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4020" r:id="rId4"/>
  </p:sldMasterIdLst>
  <p:notesMasterIdLst>
    <p:notesMasterId r:id="rId24"/>
  </p:notesMasterIdLst>
  <p:handoutMasterIdLst>
    <p:handoutMasterId r:id="rId25"/>
  </p:handoutMasterIdLst>
  <p:sldIdLst>
    <p:sldId id="304" r:id="rId5"/>
    <p:sldId id="314" r:id="rId6"/>
    <p:sldId id="308" r:id="rId7"/>
    <p:sldId id="310" r:id="rId8"/>
    <p:sldId id="319" r:id="rId9"/>
    <p:sldId id="317" r:id="rId10"/>
    <p:sldId id="316" r:id="rId11"/>
    <p:sldId id="321" r:id="rId12"/>
    <p:sldId id="258" r:id="rId13"/>
    <p:sldId id="303" r:id="rId14"/>
    <p:sldId id="301" r:id="rId15"/>
    <p:sldId id="322" r:id="rId16"/>
    <p:sldId id="324" r:id="rId17"/>
    <p:sldId id="325" r:id="rId18"/>
    <p:sldId id="326" r:id="rId19"/>
    <p:sldId id="311" r:id="rId20"/>
    <p:sldId id="268" r:id="rId21"/>
    <p:sldId id="318" r:id="rId22"/>
    <p:sldId id="30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83F07B-D409-40DF-ABA6-F4E6B34DA747}" v="174" dt="2025-10-27T17:10:12.1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89412" autoAdjust="0"/>
  </p:normalViewPr>
  <p:slideViewPr>
    <p:cSldViewPr snapToGrid="0">
      <p:cViewPr>
        <p:scale>
          <a:sx n="62" d="100"/>
          <a:sy n="62" d="100"/>
        </p:scale>
        <p:origin x="610" y="312"/>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ata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7.svg"/><Relationship Id="rId1" Type="http://schemas.openxmlformats.org/officeDocument/2006/relationships/image" Target="../media/image26.png"/><Relationship Id="rId4" Type="http://schemas.openxmlformats.org/officeDocument/2006/relationships/image" Target="../media/image2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2.svg"/><Relationship Id="rId3" Type="http://schemas.openxmlformats.org/officeDocument/2006/relationships/image" Target="../media/image37.png"/><Relationship Id="rId7" Type="http://schemas.openxmlformats.org/officeDocument/2006/relationships/image" Target="../media/image41.png"/><Relationship Id="rId2" Type="http://schemas.openxmlformats.org/officeDocument/2006/relationships/image" Target="../media/image36.svg"/><Relationship Id="rId1" Type="http://schemas.openxmlformats.org/officeDocument/2006/relationships/image" Target="../media/image35.png"/><Relationship Id="rId6" Type="http://schemas.openxmlformats.org/officeDocument/2006/relationships/image" Target="../media/image40.svg"/><Relationship Id="rId5" Type="http://schemas.openxmlformats.org/officeDocument/2006/relationships/image" Target="../media/image39.png"/><Relationship Id="rId4" Type="http://schemas.openxmlformats.org/officeDocument/2006/relationships/image" Target="../media/image3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5D2B20-5074-4A3A-BD72-13C5F33A9FDA}"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56CBAF44-08CD-4916-BDBF-5CA71856E4D9}">
      <dgm:prSet/>
      <dgm:spPr/>
      <dgm:t>
        <a:bodyPr/>
        <a:lstStyle/>
        <a:p>
          <a:pPr>
            <a:lnSpc>
              <a:spcPct val="100000"/>
            </a:lnSpc>
            <a:defRPr cap="all"/>
          </a:pPr>
          <a:r>
            <a:rPr lang="en-US" b="1" dirty="0"/>
            <a:t>The traditional face to face format allows direct interaction and observation of communication styles and body language of the candidates.</a:t>
          </a:r>
          <a:endParaRPr lang="en-US" dirty="0"/>
        </a:p>
      </dgm:t>
    </dgm:pt>
    <dgm:pt modelId="{6C181F83-3C12-4CB5-A278-34C61AE184FD}" type="parTrans" cxnId="{23665904-2C23-43E8-B2F6-487DB47A93E0}">
      <dgm:prSet/>
      <dgm:spPr/>
      <dgm:t>
        <a:bodyPr/>
        <a:lstStyle/>
        <a:p>
          <a:endParaRPr lang="en-US"/>
        </a:p>
      </dgm:t>
    </dgm:pt>
    <dgm:pt modelId="{47CCFE84-A185-4BF0-B883-8A4AB1D9D61A}" type="sibTrans" cxnId="{23665904-2C23-43E8-B2F6-487DB47A93E0}">
      <dgm:prSet/>
      <dgm:spPr/>
      <dgm:t>
        <a:bodyPr/>
        <a:lstStyle/>
        <a:p>
          <a:endParaRPr lang="en-US"/>
        </a:p>
      </dgm:t>
    </dgm:pt>
    <dgm:pt modelId="{35399784-0AE8-4657-9D32-F9BD1B46C1D4}">
      <dgm:prSet/>
      <dgm:spPr/>
      <dgm:t>
        <a:bodyPr/>
        <a:lstStyle/>
        <a:p>
          <a:pPr>
            <a:lnSpc>
              <a:spcPct val="100000"/>
            </a:lnSpc>
            <a:defRPr cap="all"/>
          </a:pPr>
          <a:r>
            <a:rPr lang="en-US" b="1" dirty="0"/>
            <a:t>This style of interview has its advantages  because it can build a rapport with the candidates and interviewers, this will make it easier to assess the professionalism and engagement. </a:t>
          </a:r>
          <a:endParaRPr lang="en-US" dirty="0"/>
        </a:p>
      </dgm:t>
    </dgm:pt>
    <dgm:pt modelId="{4636C7E0-1635-40BA-8915-D56F6DBDA676}" type="parTrans" cxnId="{BF0991A1-7747-40A6-944F-58ABDB59B893}">
      <dgm:prSet/>
      <dgm:spPr/>
      <dgm:t>
        <a:bodyPr/>
        <a:lstStyle/>
        <a:p>
          <a:endParaRPr lang="en-US"/>
        </a:p>
      </dgm:t>
    </dgm:pt>
    <dgm:pt modelId="{80DEE7BD-D1B0-46C1-804F-11925DD02A8D}" type="sibTrans" cxnId="{BF0991A1-7747-40A6-944F-58ABDB59B893}">
      <dgm:prSet/>
      <dgm:spPr/>
      <dgm:t>
        <a:bodyPr/>
        <a:lstStyle/>
        <a:p>
          <a:endParaRPr lang="en-US"/>
        </a:p>
      </dgm:t>
    </dgm:pt>
    <dgm:pt modelId="{5C0ADE37-18F4-4D50-A6B5-FBD96754E082}">
      <dgm:prSet/>
      <dgm:spPr/>
      <dgm:t>
        <a:bodyPr/>
        <a:lstStyle/>
        <a:p>
          <a:pPr>
            <a:lnSpc>
              <a:spcPct val="100000"/>
            </a:lnSpc>
            <a:defRPr cap="all"/>
          </a:pPr>
          <a:r>
            <a:rPr lang="en-US" b="1"/>
            <a:t>The disadvantages of in person interviews are that they can be time consuming if multiple candidates have applied for the role. They are also going to be location and availability dependent </a:t>
          </a:r>
          <a:endParaRPr lang="en-US"/>
        </a:p>
      </dgm:t>
    </dgm:pt>
    <dgm:pt modelId="{5D2F4F06-DB13-4539-84A9-CC49C522FCB6}" type="parTrans" cxnId="{057FD4C5-C589-443C-827B-1DDE91E9E6FB}">
      <dgm:prSet/>
      <dgm:spPr/>
      <dgm:t>
        <a:bodyPr/>
        <a:lstStyle/>
        <a:p>
          <a:endParaRPr lang="en-US"/>
        </a:p>
      </dgm:t>
    </dgm:pt>
    <dgm:pt modelId="{B62B264B-F096-48C8-8321-153C88A4513D}" type="sibTrans" cxnId="{057FD4C5-C589-443C-827B-1DDE91E9E6FB}">
      <dgm:prSet/>
      <dgm:spPr/>
      <dgm:t>
        <a:bodyPr/>
        <a:lstStyle/>
        <a:p>
          <a:endParaRPr lang="en-US"/>
        </a:p>
      </dgm:t>
    </dgm:pt>
    <dgm:pt modelId="{5DBEC2E3-0D72-43EA-B932-FADC148EB50B}">
      <dgm:prSet/>
      <dgm:spPr/>
      <dgm:t>
        <a:bodyPr/>
        <a:lstStyle/>
        <a:p>
          <a:pPr>
            <a:lnSpc>
              <a:spcPct val="100000"/>
            </a:lnSpc>
            <a:defRPr cap="all"/>
          </a:pPr>
          <a:r>
            <a:rPr lang="en-US" b="1"/>
            <a:t>This type of interview would be best suited for the project manager as they will be able to demonstrate their interpersonal  and leadership skills in person</a:t>
          </a:r>
          <a:endParaRPr lang="en-US"/>
        </a:p>
      </dgm:t>
    </dgm:pt>
    <dgm:pt modelId="{9009B140-9540-45CA-8747-FFE946525B26}" type="parTrans" cxnId="{802FEF14-9706-48AB-8F04-25A3703F82D5}">
      <dgm:prSet/>
      <dgm:spPr/>
      <dgm:t>
        <a:bodyPr/>
        <a:lstStyle/>
        <a:p>
          <a:endParaRPr lang="en-US"/>
        </a:p>
      </dgm:t>
    </dgm:pt>
    <dgm:pt modelId="{E886619F-42C6-4649-B261-91AC200A7BCF}" type="sibTrans" cxnId="{802FEF14-9706-48AB-8F04-25A3703F82D5}">
      <dgm:prSet/>
      <dgm:spPr/>
      <dgm:t>
        <a:bodyPr/>
        <a:lstStyle/>
        <a:p>
          <a:endParaRPr lang="en-US"/>
        </a:p>
      </dgm:t>
    </dgm:pt>
    <dgm:pt modelId="{2536B74B-906B-46C7-A453-F31D122C9071}" type="pres">
      <dgm:prSet presAssocID="{3C5D2B20-5074-4A3A-BD72-13C5F33A9FDA}" presName="root" presStyleCnt="0">
        <dgm:presLayoutVars>
          <dgm:dir/>
          <dgm:resizeHandles val="exact"/>
        </dgm:presLayoutVars>
      </dgm:prSet>
      <dgm:spPr/>
    </dgm:pt>
    <dgm:pt modelId="{5943A351-0C92-4520-8237-05D3AF40ABAC}" type="pres">
      <dgm:prSet presAssocID="{56CBAF44-08CD-4916-BDBF-5CA71856E4D9}" presName="compNode" presStyleCnt="0"/>
      <dgm:spPr/>
    </dgm:pt>
    <dgm:pt modelId="{70474B95-FB98-470F-8F96-332284824D32}" type="pres">
      <dgm:prSet presAssocID="{56CBAF44-08CD-4916-BDBF-5CA71856E4D9}" presName="iconBgRect" presStyleLbl="bgShp" presStyleIdx="0" presStyleCnt="4"/>
      <dgm:spPr>
        <a:prstGeom prst="round2DiagRect">
          <a:avLst>
            <a:gd name="adj1" fmla="val 29727"/>
            <a:gd name="adj2" fmla="val 0"/>
          </a:avLst>
        </a:prstGeom>
      </dgm:spPr>
    </dgm:pt>
    <dgm:pt modelId="{684C525E-7B8F-4EC5-8BFD-984CC9500D1D}" type="pres">
      <dgm:prSet presAssocID="{56CBAF44-08CD-4916-BDBF-5CA71856E4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Bubble"/>
        </a:ext>
      </dgm:extLst>
    </dgm:pt>
    <dgm:pt modelId="{553889EA-3DC4-467F-AA1F-0BDE03A6D766}" type="pres">
      <dgm:prSet presAssocID="{56CBAF44-08CD-4916-BDBF-5CA71856E4D9}" presName="spaceRect" presStyleCnt="0"/>
      <dgm:spPr/>
    </dgm:pt>
    <dgm:pt modelId="{1A14814F-3244-4E33-95C8-95272F867A3F}" type="pres">
      <dgm:prSet presAssocID="{56CBAF44-08CD-4916-BDBF-5CA71856E4D9}" presName="textRect" presStyleLbl="revTx" presStyleIdx="0" presStyleCnt="4">
        <dgm:presLayoutVars>
          <dgm:chMax val="1"/>
          <dgm:chPref val="1"/>
        </dgm:presLayoutVars>
      </dgm:prSet>
      <dgm:spPr/>
    </dgm:pt>
    <dgm:pt modelId="{45352257-0896-4005-B09A-D262B44FEFFD}" type="pres">
      <dgm:prSet presAssocID="{47CCFE84-A185-4BF0-B883-8A4AB1D9D61A}" presName="sibTrans" presStyleCnt="0"/>
      <dgm:spPr/>
    </dgm:pt>
    <dgm:pt modelId="{9B163A99-9233-4048-A063-465EAF740CD2}" type="pres">
      <dgm:prSet presAssocID="{35399784-0AE8-4657-9D32-F9BD1B46C1D4}" presName="compNode" presStyleCnt="0"/>
      <dgm:spPr/>
    </dgm:pt>
    <dgm:pt modelId="{F083287C-3308-42C2-A6CB-109D86823C05}" type="pres">
      <dgm:prSet presAssocID="{35399784-0AE8-4657-9D32-F9BD1B46C1D4}" presName="iconBgRect" presStyleLbl="bgShp" presStyleIdx="1" presStyleCnt="4"/>
      <dgm:spPr>
        <a:prstGeom prst="round2DiagRect">
          <a:avLst>
            <a:gd name="adj1" fmla="val 29727"/>
            <a:gd name="adj2" fmla="val 0"/>
          </a:avLst>
        </a:prstGeom>
      </dgm:spPr>
    </dgm:pt>
    <dgm:pt modelId="{7E49A179-3D3F-458B-9E02-403F5E156D4D}" type="pres">
      <dgm:prSet presAssocID="{35399784-0AE8-4657-9D32-F9BD1B46C1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ard Room"/>
        </a:ext>
      </dgm:extLst>
    </dgm:pt>
    <dgm:pt modelId="{793C59E7-5937-460E-98B5-40B6158A777D}" type="pres">
      <dgm:prSet presAssocID="{35399784-0AE8-4657-9D32-F9BD1B46C1D4}" presName="spaceRect" presStyleCnt="0"/>
      <dgm:spPr/>
    </dgm:pt>
    <dgm:pt modelId="{E80DE5A2-3293-4BD8-B96F-DEAAB9A64A92}" type="pres">
      <dgm:prSet presAssocID="{35399784-0AE8-4657-9D32-F9BD1B46C1D4}" presName="textRect" presStyleLbl="revTx" presStyleIdx="1" presStyleCnt="4">
        <dgm:presLayoutVars>
          <dgm:chMax val="1"/>
          <dgm:chPref val="1"/>
        </dgm:presLayoutVars>
      </dgm:prSet>
      <dgm:spPr/>
    </dgm:pt>
    <dgm:pt modelId="{F3DE63B5-5166-437D-8C57-D6230B25BFF0}" type="pres">
      <dgm:prSet presAssocID="{80DEE7BD-D1B0-46C1-804F-11925DD02A8D}" presName="sibTrans" presStyleCnt="0"/>
      <dgm:spPr/>
    </dgm:pt>
    <dgm:pt modelId="{B7652C5B-5043-4781-9F17-A604622E6D2A}" type="pres">
      <dgm:prSet presAssocID="{5C0ADE37-18F4-4D50-A6B5-FBD96754E082}" presName="compNode" presStyleCnt="0"/>
      <dgm:spPr/>
    </dgm:pt>
    <dgm:pt modelId="{BC40A215-98A7-4C19-ACDD-0AF756A5CD1C}" type="pres">
      <dgm:prSet presAssocID="{5C0ADE37-18F4-4D50-A6B5-FBD96754E082}" presName="iconBgRect" presStyleLbl="bgShp" presStyleIdx="2" presStyleCnt="4"/>
      <dgm:spPr>
        <a:prstGeom prst="round2DiagRect">
          <a:avLst>
            <a:gd name="adj1" fmla="val 29727"/>
            <a:gd name="adj2" fmla="val 0"/>
          </a:avLst>
        </a:prstGeom>
      </dgm:spPr>
    </dgm:pt>
    <dgm:pt modelId="{F1E3B4D4-EE5E-4746-A6AA-29A906724155}" type="pres">
      <dgm:prSet presAssocID="{5C0ADE37-18F4-4D50-A6B5-FBD96754E0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44176E53-0494-405B-9459-AE68DD169BA2}" type="pres">
      <dgm:prSet presAssocID="{5C0ADE37-18F4-4D50-A6B5-FBD96754E082}" presName="spaceRect" presStyleCnt="0"/>
      <dgm:spPr/>
    </dgm:pt>
    <dgm:pt modelId="{4BB02124-F4D8-48B0-8467-CCC4E103ACD4}" type="pres">
      <dgm:prSet presAssocID="{5C0ADE37-18F4-4D50-A6B5-FBD96754E082}" presName="textRect" presStyleLbl="revTx" presStyleIdx="2" presStyleCnt="4">
        <dgm:presLayoutVars>
          <dgm:chMax val="1"/>
          <dgm:chPref val="1"/>
        </dgm:presLayoutVars>
      </dgm:prSet>
      <dgm:spPr/>
    </dgm:pt>
    <dgm:pt modelId="{C18ACA04-339B-4A15-9145-2D8006BB9213}" type="pres">
      <dgm:prSet presAssocID="{B62B264B-F096-48C8-8321-153C88A4513D}" presName="sibTrans" presStyleCnt="0"/>
      <dgm:spPr/>
    </dgm:pt>
    <dgm:pt modelId="{912B356A-399C-44C4-B9E9-09E626F30757}" type="pres">
      <dgm:prSet presAssocID="{5DBEC2E3-0D72-43EA-B932-FADC148EB50B}" presName="compNode" presStyleCnt="0"/>
      <dgm:spPr/>
    </dgm:pt>
    <dgm:pt modelId="{9310F379-BF33-4D8D-8806-853DAD6630D7}" type="pres">
      <dgm:prSet presAssocID="{5DBEC2E3-0D72-43EA-B932-FADC148EB50B}" presName="iconBgRect" presStyleLbl="bgShp" presStyleIdx="3" presStyleCnt="4"/>
      <dgm:spPr>
        <a:prstGeom prst="round2DiagRect">
          <a:avLst>
            <a:gd name="adj1" fmla="val 29727"/>
            <a:gd name="adj2" fmla="val 0"/>
          </a:avLst>
        </a:prstGeom>
      </dgm:spPr>
    </dgm:pt>
    <dgm:pt modelId="{D85820C4-CDAF-4622-B245-3BD74A6AF5F7}" type="pres">
      <dgm:prSet presAssocID="{5DBEC2E3-0D72-43EA-B932-FADC148EB50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F293739E-13AA-4E93-9B75-0FBC80A98AC6}" type="pres">
      <dgm:prSet presAssocID="{5DBEC2E3-0D72-43EA-B932-FADC148EB50B}" presName="spaceRect" presStyleCnt="0"/>
      <dgm:spPr/>
    </dgm:pt>
    <dgm:pt modelId="{BE2D91BA-131B-400B-8426-08DEDF37ADFB}" type="pres">
      <dgm:prSet presAssocID="{5DBEC2E3-0D72-43EA-B932-FADC148EB50B}" presName="textRect" presStyleLbl="revTx" presStyleIdx="3" presStyleCnt="4">
        <dgm:presLayoutVars>
          <dgm:chMax val="1"/>
          <dgm:chPref val="1"/>
        </dgm:presLayoutVars>
      </dgm:prSet>
      <dgm:spPr/>
    </dgm:pt>
  </dgm:ptLst>
  <dgm:cxnLst>
    <dgm:cxn modelId="{23665904-2C23-43E8-B2F6-487DB47A93E0}" srcId="{3C5D2B20-5074-4A3A-BD72-13C5F33A9FDA}" destId="{56CBAF44-08CD-4916-BDBF-5CA71856E4D9}" srcOrd="0" destOrd="0" parTransId="{6C181F83-3C12-4CB5-A278-34C61AE184FD}" sibTransId="{47CCFE84-A185-4BF0-B883-8A4AB1D9D61A}"/>
    <dgm:cxn modelId="{802FEF14-9706-48AB-8F04-25A3703F82D5}" srcId="{3C5D2B20-5074-4A3A-BD72-13C5F33A9FDA}" destId="{5DBEC2E3-0D72-43EA-B932-FADC148EB50B}" srcOrd="3" destOrd="0" parTransId="{9009B140-9540-45CA-8747-FFE946525B26}" sibTransId="{E886619F-42C6-4649-B261-91AC200A7BCF}"/>
    <dgm:cxn modelId="{005B0D33-75E5-43FB-90D7-F22CCDF4F10B}" type="presOf" srcId="{5DBEC2E3-0D72-43EA-B932-FADC148EB50B}" destId="{BE2D91BA-131B-400B-8426-08DEDF37ADFB}" srcOrd="0" destOrd="0" presId="urn:microsoft.com/office/officeart/2018/5/layout/IconLeafLabelList"/>
    <dgm:cxn modelId="{EDA0087A-7AE5-4BEA-A458-FF3B38C35AD1}" type="presOf" srcId="{3C5D2B20-5074-4A3A-BD72-13C5F33A9FDA}" destId="{2536B74B-906B-46C7-A453-F31D122C9071}" srcOrd="0" destOrd="0" presId="urn:microsoft.com/office/officeart/2018/5/layout/IconLeafLabelList"/>
    <dgm:cxn modelId="{E66D0992-A588-4DF1-827D-BE019C05A3DB}" type="presOf" srcId="{35399784-0AE8-4657-9D32-F9BD1B46C1D4}" destId="{E80DE5A2-3293-4BD8-B96F-DEAAB9A64A92}" srcOrd="0" destOrd="0" presId="urn:microsoft.com/office/officeart/2018/5/layout/IconLeafLabelList"/>
    <dgm:cxn modelId="{BF0991A1-7747-40A6-944F-58ABDB59B893}" srcId="{3C5D2B20-5074-4A3A-BD72-13C5F33A9FDA}" destId="{35399784-0AE8-4657-9D32-F9BD1B46C1D4}" srcOrd="1" destOrd="0" parTransId="{4636C7E0-1635-40BA-8915-D56F6DBDA676}" sibTransId="{80DEE7BD-D1B0-46C1-804F-11925DD02A8D}"/>
    <dgm:cxn modelId="{2F6B29B3-B821-41E1-93FC-0EAFDE8B23B4}" type="presOf" srcId="{56CBAF44-08CD-4916-BDBF-5CA71856E4D9}" destId="{1A14814F-3244-4E33-95C8-95272F867A3F}" srcOrd="0" destOrd="0" presId="urn:microsoft.com/office/officeart/2018/5/layout/IconLeafLabelList"/>
    <dgm:cxn modelId="{504B06B8-3D8E-497B-967B-C91347A0CE22}" type="presOf" srcId="{5C0ADE37-18F4-4D50-A6B5-FBD96754E082}" destId="{4BB02124-F4D8-48B0-8467-CCC4E103ACD4}" srcOrd="0" destOrd="0" presId="urn:microsoft.com/office/officeart/2018/5/layout/IconLeafLabelList"/>
    <dgm:cxn modelId="{057FD4C5-C589-443C-827B-1DDE91E9E6FB}" srcId="{3C5D2B20-5074-4A3A-BD72-13C5F33A9FDA}" destId="{5C0ADE37-18F4-4D50-A6B5-FBD96754E082}" srcOrd="2" destOrd="0" parTransId="{5D2F4F06-DB13-4539-84A9-CC49C522FCB6}" sibTransId="{B62B264B-F096-48C8-8321-153C88A4513D}"/>
    <dgm:cxn modelId="{0E748573-8E9F-4004-85C4-CEA49711A97F}" type="presParOf" srcId="{2536B74B-906B-46C7-A453-F31D122C9071}" destId="{5943A351-0C92-4520-8237-05D3AF40ABAC}" srcOrd="0" destOrd="0" presId="urn:microsoft.com/office/officeart/2018/5/layout/IconLeafLabelList"/>
    <dgm:cxn modelId="{EE31773B-350E-4F76-999B-D1B78AC3A1C2}" type="presParOf" srcId="{5943A351-0C92-4520-8237-05D3AF40ABAC}" destId="{70474B95-FB98-470F-8F96-332284824D32}" srcOrd="0" destOrd="0" presId="urn:microsoft.com/office/officeart/2018/5/layout/IconLeafLabelList"/>
    <dgm:cxn modelId="{63D68950-D058-4A0C-A5EC-4838435944BF}" type="presParOf" srcId="{5943A351-0C92-4520-8237-05D3AF40ABAC}" destId="{684C525E-7B8F-4EC5-8BFD-984CC9500D1D}" srcOrd="1" destOrd="0" presId="urn:microsoft.com/office/officeart/2018/5/layout/IconLeafLabelList"/>
    <dgm:cxn modelId="{8C19D261-A3A0-46FF-A8BF-BF9C84E492EE}" type="presParOf" srcId="{5943A351-0C92-4520-8237-05D3AF40ABAC}" destId="{553889EA-3DC4-467F-AA1F-0BDE03A6D766}" srcOrd="2" destOrd="0" presId="urn:microsoft.com/office/officeart/2018/5/layout/IconLeafLabelList"/>
    <dgm:cxn modelId="{BF8CE546-24AA-4750-91AB-379ABCE79569}" type="presParOf" srcId="{5943A351-0C92-4520-8237-05D3AF40ABAC}" destId="{1A14814F-3244-4E33-95C8-95272F867A3F}" srcOrd="3" destOrd="0" presId="urn:microsoft.com/office/officeart/2018/5/layout/IconLeafLabelList"/>
    <dgm:cxn modelId="{5253C3B8-7AF2-493F-9946-8D0BE7148ED8}" type="presParOf" srcId="{2536B74B-906B-46C7-A453-F31D122C9071}" destId="{45352257-0896-4005-B09A-D262B44FEFFD}" srcOrd="1" destOrd="0" presId="urn:microsoft.com/office/officeart/2018/5/layout/IconLeafLabelList"/>
    <dgm:cxn modelId="{8B7FAAFB-F433-4967-871B-2B87DA1C39C8}" type="presParOf" srcId="{2536B74B-906B-46C7-A453-F31D122C9071}" destId="{9B163A99-9233-4048-A063-465EAF740CD2}" srcOrd="2" destOrd="0" presId="urn:microsoft.com/office/officeart/2018/5/layout/IconLeafLabelList"/>
    <dgm:cxn modelId="{9AAF5B80-E819-4C63-9D06-354BCA5EBCE0}" type="presParOf" srcId="{9B163A99-9233-4048-A063-465EAF740CD2}" destId="{F083287C-3308-42C2-A6CB-109D86823C05}" srcOrd="0" destOrd="0" presId="urn:microsoft.com/office/officeart/2018/5/layout/IconLeafLabelList"/>
    <dgm:cxn modelId="{63E2C61D-8B6E-44B8-B7AE-92713FCE9D48}" type="presParOf" srcId="{9B163A99-9233-4048-A063-465EAF740CD2}" destId="{7E49A179-3D3F-458B-9E02-403F5E156D4D}" srcOrd="1" destOrd="0" presId="urn:microsoft.com/office/officeart/2018/5/layout/IconLeafLabelList"/>
    <dgm:cxn modelId="{7A57C1DF-9708-4EFC-BD9C-E539735D53A5}" type="presParOf" srcId="{9B163A99-9233-4048-A063-465EAF740CD2}" destId="{793C59E7-5937-460E-98B5-40B6158A777D}" srcOrd="2" destOrd="0" presId="urn:microsoft.com/office/officeart/2018/5/layout/IconLeafLabelList"/>
    <dgm:cxn modelId="{598D9F21-6FD8-4BCF-80A6-CCC86F06B853}" type="presParOf" srcId="{9B163A99-9233-4048-A063-465EAF740CD2}" destId="{E80DE5A2-3293-4BD8-B96F-DEAAB9A64A92}" srcOrd="3" destOrd="0" presId="urn:microsoft.com/office/officeart/2018/5/layout/IconLeafLabelList"/>
    <dgm:cxn modelId="{31946F1E-10EF-4714-9537-1366F0CBD3DE}" type="presParOf" srcId="{2536B74B-906B-46C7-A453-F31D122C9071}" destId="{F3DE63B5-5166-437D-8C57-D6230B25BFF0}" srcOrd="3" destOrd="0" presId="urn:microsoft.com/office/officeart/2018/5/layout/IconLeafLabelList"/>
    <dgm:cxn modelId="{25B33589-F0EB-4F6B-AC2E-BD9AE666B150}" type="presParOf" srcId="{2536B74B-906B-46C7-A453-F31D122C9071}" destId="{B7652C5B-5043-4781-9F17-A604622E6D2A}" srcOrd="4" destOrd="0" presId="urn:microsoft.com/office/officeart/2018/5/layout/IconLeafLabelList"/>
    <dgm:cxn modelId="{0180CC45-F1CB-4B1E-80AC-E7619494E859}" type="presParOf" srcId="{B7652C5B-5043-4781-9F17-A604622E6D2A}" destId="{BC40A215-98A7-4C19-ACDD-0AF756A5CD1C}" srcOrd="0" destOrd="0" presId="urn:microsoft.com/office/officeart/2018/5/layout/IconLeafLabelList"/>
    <dgm:cxn modelId="{5BA3D6E9-06C1-45A6-8CC1-944ADABA2BB1}" type="presParOf" srcId="{B7652C5B-5043-4781-9F17-A604622E6D2A}" destId="{F1E3B4D4-EE5E-4746-A6AA-29A906724155}" srcOrd="1" destOrd="0" presId="urn:microsoft.com/office/officeart/2018/5/layout/IconLeafLabelList"/>
    <dgm:cxn modelId="{9271C45F-4E60-4A9A-BACD-8F944A23D97B}" type="presParOf" srcId="{B7652C5B-5043-4781-9F17-A604622E6D2A}" destId="{44176E53-0494-405B-9459-AE68DD169BA2}" srcOrd="2" destOrd="0" presId="urn:microsoft.com/office/officeart/2018/5/layout/IconLeafLabelList"/>
    <dgm:cxn modelId="{42971B61-90DF-4B8D-A872-5107EB8122FA}" type="presParOf" srcId="{B7652C5B-5043-4781-9F17-A604622E6D2A}" destId="{4BB02124-F4D8-48B0-8467-CCC4E103ACD4}" srcOrd="3" destOrd="0" presId="urn:microsoft.com/office/officeart/2018/5/layout/IconLeafLabelList"/>
    <dgm:cxn modelId="{FDFD4C81-F0CB-4BDE-AC52-DC6E4882E17C}" type="presParOf" srcId="{2536B74B-906B-46C7-A453-F31D122C9071}" destId="{C18ACA04-339B-4A15-9145-2D8006BB9213}" srcOrd="5" destOrd="0" presId="urn:microsoft.com/office/officeart/2018/5/layout/IconLeafLabelList"/>
    <dgm:cxn modelId="{85EF224D-8D3A-40AF-8BA3-11EF69955D0C}" type="presParOf" srcId="{2536B74B-906B-46C7-A453-F31D122C9071}" destId="{912B356A-399C-44C4-B9E9-09E626F30757}" srcOrd="6" destOrd="0" presId="urn:microsoft.com/office/officeart/2018/5/layout/IconLeafLabelList"/>
    <dgm:cxn modelId="{20335EE9-BA0B-4612-A642-68FD1E7BD8F4}" type="presParOf" srcId="{912B356A-399C-44C4-B9E9-09E626F30757}" destId="{9310F379-BF33-4D8D-8806-853DAD6630D7}" srcOrd="0" destOrd="0" presId="urn:microsoft.com/office/officeart/2018/5/layout/IconLeafLabelList"/>
    <dgm:cxn modelId="{BE583F6E-D7B5-438B-BDB7-53DBD55E7893}" type="presParOf" srcId="{912B356A-399C-44C4-B9E9-09E626F30757}" destId="{D85820C4-CDAF-4622-B245-3BD74A6AF5F7}" srcOrd="1" destOrd="0" presId="urn:microsoft.com/office/officeart/2018/5/layout/IconLeafLabelList"/>
    <dgm:cxn modelId="{5079E06A-642B-4CEC-AD52-37DCDB0E6562}" type="presParOf" srcId="{912B356A-399C-44C4-B9E9-09E626F30757}" destId="{F293739E-13AA-4E93-9B75-0FBC80A98AC6}" srcOrd="2" destOrd="0" presId="urn:microsoft.com/office/officeart/2018/5/layout/IconLeafLabelList"/>
    <dgm:cxn modelId="{9C3EA070-CFC7-4028-8AF4-6369DAADA8DA}" type="presParOf" srcId="{912B356A-399C-44C4-B9E9-09E626F30757}" destId="{BE2D91BA-131B-400B-8426-08DEDF37ADFB}"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4DE6F76-5495-481E-B890-58AA2BC4438B}" type="doc">
      <dgm:prSet loTypeId="urn:microsoft.com/office/officeart/2018/2/layout/IconVerticalSolid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571C179-A111-48FC-AB39-3920987DDA25}">
      <dgm:prSet/>
      <dgm:spPr/>
      <dgm:t>
        <a:bodyPr/>
        <a:lstStyle/>
        <a:p>
          <a:pPr>
            <a:lnSpc>
              <a:spcPct val="100000"/>
            </a:lnSpc>
          </a:pPr>
          <a:r>
            <a:rPr lang="en-GB" dirty="0"/>
            <a:t>These types of interviews can demonstrate the skills of several candidates at once to assess their abilities. Teamwork, communication and working under pressure to meet an objective.</a:t>
          </a:r>
          <a:endParaRPr lang="en-US" dirty="0"/>
        </a:p>
      </dgm:t>
    </dgm:pt>
    <dgm:pt modelId="{EE0C422E-71F6-4BEC-BB1F-7B11DCF991E6}" type="parTrans" cxnId="{5AA8F452-925A-4E65-85BF-C328344DA108}">
      <dgm:prSet/>
      <dgm:spPr/>
      <dgm:t>
        <a:bodyPr/>
        <a:lstStyle/>
        <a:p>
          <a:endParaRPr lang="en-US"/>
        </a:p>
      </dgm:t>
    </dgm:pt>
    <dgm:pt modelId="{8E22D078-B4B0-49EB-B1AF-045CBBAE0DDC}" type="sibTrans" cxnId="{5AA8F452-925A-4E65-85BF-C328344DA108}">
      <dgm:prSet/>
      <dgm:spPr/>
      <dgm:t>
        <a:bodyPr/>
        <a:lstStyle/>
        <a:p>
          <a:endParaRPr lang="en-US"/>
        </a:p>
      </dgm:t>
    </dgm:pt>
    <dgm:pt modelId="{EEB432FA-99CA-468C-A60D-0077C04DBD48}">
      <dgm:prSet/>
      <dgm:spPr/>
      <dgm:t>
        <a:bodyPr/>
        <a:lstStyle/>
        <a:p>
          <a:pPr>
            <a:lnSpc>
              <a:spcPct val="100000"/>
            </a:lnSpc>
          </a:pPr>
          <a:r>
            <a:rPr lang="en-GB"/>
            <a:t>The advantages of group interviews are being able to efficiently compare the candidates in real time and showing how confident the candidate is to collaborate with others while being adaptable.</a:t>
          </a:r>
          <a:endParaRPr lang="en-US"/>
        </a:p>
      </dgm:t>
    </dgm:pt>
    <dgm:pt modelId="{7D766D7E-2700-44AF-9A85-5453790A4FF8}" type="parTrans" cxnId="{4C1D2827-742C-41F8-A88C-7116E19B5AD6}">
      <dgm:prSet/>
      <dgm:spPr/>
      <dgm:t>
        <a:bodyPr/>
        <a:lstStyle/>
        <a:p>
          <a:endParaRPr lang="en-US"/>
        </a:p>
      </dgm:t>
    </dgm:pt>
    <dgm:pt modelId="{DF874404-3D40-45F0-9C17-AEE0F249A2CE}" type="sibTrans" cxnId="{4C1D2827-742C-41F8-A88C-7116E19B5AD6}">
      <dgm:prSet/>
      <dgm:spPr/>
      <dgm:t>
        <a:bodyPr/>
        <a:lstStyle/>
        <a:p>
          <a:endParaRPr lang="en-US"/>
        </a:p>
      </dgm:t>
    </dgm:pt>
    <dgm:pt modelId="{A02E1B39-BBE0-42EB-B0F2-24CDBD59358E}">
      <dgm:prSet/>
      <dgm:spPr/>
      <dgm:t>
        <a:bodyPr/>
        <a:lstStyle/>
        <a:p>
          <a:pPr>
            <a:lnSpc>
              <a:spcPct val="100000"/>
            </a:lnSpc>
          </a:pPr>
          <a:r>
            <a:rPr lang="en-GB"/>
            <a:t>The disadvantage of this type of interview, quiet shy or introverted applicants may be overshadowed by more outgoing candidates, it may also be difficult to evaluate them individually depending on the task set.</a:t>
          </a:r>
          <a:endParaRPr lang="en-US"/>
        </a:p>
      </dgm:t>
    </dgm:pt>
    <dgm:pt modelId="{0E74B0B0-3168-4238-BCC8-8A35D0CA5456}" type="parTrans" cxnId="{9F181CF6-71FF-4D98-9B84-97F5CC0EC27B}">
      <dgm:prSet/>
      <dgm:spPr/>
      <dgm:t>
        <a:bodyPr/>
        <a:lstStyle/>
        <a:p>
          <a:endParaRPr lang="en-US"/>
        </a:p>
      </dgm:t>
    </dgm:pt>
    <dgm:pt modelId="{C7392F45-F79C-4CBE-AE5B-20FE332E72E3}" type="sibTrans" cxnId="{9F181CF6-71FF-4D98-9B84-97F5CC0EC27B}">
      <dgm:prSet/>
      <dgm:spPr/>
      <dgm:t>
        <a:bodyPr/>
        <a:lstStyle/>
        <a:p>
          <a:endParaRPr lang="en-US"/>
        </a:p>
      </dgm:t>
    </dgm:pt>
    <dgm:pt modelId="{A615F0F9-51D1-4E55-B504-9BC654C4AFE6}" type="pres">
      <dgm:prSet presAssocID="{84DE6F76-5495-481E-B890-58AA2BC4438B}" presName="root" presStyleCnt="0">
        <dgm:presLayoutVars>
          <dgm:dir/>
          <dgm:resizeHandles val="exact"/>
        </dgm:presLayoutVars>
      </dgm:prSet>
      <dgm:spPr/>
    </dgm:pt>
    <dgm:pt modelId="{42C1E0E2-A50F-45BD-A312-3466D11DFA89}" type="pres">
      <dgm:prSet presAssocID="{F571C179-A111-48FC-AB39-3920987DDA25}" presName="compNode" presStyleCnt="0"/>
      <dgm:spPr/>
    </dgm:pt>
    <dgm:pt modelId="{310FE92F-A52C-4DC0-B05A-6D7D922492DF}" type="pres">
      <dgm:prSet presAssocID="{F571C179-A111-48FC-AB39-3920987DDA25}" presName="bgRect" presStyleLbl="bgShp" presStyleIdx="0" presStyleCnt="3"/>
      <dgm:spPr/>
    </dgm:pt>
    <dgm:pt modelId="{30461A21-22F9-4976-A3C3-B047DE8C7128}" type="pres">
      <dgm:prSet presAssocID="{F571C179-A111-48FC-AB39-3920987DDA25}"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oard Room"/>
        </a:ext>
      </dgm:extLst>
    </dgm:pt>
    <dgm:pt modelId="{8DBD8B74-696A-4902-BB75-E82D883E2971}" type="pres">
      <dgm:prSet presAssocID="{F571C179-A111-48FC-AB39-3920987DDA25}" presName="spaceRect" presStyleCnt="0"/>
      <dgm:spPr/>
    </dgm:pt>
    <dgm:pt modelId="{4704C826-E219-4E2E-B3AC-F9C9F9C2EE86}" type="pres">
      <dgm:prSet presAssocID="{F571C179-A111-48FC-AB39-3920987DDA25}" presName="parTx" presStyleLbl="revTx" presStyleIdx="0" presStyleCnt="3">
        <dgm:presLayoutVars>
          <dgm:chMax val="0"/>
          <dgm:chPref val="0"/>
        </dgm:presLayoutVars>
      </dgm:prSet>
      <dgm:spPr/>
    </dgm:pt>
    <dgm:pt modelId="{AF5302A4-9A77-4C74-A82E-C35CEE97ED69}" type="pres">
      <dgm:prSet presAssocID="{8E22D078-B4B0-49EB-B1AF-045CBBAE0DDC}" presName="sibTrans" presStyleCnt="0"/>
      <dgm:spPr/>
    </dgm:pt>
    <dgm:pt modelId="{F49F9E94-B4CB-48A7-89EE-8C71DCF74015}" type="pres">
      <dgm:prSet presAssocID="{EEB432FA-99CA-468C-A60D-0077C04DBD48}" presName="compNode" presStyleCnt="0"/>
      <dgm:spPr/>
    </dgm:pt>
    <dgm:pt modelId="{4A239824-2AE8-432E-88FA-BB8796FC84A0}" type="pres">
      <dgm:prSet presAssocID="{EEB432FA-99CA-468C-A60D-0077C04DBD48}" presName="bgRect" presStyleLbl="bgShp" presStyleIdx="1" presStyleCnt="3"/>
      <dgm:spPr/>
    </dgm:pt>
    <dgm:pt modelId="{9B47CB0D-23BD-4CE7-8148-290729EC331C}" type="pres">
      <dgm:prSet presAssocID="{EEB432FA-99CA-468C-A60D-0077C04DBD4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7D6DA333-A696-4725-A706-EE76F52459E3}" type="pres">
      <dgm:prSet presAssocID="{EEB432FA-99CA-468C-A60D-0077C04DBD48}" presName="spaceRect" presStyleCnt="0"/>
      <dgm:spPr/>
    </dgm:pt>
    <dgm:pt modelId="{BB0F5F9F-C6EA-4792-8D65-20F274D3636A}" type="pres">
      <dgm:prSet presAssocID="{EEB432FA-99CA-468C-A60D-0077C04DBD48}" presName="parTx" presStyleLbl="revTx" presStyleIdx="1" presStyleCnt="3">
        <dgm:presLayoutVars>
          <dgm:chMax val="0"/>
          <dgm:chPref val="0"/>
        </dgm:presLayoutVars>
      </dgm:prSet>
      <dgm:spPr/>
    </dgm:pt>
    <dgm:pt modelId="{CF8F2C41-B822-43EB-A94E-7D235D950FAC}" type="pres">
      <dgm:prSet presAssocID="{DF874404-3D40-45F0-9C17-AEE0F249A2CE}" presName="sibTrans" presStyleCnt="0"/>
      <dgm:spPr/>
    </dgm:pt>
    <dgm:pt modelId="{75177396-A71B-4D39-8CCB-1BE3EE5EA1B4}" type="pres">
      <dgm:prSet presAssocID="{A02E1B39-BBE0-42EB-B0F2-24CDBD59358E}" presName="compNode" presStyleCnt="0"/>
      <dgm:spPr/>
    </dgm:pt>
    <dgm:pt modelId="{1023C37C-8652-4257-B2DC-F1296FC5264C}" type="pres">
      <dgm:prSet presAssocID="{A02E1B39-BBE0-42EB-B0F2-24CDBD59358E}" presName="bgRect" presStyleLbl="bgShp" presStyleIdx="2" presStyleCnt="3"/>
      <dgm:spPr/>
    </dgm:pt>
    <dgm:pt modelId="{ECCFB5AB-F90A-4ECC-BA68-4E3E777B3981}" type="pres">
      <dgm:prSet presAssocID="{A02E1B39-BBE0-42EB-B0F2-24CDBD59358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ad Face with No Fill"/>
        </a:ext>
      </dgm:extLst>
    </dgm:pt>
    <dgm:pt modelId="{22DBBFDC-6212-48F9-A1ED-1771531D9EB1}" type="pres">
      <dgm:prSet presAssocID="{A02E1B39-BBE0-42EB-B0F2-24CDBD59358E}" presName="spaceRect" presStyleCnt="0"/>
      <dgm:spPr/>
    </dgm:pt>
    <dgm:pt modelId="{95A068EE-F679-415E-977B-A26A9BB7037A}" type="pres">
      <dgm:prSet presAssocID="{A02E1B39-BBE0-42EB-B0F2-24CDBD59358E}" presName="parTx" presStyleLbl="revTx" presStyleIdx="2" presStyleCnt="3">
        <dgm:presLayoutVars>
          <dgm:chMax val="0"/>
          <dgm:chPref val="0"/>
        </dgm:presLayoutVars>
      </dgm:prSet>
      <dgm:spPr/>
    </dgm:pt>
  </dgm:ptLst>
  <dgm:cxnLst>
    <dgm:cxn modelId="{4C1D2827-742C-41F8-A88C-7116E19B5AD6}" srcId="{84DE6F76-5495-481E-B890-58AA2BC4438B}" destId="{EEB432FA-99CA-468C-A60D-0077C04DBD48}" srcOrd="1" destOrd="0" parTransId="{7D766D7E-2700-44AF-9A85-5453790A4FF8}" sibTransId="{DF874404-3D40-45F0-9C17-AEE0F249A2CE}"/>
    <dgm:cxn modelId="{43498A32-0E88-4EF8-800B-DC4817BAFCF8}" type="presOf" srcId="{A02E1B39-BBE0-42EB-B0F2-24CDBD59358E}" destId="{95A068EE-F679-415E-977B-A26A9BB7037A}" srcOrd="0" destOrd="0" presId="urn:microsoft.com/office/officeart/2018/2/layout/IconVerticalSolidList"/>
    <dgm:cxn modelId="{5AA8F452-925A-4E65-85BF-C328344DA108}" srcId="{84DE6F76-5495-481E-B890-58AA2BC4438B}" destId="{F571C179-A111-48FC-AB39-3920987DDA25}" srcOrd="0" destOrd="0" parTransId="{EE0C422E-71F6-4BEC-BB1F-7B11DCF991E6}" sibTransId="{8E22D078-B4B0-49EB-B1AF-045CBBAE0DDC}"/>
    <dgm:cxn modelId="{1AFDCBBD-BEF2-497F-BD80-CA142A61EF81}" type="presOf" srcId="{84DE6F76-5495-481E-B890-58AA2BC4438B}" destId="{A615F0F9-51D1-4E55-B504-9BC654C4AFE6}" srcOrd="0" destOrd="0" presId="urn:microsoft.com/office/officeart/2018/2/layout/IconVerticalSolidList"/>
    <dgm:cxn modelId="{E13B13DD-DF6D-4E11-B364-69A4B055D513}" type="presOf" srcId="{F571C179-A111-48FC-AB39-3920987DDA25}" destId="{4704C826-E219-4E2E-B3AC-F9C9F9C2EE86}" srcOrd="0" destOrd="0" presId="urn:microsoft.com/office/officeart/2018/2/layout/IconVerticalSolidList"/>
    <dgm:cxn modelId="{21DF84EF-6D71-4186-83CD-BF2626CCF6E5}" type="presOf" srcId="{EEB432FA-99CA-468C-A60D-0077C04DBD48}" destId="{BB0F5F9F-C6EA-4792-8D65-20F274D3636A}" srcOrd="0" destOrd="0" presId="urn:microsoft.com/office/officeart/2018/2/layout/IconVerticalSolidList"/>
    <dgm:cxn modelId="{9F181CF6-71FF-4D98-9B84-97F5CC0EC27B}" srcId="{84DE6F76-5495-481E-B890-58AA2BC4438B}" destId="{A02E1B39-BBE0-42EB-B0F2-24CDBD59358E}" srcOrd="2" destOrd="0" parTransId="{0E74B0B0-3168-4238-BCC8-8A35D0CA5456}" sibTransId="{C7392F45-F79C-4CBE-AE5B-20FE332E72E3}"/>
    <dgm:cxn modelId="{3AC839E0-6D78-4FCD-9AE2-40F2840D31A7}" type="presParOf" srcId="{A615F0F9-51D1-4E55-B504-9BC654C4AFE6}" destId="{42C1E0E2-A50F-45BD-A312-3466D11DFA89}" srcOrd="0" destOrd="0" presId="urn:microsoft.com/office/officeart/2018/2/layout/IconVerticalSolidList"/>
    <dgm:cxn modelId="{D63E9779-C3EA-4EA6-8495-63F111F54A62}" type="presParOf" srcId="{42C1E0E2-A50F-45BD-A312-3466D11DFA89}" destId="{310FE92F-A52C-4DC0-B05A-6D7D922492DF}" srcOrd="0" destOrd="0" presId="urn:microsoft.com/office/officeart/2018/2/layout/IconVerticalSolidList"/>
    <dgm:cxn modelId="{EF95BEBB-6F73-48FE-8110-BD90D206B031}" type="presParOf" srcId="{42C1E0E2-A50F-45BD-A312-3466D11DFA89}" destId="{30461A21-22F9-4976-A3C3-B047DE8C7128}" srcOrd="1" destOrd="0" presId="urn:microsoft.com/office/officeart/2018/2/layout/IconVerticalSolidList"/>
    <dgm:cxn modelId="{B028E184-86ED-49BA-ACE9-595B2C190E9E}" type="presParOf" srcId="{42C1E0E2-A50F-45BD-A312-3466D11DFA89}" destId="{8DBD8B74-696A-4902-BB75-E82D883E2971}" srcOrd="2" destOrd="0" presId="urn:microsoft.com/office/officeart/2018/2/layout/IconVerticalSolidList"/>
    <dgm:cxn modelId="{E1FE84BF-4C62-4AF0-9FC8-5F45D601D1F5}" type="presParOf" srcId="{42C1E0E2-A50F-45BD-A312-3466D11DFA89}" destId="{4704C826-E219-4E2E-B3AC-F9C9F9C2EE86}" srcOrd="3" destOrd="0" presId="urn:microsoft.com/office/officeart/2018/2/layout/IconVerticalSolidList"/>
    <dgm:cxn modelId="{865D7D4C-463B-4970-BE53-70FCBBAA2C9A}" type="presParOf" srcId="{A615F0F9-51D1-4E55-B504-9BC654C4AFE6}" destId="{AF5302A4-9A77-4C74-A82E-C35CEE97ED69}" srcOrd="1" destOrd="0" presId="urn:microsoft.com/office/officeart/2018/2/layout/IconVerticalSolidList"/>
    <dgm:cxn modelId="{585F2CE8-334D-4A3F-8B49-85CB50BF11EF}" type="presParOf" srcId="{A615F0F9-51D1-4E55-B504-9BC654C4AFE6}" destId="{F49F9E94-B4CB-48A7-89EE-8C71DCF74015}" srcOrd="2" destOrd="0" presId="urn:microsoft.com/office/officeart/2018/2/layout/IconVerticalSolidList"/>
    <dgm:cxn modelId="{EA458A3A-73FE-4618-9273-CEE01E52D067}" type="presParOf" srcId="{F49F9E94-B4CB-48A7-89EE-8C71DCF74015}" destId="{4A239824-2AE8-432E-88FA-BB8796FC84A0}" srcOrd="0" destOrd="0" presId="urn:microsoft.com/office/officeart/2018/2/layout/IconVerticalSolidList"/>
    <dgm:cxn modelId="{68283E15-DCF7-429B-B46B-C020D425007D}" type="presParOf" srcId="{F49F9E94-B4CB-48A7-89EE-8C71DCF74015}" destId="{9B47CB0D-23BD-4CE7-8148-290729EC331C}" srcOrd="1" destOrd="0" presId="urn:microsoft.com/office/officeart/2018/2/layout/IconVerticalSolidList"/>
    <dgm:cxn modelId="{E29299CE-0240-4867-B31D-13D8ED38E488}" type="presParOf" srcId="{F49F9E94-B4CB-48A7-89EE-8C71DCF74015}" destId="{7D6DA333-A696-4725-A706-EE76F52459E3}" srcOrd="2" destOrd="0" presId="urn:microsoft.com/office/officeart/2018/2/layout/IconVerticalSolidList"/>
    <dgm:cxn modelId="{F934F014-7B2A-43E2-8E2A-F417DC8D0A15}" type="presParOf" srcId="{F49F9E94-B4CB-48A7-89EE-8C71DCF74015}" destId="{BB0F5F9F-C6EA-4792-8D65-20F274D3636A}" srcOrd="3" destOrd="0" presId="urn:microsoft.com/office/officeart/2018/2/layout/IconVerticalSolidList"/>
    <dgm:cxn modelId="{31BA3AE6-9691-4B80-980E-5871C7740C27}" type="presParOf" srcId="{A615F0F9-51D1-4E55-B504-9BC654C4AFE6}" destId="{CF8F2C41-B822-43EB-A94E-7D235D950FAC}" srcOrd="3" destOrd="0" presId="urn:microsoft.com/office/officeart/2018/2/layout/IconVerticalSolidList"/>
    <dgm:cxn modelId="{8A513D4A-DAEA-434C-95EC-3806958F2BAD}" type="presParOf" srcId="{A615F0F9-51D1-4E55-B504-9BC654C4AFE6}" destId="{75177396-A71B-4D39-8CCB-1BE3EE5EA1B4}" srcOrd="4" destOrd="0" presId="urn:microsoft.com/office/officeart/2018/2/layout/IconVerticalSolidList"/>
    <dgm:cxn modelId="{DDEC3571-3481-42BE-8B04-AE0083F7A5A5}" type="presParOf" srcId="{75177396-A71B-4D39-8CCB-1BE3EE5EA1B4}" destId="{1023C37C-8652-4257-B2DC-F1296FC5264C}" srcOrd="0" destOrd="0" presId="urn:microsoft.com/office/officeart/2018/2/layout/IconVerticalSolidList"/>
    <dgm:cxn modelId="{7BCF4F41-F336-40F4-88AC-7787F04B9992}" type="presParOf" srcId="{75177396-A71B-4D39-8CCB-1BE3EE5EA1B4}" destId="{ECCFB5AB-F90A-4ECC-BA68-4E3E777B3981}" srcOrd="1" destOrd="0" presId="urn:microsoft.com/office/officeart/2018/2/layout/IconVerticalSolidList"/>
    <dgm:cxn modelId="{3A36E1E2-C4DB-4FFB-8103-890F0D9425A4}" type="presParOf" srcId="{75177396-A71B-4D39-8CCB-1BE3EE5EA1B4}" destId="{22DBBFDC-6212-48F9-A1ED-1771531D9EB1}" srcOrd="2" destOrd="0" presId="urn:microsoft.com/office/officeart/2018/2/layout/IconVerticalSolidList"/>
    <dgm:cxn modelId="{8FD5479C-8970-4536-8EB6-CE0E3F1B8889}" type="presParOf" srcId="{75177396-A71B-4D39-8CCB-1BE3EE5EA1B4}" destId="{95A068EE-F679-415E-977B-A26A9BB703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1DC01E-79AD-4BCD-B1E0-C50BBEAA2C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DA124AF-AE94-41AC-9826-19CD7FEC11D7}">
      <dgm:prSet/>
      <dgm:spPr/>
      <dgm:t>
        <a:bodyPr/>
        <a:lstStyle/>
        <a:p>
          <a:pPr>
            <a:lnSpc>
              <a:spcPct val="100000"/>
            </a:lnSpc>
          </a:pPr>
          <a:r>
            <a:rPr lang="en-GB" dirty="0"/>
            <a:t>These interviews are conducted virtually which allows remote assessment of each candidate.</a:t>
          </a:r>
          <a:br>
            <a:rPr lang="en-GB" dirty="0"/>
          </a:br>
          <a:r>
            <a:rPr lang="en-GB" dirty="0"/>
            <a:t>The advantages are that online interviews are cost effective and time saving. The interviewers can choose candidates from further away.</a:t>
          </a:r>
          <a:endParaRPr lang="en-US" dirty="0"/>
        </a:p>
      </dgm:t>
    </dgm:pt>
    <dgm:pt modelId="{2C34A229-07F6-49EC-94EE-38C21D1086AD}" type="parTrans" cxnId="{5E37128F-8ADC-429B-B7CF-041F865FC20C}">
      <dgm:prSet/>
      <dgm:spPr/>
      <dgm:t>
        <a:bodyPr/>
        <a:lstStyle/>
        <a:p>
          <a:endParaRPr lang="en-US"/>
        </a:p>
      </dgm:t>
    </dgm:pt>
    <dgm:pt modelId="{A4CA4EAD-CC56-4DAE-BFDE-3882EBEF0F7D}" type="sibTrans" cxnId="{5E37128F-8ADC-429B-B7CF-041F865FC20C}">
      <dgm:prSet/>
      <dgm:spPr/>
      <dgm:t>
        <a:bodyPr/>
        <a:lstStyle/>
        <a:p>
          <a:endParaRPr lang="en-US"/>
        </a:p>
      </dgm:t>
    </dgm:pt>
    <dgm:pt modelId="{EB853AD2-E995-4AFC-808C-7C82950918DA}">
      <dgm:prSet/>
      <dgm:spPr/>
      <dgm:t>
        <a:bodyPr/>
        <a:lstStyle/>
        <a:p>
          <a:pPr>
            <a:lnSpc>
              <a:spcPct val="100000"/>
            </a:lnSpc>
          </a:pPr>
          <a:r>
            <a:rPr lang="en-GB" dirty="0"/>
            <a:t>The disadvantages are that technology / connectivity issues may interrupt the flow of the interview, and it may be harder to read the candidates body language virtually.</a:t>
          </a:r>
        </a:p>
        <a:p>
          <a:pPr>
            <a:lnSpc>
              <a:spcPct val="100000"/>
            </a:lnSpc>
          </a:pPr>
          <a:br>
            <a:rPr lang="en-GB" dirty="0"/>
          </a:br>
          <a:br>
            <a:rPr lang="en-GB" dirty="0"/>
          </a:br>
          <a:endParaRPr lang="en-US" dirty="0"/>
        </a:p>
      </dgm:t>
    </dgm:pt>
    <dgm:pt modelId="{3688F2D0-35FD-4882-BF20-EE68D36522E8}" type="parTrans" cxnId="{BAACB582-C32F-4A07-AD89-E640CA635A30}">
      <dgm:prSet/>
      <dgm:spPr/>
      <dgm:t>
        <a:bodyPr/>
        <a:lstStyle/>
        <a:p>
          <a:endParaRPr lang="en-US"/>
        </a:p>
      </dgm:t>
    </dgm:pt>
    <dgm:pt modelId="{1285449A-E895-4986-BE93-E7262D3881C4}" type="sibTrans" cxnId="{BAACB582-C32F-4A07-AD89-E640CA635A30}">
      <dgm:prSet/>
      <dgm:spPr/>
      <dgm:t>
        <a:bodyPr/>
        <a:lstStyle/>
        <a:p>
          <a:endParaRPr lang="en-US"/>
        </a:p>
      </dgm:t>
    </dgm:pt>
    <dgm:pt modelId="{64D916C2-C54C-4D92-86C7-4571B05D9546}" type="pres">
      <dgm:prSet presAssocID="{C31DC01E-79AD-4BCD-B1E0-C50BBEAA2C3F}" presName="root" presStyleCnt="0">
        <dgm:presLayoutVars>
          <dgm:dir/>
          <dgm:resizeHandles val="exact"/>
        </dgm:presLayoutVars>
      </dgm:prSet>
      <dgm:spPr/>
    </dgm:pt>
    <dgm:pt modelId="{881F4CDE-C08A-49AC-8863-CBDDF5EF0AEC}" type="pres">
      <dgm:prSet presAssocID="{ADA124AF-AE94-41AC-9826-19CD7FEC11D7}" presName="compNode" presStyleCnt="0"/>
      <dgm:spPr/>
    </dgm:pt>
    <dgm:pt modelId="{8053A64D-39F9-4374-BF24-AAAB609EC605}" type="pres">
      <dgm:prSet presAssocID="{ADA124AF-AE94-41AC-9826-19CD7FEC11D7}" presName="bgRect" presStyleLbl="bgShp" presStyleIdx="0" presStyleCnt="2"/>
      <dgm:spPr/>
    </dgm:pt>
    <dgm:pt modelId="{51635837-0AE4-4260-A2E4-6695E0D8459E}" type="pres">
      <dgm:prSet presAssocID="{ADA124AF-AE94-41AC-9826-19CD7FEC11D7}"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C95D9949-3563-4E10-A1B9-FC623C351019}" type="pres">
      <dgm:prSet presAssocID="{ADA124AF-AE94-41AC-9826-19CD7FEC11D7}" presName="spaceRect" presStyleCnt="0"/>
      <dgm:spPr/>
    </dgm:pt>
    <dgm:pt modelId="{3D78141A-BC9E-4A5B-9CE8-FD6253E7CAB2}" type="pres">
      <dgm:prSet presAssocID="{ADA124AF-AE94-41AC-9826-19CD7FEC11D7}" presName="parTx" presStyleLbl="revTx" presStyleIdx="0" presStyleCnt="2">
        <dgm:presLayoutVars>
          <dgm:chMax val="0"/>
          <dgm:chPref val="0"/>
        </dgm:presLayoutVars>
      </dgm:prSet>
      <dgm:spPr/>
    </dgm:pt>
    <dgm:pt modelId="{1C210D27-00CD-40E7-828B-4F51ADCBABFE}" type="pres">
      <dgm:prSet presAssocID="{A4CA4EAD-CC56-4DAE-BFDE-3882EBEF0F7D}" presName="sibTrans" presStyleCnt="0"/>
      <dgm:spPr/>
    </dgm:pt>
    <dgm:pt modelId="{036C540B-73F5-4045-B6D4-7E2BC07678BA}" type="pres">
      <dgm:prSet presAssocID="{EB853AD2-E995-4AFC-808C-7C82950918DA}" presName="compNode" presStyleCnt="0"/>
      <dgm:spPr/>
    </dgm:pt>
    <dgm:pt modelId="{CBF32493-FDBB-4700-B4E4-F0DC4A1FF1BC}" type="pres">
      <dgm:prSet presAssocID="{EB853AD2-E995-4AFC-808C-7C82950918DA}" presName="bgRect" presStyleLbl="bgShp" presStyleIdx="1" presStyleCnt="2"/>
      <dgm:spPr/>
    </dgm:pt>
    <dgm:pt modelId="{FAAFAFFA-22B9-4377-812C-D4A215F7A596}" type="pres">
      <dgm:prSet presAssocID="{EB853AD2-E995-4AFC-808C-7C82950918D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User Network"/>
        </a:ext>
      </dgm:extLst>
    </dgm:pt>
    <dgm:pt modelId="{6B46C730-FD2F-4FBC-8836-B200AB6F4035}" type="pres">
      <dgm:prSet presAssocID="{EB853AD2-E995-4AFC-808C-7C82950918DA}" presName="spaceRect" presStyleCnt="0"/>
      <dgm:spPr/>
    </dgm:pt>
    <dgm:pt modelId="{CA0FD128-8173-4E8A-858E-8D3B45D81C7E}" type="pres">
      <dgm:prSet presAssocID="{EB853AD2-E995-4AFC-808C-7C82950918DA}" presName="parTx" presStyleLbl="revTx" presStyleIdx="1" presStyleCnt="2">
        <dgm:presLayoutVars>
          <dgm:chMax val="0"/>
          <dgm:chPref val="0"/>
        </dgm:presLayoutVars>
      </dgm:prSet>
      <dgm:spPr/>
    </dgm:pt>
  </dgm:ptLst>
  <dgm:cxnLst>
    <dgm:cxn modelId="{35BE9A3C-643B-4CC9-BE6F-35553F422EA9}" type="presOf" srcId="{C31DC01E-79AD-4BCD-B1E0-C50BBEAA2C3F}" destId="{64D916C2-C54C-4D92-86C7-4571B05D9546}" srcOrd="0" destOrd="0" presId="urn:microsoft.com/office/officeart/2018/2/layout/IconVerticalSolidList"/>
    <dgm:cxn modelId="{5BDAA078-66F7-4D04-9213-DD3797060D54}" type="presOf" srcId="{ADA124AF-AE94-41AC-9826-19CD7FEC11D7}" destId="{3D78141A-BC9E-4A5B-9CE8-FD6253E7CAB2}" srcOrd="0" destOrd="0" presId="urn:microsoft.com/office/officeart/2018/2/layout/IconVerticalSolidList"/>
    <dgm:cxn modelId="{BAACB582-C32F-4A07-AD89-E640CA635A30}" srcId="{C31DC01E-79AD-4BCD-B1E0-C50BBEAA2C3F}" destId="{EB853AD2-E995-4AFC-808C-7C82950918DA}" srcOrd="1" destOrd="0" parTransId="{3688F2D0-35FD-4882-BF20-EE68D36522E8}" sibTransId="{1285449A-E895-4986-BE93-E7262D3881C4}"/>
    <dgm:cxn modelId="{5E37128F-8ADC-429B-B7CF-041F865FC20C}" srcId="{C31DC01E-79AD-4BCD-B1E0-C50BBEAA2C3F}" destId="{ADA124AF-AE94-41AC-9826-19CD7FEC11D7}" srcOrd="0" destOrd="0" parTransId="{2C34A229-07F6-49EC-94EE-38C21D1086AD}" sibTransId="{A4CA4EAD-CC56-4DAE-BFDE-3882EBEF0F7D}"/>
    <dgm:cxn modelId="{091E76B8-5C60-451E-B869-339248457CB3}" type="presOf" srcId="{EB853AD2-E995-4AFC-808C-7C82950918DA}" destId="{CA0FD128-8173-4E8A-858E-8D3B45D81C7E}" srcOrd="0" destOrd="0" presId="urn:microsoft.com/office/officeart/2018/2/layout/IconVerticalSolidList"/>
    <dgm:cxn modelId="{3192A232-C980-4A90-88C1-EF37F1264EF1}" type="presParOf" srcId="{64D916C2-C54C-4D92-86C7-4571B05D9546}" destId="{881F4CDE-C08A-49AC-8863-CBDDF5EF0AEC}" srcOrd="0" destOrd="0" presId="urn:microsoft.com/office/officeart/2018/2/layout/IconVerticalSolidList"/>
    <dgm:cxn modelId="{6FBF7045-49D5-4E35-841D-D82F5FF4D900}" type="presParOf" srcId="{881F4CDE-C08A-49AC-8863-CBDDF5EF0AEC}" destId="{8053A64D-39F9-4374-BF24-AAAB609EC605}" srcOrd="0" destOrd="0" presId="urn:microsoft.com/office/officeart/2018/2/layout/IconVerticalSolidList"/>
    <dgm:cxn modelId="{8B5A6BA1-59D4-48D4-A0B0-3F436C566FD8}" type="presParOf" srcId="{881F4CDE-C08A-49AC-8863-CBDDF5EF0AEC}" destId="{51635837-0AE4-4260-A2E4-6695E0D8459E}" srcOrd="1" destOrd="0" presId="urn:microsoft.com/office/officeart/2018/2/layout/IconVerticalSolidList"/>
    <dgm:cxn modelId="{F96E9944-6D21-4172-AB51-94B30D8C6A5C}" type="presParOf" srcId="{881F4CDE-C08A-49AC-8863-CBDDF5EF0AEC}" destId="{C95D9949-3563-4E10-A1B9-FC623C351019}" srcOrd="2" destOrd="0" presId="urn:microsoft.com/office/officeart/2018/2/layout/IconVerticalSolidList"/>
    <dgm:cxn modelId="{5283F840-87BE-487F-AA54-C5797180F12F}" type="presParOf" srcId="{881F4CDE-C08A-49AC-8863-CBDDF5EF0AEC}" destId="{3D78141A-BC9E-4A5B-9CE8-FD6253E7CAB2}" srcOrd="3" destOrd="0" presId="urn:microsoft.com/office/officeart/2018/2/layout/IconVerticalSolidList"/>
    <dgm:cxn modelId="{5F939B81-EEB9-4E1C-A6AB-12A7CD9BFBB8}" type="presParOf" srcId="{64D916C2-C54C-4D92-86C7-4571B05D9546}" destId="{1C210D27-00CD-40E7-828B-4F51ADCBABFE}" srcOrd="1" destOrd="0" presId="urn:microsoft.com/office/officeart/2018/2/layout/IconVerticalSolidList"/>
    <dgm:cxn modelId="{433E0C00-611F-4BF3-83E1-8891E08A6D00}" type="presParOf" srcId="{64D916C2-C54C-4D92-86C7-4571B05D9546}" destId="{036C540B-73F5-4045-B6D4-7E2BC07678BA}" srcOrd="2" destOrd="0" presId="urn:microsoft.com/office/officeart/2018/2/layout/IconVerticalSolidList"/>
    <dgm:cxn modelId="{3721A3D3-2208-4C6A-AFE0-9984BD983F02}" type="presParOf" srcId="{036C540B-73F5-4045-B6D4-7E2BC07678BA}" destId="{CBF32493-FDBB-4700-B4E4-F0DC4A1FF1BC}" srcOrd="0" destOrd="0" presId="urn:microsoft.com/office/officeart/2018/2/layout/IconVerticalSolidList"/>
    <dgm:cxn modelId="{88BCA5BC-2619-4A0C-A0F9-0C80EF279988}" type="presParOf" srcId="{036C540B-73F5-4045-B6D4-7E2BC07678BA}" destId="{FAAFAFFA-22B9-4377-812C-D4A215F7A596}" srcOrd="1" destOrd="0" presId="urn:microsoft.com/office/officeart/2018/2/layout/IconVerticalSolidList"/>
    <dgm:cxn modelId="{6380FBA2-24A2-4D5C-985C-E0199A0D791B}" type="presParOf" srcId="{036C540B-73F5-4045-B6D4-7E2BC07678BA}" destId="{6B46C730-FD2F-4FBC-8836-B200AB6F4035}" srcOrd="2" destOrd="0" presId="urn:microsoft.com/office/officeart/2018/2/layout/IconVerticalSolidList"/>
    <dgm:cxn modelId="{6E3145F2-8CA9-4AE6-8CD7-89C4E6463B3D}" type="presParOf" srcId="{036C540B-73F5-4045-B6D4-7E2BC07678BA}" destId="{CA0FD128-8173-4E8A-858E-8D3B45D81C7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696B6E-7CB2-4F01-AFD2-17B71636E1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27A9FDB-FD38-4F94-87FB-1E09ABAF5B3C}">
      <dgm:prSet/>
      <dgm:spPr/>
      <dgm:t>
        <a:bodyPr/>
        <a:lstStyle/>
        <a:p>
          <a:r>
            <a:rPr lang="en-GB"/>
            <a:t>Situation</a:t>
          </a:r>
          <a:endParaRPr lang="en-US"/>
        </a:p>
      </dgm:t>
    </dgm:pt>
    <dgm:pt modelId="{7663C3CE-D64B-4546-A1E0-5A2561D02426}" type="parTrans" cxnId="{1227CC77-2774-4ABF-9CEB-15CA763343B6}">
      <dgm:prSet/>
      <dgm:spPr/>
      <dgm:t>
        <a:bodyPr/>
        <a:lstStyle/>
        <a:p>
          <a:endParaRPr lang="en-US"/>
        </a:p>
      </dgm:t>
    </dgm:pt>
    <dgm:pt modelId="{1C37C276-F1E9-4EDD-9721-B605778867AD}" type="sibTrans" cxnId="{1227CC77-2774-4ABF-9CEB-15CA763343B6}">
      <dgm:prSet/>
      <dgm:spPr/>
      <dgm:t>
        <a:bodyPr/>
        <a:lstStyle/>
        <a:p>
          <a:endParaRPr lang="en-US"/>
        </a:p>
      </dgm:t>
    </dgm:pt>
    <dgm:pt modelId="{DEC54679-1C68-42D8-B2AA-85E55903EDF6}">
      <dgm:prSet/>
      <dgm:spPr/>
      <dgm:t>
        <a:bodyPr/>
        <a:lstStyle/>
        <a:p>
          <a:r>
            <a:rPr lang="en-GB"/>
            <a:t>Task</a:t>
          </a:r>
          <a:endParaRPr lang="en-US"/>
        </a:p>
      </dgm:t>
    </dgm:pt>
    <dgm:pt modelId="{9943EADA-724B-4BD6-BB0B-97D8AE47A084}" type="parTrans" cxnId="{8CEDB957-FC07-4357-8371-1C709C8DDC7B}">
      <dgm:prSet/>
      <dgm:spPr/>
      <dgm:t>
        <a:bodyPr/>
        <a:lstStyle/>
        <a:p>
          <a:endParaRPr lang="en-US"/>
        </a:p>
      </dgm:t>
    </dgm:pt>
    <dgm:pt modelId="{2A1417D2-14DF-4887-BD5C-F6764BDDA5EF}" type="sibTrans" cxnId="{8CEDB957-FC07-4357-8371-1C709C8DDC7B}">
      <dgm:prSet/>
      <dgm:spPr/>
      <dgm:t>
        <a:bodyPr/>
        <a:lstStyle/>
        <a:p>
          <a:endParaRPr lang="en-US"/>
        </a:p>
      </dgm:t>
    </dgm:pt>
    <dgm:pt modelId="{B489C32E-D57D-4362-B18B-E8755746D002}">
      <dgm:prSet/>
      <dgm:spPr/>
      <dgm:t>
        <a:bodyPr/>
        <a:lstStyle/>
        <a:p>
          <a:r>
            <a:rPr lang="en-GB"/>
            <a:t>Action</a:t>
          </a:r>
          <a:endParaRPr lang="en-US"/>
        </a:p>
      </dgm:t>
    </dgm:pt>
    <dgm:pt modelId="{A86AF417-E28C-49F0-92E0-B594430FE4C5}" type="parTrans" cxnId="{F4D6A2B8-5F0E-40B5-AAB0-DF33AE793850}">
      <dgm:prSet/>
      <dgm:spPr/>
      <dgm:t>
        <a:bodyPr/>
        <a:lstStyle/>
        <a:p>
          <a:endParaRPr lang="en-US"/>
        </a:p>
      </dgm:t>
    </dgm:pt>
    <dgm:pt modelId="{D746AA62-CBB4-4CE2-ACCA-8AEB61206E60}" type="sibTrans" cxnId="{F4D6A2B8-5F0E-40B5-AAB0-DF33AE793850}">
      <dgm:prSet/>
      <dgm:spPr/>
      <dgm:t>
        <a:bodyPr/>
        <a:lstStyle/>
        <a:p>
          <a:endParaRPr lang="en-US"/>
        </a:p>
      </dgm:t>
    </dgm:pt>
    <dgm:pt modelId="{8C87389F-90C4-4FAE-BC46-8BA605207406}">
      <dgm:prSet/>
      <dgm:spPr/>
      <dgm:t>
        <a:bodyPr/>
        <a:lstStyle/>
        <a:p>
          <a:r>
            <a:rPr lang="en-GB"/>
            <a:t>Result</a:t>
          </a:r>
          <a:endParaRPr lang="en-US"/>
        </a:p>
      </dgm:t>
    </dgm:pt>
    <dgm:pt modelId="{F8B042A6-1F67-441E-B428-158C2CDFE630}" type="parTrans" cxnId="{DEC47850-9D67-4D7C-AC58-FBE423B360F3}">
      <dgm:prSet/>
      <dgm:spPr/>
      <dgm:t>
        <a:bodyPr/>
        <a:lstStyle/>
        <a:p>
          <a:endParaRPr lang="en-US"/>
        </a:p>
      </dgm:t>
    </dgm:pt>
    <dgm:pt modelId="{3251DDE7-429F-4BED-9DE9-8C317C8C5E61}" type="sibTrans" cxnId="{DEC47850-9D67-4D7C-AC58-FBE423B360F3}">
      <dgm:prSet/>
      <dgm:spPr/>
      <dgm:t>
        <a:bodyPr/>
        <a:lstStyle/>
        <a:p>
          <a:endParaRPr lang="en-US"/>
        </a:p>
      </dgm:t>
    </dgm:pt>
    <dgm:pt modelId="{F0798AE3-06C5-4871-9E18-55E4F05BAD96}" type="pres">
      <dgm:prSet presAssocID="{A1696B6E-7CB2-4F01-AFD2-17B71636E1EE}" presName="root" presStyleCnt="0">
        <dgm:presLayoutVars>
          <dgm:dir/>
          <dgm:resizeHandles val="exact"/>
        </dgm:presLayoutVars>
      </dgm:prSet>
      <dgm:spPr/>
    </dgm:pt>
    <dgm:pt modelId="{BED4BEA6-2D56-4E41-B0D1-51C430908EFC}" type="pres">
      <dgm:prSet presAssocID="{F27A9FDB-FD38-4F94-87FB-1E09ABAF5B3C}" presName="compNode" presStyleCnt="0"/>
      <dgm:spPr/>
    </dgm:pt>
    <dgm:pt modelId="{6ED7B759-0372-43A2-877E-C0629653726F}" type="pres">
      <dgm:prSet presAssocID="{F27A9FDB-FD38-4F94-87FB-1E09ABAF5B3C}" presName="bgRect" presStyleLbl="bgShp" presStyleIdx="0" presStyleCnt="4" custLinFactNeighborX="0" custLinFactNeighborY="-5325"/>
      <dgm:spPr/>
    </dgm:pt>
    <dgm:pt modelId="{C0884208-3F85-47C0-8646-93CF7230E8BF}" type="pres">
      <dgm:prSet presAssocID="{F27A9FDB-FD38-4F94-87FB-1E09ABAF5B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pr"/>
        </a:ext>
      </dgm:extLst>
    </dgm:pt>
    <dgm:pt modelId="{62B63F47-338A-40B4-8B65-A6A9C861B246}" type="pres">
      <dgm:prSet presAssocID="{F27A9FDB-FD38-4F94-87FB-1E09ABAF5B3C}" presName="spaceRect" presStyleCnt="0"/>
      <dgm:spPr/>
    </dgm:pt>
    <dgm:pt modelId="{9FAFAABE-048A-4D04-9FF5-322579D25D5E}" type="pres">
      <dgm:prSet presAssocID="{F27A9FDB-FD38-4F94-87FB-1E09ABAF5B3C}" presName="parTx" presStyleLbl="revTx" presStyleIdx="0" presStyleCnt="4">
        <dgm:presLayoutVars>
          <dgm:chMax val="0"/>
          <dgm:chPref val="0"/>
        </dgm:presLayoutVars>
      </dgm:prSet>
      <dgm:spPr/>
    </dgm:pt>
    <dgm:pt modelId="{F1C519B2-40F1-4CBF-8BA1-B0DEFBA06397}" type="pres">
      <dgm:prSet presAssocID="{1C37C276-F1E9-4EDD-9721-B605778867AD}" presName="sibTrans" presStyleCnt="0"/>
      <dgm:spPr/>
    </dgm:pt>
    <dgm:pt modelId="{0B2D9385-8F07-4823-BBFB-85CD58736C5A}" type="pres">
      <dgm:prSet presAssocID="{DEC54679-1C68-42D8-B2AA-85E55903EDF6}" presName="compNode" presStyleCnt="0"/>
      <dgm:spPr/>
    </dgm:pt>
    <dgm:pt modelId="{1BA1BE6A-3769-4623-BA9E-0D5E19C59E18}" type="pres">
      <dgm:prSet presAssocID="{DEC54679-1C68-42D8-B2AA-85E55903EDF6}" presName="bgRect" presStyleLbl="bgShp" presStyleIdx="1" presStyleCnt="4"/>
      <dgm:spPr/>
    </dgm:pt>
    <dgm:pt modelId="{695E0FA5-2D99-43D3-B311-E51792BA7C84}" type="pres">
      <dgm:prSet presAssocID="{DEC54679-1C68-42D8-B2AA-85E55903EDF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DB0E8309-F85F-474E-9D6C-46D9CB7205CF}" type="pres">
      <dgm:prSet presAssocID="{DEC54679-1C68-42D8-B2AA-85E55903EDF6}" presName="spaceRect" presStyleCnt="0"/>
      <dgm:spPr/>
    </dgm:pt>
    <dgm:pt modelId="{EEA1F6DD-F8A5-449C-8124-428786EDCF62}" type="pres">
      <dgm:prSet presAssocID="{DEC54679-1C68-42D8-B2AA-85E55903EDF6}" presName="parTx" presStyleLbl="revTx" presStyleIdx="1" presStyleCnt="4">
        <dgm:presLayoutVars>
          <dgm:chMax val="0"/>
          <dgm:chPref val="0"/>
        </dgm:presLayoutVars>
      </dgm:prSet>
      <dgm:spPr/>
    </dgm:pt>
    <dgm:pt modelId="{D10D9C73-6DBF-4DFD-A730-9B1C8B116135}" type="pres">
      <dgm:prSet presAssocID="{2A1417D2-14DF-4887-BD5C-F6764BDDA5EF}" presName="sibTrans" presStyleCnt="0"/>
      <dgm:spPr/>
    </dgm:pt>
    <dgm:pt modelId="{0BAD7DE2-E18E-4DE3-BBE3-42862EA04332}" type="pres">
      <dgm:prSet presAssocID="{B489C32E-D57D-4362-B18B-E8755746D002}" presName="compNode" presStyleCnt="0"/>
      <dgm:spPr/>
    </dgm:pt>
    <dgm:pt modelId="{8E01007B-4BEC-40F6-AE8B-7283223B023E}" type="pres">
      <dgm:prSet presAssocID="{B489C32E-D57D-4362-B18B-E8755746D002}" presName="bgRect" presStyleLbl="bgShp" presStyleIdx="2" presStyleCnt="4"/>
      <dgm:spPr/>
    </dgm:pt>
    <dgm:pt modelId="{B21BBB11-BB86-40EF-9665-37B864395DBD}" type="pres">
      <dgm:prSet presAssocID="{B489C32E-D57D-4362-B18B-E8755746D00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pper board"/>
        </a:ext>
      </dgm:extLst>
    </dgm:pt>
    <dgm:pt modelId="{D3D575C6-CAF2-48E9-A5E7-33C7D24A4B5C}" type="pres">
      <dgm:prSet presAssocID="{B489C32E-D57D-4362-B18B-E8755746D002}" presName="spaceRect" presStyleCnt="0"/>
      <dgm:spPr/>
    </dgm:pt>
    <dgm:pt modelId="{D05E95A2-C9DE-4A8D-B9FD-03C44E2D6526}" type="pres">
      <dgm:prSet presAssocID="{B489C32E-D57D-4362-B18B-E8755746D002}" presName="parTx" presStyleLbl="revTx" presStyleIdx="2" presStyleCnt="4">
        <dgm:presLayoutVars>
          <dgm:chMax val="0"/>
          <dgm:chPref val="0"/>
        </dgm:presLayoutVars>
      </dgm:prSet>
      <dgm:spPr/>
    </dgm:pt>
    <dgm:pt modelId="{B1A94C56-9810-415C-BFD2-CF06520B8AC7}" type="pres">
      <dgm:prSet presAssocID="{D746AA62-CBB4-4CE2-ACCA-8AEB61206E60}" presName="sibTrans" presStyleCnt="0"/>
      <dgm:spPr/>
    </dgm:pt>
    <dgm:pt modelId="{C17D2038-AEBF-4B9C-BC82-B25980A9F3BD}" type="pres">
      <dgm:prSet presAssocID="{8C87389F-90C4-4FAE-BC46-8BA605207406}" presName="compNode" presStyleCnt="0"/>
      <dgm:spPr/>
    </dgm:pt>
    <dgm:pt modelId="{FB4BD946-5A9C-44A4-AF49-33C30A0A6C74}" type="pres">
      <dgm:prSet presAssocID="{8C87389F-90C4-4FAE-BC46-8BA605207406}" presName="bgRect" presStyleLbl="bgShp" presStyleIdx="3" presStyleCnt="4"/>
      <dgm:spPr/>
    </dgm:pt>
    <dgm:pt modelId="{5465384C-D74C-4A7B-8900-25EE12DD4E50}" type="pres">
      <dgm:prSet presAssocID="{8C87389F-90C4-4FAE-BC46-8BA60520740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ullseye"/>
        </a:ext>
      </dgm:extLst>
    </dgm:pt>
    <dgm:pt modelId="{DD82857B-F8FA-4DD0-B7CA-3767D2292758}" type="pres">
      <dgm:prSet presAssocID="{8C87389F-90C4-4FAE-BC46-8BA605207406}" presName="spaceRect" presStyleCnt="0"/>
      <dgm:spPr/>
    </dgm:pt>
    <dgm:pt modelId="{5B9AF5C5-D9A2-4074-A5AE-ADEA8B0CB9D4}" type="pres">
      <dgm:prSet presAssocID="{8C87389F-90C4-4FAE-BC46-8BA605207406}" presName="parTx" presStyleLbl="revTx" presStyleIdx="3" presStyleCnt="4">
        <dgm:presLayoutVars>
          <dgm:chMax val="0"/>
          <dgm:chPref val="0"/>
        </dgm:presLayoutVars>
      </dgm:prSet>
      <dgm:spPr/>
    </dgm:pt>
  </dgm:ptLst>
  <dgm:cxnLst>
    <dgm:cxn modelId="{778F9013-DAA9-4718-9B1A-38D42186FF95}" type="presOf" srcId="{A1696B6E-7CB2-4F01-AFD2-17B71636E1EE}" destId="{F0798AE3-06C5-4871-9E18-55E4F05BAD96}" srcOrd="0" destOrd="0" presId="urn:microsoft.com/office/officeart/2018/2/layout/IconVerticalSolidList"/>
    <dgm:cxn modelId="{DEC47850-9D67-4D7C-AC58-FBE423B360F3}" srcId="{A1696B6E-7CB2-4F01-AFD2-17B71636E1EE}" destId="{8C87389F-90C4-4FAE-BC46-8BA605207406}" srcOrd="3" destOrd="0" parTransId="{F8B042A6-1F67-441E-B428-158C2CDFE630}" sibTransId="{3251DDE7-429F-4BED-9DE9-8C317C8C5E61}"/>
    <dgm:cxn modelId="{D105AC71-F972-4D33-987E-73A13BE524E2}" type="presOf" srcId="{8C87389F-90C4-4FAE-BC46-8BA605207406}" destId="{5B9AF5C5-D9A2-4074-A5AE-ADEA8B0CB9D4}" srcOrd="0" destOrd="0" presId="urn:microsoft.com/office/officeart/2018/2/layout/IconVerticalSolidList"/>
    <dgm:cxn modelId="{8CEDB957-FC07-4357-8371-1C709C8DDC7B}" srcId="{A1696B6E-7CB2-4F01-AFD2-17B71636E1EE}" destId="{DEC54679-1C68-42D8-B2AA-85E55903EDF6}" srcOrd="1" destOrd="0" parTransId="{9943EADA-724B-4BD6-BB0B-97D8AE47A084}" sibTransId="{2A1417D2-14DF-4887-BD5C-F6764BDDA5EF}"/>
    <dgm:cxn modelId="{1227CC77-2774-4ABF-9CEB-15CA763343B6}" srcId="{A1696B6E-7CB2-4F01-AFD2-17B71636E1EE}" destId="{F27A9FDB-FD38-4F94-87FB-1E09ABAF5B3C}" srcOrd="0" destOrd="0" parTransId="{7663C3CE-D64B-4546-A1E0-5A2561D02426}" sibTransId="{1C37C276-F1E9-4EDD-9721-B605778867AD}"/>
    <dgm:cxn modelId="{AE4C527E-6C04-495C-B099-B1C619D9AAE9}" type="presOf" srcId="{F27A9FDB-FD38-4F94-87FB-1E09ABAF5B3C}" destId="{9FAFAABE-048A-4D04-9FF5-322579D25D5E}" srcOrd="0" destOrd="0" presId="urn:microsoft.com/office/officeart/2018/2/layout/IconVerticalSolidList"/>
    <dgm:cxn modelId="{F4D6A2B8-5F0E-40B5-AAB0-DF33AE793850}" srcId="{A1696B6E-7CB2-4F01-AFD2-17B71636E1EE}" destId="{B489C32E-D57D-4362-B18B-E8755746D002}" srcOrd="2" destOrd="0" parTransId="{A86AF417-E28C-49F0-92E0-B594430FE4C5}" sibTransId="{D746AA62-CBB4-4CE2-ACCA-8AEB61206E60}"/>
    <dgm:cxn modelId="{167D60D2-DFC9-448F-BF00-FA6D0BBDEFA6}" type="presOf" srcId="{B489C32E-D57D-4362-B18B-E8755746D002}" destId="{D05E95A2-C9DE-4A8D-B9FD-03C44E2D6526}" srcOrd="0" destOrd="0" presId="urn:microsoft.com/office/officeart/2018/2/layout/IconVerticalSolidList"/>
    <dgm:cxn modelId="{6FD2B8D5-4081-44A8-B434-B05B67A8D630}" type="presOf" srcId="{DEC54679-1C68-42D8-B2AA-85E55903EDF6}" destId="{EEA1F6DD-F8A5-449C-8124-428786EDCF62}" srcOrd="0" destOrd="0" presId="urn:microsoft.com/office/officeart/2018/2/layout/IconVerticalSolidList"/>
    <dgm:cxn modelId="{54C8104E-DFA6-4A05-BA46-D428148A5777}" type="presParOf" srcId="{F0798AE3-06C5-4871-9E18-55E4F05BAD96}" destId="{BED4BEA6-2D56-4E41-B0D1-51C430908EFC}" srcOrd="0" destOrd="0" presId="urn:microsoft.com/office/officeart/2018/2/layout/IconVerticalSolidList"/>
    <dgm:cxn modelId="{D595B010-E80F-4B1F-BC14-AF3D265E9548}" type="presParOf" srcId="{BED4BEA6-2D56-4E41-B0D1-51C430908EFC}" destId="{6ED7B759-0372-43A2-877E-C0629653726F}" srcOrd="0" destOrd="0" presId="urn:microsoft.com/office/officeart/2018/2/layout/IconVerticalSolidList"/>
    <dgm:cxn modelId="{5D4AAFB3-3EFB-468A-99BD-CA20DE9B7257}" type="presParOf" srcId="{BED4BEA6-2D56-4E41-B0D1-51C430908EFC}" destId="{C0884208-3F85-47C0-8646-93CF7230E8BF}" srcOrd="1" destOrd="0" presId="urn:microsoft.com/office/officeart/2018/2/layout/IconVerticalSolidList"/>
    <dgm:cxn modelId="{FD817559-A273-4F8E-B413-0F3F2BD24D13}" type="presParOf" srcId="{BED4BEA6-2D56-4E41-B0D1-51C430908EFC}" destId="{62B63F47-338A-40B4-8B65-A6A9C861B246}" srcOrd="2" destOrd="0" presId="urn:microsoft.com/office/officeart/2018/2/layout/IconVerticalSolidList"/>
    <dgm:cxn modelId="{44F78444-E38D-4A8D-B58B-2DE68B2203FE}" type="presParOf" srcId="{BED4BEA6-2D56-4E41-B0D1-51C430908EFC}" destId="{9FAFAABE-048A-4D04-9FF5-322579D25D5E}" srcOrd="3" destOrd="0" presId="urn:microsoft.com/office/officeart/2018/2/layout/IconVerticalSolidList"/>
    <dgm:cxn modelId="{2A76911C-B108-4BB8-B38D-45DAF5CD77BF}" type="presParOf" srcId="{F0798AE3-06C5-4871-9E18-55E4F05BAD96}" destId="{F1C519B2-40F1-4CBF-8BA1-B0DEFBA06397}" srcOrd="1" destOrd="0" presId="urn:microsoft.com/office/officeart/2018/2/layout/IconVerticalSolidList"/>
    <dgm:cxn modelId="{3799B36B-4336-4690-A06D-7AD785D051A5}" type="presParOf" srcId="{F0798AE3-06C5-4871-9E18-55E4F05BAD96}" destId="{0B2D9385-8F07-4823-BBFB-85CD58736C5A}" srcOrd="2" destOrd="0" presId="urn:microsoft.com/office/officeart/2018/2/layout/IconVerticalSolidList"/>
    <dgm:cxn modelId="{F6F22035-F371-4F4A-94BA-08BA79138F08}" type="presParOf" srcId="{0B2D9385-8F07-4823-BBFB-85CD58736C5A}" destId="{1BA1BE6A-3769-4623-BA9E-0D5E19C59E18}" srcOrd="0" destOrd="0" presId="urn:microsoft.com/office/officeart/2018/2/layout/IconVerticalSolidList"/>
    <dgm:cxn modelId="{7C1B9F17-C69C-4EB9-A673-0AA65EEC9A68}" type="presParOf" srcId="{0B2D9385-8F07-4823-BBFB-85CD58736C5A}" destId="{695E0FA5-2D99-43D3-B311-E51792BA7C84}" srcOrd="1" destOrd="0" presId="urn:microsoft.com/office/officeart/2018/2/layout/IconVerticalSolidList"/>
    <dgm:cxn modelId="{77197871-909A-4E17-9799-28C8E61A378A}" type="presParOf" srcId="{0B2D9385-8F07-4823-BBFB-85CD58736C5A}" destId="{DB0E8309-F85F-474E-9D6C-46D9CB7205CF}" srcOrd="2" destOrd="0" presId="urn:microsoft.com/office/officeart/2018/2/layout/IconVerticalSolidList"/>
    <dgm:cxn modelId="{071E9D3C-D1A3-401F-9D0B-41457DEDBE83}" type="presParOf" srcId="{0B2D9385-8F07-4823-BBFB-85CD58736C5A}" destId="{EEA1F6DD-F8A5-449C-8124-428786EDCF62}" srcOrd="3" destOrd="0" presId="urn:microsoft.com/office/officeart/2018/2/layout/IconVerticalSolidList"/>
    <dgm:cxn modelId="{2B12117E-58F7-46BC-8E12-E39E32F2A6D0}" type="presParOf" srcId="{F0798AE3-06C5-4871-9E18-55E4F05BAD96}" destId="{D10D9C73-6DBF-4DFD-A730-9B1C8B116135}" srcOrd="3" destOrd="0" presId="urn:microsoft.com/office/officeart/2018/2/layout/IconVerticalSolidList"/>
    <dgm:cxn modelId="{A3D45C56-53D8-4316-95FF-A3FD20CB14A0}" type="presParOf" srcId="{F0798AE3-06C5-4871-9E18-55E4F05BAD96}" destId="{0BAD7DE2-E18E-4DE3-BBE3-42862EA04332}" srcOrd="4" destOrd="0" presId="urn:microsoft.com/office/officeart/2018/2/layout/IconVerticalSolidList"/>
    <dgm:cxn modelId="{3C5D6497-2657-446C-ABC0-E41A15FACE11}" type="presParOf" srcId="{0BAD7DE2-E18E-4DE3-BBE3-42862EA04332}" destId="{8E01007B-4BEC-40F6-AE8B-7283223B023E}" srcOrd="0" destOrd="0" presId="urn:microsoft.com/office/officeart/2018/2/layout/IconVerticalSolidList"/>
    <dgm:cxn modelId="{A713A3E6-2C81-48AD-A3A0-4C387F78D505}" type="presParOf" srcId="{0BAD7DE2-E18E-4DE3-BBE3-42862EA04332}" destId="{B21BBB11-BB86-40EF-9665-37B864395DBD}" srcOrd="1" destOrd="0" presId="urn:microsoft.com/office/officeart/2018/2/layout/IconVerticalSolidList"/>
    <dgm:cxn modelId="{325404CE-7140-41B2-B785-36B2126CF831}" type="presParOf" srcId="{0BAD7DE2-E18E-4DE3-BBE3-42862EA04332}" destId="{D3D575C6-CAF2-48E9-A5E7-33C7D24A4B5C}" srcOrd="2" destOrd="0" presId="urn:microsoft.com/office/officeart/2018/2/layout/IconVerticalSolidList"/>
    <dgm:cxn modelId="{DAFB1325-06FD-475D-8AF2-50BBCA5DC17D}" type="presParOf" srcId="{0BAD7DE2-E18E-4DE3-BBE3-42862EA04332}" destId="{D05E95A2-C9DE-4A8D-B9FD-03C44E2D6526}" srcOrd="3" destOrd="0" presId="urn:microsoft.com/office/officeart/2018/2/layout/IconVerticalSolidList"/>
    <dgm:cxn modelId="{665C7B4A-11EA-43C6-AAA6-B788DD43767E}" type="presParOf" srcId="{F0798AE3-06C5-4871-9E18-55E4F05BAD96}" destId="{B1A94C56-9810-415C-BFD2-CF06520B8AC7}" srcOrd="5" destOrd="0" presId="urn:microsoft.com/office/officeart/2018/2/layout/IconVerticalSolidList"/>
    <dgm:cxn modelId="{AED70F3F-E343-4F7C-8980-84B01A64B7FD}" type="presParOf" srcId="{F0798AE3-06C5-4871-9E18-55E4F05BAD96}" destId="{C17D2038-AEBF-4B9C-BC82-B25980A9F3BD}" srcOrd="6" destOrd="0" presId="urn:microsoft.com/office/officeart/2018/2/layout/IconVerticalSolidList"/>
    <dgm:cxn modelId="{B9F373DB-9CB0-4142-80E2-BA9CFAB57C14}" type="presParOf" srcId="{C17D2038-AEBF-4B9C-BC82-B25980A9F3BD}" destId="{FB4BD946-5A9C-44A4-AF49-33C30A0A6C74}" srcOrd="0" destOrd="0" presId="urn:microsoft.com/office/officeart/2018/2/layout/IconVerticalSolidList"/>
    <dgm:cxn modelId="{CB14AFEB-3710-4CA0-AF28-50ABBAECCD3E}" type="presParOf" srcId="{C17D2038-AEBF-4B9C-BC82-B25980A9F3BD}" destId="{5465384C-D74C-4A7B-8900-25EE12DD4E50}" srcOrd="1" destOrd="0" presId="urn:microsoft.com/office/officeart/2018/2/layout/IconVerticalSolidList"/>
    <dgm:cxn modelId="{00592BC3-6842-4818-BB45-EE180FDCD864}" type="presParOf" srcId="{C17D2038-AEBF-4B9C-BC82-B25980A9F3BD}" destId="{DD82857B-F8FA-4DD0-B7CA-3767D2292758}" srcOrd="2" destOrd="0" presId="urn:microsoft.com/office/officeart/2018/2/layout/IconVerticalSolidList"/>
    <dgm:cxn modelId="{FE72A28F-552E-4803-8009-10812062B659}" type="presParOf" srcId="{C17D2038-AEBF-4B9C-BC82-B25980A9F3BD}" destId="{5B9AF5C5-D9A2-4074-A5AE-ADEA8B0CB9D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474B95-FB98-470F-8F96-332284824D32}">
      <dsp:nvSpPr>
        <dsp:cNvPr id="0" name=""/>
        <dsp:cNvSpPr/>
      </dsp:nvSpPr>
      <dsp:spPr>
        <a:xfrm>
          <a:off x="963648" y="348096"/>
          <a:ext cx="1263723" cy="1263723"/>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C525E-7B8F-4EC5-8BFD-984CC9500D1D}">
      <dsp:nvSpPr>
        <dsp:cNvPr id="0" name=""/>
        <dsp:cNvSpPr/>
      </dsp:nvSpPr>
      <dsp:spPr>
        <a:xfrm>
          <a:off x="1232966" y="617414"/>
          <a:ext cx="725087" cy="7250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A14814F-3244-4E33-95C8-95272F867A3F}">
      <dsp:nvSpPr>
        <dsp:cNvPr id="0" name=""/>
        <dsp:cNvSpPr/>
      </dsp:nvSpPr>
      <dsp:spPr>
        <a:xfrm>
          <a:off x="559670"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The traditional face to face format allows direct interaction and observation of communication styles and body language of the candidates.</a:t>
          </a:r>
          <a:endParaRPr lang="en-US" sz="1100" kern="1200" dirty="0"/>
        </a:p>
      </dsp:txBody>
      <dsp:txXfrm>
        <a:off x="559670" y="2005438"/>
        <a:ext cx="2071677" cy="1066640"/>
      </dsp:txXfrm>
    </dsp:sp>
    <dsp:sp modelId="{F083287C-3308-42C2-A6CB-109D86823C05}">
      <dsp:nvSpPr>
        <dsp:cNvPr id="0" name=""/>
        <dsp:cNvSpPr/>
      </dsp:nvSpPr>
      <dsp:spPr>
        <a:xfrm>
          <a:off x="3397869" y="348096"/>
          <a:ext cx="1263723" cy="1263723"/>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49A179-3D3F-458B-9E02-403F5E156D4D}">
      <dsp:nvSpPr>
        <dsp:cNvPr id="0" name=""/>
        <dsp:cNvSpPr/>
      </dsp:nvSpPr>
      <dsp:spPr>
        <a:xfrm>
          <a:off x="3667187" y="617414"/>
          <a:ext cx="725087" cy="7250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80DE5A2-3293-4BD8-B96F-DEAAB9A64A92}">
      <dsp:nvSpPr>
        <dsp:cNvPr id="0" name=""/>
        <dsp:cNvSpPr/>
      </dsp:nvSpPr>
      <dsp:spPr>
        <a:xfrm>
          <a:off x="2993892"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dirty="0"/>
            <a:t>This style of interview has its advantages  because it can build a rapport with the candidates and interviewers, this will make it easier to assess the professionalism and engagement. </a:t>
          </a:r>
          <a:endParaRPr lang="en-US" sz="1100" kern="1200" dirty="0"/>
        </a:p>
      </dsp:txBody>
      <dsp:txXfrm>
        <a:off x="2993892" y="2005438"/>
        <a:ext cx="2071677" cy="1066640"/>
      </dsp:txXfrm>
    </dsp:sp>
    <dsp:sp modelId="{BC40A215-98A7-4C19-ACDD-0AF756A5CD1C}">
      <dsp:nvSpPr>
        <dsp:cNvPr id="0" name=""/>
        <dsp:cNvSpPr/>
      </dsp:nvSpPr>
      <dsp:spPr>
        <a:xfrm>
          <a:off x="5832090" y="348096"/>
          <a:ext cx="1263723" cy="1263723"/>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E3B4D4-EE5E-4746-A6AA-29A906724155}">
      <dsp:nvSpPr>
        <dsp:cNvPr id="0" name=""/>
        <dsp:cNvSpPr/>
      </dsp:nvSpPr>
      <dsp:spPr>
        <a:xfrm>
          <a:off x="6101408" y="617414"/>
          <a:ext cx="725087" cy="7250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B02124-F4D8-48B0-8467-CCC4E103ACD4}">
      <dsp:nvSpPr>
        <dsp:cNvPr id="0" name=""/>
        <dsp:cNvSpPr/>
      </dsp:nvSpPr>
      <dsp:spPr>
        <a:xfrm>
          <a:off x="5428113"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The disadvantages of in person interviews are that they can be time consuming if multiple candidates have applied for the role. They are also going to be location and availability dependent </a:t>
          </a:r>
          <a:endParaRPr lang="en-US" sz="1100" kern="1200"/>
        </a:p>
      </dsp:txBody>
      <dsp:txXfrm>
        <a:off x="5428113" y="2005438"/>
        <a:ext cx="2071677" cy="1066640"/>
      </dsp:txXfrm>
    </dsp:sp>
    <dsp:sp modelId="{9310F379-BF33-4D8D-8806-853DAD6630D7}">
      <dsp:nvSpPr>
        <dsp:cNvPr id="0" name=""/>
        <dsp:cNvSpPr/>
      </dsp:nvSpPr>
      <dsp:spPr>
        <a:xfrm>
          <a:off x="8266311" y="348096"/>
          <a:ext cx="1263723" cy="1263723"/>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5820C4-CDAF-4622-B245-3BD74A6AF5F7}">
      <dsp:nvSpPr>
        <dsp:cNvPr id="0" name=""/>
        <dsp:cNvSpPr/>
      </dsp:nvSpPr>
      <dsp:spPr>
        <a:xfrm>
          <a:off x="8535629" y="617414"/>
          <a:ext cx="725087" cy="7250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E2D91BA-131B-400B-8426-08DEDF37ADFB}">
      <dsp:nvSpPr>
        <dsp:cNvPr id="0" name=""/>
        <dsp:cNvSpPr/>
      </dsp:nvSpPr>
      <dsp:spPr>
        <a:xfrm>
          <a:off x="7862334" y="2005438"/>
          <a:ext cx="2071677" cy="1066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b="1" kern="1200"/>
            <a:t>This type of interview would be best suited for the project manager as they will be able to demonstrate their interpersonal  and leadership skills in person</a:t>
          </a:r>
          <a:endParaRPr lang="en-US" sz="1100" kern="1200"/>
        </a:p>
      </dsp:txBody>
      <dsp:txXfrm>
        <a:off x="7862334" y="2005438"/>
        <a:ext cx="2071677" cy="10666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0FE92F-A52C-4DC0-B05A-6D7D922492DF}">
      <dsp:nvSpPr>
        <dsp:cNvPr id="0" name=""/>
        <dsp:cNvSpPr/>
      </dsp:nvSpPr>
      <dsp:spPr>
        <a:xfrm>
          <a:off x="0" y="432"/>
          <a:ext cx="8172938" cy="101128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461A21-22F9-4976-A3C3-B047DE8C7128}">
      <dsp:nvSpPr>
        <dsp:cNvPr id="0" name=""/>
        <dsp:cNvSpPr/>
      </dsp:nvSpPr>
      <dsp:spPr>
        <a:xfrm>
          <a:off x="305914" y="227971"/>
          <a:ext cx="556207" cy="5562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04C826-E219-4E2E-B3AC-F9C9F9C2EE86}">
      <dsp:nvSpPr>
        <dsp:cNvPr id="0" name=""/>
        <dsp:cNvSpPr/>
      </dsp:nvSpPr>
      <dsp:spPr>
        <a:xfrm>
          <a:off x="1168036" y="432"/>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dirty="0"/>
            <a:t>These types of interviews can demonstrate the skills of several candidates at once to assess their abilities. Teamwork, communication and working under pressure to meet an objective.</a:t>
          </a:r>
          <a:endParaRPr lang="en-US" sz="1800" kern="1200" dirty="0"/>
        </a:p>
      </dsp:txBody>
      <dsp:txXfrm>
        <a:off x="1168036" y="432"/>
        <a:ext cx="7004901" cy="1011287"/>
      </dsp:txXfrm>
    </dsp:sp>
    <dsp:sp modelId="{4A239824-2AE8-432E-88FA-BB8796FC84A0}">
      <dsp:nvSpPr>
        <dsp:cNvPr id="0" name=""/>
        <dsp:cNvSpPr/>
      </dsp:nvSpPr>
      <dsp:spPr>
        <a:xfrm>
          <a:off x="0" y="1264540"/>
          <a:ext cx="8172938" cy="101128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47CB0D-23BD-4CE7-8148-290729EC331C}">
      <dsp:nvSpPr>
        <dsp:cNvPr id="0" name=""/>
        <dsp:cNvSpPr/>
      </dsp:nvSpPr>
      <dsp:spPr>
        <a:xfrm>
          <a:off x="305914" y="1492080"/>
          <a:ext cx="556207" cy="5562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0F5F9F-C6EA-4792-8D65-20F274D3636A}">
      <dsp:nvSpPr>
        <dsp:cNvPr id="0" name=""/>
        <dsp:cNvSpPr/>
      </dsp:nvSpPr>
      <dsp:spPr>
        <a:xfrm>
          <a:off x="1168036" y="1264540"/>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advantages of group interviews are being able to efficiently compare the candidates in real time and showing how confident the candidate is to collaborate with others while being adaptable.</a:t>
          </a:r>
          <a:endParaRPr lang="en-US" sz="1800" kern="1200"/>
        </a:p>
      </dsp:txBody>
      <dsp:txXfrm>
        <a:off x="1168036" y="1264540"/>
        <a:ext cx="7004901" cy="1011287"/>
      </dsp:txXfrm>
    </dsp:sp>
    <dsp:sp modelId="{1023C37C-8652-4257-B2DC-F1296FC5264C}">
      <dsp:nvSpPr>
        <dsp:cNvPr id="0" name=""/>
        <dsp:cNvSpPr/>
      </dsp:nvSpPr>
      <dsp:spPr>
        <a:xfrm>
          <a:off x="0" y="2528649"/>
          <a:ext cx="8172938" cy="101128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FB5AB-F90A-4ECC-BA68-4E3E777B3981}">
      <dsp:nvSpPr>
        <dsp:cNvPr id="0" name=""/>
        <dsp:cNvSpPr/>
      </dsp:nvSpPr>
      <dsp:spPr>
        <a:xfrm>
          <a:off x="305914" y="2756189"/>
          <a:ext cx="556207" cy="5562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A068EE-F679-415E-977B-A26A9BB7037A}">
      <dsp:nvSpPr>
        <dsp:cNvPr id="0" name=""/>
        <dsp:cNvSpPr/>
      </dsp:nvSpPr>
      <dsp:spPr>
        <a:xfrm>
          <a:off x="1168036" y="2528649"/>
          <a:ext cx="7004901" cy="101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28" tIns="107028" rIns="107028" bIns="107028" numCol="1" spcCol="1270" anchor="ctr" anchorCtr="0">
          <a:noAutofit/>
        </a:bodyPr>
        <a:lstStyle/>
        <a:p>
          <a:pPr marL="0" lvl="0" indent="0" algn="l" defTabSz="800100">
            <a:lnSpc>
              <a:spcPct val="100000"/>
            </a:lnSpc>
            <a:spcBef>
              <a:spcPct val="0"/>
            </a:spcBef>
            <a:spcAft>
              <a:spcPct val="35000"/>
            </a:spcAft>
            <a:buNone/>
          </a:pPr>
          <a:r>
            <a:rPr lang="en-GB" sz="1800" kern="1200"/>
            <a:t>The disadvantage of this type of interview, quiet shy or introverted applicants may be overshadowed by more outgoing candidates, it may also be difficult to evaluate them individually depending on the task set.</a:t>
          </a:r>
          <a:endParaRPr lang="en-US" sz="1800" kern="1200"/>
        </a:p>
      </dsp:txBody>
      <dsp:txXfrm>
        <a:off x="1168036" y="2528649"/>
        <a:ext cx="7004901" cy="10112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53A64D-39F9-4374-BF24-AAAB609EC605}">
      <dsp:nvSpPr>
        <dsp:cNvPr id="0" name=""/>
        <dsp:cNvSpPr/>
      </dsp:nvSpPr>
      <dsp:spPr>
        <a:xfrm>
          <a:off x="0" y="584960"/>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635837-0AE4-4260-A2E4-6695E0D8459E}">
      <dsp:nvSpPr>
        <dsp:cNvPr id="0" name=""/>
        <dsp:cNvSpPr/>
      </dsp:nvSpPr>
      <dsp:spPr>
        <a:xfrm>
          <a:off x="477766" y="940323"/>
          <a:ext cx="868665" cy="8686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D78141A-BC9E-4A5B-9CE8-FD6253E7CAB2}">
      <dsp:nvSpPr>
        <dsp:cNvPr id="0" name=""/>
        <dsp:cNvSpPr/>
      </dsp:nvSpPr>
      <dsp:spPr>
        <a:xfrm>
          <a:off x="1824198" y="584960"/>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These interviews are conducted virtually which allows remote assessment of each candidate.</a:t>
          </a:r>
          <a:br>
            <a:rPr lang="en-GB" sz="1400" kern="1200" dirty="0"/>
          </a:br>
          <a:r>
            <a:rPr lang="en-GB" sz="1400" kern="1200" dirty="0"/>
            <a:t>The advantages are that online interviews are cost effective and time saving. The interviewers can choose candidates from further away.</a:t>
          </a:r>
          <a:endParaRPr lang="en-US" sz="1400" kern="1200" dirty="0"/>
        </a:p>
      </dsp:txBody>
      <dsp:txXfrm>
        <a:off x="1824198" y="584960"/>
        <a:ext cx="4719103" cy="1579392"/>
      </dsp:txXfrm>
    </dsp:sp>
    <dsp:sp modelId="{CBF32493-FDBB-4700-B4E4-F0DC4A1FF1BC}">
      <dsp:nvSpPr>
        <dsp:cNvPr id="0" name=""/>
        <dsp:cNvSpPr/>
      </dsp:nvSpPr>
      <dsp:spPr>
        <a:xfrm>
          <a:off x="0" y="2515328"/>
          <a:ext cx="6543302" cy="157939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AFAFFA-22B9-4377-812C-D4A215F7A596}">
      <dsp:nvSpPr>
        <dsp:cNvPr id="0" name=""/>
        <dsp:cNvSpPr/>
      </dsp:nvSpPr>
      <dsp:spPr>
        <a:xfrm>
          <a:off x="477766" y="2870691"/>
          <a:ext cx="868665" cy="8686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FD128-8173-4E8A-858E-8D3B45D81C7E}">
      <dsp:nvSpPr>
        <dsp:cNvPr id="0" name=""/>
        <dsp:cNvSpPr/>
      </dsp:nvSpPr>
      <dsp:spPr>
        <a:xfrm>
          <a:off x="1824198" y="2515328"/>
          <a:ext cx="4719103" cy="15793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152" tIns="167152" rIns="167152" bIns="167152" numCol="1" spcCol="1270" anchor="ctr" anchorCtr="0">
          <a:noAutofit/>
        </a:bodyPr>
        <a:lstStyle/>
        <a:p>
          <a:pPr marL="0" lvl="0" indent="0" algn="l" defTabSz="622300">
            <a:lnSpc>
              <a:spcPct val="100000"/>
            </a:lnSpc>
            <a:spcBef>
              <a:spcPct val="0"/>
            </a:spcBef>
            <a:spcAft>
              <a:spcPct val="35000"/>
            </a:spcAft>
            <a:buNone/>
          </a:pPr>
          <a:r>
            <a:rPr lang="en-GB" sz="1400" kern="1200" dirty="0"/>
            <a:t>The disadvantages are that technology / connectivity issues may interrupt the flow of the interview, and it may be harder to read the candidates body language virtually.</a:t>
          </a:r>
        </a:p>
        <a:p>
          <a:pPr marL="0" lvl="0" indent="0" algn="l" defTabSz="622300">
            <a:lnSpc>
              <a:spcPct val="100000"/>
            </a:lnSpc>
            <a:spcBef>
              <a:spcPct val="0"/>
            </a:spcBef>
            <a:spcAft>
              <a:spcPct val="35000"/>
            </a:spcAft>
            <a:buNone/>
          </a:pPr>
          <a:br>
            <a:rPr lang="en-GB" sz="1400" kern="1200" dirty="0"/>
          </a:br>
          <a:br>
            <a:rPr lang="en-GB" sz="1400" kern="1200" dirty="0"/>
          </a:br>
          <a:endParaRPr lang="en-US" sz="1400" kern="1200" dirty="0"/>
        </a:p>
      </dsp:txBody>
      <dsp:txXfrm>
        <a:off x="1824198" y="2515328"/>
        <a:ext cx="4719103" cy="15793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7B759-0372-43A2-877E-C0629653726F}">
      <dsp:nvSpPr>
        <dsp:cNvPr id="0" name=""/>
        <dsp:cNvSpPr/>
      </dsp:nvSpPr>
      <dsp:spPr>
        <a:xfrm>
          <a:off x="0" y="0"/>
          <a:ext cx="2579726" cy="973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84208-3F85-47C0-8646-93CF7230E8BF}">
      <dsp:nvSpPr>
        <dsp:cNvPr id="0" name=""/>
        <dsp:cNvSpPr/>
      </dsp:nvSpPr>
      <dsp:spPr>
        <a:xfrm>
          <a:off x="294611" y="219730"/>
          <a:ext cx="535657" cy="535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AFAABE-048A-4D04-9FF5-322579D25D5E}">
      <dsp:nvSpPr>
        <dsp:cNvPr id="0" name=""/>
        <dsp:cNvSpPr/>
      </dsp:nvSpPr>
      <dsp:spPr>
        <a:xfrm>
          <a:off x="1124880" y="597"/>
          <a:ext cx="1157174" cy="1035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16" tIns="109616" rIns="109616" bIns="109616" numCol="1" spcCol="1270" anchor="ctr" anchorCtr="0">
          <a:noAutofit/>
        </a:bodyPr>
        <a:lstStyle/>
        <a:p>
          <a:pPr marL="0" lvl="0" indent="0" algn="l" defTabSz="622300">
            <a:lnSpc>
              <a:spcPct val="90000"/>
            </a:lnSpc>
            <a:spcBef>
              <a:spcPct val="0"/>
            </a:spcBef>
            <a:spcAft>
              <a:spcPct val="35000"/>
            </a:spcAft>
            <a:buNone/>
          </a:pPr>
          <a:r>
            <a:rPr lang="en-GB" sz="1400" kern="1200"/>
            <a:t>Situation</a:t>
          </a:r>
          <a:endParaRPr lang="en-US" sz="1400" kern="1200"/>
        </a:p>
      </dsp:txBody>
      <dsp:txXfrm>
        <a:off x="1124880" y="597"/>
        <a:ext cx="1157174" cy="1035743"/>
      </dsp:txXfrm>
    </dsp:sp>
    <dsp:sp modelId="{1BA1BE6A-3769-4623-BA9E-0D5E19C59E18}">
      <dsp:nvSpPr>
        <dsp:cNvPr id="0" name=""/>
        <dsp:cNvSpPr/>
      </dsp:nvSpPr>
      <dsp:spPr>
        <a:xfrm>
          <a:off x="0" y="1287430"/>
          <a:ext cx="2579726" cy="973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5E0FA5-2D99-43D3-B311-E51792BA7C84}">
      <dsp:nvSpPr>
        <dsp:cNvPr id="0" name=""/>
        <dsp:cNvSpPr/>
      </dsp:nvSpPr>
      <dsp:spPr>
        <a:xfrm>
          <a:off x="294611" y="1506562"/>
          <a:ext cx="535657" cy="535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A1F6DD-F8A5-449C-8124-428786EDCF62}">
      <dsp:nvSpPr>
        <dsp:cNvPr id="0" name=""/>
        <dsp:cNvSpPr/>
      </dsp:nvSpPr>
      <dsp:spPr>
        <a:xfrm>
          <a:off x="1124880" y="1287430"/>
          <a:ext cx="1157174" cy="1035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16" tIns="109616" rIns="109616" bIns="109616" numCol="1" spcCol="1270" anchor="ctr" anchorCtr="0">
          <a:noAutofit/>
        </a:bodyPr>
        <a:lstStyle/>
        <a:p>
          <a:pPr marL="0" lvl="0" indent="0" algn="l" defTabSz="622300">
            <a:lnSpc>
              <a:spcPct val="90000"/>
            </a:lnSpc>
            <a:spcBef>
              <a:spcPct val="0"/>
            </a:spcBef>
            <a:spcAft>
              <a:spcPct val="35000"/>
            </a:spcAft>
            <a:buNone/>
          </a:pPr>
          <a:r>
            <a:rPr lang="en-GB" sz="1400" kern="1200"/>
            <a:t>Task</a:t>
          </a:r>
          <a:endParaRPr lang="en-US" sz="1400" kern="1200"/>
        </a:p>
      </dsp:txBody>
      <dsp:txXfrm>
        <a:off x="1124880" y="1287430"/>
        <a:ext cx="1157174" cy="1035743"/>
      </dsp:txXfrm>
    </dsp:sp>
    <dsp:sp modelId="{8E01007B-4BEC-40F6-AE8B-7283223B023E}">
      <dsp:nvSpPr>
        <dsp:cNvPr id="0" name=""/>
        <dsp:cNvSpPr/>
      </dsp:nvSpPr>
      <dsp:spPr>
        <a:xfrm>
          <a:off x="0" y="2574263"/>
          <a:ext cx="2579726" cy="973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1BBB11-BB86-40EF-9665-37B864395DBD}">
      <dsp:nvSpPr>
        <dsp:cNvPr id="0" name=""/>
        <dsp:cNvSpPr/>
      </dsp:nvSpPr>
      <dsp:spPr>
        <a:xfrm>
          <a:off x="294611" y="2793395"/>
          <a:ext cx="535657" cy="535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05E95A2-C9DE-4A8D-B9FD-03C44E2D6526}">
      <dsp:nvSpPr>
        <dsp:cNvPr id="0" name=""/>
        <dsp:cNvSpPr/>
      </dsp:nvSpPr>
      <dsp:spPr>
        <a:xfrm>
          <a:off x="1124880" y="2574263"/>
          <a:ext cx="1157174" cy="1035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16" tIns="109616" rIns="109616" bIns="109616" numCol="1" spcCol="1270" anchor="ctr" anchorCtr="0">
          <a:noAutofit/>
        </a:bodyPr>
        <a:lstStyle/>
        <a:p>
          <a:pPr marL="0" lvl="0" indent="0" algn="l" defTabSz="622300">
            <a:lnSpc>
              <a:spcPct val="90000"/>
            </a:lnSpc>
            <a:spcBef>
              <a:spcPct val="0"/>
            </a:spcBef>
            <a:spcAft>
              <a:spcPct val="35000"/>
            </a:spcAft>
            <a:buNone/>
          </a:pPr>
          <a:r>
            <a:rPr lang="en-GB" sz="1400" kern="1200"/>
            <a:t>Action</a:t>
          </a:r>
          <a:endParaRPr lang="en-US" sz="1400" kern="1200"/>
        </a:p>
      </dsp:txBody>
      <dsp:txXfrm>
        <a:off x="1124880" y="2574263"/>
        <a:ext cx="1157174" cy="1035743"/>
      </dsp:txXfrm>
    </dsp:sp>
    <dsp:sp modelId="{FB4BD946-5A9C-44A4-AF49-33C30A0A6C74}">
      <dsp:nvSpPr>
        <dsp:cNvPr id="0" name=""/>
        <dsp:cNvSpPr/>
      </dsp:nvSpPr>
      <dsp:spPr>
        <a:xfrm>
          <a:off x="0" y="3861095"/>
          <a:ext cx="2579726" cy="9739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65384C-D74C-4A7B-8900-25EE12DD4E50}">
      <dsp:nvSpPr>
        <dsp:cNvPr id="0" name=""/>
        <dsp:cNvSpPr/>
      </dsp:nvSpPr>
      <dsp:spPr>
        <a:xfrm>
          <a:off x="294611" y="4080228"/>
          <a:ext cx="535657" cy="535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9AF5C5-D9A2-4074-A5AE-ADEA8B0CB9D4}">
      <dsp:nvSpPr>
        <dsp:cNvPr id="0" name=""/>
        <dsp:cNvSpPr/>
      </dsp:nvSpPr>
      <dsp:spPr>
        <a:xfrm>
          <a:off x="1124880" y="3861095"/>
          <a:ext cx="1157174" cy="10357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16" tIns="109616" rIns="109616" bIns="109616" numCol="1" spcCol="1270" anchor="ctr" anchorCtr="0">
          <a:noAutofit/>
        </a:bodyPr>
        <a:lstStyle/>
        <a:p>
          <a:pPr marL="0" lvl="0" indent="0" algn="l" defTabSz="622300">
            <a:lnSpc>
              <a:spcPct val="90000"/>
            </a:lnSpc>
            <a:spcBef>
              <a:spcPct val="0"/>
            </a:spcBef>
            <a:spcAft>
              <a:spcPct val="35000"/>
            </a:spcAft>
            <a:buNone/>
          </a:pPr>
          <a:r>
            <a:rPr lang="en-GB" sz="1400" kern="1200"/>
            <a:t>Result</a:t>
          </a:r>
          <a:endParaRPr lang="en-US" sz="1400" kern="1200"/>
        </a:p>
      </dsp:txBody>
      <dsp:txXfrm>
        <a:off x="1124880" y="3861095"/>
        <a:ext cx="1157174" cy="103574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27/10/2025</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27/10/2025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1</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2</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These incentives demonstrate HSBC’s commitment to staff wellbeing.</a:t>
            </a:r>
            <a:br>
              <a:rPr lang="en-GB" dirty="0"/>
            </a:br>
            <a:r>
              <a:rPr lang="en-GB" dirty="0"/>
              <a:t>They improve motivation, retention, and productivity while highlighting HSBC as a responsible and people-centred employer</a:t>
            </a:r>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158156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As part of HSBC’s recruitment process, we’re focusing on three key roles that drive business transformation. The Project Manager oversees delivery and governance, the Financial Analyst supports data-driven decision making, and the Change Manager leads the implementation of new systems and processes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5</a:t>
            </a:fld>
            <a:endParaRPr lang="en-GB" noProof="0"/>
          </a:p>
        </p:txBody>
      </p:sp>
    </p:spTree>
    <p:extLst>
      <p:ext uri="{BB962C8B-B14F-4D97-AF65-F5344CB8AC3E}">
        <p14:creationId xmlns:p14="http://schemas.microsoft.com/office/powerpoint/2010/main" val="275951497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All three roles contribute to HSBC’s commitment to strategic growth, innovation, and compliance</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6</a:t>
            </a:fld>
            <a:endParaRPr lang="en-GB" noProof="0"/>
          </a:p>
        </p:txBody>
      </p:sp>
    </p:spTree>
    <p:extLst>
      <p:ext uri="{BB962C8B-B14F-4D97-AF65-F5344CB8AC3E}">
        <p14:creationId xmlns:p14="http://schemas.microsoft.com/office/powerpoint/2010/main" val="25533424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B990660-4B7D-4C11-96DB-B19FFA8CA93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81564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9</a:t>
            </a:fld>
            <a:endParaRPr lang="en-GB"/>
          </a:p>
        </p:txBody>
      </p:sp>
    </p:spTree>
    <p:extLst>
      <p:ext uri="{BB962C8B-B14F-4D97-AF65-F5344CB8AC3E}">
        <p14:creationId xmlns:p14="http://schemas.microsoft.com/office/powerpoint/2010/main" val="32787559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10</a:t>
            </a:fld>
            <a:endParaRPr lang="en-GB"/>
          </a:p>
        </p:txBody>
      </p:sp>
    </p:spTree>
    <p:extLst>
      <p:ext uri="{BB962C8B-B14F-4D97-AF65-F5344CB8AC3E}">
        <p14:creationId xmlns:p14="http://schemas.microsoft.com/office/powerpoint/2010/main" val="3999548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11</a:t>
            </a:fld>
            <a:endParaRPr lang="en-GB"/>
          </a:p>
        </p:txBody>
      </p:sp>
    </p:spTree>
    <p:extLst>
      <p:ext uri="{BB962C8B-B14F-4D97-AF65-F5344CB8AC3E}">
        <p14:creationId xmlns:p14="http://schemas.microsoft.com/office/powerpoint/2010/main" val="2634073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slide demonstrates how probing questions help assess each candidate’s compatibility with their applied role. Interviewers can evaluate suitability by comparing responses against role requirements and behavioural competencies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12</a:t>
            </a:fld>
            <a:endParaRPr lang="en-GB" noProof="0"/>
          </a:p>
        </p:txBody>
      </p:sp>
    </p:spTree>
    <p:extLst>
      <p:ext uri="{BB962C8B-B14F-4D97-AF65-F5344CB8AC3E}">
        <p14:creationId xmlns:p14="http://schemas.microsoft.com/office/powerpoint/2010/main" val="7894775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slide demonstrates how leading questions can subtly guide candidates to discuss role-relevant strengths. Used correctly, they allow the interviewer to assess alignment with organisational goals while maintaining a fair and consistent process.</a:t>
            </a:r>
          </a:p>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13</a:t>
            </a:fld>
            <a:endParaRPr lang="en-GB" noProof="0"/>
          </a:p>
        </p:txBody>
      </p:sp>
    </p:spTree>
    <p:extLst>
      <p:ext uri="{BB962C8B-B14F-4D97-AF65-F5344CB8AC3E}">
        <p14:creationId xmlns:p14="http://schemas.microsoft.com/office/powerpoint/2010/main" val="1606519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Evokes critical thinking to answer a specific question a common strategy used to challenge assumptions</a:t>
            </a:r>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14</a:t>
            </a:fld>
            <a:endParaRPr lang="en-GB" noProof="0"/>
          </a:p>
        </p:txBody>
      </p:sp>
    </p:spTree>
    <p:extLst>
      <p:ext uri="{BB962C8B-B14F-4D97-AF65-F5344CB8AC3E}">
        <p14:creationId xmlns:p14="http://schemas.microsoft.com/office/powerpoint/2010/main" val="28154679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16</a:t>
            </a:fld>
            <a:endParaRPr lang="en-GB"/>
          </a:p>
        </p:txBody>
      </p:sp>
    </p:spTree>
    <p:extLst>
      <p:ext uri="{BB962C8B-B14F-4D97-AF65-F5344CB8AC3E}">
        <p14:creationId xmlns:p14="http://schemas.microsoft.com/office/powerpoint/2010/main" val="1164737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17</a:t>
            </a:fld>
            <a:endParaRPr lang="en-GB"/>
          </a:p>
        </p:txBody>
      </p:sp>
    </p:spTree>
    <p:extLst>
      <p:ext uri="{BB962C8B-B14F-4D97-AF65-F5344CB8AC3E}">
        <p14:creationId xmlns:p14="http://schemas.microsoft.com/office/powerpoint/2010/main" val="12130533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19</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BDF68E2-58F2-4D09-BE8B-E3BD06533059}" type="datetimeFigureOut">
              <a:rPr lang="en-US" smtClean="0"/>
              <a:t>10/27/2025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A0FB7137-ADFC-51FA-AC72-AC60BD26B799}"/>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grpSp>
        <p:nvGrpSpPr>
          <p:cNvPr id="9" name="Picture Placeholder 16" descr="abstract colourful illustration of buildings">
            <a:extLst>
              <a:ext uri="{FF2B5EF4-FFF2-40B4-BE49-F238E27FC236}">
                <a16:creationId xmlns:a16="http://schemas.microsoft.com/office/drawing/2014/main" id="{DFA8CAEF-B11E-B394-313A-27452FC4FAD6}"/>
              </a:ext>
            </a:extLst>
          </p:cNvPr>
          <p:cNvGrpSpPr/>
          <p:nvPr userDrawn="1"/>
        </p:nvGrpSpPr>
        <p:grpSpPr>
          <a:xfrm>
            <a:off x="0" y="0"/>
            <a:ext cx="6883718" cy="6858751"/>
            <a:chOff x="0" y="0"/>
            <a:chExt cx="6883718" cy="6858751"/>
          </a:xfrm>
        </p:grpSpPr>
        <p:sp>
          <p:nvSpPr>
            <p:cNvPr id="12" name="Freeform: Shape 10">
              <a:extLst>
                <a:ext uri="{FF2B5EF4-FFF2-40B4-BE49-F238E27FC236}">
                  <a16:creationId xmlns:a16="http://schemas.microsoft.com/office/drawing/2014/main" id="{BEEF72AE-03BA-C884-1C2C-EA3BD4E78011}"/>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1">
              <a:extLst>
                <a:ext uri="{FF2B5EF4-FFF2-40B4-BE49-F238E27FC236}">
                  <a16:creationId xmlns:a16="http://schemas.microsoft.com/office/drawing/2014/main" id="{731DA730-714D-6EB5-1050-8FABB7F12BA5}"/>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4" name="Freeform: Shape 12">
              <a:extLst>
                <a:ext uri="{FF2B5EF4-FFF2-40B4-BE49-F238E27FC236}">
                  <a16:creationId xmlns:a16="http://schemas.microsoft.com/office/drawing/2014/main" id="{12BB4A63-6D3D-F706-10EF-12CA0001774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5" name="Freeform: Shape 13">
              <a:extLst>
                <a:ext uri="{FF2B5EF4-FFF2-40B4-BE49-F238E27FC236}">
                  <a16:creationId xmlns:a16="http://schemas.microsoft.com/office/drawing/2014/main" id="{F62EFEE2-3836-0BD6-94C7-B315F0215C94}"/>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6" name="Freeform: Shape 14">
              <a:extLst>
                <a:ext uri="{FF2B5EF4-FFF2-40B4-BE49-F238E27FC236}">
                  <a16:creationId xmlns:a16="http://schemas.microsoft.com/office/drawing/2014/main" id="{6E08C36B-5D90-D9D0-98AD-EA08546B03B8}"/>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5">
              <a:extLst>
                <a:ext uri="{FF2B5EF4-FFF2-40B4-BE49-F238E27FC236}">
                  <a16:creationId xmlns:a16="http://schemas.microsoft.com/office/drawing/2014/main" id="{6C67FAFE-174E-9227-AF90-488FCBEA19F4}"/>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8" name="Freeform: Shape 16">
              <a:extLst>
                <a:ext uri="{FF2B5EF4-FFF2-40B4-BE49-F238E27FC236}">
                  <a16:creationId xmlns:a16="http://schemas.microsoft.com/office/drawing/2014/main" id="{2A8CA340-4C09-E094-64EB-823BE3DFFF5A}"/>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9" name="Freeform: Shape 17">
              <a:extLst>
                <a:ext uri="{FF2B5EF4-FFF2-40B4-BE49-F238E27FC236}">
                  <a16:creationId xmlns:a16="http://schemas.microsoft.com/office/drawing/2014/main" id="{ADE68C77-8571-C121-6C2E-8251CC9260E7}"/>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20" name="Freeform: Shape 18">
              <a:extLst>
                <a:ext uri="{FF2B5EF4-FFF2-40B4-BE49-F238E27FC236}">
                  <a16:creationId xmlns:a16="http://schemas.microsoft.com/office/drawing/2014/main" id="{AD68D858-8C1A-F3DE-52DB-77400D30315F}"/>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1" name="Freeform: Shape 19">
              <a:extLst>
                <a:ext uri="{FF2B5EF4-FFF2-40B4-BE49-F238E27FC236}">
                  <a16:creationId xmlns:a16="http://schemas.microsoft.com/office/drawing/2014/main" id="{EEBD99B1-6E4E-ED4D-EF97-3C35A5BDE87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2" name="Freeform: Shape 20">
              <a:extLst>
                <a:ext uri="{FF2B5EF4-FFF2-40B4-BE49-F238E27FC236}">
                  <a16:creationId xmlns:a16="http://schemas.microsoft.com/office/drawing/2014/main" id="{6F9190E4-DB75-7C01-4836-5DC536096DD6}"/>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3" name="Freeform: Shape 21">
              <a:extLst>
                <a:ext uri="{FF2B5EF4-FFF2-40B4-BE49-F238E27FC236}">
                  <a16:creationId xmlns:a16="http://schemas.microsoft.com/office/drawing/2014/main" id="{D01E0B01-956C-5D32-314E-1FE7A8E567A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4" name="Freeform: Shape 22">
              <a:extLst>
                <a:ext uri="{FF2B5EF4-FFF2-40B4-BE49-F238E27FC236}">
                  <a16:creationId xmlns:a16="http://schemas.microsoft.com/office/drawing/2014/main" id="{348D0A29-E396-EAB9-3FD2-EB6A8388684F}"/>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5" name="Freeform: Shape 23">
              <a:extLst>
                <a:ext uri="{FF2B5EF4-FFF2-40B4-BE49-F238E27FC236}">
                  <a16:creationId xmlns:a16="http://schemas.microsoft.com/office/drawing/2014/main" id="{21EFC423-D4F8-2000-8D24-BA215F60F034}"/>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6" name="Freeform: Shape 24">
              <a:extLst>
                <a:ext uri="{FF2B5EF4-FFF2-40B4-BE49-F238E27FC236}">
                  <a16:creationId xmlns:a16="http://schemas.microsoft.com/office/drawing/2014/main" id="{11F12A77-7830-FA96-CBCF-649A7D614C1E}"/>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7" name="Freeform: Shape 25">
              <a:extLst>
                <a:ext uri="{FF2B5EF4-FFF2-40B4-BE49-F238E27FC236}">
                  <a16:creationId xmlns:a16="http://schemas.microsoft.com/office/drawing/2014/main" id="{D1824CC5-2D83-B1C4-F5A2-F6ED8F14ECA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8" name="Freeform: Shape 26">
              <a:extLst>
                <a:ext uri="{FF2B5EF4-FFF2-40B4-BE49-F238E27FC236}">
                  <a16:creationId xmlns:a16="http://schemas.microsoft.com/office/drawing/2014/main" id="{51B526E1-6CD6-D732-B978-455FB524F8AC}"/>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9" name="Freeform: Shape 27">
              <a:extLst>
                <a:ext uri="{FF2B5EF4-FFF2-40B4-BE49-F238E27FC236}">
                  <a16:creationId xmlns:a16="http://schemas.microsoft.com/office/drawing/2014/main" id="{C064695F-6688-FCFE-D1F9-55B70BA0512C}"/>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30" name="Freeform: Shape 28">
              <a:extLst>
                <a:ext uri="{FF2B5EF4-FFF2-40B4-BE49-F238E27FC236}">
                  <a16:creationId xmlns:a16="http://schemas.microsoft.com/office/drawing/2014/main" id="{FF24E038-3E15-D5E3-0A56-CA62C1E94FDB}"/>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1" name="Freeform: Shape 29">
              <a:extLst>
                <a:ext uri="{FF2B5EF4-FFF2-40B4-BE49-F238E27FC236}">
                  <a16:creationId xmlns:a16="http://schemas.microsoft.com/office/drawing/2014/main" id="{44EBF9E8-06DA-F322-D5C4-C4957CC88FCB}"/>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2" name="Freeform: Shape 30">
              <a:extLst>
                <a:ext uri="{FF2B5EF4-FFF2-40B4-BE49-F238E27FC236}">
                  <a16:creationId xmlns:a16="http://schemas.microsoft.com/office/drawing/2014/main" id="{6BE4F16C-971F-C925-C33F-426C0295BF5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3" name="Freeform: Shape 31">
              <a:extLst>
                <a:ext uri="{FF2B5EF4-FFF2-40B4-BE49-F238E27FC236}">
                  <a16:creationId xmlns:a16="http://schemas.microsoft.com/office/drawing/2014/main" id="{21BC4A65-9015-C019-DFCD-D873BFB133E8}"/>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4" name="Freeform: Shape 32">
              <a:extLst>
                <a:ext uri="{FF2B5EF4-FFF2-40B4-BE49-F238E27FC236}">
                  <a16:creationId xmlns:a16="http://schemas.microsoft.com/office/drawing/2014/main" id="{2716AAA3-0505-E3B7-FAEF-A01352930FBC}"/>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5" name="Freeform: Shape 33">
              <a:extLst>
                <a:ext uri="{FF2B5EF4-FFF2-40B4-BE49-F238E27FC236}">
                  <a16:creationId xmlns:a16="http://schemas.microsoft.com/office/drawing/2014/main" id="{B28B611B-CB71-CA6F-46C2-AE7641E552CB}"/>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4">
              <a:extLst>
                <a:ext uri="{FF2B5EF4-FFF2-40B4-BE49-F238E27FC236}">
                  <a16:creationId xmlns:a16="http://schemas.microsoft.com/office/drawing/2014/main" id="{96EF82D8-96EE-04F4-7EF9-B64EFC6323C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7" name="Freeform: Shape 35">
              <a:extLst>
                <a:ext uri="{FF2B5EF4-FFF2-40B4-BE49-F238E27FC236}">
                  <a16:creationId xmlns:a16="http://schemas.microsoft.com/office/drawing/2014/main" id="{77DCDD3B-F255-960C-A831-575DBFB9CE3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8" name="Freeform: Shape 36">
              <a:extLst>
                <a:ext uri="{FF2B5EF4-FFF2-40B4-BE49-F238E27FC236}">
                  <a16:creationId xmlns:a16="http://schemas.microsoft.com/office/drawing/2014/main" id="{9FF367ED-CEFE-B3EE-F31D-BCA2C5D10A9E}"/>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9" name="Freeform: Shape 37">
              <a:extLst>
                <a:ext uri="{FF2B5EF4-FFF2-40B4-BE49-F238E27FC236}">
                  <a16:creationId xmlns:a16="http://schemas.microsoft.com/office/drawing/2014/main" id="{879DDEA3-2A08-6B2A-B9D8-2E0FBEE7CA61}"/>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40" name="Freeform: Shape 38">
              <a:extLst>
                <a:ext uri="{FF2B5EF4-FFF2-40B4-BE49-F238E27FC236}">
                  <a16:creationId xmlns:a16="http://schemas.microsoft.com/office/drawing/2014/main" id="{1ACF3ECD-BEEE-282B-3528-E2C9A8092512}"/>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1" name="Freeform: Shape 39">
              <a:extLst>
                <a:ext uri="{FF2B5EF4-FFF2-40B4-BE49-F238E27FC236}">
                  <a16:creationId xmlns:a16="http://schemas.microsoft.com/office/drawing/2014/main" id="{9A45DC0D-03ED-A396-2B0E-35F341DF17F3}"/>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2" name="Freeform: Shape 40">
              <a:extLst>
                <a:ext uri="{FF2B5EF4-FFF2-40B4-BE49-F238E27FC236}">
                  <a16:creationId xmlns:a16="http://schemas.microsoft.com/office/drawing/2014/main" id="{CB7944A2-0D22-5341-5923-2991F012D0FC}"/>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3" name="Freeform: Shape 41">
              <a:extLst>
                <a:ext uri="{FF2B5EF4-FFF2-40B4-BE49-F238E27FC236}">
                  <a16:creationId xmlns:a16="http://schemas.microsoft.com/office/drawing/2014/main" id="{E463A750-E19A-846C-9076-2288870B6B96}"/>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4" name="Freeform: Shape 42">
              <a:extLst>
                <a:ext uri="{FF2B5EF4-FFF2-40B4-BE49-F238E27FC236}">
                  <a16:creationId xmlns:a16="http://schemas.microsoft.com/office/drawing/2014/main" id="{57AE05AF-D270-BA26-1044-39BD2DF24476}"/>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5" name="Freeform: Shape 43">
              <a:extLst>
                <a:ext uri="{FF2B5EF4-FFF2-40B4-BE49-F238E27FC236}">
                  <a16:creationId xmlns:a16="http://schemas.microsoft.com/office/drawing/2014/main" id="{CB54B0DA-4F7A-B73D-B7BD-C4FD38B92189}"/>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6" name="Freeform: Shape 44">
              <a:extLst>
                <a:ext uri="{FF2B5EF4-FFF2-40B4-BE49-F238E27FC236}">
                  <a16:creationId xmlns:a16="http://schemas.microsoft.com/office/drawing/2014/main" id="{B2B3EC57-C570-37C7-D76F-3F1108EABD32}"/>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7" name="Freeform: Shape 45">
              <a:extLst>
                <a:ext uri="{FF2B5EF4-FFF2-40B4-BE49-F238E27FC236}">
                  <a16:creationId xmlns:a16="http://schemas.microsoft.com/office/drawing/2014/main" id="{204916C8-50CB-B43A-1ED1-FFD6A88833C9}"/>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8" name="Freeform: Shape 46">
              <a:extLst>
                <a:ext uri="{FF2B5EF4-FFF2-40B4-BE49-F238E27FC236}">
                  <a16:creationId xmlns:a16="http://schemas.microsoft.com/office/drawing/2014/main" id="{C83DA104-FF3F-A176-98C2-1112128BEC84}"/>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9" name="Freeform: Shape 47">
              <a:extLst>
                <a:ext uri="{FF2B5EF4-FFF2-40B4-BE49-F238E27FC236}">
                  <a16:creationId xmlns:a16="http://schemas.microsoft.com/office/drawing/2014/main" id="{047C007F-E883-A1A6-A9BD-A49665BD918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50" name="Freeform: Shape 48">
              <a:extLst>
                <a:ext uri="{FF2B5EF4-FFF2-40B4-BE49-F238E27FC236}">
                  <a16:creationId xmlns:a16="http://schemas.microsoft.com/office/drawing/2014/main" id="{643C289B-2432-4B69-93D4-D5ACA866CA8E}"/>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49">
              <a:extLst>
                <a:ext uri="{FF2B5EF4-FFF2-40B4-BE49-F238E27FC236}">
                  <a16:creationId xmlns:a16="http://schemas.microsoft.com/office/drawing/2014/main" id="{76505030-81B1-D439-1FEA-83C76743C31C}"/>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2" name="Freeform: Shape 50">
              <a:extLst>
                <a:ext uri="{FF2B5EF4-FFF2-40B4-BE49-F238E27FC236}">
                  <a16:creationId xmlns:a16="http://schemas.microsoft.com/office/drawing/2014/main" id="{95173CB8-E50F-EBA9-EDD8-F5CCC14FFD4E}"/>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1">
              <a:extLst>
                <a:ext uri="{FF2B5EF4-FFF2-40B4-BE49-F238E27FC236}">
                  <a16:creationId xmlns:a16="http://schemas.microsoft.com/office/drawing/2014/main" id="{0AA44931-D6EA-04EB-80EC-0052BA3F9369}"/>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4" name="Freeform: Shape 52">
              <a:extLst>
                <a:ext uri="{FF2B5EF4-FFF2-40B4-BE49-F238E27FC236}">
                  <a16:creationId xmlns:a16="http://schemas.microsoft.com/office/drawing/2014/main" id="{D449F281-500B-11E0-9ACC-CAD874542E41}"/>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5" name="Freeform: Shape 53">
              <a:extLst>
                <a:ext uri="{FF2B5EF4-FFF2-40B4-BE49-F238E27FC236}">
                  <a16:creationId xmlns:a16="http://schemas.microsoft.com/office/drawing/2014/main" id="{EAE6977E-D7D5-5EC1-5535-B571FB80D605}"/>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6" name="Freeform: Shape 54">
              <a:extLst>
                <a:ext uri="{FF2B5EF4-FFF2-40B4-BE49-F238E27FC236}">
                  <a16:creationId xmlns:a16="http://schemas.microsoft.com/office/drawing/2014/main" id="{6BC61121-21D9-6253-C57C-72565D5CC2A9}"/>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7" name="Freeform: Shape 55">
              <a:extLst>
                <a:ext uri="{FF2B5EF4-FFF2-40B4-BE49-F238E27FC236}">
                  <a16:creationId xmlns:a16="http://schemas.microsoft.com/office/drawing/2014/main" id="{832F2AC8-673E-F89A-BC45-69EB5400E864}"/>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8" name="Freeform: Shape 56">
              <a:extLst>
                <a:ext uri="{FF2B5EF4-FFF2-40B4-BE49-F238E27FC236}">
                  <a16:creationId xmlns:a16="http://schemas.microsoft.com/office/drawing/2014/main" id="{9AFF3030-8CE7-DB88-9C17-174B627874F9}"/>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9" name="Freeform: Shape 57">
              <a:extLst>
                <a:ext uri="{FF2B5EF4-FFF2-40B4-BE49-F238E27FC236}">
                  <a16:creationId xmlns:a16="http://schemas.microsoft.com/office/drawing/2014/main" id="{176B6AED-5761-21AD-7CFF-E5FC37F493EC}"/>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60" name="Freeform: Shape 58">
              <a:extLst>
                <a:ext uri="{FF2B5EF4-FFF2-40B4-BE49-F238E27FC236}">
                  <a16:creationId xmlns:a16="http://schemas.microsoft.com/office/drawing/2014/main" id="{CD732418-48E1-E042-7990-991E5F4488ED}"/>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1" name="Freeform: Shape 59">
              <a:extLst>
                <a:ext uri="{FF2B5EF4-FFF2-40B4-BE49-F238E27FC236}">
                  <a16:creationId xmlns:a16="http://schemas.microsoft.com/office/drawing/2014/main" id="{819B827C-2002-BCEB-797E-E31B714D513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2" name="Freeform: Shape 60">
              <a:extLst>
                <a:ext uri="{FF2B5EF4-FFF2-40B4-BE49-F238E27FC236}">
                  <a16:creationId xmlns:a16="http://schemas.microsoft.com/office/drawing/2014/main" id="{1723C83D-C2B0-E2B3-9DC5-5EB7E7CAD508}"/>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1">
              <a:extLst>
                <a:ext uri="{FF2B5EF4-FFF2-40B4-BE49-F238E27FC236}">
                  <a16:creationId xmlns:a16="http://schemas.microsoft.com/office/drawing/2014/main" id="{90B0A5F0-1C4A-9FDE-E0E6-2D5028724274}"/>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4" name="Freeform: Shape 62">
              <a:extLst>
                <a:ext uri="{FF2B5EF4-FFF2-40B4-BE49-F238E27FC236}">
                  <a16:creationId xmlns:a16="http://schemas.microsoft.com/office/drawing/2014/main" id="{C909D9E2-DDE2-BA3A-D47D-411DD9FF9CF5}"/>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5" name="Freeform: Shape 63">
              <a:extLst>
                <a:ext uri="{FF2B5EF4-FFF2-40B4-BE49-F238E27FC236}">
                  <a16:creationId xmlns:a16="http://schemas.microsoft.com/office/drawing/2014/main" id="{5D6A4AAE-4E8D-9D9B-BFFA-F810941918EF}"/>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4">
              <a:extLst>
                <a:ext uri="{FF2B5EF4-FFF2-40B4-BE49-F238E27FC236}">
                  <a16:creationId xmlns:a16="http://schemas.microsoft.com/office/drawing/2014/main" id="{66FEBD6E-2B89-C925-5668-76541A467071}"/>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7" name="Freeform: Shape 65">
              <a:extLst>
                <a:ext uri="{FF2B5EF4-FFF2-40B4-BE49-F238E27FC236}">
                  <a16:creationId xmlns:a16="http://schemas.microsoft.com/office/drawing/2014/main" id="{D321E380-0353-4405-FB8A-984A2B79056F}"/>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8" name="Freeform: Shape 66">
              <a:extLst>
                <a:ext uri="{FF2B5EF4-FFF2-40B4-BE49-F238E27FC236}">
                  <a16:creationId xmlns:a16="http://schemas.microsoft.com/office/drawing/2014/main" id="{BF8F9A59-E5FC-F484-83AD-A8089EFF4334}"/>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9" name="Freeform: Shape 67">
              <a:extLst>
                <a:ext uri="{FF2B5EF4-FFF2-40B4-BE49-F238E27FC236}">
                  <a16:creationId xmlns:a16="http://schemas.microsoft.com/office/drawing/2014/main" id="{EBE83684-8162-ECA0-7111-0C7D33CEEBAB}"/>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70" name="Freeform: Shape 68">
              <a:extLst>
                <a:ext uri="{FF2B5EF4-FFF2-40B4-BE49-F238E27FC236}">
                  <a16:creationId xmlns:a16="http://schemas.microsoft.com/office/drawing/2014/main" id="{40CB0602-09AD-1E2D-2D69-346311854643}"/>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1" name="Freeform: Shape 69">
              <a:extLst>
                <a:ext uri="{FF2B5EF4-FFF2-40B4-BE49-F238E27FC236}">
                  <a16:creationId xmlns:a16="http://schemas.microsoft.com/office/drawing/2014/main" id="{616A79EA-3817-DDDE-FA2F-70B8C97B90E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2" name="Freeform: Shape 70">
              <a:extLst>
                <a:ext uri="{FF2B5EF4-FFF2-40B4-BE49-F238E27FC236}">
                  <a16:creationId xmlns:a16="http://schemas.microsoft.com/office/drawing/2014/main" id="{DEAB9AA2-7FFA-31B4-FE83-69120448C68A}"/>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3" name="Freeform: Shape 71">
              <a:extLst>
                <a:ext uri="{FF2B5EF4-FFF2-40B4-BE49-F238E27FC236}">
                  <a16:creationId xmlns:a16="http://schemas.microsoft.com/office/drawing/2014/main" id="{F709462C-0198-181B-FE96-C75C0B322008}"/>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4" name="Freeform: Shape 72">
              <a:extLst>
                <a:ext uri="{FF2B5EF4-FFF2-40B4-BE49-F238E27FC236}">
                  <a16:creationId xmlns:a16="http://schemas.microsoft.com/office/drawing/2014/main" id="{06EE34D2-9130-1580-D62F-C046DFD25F90}"/>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5" name="Freeform: Shape 73">
              <a:extLst>
                <a:ext uri="{FF2B5EF4-FFF2-40B4-BE49-F238E27FC236}">
                  <a16:creationId xmlns:a16="http://schemas.microsoft.com/office/drawing/2014/main" id="{3B5424ED-83B6-DC3D-DD64-7A3283D475ED}"/>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6" name="Freeform: Shape 74">
              <a:extLst>
                <a:ext uri="{FF2B5EF4-FFF2-40B4-BE49-F238E27FC236}">
                  <a16:creationId xmlns:a16="http://schemas.microsoft.com/office/drawing/2014/main" id="{B96B1B59-718A-DDA7-B727-BC22180B2C96}"/>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7" name="Freeform: Shape 75">
              <a:extLst>
                <a:ext uri="{FF2B5EF4-FFF2-40B4-BE49-F238E27FC236}">
                  <a16:creationId xmlns:a16="http://schemas.microsoft.com/office/drawing/2014/main" id="{4FCA0117-8200-9791-95BF-B928B461B9B1}"/>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8" name="Freeform: Shape 76">
              <a:extLst>
                <a:ext uri="{FF2B5EF4-FFF2-40B4-BE49-F238E27FC236}">
                  <a16:creationId xmlns:a16="http://schemas.microsoft.com/office/drawing/2014/main" id="{1DBFCF79-4223-F014-A75B-E6173AF7CDFE}"/>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9" name="Freeform: Shape 77">
              <a:extLst>
                <a:ext uri="{FF2B5EF4-FFF2-40B4-BE49-F238E27FC236}">
                  <a16:creationId xmlns:a16="http://schemas.microsoft.com/office/drawing/2014/main" id="{AFE60742-48EC-D490-D729-F204C572B9EB}"/>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80" name="Freeform: Shape 78">
              <a:extLst>
                <a:ext uri="{FF2B5EF4-FFF2-40B4-BE49-F238E27FC236}">
                  <a16:creationId xmlns:a16="http://schemas.microsoft.com/office/drawing/2014/main" id="{120BF427-00D3-025E-E838-6625832D327F}"/>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1" name="Freeform: Shape 79">
              <a:extLst>
                <a:ext uri="{FF2B5EF4-FFF2-40B4-BE49-F238E27FC236}">
                  <a16:creationId xmlns:a16="http://schemas.microsoft.com/office/drawing/2014/main" id="{03A9C8BF-1448-CEB2-0FAB-3416FCA588B7}"/>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2" name="Freeform: Shape 80">
              <a:extLst>
                <a:ext uri="{FF2B5EF4-FFF2-40B4-BE49-F238E27FC236}">
                  <a16:creationId xmlns:a16="http://schemas.microsoft.com/office/drawing/2014/main" id="{F66017E0-7A60-641F-E543-A28CA2782E4D}"/>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3" name="Freeform: Shape 81">
              <a:extLst>
                <a:ext uri="{FF2B5EF4-FFF2-40B4-BE49-F238E27FC236}">
                  <a16:creationId xmlns:a16="http://schemas.microsoft.com/office/drawing/2014/main" id="{609AAB46-E8E4-292D-ED9A-8368F5DFEAB5}"/>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4" name="Freeform: Shape 82">
              <a:extLst>
                <a:ext uri="{FF2B5EF4-FFF2-40B4-BE49-F238E27FC236}">
                  <a16:creationId xmlns:a16="http://schemas.microsoft.com/office/drawing/2014/main" id="{C6DBFDB7-EACF-02A3-3700-5BD0EDFD5CD6}"/>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5" name="Freeform: Shape 83">
              <a:extLst>
                <a:ext uri="{FF2B5EF4-FFF2-40B4-BE49-F238E27FC236}">
                  <a16:creationId xmlns:a16="http://schemas.microsoft.com/office/drawing/2014/main" id="{1B3EAD04-4D46-9FAD-C0C0-761E73DE9A63}"/>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6" name="Freeform: Shape 84">
              <a:extLst>
                <a:ext uri="{FF2B5EF4-FFF2-40B4-BE49-F238E27FC236}">
                  <a16:creationId xmlns:a16="http://schemas.microsoft.com/office/drawing/2014/main" id="{E5A92304-6ECF-F70C-7C89-205BBCF0BA59}"/>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5">
              <a:extLst>
                <a:ext uri="{FF2B5EF4-FFF2-40B4-BE49-F238E27FC236}">
                  <a16:creationId xmlns:a16="http://schemas.microsoft.com/office/drawing/2014/main" id="{E0B44BE1-1694-E9EF-A6F7-C3BEF36040ED}"/>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6">
              <a:extLst>
                <a:ext uri="{FF2B5EF4-FFF2-40B4-BE49-F238E27FC236}">
                  <a16:creationId xmlns:a16="http://schemas.microsoft.com/office/drawing/2014/main" id="{2C19CD86-5160-CA5B-B96C-B64D3FC4048A}"/>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7">
              <a:extLst>
                <a:ext uri="{FF2B5EF4-FFF2-40B4-BE49-F238E27FC236}">
                  <a16:creationId xmlns:a16="http://schemas.microsoft.com/office/drawing/2014/main" id="{A5B2F152-1C3D-DD04-A510-C693F91F0203}"/>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8">
              <a:extLst>
                <a:ext uri="{FF2B5EF4-FFF2-40B4-BE49-F238E27FC236}">
                  <a16:creationId xmlns:a16="http://schemas.microsoft.com/office/drawing/2014/main" id="{DD914B54-A92A-C6B2-57C7-DE4C5EDFA591}"/>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89">
              <a:extLst>
                <a:ext uri="{FF2B5EF4-FFF2-40B4-BE49-F238E27FC236}">
                  <a16:creationId xmlns:a16="http://schemas.microsoft.com/office/drawing/2014/main" id="{0584FE49-9702-33D5-170E-449A1A078BC7}"/>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0">
              <a:extLst>
                <a:ext uri="{FF2B5EF4-FFF2-40B4-BE49-F238E27FC236}">
                  <a16:creationId xmlns:a16="http://schemas.microsoft.com/office/drawing/2014/main" id="{8F2ACE52-D50F-874A-A8BA-73F788746138}"/>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1">
              <a:extLst>
                <a:ext uri="{FF2B5EF4-FFF2-40B4-BE49-F238E27FC236}">
                  <a16:creationId xmlns:a16="http://schemas.microsoft.com/office/drawing/2014/main" id="{B99CE8D9-A238-8879-965A-122772A941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2">
              <a:extLst>
                <a:ext uri="{FF2B5EF4-FFF2-40B4-BE49-F238E27FC236}">
                  <a16:creationId xmlns:a16="http://schemas.microsoft.com/office/drawing/2014/main" id="{3E9B54A5-6104-A928-85AA-3292D91F43CA}"/>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3">
              <a:extLst>
                <a:ext uri="{FF2B5EF4-FFF2-40B4-BE49-F238E27FC236}">
                  <a16:creationId xmlns:a16="http://schemas.microsoft.com/office/drawing/2014/main" id="{FE3ED590-3D4D-3969-DF0D-9CE6C20125BD}"/>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4">
              <a:extLst>
                <a:ext uri="{FF2B5EF4-FFF2-40B4-BE49-F238E27FC236}">
                  <a16:creationId xmlns:a16="http://schemas.microsoft.com/office/drawing/2014/main" id="{21242EFA-47DB-96A6-E7CC-DAC2F221EF69}"/>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5">
              <a:extLst>
                <a:ext uri="{FF2B5EF4-FFF2-40B4-BE49-F238E27FC236}">
                  <a16:creationId xmlns:a16="http://schemas.microsoft.com/office/drawing/2014/main" id="{DF64E115-7D99-F9E6-D8B2-4C55CC5C0509}"/>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6">
              <a:extLst>
                <a:ext uri="{FF2B5EF4-FFF2-40B4-BE49-F238E27FC236}">
                  <a16:creationId xmlns:a16="http://schemas.microsoft.com/office/drawing/2014/main" id="{CE5F364A-927A-1D46-15E8-B3C5F53FC15C}"/>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7">
              <a:extLst>
                <a:ext uri="{FF2B5EF4-FFF2-40B4-BE49-F238E27FC236}">
                  <a16:creationId xmlns:a16="http://schemas.microsoft.com/office/drawing/2014/main" id="{8FDBE827-7D1E-04AE-6A8F-F94377862095}"/>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8">
              <a:extLst>
                <a:ext uri="{FF2B5EF4-FFF2-40B4-BE49-F238E27FC236}">
                  <a16:creationId xmlns:a16="http://schemas.microsoft.com/office/drawing/2014/main" id="{3DD10D90-5A02-67CC-1009-9DD94D1D85DA}"/>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99">
              <a:extLst>
                <a:ext uri="{FF2B5EF4-FFF2-40B4-BE49-F238E27FC236}">
                  <a16:creationId xmlns:a16="http://schemas.microsoft.com/office/drawing/2014/main" id="{48CEF762-02DC-9174-D590-6EA5BC1E1B43}"/>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0">
              <a:extLst>
                <a:ext uri="{FF2B5EF4-FFF2-40B4-BE49-F238E27FC236}">
                  <a16:creationId xmlns:a16="http://schemas.microsoft.com/office/drawing/2014/main" id="{AF36C329-EF7A-54A2-365C-814BB1D6D3DD}"/>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1">
              <a:extLst>
                <a:ext uri="{FF2B5EF4-FFF2-40B4-BE49-F238E27FC236}">
                  <a16:creationId xmlns:a16="http://schemas.microsoft.com/office/drawing/2014/main" id="{60C5913E-98D5-8247-265D-8A225B19CE37}"/>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2">
              <a:extLst>
                <a:ext uri="{FF2B5EF4-FFF2-40B4-BE49-F238E27FC236}">
                  <a16:creationId xmlns:a16="http://schemas.microsoft.com/office/drawing/2014/main" id="{B03AA679-F246-A831-B85C-23098EAFEAF1}"/>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3">
              <a:extLst>
                <a:ext uri="{FF2B5EF4-FFF2-40B4-BE49-F238E27FC236}">
                  <a16:creationId xmlns:a16="http://schemas.microsoft.com/office/drawing/2014/main" id="{CE0117D7-A026-5BB4-63F8-E01A141A58D6}"/>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4">
              <a:extLst>
                <a:ext uri="{FF2B5EF4-FFF2-40B4-BE49-F238E27FC236}">
                  <a16:creationId xmlns:a16="http://schemas.microsoft.com/office/drawing/2014/main" id="{6EFDA4A0-26C6-BD82-3DC0-24C425CCE80B}"/>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5">
              <a:extLst>
                <a:ext uri="{FF2B5EF4-FFF2-40B4-BE49-F238E27FC236}">
                  <a16:creationId xmlns:a16="http://schemas.microsoft.com/office/drawing/2014/main" id="{DBC033B9-FE97-129A-7DF3-8272A9D3E1D1}"/>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8" name="Freeform: Shape 106">
              <a:extLst>
                <a:ext uri="{FF2B5EF4-FFF2-40B4-BE49-F238E27FC236}">
                  <a16:creationId xmlns:a16="http://schemas.microsoft.com/office/drawing/2014/main" id="{0F554D07-EA5A-4762-704E-F61842CA9AFC}"/>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9" name="Freeform: Shape 107">
              <a:extLst>
                <a:ext uri="{FF2B5EF4-FFF2-40B4-BE49-F238E27FC236}">
                  <a16:creationId xmlns:a16="http://schemas.microsoft.com/office/drawing/2014/main" id="{061F9499-334C-EBB0-9D0E-522D0AC42589}"/>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8">
              <a:extLst>
                <a:ext uri="{FF2B5EF4-FFF2-40B4-BE49-F238E27FC236}">
                  <a16:creationId xmlns:a16="http://schemas.microsoft.com/office/drawing/2014/main" id="{BC9F881F-3A1A-F0DD-D684-C74F990326D2}"/>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09">
              <a:extLst>
                <a:ext uri="{FF2B5EF4-FFF2-40B4-BE49-F238E27FC236}">
                  <a16:creationId xmlns:a16="http://schemas.microsoft.com/office/drawing/2014/main" id="{1D1C1A28-8317-04B0-F4AB-92CF981B5D4B}"/>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0">
              <a:extLst>
                <a:ext uri="{FF2B5EF4-FFF2-40B4-BE49-F238E27FC236}">
                  <a16:creationId xmlns:a16="http://schemas.microsoft.com/office/drawing/2014/main" id="{AAAAA029-89A0-F13B-18D2-5A8F8C56A6F0}"/>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1">
              <a:extLst>
                <a:ext uri="{FF2B5EF4-FFF2-40B4-BE49-F238E27FC236}">
                  <a16:creationId xmlns:a16="http://schemas.microsoft.com/office/drawing/2014/main" id="{2117D7CC-846B-FA88-6885-0E8926AA8DFF}"/>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2">
              <a:extLst>
                <a:ext uri="{FF2B5EF4-FFF2-40B4-BE49-F238E27FC236}">
                  <a16:creationId xmlns:a16="http://schemas.microsoft.com/office/drawing/2014/main" id="{21424C5F-D207-BA13-1C89-0EC909C84FA0}"/>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3">
              <a:extLst>
                <a:ext uri="{FF2B5EF4-FFF2-40B4-BE49-F238E27FC236}">
                  <a16:creationId xmlns:a16="http://schemas.microsoft.com/office/drawing/2014/main" id="{C2E45C06-11F6-EF0D-EF8C-EEEDA48D91CD}"/>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4">
              <a:extLst>
                <a:ext uri="{FF2B5EF4-FFF2-40B4-BE49-F238E27FC236}">
                  <a16:creationId xmlns:a16="http://schemas.microsoft.com/office/drawing/2014/main" id="{E25A7C4E-7AD3-91D0-1C26-6F06E300FB33}"/>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5">
              <a:extLst>
                <a:ext uri="{FF2B5EF4-FFF2-40B4-BE49-F238E27FC236}">
                  <a16:creationId xmlns:a16="http://schemas.microsoft.com/office/drawing/2014/main" id="{4E94BE12-0485-9846-B94E-4BBCC6EB8F3F}"/>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6">
              <a:extLst>
                <a:ext uri="{FF2B5EF4-FFF2-40B4-BE49-F238E27FC236}">
                  <a16:creationId xmlns:a16="http://schemas.microsoft.com/office/drawing/2014/main" id="{8726027F-C051-5235-2B5D-F6FAF3EC27AB}"/>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7">
              <a:extLst>
                <a:ext uri="{FF2B5EF4-FFF2-40B4-BE49-F238E27FC236}">
                  <a16:creationId xmlns:a16="http://schemas.microsoft.com/office/drawing/2014/main" id="{7AE8ABD2-9F05-5257-8E4A-B787FEE74E82}"/>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8">
              <a:extLst>
                <a:ext uri="{FF2B5EF4-FFF2-40B4-BE49-F238E27FC236}">
                  <a16:creationId xmlns:a16="http://schemas.microsoft.com/office/drawing/2014/main" id="{8F475CD0-B3DE-9C50-E647-70763EE489F7}"/>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19">
              <a:extLst>
                <a:ext uri="{FF2B5EF4-FFF2-40B4-BE49-F238E27FC236}">
                  <a16:creationId xmlns:a16="http://schemas.microsoft.com/office/drawing/2014/main" id="{016E0362-CA68-5723-AECB-C5DD95C902A5}"/>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0">
              <a:extLst>
                <a:ext uri="{FF2B5EF4-FFF2-40B4-BE49-F238E27FC236}">
                  <a16:creationId xmlns:a16="http://schemas.microsoft.com/office/drawing/2014/main" id="{F84957CE-A0A6-206A-D487-641A769AF392}"/>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1">
              <a:extLst>
                <a:ext uri="{FF2B5EF4-FFF2-40B4-BE49-F238E27FC236}">
                  <a16:creationId xmlns:a16="http://schemas.microsoft.com/office/drawing/2014/main" id="{744BD404-B7E1-9F34-A01A-062B275F13F3}"/>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2">
              <a:extLst>
                <a:ext uri="{FF2B5EF4-FFF2-40B4-BE49-F238E27FC236}">
                  <a16:creationId xmlns:a16="http://schemas.microsoft.com/office/drawing/2014/main" id="{2F37F085-8E02-3D19-ED41-EE5226DA7FD3}"/>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3">
              <a:extLst>
                <a:ext uri="{FF2B5EF4-FFF2-40B4-BE49-F238E27FC236}">
                  <a16:creationId xmlns:a16="http://schemas.microsoft.com/office/drawing/2014/main" id="{8E6CA529-B19D-1327-F16F-0A0F2AC3992E}"/>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4">
              <a:extLst>
                <a:ext uri="{FF2B5EF4-FFF2-40B4-BE49-F238E27FC236}">
                  <a16:creationId xmlns:a16="http://schemas.microsoft.com/office/drawing/2014/main" id="{C3E18940-8200-9029-4C9A-6FD9B5A31C2C}"/>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5">
              <a:extLst>
                <a:ext uri="{FF2B5EF4-FFF2-40B4-BE49-F238E27FC236}">
                  <a16:creationId xmlns:a16="http://schemas.microsoft.com/office/drawing/2014/main" id="{6641500E-52F7-1D77-EC44-2129FABBDD54}"/>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6">
              <a:extLst>
                <a:ext uri="{FF2B5EF4-FFF2-40B4-BE49-F238E27FC236}">
                  <a16:creationId xmlns:a16="http://schemas.microsoft.com/office/drawing/2014/main" id="{3348EC14-4694-975B-6AF3-B75B8B413930}"/>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7">
              <a:extLst>
                <a:ext uri="{FF2B5EF4-FFF2-40B4-BE49-F238E27FC236}">
                  <a16:creationId xmlns:a16="http://schemas.microsoft.com/office/drawing/2014/main" id="{C02E2ACC-36AA-6ADD-3A29-182102CE4D3F}"/>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8">
              <a:extLst>
                <a:ext uri="{FF2B5EF4-FFF2-40B4-BE49-F238E27FC236}">
                  <a16:creationId xmlns:a16="http://schemas.microsoft.com/office/drawing/2014/main" id="{4C8F864A-87BD-AB8D-36DC-4FC469461C39}"/>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29">
              <a:extLst>
                <a:ext uri="{FF2B5EF4-FFF2-40B4-BE49-F238E27FC236}">
                  <a16:creationId xmlns:a16="http://schemas.microsoft.com/office/drawing/2014/main" id="{4753AF69-8CF9-4CC6-A0D5-B1F0AD4F7D3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0">
              <a:extLst>
                <a:ext uri="{FF2B5EF4-FFF2-40B4-BE49-F238E27FC236}">
                  <a16:creationId xmlns:a16="http://schemas.microsoft.com/office/drawing/2014/main" id="{ED1D0222-26FD-D2D9-B03A-1C5E6C9FE8EC}"/>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1">
              <a:extLst>
                <a:ext uri="{FF2B5EF4-FFF2-40B4-BE49-F238E27FC236}">
                  <a16:creationId xmlns:a16="http://schemas.microsoft.com/office/drawing/2014/main" id="{447969E5-EE8B-73A5-F604-73C18F22D80A}"/>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2">
              <a:extLst>
                <a:ext uri="{FF2B5EF4-FFF2-40B4-BE49-F238E27FC236}">
                  <a16:creationId xmlns:a16="http://schemas.microsoft.com/office/drawing/2014/main" id="{38C103AC-9CD9-21DA-EA24-B45D5B7FD3AB}"/>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3">
              <a:extLst>
                <a:ext uri="{FF2B5EF4-FFF2-40B4-BE49-F238E27FC236}">
                  <a16:creationId xmlns:a16="http://schemas.microsoft.com/office/drawing/2014/main" id="{3A7C2424-D6CE-E00B-60FF-3DEC2D4C1913}"/>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4">
              <a:extLst>
                <a:ext uri="{FF2B5EF4-FFF2-40B4-BE49-F238E27FC236}">
                  <a16:creationId xmlns:a16="http://schemas.microsoft.com/office/drawing/2014/main" id="{E6079481-23ED-5361-36AB-0E3C4B73EBF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5">
              <a:extLst>
                <a:ext uri="{FF2B5EF4-FFF2-40B4-BE49-F238E27FC236}">
                  <a16:creationId xmlns:a16="http://schemas.microsoft.com/office/drawing/2014/main" id="{E7C46BEE-2A40-8CDF-C889-78569D15A66C}"/>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6">
              <a:extLst>
                <a:ext uri="{FF2B5EF4-FFF2-40B4-BE49-F238E27FC236}">
                  <a16:creationId xmlns:a16="http://schemas.microsoft.com/office/drawing/2014/main" id="{A0D5B04F-A623-A2DC-B8FF-5C46A4E33C14}"/>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7">
              <a:extLst>
                <a:ext uri="{FF2B5EF4-FFF2-40B4-BE49-F238E27FC236}">
                  <a16:creationId xmlns:a16="http://schemas.microsoft.com/office/drawing/2014/main" id="{18337D80-A284-7BD4-50AA-07608F65981C}"/>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8">
              <a:extLst>
                <a:ext uri="{FF2B5EF4-FFF2-40B4-BE49-F238E27FC236}">
                  <a16:creationId xmlns:a16="http://schemas.microsoft.com/office/drawing/2014/main" id="{E8B4D996-2EE4-4E61-549C-84533B033465}"/>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39">
              <a:extLst>
                <a:ext uri="{FF2B5EF4-FFF2-40B4-BE49-F238E27FC236}">
                  <a16:creationId xmlns:a16="http://schemas.microsoft.com/office/drawing/2014/main" id="{6A8987C2-09E0-8097-35E2-4BDABFEB7454}"/>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0">
              <a:extLst>
                <a:ext uri="{FF2B5EF4-FFF2-40B4-BE49-F238E27FC236}">
                  <a16:creationId xmlns:a16="http://schemas.microsoft.com/office/drawing/2014/main" id="{8F0B7591-F8A9-5C3B-039A-21D41EB50978}"/>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1">
              <a:extLst>
                <a:ext uri="{FF2B5EF4-FFF2-40B4-BE49-F238E27FC236}">
                  <a16:creationId xmlns:a16="http://schemas.microsoft.com/office/drawing/2014/main" id="{F28FD5E3-89AD-A47C-B802-F8D18BD50D0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2">
              <a:extLst>
                <a:ext uri="{FF2B5EF4-FFF2-40B4-BE49-F238E27FC236}">
                  <a16:creationId xmlns:a16="http://schemas.microsoft.com/office/drawing/2014/main" id="{0713E6B2-C78B-DCF3-9A7B-1A48675E9533}"/>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3">
              <a:extLst>
                <a:ext uri="{FF2B5EF4-FFF2-40B4-BE49-F238E27FC236}">
                  <a16:creationId xmlns:a16="http://schemas.microsoft.com/office/drawing/2014/main" id="{30E69DE5-90B2-8853-4E54-648C5F0ABD1E}"/>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4">
              <a:extLst>
                <a:ext uri="{FF2B5EF4-FFF2-40B4-BE49-F238E27FC236}">
                  <a16:creationId xmlns:a16="http://schemas.microsoft.com/office/drawing/2014/main" id="{A50C86CD-7109-E85F-4C14-D50E7C3D0C35}"/>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5">
              <a:extLst>
                <a:ext uri="{FF2B5EF4-FFF2-40B4-BE49-F238E27FC236}">
                  <a16:creationId xmlns:a16="http://schemas.microsoft.com/office/drawing/2014/main" id="{45318FA3-1F67-CAA2-4CAA-B4BEDA46789D}"/>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6">
              <a:extLst>
                <a:ext uri="{FF2B5EF4-FFF2-40B4-BE49-F238E27FC236}">
                  <a16:creationId xmlns:a16="http://schemas.microsoft.com/office/drawing/2014/main" id="{CD472F82-A1AD-82E8-BCB4-ECDB76BD136E}"/>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7">
              <a:extLst>
                <a:ext uri="{FF2B5EF4-FFF2-40B4-BE49-F238E27FC236}">
                  <a16:creationId xmlns:a16="http://schemas.microsoft.com/office/drawing/2014/main" id="{C0408EDD-83D0-FA23-7845-54410C0AF63F}"/>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8">
              <a:extLst>
                <a:ext uri="{FF2B5EF4-FFF2-40B4-BE49-F238E27FC236}">
                  <a16:creationId xmlns:a16="http://schemas.microsoft.com/office/drawing/2014/main" id="{0E753519-D4C1-CBA0-B8E8-0FC1A33E2413}"/>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49">
              <a:extLst>
                <a:ext uri="{FF2B5EF4-FFF2-40B4-BE49-F238E27FC236}">
                  <a16:creationId xmlns:a16="http://schemas.microsoft.com/office/drawing/2014/main" id="{9014CF56-61CB-5981-4199-ECA2E3803DFA}"/>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0">
              <a:extLst>
                <a:ext uri="{FF2B5EF4-FFF2-40B4-BE49-F238E27FC236}">
                  <a16:creationId xmlns:a16="http://schemas.microsoft.com/office/drawing/2014/main" id="{17285748-6836-2E6F-E20D-1469559520C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1">
              <a:extLst>
                <a:ext uri="{FF2B5EF4-FFF2-40B4-BE49-F238E27FC236}">
                  <a16:creationId xmlns:a16="http://schemas.microsoft.com/office/drawing/2014/main" id="{78D9844C-9858-00BE-877E-59B2A4887956}"/>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2">
              <a:extLst>
                <a:ext uri="{FF2B5EF4-FFF2-40B4-BE49-F238E27FC236}">
                  <a16:creationId xmlns:a16="http://schemas.microsoft.com/office/drawing/2014/main" id="{E9BFEE0C-7525-468D-9FFB-B53A94441849}"/>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3">
              <a:extLst>
                <a:ext uri="{FF2B5EF4-FFF2-40B4-BE49-F238E27FC236}">
                  <a16:creationId xmlns:a16="http://schemas.microsoft.com/office/drawing/2014/main" id="{E39EBE9D-F8D0-BAD2-20EC-7F33DFC023B0}"/>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4">
              <a:extLst>
                <a:ext uri="{FF2B5EF4-FFF2-40B4-BE49-F238E27FC236}">
                  <a16:creationId xmlns:a16="http://schemas.microsoft.com/office/drawing/2014/main" id="{922F3F83-F63C-C07A-5273-AECB71246BB2}"/>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5">
              <a:extLst>
                <a:ext uri="{FF2B5EF4-FFF2-40B4-BE49-F238E27FC236}">
                  <a16:creationId xmlns:a16="http://schemas.microsoft.com/office/drawing/2014/main" id="{1175AF9A-547E-43AA-B381-765989805202}"/>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6">
              <a:extLst>
                <a:ext uri="{FF2B5EF4-FFF2-40B4-BE49-F238E27FC236}">
                  <a16:creationId xmlns:a16="http://schemas.microsoft.com/office/drawing/2014/main" id="{22DDEBB2-FBFE-E7A5-2BC5-A5852AFB3F9A}"/>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7">
              <a:extLst>
                <a:ext uri="{FF2B5EF4-FFF2-40B4-BE49-F238E27FC236}">
                  <a16:creationId xmlns:a16="http://schemas.microsoft.com/office/drawing/2014/main" id="{8296EB54-7A3E-FD5F-E7BC-5E7755FDAF4C}"/>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8">
              <a:extLst>
                <a:ext uri="{FF2B5EF4-FFF2-40B4-BE49-F238E27FC236}">
                  <a16:creationId xmlns:a16="http://schemas.microsoft.com/office/drawing/2014/main" id="{2A41A686-372B-7F62-2254-084D0736E3E3}"/>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59">
              <a:extLst>
                <a:ext uri="{FF2B5EF4-FFF2-40B4-BE49-F238E27FC236}">
                  <a16:creationId xmlns:a16="http://schemas.microsoft.com/office/drawing/2014/main" id="{E6A7EC49-33A4-E91F-876B-3067E7B24404}"/>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0">
              <a:extLst>
                <a:ext uri="{FF2B5EF4-FFF2-40B4-BE49-F238E27FC236}">
                  <a16:creationId xmlns:a16="http://schemas.microsoft.com/office/drawing/2014/main" id="{73EE6C3B-417D-5837-1502-4251F40E2579}"/>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1">
              <a:extLst>
                <a:ext uri="{FF2B5EF4-FFF2-40B4-BE49-F238E27FC236}">
                  <a16:creationId xmlns:a16="http://schemas.microsoft.com/office/drawing/2014/main" id="{60856AEF-A070-2005-C0D4-8BAF790C1159}"/>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2">
              <a:extLst>
                <a:ext uri="{FF2B5EF4-FFF2-40B4-BE49-F238E27FC236}">
                  <a16:creationId xmlns:a16="http://schemas.microsoft.com/office/drawing/2014/main" id="{EE7C6D18-30D7-204E-DA9E-C0C961F00BBD}"/>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3">
              <a:extLst>
                <a:ext uri="{FF2B5EF4-FFF2-40B4-BE49-F238E27FC236}">
                  <a16:creationId xmlns:a16="http://schemas.microsoft.com/office/drawing/2014/main" id="{8D2A8929-046A-FEF3-7C34-4FCB684FF445}"/>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4">
              <a:extLst>
                <a:ext uri="{FF2B5EF4-FFF2-40B4-BE49-F238E27FC236}">
                  <a16:creationId xmlns:a16="http://schemas.microsoft.com/office/drawing/2014/main" id="{37DBD831-ED61-2256-4A6D-3C8584BC75C8}"/>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5">
              <a:extLst>
                <a:ext uri="{FF2B5EF4-FFF2-40B4-BE49-F238E27FC236}">
                  <a16:creationId xmlns:a16="http://schemas.microsoft.com/office/drawing/2014/main" id="{D0BAE7DC-0B36-49A2-3C1D-E58C1B3DBEFD}"/>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6">
              <a:extLst>
                <a:ext uri="{FF2B5EF4-FFF2-40B4-BE49-F238E27FC236}">
                  <a16:creationId xmlns:a16="http://schemas.microsoft.com/office/drawing/2014/main" id="{1079B208-655C-F860-FCDC-B6DC8F1FA84B}"/>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9" name="Freeform: Shape 167">
              <a:extLst>
                <a:ext uri="{FF2B5EF4-FFF2-40B4-BE49-F238E27FC236}">
                  <a16:creationId xmlns:a16="http://schemas.microsoft.com/office/drawing/2014/main" id="{4DEE8CA3-F8D7-834F-E34C-1CA2C978818F}"/>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70" name="Freeform: Shape 168">
              <a:extLst>
                <a:ext uri="{FF2B5EF4-FFF2-40B4-BE49-F238E27FC236}">
                  <a16:creationId xmlns:a16="http://schemas.microsoft.com/office/drawing/2014/main" id="{75792CF9-A91A-5701-3D3D-60F9DB4B37C0}"/>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69">
              <a:extLst>
                <a:ext uri="{FF2B5EF4-FFF2-40B4-BE49-F238E27FC236}">
                  <a16:creationId xmlns:a16="http://schemas.microsoft.com/office/drawing/2014/main" id="{7D8F7BF0-2C23-EBDC-11CE-C96A287D4158}"/>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0">
              <a:extLst>
                <a:ext uri="{FF2B5EF4-FFF2-40B4-BE49-F238E27FC236}">
                  <a16:creationId xmlns:a16="http://schemas.microsoft.com/office/drawing/2014/main" id="{1CCC1157-6390-F68A-FB6C-867025DDC817}"/>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1">
              <a:extLst>
                <a:ext uri="{FF2B5EF4-FFF2-40B4-BE49-F238E27FC236}">
                  <a16:creationId xmlns:a16="http://schemas.microsoft.com/office/drawing/2014/main" id="{8DBC515A-4B64-0232-FCAA-AC193F181CDC}"/>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2">
              <a:extLst>
                <a:ext uri="{FF2B5EF4-FFF2-40B4-BE49-F238E27FC236}">
                  <a16:creationId xmlns:a16="http://schemas.microsoft.com/office/drawing/2014/main" id="{2CF14AC1-8B0D-AB04-4027-2DC1B3D11DA9}"/>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3">
              <a:extLst>
                <a:ext uri="{FF2B5EF4-FFF2-40B4-BE49-F238E27FC236}">
                  <a16:creationId xmlns:a16="http://schemas.microsoft.com/office/drawing/2014/main" id="{EB5BD6FF-0CFE-9030-7D2F-CCCA36F9E30E}"/>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4">
              <a:extLst>
                <a:ext uri="{FF2B5EF4-FFF2-40B4-BE49-F238E27FC236}">
                  <a16:creationId xmlns:a16="http://schemas.microsoft.com/office/drawing/2014/main" id="{BA9251F1-4537-4FD7-E50A-E5DEC31B705E}"/>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5">
              <a:extLst>
                <a:ext uri="{FF2B5EF4-FFF2-40B4-BE49-F238E27FC236}">
                  <a16:creationId xmlns:a16="http://schemas.microsoft.com/office/drawing/2014/main" id="{53DA5554-1D81-C382-9FEE-9D6BC79C501C}"/>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6">
              <a:extLst>
                <a:ext uri="{FF2B5EF4-FFF2-40B4-BE49-F238E27FC236}">
                  <a16:creationId xmlns:a16="http://schemas.microsoft.com/office/drawing/2014/main" id="{08E27FDA-5B56-10A4-8D1F-0910F9A03549}"/>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7">
              <a:extLst>
                <a:ext uri="{FF2B5EF4-FFF2-40B4-BE49-F238E27FC236}">
                  <a16:creationId xmlns:a16="http://schemas.microsoft.com/office/drawing/2014/main" id="{26110ACF-8E9D-6C76-640D-E285F4786522}"/>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8">
              <a:extLst>
                <a:ext uri="{FF2B5EF4-FFF2-40B4-BE49-F238E27FC236}">
                  <a16:creationId xmlns:a16="http://schemas.microsoft.com/office/drawing/2014/main" id="{C9ABEB6B-10EE-638A-BBD9-91A7DB732C75}"/>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79">
              <a:extLst>
                <a:ext uri="{FF2B5EF4-FFF2-40B4-BE49-F238E27FC236}">
                  <a16:creationId xmlns:a16="http://schemas.microsoft.com/office/drawing/2014/main" id="{3B966947-5FDD-C446-5475-39644644A7D3}"/>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0">
              <a:extLst>
                <a:ext uri="{FF2B5EF4-FFF2-40B4-BE49-F238E27FC236}">
                  <a16:creationId xmlns:a16="http://schemas.microsoft.com/office/drawing/2014/main" id="{8021B47A-D081-899F-0BB7-4D247C189BFA}"/>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1">
              <a:extLst>
                <a:ext uri="{FF2B5EF4-FFF2-40B4-BE49-F238E27FC236}">
                  <a16:creationId xmlns:a16="http://schemas.microsoft.com/office/drawing/2014/main" id="{BD945320-AFD4-3380-5473-E4DD51770A10}"/>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2">
              <a:extLst>
                <a:ext uri="{FF2B5EF4-FFF2-40B4-BE49-F238E27FC236}">
                  <a16:creationId xmlns:a16="http://schemas.microsoft.com/office/drawing/2014/main" id="{73A3A475-4687-D472-4E7D-1D81B813A407}"/>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3">
              <a:extLst>
                <a:ext uri="{FF2B5EF4-FFF2-40B4-BE49-F238E27FC236}">
                  <a16:creationId xmlns:a16="http://schemas.microsoft.com/office/drawing/2014/main" id="{491BDDF2-FE77-F1B6-F795-7F376A91FEF0}"/>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4">
              <a:extLst>
                <a:ext uri="{FF2B5EF4-FFF2-40B4-BE49-F238E27FC236}">
                  <a16:creationId xmlns:a16="http://schemas.microsoft.com/office/drawing/2014/main" id="{A841331D-13AF-8FE9-08A5-9724C990FFB2}"/>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5">
              <a:extLst>
                <a:ext uri="{FF2B5EF4-FFF2-40B4-BE49-F238E27FC236}">
                  <a16:creationId xmlns:a16="http://schemas.microsoft.com/office/drawing/2014/main" id="{9A60A959-E5F0-5DA0-98C8-825AC85B85FE}"/>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6">
              <a:extLst>
                <a:ext uri="{FF2B5EF4-FFF2-40B4-BE49-F238E27FC236}">
                  <a16:creationId xmlns:a16="http://schemas.microsoft.com/office/drawing/2014/main" id="{7A532688-E8DA-53AE-9761-852B0819C73F}"/>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7">
              <a:extLst>
                <a:ext uri="{FF2B5EF4-FFF2-40B4-BE49-F238E27FC236}">
                  <a16:creationId xmlns:a16="http://schemas.microsoft.com/office/drawing/2014/main" id="{11FD4697-5767-A294-06EE-464DEC4266E9}"/>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8">
              <a:extLst>
                <a:ext uri="{FF2B5EF4-FFF2-40B4-BE49-F238E27FC236}">
                  <a16:creationId xmlns:a16="http://schemas.microsoft.com/office/drawing/2014/main" id="{209C42C0-2503-1DF6-CC95-BAB06D3892BD}"/>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89">
              <a:extLst>
                <a:ext uri="{FF2B5EF4-FFF2-40B4-BE49-F238E27FC236}">
                  <a16:creationId xmlns:a16="http://schemas.microsoft.com/office/drawing/2014/main" id="{2D726366-CDE0-4405-C3B6-8C3C47A24472}"/>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0">
              <a:extLst>
                <a:ext uri="{FF2B5EF4-FFF2-40B4-BE49-F238E27FC236}">
                  <a16:creationId xmlns:a16="http://schemas.microsoft.com/office/drawing/2014/main" id="{D6420FF5-8567-A1A5-D41A-FC16C148837F}"/>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1">
              <a:extLst>
                <a:ext uri="{FF2B5EF4-FFF2-40B4-BE49-F238E27FC236}">
                  <a16:creationId xmlns:a16="http://schemas.microsoft.com/office/drawing/2014/main" id="{40DFE4C0-7F12-39D5-A793-94DEDE262878}"/>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2">
              <a:extLst>
                <a:ext uri="{FF2B5EF4-FFF2-40B4-BE49-F238E27FC236}">
                  <a16:creationId xmlns:a16="http://schemas.microsoft.com/office/drawing/2014/main" id="{F17227DD-9334-DD78-07E4-AAD2ABA6E87D}"/>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3">
              <a:extLst>
                <a:ext uri="{FF2B5EF4-FFF2-40B4-BE49-F238E27FC236}">
                  <a16:creationId xmlns:a16="http://schemas.microsoft.com/office/drawing/2014/main" id="{0E4F614C-C000-BA95-B6B6-4354677120B6}"/>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4">
              <a:extLst>
                <a:ext uri="{FF2B5EF4-FFF2-40B4-BE49-F238E27FC236}">
                  <a16:creationId xmlns:a16="http://schemas.microsoft.com/office/drawing/2014/main" id="{452F7FD7-7EA4-2720-5248-2D9A276EEA69}"/>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5">
              <a:extLst>
                <a:ext uri="{FF2B5EF4-FFF2-40B4-BE49-F238E27FC236}">
                  <a16:creationId xmlns:a16="http://schemas.microsoft.com/office/drawing/2014/main" id="{837696EB-9678-047A-1F3F-93865F8B3B37}"/>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6">
              <a:extLst>
                <a:ext uri="{FF2B5EF4-FFF2-40B4-BE49-F238E27FC236}">
                  <a16:creationId xmlns:a16="http://schemas.microsoft.com/office/drawing/2014/main" id="{155CC174-F4C3-5666-7407-1C49A123B2FC}"/>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7">
              <a:extLst>
                <a:ext uri="{FF2B5EF4-FFF2-40B4-BE49-F238E27FC236}">
                  <a16:creationId xmlns:a16="http://schemas.microsoft.com/office/drawing/2014/main" id="{58BECD99-D7FF-EE87-8287-C8651776E109}"/>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8">
              <a:extLst>
                <a:ext uri="{FF2B5EF4-FFF2-40B4-BE49-F238E27FC236}">
                  <a16:creationId xmlns:a16="http://schemas.microsoft.com/office/drawing/2014/main" id="{695CA925-8557-3A8E-3C7A-ED953BF91553}"/>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199">
              <a:extLst>
                <a:ext uri="{FF2B5EF4-FFF2-40B4-BE49-F238E27FC236}">
                  <a16:creationId xmlns:a16="http://schemas.microsoft.com/office/drawing/2014/main" id="{8F3ABE5C-F014-B9AB-BF5A-B5A49240E6BD}"/>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0">
              <a:extLst>
                <a:ext uri="{FF2B5EF4-FFF2-40B4-BE49-F238E27FC236}">
                  <a16:creationId xmlns:a16="http://schemas.microsoft.com/office/drawing/2014/main" id="{471A5B00-71B0-A7AA-67CD-546B691FF3DE}"/>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1">
              <a:extLst>
                <a:ext uri="{FF2B5EF4-FFF2-40B4-BE49-F238E27FC236}">
                  <a16:creationId xmlns:a16="http://schemas.microsoft.com/office/drawing/2014/main" id="{E7705239-4259-15E6-099E-593563EF2282}"/>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2">
              <a:extLst>
                <a:ext uri="{FF2B5EF4-FFF2-40B4-BE49-F238E27FC236}">
                  <a16:creationId xmlns:a16="http://schemas.microsoft.com/office/drawing/2014/main" id="{58BEC8B5-A315-C29A-974B-A9E33C7B998C}"/>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3">
              <a:extLst>
                <a:ext uri="{FF2B5EF4-FFF2-40B4-BE49-F238E27FC236}">
                  <a16:creationId xmlns:a16="http://schemas.microsoft.com/office/drawing/2014/main" id="{A66BD716-1E60-05C6-652A-35D6493110BB}"/>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4">
              <a:extLst>
                <a:ext uri="{FF2B5EF4-FFF2-40B4-BE49-F238E27FC236}">
                  <a16:creationId xmlns:a16="http://schemas.microsoft.com/office/drawing/2014/main" id="{0BE6E524-7F2C-AE3F-76C7-988B96EDDD05}"/>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5">
              <a:extLst>
                <a:ext uri="{FF2B5EF4-FFF2-40B4-BE49-F238E27FC236}">
                  <a16:creationId xmlns:a16="http://schemas.microsoft.com/office/drawing/2014/main" id="{17E4814B-F2D2-E6ED-999E-85FE274D4533}"/>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6">
              <a:extLst>
                <a:ext uri="{FF2B5EF4-FFF2-40B4-BE49-F238E27FC236}">
                  <a16:creationId xmlns:a16="http://schemas.microsoft.com/office/drawing/2014/main" id="{2ACE04B2-8BF1-55F2-2132-C481D9C8E8CB}"/>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7">
              <a:extLst>
                <a:ext uri="{FF2B5EF4-FFF2-40B4-BE49-F238E27FC236}">
                  <a16:creationId xmlns:a16="http://schemas.microsoft.com/office/drawing/2014/main" id="{3143D89F-6D03-D7C3-68A9-5245D0EBE85C}"/>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8">
              <a:extLst>
                <a:ext uri="{FF2B5EF4-FFF2-40B4-BE49-F238E27FC236}">
                  <a16:creationId xmlns:a16="http://schemas.microsoft.com/office/drawing/2014/main" id="{C5EFBE2D-3197-0E16-EF2F-2D6E15F979BF}"/>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09">
              <a:extLst>
                <a:ext uri="{FF2B5EF4-FFF2-40B4-BE49-F238E27FC236}">
                  <a16:creationId xmlns:a16="http://schemas.microsoft.com/office/drawing/2014/main" id="{5969046F-52F8-3AE9-0973-97F1587DB518}"/>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0">
              <a:extLst>
                <a:ext uri="{FF2B5EF4-FFF2-40B4-BE49-F238E27FC236}">
                  <a16:creationId xmlns:a16="http://schemas.microsoft.com/office/drawing/2014/main" id="{06ECE231-C615-AF72-2490-B2B8C3D69660}"/>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1">
              <a:extLst>
                <a:ext uri="{FF2B5EF4-FFF2-40B4-BE49-F238E27FC236}">
                  <a16:creationId xmlns:a16="http://schemas.microsoft.com/office/drawing/2014/main" id="{AD0FA906-970D-65B2-FD07-8ECE60BCF37B}"/>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2">
              <a:extLst>
                <a:ext uri="{FF2B5EF4-FFF2-40B4-BE49-F238E27FC236}">
                  <a16:creationId xmlns:a16="http://schemas.microsoft.com/office/drawing/2014/main" id="{7229225D-1495-D6C6-2A98-03DA40A8A888}"/>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3">
              <a:extLst>
                <a:ext uri="{FF2B5EF4-FFF2-40B4-BE49-F238E27FC236}">
                  <a16:creationId xmlns:a16="http://schemas.microsoft.com/office/drawing/2014/main" id="{3BA36749-D0A9-9018-880B-353E6296760C}"/>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4">
              <a:extLst>
                <a:ext uri="{FF2B5EF4-FFF2-40B4-BE49-F238E27FC236}">
                  <a16:creationId xmlns:a16="http://schemas.microsoft.com/office/drawing/2014/main" id="{3516072F-44EA-3A41-0C5A-FB5A3AC97853}"/>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5">
              <a:extLst>
                <a:ext uri="{FF2B5EF4-FFF2-40B4-BE49-F238E27FC236}">
                  <a16:creationId xmlns:a16="http://schemas.microsoft.com/office/drawing/2014/main" id="{32374AAA-9A1A-569B-4490-4C06C820882A}"/>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6">
              <a:extLst>
                <a:ext uri="{FF2B5EF4-FFF2-40B4-BE49-F238E27FC236}">
                  <a16:creationId xmlns:a16="http://schemas.microsoft.com/office/drawing/2014/main" id="{4AA941ED-A436-475E-687F-A3A402E6F470}"/>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7">
              <a:extLst>
                <a:ext uri="{FF2B5EF4-FFF2-40B4-BE49-F238E27FC236}">
                  <a16:creationId xmlns:a16="http://schemas.microsoft.com/office/drawing/2014/main" id="{A9D40C03-CA23-E7D2-6E25-BCC16EE98AF8}"/>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8">
              <a:extLst>
                <a:ext uri="{FF2B5EF4-FFF2-40B4-BE49-F238E27FC236}">
                  <a16:creationId xmlns:a16="http://schemas.microsoft.com/office/drawing/2014/main" id="{A894165B-B83E-5E5B-8581-5EDEB2D36F75}"/>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19">
              <a:extLst>
                <a:ext uri="{FF2B5EF4-FFF2-40B4-BE49-F238E27FC236}">
                  <a16:creationId xmlns:a16="http://schemas.microsoft.com/office/drawing/2014/main" id="{B807FF1C-FBFA-5A95-A10A-33852881DE49}"/>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0">
              <a:extLst>
                <a:ext uri="{FF2B5EF4-FFF2-40B4-BE49-F238E27FC236}">
                  <a16:creationId xmlns:a16="http://schemas.microsoft.com/office/drawing/2014/main" id="{1785709B-35FB-EE04-CD00-092479C10CC0}"/>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1">
              <a:extLst>
                <a:ext uri="{FF2B5EF4-FFF2-40B4-BE49-F238E27FC236}">
                  <a16:creationId xmlns:a16="http://schemas.microsoft.com/office/drawing/2014/main" id="{E10BF96A-8446-CF11-E670-736790107CDC}"/>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2">
              <a:extLst>
                <a:ext uri="{FF2B5EF4-FFF2-40B4-BE49-F238E27FC236}">
                  <a16:creationId xmlns:a16="http://schemas.microsoft.com/office/drawing/2014/main" id="{50679ABE-A9E7-5CD1-A9D1-CD6F6DA2DCED}"/>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3">
              <a:extLst>
                <a:ext uri="{FF2B5EF4-FFF2-40B4-BE49-F238E27FC236}">
                  <a16:creationId xmlns:a16="http://schemas.microsoft.com/office/drawing/2014/main" id="{2ED4972B-6EC6-AD62-E4A0-4C4C88D17D7C}"/>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4">
              <a:extLst>
                <a:ext uri="{FF2B5EF4-FFF2-40B4-BE49-F238E27FC236}">
                  <a16:creationId xmlns:a16="http://schemas.microsoft.com/office/drawing/2014/main" id="{F3975F96-3C00-FFBB-4225-C69C6A89E5BB}"/>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5">
              <a:extLst>
                <a:ext uri="{FF2B5EF4-FFF2-40B4-BE49-F238E27FC236}">
                  <a16:creationId xmlns:a16="http://schemas.microsoft.com/office/drawing/2014/main" id="{12BC320C-D73F-ADA2-DBD2-B7C1C4595A75}"/>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6">
              <a:extLst>
                <a:ext uri="{FF2B5EF4-FFF2-40B4-BE49-F238E27FC236}">
                  <a16:creationId xmlns:a16="http://schemas.microsoft.com/office/drawing/2014/main" id="{9E6770A1-D210-14DF-8088-FE10A5E57298}"/>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7">
              <a:extLst>
                <a:ext uri="{FF2B5EF4-FFF2-40B4-BE49-F238E27FC236}">
                  <a16:creationId xmlns:a16="http://schemas.microsoft.com/office/drawing/2014/main" id="{6C5363A7-7AC6-9C33-1B68-4DF8C503BCA6}"/>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8">
              <a:extLst>
                <a:ext uri="{FF2B5EF4-FFF2-40B4-BE49-F238E27FC236}">
                  <a16:creationId xmlns:a16="http://schemas.microsoft.com/office/drawing/2014/main" id="{F53E8064-0054-92CA-C4D5-427ED5C182AD}"/>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29">
              <a:extLst>
                <a:ext uri="{FF2B5EF4-FFF2-40B4-BE49-F238E27FC236}">
                  <a16:creationId xmlns:a16="http://schemas.microsoft.com/office/drawing/2014/main" id="{D5CDBB1C-A03D-BB94-CA73-D76FD3B63C7A}"/>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0">
              <a:extLst>
                <a:ext uri="{FF2B5EF4-FFF2-40B4-BE49-F238E27FC236}">
                  <a16:creationId xmlns:a16="http://schemas.microsoft.com/office/drawing/2014/main" id="{5A4CAA46-97CB-57FF-1196-210344A11205}"/>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1">
              <a:extLst>
                <a:ext uri="{FF2B5EF4-FFF2-40B4-BE49-F238E27FC236}">
                  <a16:creationId xmlns:a16="http://schemas.microsoft.com/office/drawing/2014/main" id="{81086CFB-399E-E725-7E1D-1A9C931A3C75}"/>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2">
              <a:extLst>
                <a:ext uri="{FF2B5EF4-FFF2-40B4-BE49-F238E27FC236}">
                  <a16:creationId xmlns:a16="http://schemas.microsoft.com/office/drawing/2014/main" id="{81B26E5A-25A4-A82E-9046-E16C48950AF1}"/>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3">
              <a:extLst>
                <a:ext uri="{FF2B5EF4-FFF2-40B4-BE49-F238E27FC236}">
                  <a16:creationId xmlns:a16="http://schemas.microsoft.com/office/drawing/2014/main" id="{93071C62-FE5A-85FD-BD05-4DAC143EA5FD}"/>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4">
              <a:extLst>
                <a:ext uri="{FF2B5EF4-FFF2-40B4-BE49-F238E27FC236}">
                  <a16:creationId xmlns:a16="http://schemas.microsoft.com/office/drawing/2014/main" id="{FEFE1D3D-5BA9-86F6-4B46-30AAB4837F6B}"/>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5">
              <a:extLst>
                <a:ext uri="{FF2B5EF4-FFF2-40B4-BE49-F238E27FC236}">
                  <a16:creationId xmlns:a16="http://schemas.microsoft.com/office/drawing/2014/main" id="{FA1DA1B9-4711-BA8B-2C7A-24349C9F44BC}"/>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6">
              <a:extLst>
                <a:ext uri="{FF2B5EF4-FFF2-40B4-BE49-F238E27FC236}">
                  <a16:creationId xmlns:a16="http://schemas.microsoft.com/office/drawing/2014/main" id="{D5B42093-A50E-5BD2-C0F2-EA7EDA02D44B}"/>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7">
              <a:extLst>
                <a:ext uri="{FF2B5EF4-FFF2-40B4-BE49-F238E27FC236}">
                  <a16:creationId xmlns:a16="http://schemas.microsoft.com/office/drawing/2014/main" id="{7F584377-4933-C98C-2061-76F8D7A9EEEA}"/>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8">
              <a:extLst>
                <a:ext uri="{FF2B5EF4-FFF2-40B4-BE49-F238E27FC236}">
                  <a16:creationId xmlns:a16="http://schemas.microsoft.com/office/drawing/2014/main" id="{96606E1C-87D1-E6B7-5773-E8603949A6D5}"/>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39">
              <a:extLst>
                <a:ext uri="{FF2B5EF4-FFF2-40B4-BE49-F238E27FC236}">
                  <a16:creationId xmlns:a16="http://schemas.microsoft.com/office/drawing/2014/main" id="{8DECB5E8-32E4-5AA0-4FE2-734E2F7F0B90}"/>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0">
              <a:extLst>
                <a:ext uri="{FF2B5EF4-FFF2-40B4-BE49-F238E27FC236}">
                  <a16:creationId xmlns:a16="http://schemas.microsoft.com/office/drawing/2014/main" id="{1A226BDB-527B-243C-E14A-35F0C1AA600D}"/>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1">
              <a:extLst>
                <a:ext uri="{FF2B5EF4-FFF2-40B4-BE49-F238E27FC236}">
                  <a16:creationId xmlns:a16="http://schemas.microsoft.com/office/drawing/2014/main" id="{9EC4D347-4DEE-E40E-F6AE-25B8AAA9160E}"/>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2">
              <a:extLst>
                <a:ext uri="{FF2B5EF4-FFF2-40B4-BE49-F238E27FC236}">
                  <a16:creationId xmlns:a16="http://schemas.microsoft.com/office/drawing/2014/main" id="{7CE2373B-753D-4360-2F00-D6A16A218ADD}"/>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3">
              <a:extLst>
                <a:ext uri="{FF2B5EF4-FFF2-40B4-BE49-F238E27FC236}">
                  <a16:creationId xmlns:a16="http://schemas.microsoft.com/office/drawing/2014/main" id="{517C3569-364F-E68B-1419-25FFC73BFDB8}"/>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4">
              <a:extLst>
                <a:ext uri="{FF2B5EF4-FFF2-40B4-BE49-F238E27FC236}">
                  <a16:creationId xmlns:a16="http://schemas.microsoft.com/office/drawing/2014/main" id="{508780FE-6C42-9E6C-0ACB-9085E764D48C}"/>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5">
              <a:extLst>
                <a:ext uri="{FF2B5EF4-FFF2-40B4-BE49-F238E27FC236}">
                  <a16:creationId xmlns:a16="http://schemas.microsoft.com/office/drawing/2014/main" id="{C1F3C359-1734-1D4B-EC13-530021EE3888}"/>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6">
              <a:extLst>
                <a:ext uri="{FF2B5EF4-FFF2-40B4-BE49-F238E27FC236}">
                  <a16:creationId xmlns:a16="http://schemas.microsoft.com/office/drawing/2014/main" id="{12AB3B2E-7224-B40B-BEA8-C0561AF35027}"/>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7">
              <a:extLst>
                <a:ext uri="{FF2B5EF4-FFF2-40B4-BE49-F238E27FC236}">
                  <a16:creationId xmlns:a16="http://schemas.microsoft.com/office/drawing/2014/main" id="{667F3CC2-B193-66A7-7D2F-C147E719EB7D}"/>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8">
              <a:extLst>
                <a:ext uri="{FF2B5EF4-FFF2-40B4-BE49-F238E27FC236}">
                  <a16:creationId xmlns:a16="http://schemas.microsoft.com/office/drawing/2014/main" id="{5FDD668A-3D28-B25B-2405-A420D89F1486}"/>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49">
              <a:extLst>
                <a:ext uri="{FF2B5EF4-FFF2-40B4-BE49-F238E27FC236}">
                  <a16:creationId xmlns:a16="http://schemas.microsoft.com/office/drawing/2014/main" id="{C880CC5A-1CCB-0F43-DFD7-794478E267B2}"/>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0">
              <a:extLst>
                <a:ext uri="{FF2B5EF4-FFF2-40B4-BE49-F238E27FC236}">
                  <a16:creationId xmlns:a16="http://schemas.microsoft.com/office/drawing/2014/main" id="{6423CE88-749A-17EF-8002-094492A5DA1B}"/>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1">
              <a:extLst>
                <a:ext uri="{FF2B5EF4-FFF2-40B4-BE49-F238E27FC236}">
                  <a16:creationId xmlns:a16="http://schemas.microsoft.com/office/drawing/2014/main" id="{52304EE0-D1BB-A793-EFAE-31660FDF5BF5}"/>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2">
              <a:extLst>
                <a:ext uri="{FF2B5EF4-FFF2-40B4-BE49-F238E27FC236}">
                  <a16:creationId xmlns:a16="http://schemas.microsoft.com/office/drawing/2014/main" id="{30C7EB9D-B04E-E2D6-0CDB-978F7BBAC16F}"/>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3">
              <a:extLst>
                <a:ext uri="{FF2B5EF4-FFF2-40B4-BE49-F238E27FC236}">
                  <a16:creationId xmlns:a16="http://schemas.microsoft.com/office/drawing/2014/main" id="{00E0706A-FCE8-465C-9FC1-3E8FDCD8E905}"/>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4">
              <a:extLst>
                <a:ext uri="{FF2B5EF4-FFF2-40B4-BE49-F238E27FC236}">
                  <a16:creationId xmlns:a16="http://schemas.microsoft.com/office/drawing/2014/main" id="{6A6918D6-A6EB-BFAF-E52D-E8144014814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5">
              <a:extLst>
                <a:ext uri="{FF2B5EF4-FFF2-40B4-BE49-F238E27FC236}">
                  <a16:creationId xmlns:a16="http://schemas.microsoft.com/office/drawing/2014/main" id="{984E5549-357E-65F5-BFFF-661DE8ADDA5E}"/>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6">
              <a:extLst>
                <a:ext uri="{FF2B5EF4-FFF2-40B4-BE49-F238E27FC236}">
                  <a16:creationId xmlns:a16="http://schemas.microsoft.com/office/drawing/2014/main" id="{1C1856FC-3D32-F82D-8011-C2387C2DBB89}"/>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7">
              <a:extLst>
                <a:ext uri="{FF2B5EF4-FFF2-40B4-BE49-F238E27FC236}">
                  <a16:creationId xmlns:a16="http://schemas.microsoft.com/office/drawing/2014/main" id="{2D42B63E-1A49-65CC-822A-B7E3687A7E4B}"/>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8">
              <a:extLst>
                <a:ext uri="{FF2B5EF4-FFF2-40B4-BE49-F238E27FC236}">
                  <a16:creationId xmlns:a16="http://schemas.microsoft.com/office/drawing/2014/main" id="{477F720E-824A-9471-8F4C-22BF815F895A}"/>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59">
              <a:extLst>
                <a:ext uri="{FF2B5EF4-FFF2-40B4-BE49-F238E27FC236}">
                  <a16:creationId xmlns:a16="http://schemas.microsoft.com/office/drawing/2014/main" id="{B1BDA3F3-9135-15B3-FDF3-5FEF9121317C}"/>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0">
              <a:extLst>
                <a:ext uri="{FF2B5EF4-FFF2-40B4-BE49-F238E27FC236}">
                  <a16:creationId xmlns:a16="http://schemas.microsoft.com/office/drawing/2014/main" id="{831B5413-4F68-EF16-7497-6159630B6F63}"/>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1">
              <a:extLst>
                <a:ext uri="{FF2B5EF4-FFF2-40B4-BE49-F238E27FC236}">
                  <a16:creationId xmlns:a16="http://schemas.microsoft.com/office/drawing/2014/main" id="{59EEE95A-23AA-28DF-A5DB-38B491CE7842}"/>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2">
              <a:extLst>
                <a:ext uri="{FF2B5EF4-FFF2-40B4-BE49-F238E27FC236}">
                  <a16:creationId xmlns:a16="http://schemas.microsoft.com/office/drawing/2014/main" id="{6A664E75-2CB3-B0F4-B5EE-188FC8CAA1F8}"/>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3">
              <a:extLst>
                <a:ext uri="{FF2B5EF4-FFF2-40B4-BE49-F238E27FC236}">
                  <a16:creationId xmlns:a16="http://schemas.microsoft.com/office/drawing/2014/main" id="{F753E748-7CC0-EAEB-B31E-A5685C2556C8}"/>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4">
              <a:extLst>
                <a:ext uri="{FF2B5EF4-FFF2-40B4-BE49-F238E27FC236}">
                  <a16:creationId xmlns:a16="http://schemas.microsoft.com/office/drawing/2014/main" id="{29C380DB-4C41-9D0D-D006-5DC96CAD8682}"/>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5">
              <a:extLst>
                <a:ext uri="{FF2B5EF4-FFF2-40B4-BE49-F238E27FC236}">
                  <a16:creationId xmlns:a16="http://schemas.microsoft.com/office/drawing/2014/main" id="{CD80E3FB-1CFA-A9B7-4485-1ABC27EFF77F}"/>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6">
              <a:extLst>
                <a:ext uri="{FF2B5EF4-FFF2-40B4-BE49-F238E27FC236}">
                  <a16:creationId xmlns:a16="http://schemas.microsoft.com/office/drawing/2014/main" id="{F5FF2B86-C703-B246-7B94-83B6CD622651}"/>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7">
              <a:extLst>
                <a:ext uri="{FF2B5EF4-FFF2-40B4-BE49-F238E27FC236}">
                  <a16:creationId xmlns:a16="http://schemas.microsoft.com/office/drawing/2014/main" id="{038C4F85-AB98-1C43-08B9-E4D549F0BD38}"/>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8">
              <a:extLst>
                <a:ext uri="{FF2B5EF4-FFF2-40B4-BE49-F238E27FC236}">
                  <a16:creationId xmlns:a16="http://schemas.microsoft.com/office/drawing/2014/main" id="{0A1FAA80-74E3-1288-E226-0233661F926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69">
              <a:extLst>
                <a:ext uri="{FF2B5EF4-FFF2-40B4-BE49-F238E27FC236}">
                  <a16:creationId xmlns:a16="http://schemas.microsoft.com/office/drawing/2014/main" id="{85E5A2CB-BEE9-12A7-F2B6-83919B2C50B1}"/>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0">
              <a:extLst>
                <a:ext uri="{FF2B5EF4-FFF2-40B4-BE49-F238E27FC236}">
                  <a16:creationId xmlns:a16="http://schemas.microsoft.com/office/drawing/2014/main" id="{1067739E-F293-4891-79F1-F73CC5F6DF6A}"/>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1">
              <a:extLst>
                <a:ext uri="{FF2B5EF4-FFF2-40B4-BE49-F238E27FC236}">
                  <a16:creationId xmlns:a16="http://schemas.microsoft.com/office/drawing/2014/main" id="{06BE85FA-0ABB-C9FF-9272-720DA7C32E10}"/>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2">
              <a:extLst>
                <a:ext uri="{FF2B5EF4-FFF2-40B4-BE49-F238E27FC236}">
                  <a16:creationId xmlns:a16="http://schemas.microsoft.com/office/drawing/2014/main" id="{66E36322-3427-825A-991F-FC6889D5078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3">
              <a:extLst>
                <a:ext uri="{FF2B5EF4-FFF2-40B4-BE49-F238E27FC236}">
                  <a16:creationId xmlns:a16="http://schemas.microsoft.com/office/drawing/2014/main" id="{59848DEA-8569-9AF8-6DC5-0C666E066D17}"/>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4">
              <a:extLst>
                <a:ext uri="{FF2B5EF4-FFF2-40B4-BE49-F238E27FC236}">
                  <a16:creationId xmlns:a16="http://schemas.microsoft.com/office/drawing/2014/main" id="{D2522CC6-BA50-8770-6B70-100D14CFBA2F}"/>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5">
              <a:extLst>
                <a:ext uri="{FF2B5EF4-FFF2-40B4-BE49-F238E27FC236}">
                  <a16:creationId xmlns:a16="http://schemas.microsoft.com/office/drawing/2014/main" id="{2C1CE0FC-3958-E616-5DA8-4F38C40D5C6D}"/>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6">
              <a:extLst>
                <a:ext uri="{FF2B5EF4-FFF2-40B4-BE49-F238E27FC236}">
                  <a16:creationId xmlns:a16="http://schemas.microsoft.com/office/drawing/2014/main" id="{DCF0C96C-22CC-EA8B-293C-3FB7F4796072}"/>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7">
              <a:extLst>
                <a:ext uri="{FF2B5EF4-FFF2-40B4-BE49-F238E27FC236}">
                  <a16:creationId xmlns:a16="http://schemas.microsoft.com/office/drawing/2014/main" id="{D71A73A2-DC06-4A8B-1B71-54D9CD521F77}"/>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8">
              <a:extLst>
                <a:ext uri="{FF2B5EF4-FFF2-40B4-BE49-F238E27FC236}">
                  <a16:creationId xmlns:a16="http://schemas.microsoft.com/office/drawing/2014/main" id="{96B5EE06-31DA-378F-9279-144EAD11B70A}"/>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79">
              <a:extLst>
                <a:ext uri="{FF2B5EF4-FFF2-40B4-BE49-F238E27FC236}">
                  <a16:creationId xmlns:a16="http://schemas.microsoft.com/office/drawing/2014/main" id="{21A4E9C3-8444-4107-C5D3-7814D73650A5}"/>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0">
              <a:extLst>
                <a:ext uri="{FF2B5EF4-FFF2-40B4-BE49-F238E27FC236}">
                  <a16:creationId xmlns:a16="http://schemas.microsoft.com/office/drawing/2014/main" id="{6F563A8F-4BD4-6BC5-348A-A89B9DEB1B07}"/>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1">
              <a:extLst>
                <a:ext uri="{FF2B5EF4-FFF2-40B4-BE49-F238E27FC236}">
                  <a16:creationId xmlns:a16="http://schemas.microsoft.com/office/drawing/2014/main" id="{6FAC0B72-BD16-D8D5-7FF6-0866A23D3928}"/>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2">
              <a:extLst>
                <a:ext uri="{FF2B5EF4-FFF2-40B4-BE49-F238E27FC236}">
                  <a16:creationId xmlns:a16="http://schemas.microsoft.com/office/drawing/2014/main" id="{16BD7E44-7E30-E967-9EAA-5EDABE0CA196}"/>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3">
              <a:extLst>
                <a:ext uri="{FF2B5EF4-FFF2-40B4-BE49-F238E27FC236}">
                  <a16:creationId xmlns:a16="http://schemas.microsoft.com/office/drawing/2014/main" id="{14F1F546-CA9E-EFF5-044C-2CD2514F427E}"/>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4">
              <a:extLst>
                <a:ext uri="{FF2B5EF4-FFF2-40B4-BE49-F238E27FC236}">
                  <a16:creationId xmlns:a16="http://schemas.microsoft.com/office/drawing/2014/main" id="{849F604A-3DFB-E6B4-E556-922BA6C9E813}"/>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5">
              <a:extLst>
                <a:ext uri="{FF2B5EF4-FFF2-40B4-BE49-F238E27FC236}">
                  <a16:creationId xmlns:a16="http://schemas.microsoft.com/office/drawing/2014/main" id="{85FB428B-033A-ABD0-A8FD-B0BE451D7CFC}"/>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6">
              <a:extLst>
                <a:ext uri="{FF2B5EF4-FFF2-40B4-BE49-F238E27FC236}">
                  <a16:creationId xmlns:a16="http://schemas.microsoft.com/office/drawing/2014/main" id="{4454700B-75A5-E372-0397-BDABB67948F0}"/>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7">
              <a:extLst>
                <a:ext uri="{FF2B5EF4-FFF2-40B4-BE49-F238E27FC236}">
                  <a16:creationId xmlns:a16="http://schemas.microsoft.com/office/drawing/2014/main" id="{DAA00126-CF8D-2D0D-6A02-17344A94B05B}"/>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8">
              <a:extLst>
                <a:ext uri="{FF2B5EF4-FFF2-40B4-BE49-F238E27FC236}">
                  <a16:creationId xmlns:a16="http://schemas.microsoft.com/office/drawing/2014/main" id="{D23B2342-EEC6-3F0C-0262-ABBA60E62F3F}"/>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89">
              <a:extLst>
                <a:ext uri="{FF2B5EF4-FFF2-40B4-BE49-F238E27FC236}">
                  <a16:creationId xmlns:a16="http://schemas.microsoft.com/office/drawing/2014/main" id="{DCABF815-5AF7-9EED-B933-BB124EBBE5FA}"/>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0">
              <a:extLst>
                <a:ext uri="{FF2B5EF4-FFF2-40B4-BE49-F238E27FC236}">
                  <a16:creationId xmlns:a16="http://schemas.microsoft.com/office/drawing/2014/main" id="{30BC0AD8-9328-05E1-1B66-AC0601DC75A2}"/>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1">
              <a:extLst>
                <a:ext uri="{FF2B5EF4-FFF2-40B4-BE49-F238E27FC236}">
                  <a16:creationId xmlns:a16="http://schemas.microsoft.com/office/drawing/2014/main" id="{407DB21E-FAA9-6E9C-2303-8946BC3D2D3D}"/>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2">
              <a:extLst>
                <a:ext uri="{FF2B5EF4-FFF2-40B4-BE49-F238E27FC236}">
                  <a16:creationId xmlns:a16="http://schemas.microsoft.com/office/drawing/2014/main" id="{AD9C52B4-4D96-BBC5-4787-D5B0DF808668}"/>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3">
              <a:extLst>
                <a:ext uri="{FF2B5EF4-FFF2-40B4-BE49-F238E27FC236}">
                  <a16:creationId xmlns:a16="http://schemas.microsoft.com/office/drawing/2014/main" id="{F6288E0D-C612-9CA0-C9FE-C783C7884577}"/>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4">
              <a:extLst>
                <a:ext uri="{FF2B5EF4-FFF2-40B4-BE49-F238E27FC236}">
                  <a16:creationId xmlns:a16="http://schemas.microsoft.com/office/drawing/2014/main" id="{F7B33BA4-3CB2-CB99-615F-CFB347194FFE}"/>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5">
              <a:extLst>
                <a:ext uri="{FF2B5EF4-FFF2-40B4-BE49-F238E27FC236}">
                  <a16:creationId xmlns:a16="http://schemas.microsoft.com/office/drawing/2014/main" id="{6C612D19-B411-5E91-A2BE-8AC5BF325E80}"/>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6">
              <a:extLst>
                <a:ext uri="{FF2B5EF4-FFF2-40B4-BE49-F238E27FC236}">
                  <a16:creationId xmlns:a16="http://schemas.microsoft.com/office/drawing/2014/main" id="{BA1B00CD-86EA-A1F9-DE5B-672B03B80956}"/>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7">
              <a:extLst>
                <a:ext uri="{FF2B5EF4-FFF2-40B4-BE49-F238E27FC236}">
                  <a16:creationId xmlns:a16="http://schemas.microsoft.com/office/drawing/2014/main" id="{6E29C4B6-785E-8292-F318-B64ECD24519C}"/>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8">
              <a:extLst>
                <a:ext uri="{FF2B5EF4-FFF2-40B4-BE49-F238E27FC236}">
                  <a16:creationId xmlns:a16="http://schemas.microsoft.com/office/drawing/2014/main" id="{BE1E402B-3ADC-16AC-248E-9092D866A7B8}"/>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299">
              <a:extLst>
                <a:ext uri="{FF2B5EF4-FFF2-40B4-BE49-F238E27FC236}">
                  <a16:creationId xmlns:a16="http://schemas.microsoft.com/office/drawing/2014/main" id="{1E71EE94-C275-52E2-C42F-6970CB6D080A}"/>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0">
              <a:extLst>
                <a:ext uri="{FF2B5EF4-FFF2-40B4-BE49-F238E27FC236}">
                  <a16:creationId xmlns:a16="http://schemas.microsoft.com/office/drawing/2014/main" id="{52FF0ECB-0213-DBF2-3465-A90E125307CF}"/>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1">
              <a:extLst>
                <a:ext uri="{FF2B5EF4-FFF2-40B4-BE49-F238E27FC236}">
                  <a16:creationId xmlns:a16="http://schemas.microsoft.com/office/drawing/2014/main" id="{38BFDBA6-0B75-BA80-3D48-5C8224DB462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2">
              <a:extLst>
                <a:ext uri="{FF2B5EF4-FFF2-40B4-BE49-F238E27FC236}">
                  <a16:creationId xmlns:a16="http://schemas.microsoft.com/office/drawing/2014/main" id="{F081551B-D08E-8DCB-399F-95E91F62E648}"/>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3">
              <a:extLst>
                <a:ext uri="{FF2B5EF4-FFF2-40B4-BE49-F238E27FC236}">
                  <a16:creationId xmlns:a16="http://schemas.microsoft.com/office/drawing/2014/main" id="{774821F7-6958-0023-236B-BA3879537461}"/>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4">
              <a:extLst>
                <a:ext uri="{FF2B5EF4-FFF2-40B4-BE49-F238E27FC236}">
                  <a16:creationId xmlns:a16="http://schemas.microsoft.com/office/drawing/2014/main" id="{94F601F0-18BA-074A-3E75-C2E536C3C163}"/>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5">
              <a:extLst>
                <a:ext uri="{FF2B5EF4-FFF2-40B4-BE49-F238E27FC236}">
                  <a16:creationId xmlns:a16="http://schemas.microsoft.com/office/drawing/2014/main" id="{29B3B65C-D765-1146-B85B-FE318DE26391}"/>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6">
              <a:extLst>
                <a:ext uri="{FF2B5EF4-FFF2-40B4-BE49-F238E27FC236}">
                  <a16:creationId xmlns:a16="http://schemas.microsoft.com/office/drawing/2014/main" id="{AA630057-1564-9082-D9D7-7F3BA89B74FF}"/>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7">
              <a:extLst>
                <a:ext uri="{FF2B5EF4-FFF2-40B4-BE49-F238E27FC236}">
                  <a16:creationId xmlns:a16="http://schemas.microsoft.com/office/drawing/2014/main" id="{5514ACBA-C9A1-CF26-1E9E-A526BBC7ABA7}"/>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8">
              <a:extLst>
                <a:ext uri="{FF2B5EF4-FFF2-40B4-BE49-F238E27FC236}">
                  <a16:creationId xmlns:a16="http://schemas.microsoft.com/office/drawing/2014/main" id="{3D39184E-A7C9-D65A-F34B-3873B52DA1EA}"/>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09">
              <a:extLst>
                <a:ext uri="{FF2B5EF4-FFF2-40B4-BE49-F238E27FC236}">
                  <a16:creationId xmlns:a16="http://schemas.microsoft.com/office/drawing/2014/main" id="{337CD527-8D58-DB74-832A-B8B6F649B5C5}"/>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0">
              <a:extLst>
                <a:ext uri="{FF2B5EF4-FFF2-40B4-BE49-F238E27FC236}">
                  <a16:creationId xmlns:a16="http://schemas.microsoft.com/office/drawing/2014/main" id="{C090671F-880C-098F-CE28-AE58B04FB6EC}"/>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1">
              <a:extLst>
                <a:ext uri="{FF2B5EF4-FFF2-40B4-BE49-F238E27FC236}">
                  <a16:creationId xmlns:a16="http://schemas.microsoft.com/office/drawing/2014/main" id="{6AEBEDB4-0C35-D537-46CC-9C8CDC7547DF}"/>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2">
              <a:extLst>
                <a:ext uri="{FF2B5EF4-FFF2-40B4-BE49-F238E27FC236}">
                  <a16:creationId xmlns:a16="http://schemas.microsoft.com/office/drawing/2014/main" id="{22DDD99B-45D6-3F2E-3ECA-C504F610CC75}"/>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3">
              <a:extLst>
                <a:ext uri="{FF2B5EF4-FFF2-40B4-BE49-F238E27FC236}">
                  <a16:creationId xmlns:a16="http://schemas.microsoft.com/office/drawing/2014/main" id="{0C6CB0BE-AB83-2681-8E84-AE7D548505E0}"/>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4">
              <a:extLst>
                <a:ext uri="{FF2B5EF4-FFF2-40B4-BE49-F238E27FC236}">
                  <a16:creationId xmlns:a16="http://schemas.microsoft.com/office/drawing/2014/main" id="{D7B51E7E-2BA5-0DA0-E6B7-4F94C69AABA6}"/>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5">
              <a:extLst>
                <a:ext uri="{FF2B5EF4-FFF2-40B4-BE49-F238E27FC236}">
                  <a16:creationId xmlns:a16="http://schemas.microsoft.com/office/drawing/2014/main" id="{B3D94293-F388-BE9C-15AE-4EFCE07C3D30}"/>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6">
              <a:extLst>
                <a:ext uri="{FF2B5EF4-FFF2-40B4-BE49-F238E27FC236}">
                  <a16:creationId xmlns:a16="http://schemas.microsoft.com/office/drawing/2014/main" id="{EA4C91ED-BA3D-5AFB-E9AA-C732ACEBE4B5}"/>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7">
              <a:extLst>
                <a:ext uri="{FF2B5EF4-FFF2-40B4-BE49-F238E27FC236}">
                  <a16:creationId xmlns:a16="http://schemas.microsoft.com/office/drawing/2014/main" id="{5AEFB2C6-C3BD-7965-5484-670864A690FA}"/>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8">
              <a:extLst>
                <a:ext uri="{FF2B5EF4-FFF2-40B4-BE49-F238E27FC236}">
                  <a16:creationId xmlns:a16="http://schemas.microsoft.com/office/drawing/2014/main" id="{48403CDF-6E09-180D-CD98-FD36D1C93B1E}"/>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19">
              <a:extLst>
                <a:ext uri="{FF2B5EF4-FFF2-40B4-BE49-F238E27FC236}">
                  <a16:creationId xmlns:a16="http://schemas.microsoft.com/office/drawing/2014/main" id="{81D9A93A-AA31-FCC2-E85B-0F052F110BA6}"/>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0">
              <a:extLst>
                <a:ext uri="{FF2B5EF4-FFF2-40B4-BE49-F238E27FC236}">
                  <a16:creationId xmlns:a16="http://schemas.microsoft.com/office/drawing/2014/main" id="{23325351-DF5C-610F-C22A-E3A391870DC5}"/>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1">
              <a:extLst>
                <a:ext uri="{FF2B5EF4-FFF2-40B4-BE49-F238E27FC236}">
                  <a16:creationId xmlns:a16="http://schemas.microsoft.com/office/drawing/2014/main" id="{1D290097-8B48-2082-2FFE-665EF3611B10}"/>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2">
              <a:extLst>
                <a:ext uri="{FF2B5EF4-FFF2-40B4-BE49-F238E27FC236}">
                  <a16:creationId xmlns:a16="http://schemas.microsoft.com/office/drawing/2014/main" id="{C768559A-D020-DC6E-2243-C74712DE9B52}"/>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3">
              <a:extLst>
                <a:ext uri="{FF2B5EF4-FFF2-40B4-BE49-F238E27FC236}">
                  <a16:creationId xmlns:a16="http://schemas.microsoft.com/office/drawing/2014/main" id="{78F9BB71-7091-3735-32C2-1240322C6AD4}"/>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4">
              <a:extLst>
                <a:ext uri="{FF2B5EF4-FFF2-40B4-BE49-F238E27FC236}">
                  <a16:creationId xmlns:a16="http://schemas.microsoft.com/office/drawing/2014/main" id="{3C3F336C-53CB-2EB7-17AB-EB2EF0636FDF}"/>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5">
              <a:extLst>
                <a:ext uri="{FF2B5EF4-FFF2-40B4-BE49-F238E27FC236}">
                  <a16:creationId xmlns:a16="http://schemas.microsoft.com/office/drawing/2014/main" id="{F97EAB88-C3B0-1DC8-CF43-CC93AC562396}"/>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6">
              <a:extLst>
                <a:ext uri="{FF2B5EF4-FFF2-40B4-BE49-F238E27FC236}">
                  <a16:creationId xmlns:a16="http://schemas.microsoft.com/office/drawing/2014/main" id="{F1579568-49E1-1781-AA6B-3166E3E12984}"/>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7">
              <a:extLst>
                <a:ext uri="{FF2B5EF4-FFF2-40B4-BE49-F238E27FC236}">
                  <a16:creationId xmlns:a16="http://schemas.microsoft.com/office/drawing/2014/main" id="{2273C99C-2E31-1E49-05E5-D197FC5D408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8">
              <a:extLst>
                <a:ext uri="{FF2B5EF4-FFF2-40B4-BE49-F238E27FC236}">
                  <a16:creationId xmlns:a16="http://schemas.microsoft.com/office/drawing/2014/main" id="{A042E603-8946-B460-1073-4B4218F3E41E}"/>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29">
              <a:extLst>
                <a:ext uri="{FF2B5EF4-FFF2-40B4-BE49-F238E27FC236}">
                  <a16:creationId xmlns:a16="http://schemas.microsoft.com/office/drawing/2014/main" id="{21AA022C-0D0F-4389-C7AC-28D26220096F}"/>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0">
              <a:extLst>
                <a:ext uri="{FF2B5EF4-FFF2-40B4-BE49-F238E27FC236}">
                  <a16:creationId xmlns:a16="http://schemas.microsoft.com/office/drawing/2014/main" id="{3DA7F3AC-5E5F-1785-75FB-399665790070}"/>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1">
              <a:extLst>
                <a:ext uri="{FF2B5EF4-FFF2-40B4-BE49-F238E27FC236}">
                  <a16:creationId xmlns:a16="http://schemas.microsoft.com/office/drawing/2014/main" id="{E7E2D0ED-A18C-5F87-F2D0-C0053D5552B3}"/>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2">
              <a:extLst>
                <a:ext uri="{FF2B5EF4-FFF2-40B4-BE49-F238E27FC236}">
                  <a16:creationId xmlns:a16="http://schemas.microsoft.com/office/drawing/2014/main" id="{4E9830FB-4861-47C6-81D9-368796084D81}"/>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3">
              <a:extLst>
                <a:ext uri="{FF2B5EF4-FFF2-40B4-BE49-F238E27FC236}">
                  <a16:creationId xmlns:a16="http://schemas.microsoft.com/office/drawing/2014/main" id="{833C51A8-AD3C-D41E-FC1C-19A69660E1B3}"/>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4">
              <a:extLst>
                <a:ext uri="{FF2B5EF4-FFF2-40B4-BE49-F238E27FC236}">
                  <a16:creationId xmlns:a16="http://schemas.microsoft.com/office/drawing/2014/main" id="{0807ACD3-C3A1-5EB6-D3C9-3220A63DA0E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5">
              <a:extLst>
                <a:ext uri="{FF2B5EF4-FFF2-40B4-BE49-F238E27FC236}">
                  <a16:creationId xmlns:a16="http://schemas.microsoft.com/office/drawing/2014/main" id="{54653666-1324-C6AC-7709-B97A71A56BBE}"/>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6">
              <a:extLst>
                <a:ext uri="{FF2B5EF4-FFF2-40B4-BE49-F238E27FC236}">
                  <a16:creationId xmlns:a16="http://schemas.microsoft.com/office/drawing/2014/main" id="{70586A55-D63A-5268-B801-23F28A66AFC1}"/>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7">
              <a:extLst>
                <a:ext uri="{FF2B5EF4-FFF2-40B4-BE49-F238E27FC236}">
                  <a16:creationId xmlns:a16="http://schemas.microsoft.com/office/drawing/2014/main" id="{9D8D7541-E392-38F8-5D72-DA66EB2391EE}"/>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8">
              <a:extLst>
                <a:ext uri="{FF2B5EF4-FFF2-40B4-BE49-F238E27FC236}">
                  <a16:creationId xmlns:a16="http://schemas.microsoft.com/office/drawing/2014/main" id="{32ACC035-17E5-B03B-85D4-88174F596A5B}"/>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39">
              <a:extLst>
                <a:ext uri="{FF2B5EF4-FFF2-40B4-BE49-F238E27FC236}">
                  <a16:creationId xmlns:a16="http://schemas.microsoft.com/office/drawing/2014/main" id="{8AC04907-4737-5120-B4C2-618A9458FEB9}"/>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0">
              <a:extLst>
                <a:ext uri="{FF2B5EF4-FFF2-40B4-BE49-F238E27FC236}">
                  <a16:creationId xmlns:a16="http://schemas.microsoft.com/office/drawing/2014/main" id="{2F27B32C-AE29-A046-FE6B-9A90170AA8FA}"/>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1">
              <a:extLst>
                <a:ext uri="{FF2B5EF4-FFF2-40B4-BE49-F238E27FC236}">
                  <a16:creationId xmlns:a16="http://schemas.microsoft.com/office/drawing/2014/main" id="{ACE53FCD-CDE7-9A0C-00B1-B9C563CDE13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2">
              <a:extLst>
                <a:ext uri="{FF2B5EF4-FFF2-40B4-BE49-F238E27FC236}">
                  <a16:creationId xmlns:a16="http://schemas.microsoft.com/office/drawing/2014/main" id="{573B28F1-9620-BDF2-6964-BF5741AF290C}"/>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3">
              <a:extLst>
                <a:ext uri="{FF2B5EF4-FFF2-40B4-BE49-F238E27FC236}">
                  <a16:creationId xmlns:a16="http://schemas.microsoft.com/office/drawing/2014/main" id="{A5E6A3D4-1819-816A-232C-C5FDB8A14135}"/>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4">
              <a:extLst>
                <a:ext uri="{FF2B5EF4-FFF2-40B4-BE49-F238E27FC236}">
                  <a16:creationId xmlns:a16="http://schemas.microsoft.com/office/drawing/2014/main" id="{33C0A2C9-51F2-E8A9-2985-40A6040AB1FE}"/>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5">
              <a:extLst>
                <a:ext uri="{FF2B5EF4-FFF2-40B4-BE49-F238E27FC236}">
                  <a16:creationId xmlns:a16="http://schemas.microsoft.com/office/drawing/2014/main" id="{59138D25-616A-F827-2EBC-6298FDAF75CD}"/>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6">
              <a:extLst>
                <a:ext uri="{FF2B5EF4-FFF2-40B4-BE49-F238E27FC236}">
                  <a16:creationId xmlns:a16="http://schemas.microsoft.com/office/drawing/2014/main" id="{799E814C-C636-D767-CFA9-1B0A17CCEDAD}"/>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7">
              <a:extLst>
                <a:ext uri="{FF2B5EF4-FFF2-40B4-BE49-F238E27FC236}">
                  <a16:creationId xmlns:a16="http://schemas.microsoft.com/office/drawing/2014/main" id="{313A3B56-EEB8-2A56-5408-26C5F4934070}"/>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8">
              <a:extLst>
                <a:ext uri="{FF2B5EF4-FFF2-40B4-BE49-F238E27FC236}">
                  <a16:creationId xmlns:a16="http://schemas.microsoft.com/office/drawing/2014/main" id="{3C75781E-15DD-3356-A191-1D82509CD68D}"/>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49">
              <a:extLst>
                <a:ext uri="{FF2B5EF4-FFF2-40B4-BE49-F238E27FC236}">
                  <a16:creationId xmlns:a16="http://schemas.microsoft.com/office/drawing/2014/main" id="{7D279572-C23F-6E13-1056-DD6E38C6F73D}"/>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0">
              <a:extLst>
                <a:ext uri="{FF2B5EF4-FFF2-40B4-BE49-F238E27FC236}">
                  <a16:creationId xmlns:a16="http://schemas.microsoft.com/office/drawing/2014/main" id="{B351A43E-1200-1E74-5145-69548E0C56CF}"/>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1">
              <a:extLst>
                <a:ext uri="{FF2B5EF4-FFF2-40B4-BE49-F238E27FC236}">
                  <a16:creationId xmlns:a16="http://schemas.microsoft.com/office/drawing/2014/main" id="{12EE3CC1-DB45-1B7C-578B-F392DD3CEB4B}"/>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2">
              <a:extLst>
                <a:ext uri="{FF2B5EF4-FFF2-40B4-BE49-F238E27FC236}">
                  <a16:creationId xmlns:a16="http://schemas.microsoft.com/office/drawing/2014/main" id="{8447EB48-E46B-C531-D3DA-12C107457B74}"/>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3">
              <a:extLst>
                <a:ext uri="{FF2B5EF4-FFF2-40B4-BE49-F238E27FC236}">
                  <a16:creationId xmlns:a16="http://schemas.microsoft.com/office/drawing/2014/main" id="{EB4F3033-5163-010B-FC18-E5C68DF7BB01}"/>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4">
              <a:extLst>
                <a:ext uri="{FF2B5EF4-FFF2-40B4-BE49-F238E27FC236}">
                  <a16:creationId xmlns:a16="http://schemas.microsoft.com/office/drawing/2014/main" id="{1771D4F8-668A-755B-5576-ED5B11FDB05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7" name="Freeform: Shape 355">
              <a:extLst>
                <a:ext uri="{FF2B5EF4-FFF2-40B4-BE49-F238E27FC236}">
                  <a16:creationId xmlns:a16="http://schemas.microsoft.com/office/drawing/2014/main" id="{E801B7A8-A3AF-40DB-7162-F75D78CBFB3F}"/>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8" name="Freeform: Shape 356">
              <a:extLst>
                <a:ext uri="{FF2B5EF4-FFF2-40B4-BE49-F238E27FC236}">
                  <a16:creationId xmlns:a16="http://schemas.microsoft.com/office/drawing/2014/main" id="{B4F35D54-DB75-82C8-60E1-5AF2B822AFDD}"/>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7">
              <a:extLst>
                <a:ext uri="{FF2B5EF4-FFF2-40B4-BE49-F238E27FC236}">
                  <a16:creationId xmlns:a16="http://schemas.microsoft.com/office/drawing/2014/main" id="{8BAFB963-A6A6-075D-9227-73878A1D788E}"/>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8">
              <a:extLst>
                <a:ext uri="{FF2B5EF4-FFF2-40B4-BE49-F238E27FC236}">
                  <a16:creationId xmlns:a16="http://schemas.microsoft.com/office/drawing/2014/main" id="{0282D458-4B6B-62A2-614F-F8900486809F}"/>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59">
              <a:extLst>
                <a:ext uri="{FF2B5EF4-FFF2-40B4-BE49-F238E27FC236}">
                  <a16:creationId xmlns:a16="http://schemas.microsoft.com/office/drawing/2014/main" id="{6C77CC28-D96D-F35F-ABD3-321F5C39DEB3}"/>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0">
              <a:extLst>
                <a:ext uri="{FF2B5EF4-FFF2-40B4-BE49-F238E27FC236}">
                  <a16:creationId xmlns:a16="http://schemas.microsoft.com/office/drawing/2014/main" id="{CFA0025F-F694-E453-5C2F-E4B5DE9E2179}"/>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1">
              <a:extLst>
                <a:ext uri="{FF2B5EF4-FFF2-40B4-BE49-F238E27FC236}">
                  <a16:creationId xmlns:a16="http://schemas.microsoft.com/office/drawing/2014/main" id="{BC30380D-F814-F00C-30FA-CD41D8841341}"/>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2">
              <a:extLst>
                <a:ext uri="{FF2B5EF4-FFF2-40B4-BE49-F238E27FC236}">
                  <a16:creationId xmlns:a16="http://schemas.microsoft.com/office/drawing/2014/main" id="{29BA89C8-3B22-4AD1-10E6-79A88B3F35BD}"/>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3">
              <a:extLst>
                <a:ext uri="{FF2B5EF4-FFF2-40B4-BE49-F238E27FC236}">
                  <a16:creationId xmlns:a16="http://schemas.microsoft.com/office/drawing/2014/main" id="{AD0C9E81-AA41-F00E-D389-4EF0F27098FF}"/>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4">
              <a:extLst>
                <a:ext uri="{FF2B5EF4-FFF2-40B4-BE49-F238E27FC236}">
                  <a16:creationId xmlns:a16="http://schemas.microsoft.com/office/drawing/2014/main" id="{49F3C682-73F6-0908-B5D4-A706805ADF1A}"/>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5">
              <a:extLst>
                <a:ext uri="{FF2B5EF4-FFF2-40B4-BE49-F238E27FC236}">
                  <a16:creationId xmlns:a16="http://schemas.microsoft.com/office/drawing/2014/main" id="{EAAFAFE5-639E-0092-58B6-944B2583FBFA}"/>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6">
              <a:extLst>
                <a:ext uri="{FF2B5EF4-FFF2-40B4-BE49-F238E27FC236}">
                  <a16:creationId xmlns:a16="http://schemas.microsoft.com/office/drawing/2014/main" id="{83C6114A-CD6B-92B9-2B11-ECDD21E6A668}"/>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7">
              <a:extLst>
                <a:ext uri="{FF2B5EF4-FFF2-40B4-BE49-F238E27FC236}">
                  <a16:creationId xmlns:a16="http://schemas.microsoft.com/office/drawing/2014/main" id="{0C9D9A8B-D24C-E88F-0DA4-178D699DF196}"/>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8">
              <a:extLst>
                <a:ext uri="{FF2B5EF4-FFF2-40B4-BE49-F238E27FC236}">
                  <a16:creationId xmlns:a16="http://schemas.microsoft.com/office/drawing/2014/main" id="{5E772BA8-0314-1EF7-E96C-D34E6F9AB4C0}"/>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69">
              <a:extLst>
                <a:ext uri="{FF2B5EF4-FFF2-40B4-BE49-F238E27FC236}">
                  <a16:creationId xmlns:a16="http://schemas.microsoft.com/office/drawing/2014/main" id="{200F41BF-2C9B-6363-92DA-9BCFAD4B92B7}"/>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0">
              <a:extLst>
                <a:ext uri="{FF2B5EF4-FFF2-40B4-BE49-F238E27FC236}">
                  <a16:creationId xmlns:a16="http://schemas.microsoft.com/office/drawing/2014/main" id="{5505EBB6-6F2E-C8AE-2390-94B0B93A2DDB}"/>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1">
              <a:extLst>
                <a:ext uri="{FF2B5EF4-FFF2-40B4-BE49-F238E27FC236}">
                  <a16:creationId xmlns:a16="http://schemas.microsoft.com/office/drawing/2014/main" id="{E4B1DF7B-F596-45B9-A585-21134A270036}"/>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2">
              <a:extLst>
                <a:ext uri="{FF2B5EF4-FFF2-40B4-BE49-F238E27FC236}">
                  <a16:creationId xmlns:a16="http://schemas.microsoft.com/office/drawing/2014/main" id="{848841D6-2752-81C1-D739-D29234BA5FF2}"/>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3">
              <a:extLst>
                <a:ext uri="{FF2B5EF4-FFF2-40B4-BE49-F238E27FC236}">
                  <a16:creationId xmlns:a16="http://schemas.microsoft.com/office/drawing/2014/main" id="{BD147B29-5022-AC59-F887-9966E04C450E}"/>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4">
              <a:extLst>
                <a:ext uri="{FF2B5EF4-FFF2-40B4-BE49-F238E27FC236}">
                  <a16:creationId xmlns:a16="http://schemas.microsoft.com/office/drawing/2014/main" id="{D7B49264-7F92-97C1-96EB-DBD786F19B3C}"/>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5">
              <a:extLst>
                <a:ext uri="{FF2B5EF4-FFF2-40B4-BE49-F238E27FC236}">
                  <a16:creationId xmlns:a16="http://schemas.microsoft.com/office/drawing/2014/main" id="{D0A595C7-EFAD-BBFE-6E63-6F52DBD86DAC}"/>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6">
              <a:extLst>
                <a:ext uri="{FF2B5EF4-FFF2-40B4-BE49-F238E27FC236}">
                  <a16:creationId xmlns:a16="http://schemas.microsoft.com/office/drawing/2014/main" id="{298F7228-A6A0-5FAC-8DC0-B3F1E4107CEB}"/>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7">
              <a:extLst>
                <a:ext uri="{FF2B5EF4-FFF2-40B4-BE49-F238E27FC236}">
                  <a16:creationId xmlns:a16="http://schemas.microsoft.com/office/drawing/2014/main" id="{53A06EC0-5529-DC3A-77F0-25DC689ACE60}"/>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8">
              <a:extLst>
                <a:ext uri="{FF2B5EF4-FFF2-40B4-BE49-F238E27FC236}">
                  <a16:creationId xmlns:a16="http://schemas.microsoft.com/office/drawing/2014/main" id="{46C244B2-E381-8F86-364E-BD510017FDDA}"/>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79">
              <a:extLst>
                <a:ext uri="{FF2B5EF4-FFF2-40B4-BE49-F238E27FC236}">
                  <a16:creationId xmlns:a16="http://schemas.microsoft.com/office/drawing/2014/main" id="{FAD46A99-DAE9-D6A7-4DE1-5FBD597262E5}"/>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0">
              <a:extLst>
                <a:ext uri="{FF2B5EF4-FFF2-40B4-BE49-F238E27FC236}">
                  <a16:creationId xmlns:a16="http://schemas.microsoft.com/office/drawing/2014/main" id="{07A5A31F-22E2-F7D5-FADA-EEFC5951E265}"/>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1">
              <a:extLst>
                <a:ext uri="{FF2B5EF4-FFF2-40B4-BE49-F238E27FC236}">
                  <a16:creationId xmlns:a16="http://schemas.microsoft.com/office/drawing/2014/main" id="{7DD8676D-1EAB-D594-C6D0-DE27CA5D7299}"/>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2">
              <a:extLst>
                <a:ext uri="{FF2B5EF4-FFF2-40B4-BE49-F238E27FC236}">
                  <a16:creationId xmlns:a16="http://schemas.microsoft.com/office/drawing/2014/main" id="{A6F3CDB9-53FE-6A89-B35B-A91450FA3019}"/>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3">
              <a:extLst>
                <a:ext uri="{FF2B5EF4-FFF2-40B4-BE49-F238E27FC236}">
                  <a16:creationId xmlns:a16="http://schemas.microsoft.com/office/drawing/2014/main" id="{E8B14F71-7461-5F1F-FEEB-43B3ADEA5345}"/>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4">
              <a:extLst>
                <a:ext uri="{FF2B5EF4-FFF2-40B4-BE49-F238E27FC236}">
                  <a16:creationId xmlns:a16="http://schemas.microsoft.com/office/drawing/2014/main" id="{6D875997-778D-8D9B-9914-8DA124439F74}"/>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5">
              <a:extLst>
                <a:ext uri="{FF2B5EF4-FFF2-40B4-BE49-F238E27FC236}">
                  <a16:creationId xmlns:a16="http://schemas.microsoft.com/office/drawing/2014/main" id="{6A22B26F-D120-E528-593A-B9B785D2E631}"/>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6">
              <a:extLst>
                <a:ext uri="{FF2B5EF4-FFF2-40B4-BE49-F238E27FC236}">
                  <a16:creationId xmlns:a16="http://schemas.microsoft.com/office/drawing/2014/main" id="{BCCC523B-C59D-E72B-0BEA-3C8557F8DD7F}"/>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7">
              <a:extLst>
                <a:ext uri="{FF2B5EF4-FFF2-40B4-BE49-F238E27FC236}">
                  <a16:creationId xmlns:a16="http://schemas.microsoft.com/office/drawing/2014/main" id="{89FE73A5-5EF2-FCD1-0497-6FAF546A7E75}"/>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8">
              <a:extLst>
                <a:ext uri="{FF2B5EF4-FFF2-40B4-BE49-F238E27FC236}">
                  <a16:creationId xmlns:a16="http://schemas.microsoft.com/office/drawing/2014/main" id="{2CCAF627-9C70-4727-7741-EE55D0CD6616}"/>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89">
              <a:extLst>
                <a:ext uri="{FF2B5EF4-FFF2-40B4-BE49-F238E27FC236}">
                  <a16:creationId xmlns:a16="http://schemas.microsoft.com/office/drawing/2014/main" id="{3B0F67CA-710E-7DAC-CA81-FF88EA663D7E}"/>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0">
              <a:extLst>
                <a:ext uri="{FF2B5EF4-FFF2-40B4-BE49-F238E27FC236}">
                  <a16:creationId xmlns:a16="http://schemas.microsoft.com/office/drawing/2014/main" id="{D57C52AB-F974-24F7-D221-1119AD2052C4}"/>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3" name="Freeform: Shape 391">
              <a:extLst>
                <a:ext uri="{FF2B5EF4-FFF2-40B4-BE49-F238E27FC236}">
                  <a16:creationId xmlns:a16="http://schemas.microsoft.com/office/drawing/2014/main" id="{D3C827A0-A4F5-B2FF-9724-92FBFC6F109E}"/>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793501450"/>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541906153"/>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GB"/>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57540198"/>
      </p:ext>
    </p:extLst>
  </p:cSld>
  <p:clrMapOvr>
    <a:masterClrMapping/>
  </p:clrMapOvr>
  <p:hf hdr="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17853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GB"/>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rtl="0"/>
            <a:r>
              <a:rPr lang="en-GB" noProof="0"/>
              <a:t>7/1/20XX</a:t>
            </a:r>
          </a:p>
        </p:txBody>
      </p:sp>
      <p:sp>
        <p:nvSpPr>
          <p:cNvPr id="8" name="Footer Placeholder 7"/>
          <p:cNvSpPr>
            <a:spLocks noGrp="1"/>
          </p:cNvSpPr>
          <p:nvPr>
            <p:ph type="ftr" sz="quarter" idx="11"/>
          </p:nvPr>
        </p:nvSpPr>
        <p:spPr/>
        <p:txBody>
          <a:bodyPr/>
          <a:lstStyle/>
          <a:p>
            <a:pPr rtl="0"/>
            <a:r>
              <a:rPr lang="en-GB" noProof="0"/>
              <a:t>Pitch deck title</a:t>
            </a:r>
          </a:p>
        </p:txBody>
      </p:sp>
      <p:sp>
        <p:nvSpPr>
          <p:cNvPr id="9" name="Slide Number Placeholder 8"/>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71094374"/>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pPr rtl="0"/>
            <a:r>
              <a:rPr lang="en-GB" noProof="0"/>
              <a:t>7/1/20XX</a:t>
            </a:r>
          </a:p>
        </p:txBody>
      </p:sp>
      <p:sp>
        <p:nvSpPr>
          <p:cNvPr id="4" name="Footer Placeholder 3"/>
          <p:cNvSpPr>
            <a:spLocks noGrp="1"/>
          </p:cNvSpPr>
          <p:nvPr>
            <p:ph type="ftr" sz="quarter" idx="11"/>
          </p:nvPr>
        </p:nvSpPr>
        <p:spPr/>
        <p:txBody>
          <a:bodyPr/>
          <a:lstStyle/>
          <a:p>
            <a:pPr rtl="0"/>
            <a:r>
              <a:rPr lang="en-GB" noProof="0"/>
              <a:t>Pitch deck title</a:t>
            </a:r>
          </a:p>
        </p:txBody>
      </p:sp>
      <p:sp>
        <p:nvSpPr>
          <p:cNvPr id="5" name="Slide Number Placeholder 4"/>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65421910"/>
      </p:ext>
    </p:extLst>
  </p:cSld>
  <p:clrMapOvr>
    <a:masterClrMapping/>
  </p:clrMapOvr>
  <p:hf hdr="0"/>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r>
              <a:rPr lang="en-GB" noProof="0"/>
              <a:t>7/1/20XX</a:t>
            </a:r>
          </a:p>
        </p:txBody>
      </p:sp>
      <p:sp>
        <p:nvSpPr>
          <p:cNvPr id="3" name="Footer Placeholder 2"/>
          <p:cNvSpPr>
            <a:spLocks noGrp="1"/>
          </p:cNvSpPr>
          <p:nvPr>
            <p:ph type="ftr" sz="quarter" idx="11"/>
          </p:nvPr>
        </p:nvSpPr>
        <p:spPr/>
        <p:txBody>
          <a:bodyPr/>
          <a:lstStyle/>
          <a:p>
            <a:pPr rtl="0"/>
            <a:r>
              <a:rPr lang="en-GB" noProof="0"/>
              <a:t>Pitch deck title</a:t>
            </a:r>
          </a:p>
        </p:txBody>
      </p:sp>
      <p:sp>
        <p:nvSpPr>
          <p:cNvPr id="4" name="Slide Number Placeholder 3"/>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3872873814"/>
      </p:ext>
    </p:extLst>
  </p:cSld>
  <p:clrMapOvr>
    <a:masterClrMapping/>
  </p:clrMapOvr>
  <p:hf hdr="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GB"/>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8500965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pPr rtl="0"/>
            <a:r>
              <a:rPr lang="en-GB" noProof="0"/>
              <a:t>7/1/20XX</a:t>
            </a:r>
          </a:p>
        </p:txBody>
      </p:sp>
      <p:sp>
        <p:nvSpPr>
          <p:cNvPr id="6" name="Footer Placeholder 5"/>
          <p:cNvSpPr>
            <a:spLocks noGrp="1"/>
          </p:cNvSpPr>
          <p:nvPr>
            <p:ph type="ftr" sz="quarter" idx="11"/>
          </p:nvPr>
        </p:nvSpPr>
        <p:spPr/>
        <p:txBody>
          <a:bodyPr/>
          <a:lstStyle/>
          <a:p>
            <a:pPr rtl="0"/>
            <a:r>
              <a:rPr lang="en-GB" noProof="0"/>
              <a:t>Pitch deck title</a:t>
            </a:r>
          </a:p>
        </p:txBody>
      </p:sp>
      <p:sp>
        <p:nvSpPr>
          <p:cNvPr id="7" name="Slide Number Placeholder 6"/>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24115650"/>
      </p:ext>
    </p:extLst>
  </p:cSld>
  <p:clrMapOvr>
    <a:masterClrMapping/>
  </p:clrMapOvr>
  <p:hf hdr="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967114349"/>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GB"/>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rtl="0"/>
            <a:r>
              <a:rPr lang="en-GB" noProof="0"/>
              <a:t>7/1/20XX</a:t>
            </a:r>
          </a:p>
        </p:txBody>
      </p:sp>
      <p:sp>
        <p:nvSpPr>
          <p:cNvPr id="5" name="Footer Placeholder 4"/>
          <p:cNvSpPr>
            <a:spLocks noGrp="1"/>
          </p:cNvSpPr>
          <p:nvPr>
            <p:ph type="ftr" sz="quarter" idx="11"/>
          </p:nvPr>
        </p:nvSpPr>
        <p:spPr/>
        <p:txBody>
          <a:bodyPr/>
          <a:lstStyle/>
          <a:p>
            <a:pPr rtl="0"/>
            <a:r>
              <a:rPr lang="en-GB" noProof="0"/>
              <a:t>Pitch deck title</a:t>
            </a:r>
          </a:p>
        </p:txBody>
      </p:sp>
      <p:sp>
        <p:nvSpPr>
          <p:cNvPr id="6" name="Slide Number Placeholder 5"/>
          <p:cNvSpPr>
            <a:spLocks noGrp="1"/>
          </p:cNvSpPr>
          <p:nvPr>
            <p:ph type="sldNum" sz="quarter" idx="12"/>
          </p:nvPr>
        </p:nvSpPr>
        <p:spPr/>
        <p:txBody>
          <a:bodyPr/>
          <a:lstStyle/>
          <a:p>
            <a:pPr rtl="0"/>
            <a:fld id="{B5CEABB6-07DC-46E8-9B57-56EC44A396E5}" type="slidenum">
              <a:rPr lang="en-GB" noProof="0" smtClean="0"/>
              <a:pPr/>
              <a:t>‹#›</a:t>
            </a:fld>
            <a:endParaRPr lang="en-GB" noProof="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57076996"/>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7368384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17408965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2431132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29371726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170286801"/>
      </p:ext>
    </p:extLst>
  </p:cSld>
  <p:clrMapOvr>
    <a:masterClrMapping/>
  </p:clrMapOvr>
  <p:extLst>
    <p:ext uri="{DCECCB84-F9BA-43D5-87BE-67443E8EF086}">
      <p15:sldGuideLst xmlns:p15="http://schemas.microsoft.com/office/powerpoint/2012/main">
        <p15:guide id="1" orient="horz" pos="343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40714375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2568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530684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r>
              <a:rPr lang="en-GB" noProof="0"/>
              <a:t>7/1/20XX</a:t>
            </a:r>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pPr rtl="0"/>
            <a:r>
              <a:rPr lang="en-GB" noProof="0"/>
              <a:t>Pitch deck title</a:t>
            </a:r>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pPr rtl="0"/>
            <a:fld id="{B5CEABB6-07DC-46E8-9B57-56EC44A396E5}" type="slidenum">
              <a:rPr lang="en-GB" noProof="0" smtClean="0"/>
              <a:pPr/>
              <a:t>‹#›</a:t>
            </a:fld>
            <a:endParaRPr lang="en-GB" noProof="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0116879"/>
      </p:ext>
    </p:extLst>
  </p:cSld>
  <p:clrMap bg1="lt1" tx1="dk1" bg2="lt2" tx2="dk2" accent1="accent1" accent2="accent2" accent3="accent3" accent4="accent4" accent5="accent5" accent6="accent6" hlink="hlink" folHlink="folHlink"/>
  <p:sldLayoutIdLst>
    <p:sldLayoutId id="2147484021" r:id="rId1"/>
    <p:sldLayoutId id="2147484022" r:id="rId2"/>
    <p:sldLayoutId id="2147484023" r:id="rId3"/>
    <p:sldLayoutId id="2147484024" r:id="rId4"/>
    <p:sldLayoutId id="2147484025" r:id="rId5"/>
    <p:sldLayoutId id="2147484026" r:id="rId6"/>
    <p:sldLayoutId id="2147484027" r:id="rId7"/>
    <p:sldLayoutId id="2147484028" r:id="rId8"/>
    <p:sldLayoutId id="2147484029" r:id="rId9"/>
    <p:sldLayoutId id="2147484030" r:id="rId10"/>
    <p:sldLayoutId id="2147484031" r:id="rId11"/>
    <p:sldLayoutId id="2147484032" r:id="rId12"/>
    <p:sldLayoutId id="2147484033" r:id="rId13"/>
    <p:sldLayoutId id="2147484034" r:id="rId14"/>
    <p:sldLayoutId id="2147484035" r:id="rId15"/>
    <p:sldLayoutId id="2147484036" r:id="rId16"/>
    <p:sldLayoutId id="2147484038" r:id="rId17"/>
    <p:sldLayoutId id="2147484039" r:id="rId18"/>
    <p:sldLayoutId id="2147484040" r:id="rId19"/>
    <p:sldLayoutId id="2147483649" r:id="rId20"/>
    <p:sldLayoutId id="2147483672" r:id="rId21"/>
    <p:sldLayoutId id="2147483691" r:id="rId22"/>
    <p:sldLayoutId id="2147483682" r:id="rId23"/>
    <p:sldLayoutId id="2147483692" r:id="rId24"/>
    <p:sldLayoutId id="2147483653" r:id="rId25"/>
    <p:sldLayoutId id="2147483681" r:id="rId26"/>
    <p:sldLayoutId id="2147483671" r:id="rId27"/>
    <p:sldLayoutId id="2147483669" r:id="rId28"/>
    <p:sldLayoutId id="2147483689" r:id="rId29"/>
  </p:sldLayoutIdLst>
  <p:hf hdr="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15.xml"/><Relationship Id="rId5" Type="http://schemas.openxmlformats.org/officeDocument/2006/relationships/image" Target="../media/image7.jpg"/><Relationship Id="rId4" Type="http://schemas.openxmlformats.org/officeDocument/2006/relationships/image" Target="../media/image6.jp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14.xml"/><Relationship Id="rId5" Type="http://schemas.openxmlformats.org/officeDocument/2006/relationships/image" Target="../media/image10.pn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8" Type="http://schemas.openxmlformats.org/officeDocument/2006/relationships/image" Target="../media/image25.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29.sv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image" Target="../media/image34.png"/><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hyperlink" Target="https://www.grc-gbgroup.co.uk/case-study/hsbc-headquarters1-centenary-square-birmingham/" TargetMode="External"/><Relationship Id="rId2" Type="http://schemas.openxmlformats.org/officeDocument/2006/relationships/hyperlink" Target="https://logos-marcas.com/hsbc-logo/" TargetMode="External"/><Relationship Id="rId1" Type="http://schemas.openxmlformats.org/officeDocument/2006/relationships/slideLayout" Target="../slideLayouts/slideLayout17.xml"/><Relationship Id="rId6" Type="http://schemas.openxmlformats.org/officeDocument/2006/relationships/hyperlink" Target="https://www.cipd.org/uk/knowledge/guides/interviewing/" TargetMode="External"/><Relationship Id="rId5" Type="http://schemas.openxmlformats.org/officeDocument/2006/relationships/hyperlink" Target="https://scholarworks.bgsu.edu/pad/vol2/iss1/3" TargetMode="External"/><Relationship Id="rId4" Type="http://schemas.openxmlformats.org/officeDocument/2006/relationships/hyperlink" Target="https://www.shrm.org/topics-tools/news/talent-acquisition/majority-job-seekers-prefer-person-interviews?utm_source=chatgpt.com"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37376" y="1640840"/>
            <a:ext cx="4379976" cy="1547583"/>
          </a:xfrm>
        </p:spPr>
        <p:txBody>
          <a:bodyPr rtlCol="0">
            <a:normAutofit/>
          </a:bodyPr>
          <a:lstStyle/>
          <a:p>
            <a:pPr algn="ctr" rtl="0"/>
            <a:r>
              <a:rPr lang="en-GB" sz="3600" dirty="0">
                <a:solidFill>
                  <a:schemeClr val="accent6">
                    <a:lumMod val="50000"/>
                  </a:schemeClr>
                </a:solidFill>
              </a:rPr>
              <a:t>Component 1 presentation</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280664"/>
            <a:ext cx="4379976" cy="1169416"/>
          </a:xfrm>
        </p:spPr>
        <p:txBody>
          <a:bodyPr rtlCol="0">
            <a:normAutofit lnSpcReduction="10000"/>
          </a:bodyPr>
          <a:lstStyle/>
          <a:p>
            <a:pPr algn="ctr" rtl="0"/>
            <a:r>
              <a:rPr lang="en-GB" b="1" dirty="0"/>
              <a:t>Developing &amp; managing individuals &amp; teams</a:t>
            </a:r>
          </a:p>
          <a:p>
            <a:pPr algn="ctr" rtl="0"/>
            <a:r>
              <a:rPr lang="en-GB" b="1" dirty="0"/>
              <a:t>LCLM5002</a:t>
            </a:r>
          </a:p>
          <a:p>
            <a:pPr algn="ctr" rtl="0"/>
            <a:r>
              <a:rPr lang="en-GB" b="1" dirty="0"/>
              <a:t>2016755</a:t>
            </a:r>
          </a:p>
          <a:p>
            <a:pPr rtl="0"/>
            <a:endParaRPr lang="en-GB" dirty="0"/>
          </a:p>
        </p:txBody>
      </p:sp>
    </p:spTree>
    <p:extLst>
      <p:ext uri="{BB962C8B-B14F-4D97-AF65-F5344CB8AC3E}">
        <p14:creationId xmlns:p14="http://schemas.microsoft.com/office/powerpoint/2010/main" val="14761372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764032" y="354584"/>
            <a:ext cx="4475480" cy="1325563"/>
          </a:xfrm>
        </p:spPr>
        <p:txBody>
          <a:bodyPr rtlCol="0">
            <a:normAutofit/>
          </a:bodyPr>
          <a:lstStyle/>
          <a:p>
            <a:pPr algn="ctr" rtl="0"/>
            <a:r>
              <a:rPr lang="en-GB" dirty="0"/>
              <a:t>Table of content</a:t>
            </a:r>
          </a:p>
        </p:txBody>
      </p:sp>
      <p:sp>
        <p:nvSpPr>
          <p:cNvPr id="10" name="Date Placeholder 9">
            <a:extLst>
              <a:ext uri="{FF2B5EF4-FFF2-40B4-BE49-F238E27FC236}">
                <a16:creationId xmlns:a16="http://schemas.microsoft.com/office/drawing/2014/main" id="{5B977C86-3B4D-43C8-8241-380CB8620E21}"/>
              </a:ext>
            </a:extLst>
          </p:cNvPr>
          <p:cNvSpPr>
            <a:spLocks noGrp="1"/>
          </p:cNvSpPr>
          <p:nvPr>
            <p:ph type="dt" sz="half" idx="10"/>
          </p:nvPr>
        </p:nvSpPr>
        <p:spPr/>
        <p:txBody>
          <a:bodyPr rtlCol="0"/>
          <a:lstStyle/>
          <a:p>
            <a:pPr rtl="0"/>
            <a:r>
              <a:rPr lang="en-GB"/>
              <a:t>7/1/20XX</a:t>
            </a:r>
          </a:p>
        </p:txBody>
      </p:sp>
      <p:sp>
        <p:nvSpPr>
          <p:cNvPr id="988" name="Footer Placeholder 4">
            <a:extLst>
              <a:ext uri="{FF2B5EF4-FFF2-40B4-BE49-F238E27FC236}">
                <a16:creationId xmlns:a16="http://schemas.microsoft.com/office/drawing/2014/main" id="{913B4A80-6C83-FB4C-8D49-B81A9804DEC0}"/>
              </a:ext>
            </a:extLst>
          </p:cNvPr>
          <p:cNvSpPr>
            <a:spLocks noGrp="1"/>
          </p:cNvSpPr>
          <p:nvPr>
            <p:ph type="ftr" sz="quarter" idx="11"/>
          </p:nvPr>
        </p:nvSpPr>
        <p:spPr/>
        <p:txBody>
          <a:bodyPr rtlCol="0"/>
          <a:lstStyle/>
          <a:p>
            <a:pPr rtl="0"/>
            <a:r>
              <a:rPr lang="en-GB"/>
              <a:t>Pitch deck title</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p:txBody>
          <a:bodyPr rtlCol="0"/>
          <a:lstStyle/>
          <a:p>
            <a:pPr rtl="0"/>
            <a:fld id="{B5CEABB6-07DC-46E8-9B57-56EC44A396E5}" type="slidenum">
              <a:rPr lang="en-GB" smtClean="0"/>
              <a:pPr/>
              <a:t>2</a:t>
            </a:fld>
            <a:endParaRPr lang="en-GB"/>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518160" y="1148080"/>
            <a:ext cx="2364188" cy="3046233"/>
          </a:xfrm>
        </p:spPr>
        <p:txBody>
          <a:bodyPr vert="horz" lIns="91440" tIns="45720" rIns="91440" bIns="45720" rtlCol="0" anchor="t">
            <a:normAutofit fontScale="25000" lnSpcReduction="20000"/>
          </a:bodyPr>
          <a:lstStyle/>
          <a:p>
            <a:pPr>
              <a:lnSpc>
                <a:spcPct val="150000"/>
              </a:lnSpc>
              <a:spcAft>
                <a:spcPts val="800"/>
              </a:spcAft>
              <a:buNone/>
            </a:pPr>
            <a:r>
              <a:rPr lang="en-GB" sz="1400" b="1" dirty="0">
                <a:effectLst/>
                <a:latin typeface="Arial" panose="020B0604020202020204" pitchFamily="34" charset="0"/>
                <a:ea typeface="Arial" panose="020B0604020202020204" pitchFamily="34" charset="0"/>
                <a:cs typeface="Arial" panose="020B0604020202020204" pitchFamily="34" charset="0"/>
              </a:rPr>
              <a:t>Your Presentation should include:</a:t>
            </a:r>
            <a:endParaRPr lang="en-GB" sz="14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A cover page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Table of content</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A brief introduction of a London or Birmingham based company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Recruitment process including </a:t>
            </a:r>
            <a:r>
              <a:rPr lang="en-GB" sz="3400" b="1" dirty="0">
                <a:solidFill>
                  <a:srgbClr val="FF0000"/>
                </a:solidFill>
                <a:effectLst/>
                <a:latin typeface="Arial" panose="020B0604020202020204" pitchFamily="34" charset="0"/>
                <a:ea typeface="Arial" panose="020B0604020202020204" pitchFamily="34" charset="0"/>
                <a:cs typeface="Arial" panose="020B0604020202020204" pitchFamily="34" charset="0"/>
              </a:rPr>
              <a:t>Job analysis, Job description and Person specification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Explore 3 different types of interviews for the team member (</a:t>
            </a:r>
            <a:r>
              <a:rPr lang="en-GB" sz="3400" b="1" dirty="0">
                <a:solidFill>
                  <a:srgbClr val="FF0000"/>
                </a:solidFill>
                <a:effectLst/>
                <a:latin typeface="Arial" panose="020B0604020202020204" pitchFamily="34" charset="0"/>
                <a:ea typeface="Arial" panose="020B0604020202020204" pitchFamily="34" charset="0"/>
                <a:cs typeface="Arial" panose="020B0604020202020204" pitchFamily="34" charset="0"/>
              </a:rPr>
              <a:t>Use 1 slide for each type of interview</a:t>
            </a: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Justify the appropriate questioning techniques such as probing, leading, Socratic etc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Make a comparison and contrast between a face-to-face interview and Online Interview for the mentioned candidate ( </a:t>
            </a:r>
            <a:r>
              <a:rPr lang="en-GB" sz="3400" dirty="0">
                <a:solidFill>
                  <a:srgbClr val="FF0000"/>
                </a:solidFill>
                <a:effectLst/>
                <a:highlight>
                  <a:srgbClr val="FFFF00"/>
                </a:highlight>
                <a:latin typeface="Arial" panose="020B0604020202020204" pitchFamily="34" charset="0"/>
                <a:ea typeface="Arial" panose="020B0604020202020204" pitchFamily="34" charset="0"/>
                <a:cs typeface="Arial" panose="020B0604020202020204" pitchFamily="34" charset="0"/>
              </a:rPr>
              <a:t>project manager, financial analyst, change manager etc</a:t>
            </a: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 )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Conclusion</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200000"/>
              </a:lnSpc>
              <a:spcAft>
                <a:spcPts val="800"/>
              </a:spcAft>
              <a:buFont typeface="Symbol" panose="05050102010706020507" pitchFamily="18" charset="2"/>
              <a:buChar char=""/>
            </a:pPr>
            <a:r>
              <a:rPr lang="en-GB" sz="3400" dirty="0">
                <a:solidFill>
                  <a:srgbClr val="FF0000"/>
                </a:solidFill>
                <a:effectLst/>
                <a:latin typeface="Arial" panose="020B0604020202020204" pitchFamily="34" charset="0"/>
                <a:ea typeface="Arial" panose="020B0604020202020204" pitchFamily="34" charset="0"/>
                <a:cs typeface="Arial" panose="020B0604020202020204" pitchFamily="34" charset="0"/>
              </a:rPr>
              <a:t>List of references </a:t>
            </a:r>
            <a:endParaRPr lang="en-GB" sz="3400" dirty="0">
              <a:solidFill>
                <a:srgbClr val="FF0000"/>
              </a:solidFill>
              <a:effectLst/>
              <a:latin typeface="Calibri" panose="020F0502020204030204" pitchFamily="34" charset="0"/>
              <a:ea typeface="Calibri" panose="020F0502020204030204" pitchFamily="34" charset="0"/>
              <a:cs typeface="Arial" panose="020B0604020202020204" pitchFamily="34" charset="0"/>
            </a:endParaRPr>
          </a:p>
          <a:p>
            <a:pPr rtl="0"/>
            <a:endParaRPr lang="en-GB" dirty="0"/>
          </a:p>
        </p:txBody>
      </p:sp>
      <p:sp>
        <p:nvSpPr>
          <p:cNvPr id="4" name="TextBox 3">
            <a:extLst>
              <a:ext uri="{FF2B5EF4-FFF2-40B4-BE49-F238E27FC236}">
                <a16:creationId xmlns:a16="http://schemas.microsoft.com/office/drawing/2014/main" id="{17F525A9-80F1-0A3E-8EA0-3A4895212F9D}"/>
              </a:ext>
            </a:extLst>
          </p:cNvPr>
          <p:cNvSpPr txBox="1"/>
          <p:nvPr/>
        </p:nvSpPr>
        <p:spPr>
          <a:xfrm>
            <a:off x="2794486" y="1600199"/>
            <a:ext cx="3626192" cy="4524315"/>
          </a:xfrm>
          <a:prstGeom prst="rect">
            <a:avLst/>
          </a:prstGeom>
          <a:noFill/>
        </p:spPr>
        <p:txBody>
          <a:bodyPr wrap="square" rtlCol="0">
            <a:spAutoFit/>
          </a:bodyPr>
          <a:lstStyle/>
          <a:p>
            <a:pPr marL="285750" indent="-285750">
              <a:buFont typeface="Arial" panose="020B0604020202020204" pitchFamily="34" charset="0"/>
              <a:buChar char="•"/>
            </a:pPr>
            <a:r>
              <a:rPr lang="en-GB" dirty="0">
                <a:solidFill>
                  <a:srgbClr val="FF0000"/>
                </a:solidFill>
              </a:rPr>
              <a:t>Introduction </a:t>
            </a:r>
          </a:p>
          <a:p>
            <a:pPr marL="285750" indent="-285750">
              <a:buFont typeface="Arial" panose="020B0604020202020204" pitchFamily="34" charset="0"/>
              <a:buChar char="•"/>
            </a:pPr>
            <a:r>
              <a:rPr lang="en-GB" dirty="0">
                <a:solidFill>
                  <a:srgbClr val="FF0000"/>
                </a:solidFill>
              </a:rPr>
              <a:t>Employee benefits</a:t>
            </a:r>
          </a:p>
          <a:p>
            <a:pPr marL="285750" indent="-285750">
              <a:buFont typeface="Arial" panose="020B0604020202020204" pitchFamily="34" charset="0"/>
              <a:buChar char="•"/>
            </a:pPr>
            <a:r>
              <a:rPr lang="en-GB" dirty="0">
                <a:solidFill>
                  <a:srgbClr val="FF0000"/>
                </a:solidFill>
              </a:rPr>
              <a:t>Recruitment process</a:t>
            </a:r>
          </a:p>
          <a:p>
            <a:pPr marL="285750" indent="-285750">
              <a:buFont typeface="Arial" panose="020B0604020202020204" pitchFamily="34" charset="0"/>
              <a:buChar char="•"/>
            </a:pPr>
            <a:r>
              <a:rPr lang="en-GB" dirty="0">
                <a:solidFill>
                  <a:srgbClr val="FF0000"/>
                </a:solidFill>
              </a:rPr>
              <a:t>Job Analysis/ Description</a:t>
            </a:r>
          </a:p>
          <a:p>
            <a:pPr marL="285750" indent="-285750">
              <a:buFont typeface="Arial" panose="020B0604020202020204" pitchFamily="34" charset="0"/>
              <a:buChar char="•"/>
            </a:pPr>
            <a:r>
              <a:rPr lang="en-GB" dirty="0">
                <a:solidFill>
                  <a:srgbClr val="FF0000"/>
                </a:solidFill>
              </a:rPr>
              <a:t>Personal specification</a:t>
            </a:r>
          </a:p>
          <a:p>
            <a:pPr marL="285750" indent="-285750">
              <a:buFont typeface="Arial" panose="020B0604020202020204" pitchFamily="34" charset="0"/>
              <a:buChar char="•"/>
            </a:pPr>
            <a:r>
              <a:rPr lang="en-GB" dirty="0">
                <a:solidFill>
                  <a:srgbClr val="FF0000"/>
                </a:solidFill>
              </a:rPr>
              <a:t>Types of interview for roles</a:t>
            </a:r>
          </a:p>
          <a:p>
            <a:pPr marL="285750" indent="-285750">
              <a:buFont typeface="Arial" panose="020B0604020202020204" pitchFamily="34" charset="0"/>
              <a:buChar char="•"/>
            </a:pPr>
            <a:r>
              <a:rPr lang="en-GB" dirty="0" err="1">
                <a:solidFill>
                  <a:srgbClr val="FF0000"/>
                </a:solidFill>
              </a:rPr>
              <a:t>Cont</a:t>
            </a:r>
            <a:endParaRPr lang="en-GB" dirty="0">
              <a:solidFill>
                <a:srgbClr val="FF0000"/>
              </a:solidFill>
            </a:endParaRPr>
          </a:p>
          <a:p>
            <a:pPr marL="285750" indent="-285750">
              <a:buFont typeface="Arial" panose="020B0604020202020204" pitchFamily="34" charset="0"/>
              <a:buChar char="•"/>
            </a:pPr>
            <a:r>
              <a:rPr lang="en-GB" dirty="0" err="1">
                <a:solidFill>
                  <a:srgbClr val="FF0000"/>
                </a:solidFill>
              </a:rPr>
              <a:t>Cont</a:t>
            </a:r>
            <a:r>
              <a:rPr lang="en-GB" dirty="0">
                <a:solidFill>
                  <a:srgbClr val="FF0000"/>
                </a:solidFill>
              </a:rPr>
              <a:t> part 3</a:t>
            </a:r>
          </a:p>
          <a:p>
            <a:pPr marL="285750" indent="-285750">
              <a:buFont typeface="Arial" panose="020B0604020202020204" pitchFamily="34" charset="0"/>
              <a:buChar char="•"/>
            </a:pPr>
            <a:r>
              <a:rPr lang="en-GB" dirty="0">
                <a:solidFill>
                  <a:srgbClr val="FF0000"/>
                </a:solidFill>
              </a:rPr>
              <a:t> Appropriate questioning techniques – Probing leading and Socrates</a:t>
            </a:r>
          </a:p>
          <a:p>
            <a:pPr marL="285750" indent="-285750">
              <a:buFont typeface="Arial" panose="020B0604020202020204" pitchFamily="34" charset="0"/>
              <a:buChar char="•"/>
            </a:pPr>
            <a:r>
              <a:rPr lang="en-GB" dirty="0">
                <a:solidFill>
                  <a:srgbClr val="FF0000"/>
                </a:solidFill>
              </a:rPr>
              <a:t>Compare &amp; contrast the interview types for the candidates for the 3 roles</a:t>
            </a:r>
          </a:p>
          <a:p>
            <a:pPr marL="285750" indent="-285750">
              <a:buFont typeface="Arial" panose="020B0604020202020204" pitchFamily="34" charset="0"/>
              <a:buChar char="•"/>
            </a:pPr>
            <a:r>
              <a:rPr lang="en-GB" dirty="0">
                <a:solidFill>
                  <a:srgbClr val="FF0000"/>
                </a:solidFill>
              </a:rPr>
              <a:t>Conclusion</a:t>
            </a:r>
          </a:p>
          <a:p>
            <a:pPr marL="285750" indent="-285750">
              <a:buFont typeface="Arial" panose="020B0604020202020204" pitchFamily="34" charset="0"/>
              <a:buChar char="•"/>
            </a:pPr>
            <a:r>
              <a:rPr lang="en-GB" dirty="0">
                <a:solidFill>
                  <a:srgbClr val="FF0000"/>
                </a:solidFill>
              </a:rPr>
              <a:t>References </a:t>
            </a:r>
          </a:p>
        </p:txBody>
      </p:sp>
    </p:spTree>
    <p:extLst>
      <p:ext uri="{BB962C8B-B14F-4D97-AF65-F5344CB8AC3E}">
        <p14:creationId xmlns:p14="http://schemas.microsoft.com/office/powerpoint/2010/main" val="6209913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descr="A logo of a company&#10;&#10;AI-generated content may be incorrect.">
            <a:extLst>
              <a:ext uri="{FF2B5EF4-FFF2-40B4-BE49-F238E27FC236}">
                <a16:creationId xmlns:a16="http://schemas.microsoft.com/office/drawing/2014/main" id="{B6456B0A-C7C9-CF8E-92BC-E10A5E2B17B6}"/>
              </a:ext>
            </a:extLst>
          </p:cNvPr>
          <p:cNvPicPr>
            <a:picLocks noChangeAspect="1"/>
          </p:cNvPicPr>
          <p:nvPr/>
        </p:nvPicPr>
        <p:blipFill>
          <a:blip r:embed="rId3"/>
          <a:stretch>
            <a:fillRect/>
          </a:stretch>
        </p:blipFill>
        <p:spPr>
          <a:xfrm>
            <a:off x="7654407" y="-4372"/>
            <a:ext cx="2743200" cy="2597101"/>
          </a:xfrm>
          <a:prstGeom prst="rect">
            <a:avLst/>
          </a:prstGeom>
          <a:ln>
            <a:noFill/>
          </a:ln>
          <a:effectLst>
            <a:softEdge rad="112500"/>
          </a:effectLst>
        </p:spPr>
      </p:pic>
      <p:pic>
        <p:nvPicPr>
          <p:cNvPr id="24" name="Picture 23" descr="HSBC Birmingham City centre ">
            <a:extLst>
              <a:ext uri="{FF2B5EF4-FFF2-40B4-BE49-F238E27FC236}">
                <a16:creationId xmlns:a16="http://schemas.microsoft.com/office/drawing/2014/main" id="{3F36FED5-D196-0694-8350-CD5A763332FA}"/>
              </a:ext>
            </a:extLst>
          </p:cNvPr>
          <p:cNvPicPr>
            <a:picLocks noChangeAspect="1"/>
          </p:cNvPicPr>
          <p:nvPr/>
        </p:nvPicPr>
        <p:blipFill>
          <a:blip r:embed="rId4"/>
          <a:srcRect l="19334"/>
          <a:stretch>
            <a:fillRect/>
          </a:stretch>
        </p:blipFill>
        <p:spPr>
          <a:xfrm>
            <a:off x="5914562" y="1588320"/>
            <a:ext cx="3369587" cy="2043112"/>
          </a:xfrm>
          <a:prstGeom prst="rect">
            <a:avLst/>
          </a:prstGeom>
        </p:spPr>
      </p:pic>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177799"/>
            <a:ext cx="10515600" cy="1325563"/>
          </a:xfrm>
        </p:spPr>
        <p:txBody>
          <a:bodyPr rtlCol="0">
            <a:normAutofit/>
          </a:bodyPr>
          <a:lstStyle/>
          <a:p>
            <a:pPr rtl="0"/>
            <a:r>
              <a:rPr lang="en-GB" dirty="0">
                <a:solidFill>
                  <a:srgbClr val="468C8A"/>
                </a:solidFill>
              </a:rPr>
              <a:t>Introduction</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p:txBody>
          <a:bodyPr rtlCol="0"/>
          <a:lstStyle/>
          <a:p>
            <a:pPr rtl="0"/>
            <a:fld id="{B5CEABB6-07DC-46E8-9B57-56EC44A396E5}" type="slidenum">
              <a:rPr lang="en-GB" smtClean="0"/>
              <a:pPr/>
              <a:t>3</a:t>
            </a:fld>
            <a:endParaRPr lang="en-GB"/>
          </a:p>
        </p:txBody>
      </p:sp>
      <p:sp>
        <p:nvSpPr>
          <p:cNvPr id="82" name="Text Placeholder 81">
            <a:extLst>
              <a:ext uri="{FF2B5EF4-FFF2-40B4-BE49-F238E27FC236}">
                <a16:creationId xmlns:a16="http://schemas.microsoft.com/office/drawing/2014/main" id="{D9EC4812-61EE-48AF-8719-45C60242611A}"/>
              </a:ext>
            </a:extLst>
          </p:cNvPr>
          <p:cNvSpPr>
            <a:spLocks noGrp="1"/>
          </p:cNvSpPr>
          <p:nvPr>
            <p:ph type="body" sz="quarter" idx="13"/>
          </p:nvPr>
        </p:nvSpPr>
        <p:spPr>
          <a:xfrm>
            <a:off x="589111" y="1625295"/>
            <a:ext cx="4731706" cy="5166935"/>
          </a:xfrm>
        </p:spPr>
        <p:txBody>
          <a:bodyPr rtlCol="0">
            <a:normAutofit/>
          </a:bodyPr>
          <a:lstStyle/>
          <a:p>
            <a:pPr rtl="0"/>
            <a:r>
              <a:rPr lang="en-GB" sz="1800" b="1" dirty="0">
                <a:solidFill>
                  <a:srgbClr val="468C8A"/>
                </a:solidFill>
              </a:rPr>
              <a:t>Purpose of the presentation </a:t>
            </a:r>
          </a:p>
          <a:p>
            <a:pPr rtl="0"/>
            <a:r>
              <a:rPr lang="en-GB" sz="1600" dirty="0">
                <a:solidFill>
                  <a:srgbClr val="468C8A"/>
                </a:solidFill>
              </a:rPr>
              <a:t>In this presentation we will be exploring the contrasts between different types of interviews used to select applicants for 3 separate roles within HSBC &amp; how the HR/ recruiters utilise the different methods of interviews to find the best fitting candidates. </a:t>
            </a:r>
          </a:p>
          <a:p>
            <a:pPr rtl="0"/>
            <a:endParaRPr lang="en-GB" sz="1600" dirty="0">
              <a:solidFill>
                <a:srgbClr val="468C8A"/>
              </a:solidFill>
            </a:endParaRPr>
          </a:p>
          <a:p>
            <a:pPr rtl="0"/>
            <a:r>
              <a:rPr lang="en-GB" sz="1600" b="1" dirty="0">
                <a:solidFill>
                  <a:srgbClr val="468C8A"/>
                </a:solidFill>
              </a:rPr>
              <a:t>HSBC Banking group</a:t>
            </a:r>
          </a:p>
          <a:p>
            <a:r>
              <a:rPr lang="en-GB" sz="1600" dirty="0">
                <a:solidFill>
                  <a:srgbClr val="468C8A"/>
                </a:solidFill>
              </a:rPr>
              <a:t>HSBC Holdings plc was established in March 1865, in Hong Kong by Thomas Sutherland. It was initially created to support trade between Asia and Europe. By 1875, the bank had already begun to broaden its operations into various countries throughout Asia, Europe, and North America. Throughout the years, HSBC expanded through significant acquisitions, such as the British Bank of the Middle East in 1959 and Midland Bank in 1992, which enhanced its presence in both the United Kingdom and the Middle East.</a:t>
            </a:r>
          </a:p>
          <a:p>
            <a:pPr rtl="0"/>
            <a:endParaRPr lang="en-GB" sz="1600" dirty="0"/>
          </a:p>
        </p:txBody>
      </p:sp>
      <p:sp>
        <p:nvSpPr>
          <p:cNvPr id="25" name="TextBox 24">
            <a:extLst>
              <a:ext uri="{FF2B5EF4-FFF2-40B4-BE49-F238E27FC236}">
                <a16:creationId xmlns:a16="http://schemas.microsoft.com/office/drawing/2014/main" id="{D2792CA4-7830-5919-7610-16E88C57DFF7}"/>
              </a:ext>
            </a:extLst>
          </p:cNvPr>
          <p:cNvSpPr txBox="1"/>
          <p:nvPr/>
        </p:nvSpPr>
        <p:spPr>
          <a:xfrm>
            <a:off x="5386337" y="3759701"/>
            <a:ext cx="3838686" cy="2400657"/>
          </a:xfrm>
          <a:prstGeom prst="rect">
            <a:avLst/>
          </a:prstGeom>
          <a:noFill/>
        </p:spPr>
        <p:txBody>
          <a:bodyPr wrap="square" rtlCol="0">
            <a:spAutoFit/>
          </a:bodyPr>
          <a:lstStyle/>
          <a:p>
            <a:r>
              <a:rPr lang="en-GB" sz="1500" dirty="0">
                <a:solidFill>
                  <a:srgbClr val="468C8A"/>
                </a:solidFill>
              </a:rPr>
              <a:t>HSBC now functions in more than 50 countries and regions within Europe, Asia, the Americas, Africa, and the Middle East. Catering to millions of customers worldwide. This evolution from a local trade bank into one of the largest financial entities in the world. Which is why I have chosen it to demonstrate my case study for modern recruitment and internal interview processes.</a:t>
            </a:r>
          </a:p>
        </p:txBody>
      </p:sp>
    </p:spTree>
    <p:extLst>
      <p:ext uri="{BB962C8B-B14F-4D97-AF65-F5344CB8AC3E}">
        <p14:creationId xmlns:p14="http://schemas.microsoft.com/office/powerpoint/2010/main" val="731641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136525"/>
            <a:ext cx="10515600" cy="434975"/>
          </a:xfrm>
        </p:spPr>
        <p:txBody>
          <a:bodyPr rtlCol="0">
            <a:normAutofit/>
          </a:bodyPr>
          <a:lstStyle/>
          <a:p>
            <a:pPr rtl="0"/>
            <a:r>
              <a:rPr lang="en-GB" sz="2600" dirty="0">
                <a:solidFill>
                  <a:srgbClr val="468C8A"/>
                </a:solidFill>
              </a:rPr>
              <a:t>Employee benefits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rtl="0"/>
            <a:fld id="{B5CEABB6-07DC-46E8-9B57-56EC44A396E5}" type="slidenum">
              <a:rPr lang="en-GB" smtClean="0"/>
              <a:pPr rtl="0"/>
              <a:t>4</a:t>
            </a:fld>
            <a:endParaRPr lang="en-GB" dirty="0"/>
          </a:p>
        </p:txBody>
      </p:sp>
      <p:pic>
        <p:nvPicPr>
          <p:cNvPr id="25" name="Picture 24">
            <a:extLst>
              <a:ext uri="{FF2B5EF4-FFF2-40B4-BE49-F238E27FC236}">
                <a16:creationId xmlns:a16="http://schemas.microsoft.com/office/drawing/2014/main" id="{4000BA6C-4956-C070-FF9B-9CDBDD6A87C5}"/>
              </a:ext>
            </a:extLst>
          </p:cNvPr>
          <p:cNvPicPr>
            <a:picLocks noChangeAspect="1"/>
          </p:cNvPicPr>
          <p:nvPr/>
        </p:nvPicPr>
        <p:blipFill>
          <a:blip r:embed="rId3"/>
          <a:srcRect l="15983"/>
          <a:stretch>
            <a:fillRect/>
          </a:stretch>
        </p:blipFill>
        <p:spPr>
          <a:xfrm>
            <a:off x="3296891" y="665500"/>
            <a:ext cx="5924268" cy="1276528"/>
          </a:xfrm>
          <a:prstGeom prst="rect">
            <a:avLst/>
          </a:prstGeom>
        </p:spPr>
      </p:pic>
      <p:sp>
        <p:nvSpPr>
          <p:cNvPr id="27" name="TextBox 26">
            <a:extLst>
              <a:ext uri="{FF2B5EF4-FFF2-40B4-BE49-F238E27FC236}">
                <a16:creationId xmlns:a16="http://schemas.microsoft.com/office/drawing/2014/main" id="{CDEBD737-0D63-4ABA-69B4-34506C408BF5}"/>
              </a:ext>
            </a:extLst>
          </p:cNvPr>
          <p:cNvSpPr txBox="1"/>
          <p:nvPr/>
        </p:nvSpPr>
        <p:spPr>
          <a:xfrm>
            <a:off x="709546" y="2036028"/>
            <a:ext cx="10644254" cy="3785652"/>
          </a:xfrm>
          <a:prstGeom prst="rect">
            <a:avLst/>
          </a:prstGeom>
          <a:noFill/>
        </p:spPr>
        <p:txBody>
          <a:bodyPr wrap="square" rtlCol="0">
            <a:spAutoFit/>
          </a:bodyPr>
          <a:lstStyle/>
          <a:p>
            <a:pPr>
              <a:buNone/>
            </a:pPr>
            <a:r>
              <a:rPr lang="en-GB" sz="2000" dirty="0">
                <a:solidFill>
                  <a:srgbClr val="468C8A"/>
                </a:solidFill>
              </a:rPr>
              <a:t>HSBC recognises that employees are its greatest asset.</a:t>
            </a:r>
            <a:br>
              <a:rPr lang="en-GB" sz="2000" dirty="0">
                <a:solidFill>
                  <a:srgbClr val="468C8A"/>
                </a:solidFill>
              </a:rPr>
            </a:br>
            <a:r>
              <a:rPr lang="en-GB" sz="2000" dirty="0">
                <a:solidFill>
                  <a:srgbClr val="468C8A"/>
                </a:solidFill>
              </a:rPr>
              <a:t>The company invests heavily in staff wellbeing, ensuring every individual feels supported, motivated, and valued regardless of their role.</a:t>
            </a:r>
          </a:p>
          <a:p>
            <a:pPr>
              <a:buNone/>
            </a:pPr>
            <a:endParaRPr lang="en-GB" sz="2000" dirty="0">
              <a:solidFill>
                <a:srgbClr val="468C8A"/>
              </a:solidFill>
            </a:endParaRPr>
          </a:p>
          <a:p>
            <a:pPr>
              <a:buNone/>
            </a:pPr>
            <a:r>
              <a:rPr lang="en-GB" sz="2000" b="1" dirty="0">
                <a:solidFill>
                  <a:srgbClr val="468C8A"/>
                </a:solidFill>
              </a:rPr>
              <a:t>The inclusive benefits package focuses on four key aspects of wellbeing:</a:t>
            </a:r>
            <a:endParaRPr lang="en-GB" sz="2000" dirty="0">
              <a:solidFill>
                <a:srgbClr val="468C8A"/>
              </a:solidFill>
            </a:endParaRPr>
          </a:p>
          <a:p>
            <a:pPr>
              <a:buFont typeface="Arial" panose="020B0604020202020204" pitchFamily="34" charset="0"/>
              <a:buChar char="•"/>
            </a:pPr>
            <a:r>
              <a:rPr lang="en-GB" sz="2000" b="1" dirty="0">
                <a:solidFill>
                  <a:srgbClr val="468C8A"/>
                </a:solidFill>
              </a:rPr>
              <a:t>Healthier lifestyles:</a:t>
            </a:r>
            <a:r>
              <a:rPr lang="en-GB" sz="2000" dirty="0">
                <a:solidFill>
                  <a:srgbClr val="468C8A"/>
                </a:solidFill>
              </a:rPr>
              <a:t> Access to mental health apps, onsite gyms, and comprehensive medical cover.</a:t>
            </a:r>
          </a:p>
          <a:p>
            <a:pPr>
              <a:buFont typeface="Arial" panose="020B0604020202020204" pitchFamily="34" charset="0"/>
              <a:buChar char="•"/>
            </a:pPr>
            <a:r>
              <a:rPr lang="en-GB" sz="2000" b="1" dirty="0">
                <a:solidFill>
                  <a:srgbClr val="468C8A"/>
                </a:solidFill>
              </a:rPr>
              <a:t>Finances:</a:t>
            </a:r>
            <a:r>
              <a:rPr lang="en-GB" sz="2000" dirty="0">
                <a:solidFill>
                  <a:srgbClr val="468C8A"/>
                </a:solidFill>
              </a:rPr>
              <a:t> Bespoke savings plans and protection schemes to help employees plan for their financial futures.</a:t>
            </a:r>
          </a:p>
          <a:p>
            <a:pPr>
              <a:buFont typeface="Arial" panose="020B0604020202020204" pitchFamily="34" charset="0"/>
              <a:buChar char="•"/>
            </a:pPr>
            <a:r>
              <a:rPr lang="en-GB" sz="2000" b="1" dirty="0">
                <a:solidFill>
                  <a:srgbClr val="468C8A"/>
                </a:solidFill>
              </a:rPr>
              <a:t>Social aspect:</a:t>
            </a:r>
            <a:r>
              <a:rPr lang="en-GB" sz="2000" dirty="0">
                <a:solidFill>
                  <a:srgbClr val="468C8A"/>
                </a:solidFill>
              </a:rPr>
              <a:t> Flexible working arrangements and generous annual leave allowances.</a:t>
            </a:r>
          </a:p>
          <a:p>
            <a:pPr>
              <a:buFont typeface="Arial" panose="020B0604020202020204" pitchFamily="34" charset="0"/>
              <a:buChar char="•"/>
            </a:pPr>
            <a:r>
              <a:rPr lang="en-GB" sz="2000" b="1" dirty="0">
                <a:solidFill>
                  <a:srgbClr val="468C8A"/>
                </a:solidFill>
              </a:rPr>
              <a:t>Culture:</a:t>
            </a:r>
            <a:r>
              <a:rPr lang="en-GB" sz="2000" dirty="0">
                <a:solidFill>
                  <a:srgbClr val="468C8A"/>
                </a:solidFill>
              </a:rPr>
              <a:t> A supportive environment where open communication and work–life balance are encouraged.</a:t>
            </a:r>
          </a:p>
        </p:txBody>
      </p:sp>
    </p:spTree>
    <p:extLst>
      <p:ext uri="{BB962C8B-B14F-4D97-AF65-F5344CB8AC3E}">
        <p14:creationId xmlns:p14="http://schemas.microsoft.com/office/powerpoint/2010/main" val="3140179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8E26E8F-E934-0834-D3A7-1EA39EFA54F4}"/>
              </a:ext>
            </a:extLst>
          </p:cNvPr>
          <p:cNvSpPr/>
          <p:nvPr/>
        </p:nvSpPr>
        <p:spPr>
          <a:xfrm>
            <a:off x="0" y="4396199"/>
            <a:ext cx="12228219" cy="1173788"/>
          </a:xfrm>
          <a:prstGeom prst="rect">
            <a:avLst/>
          </a:prstGeom>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516D52A2-0E94-A9D5-A107-E0924885338E}"/>
              </a:ext>
            </a:extLst>
          </p:cNvPr>
          <p:cNvSpPr/>
          <p:nvPr/>
        </p:nvSpPr>
        <p:spPr>
          <a:xfrm>
            <a:off x="0" y="1977389"/>
            <a:ext cx="12228219" cy="1063125"/>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BCD052FD-494F-79E9-6369-48F86E915841}"/>
              </a:ext>
            </a:extLst>
          </p:cNvPr>
          <p:cNvSpPr>
            <a:spLocks noGrp="1"/>
          </p:cNvSpPr>
          <p:nvPr>
            <p:ph type="title"/>
          </p:nvPr>
        </p:nvSpPr>
        <p:spPr>
          <a:xfrm>
            <a:off x="838200" y="365125"/>
            <a:ext cx="10515600" cy="469265"/>
          </a:xfrm>
        </p:spPr>
        <p:txBody>
          <a:bodyPr>
            <a:normAutofit fontScale="90000"/>
          </a:bodyPr>
          <a:lstStyle/>
          <a:p>
            <a:r>
              <a:rPr lang="en-GB" dirty="0"/>
              <a:t>Recruitment process</a:t>
            </a:r>
          </a:p>
        </p:txBody>
      </p:sp>
      <p:sp>
        <p:nvSpPr>
          <p:cNvPr id="4" name="Slide Number Placeholder 3">
            <a:extLst>
              <a:ext uri="{FF2B5EF4-FFF2-40B4-BE49-F238E27FC236}">
                <a16:creationId xmlns:a16="http://schemas.microsoft.com/office/drawing/2014/main" id="{03372E3B-0F26-E6A4-66DA-5A46B4AF6287}"/>
              </a:ext>
            </a:extLst>
          </p:cNvPr>
          <p:cNvSpPr>
            <a:spLocks noGrp="1"/>
          </p:cNvSpPr>
          <p:nvPr>
            <p:ph type="sldNum" sz="quarter" idx="11"/>
          </p:nvPr>
        </p:nvSpPr>
        <p:spPr/>
        <p:txBody>
          <a:bodyPr/>
          <a:lstStyle/>
          <a:p>
            <a:pPr rtl="0"/>
            <a:fld id="{19B51A1E-902D-48AF-9020-955120F399B6}" type="slidenum">
              <a:rPr lang="en-GB" noProof="0" smtClean="0"/>
              <a:pPr rtl="0"/>
              <a:t>5</a:t>
            </a:fld>
            <a:endParaRPr lang="en-GB" noProof="0"/>
          </a:p>
        </p:txBody>
      </p:sp>
      <p:sp>
        <p:nvSpPr>
          <p:cNvPr id="12" name="TextBox 11">
            <a:extLst>
              <a:ext uri="{FF2B5EF4-FFF2-40B4-BE49-F238E27FC236}">
                <a16:creationId xmlns:a16="http://schemas.microsoft.com/office/drawing/2014/main" id="{772614F7-AA40-E43E-350B-08D857A00251}"/>
              </a:ext>
            </a:extLst>
          </p:cNvPr>
          <p:cNvSpPr txBox="1"/>
          <p:nvPr/>
        </p:nvSpPr>
        <p:spPr>
          <a:xfrm>
            <a:off x="838200" y="933160"/>
            <a:ext cx="7230110" cy="382412"/>
          </a:xfrm>
          <a:prstGeom prst="rect">
            <a:avLst/>
          </a:prstGeom>
          <a:noFill/>
        </p:spPr>
        <p:txBody>
          <a:bodyPr wrap="square" rtlCol="0">
            <a:spAutoFit/>
          </a:bodyPr>
          <a:lstStyle/>
          <a:p>
            <a:pPr marL="342900" marR="0" lvl="0" indent="-342900" algn="l" defTabSz="914400" rtl="0" eaLnBrk="1" fontAlgn="auto" latinLnBrk="0" hangingPunct="1">
              <a:lnSpc>
                <a:spcPct val="200000"/>
              </a:lnSpc>
              <a:spcBef>
                <a:spcPts val="1000"/>
              </a:spcBef>
              <a:spcAft>
                <a:spcPts val="0"/>
              </a:spcAft>
              <a:buClrTx/>
              <a:buSzTx/>
              <a:buFont typeface="Symbol" panose="05050102010706020507" pitchFamily="18" charset="2"/>
              <a:buChar char=""/>
              <a:tabLst/>
              <a:defRPr/>
            </a:pPr>
            <a:r>
              <a:rPr kumimoji="0" lang="en-GB" sz="1100" b="0" i="0" u="none" strike="noStrike" kern="1200" cap="none" spc="0" normalizeH="0" baseline="0" noProof="0" dirty="0">
                <a:ln>
                  <a:noFill/>
                </a:ln>
                <a:solidFill>
                  <a:srgbClr val="FF0000"/>
                </a:solidFill>
                <a:effectLst/>
                <a:uLnTx/>
                <a:uFillTx/>
                <a:latin typeface="Arial" panose="020B0604020202020204" pitchFamily="34" charset="0"/>
                <a:ea typeface="Arial" panose="020B0604020202020204" pitchFamily="34" charset="0"/>
                <a:cs typeface="Arial" panose="020B0604020202020204" pitchFamily="34" charset="0"/>
              </a:rPr>
              <a:t>Recruitment process including </a:t>
            </a:r>
            <a:r>
              <a:rPr kumimoji="0" lang="en-GB" sz="1100" b="1" i="0" u="none" strike="noStrike" kern="1200" cap="none" spc="0" normalizeH="0" baseline="0" noProof="0" dirty="0">
                <a:ln>
                  <a:noFill/>
                </a:ln>
                <a:solidFill>
                  <a:srgbClr val="FF0000"/>
                </a:solidFill>
                <a:effectLst/>
                <a:uLnTx/>
                <a:uFillTx/>
                <a:latin typeface="Arial" panose="020B0604020202020204" pitchFamily="34" charset="0"/>
                <a:ea typeface="Arial" panose="020B0604020202020204" pitchFamily="34" charset="0"/>
                <a:cs typeface="Arial" panose="020B0604020202020204" pitchFamily="34" charset="0"/>
              </a:rPr>
              <a:t>Job analysis, Job description and Person specification </a:t>
            </a:r>
            <a:endParaRPr kumimoji="0" lang="en-GB" sz="1100" b="0" i="0" u="none" strike="noStrike" kern="1200" cap="none" spc="0" normalizeH="0" baseline="0" noProof="0" dirty="0">
              <a:ln>
                <a:noFill/>
              </a:ln>
              <a:solidFill>
                <a:srgbClr val="FF0000"/>
              </a:solidFill>
              <a:effectLst/>
              <a:uLnTx/>
              <a:uFillTx/>
              <a:latin typeface="Calibri" panose="020F0502020204030204" pitchFamily="34" charset="0"/>
              <a:ea typeface="Calibri" panose="020F050202020403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7B65592C-3A71-D1C9-2C6B-83728D0344BE}"/>
              </a:ext>
            </a:extLst>
          </p:cNvPr>
          <p:cNvSpPr txBox="1"/>
          <p:nvPr/>
        </p:nvSpPr>
        <p:spPr>
          <a:xfrm>
            <a:off x="422910" y="1444654"/>
            <a:ext cx="10887710" cy="369332"/>
          </a:xfrm>
          <a:prstGeom prst="rect">
            <a:avLst/>
          </a:prstGeom>
          <a:noFill/>
        </p:spPr>
        <p:txBody>
          <a:bodyPr wrap="square" rtlCol="0">
            <a:spAutoFit/>
          </a:bodyPr>
          <a:lstStyle/>
          <a:p>
            <a:pPr algn="ctr"/>
            <a:r>
              <a:rPr lang="en-GB" b="1" dirty="0">
                <a:solidFill>
                  <a:srgbClr val="0A4054"/>
                </a:solidFill>
              </a:rPr>
              <a:t>The 3 roles we will explore are for a Project manager, Financial Analyst a Change manager</a:t>
            </a:r>
          </a:p>
        </p:txBody>
      </p:sp>
      <p:sp>
        <p:nvSpPr>
          <p:cNvPr id="14" name="TextBox 13">
            <a:extLst>
              <a:ext uri="{FF2B5EF4-FFF2-40B4-BE49-F238E27FC236}">
                <a16:creationId xmlns:a16="http://schemas.microsoft.com/office/drawing/2014/main" id="{92D76A76-B693-F124-EA06-6783387C02FA}"/>
              </a:ext>
            </a:extLst>
          </p:cNvPr>
          <p:cNvSpPr txBox="1"/>
          <p:nvPr/>
        </p:nvSpPr>
        <p:spPr>
          <a:xfrm>
            <a:off x="2209800" y="4629150"/>
            <a:ext cx="9210699" cy="707886"/>
          </a:xfrm>
          <a:prstGeom prst="rect">
            <a:avLst/>
          </a:prstGeom>
          <a:noFill/>
        </p:spPr>
        <p:txBody>
          <a:bodyPr wrap="square" rtlCol="0">
            <a:spAutoFit/>
          </a:bodyPr>
          <a:lstStyle/>
          <a:p>
            <a:r>
              <a:rPr lang="en-GB" sz="2000" dirty="0">
                <a:solidFill>
                  <a:srgbClr val="0A4054"/>
                </a:solidFill>
              </a:rPr>
              <a:t>Change Manager- Leading organisational initiatives, helping teams adapt to new systems, processes and regulatory requirements.</a:t>
            </a:r>
          </a:p>
        </p:txBody>
      </p:sp>
      <p:pic>
        <p:nvPicPr>
          <p:cNvPr id="15" name="Picture 14" descr="Stack of file folders">
            <a:extLst>
              <a:ext uri="{FF2B5EF4-FFF2-40B4-BE49-F238E27FC236}">
                <a16:creationId xmlns:a16="http://schemas.microsoft.com/office/drawing/2014/main" id="{83CC454C-3EC1-B621-0E8F-C12F84320664}"/>
              </a:ext>
            </a:extLst>
          </p:cNvPr>
          <p:cNvPicPr>
            <a:picLocks noChangeAspect="1"/>
          </p:cNvPicPr>
          <p:nvPr/>
        </p:nvPicPr>
        <p:blipFill>
          <a:blip r:embed="rId3"/>
          <a:stretch>
            <a:fillRect/>
          </a:stretch>
        </p:blipFill>
        <p:spPr>
          <a:xfrm>
            <a:off x="525780" y="2043619"/>
            <a:ext cx="1245868" cy="905326"/>
          </a:xfrm>
          <a:prstGeom prst="rect">
            <a:avLst/>
          </a:prstGeom>
        </p:spPr>
      </p:pic>
      <p:sp>
        <p:nvSpPr>
          <p:cNvPr id="21" name="Rectangle 20">
            <a:extLst>
              <a:ext uri="{FF2B5EF4-FFF2-40B4-BE49-F238E27FC236}">
                <a16:creationId xmlns:a16="http://schemas.microsoft.com/office/drawing/2014/main" id="{4A0D90D4-5FEF-5D52-2EDA-4C6902EB57D7}"/>
              </a:ext>
            </a:extLst>
          </p:cNvPr>
          <p:cNvSpPr/>
          <p:nvPr/>
        </p:nvSpPr>
        <p:spPr>
          <a:xfrm>
            <a:off x="-36218" y="3124869"/>
            <a:ext cx="12228219" cy="1173788"/>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F04EC03-D419-1575-1F14-E75181EBC7AE}"/>
              </a:ext>
            </a:extLst>
          </p:cNvPr>
          <p:cNvSpPr txBox="1"/>
          <p:nvPr/>
        </p:nvSpPr>
        <p:spPr>
          <a:xfrm>
            <a:off x="2209800" y="2104628"/>
            <a:ext cx="8945880" cy="707886"/>
          </a:xfrm>
          <a:prstGeom prst="rect">
            <a:avLst/>
          </a:prstGeom>
          <a:noFill/>
        </p:spPr>
        <p:txBody>
          <a:bodyPr wrap="square" rtlCol="0">
            <a:spAutoFit/>
          </a:bodyPr>
          <a:lstStyle/>
          <a:p>
            <a:r>
              <a:rPr lang="en-GB" sz="2000" dirty="0">
                <a:solidFill>
                  <a:srgbClr val="0A4054"/>
                </a:solidFill>
              </a:rPr>
              <a:t>Project Manager- Responsible for overseeing project delivery and ensuring objectives are met on time and within budget. </a:t>
            </a:r>
          </a:p>
        </p:txBody>
      </p:sp>
      <p:pic>
        <p:nvPicPr>
          <p:cNvPr id="16" name="Picture 15" descr="Arrows pointing up">
            <a:extLst>
              <a:ext uri="{FF2B5EF4-FFF2-40B4-BE49-F238E27FC236}">
                <a16:creationId xmlns:a16="http://schemas.microsoft.com/office/drawing/2014/main" id="{EFD7AA1E-E66D-60B9-2081-921D8F5507E4}"/>
              </a:ext>
            </a:extLst>
          </p:cNvPr>
          <p:cNvPicPr>
            <a:picLocks noChangeAspect="1"/>
          </p:cNvPicPr>
          <p:nvPr/>
        </p:nvPicPr>
        <p:blipFill>
          <a:blip r:embed="rId4"/>
          <a:stretch>
            <a:fillRect/>
          </a:stretch>
        </p:blipFill>
        <p:spPr>
          <a:xfrm flipH="1">
            <a:off x="525780" y="3307613"/>
            <a:ext cx="1245868" cy="875900"/>
          </a:xfrm>
          <a:prstGeom prst="rect">
            <a:avLst/>
          </a:prstGeom>
        </p:spPr>
      </p:pic>
      <p:pic>
        <p:nvPicPr>
          <p:cNvPr id="17" name="Picture 16" descr="A wall painted with an arrow and a dartboard">
            <a:extLst>
              <a:ext uri="{FF2B5EF4-FFF2-40B4-BE49-F238E27FC236}">
                <a16:creationId xmlns:a16="http://schemas.microsoft.com/office/drawing/2014/main" id="{030007AF-D42E-94FE-C84A-2ADB6C409D96}"/>
              </a:ext>
            </a:extLst>
          </p:cNvPr>
          <p:cNvPicPr>
            <a:picLocks noChangeAspect="1"/>
          </p:cNvPicPr>
          <p:nvPr/>
        </p:nvPicPr>
        <p:blipFill>
          <a:blip r:embed="rId5"/>
          <a:stretch>
            <a:fillRect/>
          </a:stretch>
        </p:blipFill>
        <p:spPr>
          <a:xfrm>
            <a:off x="422911" y="4552840"/>
            <a:ext cx="1385958" cy="860506"/>
          </a:xfrm>
          <a:prstGeom prst="rect">
            <a:avLst/>
          </a:prstGeom>
        </p:spPr>
      </p:pic>
      <p:sp>
        <p:nvSpPr>
          <p:cNvPr id="23" name="TextBox 22">
            <a:extLst>
              <a:ext uri="{FF2B5EF4-FFF2-40B4-BE49-F238E27FC236}">
                <a16:creationId xmlns:a16="http://schemas.microsoft.com/office/drawing/2014/main" id="{631C574B-B8CB-6CD4-3E0C-4DF9ACAE8F82}"/>
              </a:ext>
            </a:extLst>
          </p:cNvPr>
          <p:cNvSpPr txBox="1"/>
          <p:nvPr/>
        </p:nvSpPr>
        <p:spPr>
          <a:xfrm>
            <a:off x="2209800" y="3324056"/>
            <a:ext cx="9633609" cy="707886"/>
          </a:xfrm>
          <a:prstGeom prst="rect">
            <a:avLst/>
          </a:prstGeom>
          <a:noFill/>
        </p:spPr>
        <p:txBody>
          <a:bodyPr wrap="square" rtlCol="0">
            <a:spAutoFit/>
          </a:bodyPr>
          <a:lstStyle/>
          <a:p>
            <a:r>
              <a:rPr lang="en-GB" sz="2000" dirty="0">
                <a:solidFill>
                  <a:schemeClr val="tx2"/>
                </a:solidFill>
              </a:rPr>
              <a:t>Financial Analyst – Provides data driven insights and financial forecasting to guide strategic decisions while supporting operational efficiency</a:t>
            </a:r>
          </a:p>
        </p:txBody>
      </p:sp>
    </p:spTree>
    <p:extLst>
      <p:ext uri="{BB962C8B-B14F-4D97-AF65-F5344CB8AC3E}">
        <p14:creationId xmlns:p14="http://schemas.microsoft.com/office/powerpoint/2010/main" val="16488752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68CE-F3B3-E346-AB61-C5EDCABC54ED}"/>
              </a:ext>
            </a:extLst>
          </p:cNvPr>
          <p:cNvSpPr>
            <a:spLocks noGrp="1"/>
          </p:cNvSpPr>
          <p:nvPr>
            <p:ph type="title"/>
          </p:nvPr>
        </p:nvSpPr>
        <p:spPr>
          <a:xfrm>
            <a:off x="838200" y="204658"/>
            <a:ext cx="10515600" cy="136525"/>
          </a:xfrm>
        </p:spPr>
        <p:txBody>
          <a:bodyPr>
            <a:normAutofit fontScale="90000"/>
          </a:bodyPr>
          <a:lstStyle/>
          <a:p>
            <a:r>
              <a:rPr lang="en-GB" dirty="0"/>
              <a:t>Job roles </a:t>
            </a:r>
          </a:p>
        </p:txBody>
      </p:sp>
      <p:sp>
        <p:nvSpPr>
          <p:cNvPr id="4" name="Slide Number Placeholder 3">
            <a:extLst>
              <a:ext uri="{FF2B5EF4-FFF2-40B4-BE49-F238E27FC236}">
                <a16:creationId xmlns:a16="http://schemas.microsoft.com/office/drawing/2014/main" id="{23A2BD32-06B1-652D-82E1-87581D2CD8BC}"/>
              </a:ext>
            </a:extLst>
          </p:cNvPr>
          <p:cNvSpPr>
            <a:spLocks noGrp="1"/>
          </p:cNvSpPr>
          <p:nvPr>
            <p:ph type="sldNum" sz="quarter" idx="11"/>
          </p:nvPr>
        </p:nvSpPr>
        <p:spPr/>
        <p:txBody>
          <a:bodyPr/>
          <a:lstStyle/>
          <a:p>
            <a:pPr rtl="0"/>
            <a:fld id="{19B51A1E-902D-48AF-9020-955120F399B6}" type="slidenum">
              <a:rPr lang="en-GB" noProof="0" smtClean="0"/>
              <a:pPr rtl="0"/>
              <a:t>6</a:t>
            </a:fld>
            <a:endParaRPr lang="en-GB" noProof="0"/>
          </a:p>
        </p:txBody>
      </p:sp>
      <p:sp>
        <p:nvSpPr>
          <p:cNvPr id="5" name="Text Placeholder 4">
            <a:extLst>
              <a:ext uri="{FF2B5EF4-FFF2-40B4-BE49-F238E27FC236}">
                <a16:creationId xmlns:a16="http://schemas.microsoft.com/office/drawing/2014/main" id="{DB770335-9F07-99AA-88DA-684671ACB602}"/>
              </a:ext>
            </a:extLst>
          </p:cNvPr>
          <p:cNvSpPr>
            <a:spLocks noGrp="1"/>
          </p:cNvSpPr>
          <p:nvPr>
            <p:ph type="body" sz="quarter" idx="30"/>
          </p:nvPr>
        </p:nvSpPr>
        <p:spPr>
          <a:xfrm>
            <a:off x="793687" y="499490"/>
            <a:ext cx="3653125" cy="6127750"/>
          </a:xfrm>
        </p:spPr>
        <p:txBody>
          <a:bodyPr>
            <a:normAutofit/>
          </a:bodyPr>
          <a:lstStyle/>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a:p>
            <a:endParaRPr lang="en-GB" sz="900" dirty="0">
              <a:solidFill>
                <a:srgbClr val="468C8A"/>
              </a:solidFill>
            </a:endParaRPr>
          </a:p>
        </p:txBody>
      </p:sp>
      <p:sp>
        <p:nvSpPr>
          <p:cNvPr id="6" name="Text Placeholder 5">
            <a:extLst>
              <a:ext uri="{FF2B5EF4-FFF2-40B4-BE49-F238E27FC236}">
                <a16:creationId xmlns:a16="http://schemas.microsoft.com/office/drawing/2014/main" id="{F4902C16-50BA-BCBE-6743-4BE78BF0B13E}"/>
              </a:ext>
            </a:extLst>
          </p:cNvPr>
          <p:cNvSpPr>
            <a:spLocks noGrp="1"/>
          </p:cNvSpPr>
          <p:nvPr>
            <p:ph type="body" sz="quarter" idx="31"/>
          </p:nvPr>
        </p:nvSpPr>
        <p:spPr>
          <a:xfrm>
            <a:off x="4446812" y="499490"/>
            <a:ext cx="3367645" cy="6127750"/>
          </a:xfrm>
        </p:spPr>
        <p:txBody>
          <a:bodyPr/>
          <a:lstStyle/>
          <a:p>
            <a:endParaRPr lang="en-GB" sz="100" dirty="0"/>
          </a:p>
        </p:txBody>
      </p:sp>
      <p:sp>
        <p:nvSpPr>
          <p:cNvPr id="7" name="Text Placeholder 6">
            <a:extLst>
              <a:ext uri="{FF2B5EF4-FFF2-40B4-BE49-F238E27FC236}">
                <a16:creationId xmlns:a16="http://schemas.microsoft.com/office/drawing/2014/main" id="{94BFD6F0-3305-5509-A516-7C7465176160}"/>
              </a:ext>
            </a:extLst>
          </p:cNvPr>
          <p:cNvSpPr>
            <a:spLocks noGrp="1"/>
          </p:cNvSpPr>
          <p:nvPr>
            <p:ph type="body" sz="quarter" idx="33"/>
          </p:nvPr>
        </p:nvSpPr>
        <p:spPr>
          <a:xfrm>
            <a:off x="7769944" y="499490"/>
            <a:ext cx="3583856" cy="6127750"/>
          </a:xfrm>
        </p:spPr>
        <p:txBody>
          <a:bodyPr/>
          <a:lstStyle/>
          <a:p>
            <a:endParaRPr lang="en-GB" sz="100" dirty="0"/>
          </a:p>
        </p:txBody>
      </p:sp>
      <p:sp>
        <p:nvSpPr>
          <p:cNvPr id="8" name="Text Placeholder 7">
            <a:extLst>
              <a:ext uri="{FF2B5EF4-FFF2-40B4-BE49-F238E27FC236}">
                <a16:creationId xmlns:a16="http://schemas.microsoft.com/office/drawing/2014/main" id="{99B10E7E-079A-8F34-10AF-5E85C9F65698}"/>
              </a:ext>
            </a:extLst>
          </p:cNvPr>
          <p:cNvSpPr>
            <a:spLocks noGrp="1"/>
          </p:cNvSpPr>
          <p:nvPr>
            <p:ph type="body" sz="quarter" idx="12"/>
          </p:nvPr>
        </p:nvSpPr>
        <p:spPr>
          <a:xfrm>
            <a:off x="4527808" y="975419"/>
            <a:ext cx="3242136" cy="5380931"/>
          </a:xfrm>
        </p:spPr>
        <p:txBody>
          <a:bodyPr>
            <a:noAutofit/>
          </a:bodyPr>
          <a:lstStyle/>
          <a:p>
            <a:pPr algn="l">
              <a:buNone/>
            </a:pPr>
            <a:r>
              <a:rPr lang="en-GB" sz="1000" b="1" dirty="0"/>
              <a:t>Role Purpose:</a:t>
            </a:r>
            <a:endParaRPr lang="en-GB" sz="1000" dirty="0"/>
          </a:p>
          <a:p>
            <a:pPr algn="l">
              <a:buFont typeface="Arial" panose="020B0604020202020204" pitchFamily="34" charset="0"/>
              <a:buChar char="•"/>
            </a:pPr>
            <a:r>
              <a:rPr lang="en-GB" sz="1000" dirty="0"/>
              <a:t>Supports Technology Finance through accurate forecasting, cost management, and reporting.</a:t>
            </a:r>
          </a:p>
          <a:p>
            <a:pPr algn="l">
              <a:buFont typeface="Arial" panose="020B0604020202020204" pitchFamily="34" charset="0"/>
              <a:buChar char="•"/>
            </a:pPr>
            <a:r>
              <a:rPr lang="en-GB" sz="1000" dirty="0"/>
              <a:t>Provides forward-looking analysis to inform strategic business decisions.</a:t>
            </a:r>
          </a:p>
          <a:p>
            <a:pPr algn="l">
              <a:buFont typeface="Arial" panose="020B0604020202020204" pitchFamily="34" charset="0"/>
              <a:buChar char="•"/>
            </a:pPr>
            <a:r>
              <a:rPr lang="en-GB" sz="1000" dirty="0"/>
              <a:t>Partners with Technology and Finance teams to align financial performance with HSBC objectives.</a:t>
            </a:r>
          </a:p>
          <a:p>
            <a:pPr algn="l">
              <a:buNone/>
            </a:pPr>
            <a:r>
              <a:rPr lang="en-GB" sz="1000" b="1" dirty="0"/>
              <a:t>Key Responsibilities:</a:t>
            </a:r>
            <a:endParaRPr lang="en-GB" sz="1000" dirty="0"/>
          </a:p>
          <a:p>
            <a:pPr algn="l">
              <a:buFont typeface="Arial" panose="020B0604020202020204" pitchFamily="34" charset="0"/>
              <a:buChar char="•"/>
            </a:pPr>
            <a:r>
              <a:rPr lang="en-GB" sz="1000" dirty="0"/>
              <a:t>Deliver financial forecasts and management reports.</a:t>
            </a:r>
          </a:p>
          <a:p>
            <a:pPr algn="l">
              <a:buFont typeface="Arial" panose="020B0604020202020204" pitchFamily="34" charset="0"/>
              <a:buChar char="•"/>
            </a:pPr>
            <a:r>
              <a:rPr lang="en-GB" sz="1000" dirty="0"/>
              <a:t>Conduct variance and cost analysis using data analytics and modelling tools.</a:t>
            </a:r>
          </a:p>
          <a:p>
            <a:pPr algn="l">
              <a:buFont typeface="Arial" panose="020B0604020202020204" pitchFamily="34" charset="0"/>
              <a:buChar char="•"/>
            </a:pPr>
            <a:r>
              <a:rPr lang="en-GB" sz="1000" dirty="0"/>
              <a:t>Collaborate with stakeholders to assess risks and improve performance.</a:t>
            </a:r>
          </a:p>
          <a:p>
            <a:pPr algn="l">
              <a:buNone/>
            </a:pPr>
            <a:r>
              <a:rPr lang="en-GB" sz="1000" b="1" dirty="0"/>
              <a:t>Required Skills &amp; Attributes (Person Specification):</a:t>
            </a:r>
            <a:endParaRPr lang="en-GB" sz="1000" dirty="0"/>
          </a:p>
          <a:p>
            <a:pPr algn="l">
              <a:buFont typeface="Arial" panose="020B0604020202020204" pitchFamily="34" charset="0"/>
              <a:buChar char="•"/>
            </a:pPr>
            <a:r>
              <a:rPr lang="en-GB" sz="1000" dirty="0"/>
              <a:t>Proficiency in financial modelling and data analytics (e.g. TM1, Excel).</a:t>
            </a:r>
          </a:p>
          <a:p>
            <a:pPr algn="l">
              <a:buFont typeface="Arial" panose="020B0604020202020204" pitchFamily="34" charset="0"/>
              <a:buChar char="•"/>
            </a:pPr>
            <a:r>
              <a:rPr lang="en-GB" sz="1000" dirty="0"/>
              <a:t>Strong communication and stakeholder engagement skills.</a:t>
            </a:r>
          </a:p>
          <a:p>
            <a:pPr algn="l">
              <a:buFont typeface="Arial" panose="020B0604020202020204" pitchFamily="34" charset="0"/>
              <a:buChar char="•"/>
            </a:pPr>
            <a:r>
              <a:rPr lang="en-GB" sz="1000" dirty="0"/>
              <a:t>Analytical mindset with attention to accuracy and detail.</a:t>
            </a:r>
          </a:p>
          <a:p>
            <a:pPr algn="l"/>
            <a:endParaRPr lang="en-GB" sz="1000" dirty="0"/>
          </a:p>
        </p:txBody>
      </p:sp>
      <p:sp>
        <p:nvSpPr>
          <p:cNvPr id="9" name="Text Placeholder 8">
            <a:extLst>
              <a:ext uri="{FF2B5EF4-FFF2-40B4-BE49-F238E27FC236}">
                <a16:creationId xmlns:a16="http://schemas.microsoft.com/office/drawing/2014/main" id="{E6F4DBC8-04F0-DEBC-2AF1-9B6B9B1C4C82}"/>
              </a:ext>
            </a:extLst>
          </p:cNvPr>
          <p:cNvSpPr>
            <a:spLocks noGrp="1"/>
          </p:cNvSpPr>
          <p:nvPr>
            <p:ph type="body" sz="quarter" idx="13"/>
          </p:nvPr>
        </p:nvSpPr>
        <p:spPr>
          <a:xfrm>
            <a:off x="7846468" y="970915"/>
            <a:ext cx="3367645" cy="5509895"/>
          </a:xfrm>
        </p:spPr>
        <p:txBody>
          <a:bodyPr>
            <a:normAutofit fontScale="25000" lnSpcReduction="20000"/>
          </a:bodyPr>
          <a:lstStyle/>
          <a:p>
            <a:pPr algn="l">
              <a:buNone/>
            </a:pPr>
            <a:r>
              <a:rPr lang="en-GB" sz="4000" b="1" dirty="0"/>
              <a:t>Role Purpose:</a:t>
            </a:r>
            <a:endParaRPr lang="en-GB" sz="4000" dirty="0"/>
          </a:p>
          <a:p>
            <a:pPr algn="l">
              <a:buFont typeface="Arial" panose="020B0604020202020204" pitchFamily="34" charset="0"/>
              <a:buChar char="•"/>
            </a:pPr>
            <a:r>
              <a:rPr lang="en-GB" sz="4000" dirty="0"/>
              <a:t>Leads large-scale change initiatives to modernise HSBC’s credit risk model lifecycle.</a:t>
            </a:r>
          </a:p>
          <a:p>
            <a:pPr algn="l">
              <a:buFont typeface="Arial" panose="020B0604020202020204" pitchFamily="34" charset="0"/>
              <a:buChar char="•"/>
            </a:pPr>
            <a:r>
              <a:rPr lang="en-GB" sz="4000" dirty="0"/>
              <a:t>Supports delivery of regulatory commitments through improved modelling efficiency.</a:t>
            </a:r>
          </a:p>
          <a:p>
            <a:pPr algn="l">
              <a:buFont typeface="Arial" panose="020B0604020202020204" pitchFamily="34" charset="0"/>
              <a:buChar char="•"/>
            </a:pPr>
            <a:r>
              <a:rPr lang="en-GB" sz="4000" dirty="0"/>
              <a:t>Coordinates teams and stakeholders across Risk, Analytics, IT, and Regulatory divisions.</a:t>
            </a:r>
          </a:p>
          <a:p>
            <a:pPr algn="l">
              <a:buNone/>
            </a:pPr>
            <a:r>
              <a:rPr lang="en-GB" sz="4000" b="1" dirty="0"/>
              <a:t>Key Responsibilities:</a:t>
            </a:r>
            <a:endParaRPr lang="en-GB" sz="4000" dirty="0"/>
          </a:p>
          <a:p>
            <a:pPr algn="l">
              <a:buFont typeface="Arial" panose="020B0604020202020204" pitchFamily="34" charset="0"/>
              <a:buChar char="•"/>
            </a:pPr>
            <a:r>
              <a:rPr lang="en-GB" sz="4000" dirty="0"/>
              <a:t>Drive enhancements across the model development lifecycle — from design to implementation.</a:t>
            </a:r>
          </a:p>
          <a:p>
            <a:pPr algn="l">
              <a:buFont typeface="Arial" panose="020B0604020202020204" pitchFamily="34" charset="0"/>
              <a:buChar char="•"/>
            </a:pPr>
            <a:r>
              <a:rPr lang="en-GB" sz="4000" dirty="0"/>
              <a:t>Develop and implement Target Operating Models (TOM) and process improvements.</a:t>
            </a:r>
          </a:p>
          <a:p>
            <a:pPr algn="l">
              <a:buNone/>
            </a:pPr>
            <a:r>
              <a:rPr lang="en-GB" sz="4000" b="1" dirty="0"/>
              <a:t>Required Skills &amp; Attributes (Person Specification):</a:t>
            </a:r>
            <a:endParaRPr lang="en-GB" sz="4000" dirty="0"/>
          </a:p>
          <a:p>
            <a:pPr algn="l">
              <a:buFont typeface="Arial" panose="020B0604020202020204" pitchFamily="34" charset="0"/>
              <a:buChar char="•"/>
            </a:pPr>
            <a:r>
              <a:rPr lang="en-GB" sz="4000" dirty="0"/>
              <a:t>Proven experience leading change in financial or risk-modelling environments.</a:t>
            </a:r>
          </a:p>
          <a:p>
            <a:pPr algn="l">
              <a:buFont typeface="Arial" panose="020B0604020202020204" pitchFamily="34" charset="0"/>
              <a:buChar char="•"/>
            </a:pPr>
            <a:r>
              <a:rPr lang="en-GB" sz="4000" dirty="0"/>
              <a:t>Strong understanding of IRB credit risk models (PD, LGD, EAD).</a:t>
            </a:r>
          </a:p>
          <a:p>
            <a:pPr algn="l">
              <a:buFont typeface="Arial" panose="020B0604020202020204" pitchFamily="34" charset="0"/>
              <a:buChar char="•"/>
            </a:pPr>
            <a:r>
              <a:rPr lang="en-GB" sz="4000" dirty="0"/>
              <a:t>Excellent stakeholder management, leadership, and communication skills.</a:t>
            </a:r>
          </a:p>
          <a:p>
            <a:pPr algn="l">
              <a:buFont typeface="Arial" panose="020B0604020202020204" pitchFamily="34" charset="0"/>
              <a:buChar char="•"/>
            </a:pPr>
            <a:r>
              <a:rPr lang="en-GB" sz="4000" dirty="0"/>
              <a:t>Skilled in Agile delivery and tools such as JIRA, Power BI, and Confluence.</a:t>
            </a:r>
          </a:p>
          <a:p>
            <a:endParaRPr lang="en-GB" dirty="0"/>
          </a:p>
        </p:txBody>
      </p:sp>
      <p:sp>
        <p:nvSpPr>
          <p:cNvPr id="10" name="Text Placeholder 9">
            <a:extLst>
              <a:ext uri="{FF2B5EF4-FFF2-40B4-BE49-F238E27FC236}">
                <a16:creationId xmlns:a16="http://schemas.microsoft.com/office/drawing/2014/main" id="{C0B89021-39AD-E639-E09F-0FD0393C813F}"/>
              </a:ext>
            </a:extLst>
          </p:cNvPr>
          <p:cNvSpPr>
            <a:spLocks noGrp="1"/>
          </p:cNvSpPr>
          <p:nvPr>
            <p:ph type="body" sz="quarter" idx="34"/>
          </p:nvPr>
        </p:nvSpPr>
        <p:spPr>
          <a:xfrm>
            <a:off x="1260909" y="580198"/>
            <a:ext cx="2453640" cy="333630"/>
          </a:xfrm>
        </p:spPr>
        <p:txBody>
          <a:bodyPr/>
          <a:lstStyle/>
          <a:p>
            <a:r>
              <a:rPr lang="en-GB" dirty="0"/>
              <a:t>Project Manager</a:t>
            </a:r>
          </a:p>
        </p:txBody>
      </p:sp>
      <p:sp>
        <p:nvSpPr>
          <p:cNvPr id="11" name="Text Placeholder 10">
            <a:extLst>
              <a:ext uri="{FF2B5EF4-FFF2-40B4-BE49-F238E27FC236}">
                <a16:creationId xmlns:a16="http://schemas.microsoft.com/office/drawing/2014/main" id="{BCA8FF33-40C8-5458-3A68-13EAA80DB8A9}"/>
              </a:ext>
            </a:extLst>
          </p:cNvPr>
          <p:cNvSpPr>
            <a:spLocks noGrp="1"/>
          </p:cNvSpPr>
          <p:nvPr>
            <p:ph type="body" sz="quarter" idx="35"/>
          </p:nvPr>
        </p:nvSpPr>
        <p:spPr>
          <a:xfrm>
            <a:off x="838200" y="1072134"/>
            <a:ext cx="3349752" cy="5408675"/>
          </a:xfrm>
        </p:spPr>
        <p:txBody>
          <a:bodyPr/>
          <a:lstStyle/>
          <a:p>
            <a:pPr algn="l"/>
            <a:r>
              <a:rPr lang="en-GB" sz="1000" b="1" dirty="0"/>
              <a:t>Role Purpose:</a:t>
            </a:r>
            <a:endParaRPr lang="en-GB" sz="1000" dirty="0"/>
          </a:p>
          <a:p>
            <a:pPr marL="171450" indent="-171450" algn="l">
              <a:buFont typeface="Arial" panose="020B0604020202020204" pitchFamily="34" charset="0"/>
              <a:buChar char="•"/>
            </a:pPr>
            <a:r>
              <a:rPr lang="en-GB" sz="1000" dirty="0"/>
              <a:t>Oversees delivery of projects and ensures benefits are achieved.</a:t>
            </a:r>
          </a:p>
          <a:p>
            <a:pPr marL="171450" indent="-171450" algn="l">
              <a:buFont typeface="Arial" panose="020B0604020202020204" pitchFamily="34" charset="0"/>
              <a:buChar char="•"/>
            </a:pPr>
            <a:r>
              <a:rPr lang="en-GB" sz="1000" dirty="0"/>
              <a:t>Balances planning, scope, schedule, budget, and risk management.</a:t>
            </a:r>
          </a:p>
          <a:p>
            <a:pPr marL="171450" indent="-171450" algn="l">
              <a:buFont typeface="Arial" panose="020B0604020202020204" pitchFamily="34" charset="0"/>
              <a:buChar char="•"/>
            </a:pPr>
            <a:r>
              <a:rPr lang="en-GB" sz="1000" dirty="0"/>
              <a:t>Ensures projects align with HSBC’s wider strategic objectives.</a:t>
            </a:r>
          </a:p>
          <a:p>
            <a:pPr algn="l"/>
            <a:r>
              <a:rPr lang="en-GB" sz="1000" b="1" dirty="0"/>
              <a:t>Key Responsibilities:</a:t>
            </a:r>
            <a:endParaRPr lang="en-GB" sz="1000" dirty="0"/>
          </a:p>
          <a:p>
            <a:pPr marL="171450" indent="-171450" algn="l">
              <a:buFont typeface="Arial" panose="020B0604020202020204" pitchFamily="34" charset="0"/>
              <a:buChar char="•"/>
            </a:pPr>
            <a:r>
              <a:rPr lang="en-GB" sz="1000" dirty="0"/>
              <a:t>Build stakeholder engagement and secure buy-in.</a:t>
            </a:r>
          </a:p>
          <a:p>
            <a:pPr marL="171450" indent="-171450" algn="l">
              <a:buFont typeface="Arial" panose="020B0604020202020204" pitchFamily="34" charset="0"/>
              <a:buChar char="•"/>
            </a:pPr>
            <a:r>
              <a:rPr lang="en-GB" sz="1000" dirty="0"/>
              <a:t>Manage project resources, schedules, and reporting.</a:t>
            </a:r>
          </a:p>
          <a:p>
            <a:pPr marL="171450" indent="-171450" algn="l">
              <a:buFont typeface="Arial" panose="020B0604020202020204" pitchFamily="34" charset="0"/>
              <a:buChar char="•"/>
            </a:pPr>
            <a:r>
              <a:rPr lang="en-GB" sz="1000" dirty="0"/>
              <a:t>Maintain project controls, quality assurance, and</a:t>
            </a:r>
            <a:r>
              <a:rPr lang="en-GB" sz="1000" dirty="0">
                <a:solidFill>
                  <a:srgbClr val="468C8A"/>
                </a:solidFill>
              </a:rPr>
              <a:t> </a:t>
            </a:r>
            <a:r>
              <a:rPr lang="en-GB" sz="1000" dirty="0"/>
              <a:t>governance.</a:t>
            </a:r>
          </a:p>
          <a:p>
            <a:pPr marL="171450" indent="-171450" algn="l">
              <a:buFont typeface="Arial" panose="020B0604020202020204" pitchFamily="34" charset="0"/>
              <a:buChar char="•"/>
            </a:pPr>
            <a:r>
              <a:rPr lang="en-GB" sz="1000" dirty="0"/>
              <a:t>Lead teams to meet performance and compliance targets.</a:t>
            </a:r>
          </a:p>
          <a:p>
            <a:pPr algn="l"/>
            <a:r>
              <a:rPr lang="en-GB" sz="1000" b="1" dirty="0"/>
              <a:t>Required Skills &amp; Attributes (Person Specification):</a:t>
            </a:r>
            <a:endParaRPr lang="en-GB" sz="1000" dirty="0"/>
          </a:p>
          <a:p>
            <a:pPr marL="171450" indent="-171450" algn="l">
              <a:buFont typeface="Arial" panose="020B0604020202020204" pitchFamily="34" charset="0"/>
              <a:buChar char="•"/>
            </a:pPr>
            <a:r>
              <a:rPr lang="en-GB" sz="1000" dirty="0"/>
              <a:t>Strong leadership and communication skills.</a:t>
            </a:r>
          </a:p>
          <a:p>
            <a:pPr marL="171450" indent="-171450" algn="l">
              <a:buFont typeface="Arial" panose="020B0604020202020204" pitchFamily="34" charset="0"/>
              <a:buChar char="•"/>
            </a:pPr>
            <a:r>
              <a:rPr lang="en-GB" sz="1000" dirty="0"/>
              <a:t>Experience in risk management and project delivery.</a:t>
            </a:r>
          </a:p>
          <a:p>
            <a:pPr marL="171450" indent="-171450" algn="l">
              <a:buFont typeface="Arial" panose="020B0604020202020204" pitchFamily="34" charset="0"/>
              <a:buChar char="•"/>
            </a:pPr>
            <a:r>
              <a:rPr lang="en-GB" sz="1000" dirty="0"/>
              <a:t>Analytical thinking and problem-solving ability.</a:t>
            </a:r>
          </a:p>
          <a:p>
            <a:pPr algn="l"/>
            <a:endParaRPr lang="en-GB" sz="1000" dirty="0"/>
          </a:p>
        </p:txBody>
      </p:sp>
      <p:sp>
        <p:nvSpPr>
          <p:cNvPr id="12" name="Text Placeholder 11">
            <a:extLst>
              <a:ext uri="{FF2B5EF4-FFF2-40B4-BE49-F238E27FC236}">
                <a16:creationId xmlns:a16="http://schemas.microsoft.com/office/drawing/2014/main" id="{EF9C1D43-3F45-06DB-1920-34E9E4E4D2FC}"/>
              </a:ext>
            </a:extLst>
          </p:cNvPr>
          <p:cNvSpPr>
            <a:spLocks noGrp="1"/>
          </p:cNvSpPr>
          <p:nvPr>
            <p:ph type="body" sz="quarter" idx="36"/>
          </p:nvPr>
        </p:nvSpPr>
        <p:spPr>
          <a:xfrm>
            <a:off x="4949372" y="580198"/>
            <a:ext cx="2286000" cy="338265"/>
          </a:xfrm>
        </p:spPr>
        <p:txBody>
          <a:bodyPr/>
          <a:lstStyle/>
          <a:p>
            <a:r>
              <a:rPr lang="en-GB" dirty="0"/>
              <a:t>Financial Analyst</a:t>
            </a:r>
          </a:p>
        </p:txBody>
      </p:sp>
      <p:sp>
        <p:nvSpPr>
          <p:cNvPr id="13" name="Text Placeholder 12">
            <a:extLst>
              <a:ext uri="{FF2B5EF4-FFF2-40B4-BE49-F238E27FC236}">
                <a16:creationId xmlns:a16="http://schemas.microsoft.com/office/drawing/2014/main" id="{787B4615-BBD2-FF0E-0BE5-3904F94A5102}"/>
              </a:ext>
            </a:extLst>
          </p:cNvPr>
          <p:cNvSpPr>
            <a:spLocks noGrp="1"/>
          </p:cNvSpPr>
          <p:nvPr>
            <p:ph type="body" sz="quarter" idx="37"/>
          </p:nvPr>
        </p:nvSpPr>
        <p:spPr>
          <a:xfrm>
            <a:off x="8214966" y="580198"/>
            <a:ext cx="2286000" cy="374904"/>
          </a:xfrm>
        </p:spPr>
        <p:txBody>
          <a:bodyPr/>
          <a:lstStyle/>
          <a:p>
            <a:r>
              <a:rPr lang="en-GB" dirty="0"/>
              <a:t>Change Manager</a:t>
            </a:r>
          </a:p>
        </p:txBody>
      </p:sp>
    </p:spTree>
    <p:extLst>
      <p:ext uri="{BB962C8B-B14F-4D97-AF65-F5344CB8AC3E}">
        <p14:creationId xmlns:p14="http://schemas.microsoft.com/office/powerpoint/2010/main" val="19334213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1C88-627C-4655-A4FB-0BB02EDB078A}"/>
              </a:ext>
            </a:extLst>
          </p:cNvPr>
          <p:cNvSpPr>
            <a:spLocks noGrp="1"/>
          </p:cNvSpPr>
          <p:nvPr>
            <p:ph type="title"/>
          </p:nvPr>
        </p:nvSpPr>
        <p:spPr>
          <a:xfrm>
            <a:off x="838200" y="365125"/>
            <a:ext cx="10515600" cy="671195"/>
          </a:xfrm>
        </p:spPr>
        <p:txBody>
          <a:bodyPr rtlCol="0">
            <a:normAutofit fontScale="90000"/>
          </a:bodyPr>
          <a:lstStyle/>
          <a:p>
            <a:pPr rtl="0"/>
            <a:r>
              <a:rPr lang="en-GB" dirty="0">
                <a:solidFill>
                  <a:schemeClr val="accent6">
                    <a:lumMod val="50000"/>
                  </a:schemeClr>
                </a:solidFill>
              </a:rPr>
              <a:t>Interview Types</a:t>
            </a:r>
          </a:p>
        </p:txBody>
      </p:sp>
      <p:sp>
        <p:nvSpPr>
          <p:cNvPr id="85" name="Slide Number Placeholder 84">
            <a:extLst>
              <a:ext uri="{FF2B5EF4-FFF2-40B4-BE49-F238E27FC236}">
                <a16:creationId xmlns:a16="http://schemas.microsoft.com/office/drawing/2014/main" id="{5EB842A5-6634-4B31-B78C-639CDAF543A1}"/>
              </a:ext>
            </a:extLst>
          </p:cNvPr>
          <p:cNvSpPr>
            <a:spLocks noGrp="1"/>
          </p:cNvSpPr>
          <p:nvPr>
            <p:ph type="sldNum" sz="quarter" idx="12"/>
          </p:nvPr>
        </p:nvSpPr>
        <p:spPr/>
        <p:txBody>
          <a:bodyPr rtlCol="0"/>
          <a:lstStyle/>
          <a:p>
            <a:pPr marL="0" marR="0" lvl="0" indent="0" algn="r" defTabSz="914400" rtl="0" eaLnBrk="1" fontAlgn="auto" latinLnBrk="0" hangingPunct="1">
              <a:lnSpc>
                <a:spcPct val="100000"/>
              </a:lnSpc>
              <a:spcBef>
                <a:spcPts val="0"/>
              </a:spcBef>
              <a:spcAft>
                <a:spcPts val="0"/>
              </a:spcAft>
              <a:buClrTx/>
              <a:buSzTx/>
              <a:buFontTx/>
              <a:buNone/>
              <a:tabLst/>
              <a:defRPr/>
            </a:pPr>
            <a:fld id="{B5CEABB6-07DC-46E8-9B57-56EC44A396E5}" type="slidenum">
              <a:rPr kumimoji="0" lang="en-GB" sz="1000" b="0" i="0" u="none" strike="noStrike" kern="1200" cap="none" spc="0" normalizeH="0" baseline="0" noProof="0" smtClean="0">
                <a:ln>
                  <a:noFill/>
                </a:ln>
                <a:solidFill>
                  <a:prstClr val="black"/>
                </a:solidFill>
                <a:effectLst/>
                <a:uLnTx/>
                <a:uFillTx/>
                <a:latin typeface="Avenir Next LT Pro Light"/>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000" b="0" i="0" u="none" strike="noStrike" kern="1200" cap="none" spc="0" normalizeH="0" baseline="0" noProof="0" dirty="0">
              <a:ln>
                <a:noFill/>
              </a:ln>
              <a:solidFill>
                <a:prstClr val="black"/>
              </a:solidFill>
              <a:effectLst/>
              <a:uLnTx/>
              <a:uFillTx/>
              <a:latin typeface="Avenir Next LT Pro Light"/>
              <a:ea typeface="+mn-ea"/>
              <a:cs typeface="+mn-cs"/>
            </a:endParaRPr>
          </a:p>
        </p:txBody>
      </p:sp>
      <p:pic>
        <p:nvPicPr>
          <p:cNvPr id="26" name="Content Placeholder 25" descr="Handshake between two people">
            <a:extLst>
              <a:ext uri="{FF2B5EF4-FFF2-40B4-BE49-F238E27FC236}">
                <a16:creationId xmlns:a16="http://schemas.microsoft.com/office/drawing/2014/main" id="{78E9C609-F821-48A0-9B18-7D01C77AB3B5}"/>
              </a:ext>
            </a:extLst>
          </p:cNvPr>
          <p:cNvPicPr>
            <a:picLocks noGrp="1" noChangeAspect="1"/>
          </p:cNvPicPr>
          <p:nvPr>
            <p:ph sz="quarter" idx="13"/>
          </p:nvPr>
        </p:nvPicPr>
        <p:blipFill>
          <a:blip r:embed="rId3"/>
          <a:stretch/>
        </p:blipFill>
        <p:spPr>
          <a:xfrm>
            <a:off x="2173720" y="2354263"/>
            <a:ext cx="1754910" cy="1316037"/>
          </a:xfrm>
        </p:spPr>
      </p:pic>
      <p:pic>
        <p:nvPicPr>
          <p:cNvPr id="28" name="Content Placeholder 27" descr="Business team brainstorming">
            <a:extLst>
              <a:ext uri="{FF2B5EF4-FFF2-40B4-BE49-F238E27FC236}">
                <a16:creationId xmlns:a16="http://schemas.microsoft.com/office/drawing/2014/main" id="{25E83C3D-3E68-4FDF-A755-9E9D77FE37C4}"/>
              </a:ext>
            </a:extLst>
          </p:cNvPr>
          <p:cNvPicPr>
            <a:picLocks noGrp="1" noChangeAspect="1"/>
          </p:cNvPicPr>
          <p:nvPr>
            <p:ph sz="quarter" idx="15"/>
          </p:nvPr>
        </p:nvPicPr>
        <p:blipFill>
          <a:blip r:embed="rId4"/>
          <a:stretch/>
        </p:blipFill>
        <p:spPr>
          <a:xfrm>
            <a:off x="5181600" y="2405062"/>
            <a:ext cx="1828800" cy="1219200"/>
          </a:xfrm>
        </p:spPr>
      </p:pic>
      <p:pic>
        <p:nvPicPr>
          <p:cNvPr id="30" name="Content Placeholder 29">
            <a:extLst>
              <a:ext uri="{FF2B5EF4-FFF2-40B4-BE49-F238E27FC236}">
                <a16:creationId xmlns:a16="http://schemas.microsoft.com/office/drawing/2014/main" id="{A374E7BE-5E60-473E-89A9-F51DD0CE9B1D}"/>
              </a:ext>
            </a:extLst>
          </p:cNvPr>
          <p:cNvPicPr>
            <a:picLocks noGrp="1" noChangeAspect="1"/>
          </p:cNvPicPr>
          <p:nvPr>
            <p:ph sz="quarter" idx="17"/>
          </p:nvPr>
        </p:nvPicPr>
        <p:blipFill>
          <a:blip r:embed="rId5"/>
          <a:stretch/>
        </p:blipFill>
        <p:spPr>
          <a:xfrm>
            <a:off x="8234363" y="2496344"/>
            <a:ext cx="1828800" cy="1028699"/>
          </a:xfrm>
        </p:spPr>
      </p:pic>
      <p:sp>
        <p:nvSpPr>
          <p:cNvPr id="24" name="Text Placeholder 23">
            <a:extLst>
              <a:ext uri="{FF2B5EF4-FFF2-40B4-BE49-F238E27FC236}">
                <a16:creationId xmlns:a16="http://schemas.microsoft.com/office/drawing/2014/main" id="{E8D849D5-F4B3-46F8-8FAA-BFE11319965D}"/>
              </a:ext>
            </a:extLst>
          </p:cNvPr>
          <p:cNvSpPr>
            <a:spLocks noGrp="1"/>
          </p:cNvSpPr>
          <p:nvPr>
            <p:ph type="body" sz="quarter" idx="18"/>
          </p:nvPr>
        </p:nvSpPr>
        <p:spPr/>
        <p:txBody>
          <a:bodyPr rtlCol="0"/>
          <a:lstStyle/>
          <a:p>
            <a:pPr rtl="0"/>
            <a:endParaRPr lang="en-GB" noProof="1"/>
          </a:p>
          <a:p>
            <a:pPr rtl="0"/>
            <a:r>
              <a:rPr lang="en-GB" noProof="1"/>
              <a:t>Online</a:t>
            </a:r>
          </a:p>
        </p:txBody>
      </p:sp>
      <p:sp>
        <p:nvSpPr>
          <p:cNvPr id="20" name="Text Placeholder 19">
            <a:extLst>
              <a:ext uri="{FF2B5EF4-FFF2-40B4-BE49-F238E27FC236}">
                <a16:creationId xmlns:a16="http://schemas.microsoft.com/office/drawing/2014/main" id="{96A25842-BD20-438E-8C0B-8759A486D435}"/>
              </a:ext>
            </a:extLst>
          </p:cNvPr>
          <p:cNvSpPr>
            <a:spLocks noGrp="1"/>
          </p:cNvSpPr>
          <p:nvPr>
            <p:ph type="body" sz="quarter" idx="20"/>
          </p:nvPr>
        </p:nvSpPr>
        <p:spPr/>
        <p:txBody>
          <a:bodyPr rtlCol="0">
            <a:normAutofit/>
          </a:bodyPr>
          <a:lstStyle/>
          <a:p>
            <a:pPr rtl="0"/>
            <a:endParaRPr lang="en-GB" noProof="1"/>
          </a:p>
          <a:p>
            <a:pPr rtl="0"/>
            <a:r>
              <a:rPr lang="en-GB" noProof="1"/>
              <a:t>Group</a:t>
            </a:r>
          </a:p>
        </p:txBody>
      </p:sp>
      <p:sp>
        <p:nvSpPr>
          <p:cNvPr id="22" name="Text Placeholder 21">
            <a:extLst>
              <a:ext uri="{FF2B5EF4-FFF2-40B4-BE49-F238E27FC236}">
                <a16:creationId xmlns:a16="http://schemas.microsoft.com/office/drawing/2014/main" id="{41C0EB39-C787-49D7-A223-0B9A01FCA197}"/>
              </a:ext>
            </a:extLst>
          </p:cNvPr>
          <p:cNvSpPr>
            <a:spLocks noGrp="1"/>
          </p:cNvSpPr>
          <p:nvPr>
            <p:ph type="body" sz="quarter" idx="21"/>
          </p:nvPr>
        </p:nvSpPr>
        <p:spPr/>
        <p:txBody>
          <a:bodyPr rtlCol="0">
            <a:normAutofit/>
          </a:bodyPr>
          <a:lstStyle/>
          <a:p>
            <a:pPr rtl="0"/>
            <a:endParaRPr lang="en-GB" noProof="1"/>
          </a:p>
          <a:p>
            <a:pPr rtl="0"/>
            <a:r>
              <a:rPr lang="en-GB" noProof="1"/>
              <a:t>In Person</a:t>
            </a:r>
          </a:p>
        </p:txBody>
      </p:sp>
      <p:sp>
        <p:nvSpPr>
          <p:cNvPr id="3" name="Rectangle 2">
            <a:extLst>
              <a:ext uri="{FF2B5EF4-FFF2-40B4-BE49-F238E27FC236}">
                <a16:creationId xmlns:a16="http://schemas.microsoft.com/office/drawing/2014/main" id="{9F0C024C-955E-4385-A35A-F3CFF3E3B7D8}"/>
              </a:ext>
              <a:ext uri="{C183D7F6-B498-43B3-948B-1728B52AA6E4}">
                <adec:decorative xmlns:adec="http://schemas.microsoft.com/office/drawing/2017/decorative" val="1"/>
              </a:ext>
            </a:extLst>
          </p:cNvPr>
          <p:cNvSpPr/>
          <p:nvPr/>
        </p:nvSpPr>
        <p:spPr>
          <a:xfrm>
            <a:off x="1905000"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6" name="Rectangle 5">
            <a:extLst>
              <a:ext uri="{FF2B5EF4-FFF2-40B4-BE49-F238E27FC236}">
                <a16:creationId xmlns:a16="http://schemas.microsoft.com/office/drawing/2014/main" id="{3E9D3DB3-C1BA-4868-A961-5C1E6633B0F9}"/>
              </a:ext>
              <a:ext uri="{C183D7F6-B498-43B3-948B-1728B52AA6E4}">
                <adec:decorative xmlns:adec="http://schemas.microsoft.com/office/drawing/2017/decorative" val="1"/>
              </a:ext>
            </a:extLst>
          </p:cNvPr>
          <p:cNvSpPr/>
          <p:nvPr/>
        </p:nvSpPr>
        <p:spPr>
          <a:xfrm>
            <a:off x="4950734" y="2172551"/>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7" name="Rectangle 6">
            <a:extLst>
              <a:ext uri="{FF2B5EF4-FFF2-40B4-BE49-F238E27FC236}">
                <a16:creationId xmlns:a16="http://schemas.microsoft.com/office/drawing/2014/main" id="{A2A6799E-556B-499A-9E05-14516D420BE1}"/>
              </a:ext>
              <a:ext uri="{C183D7F6-B498-43B3-948B-1728B52AA6E4}">
                <adec:decorative xmlns:adec="http://schemas.microsoft.com/office/drawing/2017/decorative" val="1"/>
              </a:ext>
            </a:extLst>
          </p:cNvPr>
          <p:cNvSpPr/>
          <p:nvPr/>
        </p:nvSpPr>
        <p:spPr>
          <a:xfrm>
            <a:off x="8003288" y="216799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41" name="Rectangle 40">
            <a:extLst>
              <a:ext uri="{FF2B5EF4-FFF2-40B4-BE49-F238E27FC236}">
                <a16:creationId xmlns:a16="http://schemas.microsoft.com/office/drawing/2014/main" id="{C3CF584F-059A-40C2-93C4-77FF3B60A4B6}"/>
              </a:ext>
              <a:ext uri="{C183D7F6-B498-43B3-948B-1728B52AA6E4}">
                <adec:decorative xmlns:adec="http://schemas.microsoft.com/office/drawing/2017/decorative" val="1"/>
              </a:ext>
            </a:extLst>
          </p:cNvPr>
          <p:cNvSpPr/>
          <p:nvPr/>
        </p:nvSpPr>
        <p:spPr>
          <a:xfrm>
            <a:off x="8001002" y="2170279"/>
            <a:ext cx="2286000" cy="2743200"/>
          </a:xfrm>
          <a:prstGeom prst="rect">
            <a:avLst/>
          </a:prstGeom>
          <a:no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venir Next LT Pro Light"/>
              <a:ea typeface="+mn-ea"/>
              <a:cs typeface="+mn-cs"/>
            </a:endParaRPr>
          </a:p>
        </p:txBody>
      </p:sp>
      <p:sp>
        <p:nvSpPr>
          <p:cNvPr id="8" name="TextBox 7">
            <a:extLst>
              <a:ext uri="{FF2B5EF4-FFF2-40B4-BE49-F238E27FC236}">
                <a16:creationId xmlns:a16="http://schemas.microsoft.com/office/drawing/2014/main" id="{EB7D4627-EB8B-EB58-2EFD-B7BA278988C5}"/>
              </a:ext>
            </a:extLst>
          </p:cNvPr>
          <p:cNvSpPr txBox="1"/>
          <p:nvPr/>
        </p:nvSpPr>
        <p:spPr>
          <a:xfrm>
            <a:off x="1754187" y="1283165"/>
            <a:ext cx="228441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1</a:t>
            </a:r>
          </a:p>
        </p:txBody>
      </p:sp>
      <p:sp>
        <p:nvSpPr>
          <p:cNvPr id="9" name="TextBox 8">
            <a:extLst>
              <a:ext uri="{FF2B5EF4-FFF2-40B4-BE49-F238E27FC236}">
                <a16:creationId xmlns:a16="http://schemas.microsoft.com/office/drawing/2014/main" id="{8BBDF359-8976-FA8E-29D3-4A1F5C40DEBD}"/>
              </a:ext>
            </a:extLst>
          </p:cNvPr>
          <p:cNvSpPr txBox="1"/>
          <p:nvPr/>
        </p:nvSpPr>
        <p:spPr>
          <a:xfrm>
            <a:off x="5119354" y="1265310"/>
            <a:ext cx="1946941"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2 </a:t>
            </a:r>
          </a:p>
        </p:txBody>
      </p:sp>
      <p:sp>
        <p:nvSpPr>
          <p:cNvPr id="10" name="TextBox 9">
            <a:extLst>
              <a:ext uri="{FF2B5EF4-FFF2-40B4-BE49-F238E27FC236}">
                <a16:creationId xmlns:a16="http://schemas.microsoft.com/office/drawing/2014/main" id="{46976D7D-B129-6A17-5588-7B9410186823}"/>
              </a:ext>
            </a:extLst>
          </p:cNvPr>
          <p:cNvSpPr txBox="1"/>
          <p:nvPr/>
        </p:nvSpPr>
        <p:spPr>
          <a:xfrm>
            <a:off x="7931337" y="1275907"/>
            <a:ext cx="1946940"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chemeClr val="accent6">
                    <a:lumMod val="50000"/>
                  </a:schemeClr>
                </a:solidFill>
                <a:effectLst/>
                <a:uLnTx/>
                <a:uFillTx/>
                <a:latin typeface="Avenir Next LT Pro Light"/>
                <a:ea typeface="+mn-ea"/>
                <a:cs typeface="+mn-cs"/>
              </a:rPr>
              <a:t>Interview Type 3</a:t>
            </a:r>
          </a:p>
        </p:txBody>
      </p:sp>
    </p:spTree>
    <p:extLst>
      <p:ext uri="{BB962C8B-B14F-4D97-AF65-F5344CB8AC3E}">
        <p14:creationId xmlns:p14="http://schemas.microsoft.com/office/powerpoint/2010/main" val="524151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8" name="Straight Connector 27">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46909C43-8771-23DB-5B8F-03B570D810B8}"/>
              </a:ext>
            </a:extLst>
          </p:cNvPr>
          <p:cNvSpPr txBox="1"/>
          <p:nvPr/>
        </p:nvSpPr>
        <p:spPr>
          <a:xfrm>
            <a:off x="1117261" y="-15661"/>
            <a:ext cx="9720072" cy="832421"/>
          </a:xfrm>
          <a:prstGeom prst="rect">
            <a:avLst/>
          </a:prstGeom>
        </p:spPr>
        <p:txBody>
          <a:bodyPr vert="horz" lIns="91440" tIns="45720" rIns="91440" bIns="45720" rtlCol="0" anchor="ctr">
            <a:normAutofit/>
          </a:bodyPr>
          <a:lstStyle/>
          <a:p>
            <a:pPr algn="ctr" defTabSz="914400">
              <a:lnSpc>
                <a:spcPct val="80000"/>
              </a:lnSpc>
              <a:spcBef>
                <a:spcPct val="0"/>
              </a:spcBef>
              <a:spcAft>
                <a:spcPts val="600"/>
              </a:spcAft>
            </a:pPr>
            <a:r>
              <a:rPr lang="en-US" sz="5000" kern="1200" cap="all" spc="100" baseline="0" dirty="0">
                <a:solidFill>
                  <a:schemeClr val="accent6">
                    <a:lumMod val="50000"/>
                  </a:schemeClr>
                </a:solidFill>
                <a:latin typeface="+mj-lt"/>
                <a:ea typeface="+mj-ea"/>
                <a:cs typeface="+mj-cs"/>
              </a:rPr>
              <a:t>In person Interviews</a:t>
            </a:r>
          </a:p>
        </p:txBody>
      </p:sp>
      <p:sp>
        <p:nvSpPr>
          <p:cNvPr id="4" name="Slide Number Placeholder 3">
            <a:extLst>
              <a:ext uri="{FF2B5EF4-FFF2-40B4-BE49-F238E27FC236}">
                <a16:creationId xmlns:a16="http://schemas.microsoft.com/office/drawing/2014/main" id="{C4E12F6F-7622-FFB4-0A69-2584A8B6C35D}"/>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8</a:t>
            </a:fld>
            <a:endParaRPr lang="en-US" kern="1200" noProof="0" dirty="0">
              <a:solidFill>
                <a:schemeClr val="tx1">
                  <a:lumMod val="95000"/>
                  <a:lumOff val="5000"/>
                </a:schemeClr>
              </a:solidFill>
              <a:latin typeface="+mj-lt"/>
              <a:ea typeface="+mn-ea"/>
              <a:cs typeface="+mn-cs"/>
            </a:endParaRPr>
          </a:p>
        </p:txBody>
      </p:sp>
      <p:graphicFrame>
        <p:nvGraphicFramePr>
          <p:cNvPr id="12" name="TextBox 6">
            <a:extLst>
              <a:ext uri="{FF2B5EF4-FFF2-40B4-BE49-F238E27FC236}">
                <a16:creationId xmlns:a16="http://schemas.microsoft.com/office/drawing/2014/main" id="{1E53ED8C-2CFB-0226-6328-06F58C14C6BC}"/>
              </a:ext>
            </a:extLst>
          </p:cNvPr>
          <p:cNvGraphicFramePr/>
          <p:nvPr>
            <p:extLst>
              <p:ext uri="{D42A27DB-BD31-4B8C-83A1-F6EECF244321}">
                <p14:modId xmlns:p14="http://schemas.microsoft.com/office/powerpoint/2010/main" val="2483266280"/>
              </p:ext>
            </p:extLst>
          </p:nvPr>
        </p:nvGraphicFramePr>
        <p:xfrm>
          <a:off x="1117261" y="769882"/>
          <a:ext cx="10493683" cy="3420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4" name="TextBox 23">
            <a:extLst>
              <a:ext uri="{FF2B5EF4-FFF2-40B4-BE49-F238E27FC236}">
                <a16:creationId xmlns:a16="http://schemas.microsoft.com/office/drawing/2014/main" id="{2EBB026F-96A0-5E65-4A61-FFC31EE8268B}"/>
              </a:ext>
            </a:extLst>
          </p:cNvPr>
          <p:cNvSpPr txBox="1"/>
          <p:nvPr/>
        </p:nvSpPr>
        <p:spPr>
          <a:xfrm>
            <a:off x="354330" y="400550"/>
            <a:ext cx="1908810" cy="369332"/>
          </a:xfrm>
          <a:prstGeom prst="rect">
            <a:avLst/>
          </a:prstGeom>
          <a:noFill/>
        </p:spPr>
        <p:txBody>
          <a:bodyPr wrap="square" rtlCol="0">
            <a:spAutoFit/>
          </a:bodyPr>
          <a:lstStyle/>
          <a:p>
            <a:r>
              <a:rPr lang="en-GB" dirty="0">
                <a:solidFill>
                  <a:schemeClr val="accent6">
                    <a:lumMod val="50000"/>
                  </a:schemeClr>
                </a:solidFill>
              </a:rPr>
              <a:t>Type 1</a:t>
            </a:r>
          </a:p>
        </p:txBody>
      </p:sp>
      <p:sp>
        <p:nvSpPr>
          <p:cNvPr id="25" name="TextBox 24">
            <a:extLst>
              <a:ext uri="{FF2B5EF4-FFF2-40B4-BE49-F238E27FC236}">
                <a16:creationId xmlns:a16="http://schemas.microsoft.com/office/drawing/2014/main" id="{E50FB49F-EC9E-0506-57F3-06BB713048AD}"/>
              </a:ext>
            </a:extLst>
          </p:cNvPr>
          <p:cNvSpPr txBox="1"/>
          <p:nvPr/>
        </p:nvSpPr>
        <p:spPr>
          <a:xfrm>
            <a:off x="1212112" y="4031836"/>
            <a:ext cx="10398832" cy="646331"/>
          </a:xfrm>
          <a:prstGeom prst="rect">
            <a:avLst/>
          </a:prstGeom>
          <a:noFill/>
        </p:spPr>
        <p:txBody>
          <a:bodyPr wrap="square" rtlCol="0">
            <a:spAutoFit/>
          </a:bodyPr>
          <a:lstStyle/>
          <a:p>
            <a:r>
              <a:rPr lang="en-GB" b="1" dirty="0">
                <a:solidFill>
                  <a:schemeClr val="accent1">
                    <a:lumMod val="75000"/>
                  </a:schemeClr>
                </a:solidFill>
              </a:rPr>
              <a:t>In-person interviews allow richer interpersonal engagement, enabling more accurate assessment of non-verbal cues and communication behaviours (Maurer, 2023)</a:t>
            </a:r>
          </a:p>
        </p:txBody>
      </p:sp>
    </p:spTree>
    <p:extLst>
      <p:ext uri="{BB962C8B-B14F-4D97-AF65-F5344CB8AC3E}">
        <p14:creationId xmlns:p14="http://schemas.microsoft.com/office/powerpoint/2010/main" val="1930823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29DE7F2-E890-4744-88DD-A75F5E300513}"/>
              </a:ext>
            </a:extLst>
          </p:cNvPr>
          <p:cNvSpPr>
            <a:spLocks noGrp="1"/>
          </p:cNvSpPr>
          <p:nvPr>
            <p:ph type="title"/>
          </p:nvPr>
        </p:nvSpPr>
        <p:spPr>
          <a:xfrm>
            <a:off x="1915082" y="424181"/>
            <a:ext cx="4665458" cy="553998"/>
          </a:xfrm>
        </p:spPr>
        <p:txBody>
          <a:bodyPr vert="horz" lIns="91440" tIns="45720" rIns="91440" bIns="45720" rtlCol="0" anchor="ctr">
            <a:normAutofit/>
          </a:bodyPr>
          <a:lstStyle/>
          <a:p>
            <a:r>
              <a:rPr lang="en-US" sz="2800" b="0" kern="1200" cap="all" spc="100" baseline="0" dirty="0">
                <a:solidFill>
                  <a:schemeClr val="tx1">
                    <a:lumMod val="95000"/>
                    <a:lumOff val="5000"/>
                  </a:schemeClr>
                </a:solidFill>
                <a:latin typeface="+mj-lt"/>
                <a:ea typeface="+mj-ea"/>
                <a:cs typeface="+mj-cs"/>
              </a:rPr>
              <a:t>Interview type 2</a:t>
            </a:r>
          </a:p>
        </p:txBody>
      </p:sp>
      <p:sp>
        <p:nvSpPr>
          <p:cNvPr id="4" name="TextBox 3">
            <a:extLst>
              <a:ext uri="{FF2B5EF4-FFF2-40B4-BE49-F238E27FC236}">
                <a16:creationId xmlns:a16="http://schemas.microsoft.com/office/drawing/2014/main" id="{6EB34D16-2AF1-B13C-09F0-3AC07A664518}"/>
              </a:ext>
            </a:extLst>
          </p:cNvPr>
          <p:cNvSpPr txBox="1"/>
          <p:nvPr/>
        </p:nvSpPr>
        <p:spPr>
          <a:xfrm>
            <a:off x="5884164" y="424181"/>
            <a:ext cx="3646170" cy="707886"/>
          </a:xfrm>
          <a:prstGeom prst="rect">
            <a:avLst/>
          </a:prstGeom>
          <a:noFill/>
        </p:spPr>
        <p:txBody>
          <a:bodyPr wrap="square" rtlCol="0">
            <a:spAutoFit/>
          </a:bodyPr>
          <a:lstStyle/>
          <a:p>
            <a:pPr>
              <a:spcAft>
                <a:spcPts val="600"/>
              </a:spcAft>
            </a:pPr>
            <a:r>
              <a:rPr lang="en-GB" sz="4000" dirty="0">
                <a:solidFill>
                  <a:schemeClr val="accent6">
                    <a:lumMod val="50000"/>
                  </a:schemeClr>
                </a:solidFill>
              </a:rPr>
              <a:t>Group</a:t>
            </a:r>
            <a:r>
              <a:rPr lang="en-GB" sz="3000" dirty="0">
                <a:solidFill>
                  <a:schemeClr val="accent6">
                    <a:lumMod val="50000"/>
                  </a:schemeClr>
                </a:solidFill>
              </a:rPr>
              <a:t> </a:t>
            </a:r>
            <a:r>
              <a:rPr lang="en-GB" sz="4000" dirty="0">
                <a:solidFill>
                  <a:schemeClr val="accent6">
                    <a:lumMod val="50000"/>
                  </a:schemeClr>
                </a:solidFill>
              </a:rPr>
              <a:t>Interviews</a:t>
            </a:r>
            <a:r>
              <a:rPr lang="en-GB" sz="3000" dirty="0">
                <a:solidFill>
                  <a:schemeClr val="accent6">
                    <a:lumMod val="50000"/>
                  </a:schemeClr>
                </a:solidFill>
              </a:rPr>
              <a:t> </a:t>
            </a:r>
          </a:p>
        </p:txBody>
      </p:sp>
      <p:graphicFrame>
        <p:nvGraphicFramePr>
          <p:cNvPr id="6" name="Text Placeholder 2">
            <a:extLst>
              <a:ext uri="{FF2B5EF4-FFF2-40B4-BE49-F238E27FC236}">
                <a16:creationId xmlns:a16="http://schemas.microsoft.com/office/drawing/2014/main" id="{1EDC5AE3-DE4B-62B5-A574-3FE2579EE6E3}"/>
              </a:ext>
            </a:extLst>
          </p:cNvPr>
          <p:cNvGraphicFramePr/>
          <p:nvPr>
            <p:extLst>
              <p:ext uri="{D42A27DB-BD31-4B8C-83A1-F6EECF244321}">
                <p14:modId xmlns:p14="http://schemas.microsoft.com/office/powerpoint/2010/main" val="3352357419"/>
              </p:ext>
            </p:extLst>
          </p:nvPr>
        </p:nvGraphicFramePr>
        <p:xfrm>
          <a:off x="3790462" y="1658815"/>
          <a:ext cx="8172938" cy="35403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2F36EFD-421B-D3AC-8C44-8F2690F16C49}"/>
              </a:ext>
            </a:extLst>
          </p:cNvPr>
          <p:cNvSpPr txBox="1"/>
          <p:nvPr/>
        </p:nvSpPr>
        <p:spPr>
          <a:xfrm>
            <a:off x="5877170" y="5349454"/>
            <a:ext cx="5767754" cy="923330"/>
          </a:xfrm>
          <a:prstGeom prst="rect">
            <a:avLst/>
          </a:prstGeom>
          <a:noFill/>
        </p:spPr>
        <p:txBody>
          <a:bodyPr wrap="square" rtlCol="0">
            <a:spAutoFit/>
          </a:bodyPr>
          <a:lstStyle/>
          <a:p>
            <a:r>
              <a:rPr lang="en-GB" b="1" dirty="0">
                <a:solidFill>
                  <a:schemeClr val="accent6">
                    <a:lumMod val="50000"/>
                  </a:schemeClr>
                </a:solidFill>
              </a:rPr>
              <a:t>Best suited for the Change Manager </a:t>
            </a:r>
            <a:endParaRPr lang="en-GB" dirty="0">
              <a:solidFill>
                <a:schemeClr val="accent6">
                  <a:lumMod val="50000"/>
                </a:schemeClr>
              </a:solidFill>
            </a:endParaRPr>
          </a:p>
          <a:p>
            <a:r>
              <a:rPr lang="en-GB" dirty="0">
                <a:solidFill>
                  <a:schemeClr val="accent6">
                    <a:lumMod val="50000"/>
                  </a:schemeClr>
                </a:solidFill>
              </a:rPr>
              <a:t>They can demonstrate their ability to collaborate and lead others through transitions </a:t>
            </a:r>
          </a:p>
        </p:txBody>
      </p:sp>
      <p:pic>
        <p:nvPicPr>
          <p:cNvPr id="8" name="Picture 7" descr="Silver trophy">
            <a:extLst>
              <a:ext uri="{FF2B5EF4-FFF2-40B4-BE49-F238E27FC236}">
                <a16:creationId xmlns:a16="http://schemas.microsoft.com/office/drawing/2014/main" id="{B02DC1D5-2B26-53E7-1BE7-413A1650B406}"/>
              </a:ext>
            </a:extLst>
          </p:cNvPr>
          <p:cNvPicPr>
            <a:picLocks noChangeAspect="1"/>
          </p:cNvPicPr>
          <p:nvPr/>
        </p:nvPicPr>
        <p:blipFill>
          <a:blip r:embed="rId8"/>
          <a:srcRect l="47868" t="5891" r="14870" b="7419"/>
          <a:stretch>
            <a:fillRect/>
          </a:stretch>
        </p:blipFill>
        <p:spPr>
          <a:xfrm>
            <a:off x="4531995" y="5349454"/>
            <a:ext cx="1016001" cy="982765"/>
          </a:xfrm>
          <a:prstGeom prst="rect">
            <a:avLst/>
          </a:prstGeom>
        </p:spPr>
      </p:pic>
      <p:sp>
        <p:nvSpPr>
          <p:cNvPr id="9" name="TextBox 8">
            <a:extLst>
              <a:ext uri="{FF2B5EF4-FFF2-40B4-BE49-F238E27FC236}">
                <a16:creationId xmlns:a16="http://schemas.microsoft.com/office/drawing/2014/main" id="{94F3A77B-7C5C-7756-D253-644CD05FD6C8}"/>
              </a:ext>
            </a:extLst>
          </p:cNvPr>
          <p:cNvSpPr txBox="1"/>
          <p:nvPr/>
        </p:nvSpPr>
        <p:spPr>
          <a:xfrm>
            <a:off x="467832" y="1906228"/>
            <a:ext cx="2828259" cy="2585323"/>
          </a:xfrm>
          <a:prstGeom prst="rect">
            <a:avLst/>
          </a:prstGeom>
          <a:solidFill>
            <a:schemeClr val="accent5"/>
          </a:solidFill>
        </p:spPr>
        <p:txBody>
          <a:bodyPr wrap="square" rtlCol="0">
            <a:spAutoFit/>
          </a:bodyPr>
          <a:lstStyle/>
          <a:p>
            <a:r>
              <a:rPr lang="en-GB"/>
              <a:t>Group interviews can be efficient for comparing multiple candidates simultaneously, though research shows one-on-one formats may predict individual potential more accurately (Morgeson &amp; Campion, 2005)</a:t>
            </a:r>
            <a:endParaRPr lang="en-GB" dirty="0"/>
          </a:p>
        </p:txBody>
      </p:sp>
    </p:spTree>
    <p:extLst>
      <p:ext uri="{BB962C8B-B14F-4D97-AF65-F5344CB8AC3E}">
        <p14:creationId xmlns:p14="http://schemas.microsoft.com/office/powerpoint/2010/main" val="707789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1" name="Straight Connector 110">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2" name="Rectangle 111">
            <a:extLst>
              <a:ext uri="{FF2B5EF4-FFF2-40B4-BE49-F238E27FC236}">
                <a16:creationId xmlns:a16="http://schemas.microsoft.com/office/drawing/2014/main" id="{F7422F06-6017-4361-8872-E0E2CEB20B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643468" y="643467"/>
            <a:ext cx="3415612" cy="1972142"/>
          </a:xfrm>
        </p:spPr>
        <p:txBody>
          <a:bodyPr vert="horz" lIns="91440" tIns="45720" rIns="91440" bIns="45720" rtlCol="0" anchor="ctr">
            <a:normAutofit/>
          </a:bodyPr>
          <a:lstStyle/>
          <a:p>
            <a:r>
              <a:rPr lang="en-US" kern="1200" cap="all" spc="100" baseline="0" dirty="0">
                <a:solidFill>
                  <a:srgbClr val="FFFFFF"/>
                </a:solidFill>
                <a:latin typeface="+mj-lt"/>
                <a:ea typeface="+mj-ea"/>
                <a:cs typeface="+mj-cs"/>
              </a:rPr>
              <a:t>Interview type 3</a:t>
            </a:r>
          </a:p>
        </p:txBody>
      </p:sp>
      <p:sp>
        <p:nvSpPr>
          <p:cNvPr id="68" name="Slide Number Placeholder 67">
            <a:extLst>
              <a:ext uri="{FF2B5EF4-FFF2-40B4-BE49-F238E27FC236}">
                <a16:creationId xmlns:a16="http://schemas.microsoft.com/office/drawing/2014/main" id="{B021EF79-3E65-41F9-83B6-DC0B2A51E33B}"/>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smtClean="0">
                <a:solidFill>
                  <a:schemeClr val="tx1">
                    <a:lumMod val="95000"/>
                    <a:lumOff val="5000"/>
                  </a:schemeClr>
                </a:solidFill>
                <a:latin typeface="+mj-lt"/>
                <a:ea typeface="+mn-ea"/>
                <a:cs typeface="+mn-cs"/>
              </a:rPr>
              <a:pPr>
                <a:spcAft>
                  <a:spcPts val="600"/>
                </a:spcAft>
              </a:pPr>
              <a:t>10</a:t>
            </a:fld>
            <a:endParaRPr lang="en-US" kern="1200" dirty="0">
              <a:solidFill>
                <a:schemeClr val="tx1">
                  <a:lumMod val="95000"/>
                  <a:lumOff val="5000"/>
                </a:schemeClr>
              </a:solidFill>
              <a:latin typeface="+mj-lt"/>
              <a:ea typeface="+mn-ea"/>
              <a:cs typeface="+mn-cs"/>
            </a:endParaRPr>
          </a:p>
        </p:txBody>
      </p:sp>
      <p:sp>
        <p:nvSpPr>
          <p:cNvPr id="28" name="TextBox 27">
            <a:extLst>
              <a:ext uri="{FF2B5EF4-FFF2-40B4-BE49-F238E27FC236}">
                <a16:creationId xmlns:a16="http://schemas.microsoft.com/office/drawing/2014/main" id="{C100D374-3155-B0B8-D5BA-4BC69BD60944}"/>
              </a:ext>
            </a:extLst>
          </p:cNvPr>
          <p:cNvSpPr txBox="1"/>
          <p:nvPr/>
        </p:nvSpPr>
        <p:spPr>
          <a:xfrm>
            <a:off x="6280247" y="152210"/>
            <a:ext cx="3751385" cy="1477328"/>
          </a:xfrm>
          <a:prstGeom prst="rect">
            <a:avLst/>
          </a:prstGeom>
          <a:noFill/>
        </p:spPr>
        <p:txBody>
          <a:bodyPr wrap="square" rtlCol="0">
            <a:spAutoFit/>
          </a:bodyPr>
          <a:lstStyle/>
          <a:p>
            <a:pPr algn="ctr">
              <a:spcAft>
                <a:spcPts val="600"/>
              </a:spcAft>
            </a:pPr>
            <a:r>
              <a:rPr lang="en-GB" sz="3000" dirty="0">
                <a:solidFill>
                  <a:schemeClr val="accent2"/>
                </a:solidFill>
              </a:rPr>
              <a:t>Online – Digital interviews, Via Zoom, or Microsoft Teams</a:t>
            </a:r>
          </a:p>
        </p:txBody>
      </p:sp>
      <p:graphicFrame>
        <p:nvGraphicFramePr>
          <p:cNvPr id="113" name="TextBox 28">
            <a:extLst>
              <a:ext uri="{FF2B5EF4-FFF2-40B4-BE49-F238E27FC236}">
                <a16:creationId xmlns:a16="http://schemas.microsoft.com/office/drawing/2014/main" id="{B13FF70C-2081-AC0A-F684-65471FF64F80}"/>
              </a:ext>
            </a:extLst>
          </p:cNvPr>
          <p:cNvGraphicFramePr/>
          <p:nvPr>
            <p:extLst>
              <p:ext uri="{D42A27DB-BD31-4B8C-83A1-F6EECF244321}">
                <p14:modId xmlns:p14="http://schemas.microsoft.com/office/powerpoint/2010/main" val="2917536312"/>
              </p:ext>
            </p:extLst>
          </p:nvPr>
        </p:nvGraphicFramePr>
        <p:xfrm>
          <a:off x="4766731" y="1089159"/>
          <a:ext cx="6543302" cy="46796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9" name="TextBox 58">
            <a:extLst>
              <a:ext uri="{FF2B5EF4-FFF2-40B4-BE49-F238E27FC236}">
                <a16:creationId xmlns:a16="http://schemas.microsoft.com/office/drawing/2014/main" id="{8EF9E9F9-71EC-8BD3-FAFD-E3A6A7AAA3BE}"/>
              </a:ext>
            </a:extLst>
          </p:cNvPr>
          <p:cNvSpPr txBox="1"/>
          <p:nvPr/>
        </p:nvSpPr>
        <p:spPr>
          <a:xfrm>
            <a:off x="5799373" y="5205144"/>
            <a:ext cx="6705242" cy="923330"/>
          </a:xfrm>
          <a:prstGeom prst="rect">
            <a:avLst/>
          </a:prstGeom>
          <a:noFill/>
        </p:spPr>
        <p:txBody>
          <a:bodyPr wrap="square" rtlCol="0">
            <a:spAutoFit/>
          </a:bodyPr>
          <a:lstStyle/>
          <a:p>
            <a:r>
              <a:rPr lang="en-GB" b="1" dirty="0"/>
              <a:t>Best suited for:</a:t>
            </a:r>
            <a:br>
              <a:rPr lang="en-GB" dirty="0"/>
            </a:br>
            <a:r>
              <a:rPr lang="en-GB" i="1" dirty="0"/>
              <a:t>Financial Analyst</a:t>
            </a:r>
            <a:r>
              <a:rPr lang="en-GB" dirty="0"/>
              <a:t> — often hybrid/remote work and allows the candidate to demonstrate digital collaboration skills</a:t>
            </a:r>
          </a:p>
        </p:txBody>
      </p:sp>
      <p:cxnSp>
        <p:nvCxnSpPr>
          <p:cNvPr id="61" name="Straight Connector 60">
            <a:extLst>
              <a:ext uri="{FF2B5EF4-FFF2-40B4-BE49-F238E27FC236}">
                <a16:creationId xmlns:a16="http://schemas.microsoft.com/office/drawing/2014/main" id="{DC640507-DB62-891C-1165-239BF80ED899}"/>
              </a:ext>
            </a:extLst>
          </p:cNvPr>
          <p:cNvCxnSpPr>
            <a:cxnSpLocks/>
          </p:cNvCxnSpPr>
          <p:nvPr/>
        </p:nvCxnSpPr>
        <p:spPr>
          <a:xfrm>
            <a:off x="5040923" y="3493477"/>
            <a:ext cx="6204928" cy="0"/>
          </a:xfrm>
          <a:prstGeom prst="line">
            <a:avLst/>
          </a:prstGeom>
          <a:ln w="57150">
            <a:solidFill>
              <a:schemeClr val="tx1"/>
            </a:solidFill>
          </a:ln>
        </p:spPr>
        <p:style>
          <a:lnRef idx="1">
            <a:schemeClr val="accent1"/>
          </a:lnRef>
          <a:fillRef idx="0">
            <a:schemeClr val="accent1"/>
          </a:fillRef>
          <a:effectRef idx="0">
            <a:schemeClr val="accent1"/>
          </a:effectRef>
          <a:fontRef idx="minor">
            <a:schemeClr val="tx1"/>
          </a:fontRef>
        </p:style>
      </p:cxnSp>
      <p:pic>
        <p:nvPicPr>
          <p:cNvPr id="65" name="Graphic 64" descr="Trophy with solid fill">
            <a:extLst>
              <a:ext uri="{FF2B5EF4-FFF2-40B4-BE49-F238E27FC236}">
                <a16:creationId xmlns:a16="http://schemas.microsoft.com/office/drawing/2014/main" id="{99EC88B4-D116-1603-9F61-5362EBD67F7C}"/>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4884973" y="5205144"/>
            <a:ext cx="914400" cy="914400"/>
          </a:xfrm>
          <a:prstGeom prst="rect">
            <a:avLst/>
          </a:prstGeom>
        </p:spPr>
      </p:pic>
      <p:sp>
        <p:nvSpPr>
          <p:cNvPr id="86" name="TextBox 85">
            <a:extLst>
              <a:ext uri="{FF2B5EF4-FFF2-40B4-BE49-F238E27FC236}">
                <a16:creationId xmlns:a16="http://schemas.microsoft.com/office/drawing/2014/main" id="{9AD4A800-E8B2-7613-0DDB-9719F1F79BE1}"/>
              </a:ext>
            </a:extLst>
          </p:cNvPr>
          <p:cNvSpPr txBox="1"/>
          <p:nvPr/>
        </p:nvSpPr>
        <p:spPr>
          <a:xfrm>
            <a:off x="357075" y="2275368"/>
            <a:ext cx="3934047" cy="2031325"/>
          </a:xfrm>
          <a:prstGeom prst="rect">
            <a:avLst/>
          </a:prstGeom>
          <a:noFill/>
        </p:spPr>
        <p:txBody>
          <a:bodyPr wrap="square" rtlCol="0">
            <a:spAutoFit/>
          </a:bodyPr>
          <a:lstStyle/>
          <a:p>
            <a:r>
              <a:rPr lang="en-GB" dirty="0">
                <a:solidFill>
                  <a:schemeClr val="accent1">
                    <a:lumMod val="20000"/>
                    <a:lumOff val="80000"/>
                  </a:schemeClr>
                </a:solidFill>
              </a:rPr>
              <a:t>Although online interviews offer flexibility and cost savings, they can unintentionally disadvantage candidates with lower digital literacy or limited access to stable internet, affecting fairness and inclusivity (Blacksmith, Willford &amp; Behrend, 2016)</a:t>
            </a:r>
          </a:p>
        </p:txBody>
      </p:sp>
    </p:spTree>
    <p:extLst>
      <p:ext uri="{BB962C8B-B14F-4D97-AF65-F5344CB8AC3E}">
        <p14:creationId xmlns:p14="http://schemas.microsoft.com/office/powerpoint/2010/main" val="15775292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385A1-7907-466F-B4A3-C69B010594EC}"/>
              </a:ext>
            </a:extLst>
          </p:cNvPr>
          <p:cNvSpPr>
            <a:spLocks noGrp="1"/>
          </p:cNvSpPr>
          <p:nvPr>
            <p:ph type="title"/>
          </p:nvPr>
        </p:nvSpPr>
        <p:spPr>
          <a:xfrm>
            <a:off x="838200" y="365125"/>
            <a:ext cx="10515600" cy="508635"/>
          </a:xfrm>
        </p:spPr>
        <p:txBody>
          <a:bodyPr rtlCol="0">
            <a:normAutofit fontScale="90000"/>
          </a:bodyPr>
          <a:lstStyle/>
          <a:p>
            <a:pPr rtl="0"/>
            <a:r>
              <a:rPr lang="en-GB"/>
              <a:t>Interview questioning techniques</a:t>
            </a:r>
            <a:endParaRPr lang="en-GB" dirty="0"/>
          </a:p>
        </p:txBody>
      </p:sp>
      <p:sp>
        <p:nvSpPr>
          <p:cNvPr id="3" name="Footer Placeholder 2">
            <a:extLst>
              <a:ext uri="{FF2B5EF4-FFF2-40B4-BE49-F238E27FC236}">
                <a16:creationId xmlns:a16="http://schemas.microsoft.com/office/drawing/2014/main" id="{12B414F9-DCDA-42C7-9094-5A64C27E3257}"/>
              </a:ext>
            </a:extLst>
          </p:cNvPr>
          <p:cNvSpPr>
            <a:spLocks noGrp="1"/>
          </p:cNvSpPr>
          <p:nvPr>
            <p:ph type="ftr" sz="quarter" idx="10"/>
          </p:nvPr>
        </p:nvSpPr>
        <p:spPr/>
        <p:txBody>
          <a:bodyPr rtlCol="0"/>
          <a:lstStyle/>
          <a:p>
            <a:pPr rtl="0"/>
            <a:r>
              <a:rPr lang="en-GB"/>
              <a:t>Pitch deck title</a:t>
            </a:r>
            <a:endParaRPr lang="en-GB" dirty="0"/>
          </a:p>
        </p:txBody>
      </p:sp>
      <p:sp>
        <p:nvSpPr>
          <p:cNvPr id="4" name="Slide Number Placeholder 3">
            <a:extLst>
              <a:ext uri="{FF2B5EF4-FFF2-40B4-BE49-F238E27FC236}">
                <a16:creationId xmlns:a16="http://schemas.microsoft.com/office/drawing/2014/main" id="{E9A45E72-311B-492D-8FFD-649E1B032082}"/>
              </a:ext>
            </a:extLst>
          </p:cNvPr>
          <p:cNvSpPr>
            <a:spLocks noGrp="1"/>
          </p:cNvSpPr>
          <p:nvPr>
            <p:ph type="sldNum" sz="quarter" idx="11"/>
          </p:nvPr>
        </p:nvSpPr>
        <p:spPr/>
        <p:txBody>
          <a:bodyPr rtlCol="0"/>
          <a:lstStyle/>
          <a:p>
            <a:pPr rtl="0"/>
            <a:fld id="{19B51A1E-902D-48AF-9020-955120F399B6}" type="slidenum">
              <a:rPr lang="en-GB" smtClean="0"/>
              <a:pPr rtl="0"/>
              <a:t>11</a:t>
            </a:fld>
            <a:endParaRPr lang="en-GB" dirty="0"/>
          </a:p>
        </p:txBody>
      </p:sp>
      <p:sp>
        <p:nvSpPr>
          <p:cNvPr id="14" name="Date Placeholder 13">
            <a:extLst>
              <a:ext uri="{FF2B5EF4-FFF2-40B4-BE49-F238E27FC236}">
                <a16:creationId xmlns:a16="http://schemas.microsoft.com/office/drawing/2014/main" id="{2C3A17A7-B59A-4E68-9B7D-4FD6F57E768F}"/>
              </a:ext>
            </a:extLst>
          </p:cNvPr>
          <p:cNvSpPr>
            <a:spLocks noGrp="1"/>
          </p:cNvSpPr>
          <p:nvPr>
            <p:ph type="dt" sz="half" idx="38"/>
          </p:nvPr>
        </p:nvSpPr>
        <p:spPr/>
        <p:txBody>
          <a:bodyPr rtlCol="0"/>
          <a:lstStyle/>
          <a:p>
            <a:pPr rtl="0"/>
            <a:r>
              <a:rPr lang="en-GB"/>
              <a:t>7/1/20XX</a:t>
            </a:r>
            <a:endParaRPr lang="en-GB" dirty="0"/>
          </a:p>
        </p:txBody>
      </p:sp>
      <p:sp>
        <p:nvSpPr>
          <p:cNvPr id="10" name="TextBox 9">
            <a:extLst>
              <a:ext uri="{FF2B5EF4-FFF2-40B4-BE49-F238E27FC236}">
                <a16:creationId xmlns:a16="http://schemas.microsoft.com/office/drawing/2014/main" id="{B543D4AC-BBDF-41B4-B064-D691C2E29105}"/>
              </a:ext>
            </a:extLst>
          </p:cNvPr>
          <p:cNvSpPr txBox="1"/>
          <p:nvPr/>
        </p:nvSpPr>
        <p:spPr>
          <a:xfrm>
            <a:off x="1387301" y="873760"/>
            <a:ext cx="8495607" cy="369332"/>
          </a:xfrm>
          <a:prstGeom prst="rect">
            <a:avLst/>
          </a:prstGeom>
          <a:noFill/>
        </p:spPr>
        <p:txBody>
          <a:bodyPr wrap="square" rtlCol="0">
            <a:spAutoFit/>
          </a:bodyPr>
          <a:lstStyle/>
          <a:p>
            <a:r>
              <a:rPr lang="en-GB" dirty="0">
                <a:solidFill>
                  <a:schemeClr val="accent1">
                    <a:lumMod val="75000"/>
                  </a:schemeClr>
                </a:solidFill>
              </a:rPr>
              <a:t>Justification of the appropriate techniques such as probing, leading, Socratic. STAR</a:t>
            </a:r>
          </a:p>
        </p:txBody>
      </p:sp>
      <p:sp>
        <p:nvSpPr>
          <p:cNvPr id="26" name="Rectangle 25">
            <a:extLst>
              <a:ext uri="{FF2B5EF4-FFF2-40B4-BE49-F238E27FC236}">
                <a16:creationId xmlns:a16="http://schemas.microsoft.com/office/drawing/2014/main" id="{0B1D0F3C-1131-DEDE-2E9D-A2F53B3B4867}"/>
              </a:ext>
            </a:extLst>
          </p:cNvPr>
          <p:cNvSpPr/>
          <p:nvPr/>
        </p:nvSpPr>
        <p:spPr>
          <a:xfrm>
            <a:off x="581891" y="1311564"/>
            <a:ext cx="11139054" cy="9444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a:extLst>
              <a:ext uri="{FF2B5EF4-FFF2-40B4-BE49-F238E27FC236}">
                <a16:creationId xmlns:a16="http://schemas.microsoft.com/office/drawing/2014/main" id="{D0D3F3A7-60F6-FCC8-0E2C-FEBA78755DBC}"/>
              </a:ext>
            </a:extLst>
          </p:cNvPr>
          <p:cNvSpPr/>
          <p:nvPr/>
        </p:nvSpPr>
        <p:spPr>
          <a:xfrm>
            <a:off x="581891" y="2370359"/>
            <a:ext cx="11229109" cy="898559"/>
          </a:xfrm>
          <a:prstGeom prst="rect">
            <a:avLst/>
          </a:prstGeom>
        </p:spPr>
        <p:style>
          <a:lnRef idx="3">
            <a:schemeClr val="lt1"/>
          </a:lnRef>
          <a:fillRef idx="1">
            <a:schemeClr val="accent3"/>
          </a:fillRef>
          <a:effectRef idx="1">
            <a:schemeClr val="accent3"/>
          </a:effectRef>
          <a:fontRef idx="minor">
            <a:schemeClr val="lt1"/>
          </a:fontRef>
        </p:style>
        <p:txBody>
          <a:bodyPr rtlCol="0" anchor="ctr"/>
          <a:lstStyle/>
          <a:p>
            <a:pPr algn="ctr"/>
            <a:endParaRPr lang="en-GB"/>
          </a:p>
        </p:txBody>
      </p:sp>
      <p:sp>
        <p:nvSpPr>
          <p:cNvPr id="29" name="Rectangle 28">
            <a:extLst>
              <a:ext uri="{FF2B5EF4-FFF2-40B4-BE49-F238E27FC236}">
                <a16:creationId xmlns:a16="http://schemas.microsoft.com/office/drawing/2014/main" id="{F8FA2B16-DD2E-08E7-A183-0646623190E5}"/>
              </a:ext>
            </a:extLst>
          </p:cNvPr>
          <p:cNvSpPr/>
          <p:nvPr/>
        </p:nvSpPr>
        <p:spPr>
          <a:xfrm>
            <a:off x="581891" y="3362036"/>
            <a:ext cx="11229109" cy="775855"/>
          </a:xfrm>
          <a:prstGeom prst="rect">
            <a:avLst/>
          </a:prstGeom>
        </p:spPr>
        <p:style>
          <a:lnRef idx="2">
            <a:schemeClr val="accent5">
              <a:shade val="15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30" name="Rectangle 29">
            <a:extLst>
              <a:ext uri="{FF2B5EF4-FFF2-40B4-BE49-F238E27FC236}">
                <a16:creationId xmlns:a16="http://schemas.microsoft.com/office/drawing/2014/main" id="{4479F8FF-DCDA-5DDA-6C09-03D5B8B18BF4}"/>
              </a:ext>
            </a:extLst>
          </p:cNvPr>
          <p:cNvSpPr/>
          <p:nvPr/>
        </p:nvSpPr>
        <p:spPr>
          <a:xfrm>
            <a:off x="581891" y="4313382"/>
            <a:ext cx="11229109" cy="951776"/>
          </a:xfrm>
          <a:prstGeom prst="rect">
            <a:avLst/>
          </a:prstGeom>
        </p:spPr>
        <p:style>
          <a:lnRef idx="2">
            <a:schemeClr val="accent6">
              <a:shade val="15000"/>
            </a:schemeClr>
          </a:lnRef>
          <a:fillRef idx="1">
            <a:schemeClr val="accent6"/>
          </a:fillRef>
          <a:effectRef idx="0">
            <a:schemeClr val="accent6"/>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B48F5F45-6B5E-4475-2473-9148B3FF2576}"/>
              </a:ext>
            </a:extLst>
          </p:cNvPr>
          <p:cNvSpPr txBox="1"/>
          <p:nvPr/>
        </p:nvSpPr>
        <p:spPr>
          <a:xfrm>
            <a:off x="1193339" y="1311564"/>
            <a:ext cx="9301671" cy="4031873"/>
          </a:xfrm>
          <a:prstGeom prst="rect">
            <a:avLst/>
          </a:prstGeom>
          <a:noFill/>
        </p:spPr>
        <p:txBody>
          <a:bodyPr wrap="square" rtlCol="0">
            <a:spAutoFit/>
          </a:bodyPr>
          <a:lstStyle/>
          <a:p>
            <a:pPr marL="285750" indent="-285750">
              <a:buFont typeface="Arial" panose="020B0604020202020204" pitchFamily="34" charset="0"/>
              <a:buChar char="•"/>
            </a:pPr>
            <a:r>
              <a:rPr lang="en-GB" sz="1600" b="1" dirty="0"/>
              <a:t>Probing Questions</a:t>
            </a:r>
          </a:p>
          <a:p>
            <a:r>
              <a:rPr lang="en-GB" sz="1600" dirty="0"/>
              <a:t>Used to explore or clarify candidate responses in greater depth.</a:t>
            </a:r>
            <a:br>
              <a:rPr lang="en-GB" sz="1600" dirty="0"/>
            </a:br>
            <a:r>
              <a:rPr lang="en-GB" sz="1600" dirty="0"/>
              <a:t>Helps assess analytical ability and depth of understanding in project-based roles.</a:t>
            </a:r>
          </a:p>
          <a:p>
            <a:endParaRPr lang="en-GB" sz="1600" dirty="0"/>
          </a:p>
          <a:p>
            <a:pPr marL="285750" indent="-285750">
              <a:buFont typeface="Arial" panose="020B0604020202020204" pitchFamily="34" charset="0"/>
              <a:buChar char="•"/>
            </a:pPr>
            <a:r>
              <a:rPr lang="en-GB" sz="1600" b="1" dirty="0"/>
              <a:t>Leading Questions</a:t>
            </a:r>
          </a:p>
          <a:p>
            <a:r>
              <a:rPr lang="en-GB" sz="1600" dirty="0"/>
              <a:t>Used to steer candidates toward specific experiences or competencies.</a:t>
            </a:r>
            <a:br>
              <a:rPr lang="en-GB" sz="1600" dirty="0"/>
            </a:br>
            <a:r>
              <a:rPr lang="en-GB" sz="1600" dirty="0"/>
              <a:t>Useful for focusing discussion but may risk bias if overused.</a:t>
            </a:r>
          </a:p>
          <a:p>
            <a:endParaRPr lang="en-GB" sz="1600" dirty="0"/>
          </a:p>
          <a:p>
            <a:pPr marL="285750" indent="-285750">
              <a:buFont typeface="Arial" panose="020B0604020202020204" pitchFamily="34" charset="0"/>
              <a:buChar char="•"/>
            </a:pPr>
            <a:r>
              <a:rPr lang="en-GB" sz="1600" b="1" dirty="0"/>
              <a:t>Socratic Questioning</a:t>
            </a:r>
          </a:p>
          <a:p>
            <a:r>
              <a:rPr lang="en-GB" sz="1600" dirty="0"/>
              <a:t>Encourages reflection and reasoning through follow-up “why” and “how” questions.</a:t>
            </a:r>
            <a:br>
              <a:rPr lang="en-GB" sz="1600" dirty="0"/>
            </a:br>
            <a:r>
              <a:rPr lang="en-GB" sz="1600" i="1" dirty="0"/>
              <a:t>Why appropriate:</a:t>
            </a:r>
            <a:r>
              <a:rPr lang="en-GB" sz="1600" dirty="0"/>
              <a:t> Supports evaluation of decision-making and ethical judgement, vital for leadership roles.</a:t>
            </a:r>
          </a:p>
          <a:p>
            <a:endParaRPr lang="en-GB" sz="1600" dirty="0"/>
          </a:p>
          <a:p>
            <a:pPr marL="285750" indent="-285750">
              <a:buFont typeface="Arial" panose="020B0604020202020204" pitchFamily="34" charset="0"/>
              <a:buChar char="•"/>
            </a:pPr>
            <a:r>
              <a:rPr lang="en-GB" sz="1600" b="1" dirty="0"/>
              <a:t>STAR Technique (Situation, Task, Action, Result)</a:t>
            </a:r>
          </a:p>
          <a:p>
            <a:r>
              <a:rPr lang="en-GB" sz="1600" dirty="0"/>
              <a:t>Structures behavioural interview responses around real examples.</a:t>
            </a:r>
            <a:br>
              <a:rPr lang="en-GB" sz="1600" dirty="0"/>
            </a:br>
            <a:r>
              <a:rPr lang="en-GB" sz="1600" i="1" dirty="0"/>
              <a:t>Why appropriate:</a:t>
            </a:r>
            <a:r>
              <a:rPr lang="en-GB" sz="1600" dirty="0"/>
              <a:t> Enables evidence-based assessment of competencies and consistency across candidates.</a:t>
            </a:r>
            <a:br>
              <a:rPr lang="en-GB" sz="1600" dirty="0"/>
            </a:br>
            <a:endParaRPr lang="en-GB" sz="1600" dirty="0"/>
          </a:p>
        </p:txBody>
      </p:sp>
    </p:spTree>
    <p:extLst>
      <p:ext uri="{BB962C8B-B14F-4D97-AF65-F5344CB8AC3E}">
        <p14:creationId xmlns:p14="http://schemas.microsoft.com/office/powerpoint/2010/main" val="20466607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194971-2F2D-44B0-8AE6-FF2DCCEE0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Oval 5">
            <a:extLst>
              <a:ext uri="{FF2B5EF4-FFF2-40B4-BE49-F238E27FC236}">
                <a16:creationId xmlns:a16="http://schemas.microsoft.com/office/drawing/2014/main" id="{1FF9A61E-EB11-4C46-82E1-3E00A3B4B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5E564EB3-35F2-4EFF-87DC-642DC020526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useBgFill="1">
        <p:nvSpPr>
          <p:cNvPr id="16" name="Rectangle 15">
            <a:extLst>
              <a:ext uri="{FF2B5EF4-FFF2-40B4-BE49-F238E27FC236}">
                <a16:creationId xmlns:a16="http://schemas.microsoft.com/office/drawing/2014/main" id="{62AE8E50-35D4-4D5A-A4BB-168CBB027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6">
            <a:extLst>
              <a:ext uri="{FF2B5EF4-FFF2-40B4-BE49-F238E27FC236}">
                <a16:creationId xmlns:a16="http://schemas.microsoft.com/office/drawing/2014/main" id="{C37D1D6D-17D8-4296-B000-665D1892D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 name="Rectangle 19">
            <a:extLst>
              <a:ext uri="{FF2B5EF4-FFF2-40B4-BE49-F238E27FC236}">
                <a16:creationId xmlns:a16="http://schemas.microsoft.com/office/drawing/2014/main" id="{1B26E892-1320-40AA-9CA1-246721C18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6FBA9A4-F0A4-0BC3-14F8-79EB01113A26}"/>
              </a:ext>
            </a:extLst>
          </p:cNvPr>
          <p:cNvSpPr txBox="1"/>
          <p:nvPr/>
        </p:nvSpPr>
        <p:spPr>
          <a:xfrm>
            <a:off x="4483366" y="697450"/>
            <a:ext cx="6353967" cy="483304"/>
          </a:xfrm>
          <a:prstGeom prst="rect">
            <a:avLst/>
          </a:prstGeom>
        </p:spPr>
        <p:txBody>
          <a:bodyPr vert="horz" lIns="91440" tIns="45720" rIns="91440" bIns="45720" rtlCol="0" anchor="b">
            <a:normAutofit/>
          </a:bodyPr>
          <a:lstStyle/>
          <a:p>
            <a:pPr algn="ctr" defTabSz="914400">
              <a:lnSpc>
                <a:spcPct val="80000"/>
              </a:lnSpc>
              <a:spcBef>
                <a:spcPct val="0"/>
              </a:spcBef>
              <a:spcAft>
                <a:spcPts val="600"/>
              </a:spcAft>
            </a:pPr>
            <a:r>
              <a:rPr lang="en-US" sz="2600" cap="all" spc="200" dirty="0">
                <a:solidFill>
                  <a:srgbClr val="FFFFFF"/>
                </a:solidFill>
                <a:latin typeface="+mj-lt"/>
                <a:ea typeface="+mj-ea"/>
                <a:cs typeface="+mj-cs"/>
              </a:rPr>
              <a:t>Probing Questions at interview </a:t>
            </a:r>
          </a:p>
        </p:txBody>
      </p:sp>
      <p:cxnSp>
        <p:nvCxnSpPr>
          <p:cNvPr id="22" name="Straight Connector 21">
            <a:extLst>
              <a:ext uri="{FF2B5EF4-FFF2-40B4-BE49-F238E27FC236}">
                <a16:creationId xmlns:a16="http://schemas.microsoft.com/office/drawing/2014/main" id="{C9A1F79C-E4D1-4AAE-BA11-3A09005252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2932" y="4214336"/>
            <a:ext cx="512064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useBgFill="1">
        <p:nvSpPr>
          <p:cNvPr id="24" name="Rectangle 23">
            <a:extLst>
              <a:ext uri="{FF2B5EF4-FFF2-40B4-BE49-F238E27FC236}">
                <a16:creationId xmlns:a16="http://schemas.microsoft.com/office/drawing/2014/main" id="{C170DF7D-4686-4BD5-A9CD-C89649284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Slide Number Placeholder 3">
            <a:extLst>
              <a:ext uri="{FF2B5EF4-FFF2-40B4-BE49-F238E27FC236}">
                <a16:creationId xmlns:a16="http://schemas.microsoft.com/office/drawing/2014/main" id="{282651AF-94FD-886A-D8D8-A86C96C2E75F}"/>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12</a:t>
            </a:fld>
            <a:endParaRPr lang="en-US" kern="1200" noProof="0" dirty="0">
              <a:solidFill>
                <a:schemeClr val="tx1">
                  <a:lumMod val="95000"/>
                  <a:lumOff val="5000"/>
                </a:schemeClr>
              </a:solidFill>
              <a:latin typeface="+mj-lt"/>
              <a:ea typeface="+mn-ea"/>
              <a:cs typeface="+mn-cs"/>
            </a:endParaRPr>
          </a:p>
        </p:txBody>
      </p:sp>
      <p:pic>
        <p:nvPicPr>
          <p:cNvPr id="7" name="Picture 6" descr="Stack of file folders">
            <a:extLst>
              <a:ext uri="{FF2B5EF4-FFF2-40B4-BE49-F238E27FC236}">
                <a16:creationId xmlns:a16="http://schemas.microsoft.com/office/drawing/2014/main" id="{CCB9431C-0646-44B7-8CA6-8138164C6BE7}"/>
              </a:ext>
            </a:extLst>
          </p:cNvPr>
          <p:cNvPicPr>
            <a:picLocks noChangeAspect="1"/>
          </p:cNvPicPr>
          <p:nvPr/>
        </p:nvPicPr>
        <p:blipFill>
          <a:blip r:embed="rId3"/>
          <a:stretch>
            <a:fillRect/>
          </a:stretch>
        </p:blipFill>
        <p:spPr>
          <a:xfrm>
            <a:off x="4626399" y="1234736"/>
            <a:ext cx="1245868" cy="905326"/>
          </a:xfrm>
          <a:prstGeom prst="rect">
            <a:avLst/>
          </a:prstGeom>
        </p:spPr>
      </p:pic>
      <p:pic>
        <p:nvPicPr>
          <p:cNvPr id="8" name="Picture 7">
            <a:extLst>
              <a:ext uri="{FF2B5EF4-FFF2-40B4-BE49-F238E27FC236}">
                <a16:creationId xmlns:a16="http://schemas.microsoft.com/office/drawing/2014/main" id="{EF44E340-CE2F-21A1-94AE-CE6825BAABEF}"/>
              </a:ext>
            </a:extLst>
          </p:cNvPr>
          <p:cNvPicPr>
            <a:picLocks noChangeAspect="1"/>
          </p:cNvPicPr>
          <p:nvPr/>
        </p:nvPicPr>
        <p:blipFill>
          <a:blip r:embed="rId4"/>
          <a:stretch>
            <a:fillRect/>
          </a:stretch>
        </p:blipFill>
        <p:spPr>
          <a:xfrm>
            <a:off x="6825704" y="1234736"/>
            <a:ext cx="1283570" cy="895369"/>
          </a:xfrm>
          <a:prstGeom prst="rect">
            <a:avLst/>
          </a:prstGeom>
        </p:spPr>
      </p:pic>
      <p:pic>
        <p:nvPicPr>
          <p:cNvPr id="9" name="Picture 8">
            <a:extLst>
              <a:ext uri="{FF2B5EF4-FFF2-40B4-BE49-F238E27FC236}">
                <a16:creationId xmlns:a16="http://schemas.microsoft.com/office/drawing/2014/main" id="{AED4F9AF-87AD-6918-163E-078ABD3E6BF9}"/>
              </a:ext>
            </a:extLst>
          </p:cNvPr>
          <p:cNvPicPr>
            <a:picLocks noChangeAspect="1"/>
          </p:cNvPicPr>
          <p:nvPr/>
        </p:nvPicPr>
        <p:blipFill>
          <a:blip r:embed="rId5"/>
          <a:stretch>
            <a:fillRect/>
          </a:stretch>
        </p:blipFill>
        <p:spPr>
          <a:xfrm>
            <a:off x="9185236" y="1180538"/>
            <a:ext cx="1390008" cy="859611"/>
          </a:xfrm>
          <a:prstGeom prst="rect">
            <a:avLst/>
          </a:prstGeom>
        </p:spPr>
      </p:pic>
      <p:sp>
        <p:nvSpPr>
          <p:cNvPr id="11" name="TextBox 10">
            <a:extLst>
              <a:ext uri="{FF2B5EF4-FFF2-40B4-BE49-F238E27FC236}">
                <a16:creationId xmlns:a16="http://schemas.microsoft.com/office/drawing/2014/main" id="{4F8FE88A-12D4-DD0A-3AC0-7434A7478DD6}"/>
              </a:ext>
            </a:extLst>
          </p:cNvPr>
          <p:cNvSpPr txBox="1"/>
          <p:nvPr/>
        </p:nvSpPr>
        <p:spPr>
          <a:xfrm>
            <a:off x="4316271" y="2162432"/>
            <a:ext cx="2050471" cy="1977464"/>
          </a:xfrm>
          <a:prstGeom prst="rect">
            <a:avLst/>
          </a:prstGeom>
          <a:noFill/>
        </p:spPr>
        <p:txBody>
          <a:bodyPr wrap="square" rtlCol="0">
            <a:spAutoFit/>
          </a:bodyPr>
          <a:lstStyle/>
          <a:p>
            <a:pPr algn="ctr"/>
            <a:r>
              <a:rPr lang="en-GB" sz="1750" dirty="0">
                <a:solidFill>
                  <a:schemeClr val="bg2"/>
                </a:solidFill>
                <a:latin typeface="Arial" panose="020B0604020202020204" pitchFamily="34" charset="0"/>
                <a:cs typeface="Arial" panose="020B0604020202020204" pitchFamily="34" charset="0"/>
              </a:rPr>
              <a:t>For the Project Manager the probing question should clarify the leadership or delivery challenges.  </a:t>
            </a:r>
          </a:p>
        </p:txBody>
      </p:sp>
      <p:sp>
        <p:nvSpPr>
          <p:cNvPr id="13" name="TextBox 12">
            <a:extLst>
              <a:ext uri="{FF2B5EF4-FFF2-40B4-BE49-F238E27FC236}">
                <a16:creationId xmlns:a16="http://schemas.microsoft.com/office/drawing/2014/main" id="{998FB00E-0045-13D0-6909-8C797F7256E7}"/>
              </a:ext>
            </a:extLst>
          </p:cNvPr>
          <p:cNvSpPr txBox="1"/>
          <p:nvPr/>
        </p:nvSpPr>
        <p:spPr>
          <a:xfrm>
            <a:off x="6366743" y="2098005"/>
            <a:ext cx="2201492"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Financial Analyst the probing question should explore the analytical reasoning and accuracy of the candidate.</a:t>
            </a:r>
          </a:p>
        </p:txBody>
      </p:sp>
      <p:sp>
        <p:nvSpPr>
          <p:cNvPr id="15" name="TextBox 14">
            <a:extLst>
              <a:ext uri="{FF2B5EF4-FFF2-40B4-BE49-F238E27FC236}">
                <a16:creationId xmlns:a16="http://schemas.microsoft.com/office/drawing/2014/main" id="{A737C376-6DF3-A415-6BB4-6892D0F75A0A}"/>
              </a:ext>
            </a:extLst>
          </p:cNvPr>
          <p:cNvSpPr txBox="1"/>
          <p:nvPr/>
        </p:nvSpPr>
        <p:spPr>
          <a:xfrm>
            <a:off x="8472387" y="2120103"/>
            <a:ext cx="2815707" cy="1815882"/>
          </a:xfrm>
          <a:prstGeom prst="rect">
            <a:avLst/>
          </a:prstGeom>
          <a:noFill/>
        </p:spPr>
        <p:txBody>
          <a:bodyPr wrap="square" rtlCol="0">
            <a:spAutoFit/>
          </a:bodyPr>
          <a:lstStyle/>
          <a:p>
            <a:pPr algn="ctr"/>
            <a:r>
              <a:rPr lang="en-GB" sz="1600" dirty="0">
                <a:solidFill>
                  <a:schemeClr val="bg2"/>
                </a:solidFill>
                <a:latin typeface="Arial" panose="020B0604020202020204" pitchFamily="34" charset="0"/>
                <a:cs typeface="Arial" panose="020B0604020202020204" pitchFamily="34" charset="0"/>
              </a:rPr>
              <a:t>For the Change Manager </a:t>
            </a:r>
          </a:p>
          <a:p>
            <a:pPr algn="ctr"/>
            <a:r>
              <a:rPr lang="en-GB" sz="1600" dirty="0">
                <a:solidFill>
                  <a:schemeClr val="bg2"/>
                </a:solidFill>
                <a:latin typeface="Arial" panose="020B0604020202020204" pitchFamily="34" charset="0"/>
                <a:cs typeface="Arial" panose="020B0604020202020204" pitchFamily="34" charset="0"/>
              </a:rPr>
              <a:t>This probing question should Assess the adaptability of the candidate and their interpersonal perception of successful stakeholder engagement. </a:t>
            </a:r>
          </a:p>
        </p:txBody>
      </p:sp>
      <p:sp>
        <p:nvSpPr>
          <p:cNvPr id="17" name="TextBox 16">
            <a:extLst>
              <a:ext uri="{FF2B5EF4-FFF2-40B4-BE49-F238E27FC236}">
                <a16:creationId xmlns:a16="http://schemas.microsoft.com/office/drawing/2014/main" id="{E8D11D5A-C411-E414-91D0-639785DC441F}"/>
              </a:ext>
            </a:extLst>
          </p:cNvPr>
          <p:cNvSpPr txBox="1"/>
          <p:nvPr/>
        </p:nvSpPr>
        <p:spPr>
          <a:xfrm>
            <a:off x="4483366" y="4258533"/>
            <a:ext cx="1797360" cy="1815882"/>
          </a:xfrm>
          <a:prstGeom prst="rect">
            <a:avLst/>
          </a:prstGeom>
          <a:noFill/>
        </p:spPr>
        <p:txBody>
          <a:bodyPr wrap="square" rtlCol="0">
            <a:spAutoFit/>
          </a:bodyPr>
          <a:lstStyle/>
          <a:p>
            <a:r>
              <a:rPr lang="en-GB" sz="1600" dirty="0">
                <a:solidFill>
                  <a:schemeClr val="bg2"/>
                </a:solidFill>
                <a:latin typeface="Arial" panose="020B0604020202020204" pitchFamily="34" charset="0"/>
                <a:cs typeface="Arial" panose="020B0604020202020204" pitchFamily="34" charset="0"/>
              </a:rPr>
              <a:t>Example: Can you talk me through how you handled competing deadlines on a key project?</a:t>
            </a:r>
          </a:p>
        </p:txBody>
      </p:sp>
      <p:sp>
        <p:nvSpPr>
          <p:cNvPr id="19" name="TextBox 18">
            <a:extLst>
              <a:ext uri="{FF2B5EF4-FFF2-40B4-BE49-F238E27FC236}">
                <a16:creationId xmlns:a16="http://schemas.microsoft.com/office/drawing/2014/main" id="{D892C97B-DFC5-F1A1-A118-66E8797B5A1B}"/>
              </a:ext>
            </a:extLst>
          </p:cNvPr>
          <p:cNvSpPr txBox="1"/>
          <p:nvPr/>
        </p:nvSpPr>
        <p:spPr>
          <a:xfrm>
            <a:off x="6535500" y="4258533"/>
            <a:ext cx="2130490" cy="1754326"/>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What methods did you use to verify the accuracy of your financial forecasts?</a:t>
            </a:r>
          </a:p>
        </p:txBody>
      </p:sp>
      <p:sp>
        <p:nvSpPr>
          <p:cNvPr id="21" name="TextBox 20">
            <a:extLst>
              <a:ext uri="{FF2B5EF4-FFF2-40B4-BE49-F238E27FC236}">
                <a16:creationId xmlns:a16="http://schemas.microsoft.com/office/drawing/2014/main" id="{EB85279A-91B6-E475-7A4E-5870E2FF9FBA}"/>
              </a:ext>
            </a:extLst>
          </p:cNvPr>
          <p:cNvSpPr txBox="1"/>
          <p:nvPr/>
        </p:nvSpPr>
        <p:spPr>
          <a:xfrm>
            <a:off x="8922327" y="4331855"/>
            <a:ext cx="2225964" cy="1477328"/>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Example: How did you handle resistance when implementing a new process or system?</a:t>
            </a:r>
          </a:p>
        </p:txBody>
      </p:sp>
      <p:sp>
        <p:nvSpPr>
          <p:cNvPr id="25" name="Rectangle 24">
            <a:extLst>
              <a:ext uri="{FF2B5EF4-FFF2-40B4-BE49-F238E27FC236}">
                <a16:creationId xmlns:a16="http://schemas.microsoft.com/office/drawing/2014/main" id="{07FC9E3A-990B-F1E4-9168-8234DB5CC13B}"/>
              </a:ext>
            </a:extLst>
          </p:cNvPr>
          <p:cNvSpPr/>
          <p:nvPr/>
        </p:nvSpPr>
        <p:spPr>
          <a:xfrm>
            <a:off x="812800" y="2130105"/>
            <a:ext cx="3159455" cy="2866768"/>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TextBox 22">
            <a:extLst>
              <a:ext uri="{FF2B5EF4-FFF2-40B4-BE49-F238E27FC236}">
                <a16:creationId xmlns:a16="http://schemas.microsoft.com/office/drawing/2014/main" id="{F0DEA418-EB9C-3616-85E6-912CC3526AE4}"/>
              </a:ext>
            </a:extLst>
          </p:cNvPr>
          <p:cNvSpPr txBox="1"/>
          <p:nvPr/>
        </p:nvSpPr>
        <p:spPr>
          <a:xfrm>
            <a:off x="1003278" y="2710191"/>
            <a:ext cx="2799913" cy="2031325"/>
          </a:xfrm>
          <a:prstGeom prst="rect">
            <a:avLst/>
          </a:prstGeom>
          <a:noFill/>
        </p:spPr>
        <p:txBody>
          <a:bodyPr wrap="square" rtlCol="0">
            <a:spAutoFit/>
          </a:bodyPr>
          <a:lstStyle/>
          <a:p>
            <a:r>
              <a:rPr lang="en-GB" dirty="0">
                <a:solidFill>
                  <a:schemeClr val="bg2"/>
                </a:solidFill>
                <a:latin typeface="Arial" panose="020B0604020202020204" pitchFamily="34" charset="0"/>
                <a:cs typeface="Arial" panose="020B0604020202020204" pitchFamily="34" charset="0"/>
              </a:rPr>
              <a:t>Tell me about a time you faced an unexpected challenge in your role, what did you do to resolve it, and what did you learn from that experience?</a:t>
            </a:r>
          </a:p>
        </p:txBody>
      </p:sp>
      <p:sp>
        <p:nvSpPr>
          <p:cNvPr id="26" name="TextBox 25">
            <a:extLst>
              <a:ext uri="{FF2B5EF4-FFF2-40B4-BE49-F238E27FC236}">
                <a16:creationId xmlns:a16="http://schemas.microsoft.com/office/drawing/2014/main" id="{53843F8B-A5CF-CBD3-7840-C1C26F2680A5}"/>
              </a:ext>
            </a:extLst>
          </p:cNvPr>
          <p:cNvSpPr txBox="1"/>
          <p:nvPr/>
        </p:nvSpPr>
        <p:spPr>
          <a:xfrm>
            <a:off x="1047117" y="2162432"/>
            <a:ext cx="2799913" cy="646331"/>
          </a:xfrm>
          <a:prstGeom prst="rect">
            <a:avLst/>
          </a:prstGeom>
          <a:noFill/>
        </p:spPr>
        <p:txBody>
          <a:bodyPr wrap="square" rtlCol="0">
            <a:spAutoFit/>
          </a:bodyPr>
          <a:lstStyle/>
          <a:p>
            <a:r>
              <a:rPr lang="en-GB" b="1" dirty="0">
                <a:solidFill>
                  <a:schemeClr val="bg2"/>
                </a:solidFill>
                <a:latin typeface="Arial" panose="020B0604020202020204" pitchFamily="34" charset="0"/>
                <a:cs typeface="Arial" panose="020B0604020202020204" pitchFamily="34" charset="0"/>
              </a:rPr>
              <a:t>Universal question for all 3 roles:</a:t>
            </a:r>
          </a:p>
        </p:txBody>
      </p:sp>
    </p:spTree>
    <p:extLst>
      <p:ext uri="{BB962C8B-B14F-4D97-AF65-F5344CB8AC3E}">
        <p14:creationId xmlns:p14="http://schemas.microsoft.com/office/powerpoint/2010/main" val="516688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8" name="Straight Connector 17">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0" name="Freeform 16">
            <a:extLst>
              <a:ext uri="{FF2B5EF4-FFF2-40B4-BE49-F238E27FC236}">
                <a16:creationId xmlns:a16="http://schemas.microsoft.com/office/drawing/2014/main" id="{A10C41F2-1746-4431-9B52-B9F147A89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custGeom>
            <a:avLst/>
            <a:gdLst>
              <a:gd name="connsiteX0" fmla="*/ 0 w 3096136"/>
              <a:gd name="connsiteY0" fmla="*/ 0 h 5856137"/>
              <a:gd name="connsiteX1" fmla="*/ 3096136 w 3096136"/>
              <a:gd name="connsiteY1" fmla="*/ 0 h 5856137"/>
              <a:gd name="connsiteX2" fmla="*/ 3096136 w 3096136"/>
              <a:gd name="connsiteY2" fmla="*/ 5856137 h 5856137"/>
              <a:gd name="connsiteX3" fmla="*/ 0 w 3096136"/>
              <a:gd name="connsiteY3" fmla="*/ 5856137 h 5856137"/>
            </a:gdLst>
            <a:ahLst/>
            <a:cxnLst>
              <a:cxn ang="0">
                <a:pos x="connsiteX0" y="connsiteY0"/>
              </a:cxn>
              <a:cxn ang="0">
                <a:pos x="connsiteX1" y="connsiteY1"/>
              </a:cxn>
              <a:cxn ang="0">
                <a:pos x="connsiteX2" y="connsiteY2"/>
              </a:cxn>
              <a:cxn ang="0">
                <a:pos x="connsiteX3" y="connsiteY3"/>
              </a:cxn>
            </a:cxnLst>
            <a:rect l="l" t="t" r="r" b="b"/>
            <a:pathLst>
              <a:path w="3096136" h="5856137">
                <a:moveTo>
                  <a:pt x="0" y="0"/>
                </a:moveTo>
                <a:lnTo>
                  <a:pt x="3096136" y="0"/>
                </a:lnTo>
                <a:lnTo>
                  <a:pt x="3096136" y="5856137"/>
                </a:lnTo>
                <a:lnTo>
                  <a:pt x="0" y="5856137"/>
                </a:lnTo>
                <a:close/>
              </a:path>
            </a:pathLst>
          </a:custGeom>
          <a:blipFill dpi="0" rotWithShape="1">
            <a:blip r:embed="rId3">
              <a:duotone>
                <a:schemeClr val="accent1">
                  <a:shade val="45000"/>
                  <a:satMod val="135000"/>
                </a:schemeClr>
                <a:prstClr val="white"/>
              </a:duotone>
            </a:blip>
            <a:srcRect/>
            <a:tile tx="-444500" ty="-127000" sx="50000" sy="50000" flip="xy"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endParaRPr>
          </a:p>
        </p:txBody>
      </p:sp>
      <p:sp useBgFill="1">
        <p:nvSpPr>
          <p:cNvPr id="22" name="Rectangle 21">
            <a:extLst>
              <a:ext uri="{FF2B5EF4-FFF2-40B4-BE49-F238E27FC236}">
                <a16:creationId xmlns:a16="http://schemas.microsoft.com/office/drawing/2014/main" id="{7984928E-D694-4849-BBAD-D7C7DC405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94020" y="643461"/>
            <a:ext cx="7654513" cy="557106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454BB939-088E-1980-5AC1-61C8972DD0D0}"/>
              </a:ext>
            </a:extLst>
          </p:cNvPr>
          <p:cNvSpPr txBox="1"/>
          <p:nvPr/>
        </p:nvSpPr>
        <p:spPr>
          <a:xfrm>
            <a:off x="9372561" y="2767595"/>
            <a:ext cx="2142559" cy="1352179"/>
          </a:xfrm>
          <a:prstGeom prst="rect">
            <a:avLst/>
          </a:prstGeom>
        </p:spPr>
        <p:txBody>
          <a:bodyPr vert="horz" lIns="45720" tIns="45720" rIns="45720" bIns="45720" rtlCol="0" anchor="b">
            <a:normAutofit/>
          </a:bodyPr>
          <a:lstStyle/>
          <a:p>
            <a:pPr algn="ctr" defTabSz="914400">
              <a:lnSpc>
                <a:spcPct val="90000"/>
              </a:lnSpc>
              <a:spcAft>
                <a:spcPts val="600"/>
              </a:spcAft>
              <a:buClr>
                <a:schemeClr val="accent1"/>
              </a:buClr>
            </a:pPr>
            <a:r>
              <a:rPr kumimoji="0" lang="en-US" sz="1400" b="0" i="1" u="none" strike="noStrike" cap="none" spc="0" normalizeH="0" baseline="0" noProof="0" dirty="0">
                <a:ln>
                  <a:noFill/>
                </a:ln>
                <a:effectLst/>
                <a:uLnTx/>
                <a:uFillTx/>
                <a:latin typeface="Arial" panose="020B0604020202020204" pitchFamily="34" charset="0"/>
                <a:cs typeface="Arial" panose="020B0604020202020204" pitchFamily="34" charset="0"/>
              </a:rPr>
              <a:t>You’ve likely had to manage competing priorities; would you say that strengthened your ability to maintain project control?</a:t>
            </a:r>
            <a:endParaRPr lang="en-US" sz="1400" i="1" dirty="0">
              <a:latin typeface="Arial" panose="020B0604020202020204" pitchFamily="34" charset="0"/>
              <a:cs typeface="Arial" panose="020B0604020202020204" pitchFamily="34" charset="0"/>
            </a:endParaRPr>
          </a:p>
        </p:txBody>
      </p:sp>
      <p:cxnSp>
        <p:nvCxnSpPr>
          <p:cNvPr id="24" name="Straight Connector 23">
            <a:extLst>
              <a:ext uri="{FF2B5EF4-FFF2-40B4-BE49-F238E27FC236}">
                <a16:creationId xmlns:a16="http://schemas.microsoft.com/office/drawing/2014/main" id="{99237721-19CF-41B1-AA0A-E1E1A8282D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24317" y="4576004"/>
            <a:ext cx="457200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Slide Number Placeholder 3">
            <a:extLst>
              <a:ext uri="{FF2B5EF4-FFF2-40B4-BE49-F238E27FC236}">
                <a16:creationId xmlns:a16="http://schemas.microsoft.com/office/drawing/2014/main" id="{1055ABCE-C795-018B-58E3-223005DB2E7F}"/>
              </a:ext>
            </a:extLst>
          </p:cNvPr>
          <p:cNvSpPr>
            <a:spLocks noGrp="1"/>
          </p:cNvSpPr>
          <p:nvPr>
            <p:ph type="sldNum" sz="quarter" idx="12"/>
          </p:nvPr>
        </p:nvSpPr>
        <p:spPr>
          <a:xfrm>
            <a:off x="10673016" y="5758420"/>
            <a:ext cx="690119" cy="274320"/>
          </a:xfrm>
        </p:spPr>
        <p:txBody>
          <a:bodyPr vert="horz" lIns="91440" tIns="45720" rIns="91440" bIns="45720" rtlCol="0" anchor="ctr">
            <a:normAutofit/>
          </a:bodyPr>
          <a:lstStyle/>
          <a:p>
            <a:pPr>
              <a:spcAft>
                <a:spcPts val="600"/>
              </a:spcAft>
            </a:pPr>
            <a:fld id="{B5CEABB6-07DC-46E8-9B57-56EC44A396E5}" type="slidenum">
              <a:rPr lang="en-US" kern="1200" noProof="0">
                <a:solidFill>
                  <a:schemeClr val="tx1"/>
                </a:solidFill>
                <a:latin typeface="+mj-lt"/>
                <a:ea typeface="+mn-ea"/>
                <a:cs typeface="+mn-cs"/>
              </a:rPr>
              <a:pPr>
                <a:spcAft>
                  <a:spcPts val="600"/>
                </a:spcAft>
              </a:pPr>
              <a:t>13</a:t>
            </a:fld>
            <a:endParaRPr lang="en-US" kern="1200" noProof="0">
              <a:solidFill>
                <a:schemeClr val="tx1"/>
              </a:solidFill>
              <a:latin typeface="+mj-lt"/>
              <a:ea typeface="+mn-ea"/>
              <a:cs typeface="+mn-cs"/>
            </a:endParaRPr>
          </a:p>
        </p:txBody>
      </p:sp>
      <p:sp>
        <p:nvSpPr>
          <p:cNvPr id="12" name="TextBox 11">
            <a:extLst>
              <a:ext uri="{FF2B5EF4-FFF2-40B4-BE49-F238E27FC236}">
                <a16:creationId xmlns:a16="http://schemas.microsoft.com/office/drawing/2014/main" id="{D920C699-0C5D-7222-993D-0737DC9B5EAC}"/>
              </a:ext>
            </a:extLst>
          </p:cNvPr>
          <p:cNvSpPr txBox="1"/>
          <p:nvPr/>
        </p:nvSpPr>
        <p:spPr>
          <a:xfrm>
            <a:off x="4013215" y="2937479"/>
            <a:ext cx="1939636" cy="1600438"/>
          </a:xfrm>
          <a:prstGeom prst="rect">
            <a:avLst/>
          </a:prstGeom>
          <a:noFill/>
        </p:spPr>
        <p:txBody>
          <a:bodyPr wrap="square" rtlCol="0">
            <a:spAutoFit/>
          </a:bodyPr>
          <a:lstStyle/>
          <a:p>
            <a:pPr algn="ctr">
              <a:spcAft>
                <a:spcPts val="600"/>
              </a:spcAft>
            </a:pPr>
            <a:r>
              <a:rPr lang="en-GB" sz="1400" i="1" dirty="0">
                <a:latin typeface="Arial" panose="020B0604020202020204" pitchFamily="34" charset="0"/>
                <a:cs typeface="Arial" panose="020B0604020202020204" pitchFamily="34" charset="0"/>
              </a:rPr>
              <a:t>Your role often involves working under pressure, would you agree that improves your attention to financial details?</a:t>
            </a:r>
          </a:p>
        </p:txBody>
      </p:sp>
      <p:sp>
        <p:nvSpPr>
          <p:cNvPr id="13" name="TextBox 12">
            <a:extLst>
              <a:ext uri="{FF2B5EF4-FFF2-40B4-BE49-F238E27FC236}">
                <a16:creationId xmlns:a16="http://schemas.microsoft.com/office/drawing/2014/main" id="{B2E210C6-08CF-86A0-1808-9708050841DB}"/>
              </a:ext>
            </a:extLst>
          </p:cNvPr>
          <p:cNvSpPr txBox="1"/>
          <p:nvPr/>
        </p:nvSpPr>
        <p:spPr>
          <a:xfrm>
            <a:off x="6788347" y="2760122"/>
            <a:ext cx="1754910" cy="1815882"/>
          </a:xfrm>
          <a:prstGeom prst="rect">
            <a:avLst/>
          </a:prstGeom>
          <a:noFill/>
        </p:spPr>
        <p:txBody>
          <a:bodyPr wrap="square" rtlCol="0">
            <a:spAutoFit/>
          </a:bodyPr>
          <a:lstStyle/>
          <a:p>
            <a:pPr algn="ctr">
              <a:spcAft>
                <a:spcPts val="600"/>
              </a:spcAft>
            </a:pPr>
            <a:r>
              <a:rPr kumimoji="0" lang="en-GB" sz="1200" b="0" i="1" u="none" strike="noStrike" kern="1200" cap="none" spc="0" normalizeH="0" baseline="0" noProof="0" dirty="0">
                <a:ln>
                  <a:noFill/>
                </a:ln>
                <a:effectLst/>
                <a:uLnTx/>
                <a:uFillTx/>
                <a:latin typeface="Arial" panose="020B0604020202020204" pitchFamily="34" charset="0"/>
                <a:cs typeface="Arial" panose="020B0604020202020204" pitchFamily="34" charset="0"/>
              </a:rPr>
              <a:t>I</a:t>
            </a:r>
            <a:r>
              <a:rPr kumimoji="0" lang="en-GB" sz="1400" b="0" i="1" u="none" strike="noStrike" kern="1200" cap="none" spc="0" normalizeH="0" baseline="0" noProof="0" dirty="0">
                <a:ln>
                  <a:noFill/>
                </a:ln>
                <a:effectLst/>
                <a:uLnTx/>
                <a:uFillTx/>
                <a:latin typeface="Arial" panose="020B0604020202020204" pitchFamily="34" charset="0"/>
                <a:cs typeface="Arial" panose="020B0604020202020204" pitchFamily="34" charset="0"/>
              </a:rPr>
              <a:t>mplementing change can be challenging, would you say your communication style helps others adapt to new systems?</a:t>
            </a:r>
            <a:endParaRPr lang="en-GB" sz="1400" i="1"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1C53683C-F050-9FA4-2FFD-D25582AC2CD7}"/>
              </a:ext>
            </a:extLst>
          </p:cNvPr>
          <p:cNvCxnSpPr>
            <a:cxnSpLocks/>
          </p:cNvCxnSpPr>
          <p:nvPr/>
        </p:nvCxnSpPr>
        <p:spPr>
          <a:xfrm>
            <a:off x="4013215" y="4576004"/>
            <a:ext cx="7305175" cy="0"/>
          </a:xfrm>
          <a:prstGeom prst="line">
            <a:avLst/>
          </a:prstGeom>
          <a:ln w="57150"/>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05E74C5C-2784-E643-10E9-A89587DF70DC}"/>
              </a:ext>
            </a:extLst>
          </p:cNvPr>
          <p:cNvSpPr/>
          <p:nvPr/>
        </p:nvSpPr>
        <p:spPr>
          <a:xfrm>
            <a:off x="2434901" y="150244"/>
            <a:ext cx="5762367" cy="568411"/>
          </a:xfrm>
          <a:prstGeom prst="rec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latin typeface="Arial" panose="020B0604020202020204" pitchFamily="34" charset="0"/>
                <a:cs typeface="Arial" panose="020B0604020202020204" pitchFamily="34" charset="0"/>
              </a:rPr>
              <a:t>Leading questions at interview</a:t>
            </a:r>
          </a:p>
        </p:txBody>
      </p:sp>
      <p:sp>
        <p:nvSpPr>
          <p:cNvPr id="21" name="Rectangle 20">
            <a:extLst>
              <a:ext uri="{FF2B5EF4-FFF2-40B4-BE49-F238E27FC236}">
                <a16:creationId xmlns:a16="http://schemas.microsoft.com/office/drawing/2014/main" id="{01117312-CA24-6F0E-2C20-71928411F2BB}"/>
              </a:ext>
            </a:extLst>
          </p:cNvPr>
          <p:cNvSpPr/>
          <p:nvPr/>
        </p:nvSpPr>
        <p:spPr>
          <a:xfrm>
            <a:off x="193544" y="1437311"/>
            <a:ext cx="3506933" cy="382788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Questions of this nature allow the applicant to go into detail without being prompted about their experience and demonstrate how what they’ve learnt will assist and be relevant to the new role.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chemeClr val="tx1"/>
                </a:solidFill>
                <a:effectLst/>
                <a:uLnTx/>
                <a:uFillTx/>
                <a:latin typeface="Arial" panose="020B0604020202020204" pitchFamily="34" charset="0"/>
                <a:cs typeface="Arial" panose="020B0604020202020204" pitchFamily="34" charset="0"/>
              </a:rPr>
              <a:t>Dohrenwend, B. S. and Richardson, S. A. (1964) </a:t>
            </a:r>
            <a:endParaRPr kumimoji="0" lang="en-GB" sz="1600" b="0" i="0" u="none" strike="noStrike" kern="1200" cap="none" spc="0" normalizeH="0" baseline="0" noProof="0" dirty="0">
              <a:ln>
                <a:noFill/>
              </a:ln>
              <a:solidFill>
                <a:srgbClr val="62A39F">
                  <a:lumMod val="75000"/>
                </a:srgbClr>
              </a:solidFill>
              <a:effectLst/>
              <a:uLnTx/>
              <a:uFillTx/>
              <a:latin typeface="Tw Cen MT" panose="020B0602020104020603"/>
              <a:ea typeface="+mn-ea"/>
              <a:cs typeface="+mn-cs"/>
            </a:endParaRPr>
          </a:p>
        </p:txBody>
      </p:sp>
      <p:sp>
        <p:nvSpPr>
          <p:cNvPr id="23" name="Rectangle 22">
            <a:extLst>
              <a:ext uri="{FF2B5EF4-FFF2-40B4-BE49-F238E27FC236}">
                <a16:creationId xmlns:a16="http://schemas.microsoft.com/office/drawing/2014/main" id="{1A428915-1D8D-0525-A3DE-119556115FF9}"/>
              </a:ext>
            </a:extLst>
          </p:cNvPr>
          <p:cNvSpPr/>
          <p:nvPr/>
        </p:nvSpPr>
        <p:spPr>
          <a:xfrm>
            <a:off x="4096026" y="940915"/>
            <a:ext cx="1699293"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Project manager</a:t>
            </a:r>
          </a:p>
        </p:txBody>
      </p:sp>
      <p:sp>
        <p:nvSpPr>
          <p:cNvPr id="25" name="Rectangle 24">
            <a:extLst>
              <a:ext uri="{FF2B5EF4-FFF2-40B4-BE49-F238E27FC236}">
                <a16:creationId xmlns:a16="http://schemas.microsoft.com/office/drawing/2014/main" id="{9059104E-3750-F2E8-A234-5FDDC73D8904}"/>
              </a:ext>
            </a:extLst>
          </p:cNvPr>
          <p:cNvSpPr/>
          <p:nvPr/>
        </p:nvSpPr>
        <p:spPr>
          <a:xfrm>
            <a:off x="6949236" y="913801"/>
            <a:ext cx="1749097" cy="48559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Financial</a:t>
            </a:r>
            <a:r>
              <a:rPr lang="en-GB" dirty="0"/>
              <a:t> Analyst</a:t>
            </a:r>
          </a:p>
        </p:txBody>
      </p:sp>
      <p:sp>
        <p:nvSpPr>
          <p:cNvPr id="26" name="Rectangle 25">
            <a:extLst>
              <a:ext uri="{FF2B5EF4-FFF2-40B4-BE49-F238E27FC236}">
                <a16:creationId xmlns:a16="http://schemas.microsoft.com/office/drawing/2014/main" id="{A93A43CE-4D8F-0C4F-B3A2-DE41771861EE}"/>
              </a:ext>
            </a:extLst>
          </p:cNvPr>
          <p:cNvSpPr/>
          <p:nvPr/>
        </p:nvSpPr>
        <p:spPr>
          <a:xfrm>
            <a:off x="9569293" y="903004"/>
            <a:ext cx="1749097" cy="49639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latin typeface="Arial" panose="020B0604020202020204" pitchFamily="34" charset="0"/>
                <a:cs typeface="Arial" panose="020B0604020202020204" pitchFamily="34" charset="0"/>
              </a:rPr>
              <a:t>Change</a:t>
            </a:r>
            <a:r>
              <a:rPr lang="en-GB" dirty="0"/>
              <a:t> Manager</a:t>
            </a:r>
          </a:p>
        </p:txBody>
      </p:sp>
      <p:pic>
        <p:nvPicPr>
          <p:cNvPr id="27" name="Picture 26">
            <a:extLst>
              <a:ext uri="{FF2B5EF4-FFF2-40B4-BE49-F238E27FC236}">
                <a16:creationId xmlns:a16="http://schemas.microsoft.com/office/drawing/2014/main" id="{7E9CE8E8-E3BF-41F5-0BCC-1379E5B1EAA7}"/>
              </a:ext>
            </a:extLst>
          </p:cNvPr>
          <p:cNvPicPr>
            <a:picLocks noChangeAspect="1"/>
          </p:cNvPicPr>
          <p:nvPr/>
        </p:nvPicPr>
        <p:blipFill>
          <a:blip r:embed="rId4"/>
          <a:stretch>
            <a:fillRect/>
          </a:stretch>
        </p:blipFill>
        <p:spPr>
          <a:xfrm>
            <a:off x="4361187" y="1842866"/>
            <a:ext cx="1243692" cy="902286"/>
          </a:xfrm>
          <a:prstGeom prst="rect">
            <a:avLst/>
          </a:prstGeom>
        </p:spPr>
      </p:pic>
      <p:pic>
        <p:nvPicPr>
          <p:cNvPr id="28" name="Picture 27">
            <a:extLst>
              <a:ext uri="{FF2B5EF4-FFF2-40B4-BE49-F238E27FC236}">
                <a16:creationId xmlns:a16="http://schemas.microsoft.com/office/drawing/2014/main" id="{E7BD8020-2459-CC71-6AA9-ADED374ED25A}"/>
              </a:ext>
            </a:extLst>
          </p:cNvPr>
          <p:cNvPicPr>
            <a:picLocks noChangeAspect="1"/>
          </p:cNvPicPr>
          <p:nvPr/>
        </p:nvPicPr>
        <p:blipFill>
          <a:blip r:embed="rId5"/>
          <a:stretch>
            <a:fillRect/>
          </a:stretch>
        </p:blipFill>
        <p:spPr>
          <a:xfrm>
            <a:off x="7078092" y="1605256"/>
            <a:ext cx="1286367" cy="896190"/>
          </a:xfrm>
          <a:prstGeom prst="rect">
            <a:avLst/>
          </a:prstGeom>
        </p:spPr>
      </p:pic>
      <p:pic>
        <p:nvPicPr>
          <p:cNvPr id="29" name="Picture 28">
            <a:extLst>
              <a:ext uri="{FF2B5EF4-FFF2-40B4-BE49-F238E27FC236}">
                <a16:creationId xmlns:a16="http://schemas.microsoft.com/office/drawing/2014/main" id="{0FD81668-C894-D652-403D-0A9617A33305}"/>
              </a:ext>
            </a:extLst>
          </p:cNvPr>
          <p:cNvPicPr>
            <a:picLocks noChangeAspect="1"/>
          </p:cNvPicPr>
          <p:nvPr/>
        </p:nvPicPr>
        <p:blipFill>
          <a:blip r:embed="rId6"/>
          <a:stretch>
            <a:fillRect/>
          </a:stretch>
        </p:blipFill>
        <p:spPr>
          <a:xfrm>
            <a:off x="9628068" y="1653692"/>
            <a:ext cx="1390008" cy="859611"/>
          </a:xfrm>
          <a:prstGeom prst="rect">
            <a:avLst/>
          </a:prstGeom>
        </p:spPr>
      </p:pic>
      <p:sp>
        <p:nvSpPr>
          <p:cNvPr id="30" name="TextBox 29">
            <a:extLst>
              <a:ext uri="{FF2B5EF4-FFF2-40B4-BE49-F238E27FC236}">
                <a16:creationId xmlns:a16="http://schemas.microsoft.com/office/drawing/2014/main" id="{A196AF95-8EB3-AAC8-DB06-72719BBE595F}"/>
              </a:ext>
            </a:extLst>
          </p:cNvPr>
          <p:cNvSpPr txBox="1"/>
          <p:nvPr/>
        </p:nvSpPr>
        <p:spPr>
          <a:xfrm>
            <a:off x="4201297" y="4930299"/>
            <a:ext cx="6762406"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Leading questions can help direct candidate focus on key competencies, though they must be used carefully to avoid bias (CIPD, 2022)</a:t>
            </a:r>
          </a:p>
        </p:txBody>
      </p:sp>
    </p:spTree>
    <p:extLst>
      <p:ext uri="{BB962C8B-B14F-4D97-AF65-F5344CB8AC3E}">
        <p14:creationId xmlns:p14="http://schemas.microsoft.com/office/powerpoint/2010/main" val="287714646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hade val="85000"/>
            <a:satMod val="125000"/>
          </a:schemeClr>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B821C225-5C4D-4168-90AF-3D263D72C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2" name="Rectangle 11">
            <a:extLst>
              <a:ext uri="{FF2B5EF4-FFF2-40B4-BE49-F238E27FC236}">
                <a16:creationId xmlns:a16="http://schemas.microsoft.com/office/drawing/2014/main" id="{A43280A9-E265-46D1-8575-622906D204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88726" cy="685897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6">
            <a:extLst>
              <a:ext uri="{FF2B5EF4-FFF2-40B4-BE49-F238E27FC236}">
                <a16:creationId xmlns:a16="http://schemas.microsoft.com/office/drawing/2014/main" id="{4DE20B70-4750-4280-B3AC-512C05EEF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396" y="1276539"/>
            <a:ext cx="5570417" cy="4304276"/>
          </a:xfrm>
          <a:custGeom>
            <a:avLst/>
            <a:gdLst>
              <a:gd name="connsiteX0" fmla="*/ 4985599 w 5593163"/>
              <a:gd name="connsiteY0" fmla="*/ 636203 h 4305008"/>
              <a:gd name="connsiteX1" fmla="*/ 5528908 w 5593163"/>
              <a:gd name="connsiteY1" fmla="*/ 1181049 h 4305008"/>
              <a:gd name="connsiteX2" fmla="*/ 4985599 w 5593163"/>
              <a:gd name="connsiteY2" fmla="*/ 636203 h 4305008"/>
              <a:gd name="connsiteX3" fmla="*/ 4985599 w 5593163"/>
              <a:gd name="connsiteY3" fmla="*/ 2333028 h 4305008"/>
              <a:gd name="connsiteX4" fmla="*/ 5528908 w 5593163"/>
              <a:gd name="connsiteY4" fmla="*/ 2877874 h 4305008"/>
              <a:gd name="connsiteX5" fmla="*/ 4985599 w 5593163"/>
              <a:gd name="connsiteY5" fmla="*/ 2333028 h 4305008"/>
              <a:gd name="connsiteX6" fmla="*/ 4985597 w 5593163"/>
              <a:gd name="connsiteY6" fmla="*/ 2034258 h 4305008"/>
              <a:gd name="connsiteX7" fmla="*/ 5528906 w 5593163"/>
              <a:gd name="connsiteY7" fmla="*/ 1493690 h 4305008"/>
              <a:gd name="connsiteX8" fmla="*/ 4985597 w 5593163"/>
              <a:gd name="connsiteY8" fmla="*/ 2034258 h 4305008"/>
              <a:gd name="connsiteX9" fmla="*/ 4985597 w 5593163"/>
              <a:gd name="connsiteY9" fmla="*/ 3731083 h 4305008"/>
              <a:gd name="connsiteX10" fmla="*/ 5528906 w 5593163"/>
              <a:gd name="connsiteY10" fmla="*/ 3190516 h 4305008"/>
              <a:gd name="connsiteX11" fmla="*/ 4985597 w 5593163"/>
              <a:gd name="connsiteY11" fmla="*/ 3731083 h 4305008"/>
              <a:gd name="connsiteX12" fmla="*/ 4842232 w 5593163"/>
              <a:gd name="connsiteY12" fmla="*/ 503273 h 4305008"/>
              <a:gd name="connsiteX13" fmla="*/ 4842826 w 5593163"/>
              <a:gd name="connsiteY13" fmla="*/ 491833 h 4305008"/>
              <a:gd name="connsiteX14" fmla="*/ 4843324 w 5593163"/>
              <a:gd name="connsiteY14" fmla="*/ 491866 h 4305008"/>
              <a:gd name="connsiteX15" fmla="*/ 4843350 w 5593163"/>
              <a:gd name="connsiteY15" fmla="*/ 491372 h 4305008"/>
              <a:gd name="connsiteX16" fmla="*/ 4860437 w 5593163"/>
              <a:gd name="connsiteY16" fmla="*/ 492995 h 4305008"/>
              <a:gd name="connsiteX17" fmla="*/ 4955899 w 5593163"/>
              <a:gd name="connsiteY17" fmla="*/ 502060 h 4305008"/>
              <a:gd name="connsiteX18" fmla="*/ 4972112 w 5593163"/>
              <a:gd name="connsiteY18" fmla="*/ 503599 h 4305008"/>
              <a:gd name="connsiteX19" fmla="*/ 4972229 w 5593163"/>
              <a:gd name="connsiteY19" fmla="*/ 504747 h 4305008"/>
              <a:gd name="connsiteX20" fmla="*/ 5583809 w 5593163"/>
              <a:gd name="connsiteY20" fmla="*/ 948988 h 4305008"/>
              <a:gd name="connsiteX21" fmla="*/ 5593163 w 5593163"/>
              <a:gd name="connsiteY21" fmla="*/ 971822 h 4305008"/>
              <a:gd name="connsiteX22" fmla="*/ 5593163 w 5593163"/>
              <a:gd name="connsiteY22" fmla="*/ 1318474 h 4305008"/>
              <a:gd name="connsiteX23" fmla="*/ 5558612 w 5593163"/>
              <a:gd name="connsiteY23" fmla="*/ 1315193 h 4305008"/>
              <a:gd name="connsiteX24" fmla="*/ 5542395 w 5593163"/>
              <a:gd name="connsiteY24" fmla="*/ 1313653 h 4305008"/>
              <a:gd name="connsiteX25" fmla="*/ 5542279 w 5593163"/>
              <a:gd name="connsiteY25" fmla="*/ 1312505 h 4305008"/>
              <a:gd name="connsiteX26" fmla="*/ 4852114 w 5593163"/>
              <a:gd name="connsiteY26" fmla="*/ 619464 h 4305008"/>
              <a:gd name="connsiteX27" fmla="*/ 4851608 w 5593163"/>
              <a:gd name="connsiteY27" fmla="*/ 619401 h 4305008"/>
              <a:gd name="connsiteX28" fmla="*/ 4851070 w 5593163"/>
              <a:gd name="connsiteY28" fmla="*/ 612725 h 4305008"/>
              <a:gd name="connsiteX29" fmla="*/ 4843603 w 5593163"/>
              <a:gd name="connsiteY29" fmla="*/ 520249 h 4305008"/>
              <a:gd name="connsiteX30" fmla="*/ 4842232 w 5593163"/>
              <a:gd name="connsiteY30" fmla="*/ 503273 h 4305008"/>
              <a:gd name="connsiteX31" fmla="*/ 4842232 w 5593163"/>
              <a:gd name="connsiteY31" fmla="*/ 2200098 h 4305008"/>
              <a:gd name="connsiteX32" fmla="*/ 4842826 w 5593163"/>
              <a:gd name="connsiteY32" fmla="*/ 2188658 h 4305008"/>
              <a:gd name="connsiteX33" fmla="*/ 4843324 w 5593163"/>
              <a:gd name="connsiteY33" fmla="*/ 2188691 h 4305008"/>
              <a:gd name="connsiteX34" fmla="*/ 4843350 w 5593163"/>
              <a:gd name="connsiteY34" fmla="*/ 2188197 h 4305008"/>
              <a:gd name="connsiteX35" fmla="*/ 4860437 w 5593163"/>
              <a:gd name="connsiteY35" fmla="*/ 2189820 h 4305008"/>
              <a:gd name="connsiteX36" fmla="*/ 4955899 w 5593163"/>
              <a:gd name="connsiteY36" fmla="*/ 2198885 h 4305008"/>
              <a:gd name="connsiteX37" fmla="*/ 4972112 w 5593163"/>
              <a:gd name="connsiteY37" fmla="*/ 2200424 h 4305008"/>
              <a:gd name="connsiteX38" fmla="*/ 4972229 w 5593163"/>
              <a:gd name="connsiteY38" fmla="*/ 2201572 h 4305008"/>
              <a:gd name="connsiteX39" fmla="*/ 5583809 w 5593163"/>
              <a:gd name="connsiteY39" fmla="*/ 2645813 h 4305008"/>
              <a:gd name="connsiteX40" fmla="*/ 5593163 w 5593163"/>
              <a:gd name="connsiteY40" fmla="*/ 2668647 h 4305008"/>
              <a:gd name="connsiteX41" fmla="*/ 5593163 w 5593163"/>
              <a:gd name="connsiteY41" fmla="*/ 3015299 h 4305008"/>
              <a:gd name="connsiteX42" fmla="*/ 5558612 w 5593163"/>
              <a:gd name="connsiteY42" fmla="*/ 3012018 h 4305008"/>
              <a:gd name="connsiteX43" fmla="*/ 5542395 w 5593163"/>
              <a:gd name="connsiteY43" fmla="*/ 3010478 h 4305008"/>
              <a:gd name="connsiteX44" fmla="*/ 5542279 w 5593163"/>
              <a:gd name="connsiteY44" fmla="*/ 3009330 h 4305008"/>
              <a:gd name="connsiteX45" fmla="*/ 4852114 w 5593163"/>
              <a:gd name="connsiteY45" fmla="*/ 2316289 h 4305008"/>
              <a:gd name="connsiteX46" fmla="*/ 4851608 w 5593163"/>
              <a:gd name="connsiteY46" fmla="*/ 2316226 h 4305008"/>
              <a:gd name="connsiteX47" fmla="*/ 4851070 w 5593163"/>
              <a:gd name="connsiteY47" fmla="*/ 2309550 h 4305008"/>
              <a:gd name="connsiteX48" fmla="*/ 4843603 w 5593163"/>
              <a:gd name="connsiteY48" fmla="*/ 2217074 h 4305008"/>
              <a:gd name="connsiteX49" fmla="*/ 4842232 w 5593163"/>
              <a:gd name="connsiteY49" fmla="*/ 2200098 h 4305008"/>
              <a:gd name="connsiteX50" fmla="*/ 4842232 w 5593163"/>
              <a:gd name="connsiteY50" fmla="*/ 3896923 h 4305008"/>
              <a:gd name="connsiteX51" fmla="*/ 4842826 w 5593163"/>
              <a:gd name="connsiteY51" fmla="*/ 3885483 h 4305008"/>
              <a:gd name="connsiteX52" fmla="*/ 4843324 w 5593163"/>
              <a:gd name="connsiteY52" fmla="*/ 3885516 h 4305008"/>
              <a:gd name="connsiteX53" fmla="*/ 4843350 w 5593163"/>
              <a:gd name="connsiteY53" fmla="*/ 3885022 h 4305008"/>
              <a:gd name="connsiteX54" fmla="*/ 4860437 w 5593163"/>
              <a:gd name="connsiteY54" fmla="*/ 3886645 h 4305008"/>
              <a:gd name="connsiteX55" fmla="*/ 4955899 w 5593163"/>
              <a:gd name="connsiteY55" fmla="*/ 3895710 h 4305008"/>
              <a:gd name="connsiteX56" fmla="*/ 4972112 w 5593163"/>
              <a:gd name="connsiteY56" fmla="*/ 3897249 h 4305008"/>
              <a:gd name="connsiteX57" fmla="*/ 4972229 w 5593163"/>
              <a:gd name="connsiteY57" fmla="*/ 3898397 h 4305008"/>
              <a:gd name="connsiteX58" fmla="*/ 5532481 w 5593163"/>
              <a:gd name="connsiteY58" fmla="*/ 4255797 h 4305008"/>
              <a:gd name="connsiteX59" fmla="*/ 5560926 w 5593163"/>
              <a:gd name="connsiteY59" fmla="*/ 4305008 h 4305008"/>
              <a:gd name="connsiteX60" fmla="*/ 5409877 w 5593163"/>
              <a:gd name="connsiteY60" fmla="*/ 4305008 h 4305008"/>
              <a:gd name="connsiteX61" fmla="*/ 5357754 w 5593163"/>
              <a:gd name="connsiteY61" fmla="*/ 4241205 h 4305008"/>
              <a:gd name="connsiteX62" fmla="*/ 4985599 w 5593163"/>
              <a:gd name="connsiteY62" fmla="*/ 4029853 h 4305008"/>
              <a:gd name="connsiteX63" fmla="*/ 5084780 w 5593163"/>
              <a:gd name="connsiteY63" fmla="*/ 4271827 h 4305008"/>
              <a:gd name="connsiteX64" fmla="*/ 5111462 w 5593163"/>
              <a:gd name="connsiteY64" fmla="*/ 4305008 h 4305008"/>
              <a:gd name="connsiteX65" fmla="*/ 4957353 w 5593163"/>
              <a:gd name="connsiteY65" fmla="*/ 4305008 h 4305008"/>
              <a:gd name="connsiteX66" fmla="*/ 4927231 w 5593163"/>
              <a:gd name="connsiteY66" fmla="*/ 4254710 h 4305008"/>
              <a:gd name="connsiteX67" fmla="*/ 4852114 w 5593163"/>
              <a:gd name="connsiteY67" fmla="*/ 4013114 h 4305008"/>
              <a:gd name="connsiteX68" fmla="*/ 4851608 w 5593163"/>
              <a:gd name="connsiteY68" fmla="*/ 4013051 h 4305008"/>
              <a:gd name="connsiteX69" fmla="*/ 4851070 w 5593163"/>
              <a:gd name="connsiteY69" fmla="*/ 4006375 h 4305008"/>
              <a:gd name="connsiteX70" fmla="*/ 4843603 w 5593163"/>
              <a:gd name="connsiteY70" fmla="*/ 3913899 h 4305008"/>
              <a:gd name="connsiteX71" fmla="*/ 4842232 w 5593163"/>
              <a:gd name="connsiteY71" fmla="*/ 3896923 h 4305008"/>
              <a:gd name="connsiteX72" fmla="*/ 4842230 w 5593163"/>
              <a:gd name="connsiteY72" fmla="*/ 469318 h 4305008"/>
              <a:gd name="connsiteX73" fmla="*/ 4843601 w 5593163"/>
              <a:gd name="connsiteY73" fmla="*/ 452471 h 4305008"/>
              <a:gd name="connsiteX74" fmla="*/ 4851065 w 5593163"/>
              <a:gd name="connsiteY74" fmla="*/ 360740 h 4305008"/>
              <a:gd name="connsiteX75" fmla="*/ 4851605 w 5593163"/>
              <a:gd name="connsiteY75" fmla="*/ 354103 h 4305008"/>
              <a:gd name="connsiteX76" fmla="*/ 4852110 w 5593163"/>
              <a:gd name="connsiteY76" fmla="*/ 354040 h 4305008"/>
              <a:gd name="connsiteX77" fmla="*/ 4936323 w 5593163"/>
              <a:gd name="connsiteY77" fmla="*/ 96778 h 4305008"/>
              <a:gd name="connsiteX78" fmla="*/ 4998957 w 5593163"/>
              <a:gd name="connsiteY78" fmla="*/ 0 h 4305008"/>
              <a:gd name="connsiteX79" fmla="*/ 5167333 w 5593163"/>
              <a:gd name="connsiteY79" fmla="*/ 0 h 4305008"/>
              <a:gd name="connsiteX80" fmla="*/ 5099105 w 5593163"/>
              <a:gd name="connsiteY80" fmla="*/ 76659 h 4305008"/>
              <a:gd name="connsiteX81" fmla="*/ 4985597 w 5593163"/>
              <a:gd name="connsiteY81" fmla="*/ 337433 h 4305008"/>
              <a:gd name="connsiteX82" fmla="*/ 5424571 w 5593163"/>
              <a:gd name="connsiteY82" fmla="*/ 44350 h 4305008"/>
              <a:gd name="connsiteX83" fmla="*/ 5446799 w 5593163"/>
              <a:gd name="connsiteY83" fmla="*/ 0 h 4305008"/>
              <a:gd name="connsiteX84" fmla="*/ 5593163 w 5593163"/>
              <a:gd name="connsiteY84" fmla="*/ 0 h 4305008"/>
              <a:gd name="connsiteX85" fmla="*/ 5593163 w 5593163"/>
              <a:gd name="connsiteY85" fmla="*/ 4197 h 4305008"/>
              <a:gd name="connsiteX86" fmla="*/ 5543598 w 5593163"/>
              <a:gd name="connsiteY86" fmla="*/ 95636 h 4305008"/>
              <a:gd name="connsiteX87" fmla="*/ 4972226 w 5593163"/>
              <a:gd name="connsiteY87" fmla="*/ 467856 h 4305008"/>
              <a:gd name="connsiteX88" fmla="*/ 4972110 w 5593163"/>
              <a:gd name="connsiteY88" fmla="*/ 468995 h 4305008"/>
              <a:gd name="connsiteX89" fmla="*/ 4955893 w 5593163"/>
              <a:gd name="connsiteY89" fmla="*/ 470523 h 4305008"/>
              <a:gd name="connsiteX90" fmla="*/ 4860466 w 5593163"/>
              <a:gd name="connsiteY90" fmla="*/ 479514 h 4305008"/>
              <a:gd name="connsiteX91" fmla="*/ 4843348 w 5593163"/>
              <a:gd name="connsiteY91" fmla="*/ 481127 h 4305008"/>
              <a:gd name="connsiteX92" fmla="*/ 4843322 w 5593163"/>
              <a:gd name="connsiteY92" fmla="*/ 480636 h 4305008"/>
              <a:gd name="connsiteX93" fmla="*/ 4842823 w 5593163"/>
              <a:gd name="connsiteY93" fmla="*/ 480669 h 4305008"/>
              <a:gd name="connsiteX94" fmla="*/ 4842230 w 5593163"/>
              <a:gd name="connsiteY94" fmla="*/ 469318 h 4305008"/>
              <a:gd name="connsiteX95" fmla="*/ 4842230 w 5593163"/>
              <a:gd name="connsiteY95" fmla="*/ 2166144 h 4305008"/>
              <a:gd name="connsiteX96" fmla="*/ 4843601 w 5593163"/>
              <a:gd name="connsiteY96" fmla="*/ 2149296 h 4305008"/>
              <a:gd name="connsiteX97" fmla="*/ 4851065 w 5593163"/>
              <a:gd name="connsiteY97" fmla="*/ 2057565 h 4305008"/>
              <a:gd name="connsiteX98" fmla="*/ 4851605 w 5593163"/>
              <a:gd name="connsiteY98" fmla="*/ 2050928 h 4305008"/>
              <a:gd name="connsiteX99" fmla="*/ 4852110 w 5593163"/>
              <a:gd name="connsiteY99" fmla="*/ 2050865 h 4305008"/>
              <a:gd name="connsiteX100" fmla="*/ 5542276 w 5593163"/>
              <a:gd name="connsiteY100" fmla="*/ 1363267 h 4305008"/>
              <a:gd name="connsiteX101" fmla="*/ 5542393 w 5593163"/>
              <a:gd name="connsiteY101" fmla="*/ 1362128 h 4305008"/>
              <a:gd name="connsiteX102" fmla="*/ 5558606 w 5593163"/>
              <a:gd name="connsiteY102" fmla="*/ 1360601 h 4305008"/>
              <a:gd name="connsiteX103" fmla="*/ 5593163 w 5593163"/>
              <a:gd name="connsiteY103" fmla="*/ 1357345 h 4305008"/>
              <a:gd name="connsiteX104" fmla="*/ 5593163 w 5593163"/>
              <a:gd name="connsiteY104" fmla="*/ 1701268 h 4305008"/>
              <a:gd name="connsiteX105" fmla="*/ 5583807 w 5593163"/>
              <a:gd name="connsiteY105" fmla="*/ 1723929 h 4305008"/>
              <a:gd name="connsiteX106" fmla="*/ 4972226 w 5593163"/>
              <a:gd name="connsiteY106" fmla="*/ 2164681 h 4305008"/>
              <a:gd name="connsiteX107" fmla="*/ 4972110 w 5593163"/>
              <a:gd name="connsiteY107" fmla="*/ 2165820 h 4305008"/>
              <a:gd name="connsiteX108" fmla="*/ 4955893 w 5593163"/>
              <a:gd name="connsiteY108" fmla="*/ 2167348 h 4305008"/>
              <a:gd name="connsiteX109" fmla="*/ 4860466 w 5593163"/>
              <a:gd name="connsiteY109" fmla="*/ 2176339 h 4305008"/>
              <a:gd name="connsiteX110" fmla="*/ 4843348 w 5593163"/>
              <a:gd name="connsiteY110" fmla="*/ 2177952 h 4305008"/>
              <a:gd name="connsiteX111" fmla="*/ 4843322 w 5593163"/>
              <a:gd name="connsiteY111" fmla="*/ 2177461 h 4305008"/>
              <a:gd name="connsiteX112" fmla="*/ 4842823 w 5593163"/>
              <a:gd name="connsiteY112" fmla="*/ 2177494 h 4305008"/>
              <a:gd name="connsiteX113" fmla="*/ 4842230 w 5593163"/>
              <a:gd name="connsiteY113" fmla="*/ 2166144 h 4305008"/>
              <a:gd name="connsiteX114" fmla="*/ 4842230 w 5593163"/>
              <a:gd name="connsiteY114" fmla="*/ 3862969 h 4305008"/>
              <a:gd name="connsiteX115" fmla="*/ 4843601 w 5593163"/>
              <a:gd name="connsiteY115" fmla="*/ 3846121 h 4305008"/>
              <a:gd name="connsiteX116" fmla="*/ 4851065 w 5593163"/>
              <a:gd name="connsiteY116" fmla="*/ 3754390 h 4305008"/>
              <a:gd name="connsiteX117" fmla="*/ 4851605 w 5593163"/>
              <a:gd name="connsiteY117" fmla="*/ 3747753 h 4305008"/>
              <a:gd name="connsiteX118" fmla="*/ 4852110 w 5593163"/>
              <a:gd name="connsiteY118" fmla="*/ 3747690 h 4305008"/>
              <a:gd name="connsiteX119" fmla="*/ 5542276 w 5593163"/>
              <a:gd name="connsiteY119" fmla="*/ 3060092 h 4305008"/>
              <a:gd name="connsiteX120" fmla="*/ 5542393 w 5593163"/>
              <a:gd name="connsiteY120" fmla="*/ 3058953 h 4305008"/>
              <a:gd name="connsiteX121" fmla="*/ 5558606 w 5593163"/>
              <a:gd name="connsiteY121" fmla="*/ 3057426 h 4305008"/>
              <a:gd name="connsiteX122" fmla="*/ 5593163 w 5593163"/>
              <a:gd name="connsiteY122" fmla="*/ 3054170 h 4305008"/>
              <a:gd name="connsiteX123" fmla="*/ 5593163 w 5593163"/>
              <a:gd name="connsiteY123" fmla="*/ 3398093 h 4305008"/>
              <a:gd name="connsiteX124" fmla="*/ 5583807 w 5593163"/>
              <a:gd name="connsiteY124" fmla="*/ 3420754 h 4305008"/>
              <a:gd name="connsiteX125" fmla="*/ 4972226 w 5593163"/>
              <a:gd name="connsiteY125" fmla="*/ 3861506 h 4305008"/>
              <a:gd name="connsiteX126" fmla="*/ 4972110 w 5593163"/>
              <a:gd name="connsiteY126" fmla="*/ 3862645 h 4305008"/>
              <a:gd name="connsiteX127" fmla="*/ 4955893 w 5593163"/>
              <a:gd name="connsiteY127" fmla="*/ 3864173 h 4305008"/>
              <a:gd name="connsiteX128" fmla="*/ 4860466 w 5593163"/>
              <a:gd name="connsiteY128" fmla="*/ 3873164 h 4305008"/>
              <a:gd name="connsiteX129" fmla="*/ 4843348 w 5593163"/>
              <a:gd name="connsiteY129" fmla="*/ 3874777 h 4305008"/>
              <a:gd name="connsiteX130" fmla="*/ 4843322 w 5593163"/>
              <a:gd name="connsiteY130" fmla="*/ 3874286 h 4305008"/>
              <a:gd name="connsiteX131" fmla="*/ 4842823 w 5593163"/>
              <a:gd name="connsiteY131" fmla="*/ 3874319 h 4305008"/>
              <a:gd name="connsiteX132" fmla="*/ 4842230 w 5593163"/>
              <a:gd name="connsiteY132" fmla="*/ 3862969 h 4305008"/>
              <a:gd name="connsiteX133" fmla="*/ 4135041 w 5593163"/>
              <a:gd name="connsiteY133" fmla="*/ 1181049 h 4305008"/>
              <a:gd name="connsiteX134" fmla="*/ 4678350 w 5593163"/>
              <a:gd name="connsiteY134" fmla="*/ 636203 h 4305008"/>
              <a:gd name="connsiteX135" fmla="*/ 4135041 w 5593163"/>
              <a:gd name="connsiteY135" fmla="*/ 1181049 h 4305008"/>
              <a:gd name="connsiteX136" fmla="*/ 4135041 w 5593163"/>
              <a:gd name="connsiteY136" fmla="*/ 1493690 h 4305008"/>
              <a:gd name="connsiteX137" fmla="*/ 4678350 w 5593163"/>
              <a:gd name="connsiteY137" fmla="*/ 2034258 h 4305008"/>
              <a:gd name="connsiteX138" fmla="*/ 4135041 w 5593163"/>
              <a:gd name="connsiteY138" fmla="*/ 1493690 h 4305008"/>
              <a:gd name="connsiteX139" fmla="*/ 4135041 w 5593163"/>
              <a:gd name="connsiteY139" fmla="*/ 2877874 h 4305008"/>
              <a:gd name="connsiteX140" fmla="*/ 4678350 w 5593163"/>
              <a:gd name="connsiteY140" fmla="*/ 2333028 h 4305008"/>
              <a:gd name="connsiteX141" fmla="*/ 4135041 w 5593163"/>
              <a:gd name="connsiteY141" fmla="*/ 2877874 h 4305008"/>
              <a:gd name="connsiteX142" fmla="*/ 4135041 w 5593163"/>
              <a:gd name="connsiteY142" fmla="*/ 3190516 h 4305008"/>
              <a:gd name="connsiteX143" fmla="*/ 4678350 w 5593163"/>
              <a:gd name="connsiteY143" fmla="*/ 3731083 h 4305008"/>
              <a:gd name="connsiteX144" fmla="*/ 4135041 w 5593163"/>
              <a:gd name="connsiteY144" fmla="*/ 3190516 h 4305008"/>
              <a:gd name="connsiteX145" fmla="*/ 4103022 w 5593163"/>
              <a:gd name="connsiteY145" fmla="*/ 4305008 h 4305008"/>
              <a:gd name="connsiteX146" fmla="*/ 4131467 w 5593163"/>
              <a:gd name="connsiteY146" fmla="*/ 4255797 h 4305008"/>
              <a:gd name="connsiteX147" fmla="*/ 4691720 w 5593163"/>
              <a:gd name="connsiteY147" fmla="*/ 3898397 h 4305008"/>
              <a:gd name="connsiteX148" fmla="*/ 4691837 w 5593163"/>
              <a:gd name="connsiteY148" fmla="*/ 3897249 h 4305008"/>
              <a:gd name="connsiteX149" fmla="*/ 4708050 w 5593163"/>
              <a:gd name="connsiteY149" fmla="*/ 3895710 h 4305008"/>
              <a:gd name="connsiteX150" fmla="*/ 4803512 w 5593163"/>
              <a:gd name="connsiteY150" fmla="*/ 3886645 h 4305008"/>
              <a:gd name="connsiteX151" fmla="*/ 4820599 w 5593163"/>
              <a:gd name="connsiteY151" fmla="*/ 3885022 h 4305008"/>
              <a:gd name="connsiteX152" fmla="*/ 4820625 w 5593163"/>
              <a:gd name="connsiteY152" fmla="*/ 3885516 h 4305008"/>
              <a:gd name="connsiteX153" fmla="*/ 4821123 w 5593163"/>
              <a:gd name="connsiteY153" fmla="*/ 3885483 h 4305008"/>
              <a:gd name="connsiteX154" fmla="*/ 4821717 w 5593163"/>
              <a:gd name="connsiteY154" fmla="*/ 3896923 h 4305008"/>
              <a:gd name="connsiteX155" fmla="*/ 4820346 w 5593163"/>
              <a:gd name="connsiteY155" fmla="*/ 3913899 h 4305008"/>
              <a:gd name="connsiteX156" fmla="*/ 4812879 w 5593163"/>
              <a:gd name="connsiteY156" fmla="*/ 4006375 h 4305008"/>
              <a:gd name="connsiteX157" fmla="*/ 4812341 w 5593163"/>
              <a:gd name="connsiteY157" fmla="*/ 4013051 h 4305008"/>
              <a:gd name="connsiteX158" fmla="*/ 4811835 w 5593163"/>
              <a:gd name="connsiteY158" fmla="*/ 4013114 h 4305008"/>
              <a:gd name="connsiteX159" fmla="*/ 4736718 w 5593163"/>
              <a:gd name="connsiteY159" fmla="*/ 4254710 h 4305008"/>
              <a:gd name="connsiteX160" fmla="*/ 4706597 w 5593163"/>
              <a:gd name="connsiteY160" fmla="*/ 4305008 h 4305008"/>
              <a:gd name="connsiteX161" fmla="*/ 4552487 w 5593163"/>
              <a:gd name="connsiteY161" fmla="*/ 4305008 h 4305008"/>
              <a:gd name="connsiteX162" fmla="*/ 4579169 w 5593163"/>
              <a:gd name="connsiteY162" fmla="*/ 4271827 h 4305008"/>
              <a:gd name="connsiteX163" fmla="*/ 4678350 w 5593163"/>
              <a:gd name="connsiteY163" fmla="*/ 4029853 h 4305008"/>
              <a:gd name="connsiteX164" fmla="*/ 4306196 w 5593163"/>
              <a:gd name="connsiteY164" fmla="*/ 4241205 h 4305008"/>
              <a:gd name="connsiteX165" fmla="*/ 4254073 w 5593163"/>
              <a:gd name="connsiteY165" fmla="*/ 4305008 h 4305008"/>
              <a:gd name="connsiteX166" fmla="*/ 4068511 w 5593163"/>
              <a:gd name="connsiteY166" fmla="*/ 0 h 4305008"/>
              <a:gd name="connsiteX167" fmla="*/ 4217148 w 5593163"/>
              <a:gd name="connsiteY167" fmla="*/ 0 h 4305008"/>
              <a:gd name="connsiteX168" fmla="*/ 4239376 w 5593163"/>
              <a:gd name="connsiteY168" fmla="*/ 44350 h 4305008"/>
              <a:gd name="connsiteX169" fmla="*/ 4678350 w 5593163"/>
              <a:gd name="connsiteY169" fmla="*/ 337433 h 4305008"/>
              <a:gd name="connsiteX170" fmla="*/ 4564842 w 5593163"/>
              <a:gd name="connsiteY170" fmla="*/ 76659 h 4305008"/>
              <a:gd name="connsiteX171" fmla="*/ 4496615 w 5593163"/>
              <a:gd name="connsiteY171" fmla="*/ 0 h 4305008"/>
              <a:gd name="connsiteX172" fmla="*/ 4664989 w 5593163"/>
              <a:gd name="connsiteY172" fmla="*/ 0 h 4305008"/>
              <a:gd name="connsiteX173" fmla="*/ 4727623 w 5593163"/>
              <a:gd name="connsiteY173" fmla="*/ 96778 h 4305008"/>
              <a:gd name="connsiteX174" fmla="*/ 4811836 w 5593163"/>
              <a:gd name="connsiteY174" fmla="*/ 354040 h 4305008"/>
              <a:gd name="connsiteX175" fmla="*/ 4812342 w 5593163"/>
              <a:gd name="connsiteY175" fmla="*/ 354103 h 4305008"/>
              <a:gd name="connsiteX176" fmla="*/ 4812882 w 5593163"/>
              <a:gd name="connsiteY176" fmla="*/ 360740 h 4305008"/>
              <a:gd name="connsiteX177" fmla="*/ 4820346 w 5593163"/>
              <a:gd name="connsiteY177" fmla="*/ 452471 h 4305008"/>
              <a:gd name="connsiteX178" fmla="*/ 4821717 w 5593163"/>
              <a:gd name="connsiteY178" fmla="*/ 469318 h 4305008"/>
              <a:gd name="connsiteX179" fmla="*/ 4821124 w 5593163"/>
              <a:gd name="connsiteY179" fmla="*/ 480669 h 4305008"/>
              <a:gd name="connsiteX180" fmla="*/ 4820625 w 5593163"/>
              <a:gd name="connsiteY180" fmla="*/ 480636 h 4305008"/>
              <a:gd name="connsiteX181" fmla="*/ 4820599 w 5593163"/>
              <a:gd name="connsiteY181" fmla="*/ 481127 h 4305008"/>
              <a:gd name="connsiteX182" fmla="*/ 4803481 w 5593163"/>
              <a:gd name="connsiteY182" fmla="*/ 479514 h 4305008"/>
              <a:gd name="connsiteX183" fmla="*/ 4708054 w 5593163"/>
              <a:gd name="connsiteY183" fmla="*/ 470523 h 4305008"/>
              <a:gd name="connsiteX184" fmla="*/ 4691837 w 5593163"/>
              <a:gd name="connsiteY184" fmla="*/ 468995 h 4305008"/>
              <a:gd name="connsiteX185" fmla="*/ 4691721 w 5593163"/>
              <a:gd name="connsiteY185" fmla="*/ 467856 h 4305008"/>
              <a:gd name="connsiteX186" fmla="*/ 4120350 w 5593163"/>
              <a:gd name="connsiteY186" fmla="*/ 95636 h 4305008"/>
              <a:gd name="connsiteX187" fmla="*/ 3991674 w 5593163"/>
              <a:gd name="connsiteY187" fmla="*/ 1313979 h 4305008"/>
              <a:gd name="connsiteX188" fmla="*/ 3993045 w 5593163"/>
              <a:gd name="connsiteY188" fmla="*/ 1296998 h 4305008"/>
              <a:gd name="connsiteX189" fmla="*/ 4000509 w 5593163"/>
              <a:gd name="connsiteY189" fmla="*/ 1204541 h 4305008"/>
              <a:gd name="connsiteX190" fmla="*/ 4001049 w 5593163"/>
              <a:gd name="connsiteY190" fmla="*/ 1197851 h 4305008"/>
              <a:gd name="connsiteX191" fmla="*/ 4001555 w 5593163"/>
              <a:gd name="connsiteY191" fmla="*/ 1197788 h 4305008"/>
              <a:gd name="connsiteX192" fmla="*/ 4691720 w 5593163"/>
              <a:gd name="connsiteY192" fmla="*/ 504747 h 4305008"/>
              <a:gd name="connsiteX193" fmla="*/ 4691837 w 5593163"/>
              <a:gd name="connsiteY193" fmla="*/ 503599 h 4305008"/>
              <a:gd name="connsiteX194" fmla="*/ 4708050 w 5593163"/>
              <a:gd name="connsiteY194" fmla="*/ 502060 h 4305008"/>
              <a:gd name="connsiteX195" fmla="*/ 4803512 w 5593163"/>
              <a:gd name="connsiteY195" fmla="*/ 492995 h 4305008"/>
              <a:gd name="connsiteX196" fmla="*/ 4820599 w 5593163"/>
              <a:gd name="connsiteY196" fmla="*/ 491372 h 4305008"/>
              <a:gd name="connsiteX197" fmla="*/ 4820625 w 5593163"/>
              <a:gd name="connsiteY197" fmla="*/ 491866 h 4305008"/>
              <a:gd name="connsiteX198" fmla="*/ 4821123 w 5593163"/>
              <a:gd name="connsiteY198" fmla="*/ 491833 h 4305008"/>
              <a:gd name="connsiteX199" fmla="*/ 4821717 w 5593163"/>
              <a:gd name="connsiteY199" fmla="*/ 503273 h 4305008"/>
              <a:gd name="connsiteX200" fmla="*/ 4820346 w 5593163"/>
              <a:gd name="connsiteY200" fmla="*/ 520249 h 4305008"/>
              <a:gd name="connsiteX201" fmla="*/ 4812879 w 5593163"/>
              <a:gd name="connsiteY201" fmla="*/ 612725 h 4305008"/>
              <a:gd name="connsiteX202" fmla="*/ 4812341 w 5593163"/>
              <a:gd name="connsiteY202" fmla="*/ 619401 h 4305008"/>
              <a:gd name="connsiteX203" fmla="*/ 4811835 w 5593163"/>
              <a:gd name="connsiteY203" fmla="*/ 619464 h 4305008"/>
              <a:gd name="connsiteX204" fmla="*/ 4121670 w 5593163"/>
              <a:gd name="connsiteY204" fmla="*/ 1312505 h 4305008"/>
              <a:gd name="connsiteX205" fmla="*/ 4121554 w 5593163"/>
              <a:gd name="connsiteY205" fmla="*/ 1313653 h 4305008"/>
              <a:gd name="connsiteX206" fmla="*/ 4105337 w 5593163"/>
              <a:gd name="connsiteY206" fmla="*/ 1315193 h 4305008"/>
              <a:gd name="connsiteX207" fmla="*/ 4009911 w 5593163"/>
              <a:gd name="connsiteY207" fmla="*/ 1324255 h 4305008"/>
              <a:gd name="connsiteX208" fmla="*/ 3992792 w 5593163"/>
              <a:gd name="connsiteY208" fmla="*/ 1325881 h 4305008"/>
              <a:gd name="connsiteX209" fmla="*/ 3992766 w 5593163"/>
              <a:gd name="connsiteY209" fmla="*/ 1325386 h 4305008"/>
              <a:gd name="connsiteX210" fmla="*/ 3992267 w 5593163"/>
              <a:gd name="connsiteY210" fmla="*/ 1325419 h 4305008"/>
              <a:gd name="connsiteX211" fmla="*/ 3991674 w 5593163"/>
              <a:gd name="connsiteY211" fmla="*/ 1313979 h 4305008"/>
              <a:gd name="connsiteX212" fmla="*/ 3991674 w 5593163"/>
              <a:gd name="connsiteY212" fmla="*/ 1361805 h 4305008"/>
              <a:gd name="connsiteX213" fmla="*/ 3992268 w 5593163"/>
              <a:gd name="connsiteY213" fmla="*/ 1350455 h 4305008"/>
              <a:gd name="connsiteX214" fmla="*/ 3992766 w 5593163"/>
              <a:gd name="connsiteY214" fmla="*/ 1350487 h 4305008"/>
              <a:gd name="connsiteX215" fmla="*/ 3992792 w 5593163"/>
              <a:gd name="connsiteY215" fmla="*/ 1349997 h 4305008"/>
              <a:gd name="connsiteX216" fmla="*/ 4009880 w 5593163"/>
              <a:gd name="connsiteY216" fmla="*/ 1351607 h 4305008"/>
              <a:gd name="connsiteX217" fmla="*/ 4105341 w 5593163"/>
              <a:gd name="connsiteY217" fmla="*/ 1360601 h 4305008"/>
              <a:gd name="connsiteX218" fmla="*/ 4121554 w 5593163"/>
              <a:gd name="connsiteY218" fmla="*/ 1362128 h 4305008"/>
              <a:gd name="connsiteX219" fmla="*/ 4121671 w 5593163"/>
              <a:gd name="connsiteY219" fmla="*/ 1363267 h 4305008"/>
              <a:gd name="connsiteX220" fmla="*/ 4811836 w 5593163"/>
              <a:gd name="connsiteY220" fmla="*/ 2050865 h 4305008"/>
              <a:gd name="connsiteX221" fmla="*/ 4812342 w 5593163"/>
              <a:gd name="connsiteY221" fmla="*/ 2050928 h 4305008"/>
              <a:gd name="connsiteX222" fmla="*/ 4812882 w 5593163"/>
              <a:gd name="connsiteY222" fmla="*/ 2057565 h 4305008"/>
              <a:gd name="connsiteX223" fmla="*/ 4820346 w 5593163"/>
              <a:gd name="connsiteY223" fmla="*/ 2149296 h 4305008"/>
              <a:gd name="connsiteX224" fmla="*/ 4821717 w 5593163"/>
              <a:gd name="connsiteY224" fmla="*/ 2166144 h 4305008"/>
              <a:gd name="connsiteX225" fmla="*/ 4821124 w 5593163"/>
              <a:gd name="connsiteY225" fmla="*/ 2177494 h 4305008"/>
              <a:gd name="connsiteX226" fmla="*/ 4820625 w 5593163"/>
              <a:gd name="connsiteY226" fmla="*/ 2177461 h 4305008"/>
              <a:gd name="connsiteX227" fmla="*/ 4820599 w 5593163"/>
              <a:gd name="connsiteY227" fmla="*/ 2177952 h 4305008"/>
              <a:gd name="connsiteX228" fmla="*/ 4803481 w 5593163"/>
              <a:gd name="connsiteY228" fmla="*/ 2176339 h 4305008"/>
              <a:gd name="connsiteX229" fmla="*/ 4708054 w 5593163"/>
              <a:gd name="connsiteY229" fmla="*/ 2167348 h 4305008"/>
              <a:gd name="connsiteX230" fmla="*/ 4691837 w 5593163"/>
              <a:gd name="connsiteY230" fmla="*/ 2165820 h 4305008"/>
              <a:gd name="connsiteX231" fmla="*/ 4691721 w 5593163"/>
              <a:gd name="connsiteY231" fmla="*/ 2164681 h 4305008"/>
              <a:gd name="connsiteX232" fmla="*/ 4001556 w 5593163"/>
              <a:gd name="connsiteY232" fmla="*/ 1477083 h 4305008"/>
              <a:gd name="connsiteX233" fmla="*/ 4001050 w 5593163"/>
              <a:gd name="connsiteY233" fmla="*/ 1477021 h 4305008"/>
              <a:gd name="connsiteX234" fmla="*/ 4000512 w 5593163"/>
              <a:gd name="connsiteY234" fmla="*/ 1470397 h 4305008"/>
              <a:gd name="connsiteX235" fmla="*/ 3993045 w 5593163"/>
              <a:gd name="connsiteY235" fmla="*/ 1378647 h 4305008"/>
              <a:gd name="connsiteX236" fmla="*/ 3991674 w 5593163"/>
              <a:gd name="connsiteY236" fmla="*/ 1361805 h 4305008"/>
              <a:gd name="connsiteX237" fmla="*/ 3991674 w 5593163"/>
              <a:gd name="connsiteY237" fmla="*/ 3010804 h 4305008"/>
              <a:gd name="connsiteX238" fmla="*/ 3993045 w 5593163"/>
              <a:gd name="connsiteY238" fmla="*/ 2993823 h 4305008"/>
              <a:gd name="connsiteX239" fmla="*/ 4000509 w 5593163"/>
              <a:gd name="connsiteY239" fmla="*/ 2901366 h 4305008"/>
              <a:gd name="connsiteX240" fmla="*/ 4001049 w 5593163"/>
              <a:gd name="connsiteY240" fmla="*/ 2894676 h 4305008"/>
              <a:gd name="connsiteX241" fmla="*/ 4001555 w 5593163"/>
              <a:gd name="connsiteY241" fmla="*/ 2894613 h 4305008"/>
              <a:gd name="connsiteX242" fmla="*/ 4691720 w 5593163"/>
              <a:gd name="connsiteY242" fmla="*/ 2201572 h 4305008"/>
              <a:gd name="connsiteX243" fmla="*/ 4691837 w 5593163"/>
              <a:gd name="connsiteY243" fmla="*/ 2200424 h 4305008"/>
              <a:gd name="connsiteX244" fmla="*/ 4708050 w 5593163"/>
              <a:gd name="connsiteY244" fmla="*/ 2198885 h 4305008"/>
              <a:gd name="connsiteX245" fmla="*/ 4803512 w 5593163"/>
              <a:gd name="connsiteY245" fmla="*/ 2189820 h 4305008"/>
              <a:gd name="connsiteX246" fmla="*/ 4820599 w 5593163"/>
              <a:gd name="connsiteY246" fmla="*/ 2188197 h 4305008"/>
              <a:gd name="connsiteX247" fmla="*/ 4820625 w 5593163"/>
              <a:gd name="connsiteY247" fmla="*/ 2188691 h 4305008"/>
              <a:gd name="connsiteX248" fmla="*/ 4821123 w 5593163"/>
              <a:gd name="connsiteY248" fmla="*/ 2188658 h 4305008"/>
              <a:gd name="connsiteX249" fmla="*/ 4821717 w 5593163"/>
              <a:gd name="connsiteY249" fmla="*/ 2200098 h 4305008"/>
              <a:gd name="connsiteX250" fmla="*/ 4820346 w 5593163"/>
              <a:gd name="connsiteY250" fmla="*/ 2217074 h 4305008"/>
              <a:gd name="connsiteX251" fmla="*/ 4812879 w 5593163"/>
              <a:gd name="connsiteY251" fmla="*/ 2309550 h 4305008"/>
              <a:gd name="connsiteX252" fmla="*/ 4812341 w 5593163"/>
              <a:gd name="connsiteY252" fmla="*/ 2316226 h 4305008"/>
              <a:gd name="connsiteX253" fmla="*/ 4811835 w 5593163"/>
              <a:gd name="connsiteY253" fmla="*/ 2316289 h 4305008"/>
              <a:gd name="connsiteX254" fmla="*/ 4121670 w 5593163"/>
              <a:gd name="connsiteY254" fmla="*/ 3009330 h 4305008"/>
              <a:gd name="connsiteX255" fmla="*/ 4121554 w 5593163"/>
              <a:gd name="connsiteY255" fmla="*/ 3010478 h 4305008"/>
              <a:gd name="connsiteX256" fmla="*/ 4105337 w 5593163"/>
              <a:gd name="connsiteY256" fmla="*/ 3012018 h 4305008"/>
              <a:gd name="connsiteX257" fmla="*/ 4009911 w 5593163"/>
              <a:gd name="connsiteY257" fmla="*/ 3021080 h 4305008"/>
              <a:gd name="connsiteX258" fmla="*/ 3992792 w 5593163"/>
              <a:gd name="connsiteY258" fmla="*/ 3022706 h 4305008"/>
              <a:gd name="connsiteX259" fmla="*/ 3992766 w 5593163"/>
              <a:gd name="connsiteY259" fmla="*/ 3022211 h 4305008"/>
              <a:gd name="connsiteX260" fmla="*/ 3992267 w 5593163"/>
              <a:gd name="connsiteY260" fmla="*/ 3022244 h 4305008"/>
              <a:gd name="connsiteX261" fmla="*/ 3991674 w 5593163"/>
              <a:gd name="connsiteY261" fmla="*/ 3010804 h 4305008"/>
              <a:gd name="connsiteX262" fmla="*/ 3991674 w 5593163"/>
              <a:gd name="connsiteY262" fmla="*/ 3058630 h 4305008"/>
              <a:gd name="connsiteX263" fmla="*/ 3992268 w 5593163"/>
              <a:gd name="connsiteY263" fmla="*/ 3047280 h 4305008"/>
              <a:gd name="connsiteX264" fmla="*/ 3992766 w 5593163"/>
              <a:gd name="connsiteY264" fmla="*/ 3047312 h 4305008"/>
              <a:gd name="connsiteX265" fmla="*/ 3992792 w 5593163"/>
              <a:gd name="connsiteY265" fmla="*/ 3046822 h 4305008"/>
              <a:gd name="connsiteX266" fmla="*/ 4009880 w 5593163"/>
              <a:gd name="connsiteY266" fmla="*/ 3048432 h 4305008"/>
              <a:gd name="connsiteX267" fmla="*/ 4105341 w 5593163"/>
              <a:gd name="connsiteY267" fmla="*/ 3057426 h 4305008"/>
              <a:gd name="connsiteX268" fmla="*/ 4121554 w 5593163"/>
              <a:gd name="connsiteY268" fmla="*/ 3058953 h 4305008"/>
              <a:gd name="connsiteX269" fmla="*/ 4121671 w 5593163"/>
              <a:gd name="connsiteY269" fmla="*/ 3060092 h 4305008"/>
              <a:gd name="connsiteX270" fmla="*/ 4811836 w 5593163"/>
              <a:gd name="connsiteY270" fmla="*/ 3747690 h 4305008"/>
              <a:gd name="connsiteX271" fmla="*/ 4812342 w 5593163"/>
              <a:gd name="connsiteY271" fmla="*/ 3747753 h 4305008"/>
              <a:gd name="connsiteX272" fmla="*/ 4812882 w 5593163"/>
              <a:gd name="connsiteY272" fmla="*/ 3754390 h 4305008"/>
              <a:gd name="connsiteX273" fmla="*/ 4820346 w 5593163"/>
              <a:gd name="connsiteY273" fmla="*/ 3846121 h 4305008"/>
              <a:gd name="connsiteX274" fmla="*/ 4821717 w 5593163"/>
              <a:gd name="connsiteY274" fmla="*/ 3862969 h 4305008"/>
              <a:gd name="connsiteX275" fmla="*/ 4821124 w 5593163"/>
              <a:gd name="connsiteY275" fmla="*/ 3874319 h 4305008"/>
              <a:gd name="connsiteX276" fmla="*/ 4820625 w 5593163"/>
              <a:gd name="connsiteY276" fmla="*/ 3874286 h 4305008"/>
              <a:gd name="connsiteX277" fmla="*/ 4820599 w 5593163"/>
              <a:gd name="connsiteY277" fmla="*/ 3874777 h 4305008"/>
              <a:gd name="connsiteX278" fmla="*/ 4803481 w 5593163"/>
              <a:gd name="connsiteY278" fmla="*/ 3873164 h 4305008"/>
              <a:gd name="connsiteX279" fmla="*/ 4708054 w 5593163"/>
              <a:gd name="connsiteY279" fmla="*/ 3864173 h 4305008"/>
              <a:gd name="connsiteX280" fmla="*/ 4691837 w 5593163"/>
              <a:gd name="connsiteY280" fmla="*/ 3862645 h 4305008"/>
              <a:gd name="connsiteX281" fmla="*/ 4691721 w 5593163"/>
              <a:gd name="connsiteY281" fmla="*/ 3861506 h 4305008"/>
              <a:gd name="connsiteX282" fmla="*/ 4001556 w 5593163"/>
              <a:gd name="connsiteY282" fmla="*/ 3173908 h 4305008"/>
              <a:gd name="connsiteX283" fmla="*/ 4001050 w 5593163"/>
              <a:gd name="connsiteY283" fmla="*/ 3173846 h 4305008"/>
              <a:gd name="connsiteX284" fmla="*/ 4000512 w 5593163"/>
              <a:gd name="connsiteY284" fmla="*/ 3167222 h 4305008"/>
              <a:gd name="connsiteX285" fmla="*/ 3993045 w 5593163"/>
              <a:gd name="connsiteY285" fmla="*/ 3075472 h 4305008"/>
              <a:gd name="connsiteX286" fmla="*/ 3991674 w 5593163"/>
              <a:gd name="connsiteY286" fmla="*/ 3058630 h 4305008"/>
              <a:gd name="connsiteX287" fmla="*/ 3293448 w 5593163"/>
              <a:gd name="connsiteY287" fmla="*/ 636203 h 4305008"/>
              <a:gd name="connsiteX288" fmla="*/ 3836757 w 5593163"/>
              <a:gd name="connsiteY288" fmla="*/ 1181049 h 4305008"/>
              <a:gd name="connsiteX289" fmla="*/ 3293448 w 5593163"/>
              <a:gd name="connsiteY289" fmla="*/ 636203 h 4305008"/>
              <a:gd name="connsiteX290" fmla="*/ 3293448 w 5593163"/>
              <a:gd name="connsiteY290" fmla="*/ 2333028 h 4305008"/>
              <a:gd name="connsiteX291" fmla="*/ 3836757 w 5593163"/>
              <a:gd name="connsiteY291" fmla="*/ 2877874 h 4305008"/>
              <a:gd name="connsiteX292" fmla="*/ 3293448 w 5593163"/>
              <a:gd name="connsiteY292" fmla="*/ 2333028 h 4305008"/>
              <a:gd name="connsiteX293" fmla="*/ 3293446 w 5593163"/>
              <a:gd name="connsiteY293" fmla="*/ 2034258 h 4305008"/>
              <a:gd name="connsiteX294" fmla="*/ 3836755 w 5593163"/>
              <a:gd name="connsiteY294" fmla="*/ 1493690 h 4305008"/>
              <a:gd name="connsiteX295" fmla="*/ 3293446 w 5593163"/>
              <a:gd name="connsiteY295" fmla="*/ 2034258 h 4305008"/>
              <a:gd name="connsiteX296" fmla="*/ 3293446 w 5593163"/>
              <a:gd name="connsiteY296" fmla="*/ 3731083 h 4305008"/>
              <a:gd name="connsiteX297" fmla="*/ 3836755 w 5593163"/>
              <a:gd name="connsiteY297" fmla="*/ 3190516 h 4305008"/>
              <a:gd name="connsiteX298" fmla="*/ 3293446 w 5593163"/>
              <a:gd name="connsiteY298" fmla="*/ 3731083 h 4305008"/>
              <a:gd name="connsiteX299" fmla="*/ 3150081 w 5593163"/>
              <a:gd name="connsiteY299" fmla="*/ 503273 h 4305008"/>
              <a:gd name="connsiteX300" fmla="*/ 3150675 w 5593163"/>
              <a:gd name="connsiteY300" fmla="*/ 491833 h 4305008"/>
              <a:gd name="connsiteX301" fmla="*/ 3151173 w 5593163"/>
              <a:gd name="connsiteY301" fmla="*/ 491866 h 4305008"/>
              <a:gd name="connsiteX302" fmla="*/ 3151199 w 5593163"/>
              <a:gd name="connsiteY302" fmla="*/ 491372 h 4305008"/>
              <a:gd name="connsiteX303" fmla="*/ 3168287 w 5593163"/>
              <a:gd name="connsiteY303" fmla="*/ 492995 h 4305008"/>
              <a:gd name="connsiteX304" fmla="*/ 3263748 w 5593163"/>
              <a:gd name="connsiteY304" fmla="*/ 502060 h 4305008"/>
              <a:gd name="connsiteX305" fmla="*/ 3279961 w 5593163"/>
              <a:gd name="connsiteY305" fmla="*/ 503599 h 4305008"/>
              <a:gd name="connsiteX306" fmla="*/ 3280078 w 5593163"/>
              <a:gd name="connsiteY306" fmla="*/ 504747 h 4305008"/>
              <a:gd name="connsiteX307" fmla="*/ 3970244 w 5593163"/>
              <a:gd name="connsiteY307" fmla="*/ 1197788 h 4305008"/>
              <a:gd name="connsiteX308" fmla="*/ 3970749 w 5593163"/>
              <a:gd name="connsiteY308" fmla="*/ 1197851 h 4305008"/>
              <a:gd name="connsiteX309" fmla="*/ 3971290 w 5593163"/>
              <a:gd name="connsiteY309" fmla="*/ 1204541 h 4305008"/>
              <a:gd name="connsiteX310" fmla="*/ 3978754 w 5593163"/>
              <a:gd name="connsiteY310" fmla="*/ 1296998 h 4305008"/>
              <a:gd name="connsiteX311" fmla="*/ 3980124 w 5593163"/>
              <a:gd name="connsiteY311" fmla="*/ 1313979 h 4305008"/>
              <a:gd name="connsiteX312" fmla="*/ 3979531 w 5593163"/>
              <a:gd name="connsiteY312" fmla="*/ 1325419 h 4305008"/>
              <a:gd name="connsiteX313" fmla="*/ 3979032 w 5593163"/>
              <a:gd name="connsiteY313" fmla="*/ 1325386 h 4305008"/>
              <a:gd name="connsiteX314" fmla="*/ 3979006 w 5593163"/>
              <a:gd name="connsiteY314" fmla="*/ 1325881 h 4305008"/>
              <a:gd name="connsiteX315" fmla="*/ 3961888 w 5593163"/>
              <a:gd name="connsiteY315" fmla="*/ 1324255 h 4305008"/>
              <a:gd name="connsiteX316" fmla="*/ 3866461 w 5593163"/>
              <a:gd name="connsiteY316" fmla="*/ 1315193 h 4305008"/>
              <a:gd name="connsiteX317" fmla="*/ 3850245 w 5593163"/>
              <a:gd name="connsiteY317" fmla="*/ 1313653 h 4305008"/>
              <a:gd name="connsiteX318" fmla="*/ 3850129 w 5593163"/>
              <a:gd name="connsiteY318" fmla="*/ 1312505 h 4305008"/>
              <a:gd name="connsiteX319" fmla="*/ 3159963 w 5593163"/>
              <a:gd name="connsiteY319" fmla="*/ 619464 h 4305008"/>
              <a:gd name="connsiteX320" fmla="*/ 3159457 w 5593163"/>
              <a:gd name="connsiteY320" fmla="*/ 619401 h 4305008"/>
              <a:gd name="connsiteX321" fmla="*/ 3158919 w 5593163"/>
              <a:gd name="connsiteY321" fmla="*/ 612725 h 4305008"/>
              <a:gd name="connsiteX322" fmla="*/ 3151452 w 5593163"/>
              <a:gd name="connsiteY322" fmla="*/ 520249 h 4305008"/>
              <a:gd name="connsiteX323" fmla="*/ 3150081 w 5593163"/>
              <a:gd name="connsiteY323" fmla="*/ 503273 h 4305008"/>
              <a:gd name="connsiteX324" fmla="*/ 3150081 w 5593163"/>
              <a:gd name="connsiteY324" fmla="*/ 2200098 h 4305008"/>
              <a:gd name="connsiteX325" fmla="*/ 3150675 w 5593163"/>
              <a:gd name="connsiteY325" fmla="*/ 2188658 h 4305008"/>
              <a:gd name="connsiteX326" fmla="*/ 3151173 w 5593163"/>
              <a:gd name="connsiteY326" fmla="*/ 2188691 h 4305008"/>
              <a:gd name="connsiteX327" fmla="*/ 3151199 w 5593163"/>
              <a:gd name="connsiteY327" fmla="*/ 2188197 h 4305008"/>
              <a:gd name="connsiteX328" fmla="*/ 3168287 w 5593163"/>
              <a:gd name="connsiteY328" fmla="*/ 2189820 h 4305008"/>
              <a:gd name="connsiteX329" fmla="*/ 3263748 w 5593163"/>
              <a:gd name="connsiteY329" fmla="*/ 2198885 h 4305008"/>
              <a:gd name="connsiteX330" fmla="*/ 3279961 w 5593163"/>
              <a:gd name="connsiteY330" fmla="*/ 2200424 h 4305008"/>
              <a:gd name="connsiteX331" fmla="*/ 3280078 w 5593163"/>
              <a:gd name="connsiteY331" fmla="*/ 2201572 h 4305008"/>
              <a:gd name="connsiteX332" fmla="*/ 3970244 w 5593163"/>
              <a:gd name="connsiteY332" fmla="*/ 2894613 h 4305008"/>
              <a:gd name="connsiteX333" fmla="*/ 3970749 w 5593163"/>
              <a:gd name="connsiteY333" fmla="*/ 2894676 h 4305008"/>
              <a:gd name="connsiteX334" fmla="*/ 3971290 w 5593163"/>
              <a:gd name="connsiteY334" fmla="*/ 2901366 h 4305008"/>
              <a:gd name="connsiteX335" fmla="*/ 3978754 w 5593163"/>
              <a:gd name="connsiteY335" fmla="*/ 2993823 h 4305008"/>
              <a:gd name="connsiteX336" fmla="*/ 3980124 w 5593163"/>
              <a:gd name="connsiteY336" fmla="*/ 3010804 h 4305008"/>
              <a:gd name="connsiteX337" fmla="*/ 3979531 w 5593163"/>
              <a:gd name="connsiteY337" fmla="*/ 3022244 h 4305008"/>
              <a:gd name="connsiteX338" fmla="*/ 3979032 w 5593163"/>
              <a:gd name="connsiteY338" fmla="*/ 3022211 h 4305008"/>
              <a:gd name="connsiteX339" fmla="*/ 3979006 w 5593163"/>
              <a:gd name="connsiteY339" fmla="*/ 3022706 h 4305008"/>
              <a:gd name="connsiteX340" fmla="*/ 3961888 w 5593163"/>
              <a:gd name="connsiteY340" fmla="*/ 3021080 h 4305008"/>
              <a:gd name="connsiteX341" fmla="*/ 3866461 w 5593163"/>
              <a:gd name="connsiteY341" fmla="*/ 3012018 h 4305008"/>
              <a:gd name="connsiteX342" fmla="*/ 3850245 w 5593163"/>
              <a:gd name="connsiteY342" fmla="*/ 3010478 h 4305008"/>
              <a:gd name="connsiteX343" fmla="*/ 3850129 w 5593163"/>
              <a:gd name="connsiteY343" fmla="*/ 3009330 h 4305008"/>
              <a:gd name="connsiteX344" fmla="*/ 3159963 w 5593163"/>
              <a:gd name="connsiteY344" fmla="*/ 2316289 h 4305008"/>
              <a:gd name="connsiteX345" fmla="*/ 3159457 w 5593163"/>
              <a:gd name="connsiteY345" fmla="*/ 2316226 h 4305008"/>
              <a:gd name="connsiteX346" fmla="*/ 3158919 w 5593163"/>
              <a:gd name="connsiteY346" fmla="*/ 2309550 h 4305008"/>
              <a:gd name="connsiteX347" fmla="*/ 3151452 w 5593163"/>
              <a:gd name="connsiteY347" fmla="*/ 2217074 h 4305008"/>
              <a:gd name="connsiteX348" fmla="*/ 3150081 w 5593163"/>
              <a:gd name="connsiteY348" fmla="*/ 2200098 h 4305008"/>
              <a:gd name="connsiteX349" fmla="*/ 3150081 w 5593163"/>
              <a:gd name="connsiteY349" fmla="*/ 3896923 h 4305008"/>
              <a:gd name="connsiteX350" fmla="*/ 3150675 w 5593163"/>
              <a:gd name="connsiteY350" fmla="*/ 3885483 h 4305008"/>
              <a:gd name="connsiteX351" fmla="*/ 3151173 w 5593163"/>
              <a:gd name="connsiteY351" fmla="*/ 3885516 h 4305008"/>
              <a:gd name="connsiteX352" fmla="*/ 3151199 w 5593163"/>
              <a:gd name="connsiteY352" fmla="*/ 3885022 h 4305008"/>
              <a:gd name="connsiteX353" fmla="*/ 3168287 w 5593163"/>
              <a:gd name="connsiteY353" fmla="*/ 3886645 h 4305008"/>
              <a:gd name="connsiteX354" fmla="*/ 3263748 w 5593163"/>
              <a:gd name="connsiteY354" fmla="*/ 3895710 h 4305008"/>
              <a:gd name="connsiteX355" fmla="*/ 3279961 w 5593163"/>
              <a:gd name="connsiteY355" fmla="*/ 3897249 h 4305008"/>
              <a:gd name="connsiteX356" fmla="*/ 3280078 w 5593163"/>
              <a:gd name="connsiteY356" fmla="*/ 3898397 h 4305008"/>
              <a:gd name="connsiteX357" fmla="*/ 3840331 w 5593163"/>
              <a:gd name="connsiteY357" fmla="*/ 4255797 h 4305008"/>
              <a:gd name="connsiteX358" fmla="*/ 3868775 w 5593163"/>
              <a:gd name="connsiteY358" fmla="*/ 4305008 h 4305008"/>
              <a:gd name="connsiteX359" fmla="*/ 3717725 w 5593163"/>
              <a:gd name="connsiteY359" fmla="*/ 4305008 h 4305008"/>
              <a:gd name="connsiteX360" fmla="*/ 3665602 w 5593163"/>
              <a:gd name="connsiteY360" fmla="*/ 4241205 h 4305008"/>
              <a:gd name="connsiteX361" fmla="*/ 3293448 w 5593163"/>
              <a:gd name="connsiteY361" fmla="*/ 4029853 h 4305008"/>
              <a:gd name="connsiteX362" fmla="*/ 3392629 w 5593163"/>
              <a:gd name="connsiteY362" fmla="*/ 4271827 h 4305008"/>
              <a:gd name="connsiteX363" fmla="*/ 3419311 w 5593163"/>
              <a:gd name="connsiteY363" fmla="*/ 4305008 h 4305008"/>
              <a:gd name="connsiteX364" fmla="*/ 3265201 w 5593163"/>
              <a:gd name="connsiteY364" fmla="*/ 4305008 h 4305008"/>
              <a:gd name="connsiteX365" fmla="*/ 3235080 w 5593163"/>
              <a:gd name="connsiteY365" fmla="*/ 4254710 h 4305008"/>
              <a:gd name="connsiteX366" fmla="*/ 3159963 w 5593163"/>
              <a:gd name="connsiteY366" fmla="*/ 4013114 h 4305008"/>
              <a:gd name="connsiteX367" fmla="*/ 3159457 w 5593163"/>
              <a:gd name="connsiteY367" fmla="*/ 4013051 h 4305008"/>
              <a:gd name="connsiteX368" fmla="*/ 3158919 w 5593163"/>
              <a:gd name="connsiteY368" fmla="*/ 4006375 h 4305008"/>
              <a:gd name="connsiteX369" fmla="*/ 3151452 w 5593163"/>
              <a:gd name="connsiteY369" fmla="*/ 3913899 h 4305008"/>
              <a:gd name="connsiteX370" fmla="*/ 3150081 w 5593163"/>
              <a:gd name="connsiteY370" fmla="*/ 3896923 h 4305008"/>
              <a:gd name="connsiteX371" fmla="*/ 3150079 w 5593163"/>
              <a:gd name="connsiteY371" fmla="*/ 469318 h 4305008"/>
              <a:gd name="connsiteX372" fmla="*/ 3151450 w 5593163"/>
              <a:gd name="connsiteY372" fmla="*/ 452471 h 4305008"/>
              <a:gd name="connsiteX373" fmla="*/ 3158914 w 5593163"/>
              <a:gd name="connsiteY373" fmla="*/ 360740 h 4305008"/>
              <a:gd name="connsiteX374" fmla="*/ 3159454 w 5593163"/>
              <a:gd name="connsiteY374" fmla="*/ 354103 h 4305008"/>
              <a:gd name="connsiteX375" fmla="*/ 3159960 w 5593163"/>
              <a:gd name="connsiteY375" fmla="*/ 354040 h 4305008"/>
              <a:gd name="connsiteX376" fmla="*/ 3244173 w 5593163"/>
              <a:gd name="connsiteY376" fmla="*/ 96778 h 4305008"/>
              <a:gd name="connsiteX377" fmla="*/ 3306807 w 5593163"/>
              <a:gd name="connsiteY377" fmla="*/ 0 h 4305008"/>
              <a:gd name="connsiteX378" fmla="*/ 3475182 w 5593163"/>
              <a:gd name="connsiteY378" fmla="*/ 0 h 4305008"/>
              <a:gd name="connsiteX379" fmla="*/ 3406954 w 5593163"/>
              <a:gd name="connsiteY379" fmla="*/ 76659 h 4305008"/>
              <a:gd name="connsiteX380" fmla="*/ 3293446 w 5593163"/>
              <a:gd name="connsiteY380" fmla="*/ 337433 h 4305008"/>
              <a:gd name="connsiteX381" fmla="*/ 3732420 w 5593163"/>
              <a:gd name="connsiteY381" fmla="*/ 44350 h 4305008"/>
              <a:gd name="connsiteX382" fmla="*/ 3754649 w 5593163"/>
              <a:gd name="connsiteY382" fmla="*/ 0 h 4305008"/>
              <a:gd name="connsiteX383" fmla="*/ 3903287 w 5593163"/>
              <a:gd name="connsiteY383" fmla="*/ 0 h 4305008"/>
              <a:gd name="connsiteX384" fmla="*/ 3851448 w 5593163"/>
              <a:gd name="connsiteY384" fmla="*/ 95636 h 4305008"/>
              <a:gd name="connsiteX385" fmla="*/ 3280075 w 5593163"/>
              <a:gd name="connsiteY385" fmla="*/ 467856 h 4305008"/>
              <a:gd name="connsiteX386" fmla="*/ 3279959 w 5593163"/>
              <a:gd name="connsiteY386" fmla="*/ 468995 h 4305008"/>
              <a:gd name="connsiteX387" fmla="*/ 3263742 w 5593163"/>
              <a:gd name="connsiteY387" fmla="*/ 470523 h 4305008"/>
              <a:gd name="connsiteX388" fmla="*/ 3168316 w 5593163"/>
              <a:gd name="connsiteY388" fmla="*/ 479514 h 4305008"/>
              <a:gd name="connsiteX389" fmla="*/ 3151197 w 5593163"/>
              <a:gd name="connsiteY389" fmla="*/ 481127 h 4305008"/>
              <a:gd name="connsiteX390" fmla="*/ 3151171 w 5593163"/>
              <a:gd name="connsiteY390" fmla="*/ 480636 h 4305008"/>
              <a:gd name="connsiteX391" fmla="*/ 3150672 w 5593163"/>
              <a:gd name="connsiteY391" fmla="*/ 480669 h 4305008"/>
              <a:gd name="connsiteX392" fmla="*/ 3150079 w 5593163"/>
              <a:gd name="connsiteY392" fmla="*/ 469318 h 4305008"/>
              <a:gd name="connsiteX393" fmla="*/ 3150079 w 5593163"/>
              <a:gd name="connsiteY393" fmla="*/ 2166144 h 4305008"/>
              <a:gd name="connsiteX394" fmla="*/ 3151450 w 5593163"/>
              <a:gd name="connsiteY394" fmla="*/ 2149296 h 4305008"/>
              <a:gd name="connsiteX395" fmla="*/ 3158914 w 5593163"/>
              <a:gd name="connsiteY395" fmla="*/ 2057565 h 4305008"/>
              <a:gd name="connsiteX396" fmla="*/ 3159454 w 5593163"/>
              <a:gd name="connsiteY396" fmla="*/ 2050928 h 4305008"/>
              <a:gd name="connsiteX397" fmla="*/ 3159960 w 5593163"/>
              <a:gd name="connsiteY397" fmla="*/ 2050865 h 4305008"/>
              <a:gd name="connsiteX398" fmla="*/ 3850126 w 5593163"/>
              <a:gd name="connsiteY398" fmla="*/ 1363267 h 4305008"/>
              <a:gd name="connsiteX399" fmla="*/ 3850243 w 5593163"/>
              <a:gd name="connsiteY399" fmla="*/ 1362128 h 4305008"/>
              <a:gd name="connsiteX400" fmla="*/ 3866455 w 5593163"/>
              <a:gd name="connsiteY400" fmla="*/ 1360601 h 4305008"/>
              <a:gd name="connsiteX401" fmla="*/ 3961917 w 5593163"/>
              <a:gd name="connsiteY401" fmla="*/ 1351607 h 4305008"/>
              <a:gd name="connsiteX402" fmla="*/ 3979004 w 5593163"/>
              <a:gd name="connsiteY402" fmla="*/ 1349997 h 4305008"/>
              <a:gd name="connsiteX403" fmla="*/ 3979030 w 5593163"/>
              <a:gd name="connsiteY403" fmla="*/ 1350487 h 4305008"/>
              <a:gd name="connsiteX404" fmla="*/ 3979528 w 5593163"/>
              <a:gd name="connsiteY404" fmla="*/ 1350455 h 4305008"/>
              <a:gd name="connsiteX405" fmla="*/ 3980122 w 5593163"/>
              <a:gd name="connsiteY405" fmla="*/ 1361805 h 4305008"/>
              <a:gd name="connsiteX406" fmla="*/ 3978752 w 5593163"/>
              <a:gd name="connsiteY406" fmla="*/ 1378647 h 4305008"/>
              <a:gd name="connsiteX407" fmla="*/ 3971285 w 5593163"/>
              <a:gd name="connsiteY407" fmla="*/ 1470397 h 4305008"/>
              <a:gd name="connsiteX408" fmla="*/ 3970746 w 5593163"/>
              <a:gd name="connsiteY408" fmla="*/ 1477021 h 4305008"/>
              <a:gd name="connsiteX409" fmla="*/ 3970241 w 5593163"/>
              <a:gd name="connsiteY409" fmla="*/ 1477083 h 4305008"/>
              <a:gd name="connsiteX410" fmla="*/ 3280075 w 5593163"/>
              <a:gd name="connsiteY410" fmla="*/ 2164681 h 4305008"/>
              <a:gd name="connsiteX411" fmla="*/ 3279959 w 5593163"/>
              <a:gd name="connsiteY411" fmla="*/ 2165820 h 4305008"/>
              <a:gd name="connsiteX412" fmla="*/ 3263742 w 5593163"/>
              <a:gd name="connsiteY412" fmla="*/ 2167348 h 4305008"/>
              <a:gd name="connsiteX413" fmla="*/ 3168316 w 5593163"/>
              <a:gd name="connsiteY413" fmla="*/ 2176339 h 4305008"/>
              <a:gd name="connsiteX414" fmla="*/ 3151197 w 5593163"/>
              <a:gd name="connsiteY414" fmla="*/ 2177952 h 4305008"/>
              <a:gd name="connsiteX415" fmla="*/ 3151171 w 5593163"/>
              <a:gd name="connsiteY415" fmla="*/ 2177461 h 4305008"/>
              <a:gd name="connsiteX416" fmla="*/ 3150672 w 5593163"/>
              <a:gd name="connsiteY416" fmla="*/ 2177494 h 4305008"/>
              <a:gd name="connsiteX417" fmla="*/ 3150079 w 5593163"/>
              <a:gd name="connsiteY417" fmla="*/ 2166144 h 4305008"/>
              <a:gd name="connsiteX418" fmla="*/ 3150079 w 5593163"/>
              <a:gd name="connsiteY418" fmla="*/ 3862969 h 4305008"/>
              <a:gd name="connsiteX419" fmla="*/ 3151450 w 5593163"/>
              <a:gd name="connsiteY419" fmla="*/ 3846121 h 4305008"/>
              <a:gd name="connsiteX420" fmla="*/ 3158914 w 5593163"/>
              <a:gd name="connsiteY420" fmla="*/ 3754390 h 4305008"/>
              <a:gd name="connsiteX421" fmla="*/ 3159454 w 5593163"/>
              <a:gd name="connsiteY421" fmla="*/ 3747753 h 4305008"/>
              <a:gd name="connsiteX422" fmla="*/ 3159960 w 5593163"/>
              <a:gd name="connsiteY422" fmla="*/ 3747690 h 4305008"/>
              <a:gd name="connsiteX423" fmla="*/ 3850126 w 5593163"/>
              <a:gd name="connsiteY423" fmla="*/ 3060092 h 4305008"/>
              <a:gd name="connsiteX424" fmla="*/ 3850243 w 5593163"/>
              <a:gd name="connsiteY424" fmla="*/ 3058953 h 4305008"/>
              <a:gd name="connsiteX425" fmla="*/ 3866455 w 5593163"/>
              <a:gd name="connsiteY425" fmla="*/ 3057426 h 4305008"/>
              <a:gd name="connsiteX426" fmla="*/ 3961917 w 5593163"/>
              <a:gd name="connsiteY426" fmla="*/ 3048432 h 4305008"/>
              <a:gd name="connsiteX427" fmla="*/ 3979004 w 5593163"/>
              <a:gd name="connsiteY427" fmla="*/ 3046822 h 4305008"/>
              <a:gd name="connsiteX428" fmla="*/ 3979030 w 5593163"/>
              <a:gd name="connsiteY428" fmla="*/ 3047312 h 4305008"/>
              <a:gd name="connsiteX429" fmla="*/ 3979528 w 5593163"/>
              <a:gd name="connsiteY429" fmla="*/ 3047280 h 4305008"/>
              <a:gd name="connsiteX430" fmla="*/ 3980122 w 5593163"/>
              <a:gd name="connsiteY430" fmla="*/ 3058630 h 4305008"/>
              <a:gd name="connsiteX431" fmla="*/ 3978752 w 5593163"/>
              <a:gd name="connsiteY431" fmla="*/ 3075472 h 4305008"/>
              <a:gd name="connsiteX432" fmla="*/ 3971285 w 5593163"/>
              <a:gd name="connsiteY432" fmla="*/ 3167222 h 4305008"/>
              <a:gd name="connsiteX433" fmla="*/ 3970746 w 5593163"/>
              <a:gd name="connsiteY433" fmla="*/ 3173846 h 4305008"/>
              <a:gd name="connsiteX434" fmla="*/ 3970241 w 5593163"/>
              <a:gd name="connsiteY434" fmla="*/ 3173908 h 4305008"/>
              <a:gd name="connsiteX435" fmla="*/ 3280075 w 5593163"/>
              <a:gd name="connsiteY435" fmla="*/ 3861506 h 4305008"/>
              <a:gd name="connsiteX436" fmla="*/ 3279959 w 5593163"/>
              <a:gd name="connsiteY436" fmla="*/ 3862645 h 4305008"/>
              <a:gd name="connsiteX437" fmla="*/ 3263742 w 5593163"/>
              <a:gd name="connsiteY437" fmla="*/ 3864173 h 4305008"/>
              <a:gd name="connsiteX438" fmla="*/ 3168316 w 5593163"/>
              <a:gd name="connsiteY438" fmla="*/ 3873164 h 4305008"/>
              <a:gd name="connsiteX439" fmla="*/ 3151197 w 5593163"/>
              <a:gd name="connsiteY439" fmla="*/ 3874777 h 4305008"/>
              <a:gd name="connsiteX440" fmla="*/ 3151171 w 5593163"/>
              <a:gd name="connsiteY440" fmla="*/ 3874286 h 4305008"/>
              <a:gd name="connsiteX441" fmla="*/ 3150672 w 5593163"/>
              <a:gd name="connsiteY441" fmla="*/ 3874319 h 4305008"/>
              <a:gd name="connsiteX442" fmla="*/ 3150079 w 5593163"/>
              <a:gd name="connsiteY442" fmla="*/ 3862969 h 4305008"/>
              <a:gd name="connsiteX443" fmla="*/ 2442890 w 5593163"/>
              <a:gd name="connsiteY443" fmla="*/ 1181049 h 4305008"/>
              <a:gd name="connsiteX444" fmla="*/ 2986199 w 5593163"/>
              <a:gd name="connsiteY444" fmla="*/ 636203 h 4305008"/>
              <a:gd name="connsiteX445" fmla="*/ 2442890 w 5593163"/>
              <a:gd name="connsiteY445" fmla="*/ 1181049 h 4305008"/>
              <a:gd name="connsiteX446" fmla="*/ 2442890 w 5593163"/>
              <a:gd name="connsiteY446" fmla="*/ 1493690 h 4305008"/>
              <a:gd name="connsiteX447" fmla="*/ 2986199 w 5593163"/>
              <a:gd name="connsiteY447" fmla="*/ 2034258 h 4305008"/>
              <a:gd name="connsiteX448" fmla="*/ 2442890 w 5593163"/>
              <a:gd name="connsiteY448" fmla="*/ 1493690 h 4305008"/>
              <a:gd name="connsiteX449" fmla="*/ 2442890 w 5593163"/>
              <a:gd name="connsiteY449" fmla="*/ 2877874 h 4305008"/>
              <a:gd name="connsiteX450" fmla="*/ 2986199 w 5593163"/>
              <a:gd name="connsiteY450" fmla="*/ 2333028 h 4305008"/>
              <a:gd name="connsiteX451" fmla="*/ 2442890 w 5593163"/>
              <a:gd name="connsiteY451" fmla="*/ 2877874 h 4305008"/>
              <a:gd name="connsiteX452" fmla="*/ 2442890 w 5593163"/>
              <a:gd name="connsiteY452" fmla="*/ 3190516 h 4305008"/>
              <a:gd name="connsiteX453" fmla="*/ 2986199 w 5593163"/>
              <a:gd name="connsiteY453" fmla="*/ 3731083 h 4305008"/>
              <a:gd name="connsiteX454" fmla="*/ 2442890 w 5593163"/>
              <a:gd name="connsiteY454" fmla="*/ 3190516 h 4305008"/>
              <a:gd name="connsiteX455" fmla="*/ 2410871 w 5593163"/>
              <a:gd name="connsiteY455" fmla="*/ 4305008 h 4305008"/>
              <a:gd name="connsiteX456" fmla="*/ 2439316 w 5593163"/>
              <a:gd name="connsiteY456" fmla="*/ 4255797 h 4305008"/>
              <a:gd name="connsiteX457" fmla="*/ 2999569 w 5593163"/>
              <a:gd name="connsiteY457" fmla="*/ 3898397 h 4305008"/>
              <a:gd name="connsiteX458" fmla="*/ 2999686 w 5593163"/>
              <a:gd name="connsiteY458" fmla="*/ 3897249 h 4305008"/>
              <a:gd name="connsiteX459" fmla="*/ 3015899 w 5593163"/>
              <a:gd name="connsiteY459" fmla="*/ 3895710 h 4305008"/>
              <a:gd name="connsiteX460" fmla="*/ 3111360 w 5593163"/>
              <a:gd name="connsiteY460" fmla="*/ 3886645 h 4305008"/>
              <a:gd name="connsiteX461" fmla="*/ 3128448 w 5593163"/>
              <a:gd name="connsiteY461" fmla="*/ 3885022 h 4305008"/>
              <a:gd name="connsiteX462" fmla="*/ 3128474 w 5593163"/>
              <a:gd name="connsiteY462" fmla="*/ 3885516 h 4305008"/>
              <a:gd name="connsiteX463" fmla="*/ 3128972 w 5593163"/>
              <a:gd name="connsiteY463" fmla="*/ 3885483 h 4305008"/>
              <a:gd name="connsiteX464" fmla="*/ 3129566 w 5593163"/>
              <a:gd name="connsiteY464" fmla="*/ 3896923 h 4305008"/>
              <a:gd name="connsiteX465" fmla="*/ 3128195 w 5593163"/>
              <a:gd name="connsiteY465" fmla="*/ 3913899 h 4305008"/>
              <a:gd name="connsiteX466" fmla="*/ 3120728 w 5593163"/>
              <a:gd name="connsiteY466" fmla="*/ 4006375 h 4305008"/>
              <a:gd name="connsiteX467" fmla="*/ 3120190 w 5593163"/>
              <a:gd name="connsiteY467" fmla="*/ 4013051 h 4305008"/>
              <a:gd name="connsiteX468" fmla="*/ 3119684 w 5593163"/>
              <a:gd name="connsiteY468" fmla="*/ 4013114 h 4305008"/>
              <a:gd name="connsiteX469" fmla="*/ 3044567 w 5593163"/>
              <a:gd name="connsiteY469" fmla="*/ 4254710 h 4305008"/>
              <a:gd name="connsiteX470" fmla="*/ 3014445 w 5593163"/>
              <a:gd name="connsiteY470" fmla="*/ 4305008 h 4305008"/>
              <a:gd name="connsiteX471" fmla="*/ 2860336 w 5593163"/>
              <a:gd name="connsiteY471" fmla="*/ 4305008 h 4305008"/>
              <a:gd name="connsiteX472" fmla="*/ 2887018 w 5593163"/>
              <a:gd name="connsiteY472" fmla="*/ 4271827 h 4305008"/>
              <a:gd name="connsiteX473" fmla="*/ 2986199 w 5593163"/>
              <a:gd name="connsiteY473" fmla="*/ 4029853 h 4305008"/>
              <a:gd name="connsiteX474" fmla="*/ 2614045 w 5593163"/>
              <a:gd name="connsiteY474" fmla="*/ 4241205 h 4305008"/>
              <a:gd name="connsiteX475" fmla="*/ 2561922 w 5593163"/>
              <a:gd name="connsiteY475" fmla="*/ 4305008 h 4305008"/>
              <a:gd name="connsiteX476" fmla="*/ 2376360 w 5593163"/>
              <a:gd name="connsiteY476" fmla="*/ 0 h 4305008"/>
              <a:gd name="connsiteX477" fmla="*/ 2524998 w 5593163"/>
              <a:gd name="connsiteY477" fmla="*/ 0 h 4305008"/>
              <a:gd name="connsiteX478" fmla="*/ 2547226 w 5593163"/>
              <a:gd name="connsiteY478" fmla="*/ 44350 h 4305008"/>
              <a:gd name="connsiteX479" fmla="*/ 2986199 w 5593163"/>
              <a:gd name="connsiteY479" fmla="*/ 337433 h 4305008"/>
              <a:gd name="connsiteX480" fmla="*/ 2872691 w 5593163"/>
              <a:gd name="connsiteY480" fmla="*/ 76659 h 4305008"/>
              <a:gd name="connsiteX481" fmla="*/ 2804464 w 5593163"/>
              <a:gd name="connsiteY481" fmla="*/ 0 h 4305008"/>
              <a:gd name="connsiteX482" fmla="*/ 2972839 w 5593163"/>
              <a:gd name="connsiteY482" fmla="*/ 0 h 4305008"/>
              <a:gd name="connsiteX483" fmla="*/ 3035473 w 5593163"/>
              <a:gd name="connsiteY483" fmla="*/ 96778 h 4305008"/>
              <a:gd name="connsiteX484" fmla="*/ 3119686 w 5593163"/>
              <a:gd name="connsiteY484" fmla="*/ 354040 h 4305008"/>
              <a:gd name="connsiteX485" fmla="*/ 3120191 w 5593163"/>
              <a:gd name="connsiteY485" fmla="*/ 354103 h 4305008"/>
              <a:gd name="connsiteX486" fmla="*/ 3120732 w 5593163"/>
              <a:gd name="connsiteY486" fmla="*/ 360740 h 4305008"/>
              <a:gd name="connsiteX487" fmla="*/ 3128196 w 5593163"/>
              <a:gd name="connsiteY487" fmla="*/ 452471 h 4305008"/>
              <a:gd name="connsiteX488" fmla="*/ 3129566 w 5593163"/>
              <a:gd name="connsiteY488" fmla="*/ 469318 h 4305008"/>
              <a:gd name="connsiteX489" fmla="*/ 3128973 w 5593163"/>
              <a:gd name="connsiteY489" fmla="*/ 480669 h 4305008"/>
              <a:gd name="connsiteX490" fmla="*/ 3128474 w 5593163"/>
              <a:gd name="connsiteY490" fmla="*/ 480636 h 4305008"/>
              <a:gd name="connsiteX491" fmla="*/ 3128448 w 5593163"/>
              <a:gd name="connsiteY491" fmla="*/ 481127 h 4305008"/>
              <a:gd name="connsiteX492" fmla="*/ 3111330 w 5593163"/>
              <a:gd name="connsiteY492" fmla="*/ 479514 h 4305008"/>
              <a:gd name="connsiteX493" fmla="*/ 3015903 w 5593163"/>
              <a:gd name="connsiteY493" fmla="*/ 470523 h 4305008"/>
              <a:gd name="connsiteX494" fmla="*/ 2999687 w 5593163"/>
              <a:gd name="connsiteY494" fmla="*/ 468995 h 4305008"/>
              <a:gd name="connsiteX495" fmla="*/ 2999571 w 5593163"/>
              <a:gd name="connsiteY495" fmla="*/ 467856 h 4305008"/>
              <a:gd name="connsiteX496" fmla="*/ 2428199 w 5593163"/>
              <a:gd name="connsiteY496" fmla="*/ 95636 h 4305008"/>
              <a:gd name="connsiteX497" fmla="*/ 2299523 w 5593163"/>
              <a:gd name="connsiteY497" fmla="*/ 1313979 h 4305008"/>
              <a:gd name="connsiteX498" fmla="*/ 2300894 w 5593163"/>
              <a:gd name="connsiteY498" fmla="*/ 1296998 h 4305008"/>
              <a:gd name="connsiteX499" fmla="*/ 2308358 w 5593163"/>
              <a:gd name="connsiteY499" fmla="*/ 1204541 h 4305008"/>
              <a:gd name="connsiteX500" fmla="*/ 2308898 w 5593163"/>
              <a:gd name="connsiteY500" fmla="*/ 1197851 h 4305008"/>
              <a:gd name="connsiteX501" fmla="*/ 2309404 w 5593163"/>
              <a:gd name="connsiteY501" fmla="*/ 1197788 h 4305008"/>
              <a:gd name="connsiteX502" fmla="*/ 2999570 w 5593163"/>
              <a:gd name="connsiteY502" fmla="*/ 504747 h 4305008"/>
              <a:gd name="connsiteX503" fmla="*/ 2999687 w 5593163"/>
              <a:gd name="connsiteY503" fmla="*/ 503599 h 4305008"/>
              <a:gd name="connsiteX504" fmla="*/ 3015899 w 5593163"/>
              <a:gd name="connsiteY504" fmla="*/ 502060 h 4305008"/>
              <a:gd name="connsiteX505" fmla="*/ 3111361 w 5593163"/>
              <a:gd name="connsiteY505" fmla="*/ 492995 h 4305008"/>
              <a:gd name="connsiteX506" fmla="*/ 3128448 w 5593163"/>
              <a:gd name="connsiteY506" fmla="*/ 491372 h 4305008"/>
              <a:gd name="connsiteX507" fmla="*/ 3128474 w 5593163"/>
              <a:gd name="connsiteY507" fmla="*/ 491866 h 4305008"/>
              <a:gd name="connsiteX508" fmla="*/ 3128972 w 5593163"/>
              <a:gd name="connsiteY508" fmla="*/ 491833 h 4305008"/>
              <a:gd name="connsiteX509" fmla="*/ 3129566 w 5593163"/>
              <a:gd name="connsiteY509" fmla="*/ 503273 h 4305008"/>
              <a:gd name="connsiteX510" fmla="*/ 3128196 w 5593163"/>
              <a:gd name="connsiteY510" fmla="*/ 520249 h 4305008"/>
              <a:gd name="connsiteX511" fmla="*/ 3120729 w 5593163"/>
              <a:gd name="connsiteY511" fmla="*/ 612725 h 4305008"/>
              <a:gd name="connsiteX512" fmla="*/ 3120190 w 5593163"/>
              <a:gd name="connsiteY512" fmla="*/ 619401 h 4305008"/>
              <a:gd name="connsiteX513" fmla="*/ 3119685 w 5593163"/>
              <a:gd name="connsiteY513" fmla="*/ 619464 h 4305008"/>
              <a:gd name="connsiteX514" fmla="*/ 2429519 w 5593163"/>
              <a:gd name="connsiteY514" fmla="*/ 1312505 h 4305008"/>
              <a:gd name="connsiteX515" fmla="*/ 2429403 w 5593163"/>
              <a:gd name="connsiteY515" fmla="*/ 1313653 h 4305008"/>
              <a:gd name="connsiteX516" fmla="*/ 2413186 w 5593163"/>
              <a:gd name="connsiteY516" fmla="*/ 1315193 h 4305008"/>
              <a:gd name="connsiteX517" fmla="*/ 2317760 w 5593163"/>
              <a:gd name="connsiteY517" fmla="*/ 1324255 h 4305008"/>
              <a:gd name="connsiteX518" fmla="*/ 2300641 w 5593163"/>
              <a:gd name="connsiteY518" fmla="*/ 1325881 h 4305008"/>
              <a:gd name="connsiteX519" fmla="*/ 2300615 w 5593163"/>
              <a:gd name="connsiteY519" fmla="*/ 1325386 h 4305008"/>
              <a:gd name="connsiteX520" fmla="*/ 2300116 w 5593163"/>
              <a:gd name="connsiteY520" fmla="*/ 1325419 h 4305008"/>
              <a:gd name="connsiteX521" fmla="*/ 2299523 w 5593163"/>
              <a:gd name="connsiteY521" fmla="*/ 1313979 h 4305008"/>
              <a:gd name="connsiteX522" fmla="*/ 2299523 w 5593163"/>
              <a:gd name="connsiteY522" fmla="*/ 1361805 h 4305008"/>
              <a:gd name="connsiteX523" fmla="*/ 2300117 w 5593163"/>
              <a:gd name="connsiteY523" fmla="*/ 1350455 h 4305008"/>
              <a:gd name="connsiteX524" fmla="*/ 2300615 w 5593163"/>
              <a:gd name="connsiteY524" fmla="*/ 1350487 h 4305008"/>
              <a:gd name="connsiteX525" fmla="*/ 2300641 w 5593163"/>
              <a:gd name="connsiteY525" fmla="*/ 1349997 h 4305008"/>
              <a:gd name="connsiteX526" fmla="*/ 2317729 w 5593163"/>
              <a:gd name="connsiteY526" fmla="*/ 1351607 h 4305008"/>
              <a:gd name="connsiteX527" fmla="*/ 2413190 w 5593163"/>
              <a:gd name="connsiteY527" fmla="*/ 1360601 h 4305008"/>
              <a:gd name="connsiteX528" fmla="*/ 2429403 w 5593163"/>
              <a:gd name="connsiteY528" fmla="*/ 1362128 h 4305008"/>
              <a:gd name="connsiteX529" fmla="*/ 2429520 w 5593163"/>
              <a:gd name="connsiteY529" fmla="*/ 1363267 h 4305008"/>
              <a:gd name="connsiteX530" fmla="*/ 3119686 w 5593163"/>
              <a:gd name="connsiteY530" fmla="*/ 2050865 h 4305008"/>
              <a:gd name="connsiteX531" fmla="*/ 3120191 w 5593163"/>
              <a:gd name="connsiteY531" fmla="*/ 2050928 h 4305008"/>
              <a:gd name="connsiteX532" fmla="*/ 3120732 w 5593163"/>
              <a:gd name="connsiteY532" fmla="*/ 2057565 h 4305008"/>
              <a:gd name="connsiteX533" fmla="*/ 3128196 w 5593163"/>
              <a:gd name="connsiteY533" fmla="*/ 2149296 h 4305008"/>
              <a:gd name="connsiteX534" fmla="*/ 3129566 w 5593163"/>
              <a:gd name="connsiteY534" fmla="*/ 2166144 h 4305008"/>
              <a:gd name="connsiteX535" fmla="*/ 3128973 w 5593163"/>
              <a:gd name="connsiteY535" fmla="*/ 2177494 h 4305008"/>
              <a:gd name="connsiteX536" fmla="*/ 3128474 w 5593163"/>
              <a:gd name="connsiteY536" fmla="*/ 2177461 h 4305008"/>
              <a:gd name="connsiteX537" fmla="*/ 3128448 w 5593163"/>
              <a:gd name="connsiteY537" fmla="*/ 2177952 h 4305008"/>
              <a:gd name="connsiteX538" fmla="*/ 3111330 w 5593163"/>
              <a:gd name="connsiteY538" fmla="*/ 2176339 h 4305008"/>
              <a:gd name="connsiteX539" fmla="*/ 3015903 w 5593163"/>
              <a:gd name="connsiteY539" fmla="*/ 2167348 h 4305008"/>
              <a:gd name="connsiteX540" fmla="*/ 2999687 w 5593163"/>
              <a:gd name="connsiteY540" fmla="*/ 2165820 h 4305008"/>
              <a:gd name="connsiteX541" fmla="*/ 2999571 w 5593163"/>
              <a:gd name="connsiteY541" fmla="*/ 2164681 h 4305008"/>
              <a:gd name="connsiteX542" fmla="*/ 2309405 w 5593163"/>
              <a:gd name="connsiteY542" fmla="*/ 1477083 h 4305008"/>
              <a:gd name="connsiteX543" fmla="*/ 2308899 w 5593163"/>
              <a:gd name="connsiteY543" fmla="*/ 1477021 h 4305008"/>
              <a:gd name="connsiteX544" fmla="*/ 2308361 w 5593163"/>
              <a:gd name="connsiteY544" fmla="*/ 1470397 h 4305008"/>
              <a:gd name="connsiteX545" fmla="*/ 2300894 w 5593163"/>
              <a:gd name="connsiteY545" fmla="*/ 1378647 h 4305008"/>
              <a:gd name="connsiteX546" fmla="*/ 2299523 w 5593163"/>
              <a:gd name="connsiteY546" fmla="*/ 1361805 h 4305008"/>
              <a:gd name="connsiteX547" fmla="*/ 2299523 w 5593163"/>
              <a:gd name="connsiteY547" fmla="*/ 3010804 h 4305008"/>
              <a:gd name="connsiteX548" fmla="*/ 2300894 w 5593163"/>
              <a:gd name="connsiteY548" fmla="*/ 2993823 h 4305008"/>
              <a:gd name="connsiteX549" fmla="*/ 2308358 w 5593163"/>
              <a:gd name="connsiteY549" fmla="*/ 2901366 h 4305008"/>
              <a:gd name="connsiteX550" fmla="*/ 2308898 w 5593163"/>
              <a:gd name="connsiteY550" fmla="*/ 2894676 h 4305008"/>
              <a:gd name="connsiteX551" fmla="*/ 2309404 w 5593163"/>
              <a:gd name="connsiteY551" fmla="*/ 2894613 h 4305008"/>
              <a:gd name="connsiteX552" fmla="*/ 2999570 w 5593163"/>
              <a:gd name="connsiteY552" fmla="*/ 2201572 h 4305008"/>
              <a:gd name="connsiteX553" fmla="*/ 2999687 w 5593163"/>
              <a:gd name="connsiteY553" fmla="*/ 2200424 h 4305008"/>
              <a:gd name="connsiteX554" fmla="*/ 3015899 w 5593163"/>
              <a:gd name="connsiteY554" fmla="*/ 2198885 h 4305008"/>
              <a:gd name="connsiteX555" fmla="*/ 3111361 w 5593163"/>
              <a:gd name="connsiteY555" fmla="*/ 2189820 h 4305008"/>
              <a:gd name="connsiteX556" fmla="*/ 3128448 w 5593163"/>
              <a:gd name="connsiteY556" fmla="*/ 2188197 h 4305008"/>
              <a:gd name="connsiteX557" fmla="*/ 3128474 w 5593163"/>
              <a:gd name="connsiteY557" fmla="*/ 2188691 h 4305008"/>
              <a:gd name="connsiteX558" fmla="*/ 3128972 w 5593163"/>
              <a:gd name="connsiteY558" fmla="*/ 2188658 h 4305008"/>
              <a:gd name="connsiteX559" fmla="*/ 3129566 w 5593163"/>
              <a:gd name="connsiteY559" fmla="*/ 2200098 h 4305008"/>
              <a:gd name="connsiteX560" fmla="*/ 3128196 w 5593163"/>
              <a:gd name="connsiteY560" fmla="*/ 2217074 h 4305008"/>
              <a:gd name="connsiteX561" fmla="*/ 3120729 w 5593163"/>
              <a:gd name="connsiteY561" fmla="*/ 2309550 h 4305008"/>
              <a:gd name="connsiteX562" fmla="*/ 3120190 w 5593163"/>
              <a:gd name="connsiteY562" fmla="*/ 2316226 h 4305008"/>
              <a:gd name="connsiteX563" fmla="*/ 3119685 w 5593163"/>
              <a:gd name="connsiteY563" fmla="*/ 2316289 h 4305008"/>
              <a:gd name="connsiteX564" fmla="*/ 2429519 w 5593163"/>
              <a:gd name="connsiteY564" fmla="*/ 3009330 h 4305008"/>
              <a:gd name="connsiteX565" fmla="*/ 2429403 w 5593163"/>
              <a:gd name="connsiteY565" fmla="*/ 3010478 h 4305008"/>
              <a:gd name="connsiteX566" fmla="*/ 2413186 w 5593163"/>
              <a:gd name="connsiteY566" fmla="*/ 3012018 h 4305008"/>
              <a:gd name="connsiteX567" fmla="*/ 2317760 w 5593163"/>
              <a:gd name="connsiteY567" fmla="*/ 3021080 h 4305008"/>
              <a:gd name="connsiteX568" fmla="*/ 2300641 w 5593163"/>
              <a:gd name="connsiteY568" fmla="*/ 3022706 h 4305008"/>
              <a:gd name="connsiteX569" fmla="*/ 2300615 w 5593163"/>
              <a:gd name="connsiteY569" fmla="*/ 3022211 h 4305008"/>
              <a:gd name="connsiteX570" fmla="*/ 2300116 w 5593163"/>
              <a:gd name="connsiteY570" fmla="*/ 3022244 h 4305008"/>
              <a:gd name="connsiteX571" fmla="*/ 2299523 w 5593163"/>
              <a:gd name="connsiteY571" fmla="*/ 3010804 h 4305008"/>
              <a:gd name="connsiteX572" fmla="*/ 2299523 w 5593163"/>
              <a:gd name="connsiteY572" fmla="*/ 3058630 h 4305008"/>
              <a:gd name="connsiteX573" fmla="*/ 2300117 w 5593163"/>
              <a:gd name="connsiteY573" fmla="*/ 3047280 h 4305008"/>
              <a:gd name="connsiteX574" fmla="*/ 2300615 w 5593163"/>
              <a:gd name="connsiteY574" fmla="*/ 3047312 h 4305008"/>
              <a:gd name="connsiteX575" fmla="*/ 2300641 w 5593163"/>
              <a:gd name="connsiteY575" fmla="*/ 3046822 h 4305008"/>
              <a:gd name="connsiteX576" fmla="*/ 2317729 w 5593163"/>
              <a:gd name="connsiteY576" fmla="*/ 3048432 h 4305008"/>
              <a:gd name="connsiteX577" fmla="*/ 2413190 w 5593163"/>
              <a:gd name="connsiteY577" fmla="*/ 3057426 h 4305008"/>
              <a:gd name="connsiteX578" fmla="*/ 2429403 w 5593163"/>
              <a:gd name="connsiteY578" fmla="*/ 3058953 h 4305008"/>
              <a:gd name="connsiteX579" fmla="*/ 2429520 w 5593163"/>
              <a:gd name="connsiteY579" fmla="*/ 3060092 h 4305008"/>
              <a:gd name="connsiteX580" fmla="*/ 3119686 w 5593163"/>
              <a:gd name="connsiteY580" fmla="*/ 3747690 h 4305008"/>
              <a:gd name="connsiteX581" fmla="*/ 3120191 w 5593163"/>
              <a:gd name="connsiteY581" fmla="*/ 3747753 h 4305008"/>
              <a:gd name="connsiteX582" fmla="*/ 3120732 w 5593163"/>
              <a:gd name="connsiteY582" fmla="*/ 3754390 h 4305008"/>
              <a:gd name="connsiteX583" fmla="*/ 3128196 w 5593163"/>
              <a:gd name="connsiteY583" fmla="*/ 3846121 h 4305008"/>
              <a:gd name="connsiteX584" fmla="*/ 3129566 w 5593163"/>
              <a:gd name="connsiteY584" fmla="*/ 3862969 h 4305008"/>
              <a:gd name="connsiteX585" fmla="*/ 3128973 w 5593163"/>
              <a:gd name="connsiteY585" fmla="*/ 3874319 h 4305008"/>
              <a:gd name="connsiteX586" fmla="*/ 3128474 w 5593163"/>
              <a:gd name="connsiteY586" fmla="*/ 3874286 h 4305008"/>
              <a:gd name="connsiteX587" fmla="*/ 3128448 w 5593163"/>
              <a:gd name="connsiteY587" fmla="*/ 3874777 h 4305008"/>
              <a:gd name="connsiteX588" fmla="*/ 3111330 w 5593163"/>
              <a:gd name="connsiteY588" fmla="*/ 3873164 h 4305008"/>
              <a:gd name="connsiteX589" fmla="*/ 3015903 w 5593163"/>
              <a:gd name="connsiteY589" fmla="*/ 3864173 h 4305008"/>
              <a:gd name="connsiteX590" fmla="*/ 2999687 w 5593163"/>
              <a:gd name="connsiteY590" fmla="*/ 3862645 h 4305008"/>
              <a:gd name="connsiteX591" fmla="*/ 2999571 w 5593163"/>
              <a:gd name="connsiteY591" fmla="*/ 3861506 h 4305008"/>
              <a:gd name="connsiteX592" fmla="*/ 2309405 w 5593163"/>
              <a:gd name="connsiteY592" fmla="*/ 3173908 h 4305008"/>
              <a:gd name="connsiteX593" fmla="*/ 2308899 w 5593163"/>
              <a:gd name="connsiteY593" fmla="*/ 3173846 h 4305008"/>
              <a:gd name="connsiteX594" fmla="*/ 2308361 w 5593163"/>
              <a:gd name="connsiteY594" fmla="*/ 3167222 h 4305008"/>
              <a:gd name="connsiteX595" fmla="*/ 2300894 w 5593163"/>
              <a:gd name="connsiteY595" fmla="*/ 3075472 h 4305008"/>
              <a:gd name="connsiteX596" fmla="*/ 2299523 w 5593163"/>
              <a:gd name="connsiteY596" fmla="*/ 3058630 h 4305008"/>
              <a:gd name="connsiteX597" fmla="*/ 1601297 w 5593163"/>
              <a:gd name="connsiteY597" fmla="*/ 636203 h 4305008"/>
              <a:gd name="connsiteX598" fmla="*/ 2144606 w 5593163"/>
              <a:gd name="connsiteY598" fmla="*/ 1181049 h 4305008"/>
              <a:gd name="connsiteX599" fmla="*/ 1601297 w 5593163"/>
              <a:gd name="connsiteY599" fmla="*/ 636203 h 4305008"/>
              <a:gd name="connsiteX600" fmla="*/ 1601297 w 5593163"/>
              <a:gd name="connsiteY600" fmla="*/ 2333028 h 4305008"/>
              <a:gd name="connsiteX601" fmla="*/ 2144606 w 5593163"/>
              <a:gd name="connsiteY601" fmla="*/ 2877874 h 4305008"/>
              <a:gd name="connsiteX602" fmla="*/ 1601297 w 5593163"/>
              <a:gd name="connsiteY602" fmla="*/ 2333028 h 4305008"/>
              <a:gd name="connsiteX603" fmla="*/ 1601295 w 5593163"/>
              <a:gd name="connsiteY603" fmla="*/ 2034258 h 4305008"/>
              <a:gd name="connsiteX604" fmla="*/ 2144604 w 5593163"/>
              <a:gd name="connsiteY604" fmla="*/ 1493690 h 4305008"/>
              <a:gd name="connsiteX605" fmla="*/ 1601295 w 5593163"/>
              <a:gd name="connsiteY605" fmla="*/ 2034258 h 4305008"/>
              <a:gd name="connsiteX606" fmla="*/ 1601295 w 5593163"/>
              <a:gd name="connsiteY606" fmla="*/ 3731083 h 4305008"/>
              <a:gd name="connsiteX607" fmla="*/ 2144604 w 5593163"/>
              <a:gd name="connsiteY607" fmla="*/ 3190516 h 4305008"/>
              <a:gd name="connsiteX608" fmla="*/ 1601295 w 5593163"/>
              <a:gd name="connsiteY608" fmla="*/ 3731083 h 4305008"/>
              <a:gd name="connsiteX609" fmla="*/ 1457930 w 5593163"/>
              <a:gd name="connsiteY609" fmla="*/ 503273 h 4305008"/>
              <a:gd name="connsiteX610" fmla="*/ 1458524 w 5593163"/>
              <a:gd name="connsiteY610" fmla="*/ 491833 h 4305008"/>
              <a:gd name="connsiteX611" fmla="*/ 1459022 w 5593163"/>
              <a:gd name="connsiteY611" fmla="*/ 491866 h 4305008"/>
              <a:gd name="connsiteX612" fmla="*/ 1459048 w 5593163"/>
              <a:gd name="connsiteY612" fmla="*/ 491372 h 4305008"/>
              <a:gd name="connsiteX613" fmla="*/ 1476135 w 5593163"/>
              <a:gd name="connsiteY613" fmla="*/ 492995 h 4305008"/>
              <a:gd name="connsiteX614" fmla="*/ 1571597 w 5593163"/>
              <a:gd name="connsiteY614" fmla="*/ 502060 h 4305008"/>
              <a:gd name="connsiteX615" fmla="*/ 1587809 w 5593163"/>
              <a:gd name="connsiteY615" fmla="*/ 503599 h 4305008"/>
              <a:gd name="connsiteX616" fmla="*/ 1587926 w 5593163"/>
              <a:gd name="connsiteY616" fmla="*/ 504747 h 4305008"/>
              <a:gd name="connsiteX617" fmla="*/ 2278092 w 5593163"/>
              <a:gd name="connsiteY617" fmla="*/ 1197788 h 4305008"/>
              <a:gd name="connsiteX618" fmla="*/ 2278598 w 5593163"/>
              <a:gd name="connsiteY618" fmla="*/ 1197851 h 4305008"/>
              <a:gd name="connsiteX619" fmla="*/ 2279138 w 5593163"/>
              <a:gd name="connsiteY619" fmla="*/ 1204541 h 4305008"/>
              <a:gd name="connsiteX620" fmla="*/ 2286602 w 5593163"/>
              <a:gd name="connsiteY620" fmla="*/ 1296998 h 4305008"/>
              <a:gd name="connsiteX621" fmla="*/ 2287973 w 5593163"/>
              <a:gd name="connsiteY621" fmla="*/ 1313979 h 4305008"/>
              <a:gd name="connsiteX622" fmla="*/ 2287380 w 5593163"/>
              <a:gd name="connsiteY622" fmla="*/ 1325419 h 4305008"/>
              <a:gd name="connsiteX623" fmla="*/ 2286881 w 5593163"/>
              <a:gd name="connsiteY623" fmla="*/ 1325386 h 4305008"/>
              <a:gd name="connsiteX624" fmla="*/ 2286855 w 5593163"/>
              <a:gd name="connsiteY624" fmla="*/ 1325881 h 4305008"/>
              <a:gd name="connsiteX625" fmla="*/ 2269736 w 5593163"/>
              <a:gd name="connsiteY625" fmla="*/ 1324255 h 4305008"/>
              <a:gd name="connsiteX626" fmla="*/ 2174310 w 5593163"/>
              <a:gd name="connsiteY626" fmla="*/ 1315193 h 4305008"/>
              <a:gd name="connsiteX627" fmla="*/ 2158093 w 5593163"/>
              <a:gd name="connsiteY627" fmla="*/ 1313653 h 4305008"/>
              <a:gd name="connsiteX628" fmla="*/ 2157977 w 5593163"/>
              <a:gd name="connsiteY628" fmla="*/ 1312505 h 4305008"/>
              <a:gd name="connsiteX629" fmla="*/ 1467811 w 5593163"/>
              <a:gd name="connsiteY629" fmla="*/ 619464 h 4305008"/>
              <a:gd name="connsiteX630" fmla="*/ 1467306 w 5593163"/>
              <a:gd name="connsiteY630" fmla="*/ 619401 h 4305008"/>
              <a:gd name="connsiteX631" fmla="*/ 1466767 w 5593163"/>
              <a:gd name="connsiteY631" fmla="*/ 612725 h 4305008"/>
              <a:gd name="connsiteX632" fmla="*/ 1459300 w 5593163"/>
              <a:gd name="connsiteY632" fmla="*/ 520249 h 4305008"/>
              <a:gd name="connsiteX633" fmla="*/ 1457930 w 5593163"/>
              <a:gd name="connsiteY633" fmla="*/ 503273 h 4305008"/>
              <a:gd name="connsiteX634" fmla="*/ 1457930 w 5593163"/>
              <a:gd name="connsiteY634" fmla="*/ 2200098 h 4305008"/>
              <a:gd name="connsiteX635" fmla="*/ 1458524 w 5593163"/>
              <a:gd name="connsiteY635" fmla="*/ 2188658 h 4305008"/>
              <a:gd name="connsiteX636" fmla="*/ 1459022 w 5593163"/>
              <a:gd name="connsiteY636" fmla="*/ 2188691 h 4305008"/>
              <a:gd name="connsiteX637" fmla="*/ 1459048 w 5593163"/>
              <a:gd name="connsiteY637" fmla="*/ 2188197 h 4305008"/>
              <a:gd name="connsiteX638" fmla="*/ 1476135 w 5593163"/>
              <a:gd name="connsiteY638" fmla="*/ 2189820 h 4305008"/>
              <a:gd name="connsiteX639" fmla="*/ 1571597 w 5593163"/>
              <a:gd name="connsiteY639" fmla="*/ 2198885 h 4305008"/>
              <a:gd name="connsiteX640" fmla="*/ 1587809 w 5593163"/>
              <a:gd name="connsiteY640" fmla="*/ 2200424 h 4305008"/>
              <a:gd name="connsiteX641" fmla="*/ 1587926 w 5593163"/>
              <a:gd name="connsiteY641" fmla="*/ 2201572 h 4305008"/>
              <a:gd name="connsiteX642" fmla="*/ 2278092 w 5593163"/>
              <a:gd name="connsiteY642" fmla="*/ 2894613 h 4305008"/>
              <a:gd name="connsiteX643" fmla="*/ 2278598 w 5593163"/>
              <a:gd name="connsiteY643" fmla="*/ 2894676 h 4305008"/>
              <a:gd name="connsiteX644" fmla="*/ 2279138 w 5593163"/>
              <a:gd name="connsiteY644" fmla="*/ 2901366 h 4305008"/>
              <a:gd name="connsiteX645" fmla="*/ 2286602 w 5593163"/>
              <a:gd name="connsiteY645" fmla="*/ 2993823 h 4305008"/>
              <a:gd name="connsiteX646" fmla="*/ 2287973 w 5593163"/>
              <a:gd name="connsiteY646" fmla="*/ 3010804 h 4305008"/>
              <a:gd name="connsiteX647" fmla="*/ 2287380 w 5593163"/>
              <a:gd name="connsiteY647" fmla="*/ 3022244 h 4305008"/>
              <a:gd name="connsiteX648" fmla="*/ 2286881 w 5593163"/>
              <a:gd name="connsiteY648" fmla="*/ 3022211 h 4305008"/>
              <a:gd name="connsiteX649" fmla="*/ 2286855 w 5593163"/>
              <a:gd name="connsiteY649" fmla="*/ 3022706 h 4305008"/>
              <a:gd name="connsiteX650" fmla="*/ 2269736 w 5593163"/>
              <a:gd name="connsiteY650" fmla="*/ 3021080 h 4305008"/>
              <a:gd name="connsiteX651" fmla="*/ 2174310 w 5593163"/>
              <a:gd name="connsiteY651" fmla="*/ 3012018 h 4305008"/>
              <a:gd name="connsiteX652" fmla="*/ 2158093 w 5593163"/>
              <a:gd name="connsiteY652" fmla="*/ 3010478 h 4305008"/>
              <a:gd name="connsiteX653" fmla="*/ 2157977 w 5593163"/>
              <a:gd name="connsiteY653" fmla="*/ 3009330 h 4305008"/>
              <a:gd name="connsiteX654" fmla="*/ 1467811 w 5593163"/>
              <a:gd name="connsiteY654" fmla="*/ 2316289 h 4305008"/>
              <a:gd name="connsiteX655" fmla="*/ 1467306 w 5593163"/>
              <a:gd name="connsiteY655" fmla="*/ 2316226 h 4305008"/>
              <a:gd name="connsiteX656" fmla="*/ 1466767 w 5593163"/>
              <a:gd name="connsiteY656" fmla="*/ 2309550 h 4305008"/>
              <a:gd name="connsiteX657" fmla="*/ 1459300 w 5593163"/>
              <a:gd name="connsiteY657" fmla="*/ 2217074 h 4305008"/>
              <a:gd name="connsiteX658" fmla="*/ 1457930 w 5593163"/>
              <a:gd name="connsiteY658" fmla="*/ 2200098 h 4305008"/>
              <a:gd name="connsiteX659" fmla="*/ 1457930 w 5593163"/>
              <a:gd name="connsiteY659" fmla="*/ 3896923 h 4305008"/>
              <a:gd name="connsiteX660" fmla="*/ 1458524 w 5593163"/>
              <a:gd name="connsiteY660" fmla="*/ 3885483 h 4305008"/>
              <a:gd name="connsiteX661" fmla="*/ 1459022 w 5593163"/>
              <a:gd name="connsiteY661" fmla="*/ 3885516 h 4305008"/>
              <a:gd name="connsiteX662" fmla="*/ 1459048 w 5593163"/>
              <a:gd name="connsiteY662" fmla="*/ 3885022 h 4305008"/>
              <a:gd name="connsiteX663" fmla="*/ 1476135 w 5593163"/>
              <a:gd name="connsiteY663" fmla="*/ 3886645 h 4305008"/>
              <a:gd name="connsiteX664" fmla="*/ 1571597 w 5593163"/>
              <a:gd name="connsiteY664" fmla="*/ 3895710 h 4305008"/>
              <a:gd name="connsiteX665" fmla="*/ 1587809 w 5593163"/>
              <a:gd name="connsiteY665" fmla="*/ 3897249 h 4305008"/>
              <a:gd name="connsiteX666" fmla="*/ 1587926 w 5593163"/>
              <a:gd name="connsiteY666" fmla="*/ 3898397 h 4305008"/>
              <a:gd name="connsiteX667" fmla="*/ 2148179 w 5593163"/>
              <a:gd name="connsiteY667" fmla="*/ 4255797 h 4305008"/>
              <a:gd name="connsiteX668" fmla="*/ 2176624 w 5593163"/>
              <a:gd name="connsiteY668" fmla="*/ 4305008 h 4305008"/>
              <a:gd name="connsiteX669" fmla="*/ 2025574 w 5593163"/>
              <a:gd name="connsiteY669" fmla="*/ 4305008 h 4305008"/>
              <a:gd name="connsiteX670" fmla="*/ 1973451 w 5593163"/>
              <a:gd name="connsiteY670" fmla="*/ 4241205 h 4305008"/>
              <a:gd name="connsiteX671" fmla="*/ 1601297 w 5593163"/>
              <a:gd name="connsiteY671" fmla="*/ 4029853 h 4305008"/>
              <a:gd name="connsiteX672" fmla="*/ 1700478 w 5593163"/>
              <a:gd name="connsiteY672" fmla="*/ 4271827 h 4305008"/>
              <a:gd name="connsiteX673" fmla="*/ 1727160 w 5593163"/>
              <a:gd name="connsiteY673" fmla="*/ 4305008 h 4305008"/>
              <a:gd name="connsiteX674" fmla="*/ 1573050 w 5593163"/>
              <a:gd name="connsiteY674" fmla="*/ 4305008 h 4305008"/>
              <a:gd name="connsiteX675" fmla="*/ 1542929 w 5593163"/>
              <a:gd name="connsiteY675" fmla="*/ 4254710 h 4305008"/>
              <a:gd name="connsiteX676" fmla="*/ 1467811 w 5593163"/>
              <a:gd name="connsiteY676" fmla="*/ 4013114 h 4305008"/>
              <a:gd name="connsiteX677" fmla="*/ 1467306 w 5593163"/>
              <a:gd name="connsiteY677" fmla="*/ 4013051 h 4305008"/>
              <a:gd name="connsiteX678" fmla="*/ 1466767 w 5593163"/>
              <a:gd name="connsiteY678" fmla="*/ 4006375 h 4305008"/>
              <a:gd name="connsiteX679" fmla="*/ 1459300 w 5593163"/>
              <a:gd name="connsiteY679" fmla="*/ 3913899 h 4305008"/>
              <a:gd name="connsiteX680" fmla="*/ 1457930 w 5593163"/>
              <a:gd name="connsiteY680" fmla="*/ 3896923 h 4305008"/>
              <a:gd name="connsiteX681" fmla="*/ 1457928 w 5593163"/>
              <a:gd name="connsiteY681" fmla="*/ 469318 h 4305008"/>
              <a:gd name="connsiteX682" fmla="*/ 1459298 w 5593163"/>
              <a:gd name="connsiteY682" fmla="*/ 452471 h 4305008"/>
              <a:gd name="connsiteX683" fmla="*/ 1466762 w 5593163"/>
              <a:gd name="connsiteY683" fmla="*/ 360740 h 4305008"/>
              <a:gd name="connsiteX684" fmla="*/ 1467303 w 5593163"/>
              <a:gd name="connsiteY684" fmla="*/ 354103 h 4305008"/>
              <a:gd name="connsiteX685" fmla="*/ 1467808 w 5593163"/>
              <a:gd name="connsiteY685" fmla="*/ 354040 h 4305008"/>
              <a:gd name="connsiteX686" fmla="*/ 1552022 w 5593163"/>
              <a:gd name="connsiteY686" fmla="*/ 96778 h 4305008"/>
              <a:gd name="connsiteX687" fmla="*/ 1614656 w 5593163"/>
              <a:gd name="connsiteY687" fmla="*/ 0 h 4305008"/>
              <a:gd name="connsiteX688" fmla="*/ 1783031 w 5593163"/>
              <a:gd name="connsiteY688" fmla="*/ 0 h 4305008"/>
              <a:gd name="connsiteX689" fmla="*/ 1714803 w 5593163"/>
              <a:gd name="connsiteY689" fmla="*/ 76659 h 4305008"/>
              <a:gd name="connsiteX690" fmla="*/ 1601295 w 5593163"/>
              <a:gd name="connsiteY690" fmla="*/ 337433 h 4305008"/>
              <a:gd name="connsiteX691" fmla="*/ 2040269 w 5593163"/>
              <a:gd name="connsiteY691" fmla="*/ 44350 h 4305008"/>
              <a:gd name="connsiteX692" fmla="*/ 2062497 w 5593163"/>
              <a:gd name="connsiteY692" fmla="*/ 0 h 4305008"/>
              <a:gd name="connsiteX693" fmla="*/ 2211135 w 5593163"/>
              <a:gd name="connsiteY693" fmla="*/ 0 h 4305008"/>
              <a:gd name="connsiteX694" fmla="*/ 2159296 w 5593163"/>
              <a:gd name="connsiteY694" fmla="*/ 95636 h 4305008"/>
              <a:gd name="connsiteX695" fmla="*/ 1587923 w 5593163"/>
              <a:gd name="connsiteY695" fmla="*/ 467856 h 4305008"/>
              <a:gd name="connsiteX696" fmla="*/ 1587807 w 5593163"/>
              <a:gd name="connsiteY696" fmla="*/ 468995 h 4305008"/>
              <a:gd name="connsiteX697" fmla="*/ 1571591 w 5593163"/>
              <a:gd name="connsiteY697" fmla="*/ 470523 h 4305008"/>
              <a:gd name="connsiteX698" fmla="*/ 1476164 w 5593163"/>
              <a:gd name="connsiteY698" fmla="*/ 479514 h 4305008"/>
              <a:gd name="connsiteX699" fmla="*/ 1459046 w 5593163"/>
              <a:gd name="connsiteY699" fmla="*/ 481127 h 4305008"/>
              <a:gd name="connsiteX700" fmla="*/ 1459020 w 5593163"/>
              <a:gd name="connsiteY700" fmla="*/ 480636 h 4305008"/>
              <a:gd name="connsiteX701" fmla="*/ 1458521 w 5593163"/>
              <a:gd name="connsiteY701" fmla="*/ 480669 h 4305008"/>
              <a:gd name="connsiteX702" fmla="*/ 1457928 w 5593163"/>
              <a:gd name="connsiteY702" fmla="*/ 469318 h 4305008"/>
              <a:gd name="connsiteX703" fmla="*/ 1457928 w 5593163"/>
              <a:gd name="connsiteY703" fmla="*/ 2166144 h 4305008"/>
              <a:gd name="connsiteX704" fmla="*/ 1459298 w 5593163"/>
              <a:gd name="connsiteY704" fmla="*/ 2149296 h 4305008"/>
              <a:gd name="connsiteX705" fmla="*/ 1466762 w 5593163"/>
              <a:gd name="connsiteY705" fmla="*/ 2057565 h 4305008"/>
              <a:gd name="connsiteX706" fmla="*/ 1467303 w 5593163"/>
              <a:gd name="connsiteY706" fmla="*/ 2050928 h 4305008"/>
              <a:gd name="connsiteX707" fmla="*/ 1467808 w 5593163"/>
              <a:gd name="connsiteY707" fmla="*/ 2050865 h 4305008"/>
              <a:gd name="connsiteX708" fmla="*/ 2157974 w 5593163"/>
              <a:gd name="connsiteY708" fmla="*/ 1363267 h 4305008"/>
              <a:gd name="connsiteX709" fmla="*/ 2158091 w 5593163"/>
              <a:gd name="connsiteY709" fmla="*/ 1362128 h 4305008"/>
              <a:gd name="connsiteX710" fmla="*/ 2174304 w 5593163"/>
              <a:gd name="connsiteY710" fmla="*/ 1360601 h 4305008"/>
              <a:gd name="connsiteX711" fmla="*/ 2269765 w 5593163"/>
              <a:gd name="connsiteY711" fmla="*/ 1351607 h 4305008"/>
              <a:gd name="connsiteX712" fmla="*/ 2286853 w 5593163"/>
              <a:gd name="connsiteY712" fmla="*/ 1349997 h 4305008"/>
              <a:gd name="connsiteX713" fmla="*/ 2286879 w 5593163"/>
              <a:gd name="connsiteY713" fmla="*/ 1350487 h 4305008"/>
              <a:gd name="connsiteX714" fmla="*/ 2287377 w 5593163"/>
              <a:gd name="connsiteY714" fmla="*/ 1350455 h 4305008"/>
              <a:gd name="connsiteX715" fmla="*/ 2287971 w 5593163"/>
              <a:gd name="connsiteY715" fmla="*/ 1361805 h 4305008"/>
              <a:gd name="connsiteX716" fmla="*/ 2286600 w 5593163"/>
              <a:gd name="connsiteY716" fmla="*/ 1378647 h 4305008"/>
              <a:gd name="connsiteX717" fmla="*/ 2279133 w 5593163"/>
              <a:gd name="connsiteY717" fmla="*/ 1470397 h 4305008"/>
              <a:gd name="connsiteX718" fmla="*/ 2278595 w 5593163"/>
              <a:gd name="connsiteY718" fmla="*/ 1477021 h 4305008"/>
              <a:gd name="connsiteX719" fmla="*/ 2278089 w 5593163"/>
              <a:gd name="connsiteY719" fmla="*/ 1477083 h 4305008"/>
              <a:gd name="connsiteX720" fmla="*/ 1587923 w 5593163"/>
              <a:gd name="connsiteY720" fmla="*/ 2164681 h 4305008"/>
              <a:gd name="connsiteX721" fmla="*/ 1587807 w 5593163"/>
              <a:gd name="connsiteY721" fmla="*/ 2165820 h 4305008"/>
              <a:gd name="connsiteX722" fmla="*/ 1571591 w 5593163"/>
              <a:gd name="connsiteY722" fmla="*/ 2167348 h 4305008"/>
              <a:gd name="connsiteX723" fmla="*/ 1476164 w 5593163"/>
              <a:gd name="connsiteY723" fmla="*/ 2176339 h 4305008"/>
              <a:gd name="connsiteX724" fmla="*/ 1459046 w 5593163"/>
              <a:gd name="connsiteY724" fmla="*/ 2177952 h 4305008"/>
              <a:gd name="connsiteX725" fmla="*/ 1459020 w 5593163"/>
              <a:gd name="connsiteY725" fmla="*/ 2177461 h 4305008"/>
              <a:gd name="connsiteX726" fmla="*/ 1458521 w 5593163"/>
              <a:gd name="connsiteY726" fmla="*/ 2177494 h 4305008"/>
              <a:gd name="connsiteX727" fmla="*/ 1457928 w 5593163"/>
              <a:gd name="connsiteY727" fmla="*/ 2166144 h 4305008"/>
              <a:gd name="connsiteX728" fmla="*/ 1457928 w 5593163"/>
              <a:gd name="connsiteY728" fmla="*/ 3862969 h 4305008"/>
              <a:gd name="connsiteX729" fmla="*/ 1459298 w 5593163"/>
              <a:gd name="connsiteY729" fmla="*/ 3846121 h 4305008"/>
              <a:gd name="connsiteX730" fmla="*/ 1466762 w 5593163"/>
              <a:gd name="connsiteY730" fmla="*/ 3754390 h 4305008"/>
              <a:gd name="connsiteX731" fmla="*/ 1467303 w 5593163"/>
              <a:gd name="connsiteY731" fmla="*/ 3747753 h 4305008"/>
              <a:gd name="connsiteX732" fmla="*/ 1467808 w 5593163"/>
              <a:gd name="connsiteY732" fmla="*/ 3747690 h 4305008"/>
              <a:gd name="connsiteX733" fmla="*/ 2157974 w 5593163"/>
              <a:gd name="connsiteY733" fmla="*/ 3060092 h 4305008"/>
              <a:gd name="connsiteX734" fmla="*/ 2158091 w 5593163"/>
              <a:gd name="connsiteY734" fmla="*/ 3058953 h 4305008"/>
              <a:gd name="connsiteX735" fmla="*/ 2174304 w 5593163"/>
              <a:gd name="connsiteY735" fmla="*/ 3057426 h 4305008"/>
              <a:gd name="connsiteX736" fmla="*/ 2269765 w 5593163"/>
              <a:gd name="connsiteY736" fmla="*/ 3048432 h 4305008"/>
              <a:gd name="connsiteX737" fmla="*/ 2286853 w 5593163"/>
              <a:gd name="connsiteY737" fmla="*/ 3046822 h 4305008"/>
              <a:gd name="connsiteX738" fmla="*/ 2286879 w 5593163"/>
              <a:gd name="connsiteY738" fmla="*/ 3047312 h 4305008"/>
              <a:gd name="connsiteX739" fmla="*/ 2287377 w 5593163"/>
              <a:gd name="connsiteY739" fmla="*/ 3047280 h 4305008"/>
              <a:gd name="connsiteX740" fmla="*/ 2287971 w 5593163"/>
              <a:gd name="connsiteY740" fmla="*/ 3058630 h 4305008"/>
              <a:gd name="connsiteX741" fmla="*/ 2286600 w 5593163"/>
              <a:gd name="connsiteY741" fmla="*/ 3075472 h 4305008"/>
              <a:gd name="connsiteX742" fmla="*/ 2279133 w 5593163"/>
              <a:gd name="connsiteY742" fmla="*/ 3167222 h 4305008"/>
              <a:gd name="connsiteX743" fmla="*/ 2278595 w 5593163"/>
              <a:gd name="connsiteY743" fmla="*/ 3173846 h 4305008"/>
              <a:gd name="connsiteX744" fmla="*/ 2278089 w 5593163"/>
              <a:gd name="connsiteY744" fmla="*/ 3173908 h 4305008"/>
              <a:gd name="connsiteX745" fmla="*/ 1587923 w 5593163"/>
              <a:gd name="connsiteY745" fmla="*/ 3861506 h 4305008"/>
              <a:gd name="connsiteX746" fmla="*/ 1587807 w 5593163"/>
              <a:gd name="connsiteY746" fmla="*/ 3862645 h 4305008"/>
              <a:gd name="connsiteX747" fmla="*/ 1571591 w 5593163"/>
              <a:gd name="connsiteY747" fmla="*/ 3864173 h 4305008"/>
              <a:gd name="connsiteX748" fmla="*/ 1476164 w 5593163"/>
              <a:gd name="connsiteY748" fmla="*/ 3873164 h 4305008"/>
              <a:gd name="connsiteX749" fmla="*/ 1459046 w 5593163"/>
              <a:gd name="connsiteY749" fmla="*/ 3874777 h 4305008"/>
              <a:gd name="connsiteX750" fmla="*/ 1459020 w 5593163"/>
              <a:gd name="connsiteY750" fmla="*/ 3874286 h 4305008"/>
              <a:gd name="connsiteX751" fmla="*/ 1458521 w 5593163"/>
              <a:gd name="connsiteY751" fmla="*/ 3874319 h 4305008"/>
              <a:gd name="connsiteX752" fmla="*/ 1457928 w 5593163"/>
              <a:gd name="connsiteY752" fmla="*/ 3862969 h 4305008"/>
              <a:gd name="connsiteX753" fmla="*/ 750739 w 5593163"/>
              <a:gd name="connsiteY753" fmla="*/ 1181049 h 4305008"/>
              <a:gd name="connsiteX754" fmla="*/ 1294048 w 5593163"/>
              <a:gd name="connsiteY754" fmla="*/ 636203 h 4305008"/>
              <a:gd name="connsiteX755" fmla="*/ 750739 w 5593163"/>
              <a:gd name="connsiteY755" fmla="*/ 1181049 h 4305008"/>
              <a:gd name="connsiteX756" fmla="*/ 750739 w 5593163"/>
              <a:gd name="connsiteY756" fmla="*/ 1493690 h 4305008"/>
              <a:gd name="connsiteX757" fmla="*/ 1294048 w 5593163"/>
              <a:gd name="connsiteY757" fmla="*/ 2034258 h 4305008"/>
              <a:gd name="connsiteX758" fmla="*/ 750739 w 5593163"/>
              <a:gd name="connsiteY758" fmla="*/ 1493690 h 4305008"/>
              <a:gd name="connsiteX759" fmla="*/ 750739 w 5593163"/>
              <a:gd name="connsiteY759" fmla="*/ 2877874 h 4305008"/>
              <a:gd name="connsiteX760" fmla="*/ 1294048 w 5593163"/>
              <a:gd name="connsiteY760" fmla="*/ 2333028 h 4305008"/>
              <a:gd name="connsiteX761" fmla="*/ 750739 w 5593163"/>
              <a:gd name="connsiteY761" fmla="*/ 2877874 h 4305008"/>
              <a:gd name="connsiteX762" fmla="*/ 750739 w 5593163"/>
              <a:gd name="connsiteY762" fmla="*/ 3190516 h 4305008"/>
              <a:gd name="connsiteX763" fmla="*/ 1294048 w 5593163"/>
              <a:gd name="connsiteY763" fmla="*/ 3731083 h 4305008"/>
              <a:gd name="connsiteX764" fmla="*/ 750739 w 5593163"/>
              <a:gd name="connsiteY764" fmla="*/ 3190516 h 4305008"/>
              <a:gd name="connsiteX765" fmla="*/ 718720 w 5593163"/>
              <a:gd name="connsiteY765" fmla="*/ 4305008 h 4305008"/>
              <a:gd name="connsiteX766" fmla="*/ 747165 w 5593163"/>
              <a:gd name="connsiteY766" fmla="*/ 4255797 h 4305008"/>
              <a:gd name="connsiteX767" fmla="*/ 1307418 w 5593163"/>
              <a:gd name="connsiteY767" fmla="*/ 3898397 h 4305008"/>
              <a:gd name="connsiteX768" fmla="*/ 1307535 w 5593163"/>
              <a:gd name="connsiteY768" fmla="*/ 3897249 h 4305008"/>
              <a:gd name="connsiteX769" fmla="*/ 1323748 w 5593163"/>
              <a:gd name="connsiteY769" fmla="*/ 3895710 h 4305008"/>
              <a:gd name="connsiteX770" fmla="*/ 1419209 w 5593163"/>
              <a:gd name="connsiteY770" fmla="*/ 3886645 h 4305008"/>
              <a:gd name="connsiteX771" fmla="*/ 1436297 w 5593163"/>
              <a:gd name="connsiteY771" fmla="*/ 3885022 h 4305008"/>
              <a:gd name="connsiteX772" fmla="*/ 1436323 w 5593163"/>
              <a:gd name="connsiteY772" fmla="*/ 3885516 h 4305008"/>
              <a:gd name="connsiteX773" fmla="*/ 1436821 w 5593163"/>
              <a:gd name="connsiteY773" fmla="*/ 3885483 h 4305008"/>
              <a:gd name="connsiteX774" fmla="*/ 1437415 w 5593163"/>
              <a:gd name="connsiteY774" fmla="*/ 3896923 h 4305008"/>
              <a:gd name="connsiteX775" fmla="*/ 1436044 w 5593163"/>
              <a:gd name="connsiteY775" fmla="*/ 3913899 h 4305008"/>
              <a:gd name="connsiteX776" fmla="*/ 1428577 w 5593163"/>
              <a:gd name="connsiteY776" fmla="*/ 4006375 h 4305008"/>
              <a:gd name="connsiteX777" fmla="*/ 1428039 w 5593163"/>
              <a:gd name="connsiteY777" fmla="*/ 4013051 h 4305008"/>
              <a:gd name="connsiteX778" fmla="*/ 1427533 w 5593163"/>
              <a:gd name="connsiteY778" fmla="*/ 4013114 h 4305008"/>
              <a:gd name="connsiteX779" fmla="*/ 1352416 w 5593163"/>
              <a:gd name="connsiteY779" fmla="*/ 4254710 h 4305008"/>
              <a:gd name="connsiteX780" fmla="*/ 1322295 w 5593163"/>
              <a:gd name="connsiteY780" fmla="*/ 4305008 h 4305008"/>
              <a:gd name="connsiteX781" fmla="*/ 1168185 w 5593163"/>
              <a:gd name="connsiteY781" fmla="*/ 4305008 h 4305008"/>
              <a:gd name="connsiteX782" fmla="*/ 1194867 w 5593163"/>
              <a:gd name="connsiteY782" fmla="*/ 4271827 h 4305008"/>
              <a:gd name="connsiteX783" fmla="*/ 1294048 w 5593163"/>
              <a:gd name="connsiteY783" fmla="*/ 4029853 h 4305008"/>
              <a:gd name="connsiteX784" fmla="*/ 921894 w 5593163"/>
              <a:gd name="connsiteY784" fmla="*/ 4241205 h 4305008"/>
              <a:gd name="connsiteX785" fmla="*/ 869771 w 5593163"/>
              <a:gd name="connsiteY785" fmla="*/ 4305008 h 4305008"/>
              <a:gd name="connsiteX786" fmla="*/ 684209 w 5593163"/>
              <a:gd name="connsiteY786" fmla="*/ 0 h 4305008"/>
              <a:gd name="connsiteX787" fmla="*/ 832847 w 5593163"/>
              <a:gd name="connsiteY787" fmla="*/ 0 h 4305008"/>
              <a:gd name="connsiteX788" fmla="*/ 855075 w 5593163"/>
              <a:gd name="connsiteY788" fmla="*/ 44350 h 4305008"/>
              <a:gd name="connsiteX789" fmla="*/ 1294048 w 5593163"/>
              <a:gd name="connsiteY789" fmla="*/ 337433 h 4305008"/>
              <a:gd name="connsiteX790" fmla="*/ 1180541 w 5593163"/>
              <a:gd name="connsiteY790" fmla="*/ 76659 h 4305008"/>
              <a:gd name="connsiteX791" fmla="*/ 1112313 w 5593163"/>
              <a:gd name="connsiteY791" fmla="*/ 0 h 4305008"/>
              <a:gd name="connsiteX792" fmla="*/ 1280688 w 5593163"/>
              <a:gd name="connsiteY792" fmla="*/ 0 h 4305008"/>
              <a:gd name="connsiteX793" fmla="*/ 1343322 w 5593163"/>
              <a:gd name="connsiteY793" fmla="*/ 96778 h 4305008"/>
              <a:gd name="connsiteX794" fmla="*/ 1427534 w 5593163"/>
              <a:gd name="connsiteY794" fmla="*/ 354040 h 4305008"/>
              <a:gd name="connsiteX795" fmla="*/ 1428040 w 5593163"/>
              <a:gd name="connsiteY795" fmla="*/ 354102 h 4305008"/>
              <a:gd name="connsiteX796" fmla="*/ 1428580 w 5593163"/>
              <a:gd name="connsiteY796" fmla="*/ 360740 h 4305008"/>
              <a:gd name="connsiteX797" fmla="*/ 1436044 w 5593163"/>
              <a:gd name="connsiteY797" fmla="*/ 452471 h 4305008"/>
              <a:gd name="connsiteX798" fmla="*/ 1437415 w 5593163"/>
              <a:gd name="connsiteY798" fmla="*/ 469318 h 4305008"/>
              <a:gd name="connsiteX799" fmla="*/ 1436822 w 5593163"/>
              <a:gd name="connsiteY799" fmla="*/ 480669 h 4305008"/>
              <a:gd name="connsiteX800" fmla="*/ 1436323 w 5593163"/>
              <a:gd name="connsiteY800" fmla="*/ 480636 h 4305008"/>
              <a:gd name="connsiteX801" fmla="*/ 1436297 w 5593163"/>
              <a:gd name="connsiteY801" fmla="*/ 481127 h 4305008"/>
              <a:gd name="connsiteX802" fmla="*/ 1419178 w 5593163"/>
              <a:gd name="connsiteY802" fmla="*/ 479514 h 4305008"/>
              <a:gd name="connsiteX803" fmla="*/ 1323752 w 5593163"/>
              <a:gd name="connsiteY803" fmla="*/ 470523 h 4305008"/>
              <a:gd name="connsiteX804" fmla="*/ 1307535 w 5593163"/>
              <a:gd name="connsiteY804" fmla="*/ 468995 h 4305008"/>
              <a:gd name="connsiteX805" fmla="*/ 1307419 w 5593163"/>
              <a:gd name="connsiteY805" fmla="*/ 467856 h 4305008"/>
              <a:gd name="connsiteX806" fmla="*/ 736048 w 5593163"/>
              <a:gd name="connsiteY806" fmla="*/ 95636 h 4305008"/>
              <a:gd name="connsiteX807" fmla="*/ 607372 w 5593163"/>
              <a:gd name="connsiteY807" fmla="*/ 1313979 h 4305008"/>
              <a:gd name="connsiteX808" fmla="*/ 608742 w 5593163"/>
              <a:gd name="connsiteY808" fmla="*/ 1296998 h 4305008"/>
              <a:gd name="connsiteX809" fmla="*/ 616206 w 5593163"/>
              <a:gd name="connsiteY809" fmla="*/ 1204541 h 4305008"/>
              <a:gd name="connsiteX810" fmla="*/ 616747 w 5593163"/>
              <a:gd name="connsiteY810" fmla="*/ 1197851 h 4305008"/>
              <a:gd name="connsiteX811" fmla="*/ 617252 w 5593163"/>
              <a:gd name="connsiteY811" fmla="*/ 1197788 h 4305008"/>
              <a:gd name="connsiteX812" fmla="*/ 1307418 w 5593163"/>
              <a:gd name="connsiteY812" fmla="*/ 504747 h 4305008"/>
              <a:gd name="connsiteX813" fmla="*/ 1307535 w 5593163"/>
              <a:gd name="connsiteY813" fmla="*/ 503599 h 4305008"/>
              <a:gd name="connsiteX814" fmla="*/ 1323748 w 5593163"/>
              <a:gd name="connsiteY814" fmla="*/ 502060 h 4305008"/>
              <a:gd name="connsiteX815" fmla="*/ 1419209 w 5593163"/>
              <a:gd name="connsiteY815" fmla="*/ 492995 h 4305008"/>
              <a:gd name="connsiteX816" fmla="*/ 1436297 w 5593163"/>
              <a:gd name="connsiteY816" fmla="*/ 491372 h 4305008"/>
              <a:gd name="connsiteX817" fmla="*/ 1436323 w 5593163"/>
              <a:gd name="connsiteY817" fmla="*/ 491866 h 4305008"/>
              <a:gd name="connsiteX818" fmla="*/ 1436821 w 5593163"/>
              <a:gd name="connsiteY818" fmla="*/ 491833 h 4305008"/>
              <a:gd name="connsiteX819" fmla="*/ 1437415 w 5593163"/>
              <a:gd name="connsiteY819" fmla="*/ 503273 h 4305008"/>
              <a:gd name="connsiteX820" fmla="*/ 1436044 w 5593163"/>
              <a:gd name="connsiteY820" fmla="*/ 520249 h 4305008"/>
              <a:gd name="connsiteX821" fmla="*/ 1428577 w 5593163"/>
              <a:gd name="connsiteY821" fmla="*/ 612725 h 4305008"/>
              <a:gd name="connsiteX822" fmla="*/ 1428039 w 5593163"/>
              <a:gd name="connsiteY822" fmla="*/ 619401 h 4305008"/>
              <a:gd name="connsiteX823" fmla="*/ 1427533 w 5593163"/>
              <a:gd name="connsiteY823" fmla="*/ 619464 h 4305008"/>
              <a:gd name="connsiteX824" fmla="*/ 737367 w 5593163"/>
              <a:gd name="connsiteY824" fmla="*/ 1312505 h 4305008"/>
              <a:gd name="connsiteX825" fmla="*/ 737251 w 5593163"/>
              <a:gd name="connsiteY825" fmla="*/ 1313653 h 4305008"/>
              <a:gd name="connsiteX826" fmla="*/ 721035 w 5593163"/>
              <a:gd name="connsiteY826" fmla="*/ 1315193 h 4305008"/>
              <a:gd name="connsiteX827" fmla="*/ 625608 w 5593163"/>
              <a:gd name="connsiteY827" fmla="*/ 1324255 h 4305008"/>
              <a:gd name="connsiteX828" fmla="*/ 608490 w 5593163"/>
              <a:gd name="connsiteY828" fmla="*/ 1325881 h 4305008"/>
              <a:gd name="connsiteX829" fmla="*/ 608464 w 5593163"/>
              <a:gd name="connsiteY829" fmla="*/ 1325386 h 4305008"/>
              <a:gd name="connsiteX830" fmla="*/ 607965 w 5593163"/>
              <a:gd name="connsiteY830" fmla="*/ 1325419 h 4305008"/>
              <a:gd name="connsiteX831" fmla="*/ 607372 w 5593163"/>
              <a:gd name="connsiteY831" fmla="*/ 1313979 h 4305008"/>
              <a:gd name="connsiteX832" fmla="*/ 607372 w 5593163"/>
              <a:gd name="connsiteY832" fmla="*/ 1361805 h 4305008"/>
              <a:gd name="connsiteX833" fmla="*/ 607966 w 5593163"/>
              <a:gd name="connsiteY833" fmla="*/ 1350455 h 4305008"/>
              <a:gd name="connsiteX834" fmla="*/ 608464 w 5593163"/>
              <a:gd name="connsiteY834" fmla="*/ 1350487 h 4305008"/>
              <a:gd name="connsiteX835" fmla="*/ 608490 w 5593163"/>
              <a:gd name="connsiteY835" fmla="*/ 1349997 h 4305008"/>
              <a:gd name="connsiteX836" fmla="*/ 625577 w 5593163"/>
              <a:gd name="connsiteY836" fmla="*/ 1351607 h 4305008"/>
              <a:gd name="connsiteX837" fmla="*/ 721039 w 5593163"/>
              <a:gd name="connsiteY837" fmla="*/ 1360601 h 4305008"/>
              <a:gd name="connsiteX838" fmla="*/ 737251 w 5593163"/>
              <a:gd name="connsiteY838" fmla="*/ 1362128 h 4305008"/>
              <a:gd name="connsiteX839" fmla="*/ 737368 w 5593163"/>
              <a:gd name="connsiteY839" fmla="*/ 1363267 h 4305008"/>
              <a:gd name="connsiteX840" fmla="*/ 1427534 w 5593163"/>
              <a:gd name="connsiteY840" fmla="*/ 2050865 h 4305008"/>
              <a:gd name="connsiteX841" fmla="*/ 1428040 w 5593163"/>
              <a:gd name="connsiteY841" fmla="*/ 2050928 h 4305008"/>
              <a:gd name="connsiteX842" fmla="*/ 1428580 w 5593163"/>
              <a:gd name="connsiteY842" fmla="*/ 2057565 h 4305008"/>
              <a:gd name="connsiteX843" fmla="*/ 1436044 w 5593163"/>
              <a:gd name="connsiteY843" fmla="*/ 2149296 h 4305008"/>
              <a:gd name="connsiteX844" fmla="*/ 1437415 w 5593163"/>
              <a:gd name="connsiteY844" fmla="*/ 2166144 h 4305008"/>
              <a:gd name="connsiteX845" fmla="*/ 1436822 w 5593163"/>
              <a:gd name="connsiteY845" fmla="*/ 2177494 h 4305008"/>
              <a:gd name="connsiteX846" fmla="*/ 1436323 w 5593163"/>
              <a:gd name="connsiteY846" fmla="*/ 2177461 h 4305008"/>
              <a:gd name="connsiteX847" fmla="*/ 1436297 w 5593163"/>
              <a:gd name="connsiteY847" fmla="*/ 2177952 h 4305008"/>
              <a:gd name="connsiteX848" fmla="*/ 1419178 w 5593163"/>
              <a:gd name="connsiteY848" fmla="*/ 2176339 h 4305008"/>
              <a:gd name="connsiteX849" fmla="*/ 1323752 w 5593163"/>
              <a:gd name="connsiteY849" fmla="*/ 2167348 h 4305008"/>
              <a:gd name="connsiteX850" fmla="*/ 1307535 w 5593163"/>
              <a:gd name="connsiteY850" fmla="*/ 2165820 h 4305008"/>
              <a:gd name="connsiteX851" fmla="*/ 1307419 w 5593163"/>
              <a:gd name="connsiteY851" fmla="*/ 2164681 h 4305008"/>
              <a:gd name="connsiteX852" fmla="*/ 617253 w 5593163"/>
              <a:gd name="connsiteY852" fmla="*/ 1477083 h 4305008"/>
              <a:gd name="connsiteX853" fmla="*/ 616748 w 5593163"/>
              <a:gd name="connsiteY853" fmla="*/ 1477021 h 4305008"/>
              <a:gd name="connsiteX854" fmla="*/ 616209 w 5593163"/>
              <a:gd name="connsiteY854" fmla="*/ 1470397 h 4305008"/>
              <a:gd name="connsiteX855" fmla="*/ 608742 w 5593163"/>
              <a:gd name="connsiteY855" fmla="*/ 1378647 h 4305008"/>
              <a:gd name="connsiteX856" fmla="*/ 607372 w 5593163"/>
              <a:gd name="connsiteY856" fmla="*/ 1361805 h 4305008"/>
              <a:gd name="connsiteX857" fmla="*/ 607372 w 5593163"/>
              <a:gd name="connsiteY857" fmla="*/ 3010804 h 4305008"/>
              <a:gd name="connsiteX858" fmla="*/ 608742 w 5593163"/>
              <a:gd name="connsiteY858" fmla="*/ 2993823 h 4305008"/>
              <a:gd name="connsiteX859" fmla="*/ 616206 w 5593163"/>
              <a:gd name="connsiteY859" fmla="*/ 2901366 h 4305008"/>
              <a:gd name="connsiteX860" fmla="*/ 616747 w 5593163"/>
              <a:gd name="connsiteY860" fmla="*/ 2894676 h 4305008"/>
              <a:gd name="connsiteX861" fmla="*/ 617252 w 5593163"/>
              <a:gd name="connsiteY861" fmla="*/ 2894613 h 4305008"/>
              <a:gd name="connsiteX862" fmla="*/ 1307418 w 5593163"/>
              <a:gd name="connsiteY862" fmla="*/ 2201572 h 4305008"/>
              <a:gd name="connsiteX863" fmla="*/ 1307535 w 5593163"/>
              <a:gd name="connsiteY863" fmla="*/ 2200424 h 4305008"/>
              <a:gd name="connsiteX864" fmla="*/ 1323748 w 5593163"/>
              <a:gd name="connsiteY864" fmla="*/ 2198885 h 4305008"/>
              <a:gd name="connsiteX865" fmla="*/ 1419209 w 5593163"/>
              <a:gd name="connsiteY865" fmla="*/ 2189820 h 4305008"/>
              <a:gd name="connsiteX866" fmla="*/ 1436297 w 5593163"/>
              <a:gd name="connsiteY866" fmla="*/ 2188197 h 4305008"/>
              <a:gd name="connsiteX867" fmla="*/ 1436323 w 5593163"/>
              <a:gd name="connsiteY867" fmla="*/ 2188691 h 4305008"/>
              <a:gd name="connsiteX868" fmla="*/ 1436821 w 5593163"/>
              <a:gd name="connsiteY868" fmla="*/ 2188658 h 4305008"/>
              <a:gd name="connsiteX869" fmla="*/ 1437415 w 5593163"/>
              <a:gd name="connsiteY869" fmla="*/ 2200098 h 4305008"/>
              <a:gd name="connsiteX870" fmla="*/ 1436044 w 5593163"/>
              <a:gd name="connsiteY870" fmla="*/ 2217074 h 4305008"/>
              <a:gd name="connsiteX871" fmla="*/ 1428577 w 5593163"/>
              <a:gd name="connsiteY871" fmla="*/ 2309550 h 4305008"/>
              <a:gd name="connsiteX872" fmla="*/ 1428039 w 5593163"/>
              <a:gd name="connsiteY872" fmla="*/ 2316226 h 4305008"/>
              <a:gd name="connsiteX873" fmla="*/ 1427533 w 5593163"/>
              <a:gd name="connsiteY873" fmla="*/ 2316289 h 4305008"/>
              <a:gd name="connsiteX874" fmla="*/ 737367 w 5593163"/>
              <a:gd name="connsiteY874" fmla="*/ 3009330 h 4305008"/>
              <a:gd name="connsiteX875" fmla="*/ 737251 w 5593163"/>
              <a:gd name="connsiteY875" fmla="*/ 3010478 h 4305008"/>
              <a:gd name="connsiteX876" fmla="*/ 721035 w 5593163"/>
              <a:gd name="connsiteY876" fmla="*/ 3012018 h 4305008"/>
              <a:gd name="connsiteX877" fmla="*/ 625608 w 5593163"/>
              <a:gd name="connsiteY877" fmla="*/ 3021080 h 4305008"/>
              <a:gd name="connsiteX878" fmla="*/ 608490 w 5593163"/>
              <a:gd name="connsiteY878" fmla="*/ 3022706 h 4305008"/>
              <a:gd name="connsiteX879" fmla="*/ 608464 w 5593163"/>
              <a:gd name="connsiteY879" fmla="*/ 3022211 h 4305008"/>
              <a:gd name="connsiteX880" fmla="*/ 607965 w 5593163"/>
              <a:gd name="connsiteY880" fmla="*/ 3022244 h 4305008"/>
              <a:gd name="connsiteX881" fmla="*/ 607372 w 5593163"/>
              <a:gd name="connsiteY881" fmla="*/ 3010804 h 4305008"/>
              <a:gd name="connsiteX882" fmla="*/ 607372 w 5593163"/>
              <a:gd name="connsiteY882" fmla="*/ 3058630 h 4305008"/>
              <a:gd name="connsiteX883" fmla="*/ 607966 w 5593163"/>
              <a:gd name="connsiteY883" fmla="*/ 3047280 h 4305008"/>
              <a:gd name="connsiteX884" fmla="*/ 608464 w 5593163"/>
              <a:gd name="connsiteY884" fmla="*/ 3047312 h 4305008"/>
              <a:gd name="connsiteX885" fmla="*/ 608490 w 5593163"/>
              <a:gd name="connsiteY885" fmla="*/ 3046822 h 4305008"/>
              <a:gd name="connsiteX886" fmla="*/ 625577 w 5593163"/>
              <a:gd name="connsiteY886" fmla="*/ 3048432 h 4305008"/>
              <a:gd name="connsiteX887" fmla="*/ 721039 w 5593163"/>
              <a:gd name="connsiteY887" fmla="*/ 3057426 h 4305008"/>
              <a:gd name="connsiteX888" fmla="*/ 737251 w 5593163"/>
              <a:gd name="connsiteY888" fmla="*/ 3058953 h 4305008"/>
              <a:gd name="connsiteX889" fmla="*/ 737368 w 5593163"/>
              <a:gd name="connsiteY889" fmla="*/ 3060092 h 4305008"/>
              <a:gd name="connsiteX890" fmla="*/ 1427534 w 5593163"/>
              <a:gd name="connsiteY890" fmla="*/ 3747690 h 4305008"/>
              <a:gd name="connsiteX891" fmla="*/ 1428040 w 5593163"/>
              <a:gd name="connsiteY891" fmla="*/ 3747753 h 4305008"/>
              <a:gd name="connsiteX892" fmla="*/ 1428580 w 5593163"/>
              <a:gd name="connsiteY892" fmla="*/ 3754390 h 4305008"/>
              <a:gd name="connsiteX893" fmla="*/ 1436044 w 5593163"/>
              <a:gd name="connsiteY893" fmla="*/ 3846121 h 4305008"/>
              <a:gd name="connsiteX894" fmla="*/ 1437415 w 5593163"/>
              <a:gd name="connsiteY894" fmla="*/ 3862969 h 4305008"/>
              <a:gd name="connsiteX895" fmla="*/ 1436822 w 5593163"/>
              <a:gd name="connsiteY895" fmla="*/ 3874319 h 4305008"/>
              <a:gd name="connsiteX896" fmla="*/ 1436323 w 5593163"/>
              <a:gd name="connsiteY896" fmla="*/ 3874286 h 4305008"/>
              <a:gd name="connsiteX897" fmla="*/ 1436297 w 5593163"/>
              <a:gd name="connsiteY897" fmla="*/ 3874777 h 4305008"/>
              <a:gd name="connsiteX898" fmla="*/ 1419178 w 5593163"/>
              <a:gd name="connsiteY898" fmla="*/ 3873164 h 4305008"/>
              <a:gd name="connsiteX899" fmla="*/ 1323752 w 5593163"/>
              <a:gd name="connsiteY899" fmla="*/ 3864173 h 4305008"/>
              <a:gd name="connsiteX900" fmla="*/ 1307535 w 5593163"/>
              <a:gd name="connsiteY900" fmla="*/ 3862645 h 4305008"/>
              <a:gd name="connsiteX901" fmla="*/ 1307419 w 5593163"/>
              <a:gd name="connsiteY901" fmla="*/ 3861506 h 4305008"/>
              <a:gd name="connsiteX902" fmla="*/ 617253 w 5593163"/>
              <a:gd name="connsiteY902" fmla="*/ 3173908 h 4305008"/>
              <a:gd name="connsiteX903" fmla="*/ 616748 w 5593163"/>
              <a:gd name="connsiteY903" fmla="*/ 3173846 h 4305008"/>
              <a:gd name="connsiteX904" fmla="*/ 616209 w 5593163"/>
              <a:gd name="connsiteY904" fmla="*/ 3167222 h 4305008"/>
              <a:gd name="connsiteX905" fmla="*/ 608742 w 5593163"/>
              <a:gd name="connsiteY905" fmla="*/ 3075472 h 4305008"/>
              <a:gd name="connsiteX906" fmla="*/ 607372 w 5593163"/>
              <a:gd name="connsiteY906" fmla="*/ 3058630 h 4305008"/>
              <a:gd name="connsiteX907" fmla="*/ 0 w 5593163"/>
              <a:gd name="connsiteY907" fmla="*/ 116373 h 4305008"/>
              <a:gd name="connsiteX908" fmla="*/ 0 w 5593163"/>
              <a:gd name="connsiteY908" fmla="*/ 0 h 4305008"/>
              <a:gd name="connsiteX909" fmla="*/ 90880 w 5593163"/>
              <a:gd name="connsiteY909" fmla="*/ 0 h 4305008"/>
              <a:gd name="connsiteX910" fmla="*/ 22652 w 5593163"/>
              <a:gd name="connsiteY910" fmla="*/ 76659 h 4305008"/>
              <a:gd name="connsiteX911" fmla="*/ 0 w 5593163"/>
              <a:gd name="connsiteY911" fmla="*/ 443121 h 4305008"/>
              <a:gd name="connsiteX912" fmla="*/ 0 w 5593163"/>
              <a:gd name="connsiteY912" fmla="*/ 311637 h 4305008"/>
              <a:gd name="connsiteX913" fmla="*/ 82171 w 5593163"/>
              <a:gd name="connsiteY913" fmla="*/ 276703 h 4305008"/>
              <a:gd name="connsiteX914" fmla="*/ 348118 w 5593163"/>
              <a:gd name="connsiteY914" fmla="*/ 44350 h 4305008"/>
              <a:gd name="connsiteX915" fmla="*/ 370347 w 5593163"/>
              <a:gd name="connsiteY915" fmla="*/ 0 h 4305008"/>
              <a:gd name="connsiteX916" fmla="*/ 518984 w 5593163"/>
              <a:gd name="connsiteY916" fmla="*/ 0 h 4305008"/>
              <a:gd name="connsiteX917" fmla="*/ 467145 w 5593163"/>
              <a:gd name="connsiteY917" fmla="*/ 95636 h 4305008"/>
              <a:gd name="connsiteX918" fmla="*/ 13323 w 5593163"/>
              <a:gd name="connsiteY918" fmla="*/ 439959 h 4305008"/>
              <a:gd name="connsiteX919" fmla="*/ 0 w 5593163"/>
              <a:gd name="connsiteY919" fmla="*/ 1070142 h 4305008"/>
              <a:gd name="connsiteX920" fmla="*/ 0 w 5593163"/>
              <a:gd name="connsiteY920" fmla="*/ 862064 h 4305008"/>
              <a:gd name="connsiteX921" fmla="*/ 31905 w 5593163"/>
              <a:gd name="connsiteY921" fmla="*/ 912052 h 4305008"/>
              <a:gd name="connsiteX922" fmla="*/ 452455 w 5593163"/>
              <a:gd name="connsiteY922" fmla="*/ 1181049 h 4305008"/>
              <a:gd name="connsiteX923" fmla="*/ 9316 w 5593163"/>
              <a:gd name="connsiteY923" fmla="*/ 665484 h 4305008"/>
              <a:gd name="connsiteX924" fmla="*/ 0 w 5593163"/>
              <a:gd name="connsiteY924" fmla="*/ 662760 h 4305008"/>
              <a:gd name="connsiteX925" fmla="*/ 0 w 5593163"/>
              <a:gd name="connsiteY925" fmla="*/ 530567 h 4305008"/>
              <a:gd name="connsiteX926" fmla="*/ 26399 w 5593163"/>
              <a:gd name="connsiteY926" fmla="*/ 537107 h 4305008"/>
              <a:gd name="connsiteX927" fmla="*/ 585941 w 5593163"/>
              <a:gd name="connsiteY927" fmla="*/ 1197788 h 4305008"/>
              <a:gd name="connsiteX928" fmla="*/ 586447 w 5593163"/>
              <a:gd name="connsiteY928" fmla="*/ 1197851 h 4305008"/>
              <a:gd name="connsiteX929" fmla="*/ 586987 w 5593163"/>
              <a:gd name="connsiteY929" fmla="*/ 1204541 h 4305008"/>
              <a:gd name="connsiteX930" fmla="*/ 594451 w 5593163"/>
              <a:gd name="connsiteY930" fmla="*/ 1296998 h 4305008"/>
              <a:gd name="connsiteX931" fmla="*/ 595822 w 5593163"/>
              <a:gd name="connsiteY931" fmla="*/ 1313979 h 4305008"/>
              <a:gd name="connsiteX932" fmla="*/ 595229 w 5593163"/>
              <a:gd name="connsiteY932" fmla="*/ 1325419 h 4305008"/>
              <a:gd name="connsiteX933" fmla="*/ 594730 w 5593163"/>
              <a:gd name="connsiteY933" fmla="*/ 1325386 h 4305008"/>
              <a:gd name="connsiteX934" fmla="*/ 594704 w 5593163"/>
              <a:gd name="connsiteY934" fmla="*/ 1325881 h 4305008"/>
              <a:gd name="connsiteX935" fmla="*/ 577585 w 5593163"/>
              <a:gd name="connsiteY935" fmla="*/ 1324255 h 4305008"/>
              <a:gd name="connsiteX936" fmla="*/ 482159 w 5593163"/>
              <a:gd name="connsiteY936" fmla="*/ 1315193 h 4305008"/>
              <a:gd name="connsiteX937" fmla="*/ 465942 w 5593163"/>
              <a:gd name="connsiteY937" fmla="*/ 1313653 h 4305008"/>
              <a:gd name="connsiteX938" fmla="*/ 465826 w 5593163"/>
              <a:gd name="connsiteY938" fmla="*/ 1312505 h 4305008"/>
              <a:gd name="connsiteX939" fmla="*/ 5028 w 5593163"/>
              <a:gd name="connsiteY939" fmla="*/ 1076034 h 4305008"/>
              <a:gd name="connsiteX940" fmla="*/ 0 w 5593163"/>
              <a:gd name="connsiteY940" fmla="*/ 2139063 h 4305008"/>
              <a:gd name="connsiteX941" fmla="*/ 0 w 5593163"/>
              <a:gd name="connsiteY941" fmla="*/ 2007909 h 4305008"/>
              <a:gd name="connsiteX942" fmla="*/ 9314 w 5593163"/>
              <a:gd name="connsiteY942" fmla="*/ 2005207 h 4305008"/>
              <a:gd name="connsiteX943" fmla="*/ 452453 w 5593163"/>
              <a:gd name="connsiteY943" fmla="*/ 1493690 h 4305008"/>
              <a:gd name="connsiteX944" fmla="*/ 31903 w 5593163"/>
              <a:gd name="connsiteY944" fmla="*/ 1760575 h 4305008"/>
              <a:gd name="connsiteX945" fmla="*/ 0 w 5593163"/>
              <a:gd name="connsiteY945" fmla="*/ 1810167 h 4305008"/>
              <a:gd name="connsiteX946" fmla="*/ 0 w 5593163"/>
              <a:gd name="connsiteY946" fmla="*/ 1603724 h 4305008"/>
              <a:gd name="connsiteX947" fmla="*/ 5025 w 5593163"/>
              <a:gd name="connsiteY947" fmla="*/ 1597880 h 4305008"/>
              <a:gd name="connsiteX948" fmla="*/ 465823 w 5593163"/>
              <a:gd name="connsiteY948" fmla="*/ 1363267 h 4305008"/>
              <a:gd name="connsiteX949" fmla="*/ 465940 w 5593163"/>
              <a:gd name="connsiteY949" fmla="*/ 1362128 h 4305008"/>
              <a:gd name="connsiteX950" fmla="*/ 482153 w 5593163"/>
              <a:gd name="connsiteY950" fmla="*/ 1360601 h 4305008"/>
              <a:gd name="connsiteX951" fmla="*/ 577614 w 5593163"/>
              <a:gd name="connsiteY951" fmla="*/ 1351607 h 4305008"/>
              <a:gd name="connsiteX952" fmla="*/ 594702 w 5593163"/>
              <a:gd name="connsiteY952" fmla="*/ 1349997 h 4305008"/>
              <a:gd name="connsiteX953" fmla="*/ 594728 w 5593163"/>
              <a:gd name="connsiteY953" fmla="*/ 1350487 h 4305008"/>
              <a:gd name="connsiteX954" fmla="*/ 595226 w 5593163"/>
              <a:gd name="connsiteY954" fmla="*/ 1350455 h 4305008"/>
              <a:gd name="connsiteX955" fmla="*/ 595820 w 5593163"/>
              <a:gd name="connsiteY955" fmla="*/ 1361805 h 4305008"/>
              <a:gd name="connsiteX956" fmla="*/ 594449 w 5593163"/>
              <a:gd name="connsiteY956" fmla="*/ 1378647 h 4305008"/>
              <a:gd name="connsiteX957" fmla="*/ 586982 w 5593163"/>
              <a:gd name="connsiteY957" fmla="*/ 1470397 h 4305008"/>
              <a:gd name="connsiteX958" fmla="*/ 586444 w 5593163"/>
              <a:gd name="connsiteY958" fmla="*/ 1477021 h 4305008"/>
              <a:gd name="connsiteX959" fmla="*/ 585938 w 5593163"/>
              <a:gd name="connsiteY959" fmla="*/ 1477083 h 4305008"/>
              <a:gd name="connsiteX960" fmla="*/ 26396 w 5593163"/>
              <a:gd name="connsiteY960" fmla="*/ 2132575 h 4305008"/>
              <a:gd name="connsiteX961" fmla="*/ 0 w 5593163"/>
              <a:gd name="connsiteY961" fmla="*/ 2766967 h 4305008"/>
              <a:gd name="connsiteX962" fmla="*/ 0 w 5593163"/>
              <a:gd name="connsiteY962" fmla="*/ 2558889 h 4305008"/>
              <a:gd name="connsiteX963" fmla="*/ 31905 w 5593163"/>
              <a:gd name="connsiteY963" fmla="*/ 2608877 h 4305008"/>
              <a:gd name="connsiteX964" fmla="*/ 452455 w 5593163"/>
              <a:gd name="connsiteY964" fmla="*/ 2877874 h 4305008"/>
              <a:gd name="connsiteX965" fmla="*/ 9316 w 5593163"/>
              <a:gd name="connsiteY965" fmla="*/ 2362309 h 4305008"/>
              <a:gd name="connsiteX966" fmla="*/ 0 w 5593163"/>
              <a:gd name="connsiteY966" fmla="*/ 2359585 h 4305008"/>
              <a:gd name="connsiteX967" fmla="*/ 0 w 5593163"/>
              <a:gd name="connsiteY967" fmla="*/ 2227392 h 4305008"/>
              <a:gd name="connsiteX968" fmla="*/ 26399 w 5593163"/>
              <a:gd name="connsiteY968" fmla="*/ 2233932 h 4305008"/>
              <a:gd name="connsiteX969" fmla="*/ 585941 w 5593163"/>
              <a:gd name="connsiteY969" fmla="*/ 2894613 h 4305008"/>
              <a:gd name="connsiteX970" fmla="*/ 586447 w 5593163"/>
              <a:gd name="connsiteY970" fmla="*/ 2894676 h 4305008"/>
              <a:gd name="connsiteX971" fmla="*/ 586987 w 5593163"/>
              <a:gd name="connsiteY971" fmla="*/ 2901366 h 4305008"/>
              <a:gd name="connsiteX972" fmla="*/ 594451 w 5593163"/>
              <a:gd name="connsiteY972" fmla="*/ 2993823 h 4305008"/>
              <a:gd name="connsiteX973" fmla="*/ 595822 w 5593163"/>
              <a:gd name="connsiteY973" fmla="*/ 3010804 h 4305008"/>
              <a:gd name="connsiteX974" fmla="*/ 595229 w 5593163"/>
              <a:gd name="connsiteY974" fmla="*/ 3022244 h 4305008"/>
              <a:gd name="connsiteX975" fmla="*/ 594730 w 5593163"/>
              <a:gd name="connsiteY975" fmla="*/ 3022211 h 4305008"/>
              <a:gd name="connsiteX976" fmla="*/ 594704 w 5593163"/>
              <a:gd name="connsiteY976" fmla="*/ 3022706 h 4305008"/>
              <a:gd name="connsiteX977" fmla="*/ 577585 w 5593163"/>
              <a:gd name="connsiteY977" fmla="*/ 3021080 h 4305008"/>
              <a:gd name="connsiteX978" fmla="*/ 482159 w 5593163"/>
              <a:gd name="connsiteY978" fmla="*/ 3012018 h 4305008"/>
              <a:gd name="connsiteX979" fmla="*/ 465942 w 5593163"/>
              <a:gd name="connsiteY979" fmla="*/ 3010478 h 4305008"/>
              <a:gd name="connsiteX980" fmla="*/ 465826 w 5593163"/>
              <a:gd name="connsiteY980" fmla="*/ 3009330 h 4305008"/>
              <a:gd name="connsiteX981" fmla="*/ 5028 w 5593163"/>
              <a:gd name="connsiteY981" fmla="*/ 2772859 h 4305008"/>
              <a:gd name="connsiteX982" fmla="*/ 0 w 5593163"/>
              <a:gd name="connsiteY982" fmla="*/ 3835888 h 4305008"/>
              <a:gd name="connsiteX983" fmla="*/ 0 w 5593163"/>
              <a:gd name="connsiteY983" fmla="*/ 3704734 h 4305008"/>
              <a:gd name="connsiteX984" fmla="*/ 9314 w 5593163"/>
              <a:gd name="connsiteY984" fmla="*/ 3702032 h 4305008"/>
              <a:gd name="connsiteX985" fmla="*/ 452453 w 5593163"/>
              <a:gd name="connsiteY985" fmla="*/ 3190516 h 4305008"/>
              <a:gd name="connsiteX986" fmla="*/ 31903 w 5593163"/>
              <a:gd name="connsiteY986" fmla="*/ 3457400 h 4305008"/>
              <a:gd name="connsiteX987" fmla="*/ 0 w 5593163"/>
              <a:gd name="connsiteY987" fmla="*/ 3506992 h 4305008"/>
              <a:gd name="connsiteX988" fmla="*/ 0 w 5593163"/>
              <a:gd name="connsiteY988" fmla="*/ 3300549 h 4305008"/>
              <a:gd name="connsiteX989" fmla="*/ 5025 w 5593163"/>
              <a:gd name="connsiteY989" fmla="*/ 3294705 h 4305008"/>
              <a:gd name="connsiteX990" fmla="*/ 465823 w 5593163"/>
              <a:gd name="connsiteY990" fmla="*/ 3060092 h 4305008"/>
              <a:gd name="connsiteX991" fmla="*/ 465940 w 5593163"/>
              <a:gd name="connsiteY991" fmla="*/ 3058953 h 4305008"/>
              <a:gd name="connsiteX992" fmla="*/ 482153 w 5593163"/>
              <a:gd name="connsiteY992" fmla="*/ 3057426 h 4305008"/>
              <a:gd name="connsiteX993" fmla="*/ 577614 w 5593163"/>
              <a:gd name="connsiteY993" fmla="*/ 3048432 h 4305008"/>
              <a:gd name="connsiteX994" fmla="*/ 594702 w 5593163"/>
              <a:gd name="connsiteY994" fmla="*/ 3046822 h 4305008"/>
              <a:gd name="connsiteX995" fmla="*/ 594728 w 5593163"/>
              <a:gd name="connsiteY995" fmla="*/ 3047312 h 4305008"/>
              <a:gd name="connsiteX996" fmla="*/ 595226 w 5593163"/>
              <a:gd name="connsiteY996" fmla="*/ 3047280 h 4305008"/>
              <a:gd name="connsiteX997" fmla="*/ 595820 w 5593163"/>
              <a:gd name="connsiteY997" fmla="*/ 3058630 h 4305008"/>
              <a:gd name="connsiteX998" fmla="*/ 594449 w 5593163"/>
              <a:gd name="connsiteY998" fmla="*/ 3075472 h 4305008"/>
              <a:gd name="connsiteX999" fmla="*/ 586982 w 5593163"/>
              <a:gd name="connsiteY999" fmla="*/ 3167222 h 4305008"/>
              <a:gd name="connsiteX1000" fmla="*/ 586444 w 5593163"/>
              <a:gd name="connsiteY1000" fmla="*/ 3173846 h 4305008"/>
              <a:gd name="connsiteX1001" fmla="*/ 585938 w 5593163"/>
              <a:gd name="connsiteY1001" fmla="*/ 3173908 h 4305008"/>
              <a:gd name="connsiteX1002" fmla="*/ 26396 w 5593163"/>
              <a:gd name="connsiteY1002" fmla="*/ 3829400 h 4305008"/>
              <a:gd name="connsiteX1003" fmla="*/ 0 w 5593163"/>
              <a:gd name="connsiteY1003" fmla="*/ 4056079 h 4305008"/>
              <a:gd name="connsiteX1004" fmla="*/ 0 w 5593163"/>
              <a:gd name="connsiteY1004" fmla="*/ 3923091 h 4305008"/>
              <a:gd name="connsiteX1005" fmla="*/ 9850 w 5593163"/>
              <a:gd name="connsiteY1005" fmla="*/ 3925425 h 4305008"/>
              <a:gd name="connsiteX1006" fmla="*/ 456028 w 5593163"/>
              <a:gd name="connsiteY1006" fmla="*/ 4255797 h 4305008"/>
              <a:gd name="connsiteX1007" fmla="*/ 484473 w 5593163"/>
              <a:gd name="connsiteY1007" fmla="*/ 4305008 h 4305008"/>
              <a:gd name="connsiteX1008" fmla="*/ 333423 w 5593163"/>
              <a:gd name="connsiteY1008" fmla="*/ 4305008 h 4305008"/>
              <a:gd name="connsiteX1009" fmla="*/ 281300 w 5593163"/>
              <a:gd name="connsiteY1009" fmla="*/ 4241205 h 4305008"/>
              <a:gd name="connsiteX1010" fmla="*/ 75476 w 5593163"/>
              <a:gd name="connsiteY1010" fmla="*/ 4087725 h 4305008"/>
              <a:gd name="connsiteX1011" fmla="*/ 0 w 5593163"/>
              <a:gd name="connsiteY1011" fmla="*/ 4305008 h 4305008"/>
              <a:gd name="connsiteX1012" fmla="*/ 0 w 5593163"/>
              <a:gd name="connsiteY1012" fmla="*/ 4256099 h 4305008"/>
              <a:gd name="connsiteX1013" fmla="*/ 8327 w 5593163"/>
              <a:gd name="connsiteY1013" fmla="*/ 4271827 h 4305008"/>
              <a:gd name="connsiteX1014" fmla="*/ 35009 w 5593163"/>
              <a:gd name="connsiteY1014" fmla="*/ 4305008 h 430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Lst>
            <a:rect l="l" t="t" r="r" b="b"/>
            <a:pathLst>
              <a:path w="5593163" h="4305008">
                <a:moveTo>
                  <a:pt x="4985599" y="636203"/>
                </a:moveTo>
                <a:cubicBezTo>
                  <a:pt x="5038875" y="907109"/>
                  <a:pt x="5253718" y="1121906"/>
                  <a:pt x="5528908" y="1181049"/>
                </a:cubicBezTo>
                <a:cubicBezTo>
                  <a:pt x="5475633" y="910143"/>
                  <a:pt x="5260789" y="695346"/>
                  <a:pt x="4985599" y="636203"/>
                </a:cubicBezTo>
                <a:close/>
                <a:moveTo>
                  <a:pt x="4985599" y="2333028"/>
                </a:moveTo>
                <a:cubicBezTo>
                  <a:pt x="5038875" y="2603934"/>
                  <a:pt x="5253718" y="2818731"/>
                  <a:pt x="5528908" y="2877874"/>
                </a:cubicBezTo>
                <a:cubicBezTo>
                  <a:pt x="5475633" y="2606968"/>
                  <a:pt x="5260789" y="2392171"/>
                  <a:pt x="4985599" y="2333028"/>
                </a:cubicBezTo>
                <a:close/>
                <a:moveTo>
                  <a:pt x="4985597" y="2034258"/>
                </a:moveTo>
                <a:cubicBezTo>
                  <a:pt x="5260787" y="1975579"/>
                  <a:pt x="5475630" y="1762469"/>
                  <a:pt x="5528906" y="1493690"/>
                </a:cubicBezTo>
                <a:cubicBezTo>
                  <a:pt x="5253716" y="1552369"/>
                  <a:pt x="5038872" y="1765479"/>
                  <a:pt x="4985597" y="2034258"/>
                </a:cubicBezTo>
                <a:close/>
                <a:moveTo>
                  <a:pt x="4985597" y="3731083"/>
                </a:moveTo>
                <a:cubicBezTo>
                  <a:pt x="5260787" y="3672404"/>
                  <a:pt x="5475630" y="3459294"/>
                  <a:pt x="5528906" y="3190516"/>
                </a:cubicBezTo>
                <a:cubicBezTo>
                  <a:pt x="5253716" y="3249194"/>
                  <a:pt x="5038872" y="3462304"/>
                  <a:pt x="4985597" y="3731083"/>
                </a:cubicBezTo>
                <a:close/>
                <a:moveTo>
                  <a:pt x="4842232" y="503273"/>
                </a:moveTo>
                <a:lnTo>
                  <a:pt x="4842826" y="491833"/>
                </a:lnTo>
                <a:lnTo>
                  <a:pt x="4843324" y="491866"/>
                </a:lnTo>
                <a:lnTo>
                  <a:pt x="4843350" y="491372"/>
                </a:lnTo>
                <a:lnTo>
                  <a:pt x="4860437" y="492995"/>
                </a:lnTo>
                <a:cubicBezTo>
                  <a:pt x="4892823" y="493522"/>
                  <a:pt x="4924716" y="496503"/>
                  <a:pt x="4955899" y="502060"/>
                </a:cubicBezTo>
                <a:cubicBezTo>
                  <a:pt x="4961475" y="501641"/>
                  <a:pt x="4966803" y="502589"/>
                  <a:pt x="4972112" y="503599"/>
                </a:cubicBezTo>
                <a:lnTo>
                  <a:pt x="4972229" y="504747"/>
                </a:lnTo>
                <a:cubicBezTo>
                  <a:pt x="5241367" y="549296"/>
                  <a:pt x="5466735" y="718370"/>
                  <a:pt x="5583809" y="948988"/>
                </a:cubicBezTo>
                <a:lnTo>
                  <a:pt x="5593163" y="971822"/>
                </a:lnTo>
                <a:lnTo>
                  <a:pt x="5593163" y="1318474"/>
                </a:lnTo>
                <a:lnTo>
                  <a:pt x="5558612" y="1315193"/>
                </a:lnTo>
                <a:cubicBezTo>
                  <a:pt x="5553035" y="1315612"/>
                  <a:pt x="5547706" y="1314664"/>
                  <a:pt x="5542395" y="1313653"/>
                </a:cubicBezTo>
                <a:lnTo>
                  <a:pt x="5542279" y="1312505"/>
                </a:lnTo>
                <a:cubicBezTo>
                  <a:pt x="5183428" y="1253106"/>
                  <a:pt x="4902389" y="972329"/>
                  <a:pt x="4852114" y="619464"/>
                </a:cubicBezTo>
                <a:cubicBezTo>
                  <a:pt x="4851946" y="619411"/>
                  <a:pt x="4851778" y="619406"/>
                  <a:pt x="4851608" y="619401"/>
                </a:cubicBezTo>
                <a:lnTo>
                  <a:pt x="4851070" y="612725"/>
                </a:lnTo>
                <a:cubicBezTo>
                  <a:pt x="4846011" y="582475"/>
                  <a:pt x="4843560" y="551584"/>
                  <a:pt x="4843603" y="520249"/>
                </a:cubicBezTo>
                <a:cubicBezTo>
                  <a:pt x="4842291" y="514621"/>
                  <a:pt x="4842232" y="508954"/>
                  <a:pt x="4842232" y="503273"/>
                </a:cubicBezTo>
                <a:close/>
                <a:moveTo>
                  <a:pt x="4842232" y="2200098"/>
                </a:moveTo>
                <a:lnTo>
                  <a:pt x="4842826" y="2188658"/>
                </a:lnTo>
                <a:lnTo>
                  <a:pt x="4843324" y="2188691"/>
                </a:lnTo>
                <a:lnTo>
                  <a:pt x="4843350" y="2188197"/>
                </a:lnTo>
                <a:lnTo>
                  <a:pt x="4860437" y="2189820"/>
                </a:lnTo>
                <a:cubicBezTo>
                  <a:pt x="4892823" y="2190347"/>
                  <a:pt x="4924716" y="2193328"/>
                  <a:pt x="4955899" y="2198885"/>
                </a:cubicBezTo>
                <a:cubicBezTo>
                  <a:pt x="4961475" y="2198466"/>
                  <a:pt x="4966803" y="2199414"/>
                  <a:pt x="4972112" y="2200424"/>
                </a:cubicBezTo>
                <a:lnTo>
                  <a:pt x="4972229" y="2201572"/>
                </a:lnTo>
                <a:cubicBezTo>
                  <a:pt x="5241367" y="2246121"/>
                  <a:pt x="5466735" y="2415195"/>
                  <a:pt x="5583809" y="2645813"/>
                </a:cubicBezTo>
                <a:lnTo>
                  <a:pt x="5593163" y="2668647"/>
                </a:lnTo>
                <a:lnTo>
                  <a:pt x="5593163" y="3015299"/>
                </a:lnTo>
                <a:lnTo>
                  <a:pt x="5558612" y="3012018"/>
                </a:lnTo>
                <a:cubicBezTo>
                  <a:pt x="5553035" y="3012437"/>
                  <a:pt x="5547706" y="3011489"/>
                  <a:pt x="5542395" y="3010478"/>
                </a:cubicBezTo>
                <a:lnTo>
                  <a:pt x="5542279" y="3009330"/>
                </a:lnTo>
                <a:cubicBezTo>
                  <a:pt x="5183428" y="2949931"/>
                  <a:pt x="4902389" y="2669154"/>
                  <a:pt x="4852114" y="2316289"/>
                </a:cubicBezTo>
                <a:cubicBezTo>
                  <a:pt x="4851946" y="2316236"/>
                  <a:pt x="4851778" y="2316231"/>
                  <a:pt x="4851608" y="2316226"/>
                </a:cubicBezTo>
                <a:lnTo>
                  <a:pt x="4851070" y="2309550"/>
                </a:lnTo>
                <a:cubicBezTo>
                  <a:pt x="4846011" y="2279300"/>
                  <a:pt x="4843560" y="2248409"/>
                  <a:pt x="4843603" y="2217074"/>
                </a:cubicBezTo>
                <a:cubicBezTo>
                  <a:pt x="4842291" y="2211446"/>
                  <a:pt x="4842232" y="2205779"/>
                  <a:pt x="4842232" y="2200098"/>
                </a:cubicBezTo>
                <a:close/>
                <a:moveTo>
                  <a:pt x="4842232" y="3896923"/>
                </a:moveTo>
                <a:lnTo>
                  <a:pt x="4842826" y="3885483"/>
                </a:lnTo>
                <a:lnTo>
                  <a:pt x="4843324" y="3885516"/>
                </a:lnTo>
                <a:lnTo>
                  <a:pt x="4843350" y="3885022"/>
                </a:lnTo>
                <a:lnTo>
                  <a:pt x="4860437" y="3886645"/>
                </a:lnTo>
                <a:cubicBezTo>
                  <a:pt x="4892823" y="3887172"/>
                  <a:pt x="4924716" y="3890153"/>
                  <a:pt x="4955899" y="3895710"/>
                </a:cubicBezTo>
                <a:cubicBezTo>
                  <a:pt x="4961475" y="3895291"/>
                  <a:pt x="4966803" y="3896239"/>
                  <a:pt x="4972112" y="3897249"/>
                </a:cubicBezTo>
                <a:lnTo>
                  <a:pt x="4972229" y="3898397"/>
                </a:lnTo>
                <a:cubicBezTo>
                  <a:pt x="5206288" y="3937139"/>
                  <a:pt x="5407245" y="4070062"/>
                  <a:pt x="5532481" y="4255797"/>
                </a:cubicBezTo>
                <a:lnTo>
                  <a:pt x="5560926" y="4305008"/>
                </a:lnTo>
                <a:lnTo>
                  <a:pt x="5409877" y="4305008"/>
                </a:lnTo>
                <a:lnTo>
                  <a:pt x="5357754" y="4241205"/>
                </a:lnTo>
                <a:cubicBezTo>
                  <a:pt x="5261058" y="4136681"/>
                  <a:pt x="5131850" y="4061285"/>
                  <a:pt x="4985599" y="4029853"/>
                </a:cubicBezTo>
                <a:cubicBezTo>
                  <a:pt x="5002846" y="4117553"/>
                  <a:pt x="5037026" y="4199373"/>
                  <a:pt x="5084780" y="4271827"/>
                </a:cubicBezTo>
                <a:lnTo>
                  <a:pt x="5111462" y="4305008"/>
                </a:lnTo>
                <a:lnTo>
                  <a:pt x="4957353" y="4305008"/>
                </a:lnTo>
                <a:lnTo>
                  <a:pt x="4927231" y="4254710"/>
                </a:lnTo>
                <a:cubicBezTo>
                  <a:pt x="4890029" y="4179889"/>
                  <a:pt x="4864297" y="4098618"/>
                  <a:pt x="4852114" y="4013114"/>
                </a:cubicBezTo>
                <a:cubicBezTo>
                  <a:pt x="4851946" y="4013061"/>
                  <a:pt x="4851778" y="4013056"/>
                  <a:pt x="4851608" y="4013051"/>
                </a:cubicBezTo>
                <a:lnTo>
                  <a:pt x="4851070" y="4006375"/>
                </a:lnTo>
                <a:cubicBezTo>
                  <a:pt x="4846011" y="3976125"/>
                  <a:pt x="4843560" y="3945234"/>
                  <a:pt x="4843603" y="3913899"/>
                </a:cubicBezTo>
                <a:cubicBezTo>
                  <a:pt x="4842291" y="3908271"/>
                  <a:pt x="4842232" y="3902604"/>
                  <a:pt x="4842232" y="3896923"/>
                </a:cubicBezTo>
                <a:close/>
                <a:moveTo>
                  <a:pt x="4842230" y="469318"/>
                </a:moveTo>
                <a:cubicBezTo>
                  <a:pt x="4842230" y="463681"/>
                  <a:pt x="4842289" y="458057"/>
                  <a:pt x="4843601" y="452471"/>
                </a:cubicBezTo>
                <a:cubicBezTo>
                  <a:pt x="4843558" y="421389"/>
                  <a:pt x="4846008" y="390746"/>
                  <a:pt x="4851065" y="360740"/>
                </a:cubicBezTo>
                <a:lnTo>
                  <a:pt x="4851605" y="354103"/>
                </a:lnTo>
                <a:cubicBezTo>
                  <a:pt x="4851774" y="354098"/>
                  <a:pt x="4851943" y="354093"/>
                  <a:pt x="4852110" y="354040"/>
                </a:cubicBezTo>
                <a:cubicBezTo>
                  <a:pt x="4865262" y="262463"/>
                  <a:pt x="4894203" y="175780"/>
                  <a:pt x="4936323" y="96778"/>
                </a:cubicBezTo>
                <a:lnTo>
                  <a:pt x="4998957" y="0"/>
                </a:lnTo>
                <a:lnTo>
                  <a:pt x="5167333" y="0"/>
                </a:lnTo>
                <a:lnTo>
                  <a:pt x="5099105" y="76659"/>
                </a:lnTo>
                <a:cubicBezTo>
                  <a:pt x="5043838" y="153496"/>
                  <a:pt x="5004523" y="241952"/>
                  <a:pt x="4985597" y="337433"/>
                </a:cubicBezTo>
                <a:cubicBezTo>
                  <a:pt x="5168636" y="298404"/>
                  <a:pt x="5324978" y="191052"/>
                  <a:pt x="5424571" y="44350"/>
                </a:cubicBezTo>
                <a:lnTo>
                  <a:pt x="5446799" y="0"/>
                </a:lnTo>
                <a:lnTo>
                  <a:pt x="5593163" y="0"/>
                </a:lnTo>
                <a:lnTo>
                  <a:pt x="5593163" y="4197"/>
                </a:lnTo>
                <a:lnTo>
                  <a:pt x="5543598" y="95636"/>
                </a:lnTo>
                <a:cubicBezTo>
                  <a:pt x="5419825" y="289169"/>
                  <a:pt x="5213633" y="428211"/>
                  <a:pt x="4972226" y="467856"/>
                </a:cubicBezTo>
                <a:lnTo>
                  <a:pt x="4972110" y="468995"/>
                </a:lnTo>
                <a:cubicBezTo>
                  <a:pt x="4966799" y="469998"/>
                  <a:pt x="4961470" y="470939"/>
                  <a:pt x="4955893" y="470523"/>
                </a:cubicBezTo>
                <a:cubicBezTo>
                  <a:pt x="4924721" y="476033"/>
                  <a:pt x="4892841" y="478991"/>
                  <a:pt x="4860466" y="479514"/>
                </a:cubicBezTo>
                <a:lnTo>
                  <a:pt x="4843348" y="481127"/>
                </a:lnTo>
                <a:lnTo>
                  <a:pt x="4843322" y="480636"/>
                </a:lnTo>
                <a:lnTo>
                  <a:pt x="4842823" y="480669"/>
                </a:lnTo>
                <a:cubicBezTo>
                  <a:pt x="4842257" y="476896"/>
                  <a:pt x="4842230" y="473110"/>
                  <a:pt x="4842230" y="469318"/>
                </a:cubicBezTo>
                <a:close/>
                <a:moveTo>
                  <a:pt x="4842230" y="2166144"/>
                </a:moveTo>
                <a:cubicBezTo>
                  <a:pt x="4842230" y="2160506"/>
                  <a:pt x="4842289" y="2154882"/>
                  <a:pt x="4843601" y="2149296"/>
                </a:cubicBezTo>
                <a:cubicBezTo>
                  <a:pt x="4843558" y="2118214"/>
                  <a:pt x="4846008" y="2087572"/>
                  <a:pt x="4851065" y="2057565"/>
                </a:cubicBezTo>
                <a:lnTo>
                  <a:pt x="4851605" y="2050928"/>
                </a:lnTo>
                <a:cubicBezTo>
                  <a:pt x="4851774" y="2050923"/>
                  <a:pt x="4851943" y="2050918"/>
                  <a:pt x="4852110" y="2050865"/>
                </a:cubicBezTo>
                <a:cubicBezTo>
                  <a:pt x="4902387" y="1700770"/>
                  <a:pt x="5183426" y="1422199"/>
                  <a:pt x="5542276" y="1363267"/>
                </a:cubicBezTo>
                <a:lnTo>
                  <a:pt x="5542393" y="1362128"/>
                </a:lnTo>
                <a:cubicBezTo>
                  <a:pt x="5547702" y="1361126"/>
                  <a:pt x="5553030" y="1360185"/>
                  <a:pt x="5558606" y="1360601"/>
                </a:cubicBezTo>
                <a:lnTo>
                  <a:pt x="5593163" y="1357345"/>
                </a:lnTo>
                <a:lnTo>
                  <a:pt x="5593163" y="1701268"/>
                </a:lnTo>
                <a:lnTo>
                  <a:pt x="5583807" y="1723929"/>
                </a:lnTo>
                <a:cubicBezTo>
                  <a:pt x="5466733" y="1952736"/>
                  <a:pt x="5241364" y="2120482"/>
                  <a:pt x="4972226" y="2164681"/>
                </a:cubicBezTo>
                <a:lnTo>
                  <a:pt x="4972110" y="2165820"/>
                </a:lnTo>
                <a:cubicBezTo>
                  <a:pt x="4966799" y="2166823"/>
                  <a:pt x="4961470" y="2167764"/>
                  <a:pt x="4955893" y="2167348"/>
                </a:cubicBezTo>
                <a:cubicBezTo>
                  <a:pt x="4924721" y="2172858"/>
                  <a:pt x="4892841" y="2175816"/>
                  <a:pt x="4860466" y="2176339"/>
                </a:cubicBezTo>
                <a:lnTo>
                  <a:pt x="4843348" y="2177952"/>
                </a:lnTo>
                <a:lnTo>
                  <a:pt x="4843322" y="2177461"/>
                </a:lnTo>
                <a:lnTo>
                  <a:pt x="4842823" y="2177494"/>
                </a:lnTo>
                <a:cubicBezTo>
                  <a:pt x="4842257" y="2173722"/>
                  <a:pt x="4842230" y="2169936"/>
                  <a:pt x="4842230" y="2166144"/>
                </a:cubicBezTo>
                <a:close/>
                <a:moveTo>
                  <a:pt x="4842230" y="3862969"/>
                </a:moveTo>
                <a:cubicBezTo>
                  <a:pt x="4842230" y="3857331"/>
                  <a:pt x="4842289" y="3851707"/>
                  <a:pt x="4843601" y="3846121"/>
                </a:cubicBezTo>
                <a:cubicBezTo>
                  <a:pt x="4843558" y="3815039"/>
                  <a:pt x="4846008" y="3784397"/>
                  <a:pt x="4851065" y="3754390"/>
                </a:cubicBezTo>
                <a:lnTo>
                  <a:pt x="4851605" y="3747753"/>
                </a:lnTo>
                <a:cubicBezTo>
                  <a:pt x="4851774" y="3747748"/>
                  <a:pt x="4851943" y="3747743"/>
                  <a:pt x="4852110" y="3747690"/>
                </a:cubicBezTo>
                <a:cubicBezTo>
                  <a:pt x="4902387" y="3397595"/>
                  <a:pt x="5183426" y="3119024"/>
                  <a:pt x="5542276" y="3060092"/>
                </a:cubicBezTo>
                <a:lnTo>
                  <a:pt x="5542393" y="3058953"/>
                </a:lnTo>
                <a:cubicBezTo>
                  <a:pt x="5547702" y="3057951"/>
                  <a:pt x="5553030" y="3057010"/>
                  <a:pt x="5558606" y="3057426"/>
                </a:cubicBezTo>
                <a:lnTo>
                  <a:pt x="5593163" y="3054170"/>
                </a:lnTo>
                <a:lnTo>
                  <a:pt x="5593163" y="3398093"/>
                </a:lnTo>
                <a:lnTo>
                  <a:pt x="5583807" y="3420754"/>
                </a:lnTo>
                <a:cubicBezTo>
                  <a:pt x="5466733" y="3649560"/>
                  <a:pt x="5241364" y="3817307"/>
                  <a:pt x="4972226" y="3861506"/>
                </a:cubicBezTo>
                <a:lnTo>
                  <a:pt x="4972110" y="3862645"/>
                </a:lnTo>
                <a:cubicBezTo>
                  <a:pt x="4966799" y="3863648"/>
                  <a:pt x="4961470" y="3864589"/>
                  <a:pt x="4955893" y="3864173"/>
                </a:cubicBezTo>
                <a:cubicBezTo>
                  <a:pt x="4924721" y="3869683"/>
                  <a:pt x="4892841" y="3872641"/>
                  <a:pt x="4860466" y="3873164"/>
                </a:cubicBezTo>
                <a:lnTo>
                  <a:pt x="4843348" y="3874777"/>
                </a:lnTo>
                <a:lnTo>
                  <a:pt x="4843322" y="3874286"/>
                </a:lnTo>
                <a:lnTo>
                  <a:pt x="4842823" y="3874319"/>
                </a:lnTo>
                <a:cubicBezTo>
                  <a:pt x="4842257" y="3870547"/>
                  <a:pt x="4842230" y="3866761"/>
                  <a:pt x="4842230" y="3862969"/>
                </a:cubicBezTo>
                <a:close/>
                <a:moveTo>
                  <a:pt x="4135041" y="1181049"/>
                </a:moveTo>
                <a:cubicBezTo>
                  <a:pt x="4410231" y="1121906"/>
                  <a:pt x="4625074" y="907109"/>
                  <a:pt x="4678350" y="636203"/>
                </a:cubicBezTo>
                <a:cubicBezTo>
                  <a:pt x="4403160" y="695346"/>
                  <a:pt x="4188316" y="910143"/>
                  <a:pt x="4135041" y="1181049"/>
                </a:cubicBezTo>
                <a:close/>
                <a:moveTo>
                  <a:pt x="4135041" y="1493690"/>
                </a:moveTo>
                <a:cubicBezTo>
                  <a:pt x="4188317" y="1762469"/>
                  <a:pt x="4403160" y="1975579"/>
                  <a:pt x="4678350" y="2034258"/>
                </a:cubicBezTo>
                <a:cubicBezTo>
                  <a:pt x="4625075" y="1765479"/>
                  <a:pt x="4410231" y="1552369"/>
                  <a:pt x="4135041" y="1493690"/>
                </a:cubicBezTo>
                <a:close/>
                <a:moveTo>
                  <a:pt x="4135041" y="2877874"/>
                </a:moveTo>
                <a:cubicBezTo>
                  <a:pt x="4410231" y="2818731"/>
                  <a:pt x="4625074" y="2603934"/>
                  <a:pt x="4678350" y="2333028"/>
                </a:cubicBezTo>
                <a:cubicBezTo>
                  <a:pt x="4403160" y="2392171"/>
                  <a:pt x="4188316" y="2606968"/>
                  <a:pt x="4135041" y="2877874"/>
                </a:cubicBezTo>
                <a:close/>
                <a:moveTo>
                  <a:pt x="4135041" y="3190516"/>
                </a:moveTo>
                <a:cubicBezTo>
                  <a:pt x="4188317" y="3459294"/>
                  <a:pt x="4403160" y="3672404"/>
                  <a:pt x="4678350" y="3731083"/>
                </a:cubicBezTo>
                <a:cubicBezTo>
                  <a:pt x="4625075" y="3462304"/>
                  <a:pt x="4410231" y="3249194"/>
                  <a:pt x="4135041" y="3190516"/>
                </a:cubicBezTo>
                <a:close/>
                <a:moveTo>
                  <a:pt x="4103022" y="4305008"/>
                </a:moveTo>
                <a:lnTo>
                  <a:pt x="4131467" y="4255797"/>
                </a:lnTo>
                <a:cubicBezTo>
                  <a:pt x="4256704" y="4070062"/>
                  <a:pt x="4457661" y="3937139"/>
                  <a:pt x="4691720" y="3898397"/>
                </a:cubicBezTo>
                <a:lnTo>
                  <a:pt x="4691837" y="3897249"/>
                </a:lnTo>
                <a:cubicBezTo>
                  <a:pt x="4697146" y="3896239"/>
                  <a:pt x="4702474" y="3895291"/>
                  <a:pt x="4708050" y="3895710"/>
                </a:cubicBezTo>
                <a:cubicBezTo>
                  <a:pt x="4739233" y="3890153"/>
                  <a:pt x="4771126" y="3887172"/>
                  <a:pt x="4803512" y="3886645"/>
                </a:cubicBezTo>
                <a:lnTo>
                  <a:pt x="4820599" y="3885022"/>
                </a:lnTo>
                <a:lnTo>
                  <a:pt x="4820625" y="3885516"/>
                </a:lnTo>
                <a:lnTo>
                  <a:pt x="4821123" y="3885483"/>
                </a:lnTo>
                <a:lnTo>
                  <a:pt x="4821717" y="3896923"/>
                </a:lnTo>
                <a:cubicBezTo>
                  <a:pt x="4821717" y="3902604"/>
                  <a:pt x="4821658" y="3908271"/>
                  <a:pt x="4820346" y="3913899"/>
                </a:cubicBezTo>
                <a:cubicBezTo>
                  <a:pt x="4820389" y="3945234"/>
                  <a:pt x="4817938" y="3976125"/>
                  <a:pt x="4812879" y="4006375"/>
                </a:cubicBezTo>
                <a:lnTo>
                  <a:pt x="4812341" y="4013051"/>
                </a:lnTo>
                <a:cubicBezTo>
                  <a:pt x="4812171" y="4013056"/>
                  <a:pt x="4812003" y="4013061"/>
                  <a:pt x="4811835" y="4013114"/>
                </a:cubicBezTo>
                <a:cubicBezTo>
                  <a:pt x="4799653" y="4098618"/>
                  <a:pt x="4773921" y="4179889"/>
                  <a:pt x="4736718" y="4254710"/>
                </a:cubicBezTo>
                <a:lnTo>
                  <a:pt x="4706597" y="4305008"/>
                </a:lnTo>
                <a:lnTo>
                  <a:pt x="4552487" y="4305008"/>
                </a:lnTo>
                <a:lnTo>
                  <a:pt x="4579169" y="4271827"/>
                </a:lnTo>
                <a:cubicBezTo>
                  <a:pt x="4626924" y="4199373"/>
                  <a:pt x="4661103" y="4117553"/>
                  <a:pt x="4678350" y="4029853"/>
                </a:cubicBezTo>
                <a:cubicBezTo>
                  <a:pt x="4532099" y="4061285"/>
                  <a:pt x="4402892" y="4136681"/>
                  <a:pt x="4306196" y="4241205"/>
                </a:cubicBezTo>
                <a:lnTo>
                  <a:pt x="4254073" y="4305008"/>
                </a:lnTo>
                <a:close/>
                <a:moveTo>
                  <a:pt x="4068511" y="0"/>
                </a:moveTo>
                <a:lnTo>
                  <a:pt x="4217148" y="0"/>
                </a:lnTo>
                <a:lnTo>
                  <a:pt x="4239376" y="44350"/>
                </a:lnTo>
                <a:cubicBezTo>
                  <a:pt x="4338970" y="191052"/>
                  <a:pt x="4495311" y="298404"/>
                  <a:pt x="4678350" y="337433"/>
                </a:cubicBezTo>
                <a:cubicBezTo>
                  <a:pt x="4659425" y="241952"/>
                  <a:pt x="4620110" y="153496"/>
                  <a:pt x="4564842" y="76659"/>
                </a:cubicBezTo>
                <a:lnTo>
                  <a:pt x="4496615" y="0"/>
                </a:lnTo>
                <a:lnTo>
                  <a:pt x="4664989" y="0"/>
                </a:lnTo>
                <a:lnTo>
                  <a:pt x="4727623" y="96778"/>
                </a:lnTo>
                <a:cubicBezTo>
                  <a:pt x="4769744" y="175780"/>
                  <a:pt x="4798685" y="262463"/>
                  <a:pt x="4811836" y="354040"/>
                </a:cubicBezTo>
                <a:cubicBezTo>
                  <a:pt x="4812004" y="354093"/>
                  <a:pt x="4812173" y="354098"/>
                  <a:pt x="4812342" y="354103"/>
                </a:cubicBezTo>
                <a:lnTo>
                  <a:pt x="4812882" y="360740"/>
                </a:lnTo>
                <a:cubicBezTo>
                  <a:pt x="4817939" y="390746"/>
                  <a:pt x="4820389" y="421389"/>
                  <a:pt x="4820346" y="452471"/>
                </a:cubicBezTo>
                <a:cubicBezTo>
                  <a:pt x="4821658" y="458057"/>
                  <a:pt x="4821717" y="463681"/>
                  <a:pt x="4821717" y="469318"/>
                </a:cubicBezTo>
                <a:cubicBezTo>
                  <a:pt x="4821717" y="473110"/>
                  <a:pt x="4821690" y="476896"/>
                  <a:pt x="4821124" y="480669"/>
                </a:cubicBezTo>
                <a:lnTo>
                  <a:pt x="4820625" y="480636"/>
                </a:lnTo>
                <a:lnTo>
                  <a:pt x="4820599" y="481127"/>
                </a:lnTo>
                <a:lnTo>
                  <a:pt x="4803481" y="479514"/>
                </a:lnTo>
                <a:cubicBezTo>
                  <a:pt x="4771106" y="478991"/>
                  <a:pt x="4739226" y="476033"/>
                  <a:pt x="4708054" y="470523"/>
                </a:cubicBezTo>
                <a:cubicBezTo>
                  <a:pt x="4702477" y="470939"/>
                  <a:pt x="4697148" y="469998"/>
                  <a:pt x="4691837" y="468995"/>
                </a:cubicBezTo>
                <a:lnTo>
                  <a:pt x="4691721" y="467856"/>
                </a:lnTo>
                <a:cubicBezTo>
                  <a:pt x="4450315" y="428211"/>
                  <a:pt x="4244123" y="289169"/>
                  <a:pt x="4120350" y="95636"/>
                </a:cubicBezTo>
                <a:close/>
                <a:moveTo>
                  <a:pt x="3991674" y="1313979"/>
                </a:moveTo>
                <a:cubicBezTo>
                  <a:pt x="3991674" y="1308297"/>
                  <a:pt x="3991733" y="1302628"/>
                  <a:pt x="3993045" y="1296998"/>
                </a:cubicBezTo>
                <a:cubicBezTo>
                  <a:pt x="3993003" y="1265670"/>
                  <a:pt x="3995452" y="1234785"/>
                  <a:pt x="4000509" y="1204541"/>
                </a:cubicBezTo>
                <a:lnTo>
                  <a:pt x="4001049" y="1197851"/>
                </a:lnTo>
                <a:cubicBezTo>
                  <a:pt x="4001218" y="1197846"/>
                  <a:pt x="4001387" y="1197841"/>
                  <a:pt x="4001555" y="1197788"/>
                </a:cubicBezTo>
                <a:cubicBezTo>
                  <a:pt x="4051831" y="844922"/>
                  <a:pt x="4332870" y="564145"/>
                  <a:pt x="4691720" y="504747"/>
                </a:cubicBezTo>
                <a:lnTo>
                  <a:pt x="4691837" y="503599"/>
                </a:lnTo>
                <a:cubicBezTo>
                  <a:pt x="4697146" y="502589"/>
                  <a:pt x="4702474" y="501641"/>
                  <a:pt x="4708050" y="502060"/>
                </a:cubicBezTo>
                <a:cubicBezTo>
                  <a:pt x="4739233" y="496503"/>
                  <a:pt x="4771126" y="493522"/>
                  <a:pt x="4803512" y="492995"/>
                </a:cubicBezTo>
                <a:lnTo>
                  <a:pt x="4820599" y="491372"/>
                </a:lnTo>
                <a:lnTo>
                  <a:pt x="4820625" y="491866"/>
                </a:lnTo>
                <a:lnTo>
                  <a:pt x="4821123" y="491833"/>
                </a:lnTo>
                <a:lnTo>
                  <a:pt x="4821717" y="503273"/>
                </a:lnTo>
                <a:cubicBezTo>
                  <a:pt x="4821717" y="508954"/>
                  <a:pt x="4821658" y="514621"/>
                  <a:pt x="4820346" y="520249"/>
                </a:cubicBezTo>
                <a:cubicBezTo>
                  <a:pt x="4820389" y="551584"/>
                  <a:pt x="4817938" y="582475"/>
                  <a:pt x="4812879" y="612725"/>
                </a:cubicBezTo>
                <a:lnTo>
                  <a:pt x="4812341" y="619401"/>
                </a:lnTo>
                <a:cubicBezTo>
                  <a:pt x="4812171" y="619406"/>
                  <a:pt x="4812003" y="619411"/>
                  <a:pt x="4811835" y="619464"/>
                </a:cubicBezTo>
                <a:cubicBezTo>
                  <a:pt x="4761560" y="972329"/>
                  <a:pt x="4480521" y="1253106"/>
                  <a:pt x="4121670" y="1312505"/>
                </a:cubicBezTo>
                <a:lnTo>
                  <a:pt x="4121554" y="1313653"/>
                </a:lnTo>
                <a:cubicBezTo>
                  <a:pt x="4116243" y="1314664"/>
                  <a:pt x="4110914" y="1315612"/>
                  <a:pt x="4105337" y="1315193"/>
                </a:cubicBezTo>
                <a:cubicBezTo>
                  <a:pt x="4074165" y="1320747"/>
                  <a:pt x="4042285" y="1323728"/>
                  <a:pt x="4009911" y="1324255"/>
                </a:cubicBezTo>
                <a:lnTo>
                  <a:pt x="3992792" y="1325881"/>
                </a:lnTo>
                <a:lnTo>
                  <a:pt x="3992766" y="1325386"/>
                </a:lnTo>
                <a:lnTo>
                  <a:pt x="3992267" y="1325419"/>
                </a:lnTo>
                <a:cubicBezTo>
                  <a:pt x="3991701" y="1321617"/>
                  <a:pt x="3991674" y="1317801"/>
                  <a:pt x="3991674" y="1313979"/>
                </a:cubicBezTo>
                <a:close/>
                <a:moveTo>
                  <a:pt x="3991674" y="1361805"/>
                </a:moveTo>
                <a:lnTo>
                  <a:pt x="3992268" y="1350455"/>
                </a:lnTo>
                <a:lnTo>
                  <a:pt x="3992766" y="1350487"/>
                </a:lnTo>
                <a:lnTo>
                  <a:pt x="3992792" y="1349997"/>
                </a:lnTo>
                <a:lnTo>
                  <a:pt x="4009880" y="1351607"/>
                </a:lnTo>
                <a:cubicBezTo>
                  <a:pt x="4042265" y="1352130"/>
                  <a:pt x="4074158" y="1355088"/>
                  <a:pt x="4105341" y="1360601"/>
                </a:cubicBezTo>
                <a:cubicBezTo>
                  <a:pt x="4110917" y="1360185"/>
                  <a:pt x="4116245" y="1361126"/>
                  <a:pt x="4121554" y="1362128"/>
                </a:cubicBezTo>
                <a:lnTo>
                  <a:pt x="4121671" y="1363267"/>
                </a:lnTo>
                <a:cubicBezTo>
                  <a:pt x="4480521" y="1422199"/>
                  <a:pt x="4761560" y="1700770"/>
                  <a:pt x="4811836" y="2050865"/>
                </a:cubicBezTo>
                <a:cubicBezTo>
                  <a:pt x="4812004" y="2050918"/>
                  <a:pt x="4812173" y="2050923"/>
                  <a:pt x="4812342" y="2050928"/>
                </a:cubicBezTo>
                <a:lnTo>
                  <a:pt x="4812882" y="2057565"/>
                </a:lnTo>
                <a:cubicBezTo>
                  <a:pt x="4817939" y="2087572"/>
                  <a:pt x="4820389" y="2118214"/>
                  <a:pt x="4820346" y="2149296"/>
                </a:cubicBezTo>
                <a:cubicBezTo>
                  <a:pt x="4821658" y="2154882"/>
                  <a:pt x="4821717" y="2160506"/>
                  <a:pt x="4821717" y="2166144"/>
                </a:cubicBezTo>
                <a:cubicBezTo>
                  <a:pt x="4821717" y="2169936"/>
                  <a:pt x="4821690" y="2173722"/>
                  <a:pt x="4821124" y="2177494"/>
                </a:cubicBezTo>
                <a:lnTo>
                  <a:pt x="4820625" y="2177461"/>
                </a:lnTo>
                <a:lnTo>
                  <a:pt x="4820599" y="2177952"/>
                </a:lnTo>
                <a:lnTo>
                  <a:pt x="4803481" y="2176339"/>
                </a:lnTo>
                <a:cubicBezTo>
                  <a:pt x="4771106" y="2175816"/>
                  <a:pt x="4739226" y="2172858"/>
                  <a:pt x="4708054" y="2167348"/>
                </a:cubicBezTo>
                <a:cubicBezTo>
                  <a:pt x="4702477" y="2167764"/>
                  <a:pt x="4697148" y="2166823"/>
                  <a:pt x="4691837" y="2165820"/>
                </a:cubicBezTo>
                <a:lnTo>
                  <a:pt x="4691721" y="2164681"/>
                </a:lnTo>
                <a:cubicBezTo>
                  <a:pt x="4332870" y="2105749"/>
                  <a:pt x="4051831" y="1827177"/>
                  <a:pt x="4001556" y="1477083"/>
                </a:cubicBezTo>
                <a:cubicBezTo>
                  <a:pt x="4001388" y="1477030"/>
                  <a:pt x="4001220" y="1477026"/>
                  <a:pt x="4001050" y="1477021"/>
                </a:cubicBezTo>
                <a:lnTo>
                  <a:pt x="4000512" y="1470397"/>
                </a:lnTo>
                <a:cubicBezTo>
                  <a:pt x="3995453" y="1440385"/>
                  <a:pt x="3993003" y="1409736"/>
                  <a:pt x="3993045" y="1378647"/>
                </a:cubicBezTo>
                <a:cubicBezTo>
                  <a:pt x="3991733" y="1373063"/>
                  <a:pt x="3991674" y="1367441"/>
                  <a:pt x="3991674" y="1361805"/>
                </a:cubicBezTo>
                <a:close/>
                <a:moveTo>
                  <a:pt x="3991674" y="3010804"/>
                </a:moveTo>
                <a:cubicBezTo>
                  <a:pt x="3991674" y="3005122"/>
                  <a:pt x="3991733" y="2999453"/>
                  <a:pt x="3993045" y="2993823"/>
                </a:cubicBezTo>
                <a:cubicBezTo>
                  <a:pt x="3993003" y="2962495"/>
                  <a:pt x="3995452" y="2931610"/>
                  <a:pt x="4000509" y="2901366"/>
                </a:cubicBezTo>
                <a:lnTo>
                  <a:pt x="4001049" y="2894676"/>
                </a:lnTo>
                <a:cubicBezTo>
                  <a:pt x="4001218" y="2894671"/>
                  <a:pt x="4001387" y="2894666"/>
                  <a:pt x="4001555" y="2894613"/>
                </a:cubicBezTo>
                <a:cubicBezTo>
                  <a:pt x="4051831" y="2541747"/>
                  <a:pt x="4332870" y="2260970"/>
                  <a:pt x="4691720" y="2201572"/>
                </a:cubicBezTo>
                <a:lnTo>
                  <a:pt x="4691837" y="2200424"/>
                </a:lnTo>
                <a:cubicBezTo>
                  <a:pt x="4697146" y="2199414"/>
                  <a:pt x="4702474" y="2198466"/>
                  <a:pt x="4708050" y="2198885"/>
                </a:cubicBezTo>
                <a:cubicBezTo>
                  <a:pt x="4739233" y="2193328"/>
                  <a:pt x="4771126" y="2190347"/>
                  <a:pt x="4803512" y="2189820"/>
                </a:cubicBezTo>
                <a:lnTo>
                  <a:pt x="4820599" y="2188197"/>
                </a:lnTo>
                <a:lnTo>
                  <a:pt x="4820625" y="2188691"/>
                </a:lnTo>
                <a:lnTo>
                  <a:pt x="4821123" y="2188658"/>
                </a:lnTo>
                <a:lnTo>
                  <a:pt x="4821717" y="2200098"/>
                </a:lnTo>
                <a:cubicBezTo>
                  <a:pt x="4821717" y="2205779"/>
                  <a:pt x="4821658" y="2211446"/>
                  <a:pt x="4820346" y="2217074"/>
                </a:cubicBezTo>
                <a:cubicBezTo>
                  <a:pt x="4820389" y="2248409"/>
                  <a:pt x="4817938" y="2279300"/>
                  <a:pt x="4812879" y="2309550"/>
                </a:cubicBezTo>
                <a:lnTo>
                  <a:pt x="4812341" y="2316226"/>
                </a:lnTo>
                <a:cubicBezTo>
                  <a:pt x="4812171" y="2316231"/>
                  <a:pt x="4812003" y="2316236"/>
                  <a:pt x="4811835" y="2316289"/>
                </a:cubicBezTo>
                <a:cubicBezTo>
                  <a:pt x="4761560" y="2669154"/>
                  <a:pt x="4480521" y="2949931"/>
                  <a:pt x="4121670" y="3009330"/>
                </a:cubicBezTo>
                <a:lnTo>
                  <a:pt x="4121554" y="3010478"/>
                </a:lnTo>
                <a:cubicBezTo>
                  <a:pt x="4116243" y="3011489"/>
                  <a:pt x="4110914" y="3012437"/>
                  <a:pt x="4105337" y="3012018"/>
                </a:cubicBezTo>
                <a:cubicBezTo>
                  <a:pt x="4074165" y="3017572"/>
                  <a:pt x="4042285" y="3020553"/>
                  <a:pt x="4009911" y="3021080"/>
                </a:cubicBezTo>
                <a:lnTo>
                  <a:pt x="3992792" y="3022706"/>
                </a:lnTo>
                <a:lnTo>
                  <a:pt x="3992766" y="3022211"/>
                </a:lnTo>
                <a:lnTo>
                  <a:pt x="3992267" y="3022244"/>
                </a:lnTo>
                <a:cubicBezTo>
                  <a:pt x="3991701" y="3018442"/>
                  <a:pt x="3991674" y="3014626"/>
                  <a:pt x="3991674" y="3010804"/>
                </a:cubicBezTo>
                <a:close/>
                <a:moveTo>
                  <a:pt x="3991674" y="3058630"/>
                </a:moveTo>
                <a:lnTo>
                  <a:pt x="3992268" y="3047280"/>
                </a:lnTo>
                <a:lnTo>
                  <a:pt x="3992766" y="3047312"/>
                </a:lnTo>
                <a:lnTo>
                  <a:pt x="3992792" y="3046822"/>
                </a:lnTo>
                <a:lnTo>
                  <a:pt x="4009880" y="3048432"/>
                </a:lnTo>
                <a:cubicBezTo>
                  <a:pt x="4042265" y="3048955"/>
                  <a:pt x="4074158" y="3051913"/>
                  <a:pt x="4105341" y="3057426"/>
                </a:cubicBezTo>
                <a:cubicBezTo>
                  <a:pt x="4110917" y="3057010"/>
                  <a:pt x="4116245" y="3057951"/>
                  <a:pt x="4121554" y="3058953"/>
                </a:cubicBezTo>
                <a:lnTo>
                  <a:pt x="4121671" y="3060092"/>
                </a:lnTo>
                <a:cubicBezTo>
                  <a:pt x="4480521" y="3119024"/>
                  <a:pt x="4761560" y="3397595"/>
                  <a:pt x="4811836" y="3747690"/>
                </a:cubicBezTo>
                <a:cubicBezTo>
                  <a:pt x="4812004" y="3747743"/>
                  <a:pt x="4812173" y="3747748"/>
                  <a:pt x="4812342" y="3747753"/>
                </a:cubicBezTo>
                <a:lnTo>
                  <a:pt x="4812882" y="3754390"/>
                </a:lnTo>
                <a:cubicBezTo>
                  <a:pt x="4817939" y="3784397"/>
                  <a:pt x="4820389" y="3815039"/>
                  <a:pt x="4820346" y="3846121"/>
                </a:cubicBezTo>
                <a:cubicBezTo>
                  <a:pt x="4821658" y="3851707"/>
                  <a:pt x="4821717" y="3857331"/>
                  <a:pt x="4821717" y="3862969"/>
                </a:cubicBezTo>
                <a:cubicBezTo>
                  <a:pt x="4821717" y="3866761"/>
                  <a:pt x="4821690" y="3870547"/>
                  <a:pt x="4821124" y="3874319"/>
                </a:cubicBezTo>
                <a:lnTo>
                  <a:pt x="4820625" y="3874286"/>
                </a:lnTo>
                <a:lnTo>
                  <a:pt x="4820599" y="3874777"/>
                </a:lnTo>
                <a:lnTo>
                  <a:pt x="4803481" y="3873164"/>
                </a:lnTo>
                <a:cubicBezTo>
                  <a:pt x="4771106" y="3872641"/>
                  <a:pt x="4739226" y="3869683"/>
                  <a:pt x="4708054" y="3864173"/>
                </a:cubicBezTo>
                <a:cubicBezTo>
                  <a:pt x="4702477" y="3864589"/>
                  <a:pt x="4697148" y="3863648"/>
                  <a:pt x="4691837" y="3862645"/>
                </a:cubicBezTo>
                <a:lnTo>
                  <a:pt x="4691721" y="3861506"/>
                </a:lnTo>
                <a:cubicBezTo>
                  <a:pt x="4332870" y="3802574"/>
                  <a:pt x="4051831" y="3524002"/>
                  <a:pt x="4001556" y="3173908"/>
                </a:cubicBezTo>
                <a:cubicBezTo>
                  <a:pt x="4001388" y="3173856"/>
                  <a:pt x="4001220" y="3173851"/>
                  <a:pt x="4001050" y="3173846"/>
                </a:cubicBezTo>
                <a:lnTo>
                  <a:pt x="4000512" y="3167222"/>
                </a:lnTo>
                <a:cubicBezTo>
                  <a:pt x="3995453" y="3137210"/>
                  <a:pt x="3993003" y="3106561"/>
                  <a:pt x="3993045" y="3075472"/>
                </a:cubicBezTo>
                <a:cubicBezTo>
                  <a:pt x="3991733" y="3069889"/>
                  <a:pt x="3991674" y="3064266"/>
                  <a:pt x="3991674" y="3058630"/>
                </a:cubicBezTo>
                <a:close/>
                <a:moveTo>
                  <a:pt x="3293448" y="636203"/>
                </a:moveTo>
                <a:cubicBezTo>
                  <a:pt x="3346724" y="907109"/>
                  <a:pt x="3561567" y="1121906"/>
                  <a:pt x="3836757" y="1181049"/>
                </a:cubicBezTo>
                <a:cubicBezTo>
                  <a:pt x="3783482" y="910143"/>
                  <a:pt x="3568638" y="695346"/>
                  <a:pt x="3293448" y="636203"/>
                </a:cubicBezTo>
                <a:close/>
                <a:moveTo>
                  <a:pt x="3293448" y="2333028"/>
                </a:moveTo>
                <a:cubicBezTo>
                  <a:pt x="3346724" y="2603934"/>
                  <a:pt x="3561567" y="2818731"/>
                  <a:pt x="3836757" y="2877874"/>
                </a:cubicBezTo>
                <a:cubicBezTo>
                  <a:pt x="3783482" y="2606968"/>
                  <a:pt x="3568638" y="2392171"/>
                  <a:pt x="3293448" y="2333028"/>
                </a:cubicBezTo>
                <a:close/>
                <a:moveTo>
                  <a:pt x="3293446" y="2034258"/>
                </a:moveTo>
                <a:cubicBezTo>
                  <a:pt x="3568636" y="1975579"/>
                  <a:pt x="3783479" y="1762469"/>
                  <a:pt x="3836755" y="1493690"/>
                </a:cubicBezTo>
                <a:cubicBezTo>
                  <a:pt x="3561565" y="1552369"/>
                  <a:pt x="3346721" y="1765479"/>
                  <a:pt x="3293446" y="2034258"/>
                </a:cubicBezTo>
                <a:close/>
                <a:moveTo>
                  <a:pt x="3293446" y="3731083"/>
                </a:moveTo>
                <a:cubicBezTo>
                  <a:pt x="3568636" y="3672404"/>
                  <a:pt x="3783479" y="3459294"/>
                  <a:pt x="3836755" y="3190516"/>
                </a:cubicBezTo>
                <a:cubicBezTo>
                  <a:pt x="3561565" y="3249194"/>
                  <a:pt x="3346721" y="3462304"/>
                  <a:pt x="3293446" y="3731083"/>
                </a:cubicBezTo>
                <a:close/>
                <a:moveTo>
                  <a:pt x="3150081" y="503273"/>
                </a:moveTo>
                <a:lnTo>
                  <a:pt x="3150675" y="491833"/>
                </a:lnTo>
                <a:lnTo>
                  <a:pt x="3151173" y="491866"/>
                </a:lnTo>
                <a:lnTo>
                  <a:pt x="3151199" y="491372"/>
                </a:lnTo>
                <a:lnTo>
                  <a:pt x="3168287" y="492995"/>
                </a:lnTo>
                <a:cubicBezTo>
                  <a:pt x="3200672" y="493522"/>
                  <a:pt x="3232565" y="496503"/>
                  <a:pt x="3263748" y="502060"/>
                </a:cubicBezTo>
                <a:cubicBezTo>
                  <a:pt x="3269324" y="501641"/>
                  <a:pt x="3274652" y="502589"/>
                  <a:pt x="3279961" y="503599"/>
                </a:cubicBezTo>
                <a:lnTo>
                  <a:pt x="3280078" y="504747"/>
                </a:lnTo>
                <a:cubicBezTo>
                  <a:pt x="3638928" y="564145"/>
                  <a:pt x="3919967" y="844922"/>
                  <a:pt x="3970244" y="1197788"/>
                </a:cubicBezTo>
                <a:cubicBezTo>
                  <a:pt x="3970411" y="1197841"/>
                  <a:pt x="3970581" y="1197846"/>
                  <a:pt x="3970749" y="1197851"/>
                </a:cubicBezTo>
                <a:lnTo>
                  <a:pt x="3971290" y="1204541"/>
                </a:lnTo>
                <a:cubicBezTo>
                  <a:pt x="3976346" y="1234785"/>
                  <a:pt x="3978796" y="1265670"/>
                  <a:pt x="3978754" y="1296998"/>
                </a:cubicBezTo>
                <a:cubicBezTo>
                  <a:pt x="3980066" y="1302628"/>
                  <a:pt x="3980124" y="1308297"/>
                  <a:pt x="3980124" y="1313979"/>
                </a:cubicBezTo>
                <a:cubicBezTo>
                  <a:pt x="3980124" y="1317801"/>
                  <a:pt x="3980097" y="1321617"/>
                  <a:pt x="3979531" y="1325419"/>
                </a:cubicBezTo>
                <a:lnTo>
                  <a:pt x="3979032" y="1325386"/>
                </a:lnTo>
                <a:lnTo>
                  <a:pt x="3979006" y="1325881"/>
                </a:lnTo>
                <a:lnTo>
                  <a:pt x="3961888" y="1324255"/>
                </a:lnTo>
                <a:cubicBezTo>
                  <a:pt x="3929514" y="1323728"/>
                  <a:pt x="3897633" y="1320747"/>
                  <a:pt x="3866461" y="1315193"/>
                </a:cubicBezTo>
                <a:cubicBezTo>
                  <a:pt x="3860884" y="1315612"/>
                  <a:pt x="3855555" y="1314664"/>
                  <a:pt x="3850245" y="1313653"/>
                </a:cubicBezTo>
                <a:lnTo>
                  <a:pt x="3850129" y="1312505"/>
                </a:lnTo>
                <a:cubicBezTo>
                  <a:pt x="3491277" y="1253106"/>
                  <a:pt x="3210238" y="972329"/>
                  <a:pt x="3159963" y="619464"/>
                </a:cubicBezTo>
                <a:cubicBezTo>
                  <a:pt x="3159795" y="619411"/>
                  <a:pt x="3159627" y="619406"/>
                  <a:pt x="3159457" y="619401"/>
                </a:cubicBezTo>
                <a:lnTo>
                  <a:pt x="3158919" y="612725"/>
                </a:lnTo>
                <a:cubicBezTo>
                  <a:pt x="3153860" y="582475"/>
                  <a:pt x="3151410" y="551584"/>
                  <a:pt x="3151452" y="520249"/>
                </a:cubicBezTo>
                <a:cubicBezTo>
                  <a:pt x="3150140" y="514621"/>
                  <a:pt x="3150081" y="508954"/>
                  <a:pt x="3150081" y="503273"/>
                </a:cubicBezTo>
                <a:close/>
                <a:moveTo>
                  <a:pt x="3150081" y="2200098"/>
                </a:moveTo>
                <a:lnTo>
                  <a:pt x="3150675" y="2188658"/>
                </a:lnTo>
                <a:lnTo>
                  <a:pt x="3151173" y="2188691"/>
                </a:lnTo>
                <a:lnTo>
                  <a:pt x="3151199" y="2188197"/>
                </a:lnTo>
                <a:lnTo>
                  <a:pt x="3168287" y="2189820"/>
                </a:lnTo>
                <a:cubicBezTo>
                  <a:pt x="3200672" y="2190347"/>
                  <a:pt x="3232565" y="2193328"/>
                  <a:pt x="3263748" y="2198885"/>
                </a:cubicBezTo>
                <a:cubicBezTo>
                  <a:pt x="3269324" y="2198466"/>
                  <a:pt x="3274652" y="2199414"/>
                  <a:pt x="3279961" y="2200424"/>
                </a:cubicBezTo>
                <a:lnTo>
                  <a:pt x="3280078" y="2201572"/>
                </a:lnTo>
                <a:cubicBezTo>
                  <a:pt x="3638928" y="2260970"/>
                  <a:pt x="3919967" y="2541747"/>
                  <a:pt x="3970244" y="2894613"/>
                </a:cubicBezTo>
                <a:cubicBezTo>
                  <a:pt x="3970411" y="2894666"/>
                  <a:pt x="3970581" y="2894671"/>
                  <a:pt x="3970749" y="2894676"/>
                </a:cubicBezTo>
                <a:lnTo>
                  <a:pt x="3971290" y="2901366"/>
                </a:lnTo>
                <a:cubicBezTo>
                  <a:pt x="3976346" y="2931610"/>
                  <a:pt x="3978796" y="2962495"/>
                  <a:pt x="3978754" y="2993823"/>
                </a:cubicBezTo>
                <a:cubicBezTo>
                  <a:pt x="3980066" y="2999453"/>
                  <a:pt x="3980124" y="3005122"/>
                  <a:pt x="3980124" y="3010804"/>
                </a:cubicBezTo>
                <a:cubicBezTo>
                  <a:pt x="3980124" y="3014626"/>
                  <a:pt x="3980097" y="3018442"/>
                  <a:pt x="3979531" y="3022244"/>
                </a:cubicBezTo>
                <a:lnTo>
                  <a:pt x="3979032" y="3022211"/>
                </a:lnTo>
                <a:lnTo>
                  <a:pt x="3979006" y="3022706"/>
                </a:lnTo>
                <a:lnTo>
                  <a:pt x="3961888" y="3021080"/>
                </a:lnTo>
                <a:cubicBezTo>
                  <a:pt x="3929514" y="3020553"/>
                  <a:pt x="3897633" y="3017572"/>
                  <a:pt x="3866461" y="3012018"/>
                </a:cubicBezTo>
                <a:cubicBezTo>
                  <a:pt x="3860884" y="3012437"/>
                  <a:pt x="3855555" y="3011489"/>
                  <a:pt x="3850245" y="3010478"/>
                </a:cubicBezTo>
                <a:lnTo>
                  <a:pt x="3850129" y="3009330"/>
                </a:lnTo>
                <a:cubicBezTo>
                  <a:pt x="3491277" y="2949931"/>
                  <a:pt x="3210238" y="2669154"/>
                  <a:pt x="3159963" y="2316289"/>
                </a:cubicBezTo>
                <a:cubicBezTo>
                  <a:pt x="3159795" y="2316236"/>
                  <a:pt x="3159627" y="2316231"/>
                  <a:pt x="3159457" y="2316226"/>
                </a:cubicBezTo>
                <a:lnTo>
                  <a:pt x="3158919" y="2309550"/>
                </a:lnTo>
                <a:cubicBezTo>
                  <a:pt x="3153860" y="2279300"/>
                  <a:pt x="3151410" y="2248409"/>
                  <a:pt x="3151452" y="2217074"/>
                </a:cubicBezTo>
                <a:cubicBezTo>
                  <a:pt x="3150140" y="2211446"/>
                  <a:pt x="3150081" y="2205779"/>
                  <a:pt x="3150081" y="2200098"/>
                </a:cubicBezTo>
                <a:close/>
                <a:moveTo>
                  <a:pt x="3150081" y="3896923"/>
                </a:moveTo>
                <a:lnTo>
                  <a:pt x="3150675" y="3885483"/>
                </a:lnTo>
                <a:lnTo>
                  <a:pt x="3151173" y="3885516"/>
                </a:lnTo>
                <a:lnTo>
                  <a:pt x="3151199" y="3885022"/>
                </a:lnTo>
                <a:lnTo>
                  <a:pt x="3168287" y="3886645"/>
                </a:lnTo>
                <a:cubicBezTo>
                  <a:pt x="3200672" y="3887172"/>
                  <a:pt x="3232565" y="3890153"/>
                  <a:pt x="3263748" y="3895710"/>
                </a:cubicBezTo>
                <a:cubicBezTo>
                  <a:pt x="3269324" y="3895291"/>
                  <a:pt x="3274652" y="3896239"/>
                  <a:pt x="3279961" y="3897249"/>
                </a:cubicBezTo>
                <a:lnTo>
                  <a:pt x="3280078" y="3898397"/>
                </a:lnTo>
                <a:cubicBezTo>
                  <a:pt x="3514137" y="3937139"/>
                  <a:pt x="3715094" y="4070062"/>
                  <a:pt x="3840331" y="4255797"/>
                </a:cubicBezTo>
                <a:lnTo>
                  <a:pt x="3868775" y="4305008"/>
                </a:lnTo>
                <a:lnTo>
                  <a:pt x="3717725" y="4305008"/>
                </a:lnTo>
                <a:lnTo>
                  <a:pt x="3665602" y="4241205"/>
                </a:lnTo>
                <a:cubicBezTo>
                  <a:pt x="3568906" y="4136681"/>
                  <a:pt x="3439699" y="4061285"/>
                  <a:pt x="3293448" y="4029853"/>
                </a:cubicBezTo>
                <a:cubicBezTo>
                  <a:pt x="3310695" y="4117553"/>
                  <a:pt x="3344874" y="4199373"/>
                  <a:pt x="3392629" y="4271827"/>
                </a:cubicBezTo>
                <a:lnTo>
                  <a:pt x="3419311" y="4305008"/>
                </a:lnTo>
                <a:lnTo>
                  <a:pt x="3265201" y="4305008"/>
                </a:lnTo>
                <a:lnTo>
                  <a:pt x="3235080" y="4254710"/>
                </a:lnTo>
                <a:cubicBezTo>
                  <a:pt x="3197877" y="4179889"/>
                  <a:pt x="3172145" y="4098618"/>
                  <a:pt x="3159963" y="4013114"/>
                </a:cubicBezTo>
                <a:cubicBezTo>
                  <a:pt x="3159795" y="4013061"/>
                  <a:pt x="3159627" y="4013056"/>
                  <a:pt x="3159457" y="4013051"/>
                </a:cubicBezTo>
                <a:lnTo>
                  <a:pt x="3158919" y="4006375"/>
                </a:lnTo>
                <a:cubicBezTo>
                  <a:pt x="3153860" y="3976125"/>
                  <a:pt x="3151410" y="3945234"/>
                  <a:pt x="3151452" y="3913899"/>
                </a:cubicBezTo>
                <a:cubicBezTo>
                  <a:pt x="3150140" y="3908271"/>
                  <a:pt x="3150081" y="3902604"/>
                  <a:pt x="3150081" y="3896923"/>
                </a:cubicBezTo>
                <a:close/>
                <a:moveTo>
                  <a:pt x="3150079" y="469318"/>
                </a:moveTo>
                <a:cubicBezTo>
                  <a:pt x="3150079" y="463681"/>
                  <a:pt x="3150138" y="458057"/>
                  <a:pt x="3151450" y="452471"/>
                </a:cubicBezTo>
                <a:cubicBezTo>
                  <a:pt x="3151408" y="421389"/>
                  <a:pt x="3153857" y="390746"/>
                  <a:pt x="3158914" y="360740"/>
                </a:cubicBezTo>
                <a:lnTo>
                  <a:pt x="3159454" y="354103"/>
                </a:lnTo>
                <a:cubicBezTo>
                  <a:pt x="3159623" y="354098"/>
                  <a:pt x="3159792" y="354093"/>
                  <a:pt x="3159960" y="354040"/>
                </a:cubicBezTo>
                <a:cubicBezTo>
                  <a:pt x="3173111" y="262463"/>
                  <a:pt x="3202052" y="175780"/>
                  <a:pt x="3244173" y="96778"/>
                </a:cubicBezTo>
                <a:lnTo>
                  <a:pt x="3306807" y="0"/>
                </a:lnTo>
                <a:lnTo>
                  <a:pt x="3475182" y="0"/>
                </a:lnTo>
                <a:lnTo>
                  <a:pt x="3406954" y="76659"/>
                </a:lnTo>
                <a:cubicBezTo>
                  <a:pt x="3351687" y="153496"/>
                  <a:pt x="3312372" y="241952"/>
                  <a:pt x="3293446" y="337433"/>
                </a:cubicBezTo>
                <a:cubicBezTo>
                  <a:pt x="3476486" y="298404"/>
                  <a:pt x="3632827" y="191052"/>
                  <a:pt x="3732420" y="44350"/>
                </a:cubicBezTo>
                <a:lnTo>
                  <a:pt x="3754649" y="0"/>
                </a:lnTo>
                <a:lnTo>
                  <a:pt x="3903287" y="0"/>
                </a:lnTo>
                <a:lnTo>
                  <a:pt x="3851448" y="95636"/>
                </a:lnTo>
                <a:cubicBezTo>
                  <a:pt x="3727674" y="289169"/>
                  <a:pt x="3521481" y="428211"/>
                  <a:pt x="3280075" y="467856"/>
                </a:cubicBezTo>
                <a:lnTo>
                  <a:pt x="3279959" y="468995"/>
                </a:lnTo>
                <a:cubicBezTo>
                  <a:pt x="3274648" y="469998"/>
                  <a:pt x="3269319" y="470939"/>
                  <a:pt x="3263742" y="470523"/>
                </a:cubicBezTo>
                <a:cubicBezTo>
                  <a:pt x="3232570" y="476033"/>
                  <a:pt x="3200690" y="478991"/>
                  <a:pt x="3168316" y="479514"/>
                </a:cubicBezTo>
                <a:lnTo>
                  <a:pt x="3151197" y="481127"/>
                </a:lnTo>
                <a:lnTo>
                  <a:pt x="3151171" y="480636"/>
                </a:lnTo>
                <a:lnTo>
                  <a:pt x="3150672" y="480669"/>
                </a:lnTo>
                <a:cubicBezTo>
                  <a:pt x="3150106" y="476896"/>
                  <a:pt x="3150079" y="473110"/>
                  <a:pt x="3150079" y="469318"/>
                </a:cubicBezTo>
                <a:close/>
                <a:moveTo>
                  <a:pt x="3150079" y="2166144"/>
                </a:moveTo>
                <a:cubicBezTo>
                  <a:pt x="3150079" y="2160506"/>
                  <a:pt x="3150138" y="2154882"/>
                  <a:pt x="3151450" y="2149296"/>
                </a:cubicBezTo>
                <a:cubicBezTo>
                  <a:pt x="3151408" y="2118214"/>
                  <a:pt x="3153857" y="2087572"/>
                  <a:pt x="3158914" y="2057565"/>
                </a:cubicBezTo>
                <a:lnTo>
                  <a:pt x="3159454" y="2050928"/>
                </a:lnTo>
                <a:cubicBezTo>
                  <a:pt x="3159623" y="2050923"/>
                  <a:pt x="3159792" y="2050918"/>
                  <a:pt x="3159960" y="2050865"/>
                </a:cubicBezTo>
                <a:cubicBezTo>
                  <a:pt x="3210236" y="1700770"/>
                  <a:pt x="3491275" y="1422199"/>
                  <a:pt x="3850126" y="1363267"/>
                </a:cubicBezTo>
                <a:lnTo>
                  <a:pt x="3850243" y="1362128"/>
                </a:lnTo>
                <a:cubicBezTo>
                  <a:pt x="3855551" y="1361126"/>
                  <a:pt x="3860879" y="1360185"/>
                  <a:pt x="3866455" y="1360601"/>
                </a:cubicBezTo>
                <a:cubicBezTo>
                  <a:pt x="3897639" y="1355088"/>
                  <a:pt x="3929531" y="1352130"/>
                  <a:pt x="3961917" y="1351607"/>
                </a:cubicBezTo>
                <a:lnTo>
                  <a:pt x="3979004" y="1349997"/>
                </a:lnTo>
                <a:lnTo>
                  <a:pt x="3979030" y="1350487"/>
                </a:lnTo>
                <a:lnTo>
                  <a:pt x="3979528" y="1350455"/>
                </a:lnTo>
                <a:lnTo>
                  <a:pt x="3980122" y="1361805"/>
                </a:lnTo>
                <a:cubicBezTo>
                  <a:pt x="3980122" y="1367441"/>
                  <a:pt x="3980064" y="1373063"/>
                  <a:pt x="3978752" y="1378647"/>
                </a:cubicBezTo>
                <a:cubicBezTo>
                  <a:pt x="3978794" y="1409736"/>
                  <a:pt x="3976343" y="1440385"/>
                  <a:pt x="3971285" y="1470397"/>
                </a:cubicBezTo>
                <a:lnTo>
                  <a:pt x="3970746" y="1477021"/>
                </a:lnTo>
                <a:cubicBezTo>
                  <a:pt x="3970577" y="1477026"/>
                  <a:pt x="3970408" y="1477030"/>
                  <a:pt x="3970241" y="1477083"/>
                </a:cubicBezTo>
                <a:cubicBezTo>
                  <a:pt x="3919965" y="1827177"/>
                  <a:pt x="3638926" y="2105749"/>
                  <a:pt x="3280075" y="2164681"/>
                </a:cubicBezTo>
                <a:lnTo>
                  <a:pt x="3279959" y="2165820"/>
                </a:lnTo>
                <a:cubicBezTo>
                  <a:pt x="3274648" y="2166823"/>
                  <a:pt x="3269319" y="2167764"/>
                  <a:pt x="3263742" y="2167348"/>
                </a:cubicBezTo>
                <a:cubicBezTo>
                  <a:pt x="3232570" y="2172858"/>
                  <a:pt x="3200690" y="2175816"/>
                  <a:pt x="3168316" y="2176339"/>
                </a:cubicBezTo>
                <a:lnTo>
                  <a:pt x="3151197" y="2177952"/>
                </a:lnTo>
                <a:lnTo>
                  <a:pt x="3151171" y="2177461"/>
                </a:lnTo>
                <a:lnTo>
                  <a:pt x="3150672" y="2177494"/>
                </a:lnTo>
                <a:cubicBezTo>
                  <a:pt x="3150106" y="2173722"/>
                  <a:pt x="3150079" y="2169936"/>
                  <a:pt x="3150079" y="2166144"/>
                </a:cubicBezTo>
                <a:close/>
                <a:moveTo>
                  <a:pt x="3150079" y="3862969"/>
                </a:moveTo>
                <a:cubicBezTo>
                  <a:pt x="3150079" y="3857331"/>
                  <a:pt x="3150138" y="3851707"/>
                  <a:pt x="3151450" y="3846121"/>
                </a:cubicBezTo>
                <a:cubicBezTo>
                  <a:pt x="3151408" y="3815039"/>
                  <a:pt x="3153857" y="3784397"/>
                  <a:pt x="3158914" y="3754390"/>
                </a:cubicBezTo>
                <a:lnTo>
                  <a:pt x="3159454" y="3747753"/>
                </a:lnTo>
                <a:cubicBezTo>
                  <a:pt x="3159623" y="3747748"/>
                  <a:pt x="3159792" y="3747743"/>
                  <a:pt x="3159960" y="3747690"/>
                </a:cubicBezTo>
                <a:cubicBezTo>
                  <a:pt x="3210236" y="3397595"/>
                  <a:pt x="3491275" y="3119024"/>
                  <a:pt x="3850126" y="3060092"/>
                </a:cubicBezTo>
                <a:lnTo>
                  <a:pt x="3850243" y="3058953"/>
                </a:lnTo>
                <a:cubicBezTo>
                  <a:pt x="3855551" y="3057951"/>
                  <a:pt x="3860879" y="3057010"/>
                  <a:pt x="3866455" y="3057426"/>
                </a:cubicBezTo>
                <a:cubicBezTo>
                  <a:pt x="3897639" y="3051913"/>
                  <a:pt x="3929531" y="3048955"/>
                  <a:pt x="3961917" y="3048432"/>
                </a:cubicBezTo>
                <a:lnTo>
                  <a:pt x="3979004" y="3046822"/>
                </a:lnTo>
                <a:lnTo>
                  <a:pt x="3979030" y="3047312"/>
                </a:lnTo>
                <a:lnTo>
                  <a:pt x="3979528" y="3047280"/>
                </a:lnTo>
                <a:lnTo>
                  <a:pt x="3980122" y="3058630"/>
                </a:lnTo>
                <a:cubicBezTo>
                  <a:pt x="3980122" y="3064266"/>
                  <a:pt x="3980064" y="3069889"/>
                  <a:pt x="3978752" y="3075472"/>
                </a:cubicBezTo>
                <a:cubicBezTo>
                  <a:pt x="3978794" y="3106561"/>
                  <a:pt x="3976343" y="3137210"/>
                  <a:pt x="3971285" y="3167222"/>
                </a:cubicBezTo>
                <a:lnTo>
                  <a:pt x="3970746" y="3173846"/>
                </a:lnTo>
                <a:cubicBezTo>
                  <a:pt x="3970577" y="3173851"/>
                  <a:pt x="3970408" y="3173856"/>
                  <a:pt x="3970241" y="3173908"/>
                </a:cubicBezTo>
                <a:cubicBezTo>
                  <a:pt x="3919965" y="3524002"/>
                  <a:pt x="3638926" y="3802574"/>
                  <a:pt x="3280075" y="3861506"/>
                </a:cubicBezTo>
                <a:lnTo>
                  <a:pt x="3279959" y="3862645"/>
                </a:lnTo>
                <a:cubicBezTo>
                  <a:pt x="3274648" y="3863648"/>
                  <a:pt x="3269319" y="3864589"/>
                  <a:pt x="3263742" y="3864173"/>
                </a:cubicBezTo>
                <a:cubicBezTo>
                  <a:pt x="3232570" y="3869683"/>
                  <a:pt x="3200690" y="3872641"/>
                  <a:pt x="3168316" y="3873164"/>
                </a:cubicBezTo>
                <a:lnTo>
                  <a:pt x="3151197" y="3874777"/>
                </a:lnTo>
                <a:lnTo>
                  <a:pt x="3151171" y="3874286"/>
                </a:lnTo>
                <a:lnTo>
                  <a:pt x="3150672" y="3874319"/>
                </a:lnTo>
                <a:cubicBezTo>
                  <a:pt x="3150106" y="3870547"/>
                  <a:pt x="3150079" y="3866761"/>
                  <a:pt x="3150079" y="3862969"/>
                </a:cubicBezTo>
                <a:close/>
                <a:moveTo>
                  <a:pt x="2442890" y="1181049"/>
                </a:moveTo>
                <a:cubicBezTo>
                  <a:pt x="2718080" y="1121906"/>
                  <a:pt x="2932923" y="907109"/>
                  <a:pt x="2986199" y="636203"/>
                </a:cubicBezTo>
                <a:cubicBezTo>
                  <a:pt x="2711009" y="695346"/>
                  <a:pt x="2496165" y="910143"/>
                  <a:pt x="2442890" y="1181049"/>
                </a:cubicBezTo>
                <a:close/>
                <a:moveTo>
                  <a:pt x="2442890" y="1493690"/>
                </a:moveTo>
                <a:cubicBezTo>
                  <a:pt x="2496166" y="1762469"/>
                  <a:pt x="2711009" y="1975579"/>
                  <a:pt x="2986199" y="2034258"/>
                </a:cubicBezTo>
                <a:cubicBezTo>
                  <a:pt x="2932924" y="1765479"/>
                  <a:pt x="2718080" y="1552369"/>
                  <a:pt x="2442890" y="1493690"/>
                </a:cubicBezTo>
                <a:close/>
                <a:moveTo>
                  <a:pt x="2442890" y="2877874"/>
                </a:moveTo>
                <a:cubicBezTo>
                  <a:pt x="2718080" y="2818731"/>
                  <a:pt x="2932923" y="2603934"/>
                  <a:pt x="2986199" y="2333028"/>
                </a:cubicBezTo>
                <a:cubicBezTo>
                  <a:pt x="2711009" y="2392171"/>
                  <a:pt x="2496165" y="2606968"/>
                  <a:pt x="2442890" y="2877874"/>
                </a:cubicBezTo>
                <a:close/>
                <a:moveTo>
                  <a:pt x="2442890" y="3190516"/>
                </a:moveTo>
                <a:cubicBezTo>
                  <a:pt x="2496166" y="3459294"/>
                  <a:pt x="2711009" y="3672404"/>
                  <a:pt x="2986199" y="3731083"/>
                </a:cubicBezTo>
                <a:cubicBezTo>
                  <a:pt x="2932924" y="3462304"/>
                  <a:pt x="2718080" y="3249194"/>
                  <a:pt x="2442890" y="3190516"/>
                </a:cubicBezTo>
                <a:close/>
                <a:moveTo>
                  <a:pt x="2410871" y="4305008"/>
                </a:moveTo>
                <a:lnTo>
                  <a:pt x="2439316" y="4255797"/>
                </a:lnTo>
                <a:cubicBezTo>
                  <a:pt x="2564553" y="4070062"/>
                  <a:pt x="2765510" y="3937139"/>
                  <a:pt x="2999569" y="3898397"/>
                </a:cubicBezTo>
                <a:lnTo>
                  <a:pt x="2999686" y="3897249"/>
                </a:lnTo>
                <a:cubicBezTo>
                  <a:pt x="3004995" y="3896239"/>
                  <a:pt x="3010323" y="3895291"/>
                  <a:pt x="3015899" y="3895710"/>
                </a:cubicBezTo>
                <a:cubicBezTo>
                  <a:pt x="3047082" y="3890153"/>
                  <a:pt x="3078975" y="3887172"/>
                  <a:pt x="3111360" y="3886645"/>
                </a:cubicBezTo>
                <a:lnTo>
                  <a:pt x="3128448" y="3885022"/>
                </a:lnTo>
                <a:lnTo>
                  <a:pt x="3128474" y="3885516"/>
                </a:lnTo>
                <a:lnTo>
                  <a:pt x="3128972" y="3885483"/>
                </a:lnTo>
                <a:lnTo>
                  <a:pt x="3129566" y="3896923"/>
                </a:lnTo>
                <a:cubicBezTo>
                  <a:pt x="3129566" y="3902604"/>
                  <a:pt x="3129507" y="3908271"/>
                  <a:pt x="3128195" y="3913899"/>
                </a:cubicBezTo>
                <a:cubicBezTo>
                  <a:pt x="3128237" y="3945234"/>
                  <a:pt x="3125787" y="3976125"/>
                  <a:pt x="3120728" y="4006375"/>
                </a:cubicBezTo>
                <a:lnTo>
                  <a:pt x="3120190" y="4013051"/>
                </a:lnTo>
                <a:cubicBezTo>
                  <a:pt x="3120020" y="4013056"/>
                  <a:pt x="3119852" y="4013061"/>
                  <a:pt x="3119684" y="4013114"/>
                </a:cubicBezTo>
                <a:cubicBezTo>
                  <a:pt x="3107502" y="4098618"/>
                  <a:pt x="3081770" y="4179889"/>
                  <a:pt x="3044567" y="4254710"/>
                </a:cubicBezTo>
                <a:lnTo>
                  <a:pt x="3014445" y="4305008"/>
                </a:lnTo>
                <a:lnTo>
                  <a:pt x="2860336" y="4305008"/>
                </a:lnTo>
                <a:lnTo>
                  <a:pt x="2887018" y="4271827"/>
                </a:lnTo>
                <a:cubicBezTo>
                  <a:pt x="2934773" y="4199373"/>
                  <a:pt x="2968952" y="4117553"/>
                  <a:pt x="2986199" y="4029853"/>
                </a:cubicBezTo>
                <a:cubicBezTo>
                  <a:pt x="2839947" y="4061285"/>
                  <a:pt x="2710740" y="4136681"/>
                  <a:pt x="2614045" y="4241205"/>
                </a:cubicBezTo>
                <a:lnTo>
                  <a:pt x="2561922" y="4305008"/>
                </a:lnTo>
                <a:close/>
                <a:moveTo>
                  <a:pt x="2376360" y="0"/>
                </a:moveTo>
                <a:lnTo>
                  <a:pt x="2524998" y="0"/>
                </a:lnTo>
                <a:lnTo>
                  <a:pt x="2547226" y="44350"/>
                </a:lnTo>
                <a:cubicBezTo>
                  <a:pt x="2646819" y="191052"/>
                  <a:pt x="2803160" y="298404"/>
                  <a:pt x="2986199" y="337433"/>
                </a:cubicBezTo>
                <a:cubicBezTo>
                  <a:pt x="2967274" y="241952"/>
                  <a:pt x="2927959" y="153496"/>
                  <a:pt x="2872691" y="76659"/>
                </a:cubicBezTo>
                <a:lnTo>
                  <a:pt x="2804464" y="0"/>
                </a:lnTo>
                <a:lnTo>
                  <a:pt x="2972839" y="0"/>
                </a:lnTo>
                <a:lnTo>
                  <a:pt x="3035473" y="96778"/>
                </a:lnTo>
                <a:cubicBezTo>
                  <a:pt x="3077594" y="175780"/>
                  <a:pt x="3106535" y="262463"/>
                  <a:pt x="3119686" y="354040"/>
                </a:cubicBezTo>
                <a:cubicBezTo>
                  <a:pt x="3119853" y="354093"/>
                  <a:pt x="3120023" y="354098"/>
                  <a:pt x="3120191" y="354103"/>
                </a:cubicBezTo>
                <a:lnTo>
                  <a:pt x="3120732" y="360740"/>
                </a:lnTo>
                <a:cubicBezTo>
                  <a:pt x="3125788" y="390746"/>
                  <a:pt x="3128238" y="421389"/>
                  <a:pt x="3128196" y="452471"/>
                </a:cubicBezTo>
                <a:cubicBezTo>
                  <a:pt x="3129508" y="458057"/>
                  <a:pt x="3129566" y="463681"/>
                  <a:pt x="3129566" y="469318"/>
                </a:cubicBezTo>
                <a:cubicBezTo>
                  <a:pt x="3129566" y="473110"/>
                  <a:pt x="3129539" y="476896"/>
                  <a:pt x="3128973" y="480669"/>
                </a:cubicBezTo>
                <a:lnTo>
                  <a:pt x="3128474" y="480636"/>
                </a:lnTo>
                <a:lnTo>
                  <a:pt x="3128448" y="481127"/>
                </a:lnTo>
                <a:lnTo>
                  <a:pt x="3111330" y="479514"/>
                </a:lnTo>
                <a:cubicBezTo>
                  <a:pt x="3078956" y="478991"/>
                  <a:pt x="3047075" y="476033"/>
                  <a:pt x="3015903" y="470523"/>
                </a:cubicBezTo>
                <a:cubicBezTo>
                  <a:pt x="3010326" y="470939"/>
                  <a:pt x="3004997" y="469998"/>
                  <a:pt x="2999687" y="468995"/>
                </a:cubicBezTo>
                <a:lnTo>
                  <a:pt x="2999571" y="467856"/>
                </a:lnTo>
                <a:cubicBezTo>
                  <a:pt x="2758165" y="428211"/>
                  <a:pt x="2551973" y="289169"/>
                  <a:pt x="2428199" y="95636"/>
                </a:cubicBezTo>
                <a:close/>
                <a:moveTo>
                  <a:pt x="2299523" y="1313979"/>
                </a:moveTo>
                <a:cubicBezTo>
                  <a:pt x="2299523" y="1308297"/>
                  <a:pt x="2299582" y="1302628"/>
                  <a:pt x="2300894" y="1296998"/>
                </a:cubicBezTo>
                <a:cubicBezTo>
                  <a:pt x="2300852" y="1265670"/>
                  <a:pt x="2303301" y="1234785"/>
                  <a:pt x="2308358" y="1204541"/>
                </a:cubicBezTo>
                <a:lnTo>
                  <a:pt x="2308898" y="1197851"/>
                </a:lnTo>
                <a:cubicBezTo>
                  <a:pt x="2309067" y="1197846"/>
                  <a:pt x="2309236" y="1197841"/>
                  <a:pt x="2309404" y="1197788"/>
                </a:cubicBezTo>
                <a:cubicBezTo>
                  <a:pt x="2359680" y="844922"/>
                  <a:pt x="2640719" y="564145"/>
                  <a:pt x="2999570" y="504747"/>
                </a:cubicBezTo>
                <a:lnTo>
                  <a:pt x="2999687" y="503599"/>
                </a:lnTo>
                <a:cubicBezTo>
                  <a:pt x="3004995" y="502589"/>
                  <a:pt x="3010323" y="501641"/>
                  <a:pt x="3015899" y="502060"/>
                </a:cubicBezTo>
                <a:cubicBezTo>
                  <a:pt x="3047083" y="496503"/>
                  <a:pt x="3078975" y="493522"/>
                  <a:pt x="3111361" y="492995"/>
                </a:cubicBezTo>
                <a:lnTo>
                  <a:pt x="3128448" y="491372"/>
                </a:lnTo>
                <a:lnTo>
                  <a:pt x="3128474" y="491866"/>
                </a:lnTo>
                <a:lnTo>
                  <a:pt x="3128972" y="491833"/>
                </a:lnTo>
                <a:lnTo>
                  <a:pt x="3129566" y="503273"/>
                </a:lnTo>
                <a:cubicBezTo>
                  <a:pt x="3129566" y="508954"/>
                  <a:pt x="3129508" y="514621"/>
                  <a:pt x="3128196" y="520249"/>
                </a:cubicBezTo>
                <a:cubicBezTo>
                  <a:pt x="3128238" y="551584"/>
                  <a:pt x="3125787" y="582475"/>
                  <a:pt x="3120729" y="612725"/>
                </a:cubicBezTo>
                <a:lnTo>
                  <a:pt x="3120190" y="619401"/>
                </a:lnTo>
                <a:cubicBezTo>
                  <a:pt x="3120021" y="619406"/>
                  <a:pt x="3119852" y="619411"/>
                  <a:pt x="3119685" y="619464"/>
                </a:cubicBezTo>
                <a:cubicBezTo>
                  <a:pt x="3069409" y="972329"/>
                  <a:pt x="2788370" y="1253106"/>
                  <a:pt x="2429519" y="1312505"/>
                </a:cubicBezTo>
                <a:lnTo>
                  <a:pt x="2429403" y="1313653"/>
                </a:lnTo>
                <a:cubicBezTo>
                  <a:pt x="2424092" y="1314664"/>
                  <a:pt x="2418763" y="1315612"/>
                  <a:pt x="2413186" y="1315193"/>
                </a:cubicBezTo>
                <a:cubicBezTo>
                  <a:pt x="2382014" y="1320747"/>
                  <a:pt x="2350134" y="1323728"/>
                  <a:pt x="2317760" y="1324255"/>
                </a:cubicBezTo>
                <a:lnTo>
                  <a:pt x="2300641" y="1325881"/>
                </a:lnTo>
                <a:lnTo>
                  <a:pt x="2300615" y="1325386"/>
                </a:lnTo>
                <a:lnTo>
                  <a:pt x="2300116" y="1325419"/>
                </a:lnTo>
                <a:cubicBezTo>
                  <a:pt x="2299550" y="1321617"/>
                  <a:pt x="2299523" y="1317801"/>
                  <a:pt x="2299523" y="1313979"/>
                </a:cubicBezTo>
                <a:close/>
                <a:moveTo>
                  <a:pt x="2299523" y="1361805"/>
                </a:moveTo>
                <a:lnTo>
                  <a:pt x="2300117" y="1350455"/>
                </a:lnTo>
                <a:lnTo>
                  <a:pt x="2300615" y="1350487"/>
                </a:lnTo>
                <a:lnTo>
                  <a:pt x="2300641" y="1349997"/>
                </a:lnTo>
                <a:lnTo>
                  <a:pt x="2317729" y="1351607"/>
                </a:lnTo>
                <a:cubicBezTo>
                  <a:pt x="2350114" y="1352130"/>
                  <a:pt x="2382007" y="1355088"/>
                  <a:pt x="2413190" y="1360601"/>
                </a:cubicBezTo>
                <a:cubicBezTo>
                  <a:pt x="2418766" y="1360185"/>
                  <a:pt x="2424094" y="1361126"/>
                  <a:pt x="2429403" y="1362128"/>
                </a:cubicBezTo>
                <a:lnTo>
                  <a:pt x="2429520" y="1363267"/>
                </a:lnTo>
                <a:cubicBezTo>
                  <a:pt x="2788370" y="1422199"/>
                  <a:pt x="3069409" y="1700770"/>
                  <a:pt x="3119686" y="2050865"/>
                </a:cubicBezTo>
                <a:cubicBezTo>
                  <a:pt x="3119853" y="2050918"/>
                  <a:pt x="3120023" y="2050923"/>
                  <a:pt x="3120191" y="2050928"/>
                </a:cubicBezTo>
                <a:lnTo>
                  <a:pt x="3120732" y="2057565"/>
                </a:lnTo>
                <a:cubicBezTo>
                  <a:pt x="3125788" y="2087572"/>
                  <a:pt x="3128238" y="2118214"/>
                  <a:pt x="3128196" y="2149296"/>
                </a:cubicBezTo>
                <a:cubicBezTo>
                  <a:pt x="3129508" y="2154882"/>
                  <a:pt x="3129566" y="2160506"/>
                  <a:pt x="3129566" y="2166144"/>
                </a:cubicBezTo>
                <a:cubicBezTo>
                  <a:pt x="3129566" y="2169936"/>
                  <a:pt x="3129539" y="2173722"/>
                  <a:pt x="3128973" y="2177494"/>
                </a:cubicBezTo>
                <a:lnTo>
                  <a:pt x="3128474" y="2177461"/>
                </a:lnTo>
                <a:lnTo>
                  <a:pt x="3128448" y="2177952"/>
                </a:lnTo>
                <a:lnTo>
                  <a:pt x="3111330" y="2176339"/>
                </a:lnTo>
                <a:cubicBezTo>
                  <a:pt x="3078956" y="2175816"/>
                  <a:pt x="3047075" y="2172858"/>
                  <a:pt x="3015903" y="2167348"/>
                </a:cubicBezTo>
                <a:cubicBezTo>
                  <a:pt x="3010326" y="2167764"/>
                  <a:pt x="3004997" y="2166823"/>
                  <a:pt x="2999687" y="2165820"/>
                </a:cubicBezTo>
                <a:lnTo>
                  <a:pt x="2999571" y="2164681"/>
                </a:lnTo>
                <a:cubicBezTo>
                  <a:pt x="2640719" y="2105749"/>
                  <a:pt x="2359680" y="1827177"/>
                  <a:pt x="2309405" y="1477083"/>
                </a:cubicBezTo>
                <a:cubicBezTo>
                  <a:pt x="2309237" y="1477030"/>
                  <a:pt x="2309069" y="1477026"/>
                  <a:pt x="2308899" y="1477021"/>
                </a:cubicBezTo>
                <a:lnTo>
                  <a:pt x="2308361" y="1470397"/>
                </a:lnTo>
                <a:cubicBezTo>
                  <a:pt x="2303302" y="1440385"/>
                  <a:pt x="2300852" y="1409736"/>
                  <a:pt x="2300894" y="1378647"/>
                </a:cubicBezTo>
                <a:cubicBezTo>
                  <a:pt x="2299582" y="1373063"/>
                  <a:pt x="2299523" y="1367441"/>
                  <a:pt x="2299523" y="1361805"/>
                </a:cubicBezTo>
                <a:close/>
                <a:moveTo>
                  <a:pt x="2299523" y="3010804"/>
                </a:moveTo>
                <a:cubicBezTo>
                  <a:pt x="2299523" y="3005122"/>
                  <a:pt x="2299582" y="2999453"/>
                  <a:pt x="2300894" y="2993823"/>
                </a:cubicBezTo>
                <a:cubicBezTo>
                  <a:pt x="2300852" y="2962495"/>
                  <a:pt x="2303301" y="2931610"/>
                  <a:pt x="2308358" y="2901366"/>
                </a:cubicBezTo>
                <a:lnTo>
                  <a:pt x="2308898" y="2894676"/>
                </a:lnTo>
                <a:cubicBezTo>
                  <a:pt x="2309067" y="2894671"/>
                  <a:pt x="2309236" y="2894666"/>
                  <a:pt x="2309404" y="2894613"/>
                </a:cubicBezTo>
                <a:cubicBezTo>
                  <a:pt x="2359680" y="2541747"/>
                  <a:pt x="2640719" y="2260970"/>
                  <a:pt x="2999570" y="2201572"/>
                </a:cubicBezTo>
                <a:lnTo>
                  <a:pt x="2999687" y="2200424"/>
                </a:lnTo>
                <a:cubicBezTo>
                  <a:pt x="3004995" y="2199414"/>
                  <a:pt x="3010323" y="2198466"/>
                  <a:pt x="3015899" y="2198885"/>
                </a:cubicBezTo>
                <a:cubicBezTo>
                  <a:pt x="3047083" y="2193328"/>
                  <a:pt x="3078975" y="2190347"/>
                  <a:pt x="3111361" y="2189820"/>
                </a:cubicBezTo>
                <a:lnTo>
                  <a:pt x="3128448" y="2188197"/>
                </a:lnTo>
                <a:lnTo>
                  <a:pt x="3128474" y="2188691"/>
                </a:lnTo>
                <a:lnTo>
                  <a:pt x="3128972" y="2188658"/>
                </a:lnTo>
                <a:lnTo>
                  <a:pt x="3129566" y="2200098"/>
                </a:lnTo>
                <a:cubicBezTo>
                  <a:pt x="3129566" y="2205779"/>
                  <a:pt x="3129508" y="2211446"/>
                  <a:pt x="3128196" y="2217074"/>
                </a:cubicBezTo>
                <a:cubicBezTo>
                  <a:pt x="3128238" y="2248409"/>
                  <a:pt x="3125787" y="2279300"/>
                  <a:pt x="3120729" y="2309550"/>
                </a:cubicBezTo>
                <a:lnTo>
                  <a:pt x="3120190" y="2316226"/>
                </a:lnTo>
                <a:cubicBezTo>
                  <a:pt x="3120021" y="2316231"/>
                  <a:pt x="3119852" y="2316236"/>
                  <a:pt x="3119685" y="2316289"/>
                </a:cubicBezTo>
                <a:cubicBezTo>
                  <a:pt x="3069409" y="2669154"/>
                  <a:pt x="2788370" y="2949931"/>
                  <a:pt x="2429519" y="3009330"/>
                </a:cubicBezTo>
                <a:lnTo>
                  <a:pt x="2429403" y="3010478"/>
                </a:lnTo>
                <a:cubicBezTo>
                  <a:pt x="2424092" y="3011489"/>
                  <a:pt x="2418763" y="3012437"/>
                  <a:pt x="2413186" y="3012018"/>
                </a:cubicBezTo>
                <a:cubicBezTo>
                  <a:pt x="2382014" y="3017572"/>
                  <a:pt x="2350134" y="3020553"/>
                  <a:pt x="2317760" y="3021080"/>
                </a:cubicBezTo>
                <a:lnTo>
                  <a:pt x="2300641" y="3022706"/>
                </a:lnTo>
                <a:lnTo>
                  <a:pt x="2300615" y="3022211"/>
                </a:lnTo>
                <a:lnTo>
                  <a:pt x="2300116" y="3022244"/>
                </a:lnTo>
                <a:cubicBezTo>
                  <a:pt x="2299550" y="3018442"/>
                  <a:pt x="2299523" y="3014626"/>
                  <a:pt x="2299523" y="3010804"/>
                </a:cubicBezTo>
                <a:close/>
                <a:moveTo>
                  <a:pt x="2299523" y="3058630"/>
                </a:moveTo>
                <a:lnTo>
                  <a:pt x="2300117" y="3047280"/>
                </a:lnTo>
                <a:lnTo>
                  <a:pt x="2300615" y="3047312"/>
                </a:lnTo>
                <a:lnTo>
                  <a:pt x="2300641" y="3046822"/>
                </a:lnTo>
                <a:lnTo>
                  <a:pt x="2317729" y="3048432"/>
                </a:lnTo>
                <a:cubicBezTo>
                  <a:pt x="2350114" y="3048955"/>
                  <a:pt x="2382007" y="3051913"/>
                  <a:pt x="2413190" y="3057426"/>
                </a:cubicBezTo>
                <a:cubicBezTo>
                  <a:pt x="2418766" y="3057010"/>
                  <a:pt x="2424094" y="3057951"/>
                  <a:pt x="2429403" y="3058953"/>
                </a:cubicBezTo>
                <a:lnTo>
                  <a:pt x="2429520" y="3060092"/>
                </a:lnTo>
                <a:cubicBezTo>
                  <a:pt x="2788370" y="3119024"/>
                  <a:pt x="3069409" y="3397595"/>
                  <a:pt x="3119686" y="3747690"/>
                </a:cubicBezTo>
                <a:cubicBezTo>
                  <a:pt x="3119853" y="3747743"/>
                  <a:pt x="3120023" y="3747748"/>
                  <a:pt x="3120191" y="3747753"/>
                </a:cubicBezTo>
                <a:lnTo>
                  <a:pt x="3120732" y="3754390"/>
                </a:lnTo>
                <a:cubicBezTo>
                  <a:pt x="3125788" y="3784397"/>
                  <a:pt x="3128238" y="3815039"/>
                  <a:pt x="3128196" y="3846121"/>
                </a:cubicBezTo>
                <a:cubicBezTo>
                  <a:pt x="3129508" y="3851707"/>
                  <a:pt x="3129566" y="3857331"/>
                  <a:pt x="3129566" y="3862969"/>
                </a:cubicBezTo>
                <a:cubicBezTo>
                  <a:pt x="3129566" y="3866761"/>
                  <a:pt x="3129539" y="3870547"/>
                  <a:pt x="3128973" y="3874319"/>
                </a:cubicBezTo>
                <a:lnTo>
                  <a:pt x="3128474" y="3874286"/>
                </a:lnTo>
                <a:lnTo>
                  <a:pt x="3128448" y="3874777"/>
                </a:lnTo>
                <a:lnTo>
                  <a:pt x="3111330" y="3873164"/>
                </a:lnTo>
                <a:cubicBezTo>
                  <a:pt x="3078956" y="3872641"/>
                  <a:pt x="3047075" y="3869683"/>
                  <a:pt x="3015903" y="3864173"/>
                </a:cubicBezTo>
                <a:cubicBezTo>
                  <a:pt x="3010326" y="3864589"/>
                  <a:pt x="3004997" y="3863648"/>
                  <a:pt x="2999687" y="3862645"/>
                </a:cubicBezTo>
                <a:lnTo>
                  <a:pt x="2999571" y="3861506"/>
                </a:lnTo>
                <a:cubicBezTo>
                  <a:pt x="2640719" y="3802574"/>
                  <a:pt x="2359680" y="3524002"/>
                  <a:pt x="2309405" y="3173908"/>
                </a:cubicBezTo>
                <a:cubicBezTo>
                  <a:pt x="2309237" y="3173856"/>
                  <a:pt x="2309069" y="3173851"/>
                  <a:pt x="2308899" y="3173846"/>
                </a:cubicBezTo>
                <a:lnTo>
                  <a:pt x="2308361" y="3167222"/>
                </a:lnTo>
                <a:cubicBezTo>
                  <a:pt x="2303302" y="3137210"/>
                  <a:pt x="2300852" y="3106561"/>
                  <a:pt x="2300894" y="3075472"/>
                </a:cubicBezTo>
                <a:cubicBezTo>
                  <a:pt x="2299582" y="3069889"/>
                  <a:pt x="2299523" y="3064266"/>
                  <a:pt x="2299523" y="3058630"/>
                </a:cubicBezTo>
                <a:close/>
                <a:moveTo>
                  <a:pt x="1601297" y="636203"/>
                </a:moveTo>
                <a:cubicBezTo>
                  <a:pt x="1654573" y="907109"/>
                  <a:pt x="1869416" y="1121906"/>
                  <a:pt x="2144606" y="1181049"/>
                </a:cubicBezTo>
                <a:cubicBezTo>
                  <a:pt x="2091331" y="910143"/>
                  <a:pt x="1876487" y="695346"/>
                  <a:pt x="1601297" y="636203"/>
                </a:cubicBezTo>
                <a:close/>
                <a:moveTo>
                  <a:pt x="1601297" y="2333028"/>
                </a:moveTo>
                <a:cubicBezTo>
                  <a:pt x="1654573" y="2603934"/>
                  <a:pt x="1869416" y="2818731"/>
                  <a:pt x="2144606" y="2877874"/>
                </a:cubicBezTo>
                <a:cubicBezTo>
                  <a:pt x="2091331" y="2606968"/>
                  <a:pt x="1876487" y="2392171"/>
                  <a:pt x="1601297" y="2333028"/>
                </a:cubicBezTo>
                <a:close/>
                <a:moveTo>
                  <a:pt x="1601295" y="2034258"/>
                </a:moveTo>
                <a:cubicBezTo>
                  <a:pt x="1876485" y="1975579"/>
                  <a:pt x="2091328" y="1762469"/>
                  <a:pt x="2144604" y="1493690"/>
                </a:cubicBezTo>
                <a:cubicBezTo>
                  <a:pt x="1869414" y="1552369"/>
                  <a:pt x="1654570" y="1765479"/>
                  <a:pt x="1601295" y="2034258"/>
                </a:cubicBezTo>
                <a:close/>
                <a:moveTo>
                  <a:pt x="1601295" y="3731083"/>
                </a:moveTo>
                <a:cubicBezTo>
                  <a:pt x="1876485" y="3672404"/>
                  <a:pt x="2091328" y="3459294"/>
                  <a:pt x="2144604" y="3190516"/>
                </a:cubicBezTo>
                <a:cubicBezTo>
                  <a:pt x="1869414" y="3249194"/>
                  <a:pt x="1654570" y="3462304"/>
                  <a:pt x="1601295" y="3731083"/>
                </a:cubicBezTo>
                <a:close/>
                <a:moveTo>
                  <a:pt x="1457930" y="503273"/>
                </a:moveTo>
                <a:lnTo>
                  <a:pt x="1458524" y="491833"/>
                </a:lnTo>
                <a:lnTo>
                  <a:pt x="1459022" y="491866"/>
                </a:lnTo>
                <a:lnTo>
                  <a:pt x="1459048" y="491372"/>
                </a:lnTo>
                <a:lnTo>
                  <a:pt x="1476135" y="492995"/>
                </a:lnTo>
                <a:cubicBezTo>
                  <a:pt x="1508521" y="493522"/>
                  <a:pt x="1540413" y="496503"/>
                  <a:pt x="1571597" y="502060"/>
                </a:cubicBezTo>
                <a:cubicBezTo>
                  <a:pt x="1577173" y="501641"/>
                  <a:pt x="1582501" y="502589"/>
                  <a:pt x="1587809" y="503599"/>
                </a:cubicBezTo>
                <a:lnTo>
                  <a:pt x="1587926" y="504747"/>
                </a:lnTo>
                <a:cubicBezTo>
                  <a:pt x="1946777" y="564145"/>
                  <a:pt x="2227816" y="844922"/>
                  <a:pt x="2278092" y="1197788"/>
                </a:cubicBezTo>
                <a:cubicBezTo>
                  <a:pt x="2278260" y="1197841"/>
                  <a:pt x="2278429" y="1197846"/>
                  <a:pt x="2278598" y="1197851"/>
                </a:cubicBezTo>
                <a:lnTo>
                  <a:pt x="2279138" y="1204541"/>
                </a:lnTo>
                <a:cubicBezTo>
                  <a:pt x="2284195" y="1234785"/>
                  <a:pt x="2286644" y="1265670"/>
                  <a:pt x="2286602" y="1296998"/>
                </a:cubicBezTo>
                <a:cubicBezTo>
                  <a:pt x="2287914" y="1302628"/>
                  <a:pt x="2287973" y="1308297"/>
                  <a:pt x="2287973" y="1313979"/>
                </a:cubicBezTo>
                <a:cubicBezTo>
                  <a:pt x="2287973" y="1317801"/>
                  <a:pt x="2287946" y="1321617"/>
                  <a:pt x="2287380" y="1325419"/>
                </a:cubicBezTo>
                <a:lnTo>
                  <a:pt x="2286881" y="1325386"/>
                </a:lnTo>
                <a:lnTo>
                  <a:pt x="2286855" y="1325881"/>
                </a:lnTo>
                <a:lnTo>
                  <a:pt x="2269736" y="1324255"/>
                </a:lnTo>
                <a:cubicBezTo>
                  <a:pt x="2237362" y="1323728"/>
                  <a:pt x="2205482" y="1320747"/>
                  <a:pt x="2174310" y="1315193"/>
                </a:cubicBezTo>
                <a:cubicBezTo>
                  <a:pt x="2168733" y="1315612"/>
                  <a:pt x="2163404" y="1314664"/>
                  <a:pt x="2158093" y="1313653"/>
                </a:cubicBezTo>
                <a:lnTo>
                  <a:pt x="2157977" y="1312505"/>
                </a:lnTo>
                <a:cubicBezTo>
                  <a:pt x="1799126" y="1253106"/>
                  <a:pt x="1518087" y="972329"/>
                  <a:pt x="1467811" y="619464"/>
                </a:cubicBezTo>
                <a:cubicBezTo>
                  <a:pt x="1467644" y="619411"/>
                  <a:pt x="1467475" y="619406"/>
                  <a:pt x="1467306" y="619401"/>
                </a:cubicBezTo>
                <a:lnTo>
                  <a:pt x="1466767" y="612725"/>
                </a:lnTo>
                <a:cubicBezTo>
                  <a:pt x="1461709" y="582475"/>
                  <a:pt x="1459258" y="551584"/>
                  <a:pt x="1459300" y="520249"/>
                </a:cubicBezTo>
                <a:cubicBezTo>
                  <a:pt x="1457988" y="514621"/>
                  <a:pt x="1457930" y="508954"/>
                  <a:pt x="1457930" y="503273"/>
                </a:cubicBezTo>
                <a:close/>
                <a:moveTo>
                  <a:pt x="1457930" y="2200098"/>
                </a:moveTo>
                <a:lnTo>
                  <a:pt x="1458524" y="2188658"/>
                </a:lnTo>
                <a:lnTo>
                  <a:pt x="1459022" y="2188691"/>
                </a:lnTo>
                <a:lnTo>
                  <a:pt x="1459048" y="2188197"/>
                </a:lnTo>
                <a:lnTo>
                  <a:pt x="1476135" y="2189820"/>
                </a:lnTo>
                <a:cubicBezTo>
                  <a:pt x="1508521" y="2190347"/>
                  <a:pt x="1540413" y="2193328"/>
                  <a:pt x="1571597" y="2198885"/>
                </a:cubicBezTo>
                <a:cubicBezTo>
                  <a:pt x="1577173" y="2198466"/>
                  <a:pt x="1582501" y="2199414"/>
                  <a:pt x="1587809" y="2200424"/>
                </a:cubicBezTo>
                <a:lnTo>
                  <a:pt x="1587926" y="2201572"/>
                </a:lnTo>
                <a:cubicBezTo>
                  <a:pt x="1946777" y="2260970"/>
                  <a:pt x="2227816" y="2541747"/>
                  <a:pt x="2278092" y="2894613"/>
                </a:cubicBezTo>
                <a:cubicBezTo>
                  <a:pt x="2278260" y="2894666"/>
                  <a:pt x="2278429" y="2894671"/>
                  <a:pt x="2278598" y="2894676"/>
                </a:cubicBezTo>
                <a:lnTo>
                  <a:pt x="2279138" y="2901366"/>
                </a:lnTo>
                <a:cubicBezTo>
                  <a:pt x="2284195" y="2931610"/>
                  <a:pt x="2286644" y="2962495"/>
                  <a:pt x="2286602" y="2993823"/>
                </a:cubicBezTo>
                <a:cubicBezTo>
                  <a:pt x="2287914" y="2999453"/>
                  <a:pt x="2287973" y="3005122"/>
                  <a:pt x="2287973" y="3010804"/>
                </a:cubicBezTo>
                <a:cubicBezTo>
                  <a:pt x="2287973" y="3014626"/>
                  <a:pt x="2287946" y="3018442"/>
                  <a:pt x="2287380" y="3022244"/>
                </a:cubicBezTo>
                <a:lnTo>
                  <a:pt x="2286881" y="3022211"/>
                </a:lnTo>
                <a:lnTo>
                  <a:pt x="2286855" y="3022706"/>
                </a:lnTo>
                <a:lnTo>
                  <a:pt x="2269736" y="3021080"/>
                </a:lnTo>
                <a:cubicBezTo>
                  <a:pt x="2237362" y="3020553"/>
                  <a:pt x="2205482" y="3017572"/>
                  <a:pt x="2174310" y="3012018"/>
                </a:cubicBezTo>
                <a:cubicBezTo>
                  <a:pt x="2168733" y="3012437"/>
                  <a:pt x="2163404" y="3011489"/>
                  <a:pt x="2158093" y="3010478"/>
                </a:cubicBezTo>
                <a:lnTo>
                  <a:pt x="2157977" y="3009330"/>
                </a:lnTo>
                <a:cubicBezTo>
                  <a:pt x="1799126" y="2949931"/>
                  <a:pt x="1518087" y="2669154"/>
                  <a:pt x="1467811" y="2316289"/>
                </a:cubicBezTo>
                <a:cubicBezTo>
                  <a:pt x="1467644" y="2316236"/>
                  <a:pt x="1467475" y="2316231"/>
                  <a:pt x="1467306" y="2316226"/>
                </a:cubicBezTo>
                <a:lnTo>
                  <a:pt x="1466767" y="2309550"/>
                </a:lnTo>
                <a:cubicBezTo>
                  <a:pt x="1461709" y="2279300"/>
                  <a:pt x="1459258" y="2248409"/>
                  <a:pt x="1459300" y="2217074"/>
                </a:cubicBezTo>
                <a:cubicBezTo>
                  <a:pt x="1457988" y="2211446"/>
                  <a:pt x="1457930" y="2205779"/>
                  <a:pt x="1457930" y="2200098"/>
                </a:cubicBezTo>
                <a:close/>
                <a:moveTo>
                  <a:pt x="1457930" y="3896923"/>
                </a:moveTo>
                <a:lnTo>
                  <a:pt x="1458524" y="3885483"/>
                </a:lnTo>
                <a:lnTo>
                  <a:pt x="1459022" y="3885516"/>
                </a:lnTo>
                <a:lnTo>
                  <a:pt x="1459048" y="3885022"/>
                </a:lnTo>
                <a:lnTo>
                  <a:pt x="1476135" y="3886645"/>
                </a:lnTo>
                <a:cubicBezTo>
                  <a:pt x="1508521" y="3887172"/>
                  <a:pt x="1540413" y="3890153"/>
                  <a:pt x="1571597" y="3895710"/>
                </a:cubicBezTo>
                <a:cubicBezTo>
                  <a:pt x="1577173" y="3895291"/>
                  <a:pt x="1582501" y="3896239"/>
                  <a:pt x="1587809" y="3897249"/>
                </a:cubicBezTo>
                <a:lnTo>
                  <a:pt x="1587926" y="3898397"/>
                </a:lnTo>
                <a:cubicBezTo>
                  <a:pt x="1821986" y="3937139"/>
                  <a:pt x="2022942" y="4070062"/>
                  <a:pt x="2148179" y="4255797"/>
                </a:cubicBezTo>
                <a:lnTo>
                  <a:pt x="2176624" y="4305008"/>
                </a:lnTo>
                <a:lnTo>
                  <a:pt x="2025574" y="4305008"/>
                </a:lnTo>
                <a:lnTo>
                  <a:pt x="1973451" y="4241205"/>
                </a:lnTo>
                <a:cubicBezTo>
                  <a:pt x="1876755" y="4136681"/>
                  <a:pt x="1747549" y="4061285"/>
                  <a:pt x="1601297" y="4029853"/>
                </a:cubicBezTo>
                <a:cubicBezTo>
                  <a:pt x="1618544" y="4117553"/>
                  <a:pt x="1652724" y="4199373"/>
                  <a:pt x="1700478" y="4271827"/>
                </a:cubicBezTo>
                <a:lnTo>
                  <a:pt x="1727160" y="4305008"/>
                </a:lnTo>
                <a:lnTo>
                  <a:pt x="1573050" y="4305008"/>
                </a:lnTo>
                <a:lnTo>
                  <a:pt x="1542929" y="4254710"/>
                </a:lnTo>
                <a:cubicBezTo>
                  <a:pt x="1505726" y="4179889"/>
                  <a:pt x="1479994" y="4098618"/>
                  <a:pt x="1467811" y="4013114"/>
                </a:cubicBezTo>
                <a:cubicBezTo>
                  <a:pt x="1467644" y="4013061"/>
                  <a:pt x="1467475" y="4013056"/>
                  <a:pt x="1467306" y="4013051"/>
                </a:cubicBezTo>
                <a:lnTo>
                  <a:pt x="1466767" y="4006375"/>
                </a:lnTo>
                <a:cubicBezTo>
                  <a:pt x="1461709" y="3976125"/>
                  <a:pt x="1459258" y="3945234"/>
                  <a:pt x="1459300" y="3913899"/>
                </a:cubicBezTo>
                <a:cubicBezTo>
                  <a:pt x="1457988" y="3908271"/>
                  <a:pt x="1457930" y="3902604"/>
                  <a:pt x="1457930" y="3896923"/>
                </a:cubicBezTo>
                <a:close/>
                <a:moveTo>
                  <a:pt x="1457928" y="469318"/>
                </a:moveTo>
                <a:cubicBezTo>
                  <a:pt x="1457928" y="463681"/>
                  <a:pt x="1457986" y="458057"/>
                  <a:pt x="1459298" y="452471"/>
                </a:cubicBezTo>
                <a:cubicBezTo>
                  <a:pt x="1459256" y="421389"/>
                  <a:pt x="1461706" y="390746"/>
                  <a:pt x="1466762" y="360740"/>
                </a:cubicBezTo>
                <a:lnTo>
                  <a:pt x="1467303" y="354103"/>
                </a:lnTo>
                <a:cubicBezTo>
                  <a:pt x="1467471" y="354098"/>
                  <a:pt x="1467641" y="354093"/>
                  <a:pt x="1467808" y="354040"/>
                </a:cubicBezTo>
                <a:cubicBezTo>
                  <a:pt x="1480960" y="262463"/>
                  <a:pt x="1509901" y="175780"/>
                  <a:pt x="1552022" y="96778"/>
                </a:cubicBezTo>
                <a:lnTo>
                  <a:pt x="1614656" y="0"/>
                </a:lnTo>
                <a:lnTo>
                  <a:pt x="1783031" y="0"/>
                </a:lnTo>
                <a:lnTo>
                  <a:pt x="1714803" y="76659"/>
                </a:lnTo>
                <a:cubicBezTo>
                  <a:pt x="1659536" y="153496"/>
                  <a:pt x="1620221" y="241952"/>
                  <a:pt x="1601295" y="337433"/>
                </a:cubicBezTo>
                <a:cubicBezTo>
                  <a:pt x="1784335" y="298404"/>
                  <a:pt x="1940676" y="191052"/>
                  <a:pt x="2040269" y="44350"/>
                </a:cubicBezTo>
                <a:lnTo>
                  <a:pt x="2062497" y="0"/>
                </a:lnTo>
                <a:lnTo>
                  <a:pt x="2211135" y="0"/>
                </a:lnTo>
                <a:lnTo>
                  <a:pt x="2159296" y="95636"/>
                </a:lnTo>
                <a:cubicBezTo>
                  <a:pt x="2035522" y="289169"/>
                  <a:pt x="1829330" y="428211"/>
                  <a:pt x="1587923" y="467856"/>
                </a:cubicBezTo>
                <a:lnTo>
                  <a:pt x="1587807" y="468995"/>
                </a:lnTo>
                <a:cubicBezTo>
                  <a:pt x="1582497" y="469998"/>
                  <a:pt x="1577168" y="470939"/>
                  <a:pt x="1571591" y="470523"/>
                </a:cubicBezTo>
                <a:cubicBezTo>
                  <a:pt x="1540419" y="476033"/>
                  <a:pt x="1508538" y="478991"/>
                  <a:pt x="1476164" y="479514"/>
                </a:cubicBezTo>
                <a:lnTo>
                  <a:pt x="1459046" y="481127"/>
                </a:lnTo>
                <a:lnTo>
                  <a:pt x="1459020" y="480636"/>
                </a:lnTo>
                <a:lnTo>
                  <a:pt x="1458521" y="480669"/>
                </a:lnTo>
                <a:cubicBezTo>
                  <a:pt x="1457955" y="476896"/>
                  <a:pt x="1457928" y="473110"/>
                  <a:pt x="1457928" y="469318"/>
                </a:cubicBezTo>
                <a:close/>
                <a:moveTo>
                  <a:pt x="1457928" y="2166144"/>
                </a:moveTo>
                <a:cubicBezTo>
                  <a:pt x="1457928" y="2160506"/>
                  <a:pt x="1457986" y="2154882"/>
                  <a:pt x="1459298" y="2149296"/>
                </a:cubicBezTo>
                <a:cubicBezTo>
                  <a:pt x="1459256" y="2118214"/>
                  <a:pt x="1461706" y="2087572"/>
                  <a:pt x="1466762" y="2057565"/>
                </a:cubicBezTo>
                <a:lnTo>
                  <a:pt x="1467303" y="2050928"/>
                </a:lnTo>
                <a:cubicBezTo>
                  <a:pt x="1467471" y="2050923"/>
                  <a:pt x="1467641" y="2050918"/>
                  <a:pt x="1467808" y="2050865"/>
                </a:cubicBezTo>
                <a:cubicBezTo>
                  <a:pt x="1518085" y="1700770"/>
                  <a:pt x="1799124" y="1422199"/>
                  <a:pt x="2157974" y="1363267"/>
                </a:cubicBezTo>
                <a:lnTo>
                  <a:pt x="2158091" y="1362128"/>
                </a:lnTo>
                <a:cubicBezTo>
                  <a:pt x="2163400" y="1361126"/>
                  <a:pt x="2168728" y="1360185"/>
                  <a:pt x="2174304" y="1360601"/>
                </a:cubicBezTo>
                <a:cubicBezTo>
                  <a:pt x="2205487" y="1355088"/>
                  <a:pt x="2237380" y="1352130"/>
                  <a:pt x="2269765" y="1351607"/>
                </a:cubicBezTo>
                <a:lnTo>
                  <a:pt x="2286853" y="1349997"/>
                </a:lnTo>
                <a:lnTo>
                  <a:pt x="2286879" y="1350487"/>
                </a:lnTo>
                <a:lnTo>
                  <a:pt x="2287377" y="1350455"/>
                </a:lnTo>
                <a:lnTo>
                  <a:pt x="2287971" y="1361805"/>
                </a:lnTo>
                <a:cubicBezTo>
                  <a:pt x="2287971" y="1367441"/>
                  <a:pt x="2287912" y="1373063"/>
                  <a:pt x="2286600" y="1378647"/>
                </a:cubicBezTo>
                <a:cubicBezTo>
                  <a:pt x="2286642" y="1409736"/>
                  <a:pt x="2284192" y="1440385"/>
                  <a:pt x="2279133" y="1470397"/>
                </a:cubicBezTo>
                <a:lnTo>
                  <a:pt x="2278595" y="1477021"/>
                </a:lnTo>
                <a:cubicBezTo>
                  <a:pt x="2278425" y="1477026"/>
                  <a:pt x="2278257" y="1477030"/>
                  <a:pt x="2278089" y="1477083"/>
                </a:cubicBezTo>
                <a:cubicBezTo>
                  <a:pt x="2227814" y="1827177"/>
                  <a:pt x="1946775" y="2105749"/>
                  <a:pt x="1587923" y="2164681"/>
                </a:cubicBezTo>
                <a:lnTo>
                  <a:pt x="1587807" y="2165820"/>
                </a:lnTo>
                <a:cubicBezTo>
                  <a:pt x="1582497" y="2166823"/>
                  <a:pt x="1577168" y="2167764"/>
                  <a:pt x="1571591" y="2167348"/>
                </a:cubicBezTo>
                <a:cubicBezTo>
                  <a:pt x="1540419" y="2172858"/>
                  <a:pt x="1508538" y="2175816"/>
                  <a:pt x="1476164" y="2176339"/>
                </a:cubicBezTo>
                <a:lnTo>
                  <a:pt x="1459046" y="2177952"/>
                </a:lnTo>
                <a:lnTo>
                  <a:pt x="1459020" y="2177461"/>
                </a:lnTo>
                <a:lnTo>
                  <a:pt x="1458521" y="2177494"/>
                </a:lnTo>
                <a:cubicBezTo>
                  <a:pt x="1457955" y="2173722"/>
                  <a:pt x="1457928" y="2169936"/>
                  <a:pt x="1457928" y="2166144"/>
                </a:cubicBezTo>
                <a:close/>
                <a:moveTo>
                  <a:pt x="1457928" y="3862969"/>
                </a:moveTo>
                <a:cubicBezTo>
                  <a:pt x="1457928" y="3857331"/>
                  <a:pt x="1457986" y="3851707"/>
                  <a:pt x="1459298" y="3846121"/>
                </a:cubicBezTo>
                <a:cubicBezTo>
                  <a:pt x="1459256" y="3815039"/>
                  <a:pt x="1461706" y="3784397"/>
                  <a:pt x="1466762" y="3754390"/>
                </a:cubicBezTo>
                <a:lnTo>
                  <a:pt x="1467303" y="3747753"/>
                </a:lnTo>
                <a:cubicBezTo>
                  <a:pt x="1467471" y="3747748"/>
                  <a:pt x="1467641" y="3747743"/>
                  <a:pt x="1467808" y="3747690"/>
                </a:cubicBezTo>
                <a:cubicBezTo>
                  <a:pt x="1518085" y="3397595"/>
                  <a:pt x="1799124" y="3119024"/>
                  <a:pt x="2157974" y="3060092"/>
                </a:cubicBezTo>
                <a:lnTo>
                  <a:pt x="2158091" y="3058953"/>
                </a:lnTo>
                <a:cubicBezTo>
                  <a:pt x="2163400" y="3057951"/>
                  <a:pt x="2168728" y="3057010"/>
                  <a:pt x="2174304" y="3057426"/>
                </a:cubicBezTo>
                <a:cubicBezTo>
                  <a:pt x="2205487" y="3051913"/>
                  <a:pt x="2237380" y="3048955"/>
                  <a:pt x="2269765" y="3048432"/>
                </a:cubicBezTo>
                <a:lnTo>
                  <a:pt x="2286853" y="3046822"/>
                </a:lnTo>
                <a:lnTo>
                  <a:pt x="2286879" y="3047312"/>
                </a:lnTo>
                <a:lnTo>
                  <a:pt x="2287377" y="3047280"/>
                </a:lnTo>
                <a:lnTo>
                  <a:pt x="2287971" y="3058630"/>
                </a:lnTo>
                <a:cubicBezTo>
                  <a:pt x="2287971" y="3064266"/>
                  <a:pt x="2287912" y="3069889"/>
                  <a:pt x="2286600" y="3075472"/>
                </a:cubicBezTo>
                <a:cubicBezTo>
                  <a:pt x="2286642" y="3106561"/>
                  <a:pt x="2284192" y="3137210"/>
                  <a:pt x="2279133" y="3167222"/>
                </a:cubicBezTo>
                <a:lnTo>
                  <a:pt x="2278595" y="3173846"/>
                </a:lnTo>
                <a:cubicBezTo>
                  <a:pt x="2278425" y="3173851"/>
                  <a:pt x="2278257" y="3173856"/>
                  <a:pt x="2278089" y="3173908"/>
                </a:cubicBezTo>
                <a:cubicBezTo>
                  <a:pt x="2227814" y="3524002"/>
                  <a:pt x="1946775" y="3802574"/>
                  <a:pt x="1587923" y="3861506"/>
                </a:cubicBezTo>
                <a:lnTo>
                  <a:pt x="1587807" y="3862645"/>
                </a:lnTo>
                <a:cubicBezTo>
                  <a:pt x="1582497" y="3863648"/>
                  <a:pt x="1577168" y="3864589"/>
                  <a:pt x="1571591" y="3864173"/>
                </a:cubicBezTo>
                <a:cubicBezTo>
                  <a:pt x="1540419" y="3869683"/>
                  <a:pt x="1508538" y="3872641"/>
                  <a:pt x="1476164" y="3873164"/>
                </a:cubicBezTo>
                <a:lnTo>
                  <a:pt x="1459046" y="3874777"/>
                </a:lnTo>
                <a:lnTo>
                  <a:pt x="1459020" y="3874286"/>
                </a:lnTo>
                <a:lnTo>
                  <a:pt x="1458521" y="3874319"/>
                </a:lnTo>
                <a:cubicBezTo>
                  <a:pt x="1457955" y="3870547"/>
                  <a:pt x="1457928" y="3866761"/>
                  <a:pt x="1457928" y="3862969"/>
                </a:cubicBezTo>
                <a:close/>
                <a:moveTo>
                  <a:pt x="750739" y="1181049"/>
                </a:moveTo>
                <a:cubicBezTo>
                  <a:pt x="1025929" y="1121906"/>
                  <a:pt x="1240772" y="907109"/>
                  <a:pt x="1294048" y="636203"/>
                </a:cubicBezTo>
                <a:cubicBezTo>
                  <a:pt x="1018858" y="695346"/>
                  <a:pt x="804014" y="910143"/>
                  <a:pt x="750739" y="1181049"/>
                </a:cubicBezTo>
                <a:close/>
                <a:moveTo>
                  <a:pt x="750739" y="1493690"/>
                </a:moveTo>
                <a:cubicBezTo>
                  <a:pt x="804015" y="1762469"/>
                  <a:pt x="1018858" y="1975579"/>
                  <a:pt x="1294048" y="2034258"/>
                </a:cubicBezTo>
                <a:cubicBezTo>
                  <a:pt x="1240773" y="1765479"/>
                  <a:pt x="1025929" y="1552369"/>
                  <a:pt x="750739" y="1493690"/>
                </a:cubicBezTo>
                <a:close/>
                <a:moveTo>
                  <a:pt x="750739" y="2877874"/>
                </a:moveTo>
                <a:cubicBezTo>
                  <a:pt x="1025929" y="2818731"/>
                  <a:pt x="1240772" y="2603934"/>
                  <a:pt x="1294048" y="2333028"/>
                </a:cubicBezTo>
                <a:cubicBezTo>
                  <a:pt x="1018858" y="2392171"/>
                  <a:pt x="804014" y="2606968"/>
                  <a:pt x="750739" y="2877874"/>
                </a:cubicBezTo>
                <a:close/>
                <a:moveTo>
                  <a:pt x="750739" y="3190516"/>
                </a:moveTo>
                <a:cubicBezTo>
                  <a:pt x="804015" y="3459294"/>
                  <a:pt x="1018858" y="3672404"/>
                  <a:pt x="1294048" y="3731083"/>
                </a:cubicBezTo>
                <a:cubicBezTo>
                  <a:pt x="1240773" y="3462304"/>
                  <a:pt x="1025929" y="3249194"/>
                  <a:pt x="750739" y="3190516"/>
                </a:cubicBezTo>
                <a:close/>
                <a:moveTo>
                  <a:pt x="718720" y="4305008"/>
                </a:moveTo>
                <a:lnTo>
                  <a:pt x="747165" y="4255797"/>
                </a:lnTo>
                <a:cubicBezTo>
                  <a:pt x="872402" y="4070062"/>
                  <a:pt x="1073359" y="3937139"/>
                  <a:pt x="1307418" y="3898397"/>
                </a:cubicBezTo>
                <a:lnTo>
                  <a:pt x="1307535" y="3897249"/>
                </a:lnTo>
                <a:cubicBezTo>
                  <a:pt x="1312844" y="3896239"/>
                  <a:pt x="1318172" y="3895291"/>
                  <a:pt x="1323748" y="3895710"/>
                </a:cubicBezTo>
                <a:cubicBezTo>
                  <a:pt x="1354931" y="3890153"/>
                  <a:pt x="1386824" y="3887172"/>
                  <a:pt x="1419209" y="3886645"/>
                </a:cubicBezTo>
                <a:lnTo>
                  <a:pt x="1436297" y="3885022"/>
                </a:lnTo>
                <a:lnTo>
                  <a:pt x="1436323" y="3885516"/>
                </a:lnTo>
                <a:lnTo>
                  <a:pt x="1436821" y="3885483"/>
                </a:lnTo>
                <a:lnTo>
                  <a:pt x="1437415" y="3896923"/>
                </a:lnTo>
                <a:cubicBezTo>
                  <a:pt x="1437415" y="3902604"/>
                  <a:pt x="1437356" y="3908271"/>
                  <a:pt x="1436044" y="3913899"/>
                </a:cubicBezTo>
                <a:cubicBezTo>
                  <a:pt x="1436086" y="3945234"/>
                  <a:pt x="1433636" y="3976125"/>
                  <a:pt x="1428577" y="4006375"/>
                </a:cubicBezTo>
                <a:lnTo>
                  <a:pt x="1428039" y="4013051"/>
                </a:lnTo>
                <a:cubicBezTo>
                  <a:pt x="1427869" y="4013056"/>
                  <a:pt x="1427701" y="4013061"/>
                  <a:pt x="1427533" y="4013114"/>
                </a:cubicBezTo>
                <a:cubicBezTo>
                  <a:pt x="1415351" y="4098618"/>
                  <a:pt x="1389619" y="4179889"/>
                  <a:pt x="1352416" y="4254710"/>
                </a:cubicBezTo>
                <a:lnTo>
                  <a:pt x="1322295" y="4305008"/>
                </a:lnTo>
                <a:lnTo>
                  <a:pt x="1168185" y="4305008"/>
                </a:lnTo>
                <a:lnTo>
                  <a:pt x="1194867" y="4271827"/>
                </a:lnTo>
                <a:cubicBezTo>
                  <a:pt x="1242622" y="4199373"/>
                  <a:pt x="1276801" y="4117553"/>
                  <a:pt x="1294048" y="4029853"/>
                </a:cubicBezTo>
                <a:cubicBezTo>
                  <a:pt x="1147796" y="4061285"/>
                  <a:pt x="1018589" y="4136681"/>
                  <a:pt x="921894" y="4241205"/>
                </a:cubicBezTo>
                <a:lnTo>
                  <a:pt x="869771" y="4305008"/>
                </a:lnTo>
                <a:close/>
                <a:moveTo>
                  <a:pt x="684209" y="0"/>
                </a:moveTo>
                <a:lnTo>
                  <a:pt x="832847" y="0"/>
                </a:lnTo>
                <a:lnTo>
                  <a:pt x="855075" y="44350"/>
                </a:lnTo>
                <a:cubicBezTo>
                  <a:pt x="954668" y="191053"/>
                  <a:pt x="1111009" y="298404"/>
                  <a:pt x="1294048" y="337433"/>
                </a:cubicBezTo>
                <a:cubicBezTo>
                  <a:pt x="1275123" y="241952"/>
                  <a:pt x="1235808" y="153496"/>
                  <a:pt x="1180541" y="76659"/>
                </a:cubicBezTo>
                <a:lnTo>
                  <a:pt x="1112313" y="0"/>
                </a:lnTo>
                <a:lnTo>
                  <a:pt x="1280688" y="0"/>
                </a:lnTo>
                <a:lnTo>
                  <a:pt x="1343322" y="96778"/>
                </a:lnTo>
                <a:cubicBezTo>
                  <a:pt x="1385443" y="175780"/>
                  <a:pt x="1414383" y="262463"/>
                  <a:pt x="1427534" y="354040"/>
                </a:cubicBezTo>
                <a:cubicBezTo>
                  <a:pt x="1427702" y="354093"/>
                  <a:pt x="1427871" y="354098"/>
                  <a:pt x="1428040" y="354102"/>
                </a:cubicBezTo>
                <a:lnTo>
                  <a:pt x="1428580" y="360740"/>
                </a:lnTo>
                <a:cubicBezTo>
                  <a:pt x="1433637" y="390746"/>
                  <a:pt x="1436086" y="421389"/>
                  <a:pt x="1436044" y="452471"/>
                </a:cubicBezTo>
                <a:cubicBezTo>
                  <a:pt x="1437356" y="458057"/>
                  <a:pt x="1437415" y="463681"/>
                  <a:pt x="1437415" y="469318"/>
                </a:cubicBezTo>
                <a:cubicBezTo>
                  <a:pt x="1437415" y="473111"/>
                  <a:pt x="1437388" y="476896"/>
                  <a:pt x="1436822" y="480669"/>
                </a:cubicBezTo>
                <a:lnTo>
                  <a:pt x="1436323" y="480636"/>
                </a:lnTo>
                <a:lnTo>
                  <a:pt x="1436297" y="481127"/>
                </a:lnTo>
                <a:lnTo>
                  <a:pt x="1419178" y="479514"/>
                </a:lnTo>
                <a:cubicBezTo>
                  <a:pt x="1386804" y="478991"/>
                  <a:pt x="1354924" y="476033"/>
                  <a:pt x="1323752" y="470523"/>
                </a:cubicBezTo>
                <a:cubicBezTo>
                  <a:pt x="1318175" y="470939"/>
                  <a:pt x="1312846" y="469998"/>
                  <a:pt x="1307535" y="468995"/>
                </a:cubicBezTo>
                <a:lnTo>
                  <a:pt x="1307419" y="467856"/>
                </a:lnTo>
                <a:cubicBezTo>
                  <a:pt x="1066014" y="428211"/>
                  <a:pt x="859822" y="289169"/>
                  <a:pt x="736048" y="95636"/>
                </a:cubicBezTo>
                <a:close/>
                <a:moveTo>
                  <a:pt x="607372" y="1313979"/>
                </a:moveTo>
                <a:cubicBezTo>
                  <a:pt x="607372" y="1308297"/>
                  <a:pt x="607430" y="1302628"/>
                  <a:pt x="608742" y="1296998"/>
                </a:cubicBezTo>
                <a:cubicBezTo>
                  <a:pt x="608700" y="1265670"/>
                  <a:pt x="611150" y="1234785"/>
                  <a:pt x="616206" y="1204541"/>
                </a:cubicBezTo>
                <a:lnTo>
                  <a:pt x="616747" y="1197851"/>
                </a:lnTo>
                <a:cubicBezTo>
                  <a:pt x="616915" y="1197846"/>
                  <a:pt x="617085" y="1197841"/>
                  <a:pt x="617252" y="1197788"/>
                </a:cubicBezTo>
                <a:cubicBezTo>
                  <a:pt x="667529" y="844922"/>
                  <a:pt x="948568" y="564145"/>
                  <a:pt x="1307418" y="504747"/>
                </a:cubicBezTo>
                <a:lnTo>
                  <a:pt x="1307535" y="503599"/>
                </a:lnTo>
                <a:cubicBezTo>
                  <a:pt x="1312844" y="502589"/>
                  <a:pt x="1318172" y="501641"/>
                  <a:pt x="1323748" y="502060"/>
                </a:cubicBezTo>
                <a:cubicBezTo>
                  <a:pt x="1354931" y="496503"/>
                  <a:pt x="1386824" y="493522"/>
                  <a:pt x="1419209" y="492995"/>
                </a:cubicBezTo>
                <a:lnTo>
                  <a:pt x="1436297" y="491372"/>
                </a:lnTo>
                <a:lnTo>
                  <a:pt x="1436323" y="491866"/>
                </a:lnTo>
                <a:lnTo>
                  <a:pt x="1436821" y="491833"/>
                </a:lnTo>
                <a:lnTo>
                  <a:pt x="1437415" y="503273"/>
                </a:lnTo>
                <a:cubicBezTo>
                  <a:pt x="1437415" y="508954"/>
                  <a:pt x="1437356" y="514621"/>
                  <a:pt x="1436044" y="520249"/>
                </a:cubicBezTo>
                <a:cubicBezTo>
                  <a:pt x="1436086" y="551584"/>
                  <a:pt x="1433636" y="582475"/>
                  <a:pt x="1428577" y="612725"/>
                </a:cubicBezTo>
                <a:lnTo>
                  <a:pt x="1428039" y="619401"/>
                </a:lnTo>
                <a:cubicBezTo>
                  <a:pt x="1427869" y="619406"/>
                  <a:pt x="1427701" y="619411"/>
                  <a:pt x="1427533" y="619464"/>
                </a:cubicBezTo>
                <a:cubicBezTo>
                  <a:pt x="1377258" y="972329"/>
                  <a:pt x="1096219" y="1253106"/>
                  <a:pt x="737367" y="1312505"/>
                </a:cubicBezTo>
                <a:lnTo>
                  <a:pt x="737251" y="1313653"/>
                </a:lnTo>
                <a:cubicBezTo>
                  <a:pt x="731941" y="1314664"/>
                  <a:pt x="726612" y="1315612"/>
                  <a:pt x="721035" y="1315193"/>
                </a:cubicBezTo>
                <a:cubicBezTo>
                  <a:pt x="689863" y="1320747"/>
                  <a:pt x="657982" y="1323728"/>
                  <a:pt x="625608" y="1324255"/>
                </a:cubicBezTo>
                <a:lnTo>
                  <a:pt x="608490" y="1325881"/>
                </a:lnTo>
                <a:lnTo>
                  <a:pt x="608464" y="1325386"/>
                </a:lnTo>
                <a:lnTo>
                  <a:pt x="607965" y="1325419"/>
                </a:lnTo>
                <a:cubicBezTo>
                  <a:pt x="607399" y="1321617"/>
                  <a:pt x="607372" y="1317801"/>
                  <a:pt x="607372" y="1313979"/>
                </a:cubicBezTo>
                <a:close/>
                <a:moveTo>
                  <a:pt x="607372" y="1361805"/>
                </a:moveTo>
                <a:lnTo>
                  <a:pt x="607966" y="1350455"/>
                </a:lnTo>
                <a:lnTo>
                  <a:pt x="608464" y="1350487"/>
                </a:lnTo>
                <a:lnTo>
                  <a:pt x="608490" y="1349997"/>
                </a:lnTo>
                <a:lnTo>
                  <a:pt x="625577" y="1351607"/>
                </a:lnTo>
                <a:cubicBezTo>
                  <a:pt x="657963" y="1352130"/>
                  <a:pt x="689855" y="1355088"/>
                  <a:pt x="721039" y="1360601"/>
                </a:cubicBezTo>
                <a:cubicBezTo>
                  <a:pt x="726615" y="1360185"/>
                  <a:pt x="731943" y="1361126"/>
                  <a:pt x="737251" y="1362128"/>
                </a:cubicBezTo>
                <a:lnTo>
                  <a:pt x="737368" y="1363267"/>
                </a:lnTo>
                <a:cubicBezTo>
                  <a:pt x="1096219" y="1422199"/>
                  <a:pt x="1377258" y="1700770"/>
                  <a:pt x="1427534" y="2050865"/>
                </a:cubicBezTo>
                <a:cubicBezTo>
                  <a:pt x="1427702" y="2050918"/>
                  <a:pt x="1427871" y="2050923"/>
                  <a:pt x="1428040" y="2050928"/>
                </a:cubicBezTo>
                <a:lnTo>
                  <a:pt x="1428580" y="2057565"/>
                </a:lnTo>
                <a:cubicBezTo>
                  <a:pt x="1433637" y="2087572"/>
                  <a:pt x="1436086" y="2118214"/>
                  <a:pt x="1436044" y="2149296"/>
                </a:cubicBezTo>
                <a:cubicBezTo>
                  <a:pt x="1437356" y="2154882"/>
                  <a:pt x="1437415" y="2160506"/>
                  <a:pt x="1437415" y="2166144"/>
                </a:cubicBezTo>
                <a:cubicBezTo>
                  <a:pt x="1437415" y="2169936"/>
                  <a:pt x="1437388" y="2173722"/>
                  <a:pt x="1436822" y="2177494"/>
                </a:cubicBezTo>
                <a:lnTo>
                  <a:pt x="1436323" y="2177461"/>
                </a:lnTo>
                <a:lnTo>
                  <a:pt x="1436297" y="2177952"/>
                </a:lnTo>
                <a:lnTo>
                  <a:pt x="1419178" y="2176339"/>
                </a:lnTo>
                <a:cubicBezTo>
                  <a:pt x="1386804" y="2175816"/>
                  <a:pt x="1354924" y="2172858"/>
                  <a:pt x="1323752" y="2167348"/>
                </a:cubicBezTo>
                <a:cubicBezTo>
                  <a:pt x="1318175" y="2167764"/>
                  <a:pt x="1312846" y="2166823"/>
                  <a:pt x="1307535" y="2165820"/>
                </a:cubicBezTo>
                <a:lnTo>
                  <a:pt x="1307419" y="2164681"/>
                </a:lnTo>
                <a:cubicBezTo>
                  <a:pt x="948568" y="2105749"/>
                  <a:pt x="667529" y="1827177"/>
                  <a:pt x="617253" y="1477083"/>
                </a:cubicBezTo>
                <a:cubicBezTo>
                  <a:pt x="617086" y="1477030"/>
                  <a:pt x="616917" y="1477026"/>
                  <a:pt x="616748" y="1477021"/>
                </a:cubicBezTo>
                <a:lnTo>
                  <a:pt x="616209" y="1470397"/>
                </a:lnTo>
                <a:cubicBezTo>
                  <a:pt x="611151" y="1440385"/>
                  <a:pt x="608700" y="1409736"/>
                  <a:pt x="608742" y="1378647"/>
                </a:cubicBezTo>
                <a:cubicBezTo>
                  <a:pt x="607430" y="1373063"/>
                  <a:pt x="607372" y="1367441"/>
                  <a:pt x="607372" y="1361805"/>
                </a:cubicBezTo>
                <a:close/>
                <a:moveTo>
                  <a:pt x="607372" y="3010804"/>
                </a:moveTo>
                <a:cubicBezTo>
                  <a:pt x="607372" y="3005122"/>
                  <a:pt x="607430" y="2999453"/>
                  <a:pt x="608742" y="2993823"/>
                </a:cubicBezTo>
                <a:cubicBezTo>
                  <a:pt x="608700" y="2962495"/>
                  <a:pt x="611150" y="2931610"/>
                  <a:pt x="616206" y="2901366"/>
                </a:cubicBezTo>
                <a:lnTo>
                  <a:pt x="616747" y="2894676"/>
                </a:lnTo>
                <a:cubicBezTo>
                  <a:pt x="616915" y="2894671"/>
                  <a:pt x="617085" y="2894666"/>
                  <a:pt x="617252" y="2894613"/>
                </a:cubicBezTo>
                <a:cubicBezTo>
                  <a:pt x="667529" y="2541747"/>
                  <a:pt x="948568" y="2260970"/>
                  <a:pt x="1307418" y="2201572"/>
                </a:cubicBezTo>
                <a:lnTo>
                  <a:pt x="1307535" y="2200424"/>
                </a:lnTo>
                <a:cubicBezTo>
                  <a:pt x="1312844" y="2199414"/>
                  <a:pt x="1318172" y="2198466"/>
                  <a:pt x="1323748" y="2198885"/>
                </a:cubicBezTo>
                <a:cubicBezTo>
                  <a:pt x="1354931" y="2193328"/>
                  <a:pt x="1386824" y="2190347"/>
                  <a:pt x="1419209" y="2189820"/>
                </a:cubicBezTo>
                <a:lnTo>
                  <a:pt x="1436297" y="2188197"/>
                </a:lnTo>
                <a:lnTo>
                  <a:pt x="1436323" y="2188691"/>
                </a:lnTo>
                <a:lnTo>
                  <a:pt x="1436821" y="2188658"/>
                </a:lnTo>
                <a:lnTo>
                  <a:pt x="1437415" y="2200098"/>
                </a:lnTo>
                <a:cubicBezTo>
                  <a:pt x="1437415" y="2205779"/>
                  <a:pt x="1437356" y="2211446"/>
                  <a:pt x="1436044" y="2217074"/>
                </a:cubicBezTo>
                <a:cubicBezTo>
                  <a:pt x="1436086" y="2248409"/>
                  <a:pt x="1433636" y="2279300"/>
                  <a:pt x="1428577" y="2309550"/>
                </a:cubicBezTo>
                <a:lnTo>
                  <a:pt x="1428039" y="2316226"/>
                </a:lnTo>
                <a:cubicBezTo>
                  <a:pt x="1427869" y="2316231"/>
                  <a:pt x="1427701" y="2316236"/>
                  <a:pt x="1427533" y="2316289"/>
                </a:cubicBezTo>
                <a:cubicBezTo>
                  <a:pt x="1377258" y="2669154"/>
                  <a:pt x="1096219" y="2949931"/>
                  <a:pt x="737367" y="3009330"/>
                </a:cubicBezTo>
                <a:lnTo>
                  <a:pt x="737251" y="3010478"/>
                </a:lnTo>
                <a:cubicBezTo>
                  <a:pt x="731941" y="3011489"/>
                  <a:pt x="726612" y="3012437"/>
                  <a:pt x="721035" y="3012018"/>
                </a:cubicBezTo>
                <a:cubicBezTo>
                  <a:pt x="689863" y="3017572"/>
                  <a:pt x="657982" y="3020553"/>
                  <a:pt x="625608" y="3021080"/>
                </a:cubicBezTo>
                <a:lnTo>
                  <a:pt x="608490" y="3022706"/>
                </a:lnTo>
                <a:lnTo>
                  <a:pt x="608464" y="3022211"/>
                </a:lnTo>
                <a:lnTo>
                  <a:pt x="607965" y="3022244"/>
                </a:lnTo>
                <a:cubicBezTo>
                  <a:pt x="607399" y="3018442"/>
                  <a:pt x="607372" y="3014626"/>
                  <a:pt x="607372" y="3010804"/>
                </a:cubicBezTo>
                <a:close/>
                <a:moveTo>
                  <a:pt x="607372" y="3058630"/>
                </a:moveTo>
                <a:lnTo>
                  <a:pt x="607966" y="3047280"/>
                </a:lnTo>
                <a:lnTo>
                  <a:pt x="608464" y="3047312"/>
                </a:lnTo>
                <a:lnTo>
                  <a:pt x="608490" y="3046822"/>
                </a:lnTo>
                <a:lnTo>
                  <a:pt x="625577" y="3048432"/>
                </a:lnTo>
                <a:cubicBezTo>
                  <a:pt x="657963" y="3048955"/>
                  <a:pt x="689855" y="3051913"/>
                  <a:pt x="721039" y="3057426"/>
                </a:cubicBezTo>
                <a:cubicBezTo>
                  <a:pt x="726615" y="3057010"/>
                  <a:pt x="731943" y="3057951"/>
                  <a:pt x="737251" y="3058953"/>
                </a:cubicBezTo>
                <a:lnTo>
                  <a:pt x="737368" y="3060092"/>
                </a:lnTo>
                <a:cubicBezTo>
                  <a:pt x="1096219" y="3119024"/>
                  <a:pt x="1377258" y="3397595"/>
                  <a:pt x="1427534" y="3747690"/>
                </a:cubicBezTo>
                <a:cubicBezTo>
                  <a:pt x="1427702" y="3747743"/>
                  <a:pt x="1427871" y="3747748"/>
                  <a:pt x="1428040" y="3747753"/>
                </a:cubicBezTo>
                <a:lnTo>
                  <a:pt x="1428580" y="3754390"/>
                </a:lnTo>
                <a:cubicBezTo>
                  <a:pt x="1433637" y="3784397"/>
                  <a:pt x="1436086" y="3815039"/>
                  <a:pt x="1436044" y="3846121"/>
                </a:cubicBezTo>
                <a:cubicBezTo>
                  <a:pt x="1437356" y="3851707"/>
                  <a:pt x="1437415" y="3857331"/>
                  <a:pt x="1437415" y="3862969"/>
                </a:cubicBezTo>
                <a:cubicBezTo>
                  <a:pt x="1437415" y="3866761"/>
                  <a:pt x="1437388" y="3870547"/>
                  <a:pt x="1436822" y="3874319"/>
                </a:cubicBezTo>
                <a:lnTo>
                  <a:pt x="1436323" y="3874286"/>
                </a:lnTo>
                <a:lnTo>
                  <a:pt x="1436297" y="3874777"/>
                </a:lnTo>
                <a:lnTo>
                  <a:pt x="1419178" y="3873164"/>
                </a:lnTo>
                <a:cubicBezTo>
                  <a:pt x="1386804" y="3872641"/>
                  <a:pt x="1354924" y="3869683"/>
                  <a:pt x="1323752" y="3864173"/>
                </a:cubicBezTo>
                <a:cubicBezTo>
                  <a:pt x="1318175" y="3864589"/>
                  <a:pt x="1312846" y="3863648"/>
                  <a:pt x="1307535" y="3862645"/>
                </a:cubicBezTo>
                <a:lnTo>
                  <a:pt x="1307419" y="3861506"/>
                </a:lnTo>
                <a:cubicBezTo>
                  <a:pt x="948568" y="3802574"/>
                  <a:pt x="667529" y="3524002"/>
                  <a:pt x="617253" y="3173908"/>
                </a:cubicBezTo>
                <a:cubicBezTo>
                  <a:pt x="617086" y="3173856"/>
                  <a:pt x="616917" y="3173851"/>
                  <a:pt x="616748" y="3173846"/>
                </a:cubicBezTo>
                <a:lnTo>
                  <a:pt x="616209" y="3167222"/>
                </a:lnTo>
                <a:cubicBezTo>
                  <a:pt x="611151" y="3137210"/>
                  <a:pt x="608700" y="3106561"/>
                  <a:pt x="608742" y="3075472"/>
                </a:cubicBezTo>
                <a:cubicBezTo>
                  <a:pt x="607430" y="3069889"/>
                  <a:pt x="607372" y="3064266"/>
                  <a:pt x="607372" y="3058630"/>
                </a:cubicBezTo>
                <a:close/>
                <a:moveTo>
                  <a:pt x="0" y="116373"/>
                </a:moveTo>
                <a:lnTo>
                  <a:pt x="0" y="0"/>
                </a:lnTo>
                <a:lnTo>
                  <a:pt x="90880" y="0"/>
                </a:lnTo>
                <a:lnTo>
                  <a:pt x="22652" y="76659"/>
                </a:lnTo>
                <a:close/>
                <a:moveTo>
                  <a:pt x="0" y="443121"/>
                </a:moveTo>
                <a:lnTo>
                  <a:pt x="0" y="311637"/>
                </a:lnTo>
                <a:lnTo>
                  <a:pt x="82171" y="276703"/>
                </a:lnTo>
                <a:cubicBezTo>
                  <a:pt x="190106" y="222464"/>
                  <a:pt x="281723" y="142152"/>
                  <a:pt x="348118" y="44350"/>
                </a:cubicBezTo>
                <a:lnTo>
                  <a:pt x="370347" y="0"/>
                </a:lnTo>
                <a:lnTo>
                  <a:pt x="518984" y="0"/>
                </a:lnTo>
                <a:lnTo>
                  <a:pt x="467145" y="95636"/>
                </a:lnTo>
                <a:cubicBezTo>
                  <a:pt x="364000" y="256913"/>
                  <a:pt x="203621" y="380350"/>
                  <a:pt x="13323" y="439959"/>
                </a:cubicBezTo>
                <a:close/>
                <a:moveTo>
                  <a:pt x="0" y="1070142"/>
                </a:moveTo>
                <a:lnTo>
                  <a:pt x="0" y="862064"/>
                </a:lnTo>
                <a:lnTo>
                  <a:pt x="31905" y="912052"/>
                </a:lnTo>
                <a:cubicBezTo>
                  <a:pt x="132041" y="1046318"/>
                  <a:pt x="280461" y="1144085"/>
                  <a:pt x="452455" y="1181049"/>
                </a:cubicBezTo>
                <a:cubicBezTo>
                  <a:pt x="405840" y="944006"/>
                  <a:pt x="235523" y="749922"/>
                  <a:pt x="9316" y="665484"/>
                </a:cubicBezTo>
                <a:lnTo>
                  <a:pt x="0" y="662760"/>
                </a:lnTo>
                <a:lnTo>
                  <a:pt x="0" y="530567"/>
                </a:lnTo>
                <a:lnTo>
                  <a:pt x="26399" y="537107"/>
                </a:lnTo>
                <a:cubicBezTo>
                  <a:pt x="321280" y="635466"/>
                  <a:pt x="541950" y="889030"/>
                  <a:pt x="585941" y="1197788"/>
                </a:cubicBezTo>
                <a:cubicBezTo>
                  <a:pt x="586109" y="1197841"/>
                  <a:pt x="586278" y="1197846"/>
                  <a:pt x="586447" y="1197851"/>
                </a:cubicBezTo>
                <a:lnTo>
                  <a:pt x="586987" y="1204541"/>
                </a:lnTo>
                <a:cubicBezTo>
                  <a:pt x="592044" y="1234785"/>
                  <a:pt x="594493" y="1265670"/>
                  <a:pt x="594451" y="1296998"/>
                </a:cubicBezTo>
                <a:cubicBezTo>
                  <a:pt x="595763" y="1302628"/>
                  <a:pt x="595822" y="1308297"/>
                  <a:pt x="595822" y="1313979"/>
                </a:cubicBezTo>
                <a:cubicBezTo>
                  <a:pt x="595822" y="1317801"/>
                  <a:pt x="595795" y="1321617"/>
                  <a:pt x="595229" y="1325419"/>
                </a:cubicBezTo>
                <a:lnTo>
                  <a:pt x="594730" y="1325386"/>
                </a:lnTo>
                <a:lnTo>
                  <a:pt x="594704" y="1325881"/>
                </a:lnTo>
                <a:lnTo>
                  <a:pt x="577585" y="1324255"/>
                </a:lnTo>
                <a:cubicBezTo>
                  <a:pt x="545211" y="1323728"/>
                  <a:pt x="513331" y="1320747"/>
                  <a:pt x="482159" y="1315193"/>
                </a:cubicBezTo>
                <a:cubicBezTo>
                  <a:pt x="476582" y="1315612"/>
                  <a:pt x="471253" y="1314664"/>
                  <a:pt x="465942" y="1313653"/>
                </a:cubicBezTo>
                <a:lnTo>
                  <a:pt x="465826" y="1312505"/>
                </a:lnTo>
                <a:cubicBezTo>
                  <a:pt x="286401" y="1282806"/>
                  <a:pt x="126428" y="1197762"/>
                  <a:pt x="5028" y="1076034"/>
                </a:cubicBezTo>
                <a:close/>
                <a:moveTo>
                  <a:pt x="0" y="2139063"/>
                </a:moveTo>
                <a:lnTo>
                  <a:pt x="0" y="2007909"/>
                </a:lnTo>
                <a:lnTo>
                  <a:pt x="9314" y="2005207"/>
                </a:lnTo>
                <a:cubicBezTo>
                  <a:pt x="235521" y="1921432"/>
                  <a:pt x="405837" y="1728872"/>
                  <a:pt x="452453" y="1493690"/>
                </a:cubicBezTo>
                <a:cubicBezTo>
                  <a:pt x="280459" y="1530364"/>
                  <a:pt x="132038" y="1627363"/>
                  <a:pt x="31903" y="1760575"/>
                </a:cubicBezTo>
                <a:lnTo>
                  <a:pt x="0" y="1810167"/>
                </a:lnTo>
                <a:lnTo>
                  <a:pt x="0" y="1603724"/>
                </a:lnTo>
                <a:lnTo>
                  <a:pt x="5025" y="1597880"/>
                </a:lnTo>
                <a:cubicBezTo>
                  <a:pt x="126426" y="1477109"/>
                  <a:pt x="286398" y="1392733"/>
                  <a:pt x="465823" y="1363267"/>
                </a:cubicBezTo>
                <a:lnTo>
                  <a:pt x="465940" y="1362128"/>
                </a:lnTo>
                <a:cubicBezTo>
                  <a:pt x="471249" y="1361126"/>
                  <a:pt x="476577" y="1360185"/>
                  <a:pt x="482153" y="1360601"/>
                </a:cubicBezTo>
                <a:cubicBezTo>
                  <a:pt x="513336" y="1355088"/>
                  <a:pt x="545229" y="1352130"/>
                  <a:pt x="577614" y="1351607"/>
                </a:cubicBezTo>
                <a:lnTo>
                  <a:pt x="594702" y="1349997"/>
                </a:lnTo>
                <a:lnTo>
                  <a:pt x="594728" y="1350487"/>
                </a:lnTo>
                <a:lnTo>
                  <a:pt x="595226" y="1350455"/>
                </a:lnTo>
                <a:lnTo>
                  <a:pt x="595820" y="1361805"/>
                </a:lnTo>
                <a:cubicBezTo>
                  <a:pt x="595820" y="1367441"/>
                  <a:pt x="595761" y="1373063"/>
                  <a:pt x="594449" y="1378647"/>
                </a:cubicBezTo>
                <a:cubicBezTo>
                  <a:pt x="594491" y="1409736"/>
                  <a:pt x="592041" y="1440385"/>
                  <a:pt x="586982" y="1470397"/>
                </a:cubicBezTo>
                <a:lnTo>
                  <a:pt x="586444" y="1477021"/>
                </a:lnTo>
                <a:cubicBezTo>
                  <a:pt x="586274" y="1477026"/>
                  <a:pt x="586106" y="1477030"/>
                  <a:pt x="585938" y="1477083"/>
                </a:cubicBezTo>
                <a:cubicBezTo>
                  <a:pt x="541948" y="1783415"/>
                  <a:pt x="321278" y="2034989"/>
                  <a:pt x="26396" y="2132575"/>
                </a:cubicBezTo>
                <a:close/>
                <a:moveTo>
                  <a:pt x="0" y="2766967"/>
                </a:moveTo>
                <a:lnTo>
                  <a:pt x="0" y="2558889"/>
                </a:lnTo>
                <a:lnTo>
                  <a:pt x="31905" y="2608877"/>
                </a:lnTo>
                <a:cubicBezTo>
                  <a:pt x="132041" y="2743143"/>
                  <a:pt x="280461" y="2840910"/>
                  <a:pt x="452455" y="2877874"/>
                </a:cubicBezTo>
                <a:cubicBezTo>
                  <a:pt x="405840" y="2640831"/>
                  <a:pt x="235523" y="2446747"/>
                  <a:pt x="9316" y="2362309"/>
                </a:cubicBezTo>
                <a:lnTo>
                  <a:pt x="0" y="2359585"/>
                </a:lnTo>
                <a:lnTo>
                  <a:pt x="0" y="2227392"/>
                </a:lnTo>
                <a:lnTo>
                  <a:pt x="26399" y="2233932"/>
                </a:lnTo>
                <a:cubicBezTo>
                  <a:pt x="321280" y="2332291"/>
                  <a:pt x="541950" y="2585855"/>
                  <a:pt x="585941" y="2894613"/>
                </a:cubicBezTo>
                <a:cubicBezTo>
                  <a:pt x="586109" y="2894666"/>
                  <a:pt x="586278" y="2894671"/>
                  <a:pt x="586447" y="2894676"/>
                </a:cubicBezTo>
                <a:lnTo>
                  <a:pt x="586987" y="2901366"/>
                </a:lnTo>
                <a:cubicBezTo>
                  <a:pt x="592044" y="2931610"/>
                  <a:pt x="594493" y="2962495"/>
                  <a:pt x="594451" y="2993823"/>
                </a:cubicBezTo>
                <a:cubicBezTo>
                  <a:pt x="595763" y="2999453"/>
                  <a:pt x="595822" y="3005122"/>
                  <a:pt x="595822" y="3010804"/>
                </a:cubicBezTo>
                <a:cubicBezTo>
                  <a:pt x="595822" y="3014626"/>
                  <a:pt x="595795" y="3018442"/>
                  <a:pt x="595229" y="3022244"/>
                </a:cubicBezTo>
                <a:lnTo>
                  <a:pt x="594730" y="3022211"/>
                </a:lnTo>
                <a:lnTo>
                  <a:pt x="594704" y="3022706"/>
                </a:lnTo>
                <a:lnTo>
                  <a:pt x="577585" y="3021080"/>
                </a:lnTo>
                <a:cubicBezTo>
                  <a:pt x="545211" y="3020553"/>
                  <a:pt x="513331" y="3017572"/>
                  <a:pt x="482159" y="3012018"/>
                </a:cubicBezTo>
                <a:cubicBezTo>
                  <a:pt x="476582" y="3012437"/>
                  <a:pt x="471253" y="3011489"/>
                  <a:pt x="465942" y="3010478"/>
                </a:cubicBezTo>
                <a:lnTo>
                  <a:pt x="465826" y="3009330"/>
                </a:lnTo>
                <a:cubicBezTo>
                  <a:pt x="286401" y="2979630"/>
                  <a:pt x="126428" y="2894586"/>
                  <a:pt x="5028" y="2772859"/>
                </a:cubicBezTo>
                <a:close/>
                <a:moveTo>
                  <a:pt x="0" y="3835888"/>
                </a:moveTo>
                <a:lnTo>
                  <a:pt x="0" y="3704734"/>
                </a:lnTo>
                <a:lnTo>
                  <a:pt x="9314" y="3702032"/>
                </a:lnTo>
                <a:cubicBezTo>
                  <a:pt x="235521" y="3618257"/>
                  <a:pt x="405837" y="3425697"/>
                  <a:pt x="452453" y="3190516"/>
                </a:cubicBezTo>
                <a:cubicBezTo>
                  <a:pt x="280459" y="3227190"/>
                  <a:pt x="132038" y="3324188"/>
                  <a:pt x="31903" y="3457400"/>
                </a:cubicBezTo>
                <a:lnTo>
                  <a:pt x="0" y="3506992"/>
                </a:lnTo>
                <a:lnTo>
                  <a:pt x="0" y="3300549"/>
                </a:lnTo>
                <a:lnTo>
                  <a:pt x="5025" y="3294705"/>
                </a:lnTo>
                <a:cubicBezTo>
                  <a:pt x="126426" y="3173934"/>
                  <a:pt x="286398" y="3089558"/>
                  <a:pt x="465823" y="3060092"/>
                </a:cubicBezTo>
                <a:lnTo>
                  <a:pt x="465940" y="3058953"/>
                </a:lnTo>
                <a:cubicBezTo>
                  <a:pt x="471249" y="3057951"/>
                  <a:pt x="476577" y="3057010"/>
                  <a:pt x="482153" y="3057426"/>
                </a:cubicBezTo>
                <a:cubicBezTo>
                  <a:pt x="513336" y="3051913"/>
                  <a:pt x="545229" y="3048955"/>
                  <a:pt x="577614" y="3048432"/>
                </a:cubicBezTo>
                <a:lnTo>
                  <a:pt x="594702" y="3046822"/>
                </a:lnTo>
                <a:lnTo>
                  <a:pt x="594728" y="3047312"/>
                </a:lnTo>
                <a:lnTo>
                  <a:pt x="595226" y="3047280"/>
                </a:lnTo>
                <a:lnTo>
                  <a:pt x="595820" y="3058630"/>
                </a:lnTo>
                <a:cubicBezTo>
                  <a:pt x="595820" y="3064266"/>
                  <a:pt x="595761" y="3069889"/>
                  <a:pt x="594449" y="3075472"/>
                </a:cubicBezTo>
                <a:cubicBezTo>
                  <a:pt x="594491" y="3106561"/>
                  <a:pt x="592041" y="3137210"/>
                  <a:pt x="586982" y="3167222"/>
                </a:cubicBezTo>
                <a:lnTo>
                  <a:pt x="586444" y="3173846"/>
                </a:lnTo>
                <a:cubicBezTo>
                  <a:pt x="586274" y="3173851"/>
                  <a:pt x="586106" y="3173856"/>
                  <a:pt x="585938" y="3173908"/>
                </a:cubicBezTo>
                <a:cubicBezTo>
                  <a:pt x="541948" y="3480240"/>
                  <a:pt x="321278" y="3731813"/>
                  <a:pt x="26396" y="3829400"/>
                </a:cubicBezTo>
                <a:close/>
                <a:moveTo>
                  <a:pt x="0" y="4056079"/>
                </a:moveTo>
                <a:lnTo>
                  <a:pt x="0" y="3923091"/>
                </a:lnTo>
                <a:lnTo>
                  <a:pt x="9850" y="3925425"/>
                </a:lnTo>
                <a:cubicBezTo>
                  <a:pt x="194718" y="3982914"/>
                  <a:pt x="351664" y="4101018"/>
                  <a:pt x="456028" y="4255797"/>
                </a:cubicBezTo>
                <a:lnTo>
                  <a:pt x="484473" y="4305008"/>
                </a:lnTo>
                <a:lnTo>
                  <a:pt x="333423" y="4305008"/>
                </a:lnTo>
                <a:lnTo>
                  <a:pt x="281300" y="4241205"/>
                </a:lnTo>
                <a:cubicBezTo>
                  <a:pt x="223282" y="4178491"/>
                  <a:pt x="153561" y="4126262"/>
                  <a:pt x="75476" y="4087725"/>
                </a:cubicBezTo>
                <a:close/>
                <a:moveTo>
                  <a:pt x="0" y="4305008"/>
                </a:moveTo>
                <a:lnTo>
                  <a:pt x="0" y="4256099"/>
                </a:lnTo>
                <a:lnTo>
                  <a:pt x="8327" y="4271827"/>
                </a:lnTo>
                <a:lnTo>
                  <a:pt x="35009" y="4305008"/>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6" name="Rectangle 15">
            <a:extLst>
              <a:ext uri="{FF2B5EF4-FFF2-40B4-BE49-F238E27FC236}">
                <a16:creationId xmlns:a16="http://schemas.microsoft.com/office/drawing/2014/main" id="{98D95174-B5F2-424A-8183-654A5064D0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4000" y="-2"/>
            <a:ext cx="164592"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D368A96-A16E-42CE-842C-9166E567B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8592" y="620720"/>
            <a:ext cx="7323231" cy="5593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9">
            <a:extLst>
              <a:ext uri="{FF2B5EF4-FFF2-40B4-BE49-F238E27FC236}">
                <a16:creationId xmlns:a16="http://schemas.microsoft.com/office/drawing/2014/main" id="{E350D170-418B-4A22-8B98-15EF799FD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98367" y="2573573"/>
            <a:ext cx="658368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1D2A5DA6-35BC-60F6-E4B7-71578408BA26}"/>
              </a:ext>
            </a:extLst>
          </p:cNvPr>
          <p:cNvSpPr txBox="1"/>
          <p:nvPr/>
        </p:nvSpPr>
        <p:spPr>
          <a:xfrm>
            <a:off x="2795604" y="124490"/>
            <a:ext cx="6676469" cy="420408"/>
          </a:xfrm>
          <a:prstGeom prst="rect">
            <a:avLst/>
          </a:prstGeom>
        </p:spPr>
        <p:txBody>
          <a:bodyPr vert="horz" lIns="45720" tIns="45720" rIns="45720" bIns="45720" rtlCol="0">
            <a:normAutofit/>
          </a:bodyPr>
          <a:lstStyle/>
          <a:p>
            <a:pPr algn="ctr" defTabSz="914400">
              <a:lnSpc>
                <a:spcPct val="90000"/>
              </a:lnSpc>
              <a:spcAft>
                <a:spcPts val="600"/>
              </a:spcAft>
              <a:buClr>
                <a:schemeClr val="accent1"/>
              </a:buClr>
            </a:pPr>
            <a:r>
              <a:rPr lang="en-US" dirty="0"/>
              <a:t>Socratic questioning at interview</a:t>
            </a:r>
          </a:p>
        </p:txBody>
      </p:sp>
      <p:sp>
        <p:nvSpPr>
          <p:cNvPr id="4" name="Slide Number Placeholder 3">
            <a:extLst>
              <a:ext uri="{FF2B5EF4-FFF2-40B4-BE49-F238E27FC236}">
                <a16:creationId xmlns:a16="http://schemas.microsoft.com/office/drawing/2014/main" id="{BCDF468F-2263-7A3E-6B3D-F73AD2319567}"/>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dirty="0">
                <a:solidFill>
                  <a:schemeClr val="tx1">
                    <a:lumMod val="95000"/>
                    <a:lumOff val="5000"/>
                  </a:schemeClr>
                </a:solidFill>
                <a:latin typeface="+mj-lt"/>
                <a:ea typeface="+mn-ea"/>
                <a:cs typeface="+mn-cs"/>
              </a:rPr>
              <a:pPr>
                <a:spcAft>
                  <a:spcPts val="600"/>
                </a:spcAft>
              </a:pPr>
              <a:t>14</a:t>
            </a:fld>
            <a:endParaRPr lang="en-US" kern="1200" noProof="0" dirty="0">
              <a:solidFill>
                <a:schemeClr val="tx1">
                  <a:lumMod val="95000"/>
                  <a:lumOff val="5000"/>
                </a:schemeClr>
              </a:solidFill>
              <a:latin typeface="+mj-lt"/>
              <a:ea typeface="+mn-ea"/>
              <a:cs typeface="+mn-cs"/>
            </a:endParaRPr>
          </a:p>
        </p:txBody>
      </p:sp>
      <p:sp>
        <p:nvSpPr>
          <p:cNvPr id="6" name="Rectangle 5">
            <a:extLst>
              <a:ext uri="{FF2B5EF4-FFF2-40B4-BE49-F238E27FC236}">
                <a16:creationId xmlns:a16="http://schemas.microsoft.com/office/drawing/2014/main" id="{EE403485-556B-2BAF-33EE-C7B7DCE2DA40}"/>
              </a:ext>
            </a:extLst>
          </p:cNvPr>
          <p:cNvSpPr/>
          <p:nvPr/>
        </p:nvSpPr>
        <p:spPr>
          <a:xfrm>
            <a:off x="4393184" y="1283524"/>
            <a:ext cx="1933475" cy="4598290"/>
          </a:xfrm>
          <a:prstGeom prst="rect">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E9BDDA9-997A-11B3-56DD-4AF201ECD00D}"/>
              </a:ext>
            </a:extLst>
          </p:cNvPr>
          <p:cNvSpPr/>
          <p:nvPr/>
        </p:nvSpPr>
        <p:spPr>
          <a:xfrm>
            <a:off x="6994334" y="1283524"/>
            <a:ext cx="1933475" cy="4598290"/>
          </a:xfrm>
          <a:prstGeom prst="rect">
            <a:avLst/>
          </a:prstGeom>
          <a:solidFill>
            <a:schemeClr val="accent2"/>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123974C-012F-C045-4EFA-42F86A127CFD}"/>
              </a:ext>
            </a:extLst>
          </p:cNvPr>
          <p:cNvSpPr/>
          <p:nvPr/>
        </p:nvSpPr>
        <p:spPr>
          <a:xfrm>
            <a:off x="9433460" y="1320694"/>
            <a:ext cx="1933475" cy="4598290"/>
          </a:xfrm>
          <a:prstGeom prst="rect">
            <a:avLst/>
          </a:prstGeom>
          <a:solidFill>
            <a:schemeClr val="accent5"/>
          </a:solidFill>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1EF41B22-F075-2B0C-1FBC-9199F31D3C53}"/>
              </a:ext>
            </a:extLst>
          </p:cNvPr>
          <p:cNvSpPr txBox="1"/>
          <p:nvPr/>
        </p:nvSpPr>
        <p:spPr>
          <a:xfrm>
            <a:off x="4355418" y="745748"/>
            <a:ext cx="211836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Project Manager</a:t>
            </a:r>
          </a:p>
        </p:txBody>
      </p:sp>
      <p:sp>
        <p:nvSpPr>
          <p:cNvPr id="11" name="TextBox 10">
            <a:extLst>
              <a:ext uri="{FF2B5EF4-FFF2-40B4-BE49-F238E27FC236}">
                <a16:creationId xmlns:a16="http://schemas.microsoft.com/office/drawing/2014/main" id="{CBE12262-3D69-F3EC-7656-8CDDE2BA1F63}"/>
              </a:ext>
            </a:extLst>
          </p:cNvPr>
          <p:cNvSpPr txBox="1"/>
          <p:nvPr/>
        </p:nvSpPr>
        <p:spPr>
          <a:xfrm>
            <a:off x="6858000" y="766788"/>
            <a:ext cx="215374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Finance Analysis</a:t>
            </a:r>
          </a:p>
        </p:txBody>
      </p:sp>
      <p:sp>
        <p:nvSpPr>
          <p:cNvPr id="13" name="TextBox 12">
            <a:extLst>
              <a:ext uri="{FF2B5EF4-FFF2-40B4-BE49-F238E27FC236}">
                <a16:creationId xmlns:a16="http://schemas.microsoft.com/office/drawing/2014/main" id="{900ADAFB-3187-7483-EDD2-8788006B400B}"/>
              </a:ext>
            </a:extLst>
          </p:cNvPr>
          <p:cNvSpPr txBox="1"/>
          <p:nvPr/>
        </p:nvSpPr>
        <p:spPr>
          <a:xfrm>
            <a:off x="9433460" y="754350"/>
            <a:ext cx="228295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Change Manager</a:t>
            </a:r>
          </a:p>
        </p:txBody>
      </p:sp>
    </p:spTree>
    <p:extLst>
      <p:ext uri="{BB962C8B-B14F-4D97-AF65-F5344CB8AC3E}">
        <p14:creationId xmlns:p14="http://schemas.microsoft.com/office/powerpoint/2010/main" val="3195486444"/>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5" name="Straight Connector 14">
            <a:extLst>
              <a:ext uri="{FF2B5EF4-FFF2-40B4-BE49-F238E27FC236}">
                <a16:creationId xmlns:a16="http://schemas.microsoft.com/office/drawing/2014/main" id="{22953FD7-F17A-4D8D-8237-93E8D56716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FABE753E-4156-4486-B269-C34C2220E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9BFE9F-67FE-4BBC-BFED-6AA4C51D00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3801" y="0"/>
            <a:ext cx="464819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BF7BC5-DA1F-307C-7A34-D5072C04B4A1}"/>
              </a:ext>
            </a:extLst>
          </p:cNvPr>
          <p:cNvSpPr>
            <a:spLocks noGrp="1"/>
          </p:cNvSpPr>
          <p:nvPr>
            <p:ph type="title"/>
          </p:nvPr>
        </p:nvSpPr>
        <p:spPr>
          <a:xfrm>
            <a:off x="3056754" y="240273"/>
            <a:ext cx="6124316" cy="1518965"/>
          </a:xfrm>
        </p:spPr>
        <p:txBody>
          <a:bodyPr vert="horz" lIns="91440" tIns="45720" rIns="91440" bIns="45720" rtlCol="0" anchor="ctr">
            <a:normAutofit/>
          </a:bodyPr>
          <a:lstStyle/>
          <a:p>
            <a:r>
              <a:rPr lang="en-US" kern="1200" cap="all" spc="100" baseline="0" dirty="0">
                <a:solidFill>
                  <a:schemeClr val="accent4">
                    <a:lumMod val="75000"/>
                  </a:schemeClr>
                </a:solidFill>
                <a:latin typeface="+mj-lt"/>
                <a:ea typeface="+mj-ea"/>
                <a:cs typeface="+mj-cs"/>
              </a:rPr>
              <a:t>STAR</a:t>
            </a:r>
            <a:r>
              <a:rPr lang="en-US" kern="1200" cap="all" spc="100" baseline="0" dirty="0">
                <a:solidFill>
                  <a:srgbClr val="FFFFFF"/>
                </a:solidFill>
                <a:latin typeface="+mj-lt"/>
                <a:ea typeface="+mj-ea"/>
                <a:cs typeface="+mj-cs"/>
              </a:rPr>
              <a:t> </a:t>
            </a:r>
            <a:r>
              <a:rPr lang="en-US" kern="1200" cap="all" spc="100" baseline="0" dirty="0">
                <a:solidFill>
                  <a:schemeClr val="accent4">
                    <a:lumMod val="75000"/>
                  </a:schemeClr>
                </a:solidFill>
                <a:latin typeface="+mj-lt"/>
                <a:ea typeface="+mj-ea"/>
                <a:cs typeface="+mj-cs"/>
              </a:rPr>
              <a:t>interview technique</a:t>
            </a:r>
            <a:r>
              <a:rPr lang="en-US" kern="1200" cap="all" spc="100" baseline="0" dirty="0">
                <a:solidFill>
                  <a:srgbClr val="FFFFFF"/>
                </a:solidFill>
                <a:latin typeface="+mj-lt"/>
                <a:ea typeface="+mj-ea"/>
                <a:cs typeface="+mj-cs"/>
              </a:rPr>
              <a:t> </a:t>
            </a:r>
          </a:p>
        </p:txBody>
      </p:sp>
      <p:sp>
        <p:nvSpPr>
          <p:cNvPr id="5" name="Slide Number Placeholder 4">
            <a:extLst>
              <a:ext uri="{FF2B5EF4-FFF2-40B4-BE49-F238E27FC236}">
                <a16:creationId xmlns:a16="http://schemas.microsoft.com/office/drawing/2014/main" id="{C48C780C-8F4F-DA98-A3B0-4AB86F40C665}"/>
              </a:ext>
            </a:extLst>
          </p:cNvPr>
          <p:cNvSpPr>
            <a:spLocks noGrp="1"/>
          </p:cNvSpPr>
          <p:nvPr>
            <p:ph type="sldNum" sz="quarter" idx="12"/>
          </p:nvPr>
        </p:nvSpPr>
        <p:spPr>
          <a:xfrm>
            <a:off x="10837333" y="6470704"/>
            <a:ext cx="973667" cy="274320"/>
          </a:xfrm>
        </p:spPr>
        <p:txBody>
          <a:bodyPr vert="horz" lIns="91440" tIns="45720" rIns="91440" bIns="45720" rtlCol="0" anchor="ctr">
            <a:normAutofit/>
          </a:bodyPr>
          <a:lstStyle/>
          <a:p>
            <a:pPr>
              <a:spcAft>
                <a:spcPts val="600"/>
              </a:spcAft>
            </a:pPr>
            <a:fld id="{B5CEABB6-07DC-46E8-9B57-56EC44A396E5}" type="slidenum">
              <a:rPr lang="en-US" kern="1200" noProof="0">
                <a:solidFill>
                  <a:srgbClr val="FFFFFF"/>
                </a:solidFill>
                <a:latin typeface="+mj-lt"/>
                <a:ea typeface="+mn-ea"/>
                <a:cs typeface="+mn-cs"/>
              </a:rPr>
              <a:pPr>
                <a:spcAft>
                  <a:spcPts val="600"/>
                </a:spcAft>
              </a:pPr>
              <a:t>15</a:t>
            </a:fld>
            <a:endParaRPr lang="en-US" kern="1200" noProof="0">
              <a:solidFill>
                <a:srgbClr val="FFFFFF"/>
              </a:solidFill>
              <a:latin typeface="+mj-lt"/>
              <a:ea typeface="+mn-ea"/>
              <a:cs typeface="+mn-cs"/>
            </a:endParaRPr>
          </a:p>
        </p:txBody>
      </p:sp>
      <p:graphicFrame>
        <p:nvGraphicFramePr>
          <p:cNvPr id="17" name="TextBox 5">
            <a:extLst>
              <a:ext uri="{FF2B5EF4-FFF2-40B4-BE49-F238E27FC236}">
                <a16:creationId xmlns:a16="http://schemas.microsoft.com/office/drawing/2014/main" id="{CE3921D9-BCD1-8DC2-DBCC-51953A55EDD4}"/>
              </a:ext>
            </a:extLst>
          </p:cNvPr>
          <p:cNvGraphicFramePr/>
          <p:nvPr>
            <p:extLst>
              <p:ext uri="{D42A27DB-BD31-4B8C-83A1-F6EECF244321}">
                <p14:modId xmlns:p14="http://schemas.microsoft.com/office/powerpoint/2010/main" val="3403157471"/>
              </p:ext>
            </p:extLst>
          </p:nvPr>
        </p:nvGraphicFramePr>
        <p:xfrm>
          <a:off x="126400" y="383975"/>
          <a:ext cx="2579727" cy="4897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507E9D1F-1457-1FEB-AADF-3F4C4AFDAC9A}"/>
              </a:ext>
            </a:extLst>
          </p:cNvPr>
          <p:cNvSpPr txBox="1"/>
          <p:nvPr/>
        </p:nvSpPr>
        <p:spPr>
          <a:xfrm>
            <a:off x="3756973" y="1540031"/>
            <a:ext cx="3212757" cy="2585323"/>
          </a:xfrm>
          <a:prstGeom prst="rect">
            <a:avLst/>
          </a:prstGeom>
          <a:noFill/>
        </p:spPr>
        <p:txBody>
          <a:bodyPr wrap="square" rtlCol="0">
            <a:spAutoFit/>
          </a:bodyPr>
          <a:lstStyle/>
          <a:p>
            <a:r>
              <a:rPr lang="en-GB" dirty="0">
                <a:solidFill>
                  <a:schemeClr val="accent4">
                    <a:lumMod val="75000"/>
                  </a:schemeClr>
                </a:solidFill>
                <a:latin typeface="Arial" panose="020B0604020202020204" pitchFamily="34" charset="0"/>
                <a:cs typeface="Arial" panose="020B0604020202020204" pitchFamily="34" charset="0"/>
              </a:rPr>
              <a:t>The STAR framework helps candidates structure responses to behavioural questions clearly and consistently, The acronym S.T.A.R. stands for Situation, Task, Action and Result. </a:t>
            </a:r>
            <a:r>
              <a:rPr lang="en-GB" b="1" dirty="0">
                <a:solidFill>
                  <a:schemeClr val="accent4">
                    <a:lumMod val="75000"/>
                  </a:schemeClr>
                </a:solidFill>
                <a:latin typeface="Arial" panose="020B0604020202020204" pitchFamily="34" charset="0"/>
                <a:cs typeface="Arial" panose="020B0604020202020204" pitchFamily="34" charset="0"/>
              </a:rPr>
              <a:t>(Carniol, 2013; Konop, 2014).</a:t>
            </a:r>
            <a:endParaRPr lang="en-GB" dirty="0">
              <a:solidFill>
                <a:schemeClr val="accent4">
                  <a:lumMod val="7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214FC4A-B60E-2D07-E1E4-3360EA2F51FE}"/>
              </a:ext>
            </a:extLst>
          </p:cNvPr>
          <p:cNvSpPr txBox="1"/>
          <p:nvPr/>
        </p:nvSpPr>
        <p:spPr>
          <a:xfrm>
            <a:off x="7931496" y="2928938"/>
            <a:ext cx="3686433" cy="1938992"/>
          </a:xfrm>
          <a:prstGeom prst="rect">
            <a:avLst/>
          </a:prstGeom>
          <a:noFill/>
        </p:spPr>
        <p:txBody>
          <a:bodyPr wrap="square" rtlCol="0">
            <a:spAutoFit/>
          </a:bodyPr>
          <a:lstStyle/>
          <a:p>
            <a:r>
              <a:rPr lang="en-GB" sz="2400" dirty="0">
                <a:solidFill>
                  <a:schemeClr val="tx2">
                    <a:lumMod val="75000"/>
                  </a:schemeClr>
                </a:solidFill>
                <a:latin typeface="Arial" panose="020B0604020202020204" pitchFamily="34" charset="0"/>
                <a:cs typeface="Arial" panose="020B0604020202020204" pitchFamily="34" charset="0"/>
              </a:rPr>
              <a:t>Describe a situation where you had to meet a tight deadline, What actions did you take and what was the result?</a:t>
            </a:r>
          </a:p>
        </p:txBody>
      </p:sp>
      <p:sp>
        <p:nvSpPr>
          <p:cNvPr id="10" name="TextBox 9">
            <a:extLst>
              <a:ext uri="{FF2B5EF4-FFF2-40B4-BE49-F238E27FC236}">
                <a16:creationId xmlns:a16="http://schemas.microsoft.com/office/drawing/2014/main" id="{F2806EC5-742F-1942-3AD6-B59A673B512E}"/>
              </a:ext>
            </a:extLst>
          </p:cNvPr>
          <p:cNvSpPr txBox="1"/>
          <p:nvPr/>
        </p:nvSpPr>
        <p:spPr>
          <a:xfrm>
            <a:off x="3056754" y="4681835"/>
            <a:ext cx="3688492" cy="1477328"/>
          </a:xfrm>
          <a:prstGeom prst="rect">
            <a:avLst/>
          </a:prstGeom>
          <a:noFill/>
        </p:spPr>
        <p:txBody>
          <a:bodyPr wrap="square" rtlCol="0">
            <a:spAutoFit/>
          </a:bodyPr>
          <a:lstStyle/>
          <a:p>
            <a:r>
              <a:rPr lang="en-GB" dirty="0">
                <a:solidFill>
                  <a:srgbClr val="002060"/>
                </a:solidFill>
                <a:latin typeface="Arial" panose="020B0604020202020204" pitchFamily="34" charset="0"/>
                <a:cs typeface="Arial" panose="020B0604020202020204" pitchFamily="34" charset="0"/>
              </a:rPr>
              <a:t>The applicant would then have to think critically about a time in their personal or professional career using the acronym to frame their response to the question.</a:t>
            </a:r>
          </a:p>
        </p:txBody>
      </p:sp>
    </p:spTree>
    <p:extLst>
      <p:ext uri="{BB962C8B-B14F-4D97-AF65-F5344CB8AC3E}">
        <p14:creationId xmlns:p14="http://schemas.microsoft.com/office/powerpoint/2010/main" val="14553291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838200" y="365125"/>
            <a:ext cx="10515600" cy="573911"/>
          </a:xfrm>
        </p:spPr>
        <p:txBody>
          <a:bodyPr rtlCol="0">
            <a:normAutofit fontScale="90000"/>
          </a:bodyPr>
          <a:lstStyle/>
          <a:p>
            <a:pPr rtl="0"/>
            <a:r>
              <a:rPr lang="en-GB" dirty="0"/>
              <a:t>COMPARISON</a:t>
            </a:r>
          </a:p>
        </p:txBody>
      </p:sp>
      <p:sp>
        <p:nvSpPr>
          <p:cNvPr id="6" name="Footer Placeholder 5">
            <a:extLst>
              <a:ext uri="{FF2B5EF4-FFF2-40B4-BE49-F238E27FC236}">
                <a16:creationId xmlns:a16="http://schemas.microsoft.com/office/drawing/2014/main" id="{232271CD-BE6E-4BDA-AE95-037EC2B14655}"/>
              </a:ext>
            </a:extLst>
          </p:cNvPr>
          <p:cNvSpPr>
            <a:spLocks noGrp="1"/>
          </p:cNvSpPr>
          <p:nvPr>
            <p:ph type="ftr" sz="quarter" idx="10"/>
          </p:nvPr>
        </p:nvSpPr>
        <p:spPr/>
        <p:txBody>
          <a:bodyPr rtlCol="0"/>
          <a:lstStyle/>
          <a:p>
            <a:pPr rtl="0"/>
            <a:r>
              <a:rPr lang="en-GB" dirty="0"/>
              <a:t>Pitch deck title</a:t>
            </a:r>
          </a:p>
        </p:txBody>
      </p:sp>
      <p:sp>
        <p:nvSpPr>
          <p:cNvPr id="34" name="Slide Number Placeholder 33">
            <a:extLst>
              <a:ext uri="{FF2B5EF4-FFF2-40B4-BE49-F238E27FC236}">
                <a16:creationId xmlns:a16="http://schemas.microsoft.com/office/drawing/2014/main" id="{5B126C81-EB34-4B01-A592-C14F87B18B68}"/>
              </a:ext>
            </a:extLst>
          </p:cNvPr>
          <p:cNvSpPr>
            <a:spLocks noGrp="1"/>
          </p:cNvSpPr>
          <p:nvPr>
            <p:ph type="sldNum" sz="quarter" idx="11"/>
          </p:nvPr>
        </p:nvSpPr>
        <p:spPr/>
        <p:txBody>
          <a:bodyPr rtlCol="0"/>
          <a:lstStyle/>
          <a:p>
            <a:pPr rtl="0"/>
            <a:fld id="{19B51A1E-902D-48AF-9020-955120F399B6}" type="slidenum">
              <a:rPr lang="en-GB" smtClean="0"/>
              <a:pPr rtl="0"/>
              <a:t>16</a:t>
            </a:fld>
            <a:endParaRPr lang="en-GB" dirty="0"/>
          </a:p>
        </p:txBody>
      </p:sp>
      <p:sp>
        <p:nvSpPr>
          <p:cNvPr id="27" name="Text Placeholder 26">
            <a:extLst>
              <a:ext uri="{FF2B5EF4-FFF2-40B4-BE49-F238E27FC236}">
                <a16:creationId xmlns:a16="http://schemas.microsoft.com/office/drawing/2014/main" id="{3C7B196D-A4EB-4450-8C2E-D4F26C77F843}"/>
              </a:ext>
            </a:extLst>
          </p:cNvPr>
          <p:cNvSpPr>
            <a:spLocks noGrp="1"/>
          </p:cNvSpPr>
          <p:nvPr>
            <p:ph type="body" sz="quarter" idx="30"/>
          </p:nvPr>
        </p:nvSpPr>
        <p:spPr/>
        <p:txBody>
          <a:bodyPr rtlCol="0">
            <a:normAutofit/>
          </a:bodyPr>
          <a:lstStyle/>
          <a:p>
            <a:pPr rtl="0"/>
            <a:endParaRPr lang="en-GB" dirty="0"/>
          </a:p>
        </p:txBody>
      </p:sp>
      <p:sp>
        <p:nvSpPr>
          <p:cNvPr id="28" name="Text Placeholder 27">
            <a:extLst>
              <a:ext uri="{FF2B5EF4-FFF2-40B4-BE49-F238E27FC236}">
                <a16:creationId xmlns:a16="http://schemas.microsoft.com/office/drawing/2014/main" id="{16852965-5187-4677-B878-4167E7B69252}"/>
              </a:ext>
            </a:extLst>
          </p:cNvPr>
          <p:cNvSpPr>
            <a:spLocks noGrp="1"/>
          </p:cNvSpPr>
          <p:nvPr>
            <p:ph type="body" sz="quarter" idx="31"/>
          </p:nvPr>
        </p:nvSpPr>
        <p:spPr/>
        <p:txBody>
          <a:bodyPr rtlCol="0"/>
          <a:lstStyle/>
          <a:p>
            <a:pPr rtl="0"/>
            <a:endParaRPr lang="en-GB" dirty="0"/>
          </a:p>
        </p:txBody>
      </p:sp>
      <p:sp>
        <p:nvSpPr>
          <p:cNvPr id="29" name="Text Placeholder 28">
            <a:extLst>
              <a:ext uri="{FF2B5EF4-FFF2-40B4-BE49-F238E27FC236}">
                <a16:creationId xmlns:a16="http://schemas.microsoft.com/office/drawing/2014/main" id="{A362839C-0A6B-4785-ACD4-42645537AFF4}"/>
              </a:ext>
            </a:extLst>
          </p:cNvPr>
          <p:cNvSpPr>
            <a:spLocks noGrp="1"/>
          </p:cNvSpPr>
          <p:nvPr>
            <p:ph type="body" sz="quarter" idx="33"/>
          </p:nvPr>
        </p:nvSpPr>
        <p:spPr/>
        <p:txBody>
          <a:bodyPr rtlCol="0"/>
          <a:lstStyle/>
          <a:p>
            <a:pPr rtl="0"/>
            <a:endParaRPr lang="en-GB" dirty="0"/>
          </a:p>
        </p:txBody>
      </p:sp>
      <p:sp>
        <p:nvSpPr>
          <p:cNvPr id="3" name="Text Placeholder 2">
            <a:extLst>
              <a:ext uri="{FF2B5EF4-FFF2-40B4-BE49-F238E27FC236}">
                <a16:creationId xmlns:a16="http://schemas.microsoft.com/office/drawing/2014/main" id="{082463A9-91ED-406C-A142-DF9DBB5C018D}"/>
              </a:ext>
            </a:extLst>
          </p:cNvPr>
          <p:cNvSpPr>
            <a:spLocks noGrp="1"/>
          </p:cNvSpPr>
          <p:nvPr>
            <p:ph type="body" sz="quarter" idx="12"/>
          </p:nvPr>
        </p:nvSpPr>
        <p:spPr/>
        <p:txBody>
          <a:bodyPr vert="horz" lIns="91440" tIns="45720" rIns="91440" bIns="45720" rtlCol="0" anchor="t">
            <a:normAutofit/>
          </a:bodyPr>
          <a:lstStyle/>
          <a:p>
            <a:pPr rtl="0"/>
            <a:endParaRPr lang="en-GB" dirty="0"/>
          </a:p>
        </p:txBody>
      </p:sp>
      <p:sp>
        <p:nvSpPr>
          <p:cNvPr id="26" name="Text Placeholder 25">
            <a:extLst>
              <a:ext uri="{FF2B5EF4-FFF2-40B4-BE49-F238E27FC236}">
                <a16:creationId xmlns:a16="http://schemas.microsoft.com/office/drawing/2014/main" id="{AF961A7D-A035-4952-BEF5-34EE93A2486F}"/>
              </a:ext>
            </a:extLst>
          </p:cNvPr>
          <p:cNvSpPr>
            <a:spLocks noGrp="1"/>
          </p:cNvSpPr>
          <p:nvPr>
            <p:ph type="body" sz="quarter" idx="13"/>
          </p:nvPr>
        </p:nvSpPr>
        <p:spPr/>
        <p:txBody>
          <a:bodyPr vert="horz" lIns="91440" tIns="45720" rIns="91440" bIns="45720" rtlCol="0" anchor="t">
            <a:normAutofit/>
          </a:bodyPr>
          <a:lstStyle/>
          <a:p>
            <a:pPr rtl="0"/>
            <a:endParaRPr lang="en-GB" dirty="0"/>
          </a:p>
        </p:txBody>
      </p:sp>
      <p:sp>
        <p:nvSpPr>
          <p:cNvPr id="31" name="Text Placeholder 30">
            <a:extLst>
              <a:ext uri="{FF2B5EF4-FFF2-40B4-BE49-F238E27FC236}">
                <a16:creationId xmlns:a16="http://schemas.microsoft.com/office/drawing/2014/main" id="{FB4B73B3-17D0-4AD4-A250-23C177FEC520}"/>
              </a:ext>
            </a:extLst>
          </p:cNvPr>
          <p:cNvSpPr>
            <a:spLocks noGrp="1"/>
          </p:cNvSpPr>
          <p:nvPr>
            <p:ph type="body" sz="quarter" idx="34"/>
          </p:nvPr>
        </p:nvSpPr>
        <p:spPr/>
        <p:txBody>
          <a:bodyPr rtlCol="0"/>
          <a:lstStyle/>
          <a:p>
            <a:pPr rtl="0"/>
            <a:endParaRPr lang="en-GB" dirty="0"/>
          </a:p>
        </p:txBody>
      </p:sp>
      <p:sp>
        <p:nvSpPr>
          <p:cNvPr id="33" name="Text Placeholder 32">
            <a:extLst>
              <a:ext uri="{FF2B5EF4-FFF2-40B4-BE49-F238E27FC236}">
                <a16:creationId xmlns:a16="http://schemas.microsoft.com/office/drawing/2014/main" id="{D57220B4-795B-4602-8E69-5D53D12DCC80}"/>
              </a:ext>
            </a:extLst>
          </p:cNvPr>
          <p:cNvSpPr>
            <a:spLocks noGrp="1"/>
          </p:cNvSpPr>
          <p:nvPr>
            <p:ph type="body" sz="quarter" idx="35"/>
          </p:nvPr>
        </p:nvSpPr>
        <p:spPr/>
        <p:txBody>
          <a:bodyPr rtlCol="0"/>
          <a:lstStyle/>
          <a:p>
            <a:pPr rtl="0"/>
            <a:endParaRPr lang="en-GB" noProof="1"/>
          </a:p>
        </p:txBody>
      </p:sp>
      <p:sp>
        <p:nvSpPr>
          <p:cNvPr id="24" name="Content Placeholder 23">
            <a:extLst>
              <a:ext uri="{FF2B5EF4-FFF2-40B4-BE49-F238E27FC236}">
                <a16:creationId xmlns:a16="http://schemas.microsoft.com/office/drawing/2014/main" id="{B5A11B9F-68B0-405D-8B6F-DDBC74E10DDA}"/>
              </a:ext>
            </a:extLst>
          </p:cNvPr>
          <p:cNvSpPr>
            <a:spLocks noGrp="1"/>
          </p:cNvSpPr>
          <p:nvPr>
            <p:ph type="body" sz="quarter" idx="36"/>
          </p:nvPr>
        </p:nvSpPr>
        <p:spPr/>
        <p:txBody>
          <a:bodyPr vert="horz" lIns="91440" tIns="45720" rIns="91440" bIns="45720" rtlCol="0" anchor="t">
            <a:noAutofit/>
          </a:bodyPr>
          <a:lstStyle/>
          <a:p>
            <a:pPr rtl="0"/>
            <a:endParaRPr lang="en-GB" dirty="0"/>
          </a:p>
        </p:txBody>
      </p:sp>
      <p:sp>
        <p:nvSpPr>
          <p:cNvPr id="58" name="Text Placeholder 57">
            <a:extLst>
              <a:ext uri="{FF2B5EF4-FFF2-40B4-BE49-F238E27FC236}">
                <a16:creationId xmlns:a16="http://schemas.microsoft.com/office/drawing/2014/main" id="{EC3B6141-A529-43FA-B6A2-0FFA5D9DF00C}"/>
              </a:ext>
            </a:extLst>
          </p:cNvPr>
          <p:cNvSpPr>
            <a:spLocks noGrp="1"/>
          </p:cNvSpPr>
          <p:nvPr>
            <p:ph type="body" sz="quarter" idx="37"/>
          </p:nvPr>
        </p:nvSpPr>
        <p:spPr/>
        <p:txBody>
          <a:bodyPr rtlCol="0"/>
          <a:lstStyle/>
          <a:p>
            <a:pPr rtl="0"/>
            <a:endParaRPr lang="en-GB" dirty="0"/>
          </a:p>
        </p:txBody>
      </p:sp>
      <p:sp>
        <p:nvSpPr>
          <p:cNvPr id="35" name="Date Placeholder 34">
            <a:extLst>
              <a:ext uri="{FF2B5EF4-FFF2-40B4-BE49-F238E27FC236}">
                <a16:creationId xmlns:a16="http://schemas.microsoft.com/office/drawing/2014/main" id="{49974BE5-90FB-42C0-A67E-03D93A179D73}"/>
              </a:ext>
            </a:extLst>
          </p:cNvPr>
          <p:cNvSpPr>
            <a:spLocks noGrp="1"/>
          </p:cNvSpPr>
          <p:nvPr>
            <p:ph type="dt" sz="half" idx="38"/>
          </p:nvPr>
        </p:nvSpPr>
        <p:spPr/>
        <p:txBody>
          <a:bodyPr rtlCol="0"/>
          <a:lstStyle/>
          <a:p>
            <a:pPr rtl="0"/>
            <a:r>
              <a:rPr lang="en-GB" dirty="0"/>
              <a:t>7/1/20XX</a:t>
            </a:r>
          </a:p>
        </p:txBody>
      </p:sp>
      <p:sp>
        <p:nvSpPr>
          <p:cNvPr id="2" name="TextBox 1">
            <a:extLst>
              <a:ext uri="{FF2B5EF4-FFF2-40B4-BE49-F238E27FC236}">
                <a16:creationId xmlns:a16="http://schemas.microsoft.com/office/drawing/2014/main" id="{7143E7DB-D71A-878E-0C33-2105C1C57177}"/>
              </a:ext>
            </a:extLst>
          </p:cNvPr>
          <p:cNvSpPr txBox="1"/>
          <p:nvPr/>
        </p:nvSpPr>
        <p:spPr>
          <a:xfrm>
            <a:off x="1432560" y="777369"/>
            <a:ext cx="10160000" cy="646331"/>
          </a:xfrm>
          <a:prstGeom prst="rect">
            <a:avLst/>
          </a:prstGeom>
          <a:noFill/>
        </p:spPr>
        <p:txBody>
          <a:bodyPr wrap="square" rtlCol="0">
            <a:spAutoFit/>
          </a:bodyPr>
          <a:lstStyle/>
          <a:p>
            <a:r>
              <a:rPr lang="en-GB" dirty="0">
                <a:solidFill>
                  <a:srgbClr val="FF0000"/>
                </a:solidFill>
              </a:rPr>
              <a:t>Make a comparison and contrast between face 2 face interview and online interview for the mentioned candidate (project manager, financial analyst and change manager)</a:t>
            </a:r>
          </a:p>
        </p:txBody>
      </p:sp>
    </p:spTree>
    <p:extLst>
      <p:ext uri="{BB962C8B-B14F-4D97-AF65-F5344CB8AC3E}">
        <p14:creationId xmlns:p14="http://schemas.microsoft.com/office/powerpoint/2010/main" val="3831300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838200" y="338615"/>
            <a:ext cx="10515600" cy="620395"/>
          </a:xfrm>
        </p:spPr>
        <p:txBody>
          <a:bodyPr rtlCol="0">
            <a:normAutofit fontScale="90000"/>
          </a:bodyPr>
          <a:lstStyle/>
          <a:p>
            <a:pPr rtl="0"/>
            <a:r>
              <a:rPr lang="en-GB" dirty="0"/>
              <a:t>Conclusion</a:t>
            </a:r>
          </a:p>
        </p:txBody>
      </p:sp>
      <p:sp>
        <p:nvSpPr>
          <p:cNvPr id="2" name="Date Placeholder 1">
            <a:extLst>
              <a:ext uri="{FF2B5EF4-FFF2-40B4-BE49-F238E27FC236}">
                <a16:creationId xmlns:a16="http://schemas.microsoft.com/office/drawing/2014/main" id="{34A7F91F-F80F-48F2-952B-1A28BE488E53}"/>
              </a:ext>
            </a:extLst>
          </p:cNvPr>
          <p:cNvSpPr>
            <a:spLocks noGrp="1"/>
          </p:cNvSpPr>
          <p:nvPr>
            <p:ph type="dt" sz="half" idx="10"/>
          </p:nvPr>
        </p:nvSpPr>
        <p:spPr/>
        <p:txBody>
          <a:bodyPr rtlCol="0"/>
          <a:lstStyle/>
          <a:p>
            <a:pPr rtl="0"/>
            <a:r>
              <a:rPr lang="en-GB"/>
              <a:t>7/1/20XX</a:t>
            </a:r>
            <a:endParaRPr lang="en-GB" dirty="0"/>
          </a:p>
        </p:txBody>
      </p:sp>
      <p:sp>
        <p:nvSpPr>
          <p:cNvPr id="3" name="Footer Placeholder 2">
            <a:extLst>
              <a:ext uri="{FF2B5EF4-FFF2-40B4-BE49-F238E27FC236}">
                <a16:creationId xmlns:a16="http://schemas.microsoft.com/office/drawing/2014/main" id="{1C02236B-A6B0-4EAA-85D3-7D72C9904E74}"/>
              </a:ext>
            </a:extLst>
          </p:cNvPr>
          <p:cNvSpPr>
            <a:spLocks noGrp="1"/>
          </p:cNvSpPr>
          <p:nvPr>
            <p:ph type="ftr" sz="quarter" idx="11"/>
          </p:nvPr>
        </p:nvSpPr>
        <p:spPr/>
        <p:txBody>
          <a:bodyPr rtlCol="0"/>
          <a:lstStyle/>
          <a:p>
            <a:pPr rtl="0"/>
            <a:r>
              <a:rPr lang="en-GB"/>
              <a:t>Pitch deck title</a:t>
            </a:r>
            <a:endParaRPr lang="en-GB" dirty="0"/>
          </a:p>
        </p:txBody>
      </p:sp>
      <p:sp>
        <p:nvSpPr>
          <p:cNvPr id="38" name="Slide Number Placeholder 37">
            <a:extLst>
              <a:ext uri="{FF2B5EF4-FFF2-40B4-BE49-F238E27FC236}">
                <a16:creationId xmlns:a16="http://schemas.microsoft.com/office/drawing/2014/main" id="{AFE5268B-0629-492C-B633-766DE4F3A019}"/>
              </a:ext>
            </a:extLst>
          </p:cNvPr>
          <p:cNvSpPr>
            <a:spLocks noGrp="1"/>
          </p:cNvSpPr>
          <p:nvPr>
            <p:ph type="sldNum" sz="quarter" idx="12"/>
          </p:nvPr>
        </p:nvSpPr>
        <p:spPr/>
        <p:txBody>
          <a:bodyPr rtlCol="0"/>
          <a:lstStyle/>
          <a:p>
            <a:pPr rtl="0"/>
            <a:fld id="{B5CEABB6-07DC-46E8-9B57-56EC44A396E5}" type="slidenum">
              <a:rPr lang="en-GB" smtClean="0"/>
              <a:pPr rtl="0"/>
              <a:t>17</a:t>
            </a:fld>
            <a:endParaRPr lang="en-GB" dirty="0"/>
          </a:p>
        </p:txBody>
      </p:sp>
      <p:sp>
        <p:nvSpPr>
          <p:cNvPr id="8" name="TextBox 7">
            <a:extLst>
              <a:ext uri="{FF2B5EF4-FFF2-40B4-BE49-F238E27FC236}">
                <a16:creationId xmlns:a16="http://schemas.microsoft.com/office/drawing/2014/main" id="{98533CB7-915D-013B-12BC-13FD0DE80821}"/>
              </a:ext>
            </a:extLst>
          </p:cNvPr>
          <p:cNvSpPr txBox="1"/>
          <p:nvPr/>
        </p:nvSpPr>
        <p:spPr>
          <a:xfrm>
            <a:off x="838200" y="1270000"/>
            <a:ext cx="5176520" cy="369332"/>
          </a:xfrm>
          <a:prstGeom prst="rect">
            <a:avLst/>
          </a:prstGeom>
          <a:noFill/>
        </p:spPr>
        <p:txBody>
          <a:bodyPr wrap="square" rtlCol="0">
            <a:spAutoFit/>
          </a:bodyPr>
          <a:lstStyle/>
          <a:p>
            <a:r>
              <a:rPr lang="en-GB" dirty="0">
                <a:solidFill>
                  <a:srgbClr val="FF0000"/>
                </a:solidFill>
              </a:rPr>
              <a:t>Conclusion</a:t>
            </a:r>
          </a:p>
        </p:txBody>
      </p:sp>
    </p:spTree>
    <p:extLst>
      <p:ext uri="{BB962C8B-B14F-4D97-AF65-F5344CB8AC3E}">
        <p14:creationId xmlns:p14="http://schemas.microsoft.com/office/powerpoint/2010/main" val="4151694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9234E-F92D-65F6-DC78-8C93B63E1869}"/>
              </a:ext>
            </a:extLst>
          </p:cNvPr>
          <p:cNvSpPr>
            <a:spLocks noGrp="1"/>
          </p:cNvSpPr>
          <p:nvPr>
            <p:ph type="title"/>
          </p:nvPr>
        </p:nvSpPr>
        <p:spPr>
          <a:xfrm>
            <a:off x="1207218" y="0"/>
            <a:ext cx="2577974" cy="1325563"/>
          </a:xfrm>
        </p:spPr>
        <p:txBody>
          <a:bodyPr/>
          <a:lstStyle/>
          <a:p>
            <a:r>
              <a:rPr lang="en-GB" dirty="0"/>
              <a:t>References </a:t>
            </a:r>
          </a:p>
        </p:txBody>
      </p:sp>
      <p:sp>
        <p:nvSpPr>
          <p:cNvPr id="3" name="Date Placeholder 2">
            <a:extLst>
              <a:ext uri="{FF2B5EF4-FFF2-40B4-BE49-F238E27FC236}">
                <a16:creationId xmlns:a16="http://schemas.microsoft.com/office/drawing/2014/main" id="{8984A32E-99D1-5263-5E8B-A7776D8322E8}"/>
              </a:ext>
            </a:extLst>
          </p:cNvPr>
          <p:cNvSpPr>
            <a:spLocks noGrp="1"/>
          </p:cNvSpPr>
          <p:nvPr>
            <p:ph type="dt" sz="half" idx="10"/>
          </p:nvPr>
        </p:nvSpPr>
        <p:spPr/>
        <p:txBody>
          <a:bodyPr/>
          <a:lstStyle/>
          <a:p>
            <a:pPr rtl="0"/>
            <a:r>
              <a:rPr lang="en-GB" noProof="0"/>
              <a:t>7/1/20XX</a:t>
            </a:r>
          </a:p>
        </p:txBody>
      </p:sp>
      <p:sp>
        <p:nvSpPr>
          <p:cNvPr id="5" name="Slide Number Placeholder 4">
            <a:extLst>
              <a:ext uri="{FF2B5EF4-FFF2-40B4-BE49-F238E27FC236}">
                <a16:creationId xmlns:a16="http://schemas.microsoft.com/office/drawing/2014/main" id="{1FD2C1F4-2A73-B1DA-3612-61A79A0AA561}"/>
              </a:ext>
            </a:extLst>
          </p:cNvPr>
          <p:cNvSpPr>
            <a:spLocks noGrp="1"/>
          </p:cNvSpPr>
          <p:nvPr>
            <p:ph type="sldNum" sz="quarter" idx="12"/>
          </p:nvPr>
        </p:nvSpPr>
        <p:spPr/>
        <p:txBody>
          <a:bodyPr/>
          <a:lstStyle/>
          <a:p>
            <a:pPr rtl="0"/>
            <a:fld id="{B5CEABB6-07DC-46E8-9B57-56EC44A396E5}" type="slidenum">
              <a:rPr lang="en-GB" noProof="0" smtClean="0"/>
              <a:t>18</a:t>
            </a:fld>
            <a:endParaRPr lang="en-GB" noProof="0"/>
          </a:p>
        </p:txBody>
      </p:sp>
      <p:sp>
        <p:nvSpPr>
          <p:cNvPr id="7" name="Text Placeholder 6">
            <a:extLst>
              <a:ext uri="{FF2B5EF4-FFF2-40B4-BE49-F238E27FC236}">
                <a16:creationId xmlns:a16="http://schemas.microsoft.com/office/drawing/2014/main" id="{CD293913-9DA4-C02B-8B98-6B8E50AA4FA9}"/>
              </a:ext>
            </a:extLst>
          </p:cNvPr>
          <p:cNvSpPr txBox="1">
            <a:spLocks noGrp="1"/>
          </p:cNvSpPr>
          <p:nvPr>
            <p:ph type="body" sz="quarter" idx="13"/>
          </p:nvPr>
        </p:nvSpPr>
        <p:spPr>
          <a:xfrm>
            <a:off x="4925581" y="478732"/>
            <a:ext cx="6962458" cy="12269962"/>
          </a:xfrm>
          <a:prstGeom prst="rect">
            <a:avLst/>
          </a:prstGeom>
          <a:noFill/>
        </p:spPr>
        <p:txBody>
          <a:bodyPr wrap="square" rtlCol="0">
            <a:spAutoFit/>
          </a:bodyPr>
          <a:lstStyle/>
          <a:p>
            <a:pPr marL="285750" indent="-285750">
              <a:buFont typeface="Arial" panose="020B0604020202020204" pitchFamily="34" charset="0"/>
              <a:buChar char="•"/>
            </a:pPr>
            <a:r>
              <a:rPr lang="en-GB" sz="800" dirty="0"/>
              <a:t>HSBC Logo: </a:t>
            </a:r>
            <a:r>
              <a:rPr lang="en-GB" sz="800" dirty="0">
                <a:hlinkClick r:id="rId2"/>
              </a:rPr>
              <a:t>HSBC Logo y </a:t>
            </a:r>
            <a:r>
              <a:rPr lang="en-GB" sz="800" dirty="0" err="1">
                <a:hlinkClick r:id="rId2"/>
              </a:rPr>
              <a:t>símbolo</a:t>
            </a:r>
            <a:r>
              <a:rPr lang="en-GB" sz="800" dirty="0">
                <a:hlinkClick r:id="rId2"/>
              </a:rPr>
              <a:t>, </a:t>
            </a:r>
            <a:r>
              <a:rPr lang="en-GB" sz="800" dirty="0" err="1">
                <a:hlinkClick r:id="rId2"/>
              </a:rPr>
              <a:t>significado</a:t>
            </a:r>
            <a:r>
              <a:rPr lang="en-GB" sz="800" dirty="0">
                <a:hlinkClick r:id="rId2"/>
              </a:rPr>
              <a:t>, </a:t>
            </a:r>
            <a:r>
              <a:rPr lang="en-GB" sz="800" dirty="0" err="1">
                <a:hlinkClick r:id="rId2"/>
              </a:rPr>
              <a:t>historia</a:t>
            </a:r>
            <a:r>
              <a:rPr lang="en-GB" sz="800" dirty="0">
                <a:hlinkClick r:id="rId2"/>
              </a:rPr>
              <a:t>, PNG, </a:t>
            </a:r>
            <a:r>
              <a:rPr lang="en-GB" sz="800" dirty="0" err="1">
                <a:hlinkClick r:id="rId2"/>
              </a:rPr>
              <a:t>marca</a:t>
            </a:r>
            <a:r>
              <a:rPr lang="en-GB" sz="800" dirty="0"/>
              <a:t> </a:t>
            </a:r>
          </a:p>
          <a:p>
            <a:pPr marL="285750" indent="-285750">
              <a:buFont typeface="Arial" panose="020B0604020202020204" pitchFamily="34" charset="0"/>
              <a:buChar char="•"/>
            </a:pPr>
            <a:r>
              <a:rPr lang="en-GB" sz="800" dirty="0"/>
              <a:t>HSBC building Birmingham: </a:t>
            </a:r>
            <a:r>
              <a:rPr lang="en-GB" sz="800" dirty="0">
                <a:hlinkClick r:id="rId3"/>
              </a:rPr>
              <a:t>HSBC Headquarters, 1 Centenary Square, Birmingham - GB Architectural Cladding</a:t>
            </a:r>
            <a:endParaRPr lang="en-GB" sz="800" dirty="0"/>
          </a:p>
          <a:p>
            <a:pPr marL="285750" indent="-285750">
              <a:buFont typeface="Arial" panose="020B0604020202020204" pitchFamily="34" charset="0"/>
              <a:buChar char="•"/>
            </a:pPr>
            <a:r>
              <a:rPr lang="en-GB" sz="800" dirty="0"/>
              <a:t>HSBC history HSBC (2025) </a:t>
            </a:r>
            <a:r>
              <a:rPr lang="en-GB" sz="800" i="1" dirty="0"/>
              <a:t>Our history: 1865 to present</a:t>
            </a:r>
            <a:r>
              <a:rPr lang="en-GB" sz="800" dirty="0"/>
              <a:t>. Available at: https://www.hsbc.com/who-we-are/our-history (Accessed: 11 October 2025).</a:t>
            </a:r>
          </a:p>
          <a:p>
            <a:pPr marL="285750" indent="-285750">
              <a:buFont typeface="Arial" panose="020B0604020202020204" pitchFamily="34" charset="0"/>
              <a:buChar char="•"/>
            </a:pPr>
            <a:r>
              <a:rPr lang="en-GB" sz="800" dirty="0"/>
              <a:t>HSBC (2025). </a:t>
            </a:r>
            <a:r>
              <a:rPr lang="en-GB" sz="800" i="1" dirty="0"/>
              <a:t>Senior Financial Analyst – Technology (Expired Vacancy)</a:t>
            </a:r>
            <a:r>
              <a:rPr lang="en-GB" sz="800" dirty="0"/>
              <a:t>. Retrieved from HSBC Careers</a:t>
            </a:r>
          </a:p>
          <a:p>
            <a:pPr marL="285750" indent="-285750">
              <a:buFont typeface="Arial" panose="020B0604020202020204" pitchFamily="34" charset="0"/>
              <a:buChar char="•"/>
            </a:pPr>
            <a:r>
              <a:rPr lang="en-GB" sz="800" b="1" dirty="0"/>
              <a:t>Reference:</a:t>
            </a:r>
            <a:r>
              <a:rPr lang="en-GB" sz="800" dirty="0"/>
              <a:t> Maurer, R. (2023) </a:t>
            </a:r>
            <a:r>
              <a:rPr lang="en-GB" sz="800" i="1" dirty="0"/>
              <a:t>Majority of job seekers prefer in-person interviews</a:t>
            </a:r>
            <a:r>
              <a:rPr lang="en-GB" sz="800" dirty="0"/>
              <a:t>, SHRM. Available at: </a:t>
            </a:r>
            <a:r>
              <a:rPr lang="en-GB" sz="800" dirty="0">
                <a:hlinkClick r:id="rId4"/>
              </a:rPr>
              <a:t>https://www.shrm.org/topics-tools/news/talent-acquisition/majority-job-seekers-prefer-person-interviews</a:t>
            </a:r>
            <a:r>
              <a:rPr lang="en-GB" sz="800" dirty="0"/>
              <a:t> (Accessed: 27 Oct 2025)</a:t>
            </a:r>
          </a:p>
          <a:p>
            <a:pPr marL="285750" indent="-285750">
              <a:buFont typeface="Arial" panose="020B0604020202020204" pitchFamily="34" charset="0"/>
              <a:buChar char="•"/>
            </a:pPr>
            <a:r>
              <a:rPr lang="en-GB" sz="800" dirty="0"/>
              <a:t>Blacksmith, N., Willford, J. C. and Behrend, T. S. (2016) ‘Technology in the employment interview: A meta-analysis and future research agenda’, </a:t>
            </a:r>
            <a:r>
              <a:rPr lang="en-GB" sz="800" i="1" dirty="0"/>
              <a:t>Personnel Assessment and Decisions</a:t>
            </a:r>
            <a:r>
              <a:rPr lang="en-GB" sz="800" dirty="0"/>
              <a:t>, 2(1), pp. 12–20.</a:t>
            </a:r>
            <a:br>
              <a:rPr lang="en-GB" sz="800" dirty="0"/>
            </a:br>
            <a:r>
              <a:rPr lang="en-GB" sz="800" dirty="0"/>
              <a:t> </a:t>
            </a:r>
            <a:r>
              <a:rPr lang="en-GB" sz="800" dirty="0">
                <a:hlinkClick r:id="rId5"/>
              </a:rPr>
              <a:t>https://scholarworks.bgsu.edu/pad/vol2/iss1/3</a:t>
            </a:r>
            <a:endParaRPr lang="en-GB" sz="800" dirty="0"/>
          </a:p>
          <a:p>
            <a:pPr marL="285750" indent="-285750">
              <a:buFont typeface="Arial" panose="020B0604020202020204" pitchFamily="34" charset="0"/>
              <a:buChar char="•"/>
            </a:pPr>
            <a:r>
              <a:rPr lang="en-GB" sz="800" b="1" dirty="0"/>
              <a:t>Reference:</a:t>
            </a:r>
            <a:r>
              <a:rPr lang="en-GB" sz="800" dirty="0"/>
              <a:t> Morgeson, F. P. and Campion, M. A. (2005) </a:t>
            </a:r>
            <a:r>
              <a:rPr lang="en-GB" sz="800" i="1" dirty="0"/>
              <a:t>The dynamics and validity of the group selection interview</a:t>
            </a:r>
            <a:r>
              <a:rPr lang="en-GB" sz="800" dirty="0"/>
              <a:t>, </a:t>
            </a:r>
            <a:r>
              <a:rPr lang="en-GB" sz="800" i="1" dirty="0"/>
              <a:t>Personnel Psychology</a:t>
            </a:r>
            <a:r>
              <a:rPr lang="en-GB" sz="800" dirty="0"/>
              <a:t>, 58(1), pp. 45-61. </a:t>
            </a:r>
          </a:p>
          <a:p>
            <a:pPr marL="285750" indent="-285750">
              <a:buFont typeface="Arial" panose="020B0604020202020204" pitchFamily="34" charset="0"/>
              <a:buChar char="•"/>
            </a:pPr>
            <a:r>
              <a:rPr lang="en-GB" sz="800" dirty="0"/>
              <a:t>Dohrenwend, B. S. and Richardson, S. A. (1964) ‘A Use for Leading Questions in Research Interviewing’, </a:t>
            </a:r>
            <a:r>
              <a:rPr lang="en-GB" sz="800" i="1" dirty="0"/>
              <a:t>Human Organization</a:t>
            </a:r>
            <a:r>
              <a:rPr lang="en-GB" sz="800" dirty="0"/>
              <a:t>, 23(1), pp. 76–77. </a:t>
            </a:r>
            <a:r>
              <a:rPr lang="en-GB" sz="800" dirty="0" err="1"/>
              <a:t>doi</a:t>
            </a:r>
            <a:r>
              <a:rPr lang="en-GB" sz="800" dirty="0"/>
              <a:t>: 10.17730/humo.23.1.6p4u760297787873</a:t>
            </a:r>
          </a:p>
          <a:p>
            <a:pPr marL="285750" indent="-285750">
              <a:buFont typeface="Arial" panose="020B0604020202020204" pitchFamily="34" charset="0"/>
              <a:buChar char="•"/>
            </a:pPr>
            <a:r>
              <a:rPr lang="en-GB" sz="800" dirty="0"/>
              <a:t>CIPD (2022) </a:t>
            </a:r>
            <a:r>
              <a:rPr lang="en-GB" sz="800" i="1" dirty="0"/>
              <a:t>Interviewing: Best Practice Guide</a:t>
            </a:r>
            <a:r>
              <a:rPr lang="en-GB" sz="800" dirty="0"/>
              <a:t>. Chartered Institute of Personnel and Development. Available at: </a:t>
            </a:r>
            <a:r>
              <a:rPr lang="en-GB" sz="800" dirty="0">
                <a:hlinkClick r:id="rId6"/>
              </a:rPr>
              <a:t>https://www.cipd.org/uk/knowledge/guides/interviewing/</a:t>
            </a:r>
            <a:endParaRPr lang="en-GB" sz="800" dirty="0"/>
          </a:p>
          <a:p>
            <a:pPr marL="285750" indent="-285750">
              <a:buFont typeface="Arial" panose="020B0604020202020204" pitchFamily="34" charset="0"/>
              <a:buChar char="•"/>
            </a:pPr>
            <a:r>
              <a:rPr lang="en-GB" sz="800" dirty="0">
                <a:latin typeface="Arial" panose="020B0604020202020204" pitchFamily="34" charset="0"/>
                <a:cs typeface="Arial" panose="020B0604020202020204" pitchFamily="34" charset="0"/>
              </a:rPr>
              <a:t>Boyer, L., Pleasant, J. and Vest, D., 2022. STAR performance: a quantitative exploration of behavioural responses in simulated selection interviews. </a:t>
            </a:r>
            <a:r>
              <a:rPr lang="en-GB" sz="800" i="1" dirty="0">
                <a:latin typeface="Arial" panose="020B0604020202020204" pitchFamily="34" charset="0"/>
                <a:cs typeface="Arial" panose="020B0604020202020204" pitchFamily="34" charset="0"/>
              </a:rPr>
              <a:t>Southern University College of Business E-Journal</a:t>
            </a:r>
            <a:r>
              <a:rPr lang="en-GB" sz="800" dirty="0">
                <a:latin typeface="Arial" panose="020B0604020202020204" pitchFamily="34" charset="0"/>
                <a:cs typeface="Arial" panose="020B0604020202020204" pitchFamily="34" charset="0"/>
              </a:rPr>
              <a:t>, </a:t>
            </a:r>
            <a:r>
              <a:rPr lang="en-GB" sz="800" i="1" dirty="0">
                <a:latin typeface="Arial" panose="020B0604020202020204" pitchFamily="34" charset="0"/>
                <a:cs typeface="Arial" panose="020B0604020202020204" pitchFamily="34" charset="0"/>
              </a:rPr>
              <a:t>14</a:t>
            </a:r>
            <a:r>
              <a:rPr lang="en-GB" sz="800" dirty="0">
                <a:latin typeface="Arial" panose="020B0604020202020204" pitchFamily="34" charset="0"/>
                <a:cs typeface="Arial" panose="020B0604020202020204" pitchFamily="34" charset="0"/>
              </a:rPr>
              <a:t>(1), p.3.</a:t>
            </a:r>
          </a:p>
          <a:p>
            <a:pPr marL="285750" indent="-285750">
              <a:buFont typeface="Arial" panose="020B0604020202020204" pitchFamily="34" charset="0"/>
              <a:buChar char="•"/>
            </a:pPr>
            <a:endParaRPr lang="en-GB" sz="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555858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p:txBody>
          <a:bodyPr rtlCol="0">
            <a:normAutofit fontScale="90000"/>
          </a:bodyPr>
          <a:lstStyle/>
          <a:p>
            <a:pPr algn="ctr" rtl="0"/>
            <a:r>
              <a:rPr lang="en-GB" dirty="0"/>
              <a:t>THANK YOU for listening</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p:txBody>
          <a:bodyPr rtlCol="0"/>
          <a:lstStyle/>
          <a:p>
            <a:pPr rtl="0"/>
            <a:fld id="{B5CEABB6-07DC-46E8-9B57-56EC44A396E5}" type="slidenum">
              <a:rPr lang="en-GB" smtClean="0"/>
              <a:pPr rtl="0"/>
              <a:t>19</a:t>
            </a:fld>
            <a:endParaRPr lang="en-GB"/>
          </a:p>
        </p:txBody>
      </p:sp>
    </p:spTree>
    <p:extLst>
      <p:ext uri="{BB962C8B-B14F-4D97-AF65-F5344CB8AC3E}">
        <p14:creationId xmlns:p14="http://schemas.microsoft.com/office/powerpoint/2010/main" val="21356736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F7069D1F-6C1F-4FA3-8CCB-EA801E558BEC}">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D2E8E18-726E-43C2-A873-C7E26FC0A9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Integral</Template>
  <TotalTime>790</TotalTime>
  <Words>2480</Words>
  <Application>Microsoft Office PowerPoint</Application>
  <PresentationFormat>Widescreen</PresentationFormat>
  <Paragraphs>245</Paragraphs>
  <Slides>19</Slides>
  <Notes>16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Arial</vt:lpstr>
      <vt:lpstr>Avenir Next LT Pro Light</vt:lpstr>
      <vt:lpstr>Calibri</vt:lpstr>
      <vt:lpstr>Symbol</vt:lpstr>
      <vt:lpstr>Tw Cen MT</vt:lpstr>
      <vt:lpstr>Tw Cen MT Condensed</vt:lpstr>
      <vt:lpstr>Wingdings 3</vt:lpstr>
      <vt:lpstr>Integral</vt:lpstr>
      <vt:lpstr>Component 1 presentation</vt:lpstr>
      <vt:lpstr>Table of content</vt:lpstr>
      <vt:lpstr>Introduction</vt:lpstr>
      <vt:lpstr>Employee benefits</vt:lpstr>
      <vt:lpstr>Recruitment process</vt:lpstr>
      <vt:lpstr>Job roles </vt:lpstr>
      <vt:lpstr>Interview Types</vt:lpstr>
      <vt:lpstr>PowerPoint Presentation</vt:lpstr>
      <vt:lpstr>Interview type 2</vt:lpstr>
      <vt:lpstr>Interview type 3</vt:lpstr>
      <vt:lpstr>Interview questioning techniques</vt:lpstr>
      <vt:lpstr>PowerPoint Presentation</vt:lpstr>
      <vt:lpstr>PowerPoint Presentation</vt:lpstr>
      <vt:lpstr>PowerPoint Presentation</vt:lpstr>
      <vt:lpstr>STAR interview technique </vt:lpstr>
      <vt:lpstr>COMPARISON</vt:lpstr>
      <vt:lpstr>Conclusion</vt:lpstr>
      <vt:lpstr>References </vt:lpstr>
      <vt:lpstr>THANK YOU for listening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Krystal Lewis (2016755)</dc:creator>
  <cp:lastModifiedBy>Krystal Lewis (2016755)</cp:lastModifiedBy>
  <cp:revision>5</cp:revision>
  <dcterms:created xsi:type="dcterms:W3CDTF">2025-09-23T10:51:04Z</dcterms:created>
  <dcterms:modified xsi:type="dcterms:W3CDTF">2025-10-27T17:19:40Z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