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2" d="100"/>
          <a:sy n="92" d="100"/>
        </p:scale>
        <p:origin x="1186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803405"/>
            <a:ext cx="73152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632201"/>
            <a:ext cx="73152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0" y="4323845"/>
            <a:ext cx="2297429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4400" y="4323846"/>
            <a:ext cx="488061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430867"/>
            <a:ext cx="217170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040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13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4"/>
            <a:ext cx="795528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3641726"/>
            <a:ext cx="795528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202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360" y="2194560"/>
            <a:ext cx="3910579" cy="40690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099" y="2194560"/>
            <a:ext cx="3907540" cy="40690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83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2000"/>
            <a:ext cx="637794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279" y="2183802"/>
            <a:ext cx="368365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4359" y="3132667"/>
            <a:ext cx="3910579" cy="31309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9018" y="2183802"/>
            <a:ext cx="368062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2098" y="3132667"/>
            <a:ext cx="3907541" cy="31309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105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244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974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30861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746760"/>
            <a:ext cx="4663440" cy="551688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308610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120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407573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77524" y="751242"/>
            <a:ext cx="3674234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407573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817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55" y="4697361"/>
            <a:ext cx="795648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94355" y="977035"/>
            <a:ext cx="7950260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5516716"/>
            <a:ext cx="795528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026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3"/>
            <a:ext cx="795528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649134"/>
            <a:ext cx="77724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9114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753534"/>
            <a:ext cx="7613650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3509768"/>
            <a:ext cx="7194552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174597"/>
            <a:ext cx="7778752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9438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31458" y="80772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6733" y="302133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0892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24702"/>
            <a:ext cx="7774782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92" y="3648316"/>
            <a:ext cx="7773608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78884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8884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0492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37793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94361" y="2202080"/>
            <a:ext cx="256032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9436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2237" y="2201333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00781" y="2904068"/>
            <a:ext cx="256032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9319" y="2192866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932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440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2" y="762000"/>
            <a:ext cx="6381984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94360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94360" y="2331720"/>
            <a:ext cx="256032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94360" y="4796103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91873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91872" y="2331720"/>
            <a:ext cx="256032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90858" y="4796102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93365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93364" y="2331721"/>
            <a:ext cx="256032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93272" y="4796100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6669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2194560"/>
            <a:ext cx="7955280" cy="40690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7045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6590" y="747183"/>
            <a:ext cx="1543050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746126"/>
            <a:ext cx="6278035" cy="424973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631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746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sb.org.uk/" TargetMode="External"/><Relationship Id="rId3" Type="http://schemas.openxmlformats.org/officeDocument/2006/relationships/hyperlink" Target="https://www.autoexpress.co.uk/" TargetMode="External"/><Relationship Id="rId7" Type="http://schemas.openxmlformats.org/officeDocument/2006/relationships/hyperlink" Target="https://www.ons.gov.uk/" TargetMode="External"/><Relationship Id="rId2" Type="http://schemas.openxmlformats.org/officeDocument/2006/relationships/hyperlink" Target="https://www.gov.uk/government/statisti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aa.com/" TargetMode="External"/><Relationship Id="rId5" Type="http://schemas.openxmlformats.org/officeDocument/2006/relationships/hyperlink" Target="https://www.rac.co.uk/" TargetMode="External"/><Relationship Id="rId4" Type="http://schemas.openxmlformats.org/officeDocument/2006/relationships/hyperlink" Target="https://www.smmt.co.uk/" TargetMode="External"/><Relationship Id="rId9" Type="http://schemas.openxmlformats.org/officeDocument/2006/relationships/hyperlink" Target="https://www.gov.uk/business-finance-sup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Precision MOT &amp; Auto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sz="1800" dirty="0"/>
              <a:t>Business Plan Presentation</a:t>
            </a:r>
            <a:endParaRPr lang="en-US" sz="1800" dirty="0"/>
          </a:p>
          <a:p>
            <a:endParaRPr lang="en-US" sz="1800" dirty="0"/>
          </a:p>
          <a:p>
            <a:r>
              <a:rPr lang="en-US" dirty="0"/>
              <a:t>Name : Syed  Choudhury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Product &amp; Service Proposition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Licensed MOT testing for cars and light vans</a:t>
            </a:r>
          </a:p>
          <a:p>
            <a:r>
              <a:t>Servicing, brakes, tyres, diagnostics, repairs</a:t>
            </a:r>
          </a:p>
          <a:p>
            <a:r>
              <a:t>Online booking system &amp; waiting area with Wi-Fi</a:t>
            </a:r>
          </a:p>
          <a:p>
            <a:r>
              <a:t>Focus on transparent and honest customer service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Origin of 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Inspired by personal experience with unreliable garages</a:t>
            </a:r>
          </a:p>
          <a:p>
            <a:r>
              <a:t>High local demand for MOT services, especially peak months</a:t>
            </a:r>
          </a:p>
          <a:p>
            <a:r>
              <a:t>Identified customer frustration with unclear pricing</a:t>
            </a:r>
          </a:p>
          <a:p>
            <a:r>
              <a:t>Aim to create a trustworthy and friendly garage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Ownership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Sole trader structure</a:t>
            </a:r>
          </a:p>
          <a:p>
            <a:r>
              <a:t>Pros: Simple setup, full control, low accounting costs</a:t>
            </a:r>
          </a:p>
          <a:p>
            <a:r>
              <a:t>Cons: Unlimited liability, limited finance options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Mission, Aim &amp; SMART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Mission: Provide honest, reliable MOT and servicing</a:t>
            </a:r>
          </a:p>
          <a:p>
            <a:r>
              <a:t>Aim: Become most trusted local MOT centre in 5 years</a:t>
            </a:r>
          </a:p>
          <a:p>
            <a:r>
              <a:t>Objectives: +20% customers in year one, 90% satisfaction</a:t>
            </a:r>
          </a:p>
          <a:p>
            <a:r>
              <a:t>Complete 30 MOTs per week by month six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Unique Selling Point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Fast, transparent MOTs with no pressure selling</a:t>
            </a:r>
          </a:p>
          <a:p>
            <a:r>
              <a:t>Upfront fixed pricing and online booking</a:t>
            </a:r>
          </a:p>
          <a:p>
            <a:r>
              <a:t>Customer‑first approach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Located on a light-industrial estate</a:t>
            </a:r>
          </a:p>
          <a:p>
            <a:r>
              <a:t>Lower rent, easy access, high parking availability</a:t>
            </a:r>
          </a:p>
          <a:p>
            <a:r>
              <a:t>Close to residential areas with high car ownership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Human Resources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Owner/Manager: Admin, bookings, customer service</a:t>
            </a:r>
          </a:p>
          <a:p>
            <a:r>
              <a:t>Qualified MOT Tester/Mechanic: Tests, repairs, diagnostics</a:t>
            </a:r>
          </a:p>
          <a:p>
            <a:r>
              <a:t>Apprentice Mechanic: Supports servicing and daily tasks</a:t>
            </a:r>
          </a:p>
          <a:p>
            <a:r>
              <a:t>Staff recruitment via Indeed and local colleges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&amp; Promotion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Flyers, business cards, branded signage</a:t>
            </a:r>
          </a:p>
          <a:p>
            <a:r>
              <a:t>Facebook page &amp; Google Business profile</a:t>
            </a:r>
          </a:p>
          <a:p>
            <a:r>
              <a:t>Opening week discount: £10 off MOTs</a:t>
            </a:r>
          </a:p>
          <a:p>
            <a:r>
              <a:t>Local newspaper advertisement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 Research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Primary: Survey of 50 drivers—70% struggle with MOT booking</a:t>
            </a:r>
          </a:p>
          <a:p>
            <a:r>
              <a:t>Secondary: 40+ million MOTs conducted yearly in UK</a:t>
            </a:r>
          </a:p>
          <a:p>
            <a:r>
              <a:t>Competitors charge £45–£55; set price at £49.99</a:t>
            </a:r>
          </a:p>
          <a:p>
            <a:r>
              <a:t>High demand confirms business viability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Financial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Startup cost approx. £49,500</a:t>
            </a:r>
          </a:p>
          <a:p>
            <a:r>
              <a:t>Monthly operating cost approx. £6,350</a:t>
            </a:r>
          </a:p>
          <a:p>
            <a:r>
              <a:t>Funded via savings, small business loan, apprenticeship support</a:t>
            </a:r>
          </a:p>
          <a:p>
            <a:r>
              <a:t>Break-even expected within 12–18 months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Strengths: Experienced staff, transparency, high demand</a:t>
            </a:r>
          </a:p>
          <a:p>
            <a:r>
              <a:t>Weaknesses: No reputation at start, high equipment cost</a:t>
            </a:r>
          </a:p>
          <a:p>
            <a:r>
              <a:t>Opportunities: Growing population, add services, loyalty</a:t>
            </a:r>
          </a:p>
          <a:p>
            <a:r>
              <a:t>Threats: Competition, economic downturn, rising part costs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PESTLE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Political: MOT legally required → stable demand</a:t>
            </a:r>
          </a:p>
          <a:p>
            <a:r>
              <a:t>Economic: Cost-of-living may affect repairs</a:t>
            </a:r>
          </a:p>
          <a:p>
            <a:r>
              <a:t>Social: High dependence on cars</a:t>
            </a:r>
          </a:p>
          <a:p>
            <a:r>
              <a:t>Technological: Need for modern diagnostics tools</a:t>
            </a:r>
          </a:p>
          <a:p>
            <a:r>
              <a:t>Legal: Must comply with DVSA &amp; safety laws</a:t>
            </a:r>
          </a:p>
          <a:p>
            <a:r>
              <a:t>Environmental: Oil/parts disposal, EV growth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22AC2-195C-4121-BDA4-2D9C54085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0F8DD-3412-4E44-B7EF-1E045CE99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marR="0"/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Department for Transport (2023)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MOT Testing Guide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GOV.UK. Available at: https://www.gov.uk/topic/mot (Accessed: 20 November 2025).</a:t>
            </a:r>
          </a:p>
          <a:p>
            <a:pPr marL="0" marR="0"/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Driver and Vehicle Standards Agency (DVSA) (2022)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MOT Annual Statistics Report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GOV.UK.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https://www.gov.uk/government/statistics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November 2025).</a:t>
            </a:r>
          </a:p>
          <a:p>
            <a:pPr marL="0" marR="0"/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Auto Express (2023) ‘Average MOT Costs in the UK’,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Auto Express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https://www.autoexpress.co.uk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21 November 2025).</a:t>
            </a:r>
          </a:p>
          <a:p>
            <a:pPr marL="0" marR="0"/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Mintel (2023)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Car Servicing and Repairs – UK Market Research Report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Mintel Group Ltd. (Accessed: 18 November 2025).</a:t>
            </a:r>
          </a:p>
          <a:p>
            <a:pPr marL="0" marR="0"/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Society of Motor Manufacturers and Traders (SMMT) (2022)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UK Motor Parc Statistics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https://www.smmt.co.uk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November 2025).</a:t>
            </a:r>
          </a:p>
          <a:p>
            <a:pPr marL="0" marR="0"/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RAC (2023) ‘Consumer Attitudes Towards Garages and MOT Services’,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RAC Report on Motoring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https://www.rac.co.uk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18 November 2025).</a:t>
            </a:r>
          </a:p>
          <a:p>
            <a:pPr marL="0" marR="0"/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AA (2023)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Annual Vehicle Maintenance Trends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The AA.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https://www.theaa.com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19 November 2025).</a:t>
            </a:r>
          </a:p>
          <a:p>
            <a:pPr marL="0" marR="0"/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Local Authority Transport Survey (2023)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Car Ownership Levels by Region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Office for National Statistics.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https://www.ons.gov.uk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22 November 2025).</a:t>
            </a:r>
          </a:p>
          <a:p>
            <a:pPr marL="0" marR="0"/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Federation of Small Businesses (FSB) (2022)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Starting a Business: A Practical Guide for Sole Traders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https://www.fsb.org.uk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22 November 2025).</a:t>
            </a:r>
          </a:p>
          <a:p>
            <a:pPr marL="0" marR="0"/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Gov.uk Business Finance Support (2023)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Small Business Loan Schemes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https://www.gov.uk/business-finance-support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November 2025).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04549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13</TotalTime>
  <Words>776</Words>
  <Application>Microsoft Office PowerPoint</Application>
  <PresentationFormat>On-screen Show (4:3)</PresentationFormat>
  <Paragraphs>86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Times New Roman</vt:lpstr>
      <vt:lpstr>Vapor Trail</vt:lpstr>
      <vt:lpstr>Precision MOT &amp; Auto Care</vt:lpstr>
      <vt:lpstr>Product &amp; Service Proposition</vt:lpstr>
      <vt:lpstr>Origin of Business Idea</vt:lpstr>
      <vt:lpstr>Business Ownership</vt:lpstr>
      <vt:lpstr>Mission, Aim &amp; SMART Objectives</vt:lpstr>
      <vt:lpstr>Unique Selling Point</vt:lpstr>
      <vt:lpstr>Business Location</vt:lpstr>
      <vt:lpstr>Human Resources Structure</vt:lpstr>
      <vt:lpstr>Marketing &amp; Promotion</vt:lpstr>
      <vt:lpstr>Market Research Findings</vt:lpstr>
      <vt:lpstr>Financial Overview</vt:lpstr>
      <vt:lpstr>SWOT Analysis</vt:lpstr>
      <vt:lpstr>PESTLE Analysis</vt:lpstr>
      <vt:lpstr>refrences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Precision MOT &amp; Auto Care</dc:title>
  <dc:subject/>
  <dc:creator>Naimur Rahman</dc:creator>
  <cp:keywords/>
  <dc:description>generated using python-pptx</dc:description>
  <cp:lastModifiedBy>Shoshi, Naimur Rahman</cp:lastModifiedBy>
  <cp:revision>4</cp:revision>
  <dcterms:created xsi:type="dcterms:W3CDTF">2013-01-27T09:14:16Z</dcterms:created>
  <dcterms:modified xsi:type="dcterms:W3CDTF">2025-11-23T02:45:42Z</dcterms:modified>
  <cp:category/>
</cp:coreProperties>
</file>