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  <p:sldMasterId id="2147483672" r:id="rId2"/>
  </p:sldMasterIdLst>
  <p:sldIdLst>
    <p:sldId id="256" r:id="rId3"/>
    <p:sldId id="273" r:id="rId4"/>
    <p:sldId id="274" r:id="rId5"/>
    <p:sldId id="263" r:id="rId6"/>
    <p:sldId id="268" r:id="rId7"/>
    <p:sldId id="267" r:id="rId8"/>
    <p:sldId id="269" r:id="rId9"/>
    <p:sldId id="270" r:id="rId10"/>
    <p:sldId id="271" r:id="rId11"/>
    <p:sldId id="272" r:id="rId12"/>
  </p:sldIdLst>
  <p:sldSz cx="9144000" cy="6858000" type="screen4x3"/>
  <p:notesSz cx="6858000" cy="9144000"/>
  <p:embeddedFontLst>
    <p:embeddedFont>
      <p:font typeface="Tahoma" panose="020B0604030504040204" pitchFamily="34" charset="0"/>
      <p:regular r:id="rId13"/>
      <p:bold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font" Target="fonts/font1.fntdata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08/12/2018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/>
              <a:t>The Communists and Nationalists from 1921-1937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Modern Chinese History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err="1"/>
              <a:t>Ven</a:t>
            </a:r>
            <a:r>
              <a:rPr lang="en-GB" sz="2000" dirty="0"/>
              <a:t>, Hans van de. </a:t>
            </a:r>
            <a:r>
              <a:rPr lang="en-GB" sz="2000" i="1" dirty="0"/>
              <a:t>From Friend to Comrade: The Founding of the Communist Party, 1920-1927</a:t>
            </a:r>
            <a:r>
              <a:rPr lang="en-GB" sz="2000" dirty="0"/>
              <a:t> (Berkeley: University of California Press, 1991)</a:t>
            </a:r>
          </a:p>
          <a:p>
            <a:r>
              <a:rPr lang="de-DE" sz="2000" dirty="0"/>
              <a:t>Dikötter, Frank. </a:t>
            </a:r>
            <a:r>
              <a:rPr lang="en-GB" sz="2000" i="1" dirty="0"/>
              <a:t>The Age of Openness: China Before Mao </a:t>
            </a:r>
            <a:r>
              <a:rPr lang="en-GB" sz="2000" dirty="0"/>
              <a:t>(Hong Kong: Hong Kong University Press, 2008)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16778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18848" y="727079"/>
            <a:ext cx="3565120" cy="5510233"/>
          </a:xfrm>
          <a:prstGeom prst="rect">
            <a:avLst/>
          </a:prstGeo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60032" y="727079"/>
            <a:ext cx="3460901" cy="5510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254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Chinese Communist Party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Influenced by Bolshevik Revolution in 1917</a:t>
            </a:r>
          </a:p>
          <a:p>
            <a:r>
              <a:rPr lang="en-US" dirty="0"/>
              <a:t>Founded in 1921 in Shanghai</a:t>
            </a:r>
          </a:p>
          <a:p>
            <a:r>
              <a:rPr lang="en-US" dirty="0"/>
              <a:t>Mao Zedong (1893-1976) and Li </a:t>
            </a:r>
            <a:r>
              <a:rPr lang="en-US" dirty="0" err="1"/>
              <a:t>Dazhao</a:t>
            </a:r>
            <a:r>
              <a:rPr lang="en-US" dirty="0"/>
              <a:t> (1889-1927) among founding members</a:t>
            </a:r>
          </a:p>
          <a:p>
            <a:r>
              <a:rPr lang="en-US" dirty="0"/>
              <a:t>Li </a:t>
            </a:r>
            <a:r>
              <a:rPr lang="en-US" dirty="0" err="1"/>
              <a:t>Dazhao</a:t>
            </a:r>
            <a:r>
              <a:rPr lang="en-US" dirty="0"/>
              <a:t>: Professor of Philosophy and librarian at Peking University, author of </a:t>
            </a:r>
            <a:r>
              <a:rPr lang="en-US" i="1" dirty="0"/>
              <a:t>The Victory of Bolshevism</a:t>
            </a:r>
          </a:p>
          <a:p>
            <a:r>
              <a:rPr lang="en-US" dirty="0"/>
              <a:t>Assistance from Third International (1920)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</a:t>
            </a:r>
            <a:r>
              <a:rPr lang="en-US" baseline="30000" dirty="0"/>
              <a:t>st</a:t>
            </a:r>
            <a:r>
              <a:rPr lang="en-US" dirty="0"/>
              <a:t> United Front, 1921-1927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Proposed by International to develop the organization of both Communists and Nationalists</a:t>
            </a:r>
          </a:p>
          <a:p>
            <a:r>
              <a:rPr lang="en-US" dirty="0"/>
              <a:t>Increase in party membership</a:t>
            </a:r>
          </a:p>
          <a:p>
            <a:r>
              <a:rPr lang="en-US" dirty="0"/>
              <a:t>Membership in both parties possible</a:t>
            </a:r>
          </a:p>
          <a:p>
            <a:r>
              <a:rPr lang="en-US" dirty="0"/>
              <a:t>Example: Mao Zedong </a:t>
            </a:r>
            <a:r>
              <a:rPr lang="en-US" dirty="0">
                <a:sym typeface="Wingdings" pitchFamily="2" charset="2"/>
              </a:rPr>
              <a:t> </a:t>
            </a:r>
            <a:r>
              <a:rPr lang="en-GB" dirty="0"/>
              <a:t>leader of the peasant Bureau within the Nationalist Party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b="1" dirty="0"/>
              <a:t>Location of the First Congress of the Chinese Communist Party </a:t>
            </a:r>
            <a:r>
              <a:rPr lang="en-US" sz="2400" b="1" dirty="0" err="1"/>
              <a:t>Xintiandi</a:t>
            </a:r>
            <a:r>
              <a:rPr lang="en-US" sz="2400" b="1" dirty="0"/>
              <a:t> Shanghai July 1921</a:t>
            </a:r>
            <a:endParaRPr lang="en-GB" sz="2400" dirty="0"/>
          </a:p>
        </p:txBody>
      </p:sp>
      <p:pic>
        <p:nvPicPr>
          <p:cNvPr id="21" name="Content Placeholder 20" descr="429px-Location_of_the_First_Congress_of_the_Chinese_Communist_Party_Xintiandi_Shanghai_July_19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64751" y="1600200"/>
            <a:ext cx="3214497" cy="449580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Chiang Kai-shek (1887-1975), aka Jiang </a:t>
            </a:r>
            <a:r>
              <a:rPr lang="en-US" sz="2400" dirty="0" err="1"/>
              <a:t>Jieshi</a:t>
            </a:r>
            <a:endParaRPr lang="en-GB" sz="2400" dirty="0"/>
          </a:p>
        </p:txBody>
      </p:sp>
      <p:pic>
        <p:nvPicPr>
          <p:cNvPr id="4" name="Content Placeholder 3" descr="Chiang Kai-she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36007" y="273050"/>
            <a:ext cx="4389835" cy="5853113"/>
          </a:xfrm>
        </p:spPr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sz="2400" dirty="0"/>
              <a:t>Married to Song </a:t>
            </a:r>
            <a:r>
              <a:rPr lang="en-US" sz="2400" dirty="0" err="1"/>
              <a:t>Meiling</a:t>
            </a:r>
            <a:r>
              <a:rPr lang="en-US" sz="2400" dirty="0"/>
              <a:t>, Sun </a:t>
            </a:r>
            <a:r>
              <a:rPr lang="en-US" sz="2400" dirty="0" err="1"/>
              <a:t>Yatsen’s</a:t>
            </a:r>
            <a:r>
              <a:rPr lang="en-US" sz="2400" dirty="0"/>
              <a:t> brother-in-law</a:t>
            </a:r>
            <a:endParaRPr lang="en-GB" sz="2400" dirty="0"/>
          </a:p>
          <a:p>
            <a:pPr>
              <a:buFont typeface="Arial" pitchFamily="34" charset="0"/>
              <a:buChar char="•"/>
            </a:pPr>
            <a:r>
              <a:rPr lang="en-GB" sz="2400" dirty="0"/>
              <a:t>military academy at Whampoa (Huangpu), Canton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Undertakes Northern Exhibition (1926-1928)</a:t>
            </a:r>
            <a:endParaRPr lang="en-GB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 </a:t>
            </a:r>
            <a:endParaRPr lang="en-GB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Jiangxi-Soviet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November 7, 1931</a:t>
            </a:r>
          </a:p>
          <a:p>
            <a:r>
              <a:rPr lang="en-US" dirty="0"/>
              <a:t>National Soviet People's Delegates Conference in </a:t>
            </a:r>
            <a:r>
              <a:rPr lang="en-US" dirty="0" err="1"/>
              <a:t>Ruijin</a:t>
            </a:r>
            <a:r>
              <a:rPr lang="en-US" dirty="0"/>
              <a:t> </a:t>
            </a:r>
            <a:r>
              <a:rPr lang="en-US" dirty="0" err="1"/>
              <a:t>瑞金</a:t>
            </a:r>
            <a:r>
              <a:rPr lang="en-US" dirty="0"/>
              <a:t>, Jiangxi Province</a:t>
            </a:r>
          </a:p>
          <a:p>
            <a:r>
              <a:rPr lang="en-US" dirty="0"/>
              <a:t>Founding of the </a:t>
            </a:r>
            <a:r>
              <a:rPr lang="en-GB" dirty="0"/>
              <a:t>"Chinese Soviet Republic" (Chinese: </a:t>
            </a:r>
            <a:r>
              <a:rPr lang="zh-CN" altLang="en-US" dirty="0"/>
              <a:t>中華蘇維埃共和國</a:t>
            </a:r>
            <a:r>
              <a:rPr lang="en-US" altLang="zh-CN" dirty="0"/>
              <a:t>), </a:t>
            </a:r>
            <a:r>
              <a:rPr lang="en-GB" dirty="0"/>
              <a:t>existed until 1934</a:t>
            </a:r>
          </a:p>
          <a:p>
            <a:r>
              <a:rPr lang="en-US" altLang="zh-CN" dirty="0"/>
              <a:t>Mao was Head of State and Prime Minister</a:t>
            </a:r>
          </a:p>
          <a:p>
            <a:r>
              <a:rPr lang="en-US" altLang="zh-CN" dirty="0"/>
              <a:t>Own bank, currency, and tax bureau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/>
              <a:t>The Long March, Oct. 1934-Dec. 1935</a:t>
            </a:r>
            <a:endParaRPr lang="en-GB" sz="2400" dirty="0"/>
          </a:p>
        </p:txBody>
      </p:sp>
      <p:pic>
        <p:nvPicPr>
          <p:cNvPr id="6" name="Content Placeholder 5" descr="Long March Map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537564"/>
            <a:ext cx="5111750" cy="5324084"/>
          </a:xfrm>
        </p:spPr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sz="2400" dirty="0"/>
              <a:t>From Jiangxi to </a:t>
            </a:r>
            <a:r>
              <a:rPr lang="en-US" sz="2400" dirty="0" err="1"/>
              <a:t>Yan’an</a:t>
            </a:r>
            <a:r>
              <a:rPr lang="en-US" sz="2400" dirty="0"/>
              <a:t> (</a:t>
            </a:r>
            <a:r>
              <a:rPr lang="en-US" sz="2400" dirty="0" err="1"/>
              <a:t>Yenan</a:t>
            </a:r>
            <a:r>
              <a:rPr lang="en-US" sz="2400" dirty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150,000 set out, 15,000 complete it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Mao becomes Chairman of the Communist Party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 err="1"/>
              <a:t>Yan’an</a:t>
            </a:r>
            <a:r>
              <a:rPr lang="en-US" sz="2400" dirty="0"/>
              <a:t> </a:t>
            </a:r>
            <a:r>
              <a:rPr lang="en-US" sz="2400" dirty="0" err="1"/>
              <a:t>beomes</a:t>
            </a:r>
            <a:r>
              <a:rPr lang="en-US" sz="2400" dirty="0"/>
              <a:t> new base area</a:t>
            </a:r>
          </a:p>
          <a:p>
            <a:pPr>
              <a:buFont typeface="Arial" pitchFamily="34" charset="0"/>
              <a:buChar char="•"/>
            </a:pPr>
            <a:endParaRPr lang="en-GB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Yan’an</a:t>
            </a:r>
            <a:r>
              <a:rPr lang="en-US" dirty="0"/>
              <a:t> Period (1936-1948)</a:t>
            </a:r>
            <a:endParaRPr lang="en-GB" dirty="0"/>
          </a:p>
        </p:txBody>
      </p:sp>
      <p:pic>
        <p:nvPicPr>
          <p:cNvPr id="8" name="Content Placeholder 7" descr="Mao during Long March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33625"/>
            <a:ext cx="4038600" cy="3028950"/>
          </a:xfrm>
        </p:spPr>
      </p:pic>
      <p:pic>
        <p:nvPicPr>
          <p:cNvPr id="9" name="Content Placeholder 8" descr="Mao in Yan'an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4008" y="2276872"/>
            <a:ext cx="4284249" cy="3096344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</TotalTime>
  <Words>295</Words>
  <Application>Microsoft Office PowerPoint</Application>
  <PresentationFormat>On-screen Show (4:3)</PresentationFormat>
  <Paragraphs>34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Times New Roman</vt:lpstr>
      <vt:lpstr>Wingdings</vt:lpstr>
      <vt:lpstr>Arial</vt:lpstr>
      <vt:lpstr>Tahoma</vt:lpstr>
      <vt:lpstr>Quadrant</vt:lpstr>
      <vt:lpstr>ThemeKatharina</vt:lpstr>
      <vt:lpstr>The Communists and Nationalists from 1921-1937</vt:lpstr>
      <vt:lpstr>Literature</vt:lpstr>
      <vt:lpstr>PowerPoint Presentation</vt:lpstr>
      <vt:lpstr>Chinese Communist Party</vt:lpstr>
      <vt:lpstr>1st United Front, 1921-1927</vt:lpstr>
      <vt:lpstr>Location of the First Congress of the Chinese Communist Party Xintiandi Shanghai July 1921</vt:lpstr>
      <vt:lpstr>Chiang Kai-shek (1887-1975), aka Jiang Jieshi</vt:lpstr>
      <vt:lpstr>Jiangxi-Soviet</vt:lpstr>
      <vt:lpstr>The Long March, Oct. 1934-Dec. 1935</vt:lpstr>
      <vt:lpstr>Yan’an Period (1936-1948)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13</cp:revision>
  <dcterms:created xsi:type="dcterms:W3CDTF">2010-02-10T05:41:56Z</dcterms:created>
  <dcterms:modified xsi:type="dcterms:W3CDTF">2018-12-08T15:58:06Z</dcterms:modified>
</cp:coreProperties>
</file>