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3" r:id="rId4"/>
  </p:sldMasterIdLst>
  <p:notesMasterIdLst>
    <p:notesMasterId r:id="rId13"/>
  </p:notesMasterIdLst>
  <p:sldIdLst>
    <p:sldId id="256" r:id="rId5"/>
    <p:sldId id="257" r:id="rId6"/>
    <p:sldId id="263" r:id="rId7"/>
    <p:sldId id="258" r:id="rId8"/>
    <p:sldId id="259" r:id="rId9"/>
    <p:sldId id="260" r:id="rId10"/>
    <p:sldId id="261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3733" autoAdjust="0"/>
  </p:normalViewPr>
  <p:slideViewPr>
    <p:cSldViewPr snapToGrid="0">
      <p:cViewPr>
        <p:scale>
          <a:sx n="66" d="100"/>
          <a:sy n="66" d="100"/>
        </p:scale>
        <p:origin x="1330" y="1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AA34CD-9B32-4609-86A6-94381C209238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BB2844-39C7-4C77-9390-420C0E1323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994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BB2844-39C7-4C77-9390-420C0E13239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275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BB2844-39C7-4C77-9390-420C0E13239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7860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BB2844-39C7-4C77-9390-420C0E13239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8023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BB2844-39C7-4C77-9390-420C0E13239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1706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BB2844-39C7-4C77-9390-420C0E13239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0520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BB2844-39C7-4C77-9390-420C0E13239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3900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BB2844-39C7-4C77-9390-420C0E13239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7957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BB2844-39C7-4C77-9390-420C0E13239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7660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11/6/2019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6750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11/6/2019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0732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11/6/2019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4983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11/6/2019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505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11/6/2019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89865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11/6/2019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0683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11/6/2019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1830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11/6/2019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0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11/6/2019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6668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11/6/2019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777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11/6/2019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61158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074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52" r:id="rId5"/>
    <p:sldLayoutId id="2147483846" r:id="rId6"/>
    <p:sldLayoutId id="2147483847" r:id="rId7"/>
    <p:sldLayoutId id="2147483848" r:id="rId8"/>
    <p:sldLayoutId id="2147483851" r:id="rId9"/>
    <p:sldLayoutId id="2147483849" r:id="rId10"/>
    <p:sldLayoutId id="2147483850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3ADEE5D-8397-4076-926B-11E793BF4E8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436" r="11562" b="-1"/>
          <a:stretch/>
        </p:blipFill>
        <p:spPr>
          <a:xfrm>
            <a:off x="16" y="10"/>
            <a:ext cx="755688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56905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FC4CBF-BD84-4367-8CB0-2FCF6F41AC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85922" y="586740"/>
            <a:ext cx="3659246" cy="5684520"/>
          </a:xfrm>
        </p:spPr>
        <p:txBody>
          <a:bodyPr>
            <a:normAutofit fontScale="90000"/>
          </a:bodyPr>
          <a:lstStyle/>
          <a:p>
            <a:br>
              <a:rPr lang="en-GB" sz="5400" dirty="0">
                <a:solidFill>
                  <a:srgbClr val="FFFFFF"/>
                </a:solidFill>
              </a:rPr>
            </a:br>
            <a:r>
              <a:rPr lang="en-GB" sz="5400" dirty="0">
                <a:solidFill>
                  <a:srgbClr val="FFFFFF"/>
                </a:solidFill>
              </a:rPr>
              <a:t>Marketing in Practice</a:t>
            </a:r>
            <a:br>
              <a:rPr lang="en-GB" sz="5400" dirty="0">
                <a:solidFill>
                  <a:srgbClr val="FFFFFF"/>
                </a:solidFill>
              </a:rPr>
            </a:br>
            <a:br>
              <a:rPr lang="en-GB" sz="3100" dirty="0">
                <a:solidFill>
                  <a:srgbClr val="FFFFFF"/>
                </a:solidFill>
              </a:rPr>
            </a:br>
            <a:r>
              <a:rPr lang="en-GB" sz="3100" dirty="0">
                <a:solidFill>
                  <a:srgbClr val="FFFFFF"/>
                </a:solidFill>
              </a:rPr>
              <a:t>BMBM5013</a:t>
            </a:r>
            <a:br>
              <a:rPr lang="en-GB" sz="2800" dirty="0">
                <a:solidFill>
                  <a:srgbClr val="FFFFFF"/>
                </a:solidFill>
              </a:rPr>
            </a:br>
            <a:br>
              <a:rPr lang="en-GB" sz="2800" dirty="0">
                <a:solidFill>
                  <a:srgbClr val="FFFFFF"/>
                </a:solidFill>
              </a:rPr>
            </a:br>
            <a:r>
              <a:rPr lang="en-GB" sz="2800" dirty="0">
                <a:solidFill>
                  <a:srgbClr val="FFFFFF"/>
                </a:solidFill>
              </a:rPr>
              <a:t>PR CRISIS CAMPAIGN</a:t>
            </a:r>
            <a:br>
              <a:rPr lang="en-GB" sz="2800" dirty="0">
                <a:solidFill>
                  <a:srgbClr val="FFFFFF"/>
                </a:solidFill>
              </a:rPr>
            </a:br>
            <a:br>
              <a:rPr lang="en-GB" sz="2800" dirty="0">
                <a:solidFill>
                  <a:srgbClr val="FFFFFF"/>
                </a:solidFill>
              </a:rPr>
            </a:br>
            <a:r>
              <a:rPr lang="en-GB" sz="2800" dirty="0">
                <a:solidFill>
                  <a:srgbClr val="FFFFFF"/>
                </a:solidFill>
              </a:rPr>
              <a:t>Benjamin John (1707698)</a:t>
            </a:r>
            <a:br>
              <a:rPr lang="en-GB" sz="2800" dirty="0">
                <a:solidFill>
                  <a:srgbClr val="FFFFFF"/>
                </a:solidFill>
              </a:rPr>
            </a:br>
            <a:br>
              <a:rPr lang="en-GB" sz="2800" dirty="0">
                <a:solidFill>
                  <a:srgbClr val="FFFFFF"/>
                </a:solidFill>
              </a:rPr>
            </a:br>
            <a:br>
              <a:rPr lang="en-GB" sz="2800" dirty="0">
                <a:solidFill>
                  <a:srgbClr val="FFFFFF"/>
                </a:solidFill>
              </a:rPr>
            </a:br>
            <a:br>
              <a:rPr lang="en-GB" sz="2800" dirty="0">
                <a:solidFill>
                  <a:srgbClr val="FFFFFF"/>
                </a:solidFill>
              </a:rPr>
            </a:br>
            <a:br>
              <a:rPr lang="en-GB" sz="2800" dirty="0">
                <a:solidFill>
                  <a:srgbClr val="FFFFFF"/>
                </a:solidFill>
              </a:rPr>
            </a:br>
            <a:endParaRPr lang="en-GB" sz="5400" dirty="0">
              <a:solidFill>
                <a:srgbClr val="FFFFFF"/>
              </a:solidFill>
            </a:endParaRPr>
          </a:p>
        </p:txBody>
      </p:sp>
      <p:cxnSp>
        <p:nvCxnSpPr>
          <p:cNvPr id="34" name="Straight Connector 10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53896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3AD8C-A29A-49A9-8A77-9E0A1D17A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Key Issues?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2CCEF-E12C-438B-B37D-27DDE771D5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- Products are potentially hazardous to consumers and could pose a potential consumer health risk.</a:t>
            </a:r>
          </a:p>
          <a:p>
            <a:r>
              <a:rPr lang="en-GB" dirty="0"/>
              <a:t>- Potential legal action against the company.</a:t>
            </a:r>
          </a:p>
          <a:p>
            <a:r>
              <a:rPr lang="en-GB" dirty="0"/>
              <a:t>- We will lose money.</a:t>
            </a:r>
          </a:p>
          <a:p>
            <a:r>
              <a:rPr lang="en-GB" dirty="0"/>
              <a:t>- Suppliers could lose money.</a:t>
            </a:r>
          </a:p>
          <a:p>
            <a:r>
              <a:rPr lang="en-GB" dirty="0"/>
              <a:t>- We could lose customers and get a bad reputation.</a:t>
            </a:r>
          </a:p>
        </p:txBody>
      </p:sp>
    </p:spTree>
    <p:extLst>
      <p:ext uri="{BB962C8B-B14F-4D97-AF65-F5344CB8AC3E}">
        <p14:creationId xmlns:p14="http://schemas.microsoft.com/office/powerpoint/2010/main" val="3006769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6B729-EFCB-496F-B5ED-8898B0C6D9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we need to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8E2FF3-C6B6-4748-9054-7AA2089C6B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3760891"/>
          </a:xfrm>
        </p:spPr>
        <p:txBody>
          <a:bodyPr/>
          <a:lstStyle/>
          <a:p>
            <a:r>
              <a:rPr lang="en-GB" dirty="0"/>
              <a:t>- Alert customers as soon as possible about the recall of the product.</a:t>
            </a:r>
          </a:p>
          <a:p>
            <a:r>
              <a:rPr lang="en-GB" dirty="0"/>
              <a:t>- Tell the consumers what information is missing from the product.</a:t>
            </a:r>
          </a:p>
          <a:p>
            <a:r>
              <a:rPr lang="en-GB" dirty="0"/>
              <a:t>- Make a deal with the suppliers/ retailers to ensure that in the future they continue to purchase our products.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6192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E9858-698A-40DD-9069-8B3C19F24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is Involved?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A155A2-714B-4114-B7D3-E2BD5C4A36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- Customers</a:t>
            </a:r>
          </a:p>
          <a:p>
            <a:r>
              <a:rPr lang="en-GB" dirty="0"/>
              <a:t>- Suppliers/Retailers</a:t>
            </a:r>
          </a:p>
          <a:p>
            <a:r>
              <a:rPr lang="en-GB" dirty="0"/>
              <a:t>- Marketing Team (Media Planner/ Brand manager)</a:t>
            </a:r>
          </a:p>
          <a:p>
            <a:r>
              <a:rPr lang="en-GB" dirty="0"/>
              <a:t>- Customer Service Team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88322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B63E0-13BA-4A41-BA50-1BCF334D7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Key Messages?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20C4F-6314-44B6-BA7E-D63FA69B70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- Precautionary measure to recall the products due to the fact it may contain ingredients not listed on the packaging.</a:t>
            </a:r>
          </a:p>
          <a:p>
            <a:r>
              <a:rPr lang="en-GB" dirty="0"/>
              <a:t>- Consumers should return the recalled products for a full refund.</a:t>
            </a:r>
          </a:p>
        </p:txBody>
      </p:sp>
    </p:spTree>
    <p:extLst>
      <p:ext uri="{BB962C8B-B14F-4D97-AF65-F5344CB8AC3E}">
        <p14:creationId xmlns:p14="http://schemas.microsoft.com/office/powerpoint/2010/main" val="336835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89213-C26D-4399-B9FF-010E0561A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it going to be Communicated?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95EED-66F9-45C6-8756-3360225F17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- Social Media (allows us to talk directly to customers)</a:t>
            </a:r>
          </a:p>
          <a:p>
            <a:pPr>
              <a:buFontTx/>
              <a:buChar char="-"/>
            </a:pPr>
            <a:r>
              <a:rPr lang="en-GB" dirty="0"/>
              <a:t> News Papers</a:t>
            </a:r>
          </a:p>
          <a:p>
            <a:pPr>
              <a:buFontTx/>
              <a:buChar char="-"/>
            </a:pPr>
            <a:r>
              <a:rPr lang="en-GB" dirty="0"/>
              <a:t> Shops</a:t>
            </a:r>
          </a:p>
          <a:p>
            <a:pPr>
              <a:buFontTx/>
              <a:buChar char="-"/>
            </a:pPr>
            <a:r>
              <a:rPr lang="en-GB" dirty="0"/>
              <a:t> Food standards agency</a:t>
            </a:r>
          </a:p>
          <a:p>
            <a:pPr>
              <a:buFontTx/>
              <a:buChar char="-"/>
            </a:pPr>
            <a:r>
              <a:rPr lang="en-GB" dirty="0"/>
              <a:t> Company website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9496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02140-E883-478B-846D-68E1B38C3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will it be Monitored?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984A7-306A-49DE-99B9-2010FDC494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- Tracking how many products have been returned.</a:t>
            </a:r>
          </a:p>
          <a:p>
            <a:r>
              <a:rPr lang="en-GB" dirty="0"/>
              <a:t>- Tracking posts on social Media.</a:t>
            </a:r>
          </a:p>
          <a:p>
            <a:r>
              <a:rPr lang="en-GB" dirty="0"/>
              <a:t>- Social media Mentions.</a:t>
            </a:r>
          </a:p>
          <a:p>
            <a:r>
              <a:rPr lang="en-GB" dirty="0"/>
              <a:t>- Sales of other products.</a:t>
            </a:r>
          </a:p>
          <a:p>
            <a:r>
              <a:rPr lang="en-GB" dirty="0"/>
              <a:t>- Google analytics.</a:t>
            </a:r>
          </a:p>
        </p:txBody>
      </p:sp>
    </p:spTree>
    <p:extLst>
      <p:ext uri="{BB962C8B-B14F-4D97-AF65-F5344CB8AC3E}">
        <p14:creationId xmlns:p14="http://schemas.microsoft.com/office/powerpoint/2010/main" val="3502069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1BF99-E8CF-42F0-8FEF-1A453F3E6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Repositioning Message?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2EE720-9FE8-49F2-8513-BC93D008F6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- Reassure the customers and stakeholders that the product is perfectly safe and better than ever before.</a:t>
            </a:r>
          </a:p>
        </p:txBody>
      </p:sp>
    </p:spTree>
    <p:extLst>
      <p:ext uri="{BB962C8B-B14F-4D97-AF65-F5344CB8AC3E}">
        <p14:creationId xmlns:p14="http://schemas.microsoft.com/office/powerpoint/2010/main" val="1698263272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041"/>
      </a:dk2>
      <a:lt2>
        <a:srgbClr val="E4E8E2"/>
      </a:lt2>
      <a:accent1>
        <a:srgbClr val="A829E7"/>
      </a:accent1>
      <a:accent2>
        <a:srgbClr val="633ADB"/>
      </a:accent2>
      <a:accent3>
        <a:srgbClr val="2948E7"/>
      </a:accent3>
      <a:accent4>
        <a:srgbClr val="1785D5"/>
      </a:accent4>
      <a:accent5>
        <a:srgbClr val="20B6B6"/>
      </a:accent5>
      <a:accent6>
        <a:srgbClr val="14B975"/>
      </a:accent6>
      <a:hlink>
        <a:srgbClr val="358EA0"/>
      </a:hlink>
      <a:folHlink>
        <a:srgbClr val="7F7F7F"/>
      </a:folHlink>
    </a:clrScheme>
    <a:fontScheme name="Retrospect">
      <a:majorFont>
        <a:latin typeface="Tw Cen M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CBCC568AB4B924493790A5C97E2B48C" ma:contentTypeVersion="2" ma:contentTypeDescription="Create a new document." ma:contentTypeScope="" ma:versionID="9eef81a78e278bce711891ab573b7a60">
  <xsd:schema xmlns:xsd="http://www.w3.org/2001/XMLSchema" xmlns:xs="http://www.w3.org/2001/XMLSchema" xmlns:p="http://schemas.microsoft.com/office/2006/metadata/properties" xmlns:ns3="6ce03418-4b85-46e6-9705-46dd5ee7fda4" targetNamespace="http://schemas.microsoft.com/office/2006/metadata/properties" ma:root="true" ma:fieldsID="d4bbbba16abc92ef648d350513b8c67f" ns3:_="">
    <xsd:import namespace="6ce03418-4b85-46e6-9705-46dd5ee7fda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e03418-4b85-46e6-9705-46dd5ee7fda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7584FFE-8B04-4DB6-9CF1-C13F8BD62DAB}">
  <ds:schemaRefs>
    <ds:schemaRef ds:uri="http://schemas.microsoft.com/office/2006/documentManagement/types"/>
    <ds:schemaRef ds:uri="http://schemas.microsoft.com/office/infopath/2007/PartnerControls"/>
    <ds:schemaRef ds:uri="6ce03418-4b85-46e6-9705-46dd5ee7fda4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3250D8C3-58A1-42C4-86AC-8A5F1F59B51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8F0B5BB-7FE0-4056-BA0D-953F1B72B22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ce03418-4b85-46e6-9705-46dd5ee7fda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240</TotalTime>
  <Words>272</Words>
  <Application>Microsoft Office PowerPoint</Application>
  <PresentationFormat>Widescreen</PresentationFormat>
  <Paragraphs>41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Calibri</vt:lpstr>
      <vt:lpstr>Tw Cen MT</vt:lpstr>
      <vt:lpstr>RetrospectVTI</vt:lpstr>
      <vt:lpstr> Marketing in Practice  BMBM5013  PR CRISIS CAMPAIGN  Benjamin John (1707698)     </vt:lpstr>
      <vt:lpstr>What are the Key Issues?</vt:lpstr>
      <vt:lpstr>What do we need to do?</vt:lpstr>
      <vt:lpstr>Who is Involved?</vt:lpstr>
      <vt:lpstr>What are the Key Messages?</vt:lpstr>
      <vt:lpstr>How is it going to be Communicated?</vt:lpstr>
      <vt:lpstr>How will it be Monitored?</vt:lpstr>
      <vt:lpstr>What is the Repositioning Message?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in Practice  BMBM5013   PR CRISIS CAMPAIGN</dc:title>
  <dc:creator>Benjamin John</dc:creator>
  <cp:lastModifiedBy>Benjamin John (1707698)</cp:lastModifiedBy>
  <cp:revision>12</cp:revision>
  <dcterms:created xsi:type="dcterms:W3CDTF">2019-10-08T17:36:16Z</dcterms:created>
  <dcterms:modified xsi:type="dcterms:W3CDTF">2019-11-06T21:04:32Z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0x010100BCBCC568AB4B924493790A5C97E2B48C</vt:lpwstr>
  </property>
</Properties>
</file>