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0" r:id="rId6"/>
    <p:sldId id="265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91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6B850-40CA-0F18-B4A0-59179F0D88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E14267-E5B1-11C2-AC89-A76EF7DBC6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51CC9-237C-D65A-DA7F-10DAE6162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652F48-660D-B25C-F3A5-73E4C3855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37EF6F-0445-A69B-1EEF-EFAE3BF9D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546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E67B2-2932-7CE6-79F9-E6507C004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82FA3-68FC-DD5E-BCBD-E0A380773D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3C70B-00AF-4C48-8596-90E2FB557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E9F49-15A8-C908-6EB6-5DEE8E145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BCB4-F772-0611-1803-5D1292D28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820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88F9E-02EF-E096-AE7A-85D29F436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C515D0-9453-59A4-AD11-D1C47DC6E6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78629-9D69-7F41-FE34-65EF96965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ADC1E-B427-F206-7BA3-A5884DDE5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FB29C-F4BF-E454-8BF3-703E860C8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436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EF200-5DD2-11AE-09CE-ED9210F69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D4D8-6611-F073-E58B-CB00C1F3D0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535BC5-EEFC-60B8-C568-83EF0DDF6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B150C1-5447-4853-F390-A9744805D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C32B1-425A-7927-2F1D-4F348B9FA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F71E6F-807B-835D-AB86-D1621F805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194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E81C9-EAB9-9FC9-84FE-CE3083AA0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B59E26-DECA-893C-E274-3F6FB2EA0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6F9F7-3DBC-826C-38F2-5E516A1BF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2FA6A3-F59D-37D1-00B2-54D4321992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E9DB48-2E61-5AF0-9AB2-739326603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B67A2E-7CAD-ECE4-9ECF-38ED6AA6B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25FB59-593E-BD48-BAC6-B875BC864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1EC9F7-4DB4-36D4-7ABA-A3E9AA567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8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F4777-7095-A463-E7FC-425247A0E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A0937E-5053-4E9C-6F1C-0EE8D7BB3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50DE4-BE47-9C0F-D9C2-CF23EC099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4EB60D-976A-28F5-F25A-C6BA0FE4D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958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C2124F-8A56-9E68-905F-5714831E7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A4B45A-A102-AA25-6C46-747AF0CF3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CCCB64-E98F-692D-2C2D-05E244410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23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628D4-0FF7-A683-1673-A08004D94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B16CF-CE4A-9AE9-5718-9F514A46A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A980C5-0692-BFE1-1E70-4D12D665AF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D50D2-0DDE-5B8D-4768-FE442EF76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9E93D2-D692-719D-B715-561987CC3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53CA87-0473-E158-9E01-1A77DC03D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894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E9B31-89BF-6814-0D72-007B48939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C834A3-EC44-A1FC-A212-00C6F17E8D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457F3B-9281-15D0-CE29-481894771F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90C86C-1F1E-EDB3-ABC2-4B90B1708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712E8-F8BA-B890-98CF-3D2459594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E0A68A-9C28-C633-3470-3A89231F3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49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E9CB0-1ABD-04B5-A476-518407BE2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1959AD-EC00-CB74-2592-7267ECB6E5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6DCC7-7D61-2075-276B-FF879F471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D10DE-0E95-683F-140B-802385C13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B456D7-7910-952C-4D37-A1E71A622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6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D8AA-9342-EF11-6C7D-567F623EAA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1E7ED3-03BE-4C75-C6FF-65206A2D1E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BB5B7-1626-A0CE-B68C-E8B8CB8AC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06F2C-371D-91C7-E3E6-785059DAB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C075C-2B8F-4D0E-55C6-5F73C262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222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0FFEB5-A9F4-0198-5089-C0265E984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817FC2-CDA2-3ED3-C6EB-1D14D9EA04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29E30-8BD1-3EE4-6349-506FF84B08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47FFB-1031-4A48-A251-D2347E73F8D0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EF16FB-D780-D2A8-6F23-9AA920CC88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8D04D-D5E2-5948-2AC5-DE3AD93F09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9EA783-9D14-46E4-9D73-5F7F540F0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067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E67D765-B2E3-D6EB-E56A-33D598D9764F}"/>
              </a:ext>
            </a:extLst>
          </p:cNvPr>
          <p:cNvSpPr/>
          <p:nvPr/>
        </p:nvSpPr>
        <p:spPr>
          <a:xfrm>
            <a:off x="1247955" y="1736633"/>
            <a:ext cx="5337102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The </a:t>
            </a:r>
          </a:p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Firework-maker’s </a:t>
            </a:r>
          </a:p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Daughter</a:t>
            </a:r>
          </a:p>
        </p:txBody>
      </p:sp>
      <p:pic>
        <p:nvPicPr>
          <p:cNvPr id="7" name="Picture 6" descr="Calendar&#10;&#10;Description automatically generated">
            <a:extLst>
              <a:ext uri="{FF2B5EF4-FFF2-40B4-BE49-F238E27FC236}">
                <a16:creationId xmlns:a16="http://schemas.microsoft.com/office/drawing/2014/main" id="{783CB999-DD58-A7B7-5372-2AEA202894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24" t="15160" r="10423" b="2917"/>
          <a:stretch/>
        </p:blipFill>
        <p:spPr>
          <a:xfrm>
            <a:off x="7207680" y="585949"/>
            <a:ext cx="3736365" cy="6156619"/>
          </a:xfrm>
          <a:prstGeom prst="rect">
            <a:avLst/>
          </a:prstGeom>
          <a:ln w="28575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749379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1BBDC943-90A6-EDF7-09E1-0B6978D2B2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484" y="0"/>
            <a:ext cx="91750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184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 with low confidence">
            <a:extLst>
              <a:ext uri="{FF2B5EF4-FFF2-40B4-BE49-F238E27FC236}">
                <a16:creationId xmlns:a16="http://schemas.microsoft.com/office/drawing/2014/main" id="{063E6591-03B7-8726-F3E9-931290AA17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982" y="0"/>
            <a:ext cx="93360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871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 with medium confidence">
            <a:extLst>
              <a:ext uri="{FF2B5EF4-FFF2-40B4-BE49-F238E27FC236}">
                <a16:creationId xmlns:a16="http://schemas.microsoft.com/office/drawing/2014/main" id="{C5EDA437-9D4F-B68E-4F00-E545315D1C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6063" y="0"/>
            <a:ext cx="85198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390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F405586-FCED-5A10-FAEE-2112540433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12" t="18279" r="18722" b="11183"/>
          <a:stretch/>
        </p:blipFill>
        <p:spPr>
          <a:xfrm>
            <a:off x="2265223" y="258793"/>
            <a:ext cx="8166151" cy="655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720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6EACE837-FF74-3CB3-D344-2215EB1864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802" y="71508"/>
            <a:ext cx="8706656" cy="678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591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ge of a book&#10;&#10;Description automatically generated with medium confidence">
            <a:extLst>
              <a:ext uri="{FF2B5EF4-FFF2-40B4-BE49-F238E27FC236}">
                <a16:creationId xmlns:a16="http://schemas.microsoft.com/office/drawing/2014/main" id="{973CC865-DCA7-C59B-1F5A-890A801B73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262" y="0"/>
            <a:ext cx="8533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78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BC3624E4-E9CC-0CCF-6316-7987D2D8BF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233" y="0"/>
            <a:ext cx="87755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963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5360823F-7D1D-DD29-BA61-5C1A19C662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861" y="0"/>
            <a:ext cx="88102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560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</Words>
  <Application>Microsoft Office PowerPoint</Application>
  <PresentationFormat>Widescreen</PresentationFormat>
  <Paragraphs>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9</cp:revision>
  <dcterms:created xsi:type="dcterms:W3CDTF">2022-11-02T15:51:11Z</dcterms:created>
  <dcterms:modified xsi:type="dcterms:W3CDTF">2022-11-08T13:08:58Z</dcterms:modified>
</cp:coreProperties>
</file>