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handoutMasterIdLst>
    <p:handoutMasterId r:id="rId6"/>
  </p:handoutMasterIdLst>
  <p:sldIdLst>
    <p:sldId id="257" r:id="rId4"/>
  </p:sldIdLst>
  <p:sldSz cx="30274895" cy="4280344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2" autoAdjust="0"/>
    <p:restoredTop sz="96369" autoAdjust="0"/>
  </p:normalViewPr>
  <p:slideViewPr>
    <p:cSldViewPr snapToGrid="0" showGuides="1">
      <p:cViewPr>
        <p:scale>
          <a:sx n="40" d="100"/>
          <a:sy n="40" d="100"/>
        </p:scale>
        <p:origin x="260" y="-1724"/>
      </p:cViewPr>
      <p:guideLst>
        <p:guide orient="horz" pos="13482"/>
        <p:guide pos="953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tableStyles" Target="tableStyles.xml"/><Relationship Id="rId8" Type="http://schemas.openxmlformats.org/officeDocument/2006/relationships/viewProps" Target="viewProps.xml"/><Relationship Id="rId7" Type="http://schemas.openxmlformats.org/officeDocument/2006/relationships/presProps" Target="presProps.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4" Type="http://schemas.openxmlformats.org/officeDocument/2006/relationships/slide" Target="slides/slide1.xml"/><Relationship Id="rId3" Type="http://schemas.openxmlformats.org/officeDocument/2006/relationships/slideMaster" Target="slideMasters/slideMaster2.xml"/><Relationship Id="rId2" Type="http://schemas.openxmlformats.org/officeDocument/2006/relationships/theme" Target="theme/theme1.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4C37EA-A827-4035-9E00-DC83C0EFBD95}" type="datetimeFigureOut">
              <a:rPr lang="en-GB" smtClean="0"/>
            </a:fld>
            <a:endParaRPr lang="en-GB"/>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C8B7C2-9FEA-49CF-8319-D5A16F4D38AA}" type="slidenum">
              <a:rPr lang="en-GB" smtClean="0"/>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C8B7C2-9FEA-49CF-8319-D5A16F4D38AA}" type="slidenum">
              <a:rPr lang="en-GB" smtClean="0"/>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70641" y="7005156"/>
            <a:ext cx="25733931" cy="14902051"/>
          </a:xfrm>
        </p:spPr>
        <p:txBody>
          <a:bodyPr anchor="b"/>
          <a:lstStyle>
            <a:lvl1pPr algn="ctr">
              <a:defRPr sz="19865"/>
            </a:lvl1pPr>
          </a:lstStyle>
          <a:p>
            <a:r>
              <a:rPr lang="en-US"/>
              <a:t>Click to edit Master title style</a:t>
            </a:r>
            <a:endParaRPr lang="en-US" dirty="0"/>
          </a:p>
        </p:txBody>
      </p:sp>
      <p:sp>
        <p:nvSpPr>
          <p:cNvPr id="3" name="Subtitle 2"/>
          <p:cNvSpPr>
            <a:spLocks noGrp="1"/>
          </p:cNvSpPr>
          <p:nvPr>
            <p:ph type="subTitle" idx="1"/>
          </p:nvPr>
        </p:nvSpPr>
        <p:spPr>
          <a:xfrm>
            <a:off x="3784402" y="22481887"/>
            <a:ext cx="22706410" cy="10334331"/>
          </a:xfrm>
        </p:spPr>
        <p:txBody>
          <a:bodyPr/>
          <a:lstStyle>
            <a:lvl1pPr marL="0" indent="0" algn="ctr">
              <a:buNone/>
              <a:defRPr sz="7945"/>
            </a:lvl1pPr>
            <a:lvl2pPr marL="1513840" indent="0" algn="ctr">
              <a:buNone/>
              <a:defRPr sz="6620"/>
            </a:lvl2pPr>
            <a:lvl3pPr marL="3027680" indent="0" algn="ctr">
              <a:buNone/>
              <a:defRPr sz="5960"/>
            </a:lvl3pPr>
            <a:lvl4pPr marL="4541520" indent="0" algn="ctr">
              <a:buNone/>
              <a:defRPr sz="5295"/>
            </a:lvl4pPr>
            <a:lvl5pPr marL="6054725" indent="0" algn="ctr">
              <a:buNone/>
              <a:defRPr sz="5295"/>
            </a:lvl5pPr>
            <a:lvl6pPr marL="7568565" indent="0" algn="ctr">
              <a:buNone/>
              <a:defRPr sz="5295"/>
            </a:lvl6pPr>
            <a:lvl7pPr marL="9082405" indent="0" algn="ctr">
              <a:buNone/>
              <a:defRPr sz="5295"/>
            </a:lvl7pPr>
            <a:lvl8pPr marL="10596245" indent="0" algn="ctr">
              <a:buNone/>
              <a:defRPr sz="5295"/>
            </a:lvl8pPr>
            <a:lvl9pPr marL="12110085" indent="0" algn="ctr">
              <a:buNone/>
              <a:defRPr sz="529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F4FCCD8-1D46-4E4F-8D47-B8B3EFC17C2B}"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50F366-B1F8-4ED8-89F7-4ED96E33F27D}" type="slidenum">
              <a:rPr lang="en-GB" smtClean="0"/>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081421" y="2278913"/>
            <a:ext cx="26112371" cy="8273416"/>
          </a:xfrm>
        </p:spPr>
        <p:txBody>
          <a:bodyPr/>
          <a:lstStyle/>
          <a:p>
            <a:r>
              <a:rPr lang="en-US"/>
              <a:t>Click to edit Master title style</a:t>
            </a:r>
            <a:endParaRPr lang="en-US" dirty="0"/>
          </a:p>
        </p:txBody>
      </p:sp>
      <p:sp>
        <p:nvSpPr>
          <p:cNvPr id="3" name="Content Placeholder 2"/>
          <p:cNvSpPr>
            <a:spLocks noGrp="1"/>
          </p:cNvSpPr>
          <p:nvPr>
            <p:ph idx="1"/>
          </p:nvPr>
        </p:nvSpPr>
        <p:spPr>
          <a:xfrm>
            <a:off x="2081421" y="11394520"/>
            <a:ext cx="26112371" cy="27158594"/>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9F4FCCD8-1D46-4E4F-8D47-B8B3EFC17C2B}"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50F366-B1F8-4ED8-89F7-4ED96E33F27D}" type="slidenum">
              <a:rPr lang="en-GB" smtClean="0"/>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65654" y="10671229"/>
            <a:ext cx="26112371" cy="17805173"/>
          </a:xfrm>
        </p:spPr>
        <p:txBody>
          <a:bodyPr anchor="b"/>
          <a:lstStyle>
            <a:lvl1pPr>
              <a:defRPr sz="19865"/>
            </a:lvl1pPr>
          </a:lstStyle>
          <a:p>
            <a:r>
              <a:rPr lang="en-US"/>
              <a:t>Click to edit Master title style</a:t>
            </a:r>
            <a:endParaRPr lang="en-US" dirty="0"/>
          </a:p>
        </p:txBody>
      </p:sp>
      <p:sp>
        <p:nvSpPr>
          <p:cNvPr id="3" name="Text Placeholder 2"/>
          <p:cNvSpPr>
            <a:spLocks noGrp="1"/>
          </p:cNvSpPr>
          <p:nvPr>
            <p:ph type="body" idx="1"/>
          </p:nvPr>
        </p:nvSpPr>
        <p:spPr>
          <a:xfrm>
            <a:off x="2065654" y="28644846"/>
            <a:ext cx="26112371" cy="9363320"/>
          </a:xfrm>
        </p:spPr>
        <p:txBody>
          <a:bodyPr/>
          <a:lstStyle>
            <a:lvl1pPr marL="0" indent="0">
              <a:buNone/>
              <a:defRPr sz="7945">
                <a:solidFill>
                  <a:schemeClr val="tx1"/>
                </a:solidFill>
              </a:defRPr>
            </a:lvl1pPr>
            <a:lvl2pPr marL="1513840" indent="0">
              <a:buNone/>
              <a:defRPr sz="6620">
                <a:solidFill>
                  <a:schemeClr val="tx1">
                    <a:tint val="75000"/>
                  </a:schemeClr>
                </a:solidFill>
              </a:defRPr>
            </a:lvl2pPr>
            <a:lvl3pPr marL="3027680" indent="0">
              <a:buNone/>
              <a:defRPr sz="5960">
                <a:solidFill>
                  <a:schemeClr val="tx1">
                    <a:tint val="75000"/>
                  </a:schemeClr>
                </a:solidFill>
              </a:defRPr>
            </a:lvl3pPr>
            <a:lvl4pPr marL="4541520" indent="0">
              <a:buNone/>
              <a:defRPr sz="5295">
                <a:solidFill>
                  <a:schemeClr val="tx1">
                    <a:tint val="75000"/>
                  </a:schemeClr>
                </a:solidFill>
              </a:defRPr>
            </a:lvl4pPr>
            <a:lvl5pPr marL="6054725" indent="0">
              <a:buNone/>
              <a:defRPr sz="5295">
                <a:solidFill>
                  <a:schemeClr val="tx1">
                    <a:tint val="75000"/>
                  </a:schemeClr>
                </a:solidFill>
              </a:defRPr>
            </a:lvl5pPr>
            <a:lvl6pPr marL="7568565" indent="0">
              <a:buNone/>
              <a:defRPr sz="5295">
                <a:solidFill>
                  <a:schemeClr val="tx1">
                    <a:tint val="75000"/>
                  </a:schemeClr>
                </a:solidFill>
              </a:defRPr>
            </a:lvl6pPr>
            <a:lvl7pPr marL="9082405" indent="0">
              <a:buNone/>
              <a:defRPr sz="5295">
                <a:solidFill>
                  <a:schemeClr val="tx1">
                    <a:tint val="75000"/>
                  </a:schemeClr>
                </a:solidFill>
              </a:defRPr>
            </a:lvl7pPr>
            <a:lvl8pPr marL="10596245" indent="0">
              <a:buNone/>
              <a:defRPr sz="5295">
                <a:solidFill>
                  <a:schemeClr val="tx1">
                    <a:tint val="75000"/>
                  </a:schemeClr>
                </a:solidFill>
              </a:defRPr>
            </a:lvl8pPr>
            <a:lvl9pPr marL="12110085" indent="0">
              <a:buNone/>
              <a:defRPr sz="5295">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9F4FCCD8-1D46-4E4F-8D47-B8B3EFC17C2B}"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50F366-B1F8-4ED8-89F7-4ED96E33F27D}" type="slidenum">
              <a:rPr lang="en-GB" smtClean="0"/>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081421" y="2278913"/>
            <a:ext cx="26112371" cy="82734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081421" y="11394520"/>
            <a:ext cx="12866966" cy="27158594"/>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Content Placeholder 3"/>
          <p:cNvSpPr>
            <a:spLocks noGrp="1"/>
          </p:cNvSpPr>
          <p:nvPr>
            <p:ph sz="half" idx="2"/>
          </p:nvPr>
        </p:nvSpPr>
        <p:spPr>
          <a:xfrm>
            <a:off x="15326826" y="11394520"/>
            <a:ext cx="12866966" cy="27158594"/>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5" name="Date Placeholder 4"/>
          <p:cNvSpPr>
            <a:spLocks noGrp="1"/>
          </p:cNvSpPr>
          <p:nvPr>
            <p:ph type="dt" sz="half" idx="10"/>
          </p:nvPr>
        </p:nvSpPr>
        <p:spPr/>
        <p:txBody>
          <a:bodyPr/>
          <a:lstStyle/>
          <a:p>
            <a:fld id="{9F4FCCD8-1D46-4E4F-8D47-B8B3EFC17C2B}" type="datetimeFigureOut">
              <a:rPr lang="en-GB" smtClean="0"/>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50F366-B1F8-4ED8-89F7-4ED96E33F27D}" type="slidenum">
              <a:rPr lang="en-GB" smtClean="0"/>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278913"/>
            <a:ext cx="26112371" cy="82734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2085368" y="10492870"/>
            <a:ext cx="12807832" cy="5142393"/>
          </a:xfrm>
        </p:spPr>
        <p:txBody>
          <a:bodyPr anchor="b"/>
          <a:lstStyle>
            <a:lvl1pPr marL="0" indent="0">
              <a:buNone/>
              <a:defRPr sz="7945" b="1"/>
            </a:lvl1pPr>
            <a:lvl2pPr marL="1513840" indent="0">
              <a:buNone/>
              <a:defRPr sz="6620" b="1"/>
            </a:lvl2pPr>
            <a:lvl3pPr marL="3027680" indent="0">
              <a:buNone/>
              <a:defRPr sz="5960" b="1"/>
            </a:lvl3pPr>
            <a:lvl4pPr marL="4541520" indent="0">
              <a:buNone/>
              <a:defRPr sz="5295" b="1"/>
            </a:lvl4pPr>
            <a:lvl5pPr marL="6054725" indent="0">
              <a:buNone/>
              <a:defRPr sz="5295" b="1"/>
            </a:lvl5pPr>
            <a:lvl6pPr marL="7568565" indent="0">
              <a:buNone/>
              <a:defRPr sz="5295" b="1"/>
            </a:lvl6pPr>
            <a:lvl7pPr marL="9082405" indent="0">
              <a:buNone/>
              <a:defRPr sz="5295" b="1"/>
            </a:lvl7pPr>
            <a:lvl8pPr marL="10596245" indent="0">
              <a:buNone/>
              <a:defRPr sz="5295" b="1"/>
            </a:lvl8pPr>
            <a:lvl9pPr marL="12110085" indent="0">
              <a:buNone/>
              <a:defRPr sz="5295" b="1"/>
            </a:lvl9pPr>
          </a:lstStyle>
          <a:p>
            <a:pPr lvl="0"/>
            <a:r>
              <a:rPr lang="en-US"/>
              <a:t>Click to edit Master text styles</a:t>
            </a:r>
            <a:endParaRPr lang="en-US"/>
          </a:p>
        </p:txBody>
      </p:sp>
      <p:sp>
        <p:nvSpPr>
          <p:cNvPr id="4" name="Content Placeholder 3"/>
          <p:cNvSpPr>
            <a:spLocks noGrp="1"/>
          </p:cNvSpPr>
          <p:nvPr>
            <p:ph sz="half" idx="2"/>
          </p:nvPr>
        </p:nvSpPr>
        <p:spPr>
          <a:xfrm>
            <a:off x="2085368" y="15635264"/>
            <a:ext cx="12807832" cy="22997117"/>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5" name="Text Placeholder 4"/>
          <p:cNvSpPr>
            <a:spLocks noGrp="1"/>
          </p:cNvSpPr>
          <p:nvPr>
            <p:ph type="body" sz="quarter" idx="3"/>
          </p:nvPr>
        </p:nvSpPr>
        <p:spPr>
          <a:xfrm>
            <a:off x="15326828" y="10492870"/>
            <a:ext cx="12870909" cy="5142393"/>
          </a:xfrm>
        </p:spPr>
        <p:txBody>
          <a:bodyPr anchor="b"/>
          <a:lstStyle>
            <a:lvl1pPr marL="0" indent="0">
              <a:buNone/>
              <a:defRPr sz="7945" b="1"/>
            </a:lvl1pPr>
            <a:lvl2pPr marL="1513840" indent="0">
              <a:buNone/>
              <a:defRPr sz="6620" b="1"/>
            </a:lvl2pPr>
            <a:lvl3pPr marL="3027680" indent="0">
              <a:buNone/>
              <a:defRPr sz="5960" b="1"/>
            </a:lvl3pPr>
            <a:lvl4pPr marL="4541520" indent="0">
              <a:buNone/>
              <a:defRPr sz="5295" b="1"/>
            </a:lvl4pPr>
            <a:lvl5pPr marL="6054725" indent="0">
              <a:buNone/>
              <a:defRPr sz="5295" b="1"/>
            </a:lvl5pPr>
            <a:lvl6pPr marL="7568565" indent="0">
              <a:buNone/>
              <a:defRPr sz="5295" b="1"/>
            </a:lvl6pPr>
            <a:lvl7pPr marL="9082405" indent="0">
              <a:buNone/>
              <a:defRPr sz="5295" b="1"/>
            </a:lvl7pPr>
            <a:lvl8pPr marL="10596245" indent="0">
              <a:buNone/>
              <a:defRPr sz="5295" b="1"/>
            </a:lvl8pPr>
            <a:lvl9pPr marL="12110085" indent="0">
              <a:buNone/>
              <a:defRPr sz="5295" b="1"/>
            </a:lvl9pPr>
          </a:lstStyle>
          <a:p>
            <a:pPr lvl="0"/>
            <a:r>
              <a:rPr lang="en-US"/>
              <a:t>Click to edit Master text styles</a:t>
            </a:r>
            <a:endParaRPr lang="en-US"/>
          </a:p>
        </p:txBody>
      </p:sp>
      <p:sp>
        <p:nvSpPr>
          <p:cNvPr id="6" name="Content Placeholder 5"/>
          <p:cNvSpPr>
            <a:spLocks noGrp="1"/>
          </p:cNvSpPr>
          <p:nvPr>
            <p:ph sz="quarter" idx="4"/>
          </p:nvPr>
        </p:nvSpPr>
        <p:spPr>
          <a:xfrm>
            <a:off x="15326828" y="15635264"/>
            <a:ext cx="12870909" cy="22997117"/>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7" name="Date Placeholder 6"/>
          <p:cNvSpPr>
            <a:spLocks noGrp="1"/>
          </p:cNvSpPr>
          <p:nvPr>
            <p:ph type="dt" sz="half" idx="10"/>
          </p:nvPr>
        </p:nvSpPr>
        <p:spPr/>
        <p:txBody>
          <a:bodyPr/>
          <a:lstStyle/>
          <a:p>
            <a:fld id="{9F4FCCD8-1D46-4E4F-8D47-B8B3EFC17C2B}" type="datetimeFigureOut">
              <a:rPr lang="en-GB" smtClean="0"/>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550F366-B1F8-4ED8-89F7-4ED96E33F27D}" type="slidenum">
              <a:rPr lang="en-GB" smtClean="0"/>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081421" y="2278913"/>
            <a:ext cx="26112371" cy="8273416"/>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F4FCCD8-1D46-4E4F-8D47-B8B3EFC17C2B}" type="datetimeFigureOut">
              <a:rPr lang="en-GB" smtClean="0"/>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550F366-B1F8-4ED8-89F7-4ED96E33F27D}" type="slidenum">
              <a:rPr lang="en-GB" smtClean="0"/>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4FCCD8-1D46-4E4F-8D47-B8B3EFC17C2B}" type="datetimeFigureOut">
              <a:rPr lang="en-GB" smtClean="0"/>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550F366-B1F8-4ED8-89F7-4ED96E33F27D}" type="slidenum">
              <a:rPr lang="en-GB" smtClean="0"/>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en-US"/>
              <a:t>Click to edit Master title style</a:t>
            </a:r>
            <a:endParaRPr lang="en-US" dirty="0"/>
          </a:p>
        </p:txBody>
      </p:sp>
      <p:sp>
        <p:nvSpPr>
          <p:cNvPr id="3" name="Content Placeholder 2"/>
          <p:cNvSpPr>
            <a:spLocks noGrp="1"/>
          </p:cNvSpPr>
          <p:nvPr>
            <p:ph idx="1"/>
          </p:nvPr>
        </p:nvSpPr>
        <p:spPr>
          <a:xfrm>
            <a:off x="12870909" y="6162959"/>
            <a:ext cx="15326827" cy="30418415"/>
          </a:xfrm>
        </p:spPr>
        <p:txBody>
          <a:bodyPr/>
          <a:lstStyle>
            <a:lvl1pPr>
              <a:defRPr sz="10595"/>
            </a:lvl1pPr>
            <a:lvl2pPr>
              <a:defRPr sz="9270"/>
            </a:lvl2pPr>
            <a:lvl3pPr>
              <a:defRPr sz="7945"/>
            </a:lvl3pPr>
            <a:lvl4pPr>
              <a:defRPr sz="6620"/>
            </a:lvl4pPr>
            <a:lvl5pPr>
              <a:defRPr sz="6620"/>
            </a:lvl5pPr>
            <a:lvl6pPr>
              <a:defRPr sz="6620"/>
            </a:lvl6pPr>
            <a:lvl7pPr>
              <a:defRPr sz="6620"/>
            </a:lvl7pPr>
            <a:lvl8pPr>
              <a:defRPr sz="6620"/>
            </a:lvl8pPr>
            <a:lvl9pPr>
              <a:defRPr sz="662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5"/>
            </a:lvl1pPr>
            <a:lvl2pPr marL="1513840" indent="0">
              <a:buNone/>
              <a:defRPr sz="4635"/>
            </a:lvl2pPr>
            <a:lvl3pPr marL="3027680" indent="0">
              <a:buNone/>
              <a:defRPr sz="3975"/>
            </a:lvl3pPr>
            <a:lvl4pPr marL="4541520" indent="0">
              <a:buNone/>
              <a:defRPr sz="3310"/>
            </a:lvl4pPr>
            <a:lvl5pPr marL="6054725" indent="0">
              <a:buNone/>
              <a:defRPr sz="3310"/>
            </a:lvl5pPr>
            <a:lvl6pPr marL="7568565" indent="0">
              <a:buNone/>
              <a:defRPr sz="3310"/>
            </a:lvl6pPr>
            <a:lvl7pPr marL="9082405" indent="0">
              <a:buNone/>
              <a:defRPr sz="3310"/>
            </a:lvl7pPr>
            <a:lvl8pPr marL="10596245" indent="0">
              <a:buNone/>
              <a:defRPr sz="3310"/>
            </a:lvl8pPr>
            <a:lvl9pPr marL="12110085" indent="0">
              <a:buNone/>
              <a:defRPr sz="331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9F4FCCD8-1D46-4E4F-8D47-B8B3EFC17C2B}" type="datetimeFigureOut">
              <a:rPr lang="en-GB" smtClean="0"/>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50F366-B1F8-4ED8-89F7-4ED96E33F27D}" type="slidenum">
              <a:rPr lang="en-GB" smtClean="0"/>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en-US"/>
              <a:t>Click to edit Master title style</a:t>
            </a:r>
            <a:endParaRPr lang="en-US" dirty="0"/>
          </a:p>
        </p:txBody>
      </p:sp>
      <p:sp>
        <p:nvSpPr>
          <p:cNvPr id="3" name="Picture Placeholder 2"/>
          <p:cNvSpPr>
            <a:spLocks noGrp="1" noChangeAspect="1"/>
          </p:cNvSpPr>
          <p:nvPr>
            <p:ph type="pic" idx="1"/>
          </p:nvPr>
        </p:nvSpPr>
        <p:spPr>
          <a:xfrm>
            <a:off x="12870909" y="6162959"/>
            <a:ext cx="15326827" cy="30418415"/>
          </a:xfrm>
        </p:spPr>
        <p:txBody>
          <a:bodyPr anchor="t"/>
          <a:lstStyle>
            <a:lvl1pPr marL="0" indent="0">
              <a:buNone/>
              <a:defRPr sz="10595"/>
            </a:lvl1pPr>
            <a:lvl2pPr marL="1513840" indent="0">
              <a:buNone/>
              <a:defRPr sz="9270"/>
            </a:lvl2pPr>
            <a:lvl3pPr marL="3027680" indent="0">
              <a:buNone/>
              <a:defRPr sz="7945"/>
            </a:lvl3pPr>
            <a:lvl4pPr marL="4541520" indent="0">
              <a:buNone/>
              <a:defRPr sz="6620"/>
            </a:lvl4pPr>
            <a:lvl5pPr marL="6054725" indent="0">
              <a:buNone/>
              <a:defRPr sz="6620"/>
            </a:lvl5pPr>
            <a:lvl6pPr marL="7568565" indent="0">
              <a:buNone/>
              <a:defRPr sz="6620"/>
            </a:lvl6pPr>
            <a:lvl7pPr marL="9082405" indent="0">
              <a:buNone/>
              <a:defRPr sz="6620"/>
            </a:lvl7pPr>
            <a:lvl8pPr marL="10596245" indent="0">
              <a:buNone/>
              <a:defRPr sz="6620"/>
            </a:lvl8pPr>
            <a:lvl9pPr marL="12110085" indent="0">
              <a:buNone/>
              <a:defRPr sz="6620"/>
            </a:lvl9pPr>
          </a:lstStyle>
          <a:p>
            <a:r>
              <a:rPr lang="en-US"/>
              <a:t>Click icon to add picture</a:t>
            </a:r>
            <a:endParaRPr lang="en-US" dirty="0"/>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5"/>
            </a:lvl1pPr>
            <a:lvl2pPr marL="1513840" indent="0">
              <a:buNone/>
              <a:defRPr sz="4635"/>
            </a:lvl2pPr>
            <a:lvl3pPr marL="3027680" indent="0">
              <a:buNone/>
              <a:defRPr sz="3975"/>
            </a:lvl3pPr>
            <a:lvl4pPr marL="4541520" indent="0">
              <a:buNone/>
              <a:defRPr sz="3310"/>
            </a:lvl4pPr>
            <a:lvl5pPr marL="6054725" indent="0">
              <a:buNone/>
              <a:defRPr sz="3310"/>
            </a:lvl5pPr>
            <a:lvl6pPr marL="7568565" indent="0">
              <a:buNone/>
              <a:defRPr sz="3310"/>
            </a:lvl6pPr>
            <a:lvl7pPr marL="9082405" indent="0">
              <a:buNone/>
              <a:defRPr sz="3310"/>
            </a:lvl7pPr>
            <a:lvl8pPr marL="10596245" indent="0">
              <a:buNone/>
              <a:defRPr sz="3310"/>
            </a:lvl8pPr>
            <a:lvl9pPr marL="12110085" indent="0">
              <a:buNone/>
              <a:defRPr sz="331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9F4FCCD8-1D46-4E4F-8D47-B8B3EFC17C2B}" type="datetimeFigureOut">
              <a:rPr lang="en-GB" smtClean="0"/>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50F366-B1F8-4ED8-89F7-4ED96E33F27D}" type="slidenum">
              <a:rPr lang="en-GB" smtClean="0"/>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081421" y="2278913"/>
            <a:ext cx="26112371" cy="8273416"/>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2081421" y="11394520"/>
            <a:ext cx="26112371" cy="27158594"/>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9F4FCCD8-1D46-4E4F-8D47-B8B3EFC17C2B}"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50F366-B1F8-4ED8-89F7-4ED96E33F27D}" type="slidenum">
              <a:rPr lang="en-GB" smtClean="0"/>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5701" y="2278904"/>
            <a:ext cx="6528093" cy="3627421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081423" y="2278904"/>
            <a:ext cx="19205838" cy="36274211"/>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9F4FCCD8-1D46-4E4F-8D47-B8B3EFC17C2B}" type="datetimeFigureOut">
              <a:rPr lang="en-GB" smtClean="0"/>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50F366-B1F8-4ED8-89F7-4ED96E33F27D}" type="slidenum">
              <a:rPr lang="en-GB" smtClean="0"/>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2976833" y="5707126"/>
            <a:ext cx="24333149" cy="16042866"/>
          </a:xfrm>
        </p:spPr>
        <p:txBody>
          <a:bodyPr lIns="90000" tIns="46800" rIns="90000" bIns="46800" anchor="b" anchorCtr="0">
            <a:normAutofit/>
          </a:bodyPr>
          <a:lstStyle>
            <a:lvl1pPr algn="ctr">
              <a:defRPr sz="14900"/>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2976833" y="22221841"/>
            <a:ext cx="24333149" cy="9189821"/>
          </a:xfrm>
        </p:spPr>
        <p:txBody>
          <a:bodyPr lIns="90000" tIns="46800" rIns="90000" bIns="46800">
            <a:normAutofit/>
          </a:bodyPr>
          <a:lstStyle>
            <a:lvl1pPr marL="0" indent="0" algn="ctr">
              <a:lnSpc>
                <a:spcPct val="110000"/>
              </a:lnSpc>
              <a:buNone/>
              <a:defRPr sz="5960" spc="200"/>
            </a:lvl1pPr>
            <a:lvl2pPr marL="1135380" indent="0" algn="ctr">
              <a:buNone/>
              <a:defRPr sz="4965"/>
            </a:lvl2pPr>
            <a:lvl3pPr marL="2270760" indent="0" algn="ctr">
              <a:buNone/>
              <a:defRPr sz="4470"/>
            </a:lvl3pPr>
            <a:lvl4pPr marL="3406140" indent="0" algn="ctr">
              <a:buNone/>
              <a:defRPr sz="3975"/>
            </a:lvl4pPr>
            <a:lvl5pPr marL="4541520" indent="0" algn="ctr">
              <a:buNone/>
              <a:defRPr sz="3975"/>
            </a:lvl5pPr>
            <a:lvl6pPr marL="5676265" indent="0" algn="ctr">
              <a:buNone/>
              <a:defRPr sz="3975"/>
            </a:lvl6pPr>
            <a:lvl7pPr marL="6811645" indent="0" algn="ctr">
              <a:buNone/>
              <a:defRPr sz="3975"/>
            </a:lvl7pPr>
            <a:lvl8pPr marL="7947025" indent="0" algn="ctr">
              <a:buNone/>
              <a:defRPr sz="3975"/>
            </a:lvl8pPr>
            <a:lvl9pPr marL="9082405" indent="0" algn="ctr">
              <a:buNone/>
              <a:defRPr sz="3975"/>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1510765" y="3797261"/>
            <a:ext cx="27238466" cy="4403924"/>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1510765" y="9302166"/>
            <a:ext cx="27238466" cy="29704018"/>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4943509" y="24019361"/>
            <a:ext cx="19291306" cy="4785897"/>
          </a:xfrm>
        </p:spPr>
        <p:txBody>
          <a:bodyPr lIns="90000" tIns="46800" rIns="90000" bIns="46800" anchor="b" anchorCtr="0">
            <a:normAutofit/>
          </a:bodyPr>
          <a:lstStyle>
            <a:lvl1pPr>
              <a:defRPr sz="10925"/>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4943509" y="28805258"/>
            <a:ext cx="19291306" cy="5415029"/>
          </a:xfrm>
        </p:spPr>
        <p:txBody>
          <a:bodyPr lIns="90000" tIns="46800" rIns="90000" bIns="46800">
            <a:normAutofit/>
          </a:bodyPr>
          <a:lstStyle>
            <a:lvl1pPr marL="0" indent="0">
              <a:buNone/>
              <a:defRPr sz="4470">
                <a:solidFill>
                  <a:schemeClr val="tx1">
                    <a:lumMod val="65000"/>
                    <a:lumOff val="35000"/>
                  </a:schemeClr>
                </a:solidFill>
              </a:defRPr>
            </a:lvl1pPr>
            <a:lvl2pPr marL="1135380" indent="0">
              <a:buNone/>
              <a:defRPr sz="3975">
                <a:solidFill>
                  <a:schemeClr val="tx1">
                    <a:tint val="75000"/>
                  </a:schemeClr>
                </a:solidFill>
              </a:defRPr>
            </a:lvl2pPr>
            <a:lvl3pPr marL="2270760" indent="0">
              <a:buNone/>
              <a:defRPr sz="3975">
                <a:solidFill>
                  <a:schemeClr val="tx1">
                    <a:tint val="75000"/>
                  </a:schemeClr>
                </a:solidFill>
              </a:defRPr>
            </a:lvl3pPr>
            <a:lvl4pPr marL="3406140" indent="0">
              <a:buNone/>
              <a:defRPr sz="3975">
                <a:solidFill>
                  <a:schemeClr val="tx1">
                    <a:tint val="75000"/>
                  </a:schemeClr>
                </a:solidFill>
              </a:defRPr>
            </a:lvl4pPr>
            <a:lvl5pPr marL="4541520" indent="0">
              <a:buNone/>
              <a:defRPr sz="3975">
                <a:solidFill>
                  <a:schemeClr val="tx1">
                    <a:tint val="75000"/>
                  </a:schemeClr>
                </a:solidFill>
              </a:defRPr>
            </a:lvl5pPr>
            <a:lvl6pPr marL="5676265" indent="0">
              <a:buNone/>
              <a:defRPr sz="3975">
                <a:solidFill>
                  <a:schemeClr val="tx1">
                    <a:tint val="75000"/>
                  </a:schemeClr>
                </a:solidFill>
              </a:defRPr>
            </a:lvl6pPr>
            <a:lvl7pPr marL="6811645" indent="0">
              <a:buNone/>
              <a:defRPr sz="3975">
                <a:solidFill>
                  <a:schemeClr val="tx1">
                    <a:tint val="75000"/>
                  </a:schemeClr>
                </a:solidFill>
              </a:defRPr>
            </a:lvl7pPr>
            <a:lvl8pPr marL="7947025" indent="0">
              <a:buNone/>
              <a:defRPr sz="3975">
                <a:solidFill>
                  <a:schemeClr val="tx1">
                    <a:tint val="75000"/>
                  </a:schemeClr>
                </a:solidFill>
              </a:defRPr>
            </a:lvl8pPr>
            <a:lvl9pPr marL="9082405" indent="0">
              <a:buNone/>
              <a:defRPr sz="3975">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1510765" y="3797261"/>
            <a:ext cx="27238466" cy="4403924"/>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1510765" y="9369573"/>
            <a:ext cx="12854911" cy="29636611"/>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15921138" y="9369573"/>
            <a:ext cx="12854911" cy="29636611"/>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1510765" y="3797261"/>
            <a:ext cx="27238466" cy="4403924"/>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spLocks noGrp="1"/>
          </p:cNvSpPr>
          <p:nvPr>
            <p:ph type="body" idx="1" hasCustomPrompt="1"/>
            <p:custDataLst>
              <p:tags r:id="rId3"/>
            </p:custDataLst>
          </p:nvPr>
        </p:nvSpPr>
        <p:spPr>
          <a:xfrm>
            <a:off x="1510765" y="8920193"/>
            <a:ext cx="13266125" cy="2381714"/>
          </a:xfrm>
        </p:spPr>
        <p:txBody>
          <a:bodyPr lIns="101600" tIns="38100" rIns="76200" bIns="38100" anchor="t" anchorCtr="0">
            <a:normAutofit/>
          </a:bodyPr>
          <a:lstStyle>
            <a:lvl1pPr marL="0" indent="0">
              <a:lnSpc>
                <a:spcPct val="100000"/>
              </a:lnSpc>
              <a:buNone/>
              <a:defRPr sz="4965" b="1" spc="200">
                <a:solidFill>
                  <a:schemeClr val="tx1">
                    <a:lumMod val="75000"/>
                    <a:lumOff val="25000"/>
                  </a:schemeClr>
                </a:solidFill>
              </a:defRPr>
            </a:lvl1pPr>
            <a:lvl2pPr marL="1135380" indent="0">
              <a:buNone/>
              <a:defRPr sz="4965" b="1"/>
            </a:lvl2pPr>
            <a:lvl3pPr marL="2270760" indent="0">
              <a:buNone/>
              <a:defRPr sz="4470" b="1"/>
            </a:lvl3pPr>
            <a:lvl4pPr marL="3406140" indent="0">
              <a:buNone/>
              <a:defRPr sz="3975" b="1"/>
            </a:lvl4pPr>
            <a:lvl5pPr marL="4541520" indent="0">
              <a:buNone/>
              <a:defRPr sz="3975" b="1"/>
            </a:lvl5pPr>
            <a:lvl6pPr marL="5676265" indent="0">
              <a:buNone/>
              <a:defRPr sz="3975" b="1"/>
            </a:lvl6pPr>
            <a:lvl7pPr marL="6811645" indent="0">
              <a:buNone/>
              <a:defRPr sz="3975" b="1"/>
            </a:lvl7pPr>
            <a:lvl8pPr marL="7947025" indent="0">
              <a:buNone/>
              <a:defRPr sz="3975" b="1"/>
            </a:lvl8pPr>
            <a:lvl9pPr marL="9082405" indent="0">
              <a:buNone/>
              <a:defRPr sz="3975"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1510765" y="11571535"/>
            <a:ext cx="13266125" cy="27434649"/>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custDataLst>
              <p:tags r:id="rId5"/>
            </p:custDataLst>
          </p:nvPr>
        </p:nvSpPr>
        <p:spPr>
          <a:xfrm>
            <a:off x="15484471" y="8873564"/>
            <a:ext cx="13266125" cy="2381714"/>
          </a:xfrm>
        </p:spPr>
        <p:txBody>
          <a:bodyPr vert="horz" lIns="101600" tIns="38100" rIns="76200" bIns="38100" rtlCol="0" anchor="t" anchorCtr="0">
            <a:normAutofit/>
          </a:bodyPr>
          <a:lstStyle>
            <a:lvl1pPr marL="0" indent="0">
              <a:lnSpc>
                <a:spcPct val="100000"/>
              </a:lnSpc>
              <a:buNone/>
              <a:defRPr sz="4965" b="1" spc="200">
                <a:solidFill>
                  <a:schemeClr val="tx1">
                    <a:lumMod val="75000"/>
                    <a:lumOff val="25000"/>
                  </a:schemeClr>
                </a:solidFill>
              </a:defRPr>
            </a:lvl1pPr>
            <a:lvl2pPr marL="1135380" indent="0">
              <a:buNone/>
              <a:defRPr sz="4965" b="1"/>
            </a:lvl2pPr>
            <a:lvl3pPr marL="2270760" indent="0">
              <a:buNone/>
              <a:defRPr sz="4470" b="1"/>
            </a:lvl3pPr>
            <a:lvl4pPr marL="3406140" indent="0">
              <a:buNone/>
              <a:defRPr sz="3975" b="1"/>
            </a:lvl4pPr>
            <a:lvl5pPr marL="4541520" indent="0">
              <a:buNone/>
              <a:defRPr sz="3975" b="1"/>
            </a:lvl5pPr>
            <a:lvl6pPr marL="5676265" indent="0">
              <a:buNone/>
              <a:defRPr sz="3975" b="1"/>
            </a:lvl6pPr>
            <a:lvl7pPr marL="6811645" indent="0">
              <a:buNone/>
              <a:defRPr sz="3975" b="1"/>
            </a:lvl7pPr>
            <a:lvl8pPr marL="7947025" indent="0">
              <a:buNone/>
              <a:defRPr sz="3975" b="1"/>
            </a:lvl8pPr>
            <a:lvl9pPr marL="9082405" indent="0">
              <a:buNone/>
              <a:defRPr sz="3975" b="1"/>
            </a:lvl9pPr>
          </a:lstStyle>
          <a:p>
            <a:pPr lvl="0"/>
            <a:r>
              <a:rPr lang="zh-CN" altLang="en-US" smtClean="0"/>
              <a:t>单击此处编辑文本</a:t>
            </a:r>
            <a:endParaRPr lang="zh-CN" altLang="en-US"/>
          </a:p>
        </p:txBody>
      </p:sp>
      <p:sp>
        <p:nvSpPr>
          <p:cNvPr id="6" name="内容占位符 5"/>
          <p:cNvSpPr>
            <a:spLocks noGrp="1"/>
          </p:cNvSpPr>
          <p:nvPr>
            <p:ph sz="quarter" idx="4"/>
            <p:custDataLst>
              <p:tags r:id="rId6"/>
            </p:custDataLst>
          </p:nvPr>
        </p:nvSpPr>
        <p:spPr>
          <a:xfrm>
            <a:off x="15484471" y="11571535"/>
            <a:ext cx="13266125" cy="27434649"/>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1510765" y="3797261"/>
            <a:ext cx="27238466" cy="4403924"/>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1510765" y="9706608"/>
            <a:ext cx="12994657" cy="28760320"/>
          </a:xfrm>
        </p:spPr>
        <p:txBody>
          <a:bodyPr vert="horz" lIns="90000" tIns="46800" rIns="90000" bIns="46800" rtlCol="0">
            <a:normAutofit/>
          </a:bodyPr>
          <a:lstStyle>
            <a:lvl1pPr>
              <a:buNone/>
              <a:defRPr sz="3975"/>
            </a:lvl1pPr>
          </a:lstStyle>
          <a:p>
            <a:pPr lvl="0"/>
            <a:endParaRPr lang="zh-CN" altLang="en-US"/>
          </a:p>
        </p:txBody>
      </p:sp>
      <p:sp>
        <p:nvSpPr>
          <p:cNvPr id="4" name="文本占位符 3"/>
          <p:cNvSpPr>
            <a:spLocks noGrp="1"/>
          </p:cNvSpPr>
          <p:nvPr>
            <p:ph type="body" sz="half" idx="2"/>
            <p:custDataLst>
              <p:tags r:id="rId3"/>
            </p:custDataLst>
          </p:nvPr>
        </p:nvSpPr>
        <p:spPr>
          <a:xfrm>
            <a:off x="15769168" y="9706608"/>
            <a:ext cx="12980063" cy="28760320"/>
          </a:xfrm>
        </p:spPr>
        <p:txBody>
          <a:bodyPr vert="horz" lIns="90000" tIns="46800" rIns="90000" bIns="46800" rtlCol="0">
            <a:normAutofit/>
          </a:bodyPr>
          <a:lstStyle>
            <a:lvl1pPr>
              <a:buNone/>
              <a:defRPr sz="3975"/>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p>
            <a:r>
              <a:rPr lang="zh-CN" altLang="en-US"/>
              <a:t>单击此处编辑母版标题样式</a:t>
            </a:r>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25414821" y="5707126"/>
            <a:ext cx="2592437" cy="31389193"/>
          </a:xfrm>
        </p:spPr>
        <p:txBody>
          <a:bodyPr vert="eaVert" lIns="90000" tIns="46800" rIns="90000" bIns="46800" rtlCol="0" anchor="ctr" anchorCtr="0">
            <a:normAutofit/>
          </a:bodyPr>
          <a:lstStyle>
            <a:lvl1pPr>
              <a:buNone/>
              <a:defRPr sz="6955"/>
            </a:lvl1pPr>
          </a:lstStyle>
          <a:p>
            <a:pPr lvl="0"/>
            <a:r>
              <a:rPr lang="zh-CN" altLang="en-US" smtClean="0"/>
              <a:t>单击此处编辑标题</a:t>
            </a:r>
            <a:endParaRPr lang="zh-CN" altLang="en-US"/>
          </a:p>
        </p:txBody>
      </p:sp>
      <p:sp>
        <p:nvSpPr>
          <p:cNvPr id="3" name="竖排文字占位符 2"/>
          <p:cNvSpPr>
            <a:spLocks noGrp="1"/>
          </p:cNvSpPr>
          <p:nvPr>
            <p:ph type="body" orient="vert" idx="1"/>
            <p:custDataLst>
              <p:tags r:id="rId3"/>
            </p:custDataLst>
          </p:nvPr>
        </p:nvSpPr>
        <p:spPr>
          <a:xfrm>
            <a:off x="2270617" y="5707126"/>
            <a:ext cx="22768747" cy="31389193"/>
          </a:xfrm>
        </p:spPr>
        <p:txBody>
          <a:bodyPr vert="eaVert" lIns="46800" tIns="46800" rIns="46800" bIns="46800"/>
          <a:lstStyle>
            <a:lvl1pPr marL="567690" indent="-567690">
              <a:spcAft>
                <a:spcPts val="1000"/>
              </a:spcAft>
              <a:defRPr spc="300"/>
            </a:lvl1pPr>
            <a:lvl2pPr marL="1703070" indent="-567690">
              <a:defRPr spc="300"/>
            </a:lvl2pPr>
            <a:lvl3pPr marL="2838450" indent="-567690">
              <a:defRPr spc="300"/>
            </a:lvl3pPr>
            <a:lvl4pPr marL="3973830" indent="-567690">
              <a:defRPr spc="300"/>
            </a:lvl4pPr>
            <a:lvl5pPr marL="5108575" indent="-56769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1510765" y="4830835"/>
            <a:ext cx="27247406" cy="34220287"/>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2976833" y="15503610"/>
            <a:ext cx="24333149" cy="6358727"/>
          </a:xfrm>
        </p:spPr>
        <p:txBody>
          <a:bodyPr vert="horz" lIns="90000" tIns="46800" rIns="90000" bIns="46800" rtlCol="0" anchor="t" anchorCtr="0">
            <a:normAutofit/>
          </a:bodyPr>
          <a:lstStyle>
            <a:lvl1pPr algn="ctr">
              <a:defRPr sz="149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6"/>
            </p:custDataLst>
          </p:nvPr>
        </p:nvSpPr>
        <p:spPr>
          <a:xfrm>
            <a:off x="2976833" y="22221841"/>
            <a:ext cx="24333149" cy="2943439"/>
          </a:xfrm>
        </p:spPr>
        <p:txBody>
          <a:bodyPr lIns="90000" tIns="46800" rIns="90000" bIns="46800">
            <a:normAutofit/>
          </a:bodyPr>
          <a:lstStyle>
            <a:lvl1pPr algn="ctr">
              <a:lnSpc>
                <a:spcPct val="110000"/>
              </a:lnSpc>
              <a:buNone/>
              <a:defRPr sz="5960" spc="200"/>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8" Type="http://schemas.openxmlformats.org/officeDocument/2006/relationships/theme" Target="../theme/theme2.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2081421" y="39672756"/>
            <a:ext cx="6811923" cy="2278904"/>
          </a:xfrm>
          <a:prstGeom prst="rect">
            <a:avLst/>
          </a:prstGeom>
        </p:spPr>
        <p:txBody>
          <a:bodyPr vert="horz" lIns="91440" tIns="45720" rIns="91440" bIns="45720" rtlCol="0" anchor="ctr"/>
          <a:lstStyle>
            <a:lvl1pPr algn="l">
              <a:defRPr sz="3975">
                <a:solidFill>
                  <a:schemeClr val="tx1">
                    <a:tint val="75000"/>
                  </a:schemeClr>
                </a:solidFill>
              </a:defRPr>
            </a:lvl1pPr>
          </a:lstStyle>
          <a:p>
            <a:fld id="{9F4FCCD8-1D46-4E4F-8D47-B8B3EFC17C2B}" type="datetimeFigureOut">
              <a:rPr lang="en-GB" smtClean="0"/>
            </a:fld>
            <a:endParaRPr lang="en-GB"/>
          </a:p>
        </p:txBody>
      </p:sp>
      <p:sp>
        <p:nvSpPr>
          <p:cNvPr id="5" name="Footer Placeholder 4"/>
          <p:cNvSpPr>
            <a:spLocks noGrp="1"/>
          </p:cNvSpPr>
          <p:nvPr>
            <p:ph type="ftr" sz="quarter" idx="3"/>
          </p:nvPr>
        </p:nvSpPr>
        <p:spPr>
          <a:xfrm>
            <a:off x="10028665" y="39672756"/>
            <a:ext cx="10217884" cy="2278904"/>
          </a:xfrm>
          <a:prstGeom prst="rect">
            <a:avLst/>
          </a:prstGeom>
        </p:spPr>
        <p:txBody>
          <a:bodyPr vert="horz" lIns="91440" tIns="45720" rIns="91440" bIns="45720" rtlCol="0" anchor="ctr"/>
          <a:lstStyle>
            <a:lvl1pPr algn="ctr">
              <a:defRPr sz="3975">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21381869" y="39672756"/>
            <a:ext cx="6811923" cy="2278904"/>
          </a:xfrm>
          <a:prstGeom prst="rect">
            <a:avLst/>
          </a:prstGeom>
        </p:spPr>
        <p:txBody>
          <a:bodyPr vert="horz" lIns="91440" tIns="45720" rIns="91440" bIns="45720" rtlCol="0" anchor="ctr"/>
          <a:lstStyle>
            <a:lvl1pPr algn="r">
              <a:defRPr sz="3975">
                <a:solidFill>
                  <a:schemeClr val="tx1">
                    <a:tint val="75000"/>
                  </a:schemeClr>
                </a:solidFill>
              </a:defRPr>
            </a:lvl1pPr>
          </a:lstStyle>
          <a:p>
            <a:fld id="{5550F366-B1F8-4ED8-89F7-4ED96E33F27D}" type="slidenum">
              <a:rPr lang="en-GB" smtClean="0"/>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3027680" rtl="0" eaLnBrk="1" latinLnBrk="0" hangingPunct="1">
        <a:lnSpc>
          <a:spcPct val="90000"/>
        </a:lnSpc>
        <a:spcBef>
          <a:spcPct val="0"/>
        </a:spcBef>
        <a:buNone/>
        <a:defRPr sz="14570" kern="1200">
          <a:solidFill>
            <a:schemeClr val="tx1"/>
          </a:solidFill>
          <a:latin typeface="+mj-lt"/>
          <a:ea typeface="+mj-ea"/>
          <a:cs typeface="+mj-cs"/>
        </a:defRPr>
      </a:lvl1pPr>
    </p:titleStyle>
    <p:bodyStyle>
      <a:lvl1pPr marL="756920" indent="-756920" algn="l" defTabSz="3027680" rtl="0" eaLnBrk="1" latinLnBrk="0" hangingPunct="1">
        <a:lnSpc>
          <a:spcPct val="90000"/>
        </a:lnSpc>
        <a:spcBef>
          <a:spcPts val="3310"/>
        </a:spcBef>
        <a:buFont typeface="Arial" panose="020B0604020202020204" pitchFamily="34" charset="0"/>
        <a:buChar char="•"/>
        <a:defRPr sz="9270" kern="1200">
          <a:solidFill>
            <a:schemeClr val="tx1"/>
          </a:solidFill>
          <a:latin typeface="+mn-lt"/>
          <a:ea typeface="+mn-ea"/>
          <a:cs typeface="+mn-cs"/>
        </a:defRPr>
      </a:lvl1pPr>
      <a:lvl2pPr marL="2270760" indent="-756920" algn="l" defTabSz="3027680" rtl="0" eaLnBrk="1" latinLnBrk="0" hangingPunct="1">
        <a:lnSpc>
          <a:spcPct val="90000"/>
        </a:lnSpc>
        <a:spcBef>
          <a:spcPts val="1655"/>
        </a:spcBef>
        <a:buFont typeface="Arial" panose="020B0604020202020204" pitchFamily="34" charset="0"/>
        <a:buChar char="•"/>
        <a:defRPr sz="7945" kern="1200">
          <a:solidFill>
            <a:schemeClr val="tx1"/>
          </a:solidFill>
          <a:latin typeface="+mn-lt"/>
          <a:ea typeface="+mn-ea"/>
          <a:cs typeface="+mn-cs"/>
        </a:defRPr>
      </a:lvl2pPr>
      <a:lvl3pPr marL="3784600" indent="-756920" algn="l" defTabSz="3027680" rtl="0" eaLnBrk="1" latinLnBrk="0" hangingPunct="1">
        <a:lnSpc>
          <a:spcPct val="90000"/>
        </a:lnSpc>
        <a:spcBef>
          <a:spcPts val="1655"/>
        </a:spcBef>
        <a:buFont typeface="Arial" panose="020B0604020202020204" pitchFamily="34" charset="0"/>
        <a:buChar char="•"/>
        <a:defRPr sz="6620" kern="1200">
          <a:solidFill>
            <a:schemeClr val="tx1"/>
          </a:solidFill>
          <a:latin typeface="+mn-lt"/>
          <a:ea typeface="+mn-ea"/>
          <a:cs typeface="+mn-cs"/>
        </a:defRPr>
      </a:lvl3pPr>
      <a:lvl4pPr marL="5297805" indent="-756920" algn="l" defTabSz="3027680"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4pPr>
      <a:lvl5pPr marL="6811645" indent="-756920" algn="l" defTabSz="3027680"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5pPr>
      <a:lvl6pPr marL="8325485" indent="-756920" algn="l" defTabSz="3027680"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25" indent="-756920" algn="l" defTabSz="3027680"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165" indent="-756920" algn="l" defTabSz="3027680"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7005" indent="-756920" algn="l" defTabSz="3027680"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p:bodyStyle>
    <p:otherStyle>
      <a:defPPr>
        <a:defRPr lang="en-US"/>
      </a:defPPr>
      <a:lvl1pPr marL="0" algn="l" defTabSz="3027680" rtl="0" eaLnBrk="1" latinLnBrk="0" hangingPunct="1">
        <a:defRPr sz="5960" kern="1200">
          <a:solidFill>
            <a:schemeClr val="tx1"/>
          </a:solidFill>
          <a:latin typeface="+mn-lt"/>
          <a:ea typeface="+mn-ea"/>
          <a:cs typeface="+mn-cs"/>
        </a:defRPr>
      </a:lvl1pPr>
      <a:lvl2pPr marL="1513840" algn="l" defTabSz="3027680" rtl="0" eaLnBrk="1" latinLnBrk="0" hangingPunct="1">
        <a:defRPr sz="5960" kern="1200">
          <a:solidFill>
            <a:schemeClr val="tx1"/>
          </a:solidFill>
          <a:latin typeface="+mn-lt"/>
          <a:ea typeface="+mn-ea"/>
          <a:cs typeface="+mn-cs"/>
        </a:defRPr>
      </a:lvl2pPr>
      <a:lvl3pPr marL="3027680" algn="l" defTabSz="3027680" rtl="0" eaLnBrk="1" latinLnBrk="0" hangingPunct="1">
        <a:defRPr sz="5960" kern="1200">
          <a:solidFill>
            <a:schemeClr val="tx1"/>
          </a:solidFill>
          <a:latin typeface="+mn-lt"/>
          <a:ea typeface="+mn-ea"/>
          <a:cs typeface="+mn-cs"/>
        </a:defRPr>
      </a:lvl3pPr>
      <a:lvl4pPr marL="4541520" algn="l" defTabSz="3027680" rtl="0" eaLnBrk="1" latinLnBrk="0" hangingPunct="1">
        <a:defRPr sz="5960" kern="1200">
          <a:solidFill>
            <a:schemeClr val="tx1"/>
          </a:solidFill>
          <a:latin typeface="+mn-lt"/>
          <a:ea typeface="+mn-ea"/>
          <a:cs typeface="+mn-cs"/>
        </a:defRPr>
      </a:lvl4pPr>
      <a:lvl5pPr marL="6054725" algn="l" defTabSz="3027680" rtl="0" eaLnBrk="1" latinLnBrk="0" hangingPunct="1">
        <a:defRPr sz="5960" kern="1200">
          <a:solidFill>
            <a:schemeClr val="tx1"/>
          </a:solidFill>
          <a:latin typeface="+mn-lt"/>
          <a:ea typeface="+mn-ea"/>
          <a:cs typeface="+mn-cs"/>
        </a:defRPr>
      </a:lvl5pPr>
      <a:lvl6pPr marL="7568565" algn="l" defTabSz="3027680" rtl="0" eaLnBrk="1" latinLnBrk="0" hangingPunct="1">
        <a:defRPr sz="5960" kern="1200">
          <a:solidFill>
            <a:schemeClr val="tx1"/>
          </a:solidFill>
          <a:latin typeface="+mn-lt"/>
          <a:ea typeface="+mn-ea"/>
          <a:cs typeface="+mn-cs"/>
        </a:defRPr>
      </a:lvl6pPr>
      <a:lvl7pPr marL="9082405" algn="l" defTabSz="3027680" rtl="0" eaLnBrk="1" latinLnBrk="0" hangingPunct="1">
        <a:defRPr sz="5960" kern="1200">
          <a:solidFill>
            <a:schemeClr val="tx1"/>
          </a:solidFill>
          <a:latin typeface="+mn-lt"/>
          <a:ea typeface="+mn-ea"/>
          <a:cs typeface="+mn-cs"/>
        </a:defRPr>
      </a:lvl7pPr>
      <a:lvl8pPr marL="10596245" algn="l" defTabSz="3027680" rtl="0" eaLnBrk="1" latinLnBrk="0" hangingPunct="1">
        <a:defRPr sz="5960" kern="1200">
          <a:solidFill>
            <a:schemeClr val="tx1"/>
          </a:solidFill>
          <a:latin typeface="+mn-lt"/>
          <a:ea typeface="+mn-ea"/>
          <a:cs typeface="+mn-cs"/>
        </a:defRPr>
      </a:lvl8pPr>
      <a:lvl9pPr marL="12110085" algn="l" defTabSz="3027680" rtl="0" eaLnBrk="1" latinLnBrk="0" hangingPunct="1">
        <a:defRPr sz="596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1510765" y="3797261"/>
            <a:ext cx="27238466" cy="4403924"/>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1510765" y="9302166"/>
            <a:ext cx="27238466" cy="29704018"/>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1519704" y="39410626"/>
            <a:ext cx="6704578" cy="1977272"/>
          </a:xfrm>
          <a:prstGeom prst="rect">
            <a:avLst/>
          </a:prstGeom>
        </p:spPr>
        <p:txBody>
          <a:bodyPr vert="horz" lIns="91440" tIns="45720" rIns="91440" bIns="45720" rtlCol="0" anchor="ctr">
            <a:normAutofit/>
          </a:bodyPr>
          <a:lstStyle>
            <a:lvl1pPr algn="l">
              <a:defRPr sz="2485" baseline="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10220757" y="39410626"/>
            <a:ext cx="9833381" cy="1977272"/>
          </a:xfrm>
          <a:prstGeom prst="rect">
            <a:avLst/>
          </a:prstGeom>
        </p:spPr>
        <p:txBody>
          <a:bodyPr vert="horz" lIns="91440" tIns="45720" rIns="91440" bIns="45720" rtlCol="0" anchor="ctr">
            <a:normAutofit/>
          </a:bodyPr>
          <a:lstStyle>
            <a:lvl1pPr algn="ctr">
              <a:defRPr sz="2485" baseline="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22044653" y="39410626"/>
            <a:ext cx="6704578" cy="1977272"/>
          </a:xfrm>
          <a:prstGeom prst="rect">
            <a:avLst/>
          </a:prstGeom>
        </p:spPr>
        <p:txBody>
          <a:bodyPr vert="horz" lIns="91440" tIns="45720" rIns="91440" bIns="45720" rtlCol="0" anchor="ctr">
            <a:normAutofit/>
          </a:bodyPr>
          <a:lstStyle>
            <a:lvl1pPr algn="r">
              <a:defRPr sz="2485" baseline="0">
                <a:solidFill>
                  <a:schemeClr val="tx1">
                    <a:tint val="75000"/>
                  </a:schemeClr>
                </a:solidFill>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270760" rtl="0" eaLnBrk="1" fontAlgn="auto" latinLnBrk="0" hangingPunct="1">
        <a:lnSpc>
          <a:spcPct val="100000"/>
        </a:lnSpc>
        <a:spcBef>
          <a:spcPct val="0"/>
        </a:spcBef>
        <a:buNone/>
        <a:defRPr sz="8940" b="1" u="none" strike="noStrike" kern="1200" cap="none" spc="300" normalizeH="0" baseline="0">
          <a:solidFill>
            <a:schemeClr val="tx1">
              <a:lumMod val="85000"/>
              <a:lumOff val="15000"/>
            </a:schemeClr>
          </a:solidFill>
          <a:uFillTx/>
          <a:latin typeface="+mj-lt"/>
          <a:ea typeface="+mj-ea"/>
          <a:cs typeface="+mj-cs"/>
        </a:defRPr>
      </a:lvl1pPr>
    </p:titleStyle>
    <p:bodyStyle>
      <a:lvl1pPr marL="567690" indent="-567690" algn="l" defTabSz="2270760" rtl="0" eaLnBrk="1" fontAlgn="auto" latinLnBrk="0" hangingPunct="1">
        <a:lnSpc>
          <a:spcPct val="130000"/>
        </a:lnSpc>
        <a:spcBef>
          <a:spcPct val="1000"/>
        </a:spcBef>
        <a:spcAft>
          <a:spcPts val="1000"/>
        </a:spcAft>
        <a:buFont typeface="Arial" panose="020B0604020202020204" pitchFamily="34" charset="0"/>
        <a:buChar char="●"/>
        <a:defRPr sz="4470" u="none" strike="noStrike" kern="1200" cap="none" spc="150" normalizeH="0" baseline="0">
          <a:solidFill>
            <a:schemeClr val="tx1">
              <a:lumMod val="65000"/>
              <a:lumOff val="35000"/>
            </a:schemeClr>
          </a:solidFill>
          <a:uFillTx/>
          <a:latin typeface="+mn-lt"/>
          <a:ea typeface="+mn-ea"/>
          <a:cs typeface="+mn-cs"/>
        </a:defRPr>
      </a:lvl1pPr>
      <a:lvl2pPr marL="1703070" indent="-567690" algn="l" defTabSz="2270760" rtl="0" eaLnBrk="1" fontAlgn="auto" latinLnBrk="0" hangingPunct="1">
        <a:lnSpc>
          <a:spcPct val="120000"/>
        </a:lnSpc>
        <a:spcBef>
          <a:spcPct val="1000"/>
        </a:spcBef>
        <a:spcAft>
          <a:spcPts val="600"/>
        </a:spcAft>
        <a:buFont typeface="Arial" panose="020B0604020202020204" pitchFamily="34" charset="0"/>
        <a:buChar char="●"/>
        <a:tabLst>
          <a:tab pos="3997325" algn="l"/>
          <a:tab pos="3997325" algn="l"/>
          <a:tab pos="3997325" algn="l"/>
          <a:tab pos="3997325" algn="l"/>
        </a:tabLst>
        <a:defRPr sz="3975" u="none" strike="noStrike" kern="1200" cap="none" spc="150" normalizeH="0" baseline="0">
          <a:solidFill>
            <a:schemeClr val="tx1">
              <a:lumMod val="65000"/>
              <a:lumOff val="35000"/>
            </a:schemeClr>
          </a:solidFill>
          <a:uFillTx/>
          <a:latin typeface="+mn-lt"/>
          <a:ea typeface="+mn-ea"/>
          <a:cs typeface="+mn-cs"/>
        </a:defRPr>
      </a:lvl2pPr>
      <a:lvl3pPr marL="2838450" indent="-567690" algn="l" defTabSz="2270760" rtl="0" eaLnBrk="1" fontAlgn="auto" latinLnBrk="0" hangingPunct="1">
        <a:lnSpc>
          <a:spcPct val="120000"/>
        </a:lnSpc>
        <a:spcBef>
          <a:spcPct val="1000"/>
        </a:spcBef>
        <a:spcAft>
          <a:spcPts val="600"/>
        </a:spcAft>
        <a:buFont typeface="Arial" panose="020B0604020202020204" pitchFamily="34" charset="0"/>
        <a:buChar char="●"/>
        <a:defRPr sz="3975" u="none" strike="noStrike" kern="1200" cap="none" spc="150" normalizeH="0" baseline="0">
          <a:solidFill>
            <a:schemeClr val="tx1">
              <a:lumMod val="65000"/>
              <a:lumOff val="35000"/>
            </a:schemeClr>
          </a:solidFill>
          <a:uFillTx/>
          <a:latin typeface="+mn-lt"/>
          <a:ea typeface="+mn-ea"/>
          <a:cs typeface="+mn-cs"/>
        </a:defRPr>
      </a:lvl3pPr>
      <a:lvl4pPr marL="3973830" indent="-567690" algn="l" defTabSz="2270760" rtl="0" eaLnBrk="1" fontAlgn="auto" latinLnBrk="0" hangingPunct="1">
        <a:lnSpc>
          <a:spcPct val="120000"/>
        </a:lnSpc>
        <a:spcBef>
          <a:spcPct val="1000"/>
        </a:spcBef>
        <a:spcAft>
          <a:spcPts val="300"/>
        </a:spcAft>
        <a:buFont typeface="Wingdings" panose="05000000000000000000" charset="0"/>
        <a:buChar char=""/>
        <a:defRPr sz="3475" u="none" strike="noStrike" kern="1200" cap="none" spc="150" normalizeH="0" baseline="0">
          <a:solidFill>
            <a:schemeClr val="tx1">
              <a:lumMod val="65000"/>
              <a:lumOff val="35000"/>
            </a:schemeClr>
          </a:solidFill>
          <a:uFillTx/>
          <a:latin typeface="+mn-lt"/>
          <a:ea typeface="+mn-ea"/>
          <a:cs typeface="+mn-cs"/>
        </a:defRPr>
      </a:lvl4pPr>
      <a:lvl5pPr marL="5108575" indent="-567690" algn="l" defTabSz="2270760" rtl="0" eaLnBrk="1" fontAlgn="auto" latinLnBrk="0" hangingPunct="1">
        <a:lnSpc>
          <a:spcPct val="120000"/>
        </a:lnSpc>
        <a:spcBef>
          <a:spcPct val="1000"/>
        </a:spcBef>
        <a:spcAft>
          <a:spcPts val="300"/>
        </a:spcAft>
        <a:buFont typeface="Arial" panose="020B0604020202020204" pitchFamily="34" charset="0"/>
        <a:buChar char="•"/>
        <a:defRPr sz="3475" u="none" strike="noStrike" kern="1200" cap="none" spc="150" normalizeH="0" baseline="0">
          <a:solidFill>
            <a:schemeClr val="tx1">
              <a:lumMod val="65000"/>
              <a:lumOff val="35000"/>
            </a:schemeClr>
          </a:solidFill>
          <a:uFillTx/>
          <a:latin typeface="+mn-lt"/>
          <a:ea typeface="+mn-ea"/>
          <a:cs typeface="+mn-cs"/>
        </a:defRPr>
      </a:lvl5pPr>
      <a:lvl6pPr marL="6243955" indent="-567690" algn="l" defTabSz="2270760" rtl="0" eaLnBrk="1" latinLnBrk="0" hangingPunct="1">
        <a:lnSpc>
          <a:spcPct val="90000"/>
        </a:lnSpc>
        <a:spcBef>
          <a:spcPts val="1245"/>
        </a:spcBef>
        <a:buFont typeface="Arial" panose="020B0604020202020204" pitchFamily="34" charset="0"/>
        <a:buChar char="•"/>
        <a:defRPr sz="4470" kern="1200">
          <a:solidFill>
            <a:schemeClr val="tx1"/>
          </a:solidFill>
          <a:latin typeface="+mn-lt"/>
          <a:ea typeface="+mn-ea"/>
          <a:cs typeface="+mn-cs"/>
        </a:defRPr>
      </a:lvl6pPr>
      <a:lvl7pPr marL="7379335" indent="-567690" algn="l" defTabSz="2270760" rtl="0" eaLnBrk="1" latinLnBrk="0" hangingPunct="1">
        <a:lnSpc>
          <a:spcPct val="90000"/>
        </a:lnSpc>
        <a:spcBef>
          <a:spcPts val="1245"/>
        </a:spcBef>
        <a:buFont typeface="Arial" panose="020B0604020202020204" pitchFamily="34" charset="0"/>
        <a:buChar char="•"/>
        <a:defRPr sz="4470" kern="1200">
          <a:solidFill>
            <a:schemeClr val="tx1"/>
          </a:solidFill>
          <a:latin typeface="+mn-lt"/>
          <a:ea typeface="+mn-ea"/>
          <a:cs typeface="+mn-cs"/>
        </a:defRPr>
      </a:lvl7pPr>
      <a:lvl8pPr marL="8514715" indent="-567690" algn="l" defTabSz="2270760" rtl="0" eaLnBrk="1" latinLnBrk="0" hangingPunct="1">
        <a:lnSpc>
          <a:spcPct val="90000"/>
        </a:lnSpc>
        <a:spcBef>
          <a:spcPts val="1245"/>
        </a:spcBef>
        <a:buFont typeface="Arial" panose="020B0604020202020204" pitchFamily="34" charset="0"/>
        <a:buChar char="•"/>
        <a:defRPr sz="4470" kern="1200">
          <a:solidFill>
            <a:schemeClr val="tx1"/>
          </a:solidFill>
          <a:latin typeface="+mn-lt"/>
          <a:ea typeface="+mn-ea"/>
          <a:cs typeface="+mn-cs"/>
        </a:defRPr>
      </a:lvl8pPr>
      <a:lvl9pPr marL="9650095" indent="-567690" algn="l" defTabSz="2270760" rtl="0" eaLnBrk="1" latinLnBrk="0" hangingPunct="1">
        <a:lnSpc>
          <a:spcPct val="90000"/>
        </a:lnSpc>
        <a:spcBef>
          <a:spcPts val="1245"/>
        </a:spcBef>
        <a:buFont typeface="Arial" panose="020B0604020202020204" pitchFamily="34" charset="0"/>
        <a:buChar char="•"/>
        <a:defRPr sz="4470" kern="1200">
          <a:solidFill>
            <a:schemeClr val="tx1"/>
          </a:solidFill>
          <a:latin typeface="+mn-lt"/>
          <a:ea typeface="+mn-ea"/>
          <a:cs typeface="+mn-cs"/>
        </a:defRPr>
      </a:lvl9pPr>
    </p:bodyStyle>
    <p:otherStyle>
      <a:defPPr>
        <a:defRPr lang="zh-CN"/>
      </a:defPPr>
      <a:lvl1pPr marL="0" algn="l" defTabSz="2270760" rtl="0" eaLnBrk="1" latinLnBrk="0" hangingPunct="1">
        <a:defRPr sz="4470" kern="1200">
          <a:solidFill>
            <a:schemeClr val="tx1"/>
          </a:solidFill>
          <a:latin typeface="+mn-lt"/>
          <a:ea typeface="+mn-ea"/>
          <a:cs typeface="+mn-cs"/>
        </a:defRPr>
      </a:lvl1pPr>
      <a:lvl2pPr marL="1135380" algn="l" defTabSz="2270760" rtl="0" eaLnBrk="1" latinLnBrk="0" hangingPunct="1">
        <a:defRPr sz="4470" kern="1200">
          <a:solidFill>
            <a:schemeClr val="tx1"/>
          </a:solidFill>
          <a:latin typeface="+mn-lt"/>
          <a:ea typeface="+mn-ea"/>
          <a:cs typeface="+mn-cs"/>
        </a:defRPr>
      </a:lvl2pPr>
      <a:lvl3pPr marL="2270760" algn="l" defTabSz="2270760" rtl="0" eaLnBrk="1" latinLnBrk="0" hangingPunct="1">
        <a:defRPr sz="4470" kern="1200">
          <a:solidFill>
            <a:schemeClr val="tx1"/>
          </a:solidFill>
          <a:latin typeface="+mn-lt"/>
          <a:ea typeface="+mn-ea"/>
          <a:cs typeface="+mn-cs"/>
        </a:defRPr>
      </a:lvl3pPr>
      <a:lvl4pPr marL="3406140" algn="l" defTabSz="2270760" rtl="0" eaLnBrk="1" latinLnBrk="0" hangingPunct="1">
        <a:defRPr sz="4470" kern="1200">
          <a:solidFill>
            <a:schemeClr val="tx1"/>
          </a:solidFill>
          <a:latin typeface="+mn-lt"/>
          <a:ea typeface="+mn-ea"/>
          <a:cs typeface="+mn-cs"/>
        </a:defRPr>
      </a:lvl4pPr>
      <a:lvl5pPr marL="4541520" algn="l" defTabSz="2270760" rtl="0" eaLnBrk="1" latinLnBrk="0" hangingPunct="1">
        <a:defRPr sz="4470" kern="1200">
          <a:solidFill>
            <a:schemeClr val="tx1"/>
          </a:solidFill>
          <a:latin typeface="+mn-lt"/>
          <a:ea typeface="+mn-ea"/>
          <a:cs typeface="+mn-cs"/>
        </a:defRPr>
      </a:lvl5pPr>
      <a:lvl6pPr marL="5676265" algn="l" defTabSz="2270760" rtl="0" eaLnBrk="1" latinLnBrk="0" hangingPunct="1">
        <a:defRPr sz="4470" kern="1200">
          <a:solidFill>
            <a:schemeClr val="tx1"/>
          </a:solidFill>
          <a:latin typeface="+mn-lt"/>
          <a:ea typeface="+mn-ea"/>
          <a:cs typeface="+mn-cs"/>
        </a:defRPr>
      </a:lvl6pPr>
      <a:lvl7pPr marL="6811645" algn="l" defTabSz="2270760" rtl="0" eaLnBrk="1" latinLnBrk="0" hangingPunct="1">
        <a:defRPr sz="4470" kern="1200">
          <a:solidFill>
            <a:schemeClr val="tx1"/>
          </a:solidFill>
          <a:latin typeface="+mn-lt"/>
          <a:ea typeface="+mn-ea"/>
          <a:cs typeface="+mn-cs"/>
        </a:defRPr>
      </a:lvl7pPr>
      <a:lvl8pPr marL="7947025" algn="l" defTabSz="2270760" rtl="0" eaLnBrk="1" latinLnBrk="0" hangingPunct="1">
        <a:defRPr sz="4470" kern="1200">
          <a:solidFill>
            <a:schemeClr val="tx1"/>
          </a:solidFill>
          <a:latin typeface="+mn-lt"/>
          <a:ea typeface="+mn-ea"/>
          <a:cs typeface="+mn-cs"/>
        </a:defRPr>
      </a:lvl8pPr>
      <a:lvl9pPr marL="9082405" algn="l" defTabSz="2270760" rtl="0" eaLnBrk="1" latinLnBrk="0" hangingPunct="1">
        <a:defRPr sz="447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9.png"/><Relationship Id="rId8" Type="http://schemas.openxmlformats.org/officeDocument/2006/relationships/image" Target="../media/image8.png"/><Relationship Id="rId7" Type="http://schemas.openxmlformats.org/officeDocument/2006/relationships/image" Target="../media/image7.png"/><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3" Type="http://schemas.openxmlformats.org/officeDocument/2006/relationships/image" Target="../media/image3.png"/><Relationship Id="rId24" Type="http://schemas.openxmlformats.org/officeDocument/2006/relationships/notesSlide" Target="../notesSlides/notesSlide1.xml"/><Relationship Id="rId23" Type="http://schemas.openxmlformats.org/officeDocument/2006/relationships/slideLayout" Target="../slideLayouts/slideLayout1.xml"/><Relationship Id="rId22" Type="http://schemas.openxmlformats.org/officeDocument/2006/relationships/image" Target="../media/image22.png"/><Relationship Id="rId21" Type="http://schemas.openxmlformats.org/officeDocument/2006/relationships/image" Target="../media/image21.jpeg"/><Relationship Id="rId20" Type="http://schemas.openxmlformats.org/officeDocument/2006/relationships/image" Target="../media/image20.png"/><Relationship Id="rId2" Type="http://schemas.openxmlformats.org/officeDocument/2006/relationships/image" Target="../media/image2.png"/><Relationship Id="rId19" Type="http://schemas.openxmlformats.org/officeDocument/2006/relationships/image" Target="../media/image19.png"/><Relationship Id="rId18" Type="http://schemas.openxmlformats.org/officeDocument/2006/relationships/image" Target="../media/image18.png"/><Relationship Id="rId17" Type="http://schemas.openxmlformats.org/officeDocument/2006/relationships/image" Target="../media/image17.jpeg"/><Relationship Id="rId16" Type="http://schemas.openxmlformats.org/officeDocument/2006/relationships/image" Target="../media/image16.png"/><Relationship Id="rId15" Type="http://schemas.openxmlformats.org/officeDocument/2006/relationships/image" Target="../media/image15.png"/><Relationship Id="rId14" Type="http://schemas.openxmlformats.org/officeDocument/2006/relationships/image" Target="../media/image14.png"/><Relationship Id="rId13" Type="http://schemas.openxmlformats.org/officeDocument/2006/relationships/image" Target="../media/image13.png"/><Relationship Id="rId12" Type="http://schemas.openxmlformats.org/officeDocument/2006/relationships/image" Target="../media/image12.png"/><Relationship Id="rId11" Type="http://schemas.openxmlformats.org/officeDocument/2006/relationships/image" Target="../media/image11.jpeg"/><Relationship Id="rId10" Type="http://schemas.openxmlformats.org/officeDocument/2006/relationships/image" Target="../media/image10.png"/><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1">
            <a:alphaModFix amt="47000"/>
          </a:blip>
          <a:srcRect/>
          <a:stretch>
            <a:fillRect l="-4000" r="-3000"/>
          </a:stretch>
        </a:blipFill>
        <a:effectLst/>
      </p:bgPr>
    </p:bg>
    <p:spTree>
      <p:nvGrpSpPr>
        <p:cNvPr id="1" name=""/>
        <p:cNvGrpSpPr/>
        <p:nvPr/>
      </p:nvGrpSpPr>
      <p:grpSpPr>
        <a:xfrm>
          <a:off x="0" y="0"/>
          <a:ext cx="0" cy="0"/>
          <a:chOff x="0" y="0"/>
          <a:chExt cx="0" cy="0"/>
        </a:xfrm>
      </p:grpSpPr>
      <p:sp>
        <p:nvSpPr>
          <p:cNvPr id="9" name="Rectangle: Rounded Corners 3"/>
          <p:cNvSpPr/>
          <p:nvPr/>
        </p:nvSpPr>
        <p:spPr>
          <a:xfrm>
            <a:off x="778933" y="722982"/>
            <a:ext cx="28717347" cy="2889714"/>
          </a:xfrm>
          <a:prstGeom prst="round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GB" sz="9600" b="1" dirty="0">
                <a:solidFill>
                  <a:srgbClr val="FF0000"/>
                </a:solidFill>
                <a:latin typeface="Calibri" panose="020F0502020204030204" pitchFamily="34" charset="0"/>
                <a:ea typeface="等线" panose="02010600030101010101" pitchFamily="2" charset="-122"/>
              </a:rPr>
              <a:t>Academic </a:t>
            </a:r>
            <a:r>
              <a:rPr lang="en-US" altLang="en-GB" sz="9600" b="1" dirty="0">
                <a:solidFill>
                  <a:srgbClr val="FF0000"/>
                </a:solidFill>
                <a:latin typeface="Calibri" panose="020F0502020204030204" pitchFamily="34" charset="0"/>
                <a:ea typeface="等线" panose="02010600030101010101" pitchFamily="2" charset="-122"/>
              </a:rPr>
              <a:t>  </a:t>
            </a:r>
            <a:r>
              <a:rPr lang="en-GB" sz="9600" b="1" dirty="0">
                <a:solidFill>
                  <a:srgbClr val="FF0000"/>
                </a:solidFill>
                <a:latin typeface="Calibri" panose="020F0502020204030204" pitchFamily="34" charset="0"/>
                <a:ea typeface="等线" panose="02010600030101010101" pitchFamily="2" charset="-122"/>
              </a:rPr>
              <a:t>Research</a:t>
            </a:r>
            <a:r>
              <a:rPr lang="en-US" altLang="en-GB" sz="9600" b="1" dirty="0">
                <a:solidFill>
                  <a:srgbClr val="FF0000"/>
                </a:solidFill>
                <a:latin typeface="Calibri" panose="020F0502020204030204" pitchFamily="34" charset="0"/>
                <a:ea typeface="等线" panose="02010600030101010101" pitchFamily="2" charset="-122"/>
              </a:rPr>
              <a:t>  </a:t>
            </a:r>
            <a:r>
              <a:rPr lang="en-GB" sz="9600" b="1" dirty="0">
                <a:solidFill>
                  <a:srgbClr val="FF0000"/>
                </a:solidFill>
                <a:latin typeface="Calibri" panose="020F0502020204030204" pitchFamily="34" charset="0"/>
                <a:ea typeface="等线" panose="02010600030101010101" pitchFamily="2" charset="-122"/>
              </a:rPr>
              <a:t> Posters：</a:t>
            </a:r>
            <a:endParaRPr lang="en-GB" sz="4800" b="1" dirty="0">
              <a:solidFill>
                <a:srgbClr val="FF0000"/>
              </a:solidFill>
              <a:latin typeface="Calibri" panose="020F0502020204030204" pitchFamily="34" charset="0"/>
              <a:ea typeface="等线" panose="02010600030101010101" pitchFamily="2" charset="-122"/>
            </a:endParaRPr>
          </a:p>
          <a:p>
            <a:pPr algn="ctr"/>
            <a:r>
              <a:rPr lang="en-GB" sz="4800" b="1" dirty="0">
                <a:solidFill>
                  <a:schemeClr val="tx1"/>
                </a:solidFill>
                <a:latin typeface="Calibri" panose="020F0502020204030204" pitchFamily="34" charset="0"/>
                <a:ea typeface="等线" panose="02010600030101010101" pitchFamily="2" charset="-122"/>
              </a:rPr>
              <a:t>Strategies and Principles For </a:t>
            </a:r>
            <a:r>
              <a:rPr lang="en-US" altLang="en-GB" sz="4800" b="1" dirty="0">
                <a:solidFill>
                  <a:schemeClr val="tx1"/>
                </a:solidFill>
                <a:latin typeface="Calibri" panose="020F0502020204030204" pitchFamily="34" charset="0"/>
                <a:ea typeface="等线" panose="02010600030101010101" pitchFamily="2" charset="-122"/>
              </a:rPr>
              <a:t>Social Marketing</a:t>
            </a:r>
            <a:r>
              <a:rPr lang="en-US" altLang="en-GB" sz="4800" b="1" dirty="0">
                <a:solidFill>
                  <a:schemeClr val="tx1"/>
                </a:solidFill>
                <a:latin typeface="Calibri" panose="020F0502020204030204" pitchFamily="34" charset="0"/>
                <a:ea typeface="等线" panose="02010600030101010101" pitchFamily="2" charset="-122"/>
              </a:rPr>
              <a:t> , Andy</a:t>
            </a:r>
            <a:r>
              <a:rPr lang="zh-CN" altLang="en-US" sz="4800" b="1" dirty="0">
                <a:solidFill>
                  <a:schemeClr val="tx1"/>
                </a:solidFill>
                <a:latin typeface="Calibri" panose="020F0502020204030204" pitchFamily="34" charset="0"/>
                <a:ea typeface="等线" panose="02010600030101010101" pitchFamily="2" charset="-122"/>
              </a:rPr>
              <a:t>（</a:t>
            </a:r>
            <a:r>
              <a:rPr lang="en-US" altLang="zh-CN" sz="4800" b="1" dirty="0">
                <a:solidFill>
                  <a:schemeClr val="tx1"/>
                </a:solidFill>
                <a:latin typeface="Calibri" panose="020F0502020204030204" pitchFamily="34" charset="0"/>
                <a:ea typeface="等线" panose="02010600030101010101" pitchFamily="2" charset="-122"/>
              </a:rPr>
              <a:t>Xuefeng Qin</a:t>
            </a:r>
            <a:r>
              <a:rPr lang="zh-CN" altLang="en-US" sz="4800" b="1" dirty="0">
                <a:solidFill>
                  <a:schemeClr val="tx1"/>
                </a:solidFill>
                <a:latin typeface="Calibri" panose="020F0502020204030204" pitchFamily="34" charset="0"/>
                <a:ea typeface="等线" panose="02010600030101010101" pitchFamily="2" charset="-122"/>
              </a:rPr>
              <a:t>）</a:t>
            </a:r>
            <a:r>
              <a:rPr lang="en-US" altLang="zh-CN" sz="4800" b="1" dirty="0">
                <a:solidFill>
                  <a:schemeClr val="tx1"/>
                </a:solidFill>
                <a:latin typeface="Calibri" panose="020F0502020204030204" pitchFamily="34" charset="0"/>
                <a:ea typeface="等线" panose="02010600030101010101" pitchFamily="2" charset="-122"/>
              </a:rPr>
              <a:t>University of Wales Trinity Saint David</a:t>
            </a:r>
            <a:endParaRPr lang="en-US" altLang="zh-CN" sz="4800" b="1" dirty="0">
              <a:solidFill>
                <a:schemeClr val="tx1"/>
              </a:solidFill>
              <a:latin typeface="Calibri" panose="020F0502020204030204" pitchFamily="34" charset="0"/>
              <a:ea typeface="等线" panose="02010600030101010101" pitchFamily="2" charset="-122"/>
            </a:endParaRPr>
          </a:p>
        </p:txBody>
      </p:sp>
      <p:sp>
        <p:nvSpPr>
          <p:cNvPr id="14" name="圆角矩形 13"/>
          <p:cNvSpPr/>
          <p:nvPr/>
        </p:nvSpPr>
        <p:spPr>
          <a:xfrm>
            <a:off x="513715" y="14656435"/>
            <a:ext cx="28957270" cy="9544685"/>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2800">
              <a:solidFill>
                <a:schemeClr val="tx1"/>
              </a:solidFill>
              <a:latin typeface="Times New Roman" panose="02020603050405020304" pitchFamily="18" charset="0"/>
              <a:cs typeface="Times New Roman" panose="02020603050405020304" pitchFamily="18" charset="0"/>
            </a:endParaRPr>
          </a:p>
        </p:txBody>
      </p:sp>
      <p:sp>
        <p:nvSpPr>
          <p:cNvPr id="38" name="对角圆角矩形 37"/>
          <p:cNvSpPr/>
          <p:nvPr/>
        </p:nvSpPr>
        <p:spPr>
          <a:xfrm>
            <a:off x="779145" y="25103455"/>
            <a:ext cx="15240000" cy="8318500"/>
          </a:xfrm>
          <a:prstGeom prst="round2Diag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9" name="对角圆角矩形 38"/>
          <p:cNvSpPr/>
          <p:nvPr/>
        </p:nvSpPr>
        <p:spPr>
          <a:xfrm>
            <a:off x="17049750" y="25103455"/>
            <a:ext cx="12446000" cy="8318500"/>
          </a:xfrm>
          <a:prstGeom prst="round2Diag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0" name="椭圆 39"/>
          <p:cNvSpPr/>
          <p:nvPr/>
        </p:nvSpPr>
        <p:spPr>
          <a:xfrm>
            <a:off x="19765645" y="34070925"/>
            <a:ext cx="8254365" cy="8035290"/>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4" name="圆角矩形 43"/>
          <p:cNvSpPr/>
          <p:nvPr/>
        </p:nvSpPr>
        <p:spPr>
          <a:xfrm>
            <a:off x="779145" y="34453830"/>
            <a:ext cx="17550130" cy="70516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7" name="矩形 46"/>
          <p:cNvSpPr/>
          <p:nvPr/>
        </p:nvSpPr>
        <p:spPr>
          <a:xfrm>
            <a:off x="779145" y="4864100"/>
            <a:ext cx="28211145" cy="88900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48" name="图片 47"/>
          <p:cNvPicPr>
            <a:picLocks noChangeAspect="1"/>
          </p:cNvPicPr>
          <p:nvPr/>
        </p:nvPicPr>
        <p:blipFill>
          <a:blip r:embed="rId2"/>
          <a:stretch>
            <a:fillRect/>
          </a:stretch>
        </p:blipFill>
        <p:spPr>
          <a:xfrm>
            <a:off x="7288530" y="5166360"/>
            <a:ext cx="6446520" cy="7963535"/>
          </a:xfrm>
          <a:prstGeom prst="rect">
            <a:avLst/>
          </a:prstGeom>
        </p:spPr>
      </p:pic>
      <p:pic>
        <p:nvPicPr>
          <p:cNvPr id="50" name="图片 49"/>
          <p:cNvPicPr>
            <a:picLocks noChangeAspect="1"/>
          </p:cNvPicPr>
          <p:nvPr/>
        </p:nvPicPr>
        <p:blipFill>
          <a:blip r:embed="rId3"/>
          <a:stretch>
            <a:fillRect/>
          </a:stretch>
        </p:blipFill>
        <p:spPr>
          <a:xfrm>
            <a:off x="14078585" y="5295265"/>
            <a:ext cx="6393815" cy="4676775"/>
          </a:xfrm>
          <a:prstGeom prst="rect">
            <a:avLst/>
          </a:prstGeom>
        </p:spPr>
      </p:pic>
      <p:pic>
        <p:nvPicPr>
          <p:cNvPr id="51" name="图片 50"/>
          <p:cNvPicPr>
            <a:picLocks noChangeAspect="1"/>
          </p:cNvPicPr>
          <p:nvPr/>
        </p:nvPicPr>
        <p:blipFill>
          <a:blip r:embed="rId4"/>
          <a:stretch>
            <a:fillRect/>
          </a:stretch>
        </p:blipFill>
        <p:spPr>
          <a:xfrm>
            <a:off x="14187805" y="10194290"/>
            <a:ext cx="6220460" cy="2778125"/>
          </a:xfrm>
          <a:prstGeom prst="rect">
            <a:avLst/>
          </a:prstGeom>
        </p:spPr>
      </p:pic>
      <p:pic>
        <p:nvPicPr>
          <p:cNvPr id="52" name="图片 2" descr="55be036ed71712ae59247e5d16e52b4"/>
          <p:cNvPicPr>
            <a:picLocks noChangeAspect="1"/>
          </p:cNvPicPr>
          <p:nvPr/>
        </p:nvPicPr>
        <p:blipFill>
          <a:blip r:embed="rId5"/>
          <a:stretch>
            <a:fillRect/>
          </a:stretch>
        </p:blipFill>
        <p:spPr>
          <a:xfrm>
            <a:off x="20815935" y="5419090"/>
            <a:ext cx="7820025" cy="7506335"/>
          </a:xfrm>
          <a:prstGeom prst="rect">
            <a:avLst/>
          </a:prstGeom>
          <a:ln w="12700" cmpd="sng">
            <a:solidFill>
              <a:schemeClr val="accent1">
                <a:shade val="50000"/>
              </a:schemeClr>
            </a:solidFill>
            <a:prstDash val="solid"/>
          </a:ln>
        </p:spPr>
      </p:pic>
      <p:pic>
        <p:nvPicPr>
          <p:cNvPr id="53" name="图片 52"/>
          <p:cNvPicPr>
            <a:picLocks noChangeAspect="1"/>
          </p:cNvPicPr>
          <p:nvPr/>
        </p:nvPicPr>
        <p:blipFill>
          <a:blip r:embed="rId6"/>
          <a:stretch>
            <a:fillRect/>
          </a:stretch>
        </p:blipFill>
        <p:spPr>
          <a:xfrm>
            <a:off x="21454110" y="35017075"/>
            <a:ext cx="4878705" cy="4955540"/>
          </a:xfrm>
          <a:prstGeom prst="rect">
            <a:avLst/>
          </a:prstGeom>
        </p:spPr>
      </p:pic>
      <p:sp>
        <p:nvSpPr>
          <p:cNvPr id="54" name="文本框 53"/>
          <p:cNvSpPr txBox="1"/>
          <p:nvPr/>
        </p:nvSpPr>
        <p:spPr>
          <a:xfrm>
            <a:off x="1337945" y="15005685"/>
            <a:ext cx="10887075" cy="4954270"/>
          </a:xfrm>
          <a:prstGeom prst="rect">
            <a:avLst/>
          </a:prstGeom>
          <a:noFill/>
        </p:spPr>
        <p:txBody>
          <a:bodyPr wrap="square" rtlCol="0">
            <a:spAutoFit/>
          </a:bodyPr>
          <a:p>
            <a:pPr algn="l"/>
            <a:r>
              <a:rPr lang="en-US" altLang="zh-CN" sz="6000" b="1">
                <a:solidFill>
                  <a:srgbClr val="FF0000"/>
                </a:solidFill>
                <a:latin typeface="Times New Roman" panose="02020603050405020304" pitchFamily="18" charset="0"/>
                <a:cs typeface="Times New Roman" panose="02020603050405020304" pitchFamily="18" charset="0"/>
                <a:sym typeface="+mn-ea"/>
              </a:rPr>
              <a:t>Introduction</a:t>
            </a:r>
            <a:endParaRPr lang="en-US" altLang="zh-CN" sz="6000" b="1">
              <a:solidFill>
                <a:srgbClr val="FF0000"/>
              </a:solidFill>
              <a:latin typeface="Times New Roman" panose="02020603050405020304" pitchFamily="18" charset="0"/>
              <a:cs typeface="Times New Roman" panose="02020603050405020304" pitchFamily="18" charset="0"/>
              <a:sym typeface="+mn-ea"/>
            </a:endParaRPr>
          </a:p>
          <a:p>
            <a:pPr algn="l"/>
            <a:r>
              <a:rPr lang="zh-CN" altLang="en-US" sz="3200">
                <a:solidFill>
                  <a:srgbClr val="FF0000"/>
                </a:solidFill>
                <a:latin typeface="Times New Roman" panose="02020603050405020304" pitchFamily="18" charset="0"/>
                <a:cs typeface="Times New Roman" panose="02020603050405020304" pitchFamily="18" charset="0"/>
                <a:sym typeface="+mn-ea"/>
              </a:rPr>
              <a:t>Consumers are the key in the e-commerce short video era. E-commerce short video is being reflected to customers in a new way. Consumer decisions are influenced by the format of product display, the quality of video, the influence of bloggers, and other factors. Using big data analysis to promote product transactions can be more effective than traditional display methods, and enterprises can achieve their sales goals.</a:t>
            </a:r>
            <a:endParaRPr lang="zh-CN" altLang="en-US" sz="3200">
              <a:solidFill>
                <a:srgbClr val="FF0000"/>
              </a:solidFill>
              <a:latin typeface="Times New Roman" panose="02020603050405020304" pitchFamily="18" charset="0"/>
              <a:cs typeface="Times New Roman" panose="02020603050405020304" pitchFamily="18" charset="0"/>
            </a:endParaRPr>
          </a:p>
          <a:p>
            <a:endParaRPr lang="zh-CN" altLang="en-US" sz="3200">
              <a:solidFill>
                <a:srgbClr val="FF0000"/>
              </a:solidFill>
              <a:latin typeface="Times New Roman" panose="02020603050405020304" pitchFamily="18" charset="0"/>
              <a:cs typeface="Times New Roman" panose="02020603050405020304" pitchFamily="18" charset="0"/>
            </a:endParaRPr>
          </a:p>
        </p:txBody>
      </p:sp>
      <p:sp>
        <p:nvSpPr>
          <p:cNvPr id="55" name="文本框 54"/>
          <p:cNvSpPr txBox="1"/>
          <p:nvPr/>
        </p:nvSpPr>
        <p:spPr>
          <a:xfrm>
            <a:off x="13534390" y="15005685"/>
            <a:ext cx="14697710" cy="6185535"/>
          </a:xfrm>
          <a:prstGeom prst="rect">
            <a:avLst/>
          </a:prstGeom>
          <a:noFill/>
        </p:spPr>
        <p:txBody>
          <a:bodyPr wrap="square" rtlCol="0">
            <a:spAutoFit/>
          </a:bodyPr>
          <a:p>
            <a:pPr algn="l"/>
            <a:r>
              <a:rPr lang="en-US" altLang="zh-CN" sz="6000" b="1">
                <a:solidFill>
                  <a:srgbClr val="FF0000"/>
                </a:solidFill>
                <a:latin typeface="Times New Roman" panose="02020603050405020304" pitchFamily="18" charset="0"/>
                <a:cs typeface="Times New Roman" panose="02020603050405020304" pitchFamily="18" charset="0"/>
              </a:rPr>
              <a:t>Research Question</a:t>
            </a:r>
            <a:endParaRPr lang="zh-CN" altLang="en-US" sz="6000" b="1">
              <a:solidFill>
                <a:srgbClr val="FF0000"/>
              </a:solidFill>
              <a:latin typeface="Times New Roman" panose="02020603050405020304" pitchFamily="18" charset="0"/>
              <a:cs typeface="Times New Roman" panose="02020603050405020304" pitchFamily="18" charset="0"/>
            </a:endParaRPr>
          </a:p>
          <a:p>
            <a:pPr algn="l"/>
            <a:endParaRPr lang="zh-CN" altLang="en-US" sz="2400">
              <a:solidFill>
                <a:srgbClr val="FF0000"/>
              </a:solidFill>
              <a:latin typeface="Times New Roman" panose="02020603050405020304" pitchFamily="18" charset="0"/>
              <a:cs typeface="Times New Roman" panose="02020603050405020304" pitchFamily="18" charset="0"/>
            </a:endParaRPr>
          </a:p>
          <a:p>
            <a:pPr algn="l"/>
            <a:r>
              <a:rPr lang="zh-CN" altLang="en-US" sz="2400">
                <a:solidFill>
                  <a:srgbClr val="FF0000"/>
                </a:solidFill>
                <a:latin typeface="Times New Roman" panose="02020603050405020304" pitchFamily="18" charset="0"/>
                <a:cs typeface="Times New Roman" panose="02020603050405020304" pitchFamily="18" charset="0"/>
              </a:rPr>
              <a:t>Research Question 1 (RQ1)-What is e-commerce and short video, and how does it affect business?</a:t>
            </a:r>
            <a:endParaRPr lang="zh-CN" altLang="en-US" sz="2400">
              <a:solidFill>
                <a:srgbClr val="FF0000"/>
              </a:solidFill>
              <a:latin typeface="Times New Roman" panose="02020603050405020304" pitchFamily="18" charset="0"/>
              <a:cs typeface="Times New Roman" panose="02020603050405020304" pitchFamily="18" charset="0"/>
            </a:endParaRPr>
          </a:p>
          <a:p>
            <a:pPr algn="l"/>
            <a:endParaRPr lang="zh-CN" altLang="en-US" sz="2400">
              <a:solidFill>
                <a:srgbClr val="FF0000"/>
              </a:solidFill>
              <a:latin typeface="Times New Roman" panose="02020603050405020304" pitchFamily="18" charset="0"/>
              <a:cs typeface="Times New Roman" panose="02020603050405020304" pitchFamily="18" charset="0"/>
            </a:endParaRPr>
          </a:p>
          <a:p>
            <a:pPr algn="l"/>
            <a:r>
              <a:rPr lang="zh-CN" altLang="en-US" sz="2400">
                <a:solidFill>
                  <a:srgbClr val="FF0000"/>
                </a:solidFill>
                <a:latin typeface="Times New Roman" panose="02020603050405020304" pitchFamily="18" charset="0"/>
                <a:cs typeface="Times New Roman" panose="02020603050405020304" pitchFamily="18" charset="0"/>
              </a:rPr>
              <a:t>Research Question 1 (RQ1)-What factors contribute to people's buying behavior? Will short videos have a positive impact on e-commerce?</a:t>
            </a:r>
            <a:endParaRPr lang="zh-CN" altLang="en-US" sz="2400">
              <a:solidFill>
                <a:srgbClr val="FF0000"/>
              </a:solidFill>
              <a:latin typeface="Times New Roman" panose="02020603050405020304" pitchFamily="18" charset="0"/>
              <a:cs typeface="Times New Roman" panose="02020603050405020304" pitchFamily="18" charset="0"/>
            </a:endParaRPr>
          </a:p>
          <a:p>
            <a:pPr algn="l"/>
            <a:endParaRPr lang="zh-CN" altLang="en-US" sz="2400">
              <a:solidFill>
                <a:srgbClr val="FF0000"/>
              </a:solidFill>
              <a:latin typeface="Times New Roman" panose="02020603050405020304" pitchFamily="18" charset="0"/>
              <a:cs typeface="Times New Roman" panose="02020603050405020304" pitchFamily="18" charset="0"/>
            </a:endParaRPr>
          </a:p>
          <a:p>
            <a:pPr algn="l"/>
            <a:r>
              <a:rPr lang="zh-CN" altLang="en-US" sz="2400">
                <a:solidFill>
                  <a:srgbClr val="FF0000"/>
                </a:solidFill>
                <a:latin typeface="Times New Roman" panose="02020603050405020304" pitchFamily="18" charset="0"/>
                <a:cs typeface="Times New Roman" panose="02020603050405020304" pitchFamily="18" charset="0"/>
              </a:rPr>
              <a:t>Research Question 1 (RQ1)-What are people's buying factors, the development and future of short video in China and other countries?</a:t>
            </a:r>
            <a:endParaRPr lang="zh-CN" altLang="en-US" sz="2400">
              <a:solidFill>
                <a:srgbClr val="FF0000"/>
              </a:solidFill>
              <a:latin typeface="Times New Roman" panose="02020603050405020304" pitchFamily="18" charset="0"/>
              <a:cs typeface="Times New Roman" panose="02020603050405020304" pitchFamily="18" charset="0"/>
            </a:endParaRPr>
          </a:p>
          <a:p>
            <a:pPr algn="l"/>
            <a:endParaRPr lang="zh-CN" altLang="en-US" sz="2400">
              <a:solidFill>
                <a:srgbClr val="FF0000"/>
              </a:solidFill>
              <a:latin typeface="Times New Roman" panose="02020603050405020304" pitchFamily="18" charset="0"/>
              <a:cs typeface="Times New Roman" panose="02020603050405020304" pitchFamily="18" charset="0"/>
            </a:endParaRPr>
          </a:p>
          <a:p>
            <a:pPr algn="l"/>
            <a:r>
              <a:rPr lang="zh-CN" altLang="en-US" sz="2400">
                <a:solidFill>
                  <a:srgbClr val="FF0000"/>
                </a:solidFill>
                <a:latin typeface="Times New Roman" panose="02020603050405020304" pitchFamily="18" charset="0"/>
                <a:cs typeface="Times New Roman" panose="02020603050405020304" pitchFamily="18" charset="0"/>
              </a:rPr>
              <a:t>Research Question 1 (RQ1)-What factors drive people's buying decisions? What is the future development of e-commerce and short video?</a:t>
            </a:r>
            <a:endParaRPr lang="zh-CN" altLang="en-US" sz="2400">
              <a:solidFill>
                <a:srgbClr val="FF0000"/>
              </a:solidFill>
              <a:latin typeface="Times New Roman" panose="02020603050405020304" pitchFamily="18" charset="0"/>
              <a:cs typeface="Times New Roman" panose="02020603050405020304" pitchFamily="18" charset="0"/>
            </a:endParaRPr>
          </a:p>
          <a:p>
            <a:pPr algn="l"/>
            <a:endParaRPr lang="zh-CN" altLang="en-US" sz="2400">
              <a:solidFill>
                <a:srgbClr val="FF0000"/>
              </a:solidFill>
              <a:latin typeface="Times New Roman" panose="02020603050405020304" pitchFamily="18" charset="0"/>
              <a:cs typeface="Times New Roman" panose="02020603050405020304" pitchFamily="18" charset="0"/>
            </a:endParaRPr>
          </a:p>
          <a:p>
            <a:pPr algn="l"/>
            <a:r>
              <a:rPr lang="zh-CN" altLang="en-US" sz="2400">
                <a:solidFill>
                  <a:srgbClr val="FF0000"/>
                </a:solidFill>
                <a:latin typeface="Times New Roman" panose="02020603050405020304" pitchFamily="18" charset="0"/>
                <a:cs typeface="Times New Roman" panose="02020603050405020304" pitchFamily="18" charset="0"/>
              </a:rPr>
              <a:t>Research Question 1 (RQ1)-What gaps are left in previous studies, and what theories and practices are needed to fill them?</a:t>
            </a:r>
            <a:endParaRPr lang="zh-CN" altLang="en-US" sz="2400">
              <a:solidFill>
                <a:srgbClr val="FF0000"/>
              </a:solidFill>
              <a:latin typeface="Times New Roman" panose="02020603050405020304" pitchFamily="18" charset="0"/>
              <a:cs typeface="Times New Roman" panose="02020603050405020304" pitchFamily="18" charset="0"/>
            </a:endParaRPr>
          </a:p>
        </p:txBody>
      </p:sp>
      <p:pic>
        <p:nvPicPr>
          <p:cNvPr id="56" name="图片 55"/>
          <p:cNvPicPr>
            <a:picLocks noChangeAspect="1"/>
          </p:cNvPicPr>
          <p:nvPr/>
        </p:nvPicPr>
        <p:blipFill>
          <a:blip r:embed="rId7"/>
          <a:stretch>
            <a:fillRect/>
          </a:stretch>
        </p:blipFill>
        <p:spPr>
          <a:xfrm>
            <a:off x="2187575" y="22569170"/>
            <a:ext cx="2959100" cy="1117600"/>
          </a:xfrm>
          <a:prstGeom prst="rect">
            <a:avLst/>
          </a:prstGeom>
        </p:spPr>
      </p:pic>
      <p:pic>
        <p:nvPicPr>
          <p:cNvPr id="57" name="图片 56"/>
          <p:cNvPicPr>
            <a:picLocks noChangeAspect="1"/>
          </p:cNvPicPr>
          <p:nvPr/>
        </p:nvPicPr>
        <p:blipFill>
          <a:blip r:embed="rId8"/>
          <a:stretch>
            <a:fillRect/>
          </a:stretch>
        </p:blipFill>
        <p:spPr>
          <a:xfrm>
            <a:off x="5669280" y="22569170"/>
            <a:ext cx="2407285" cy="1177290"/>
          </a:xfrm>
          <a:prstGeom prst="rect">
            <a:avLst/>
          </a:prstGeom>
        </p:spPr>
      </p:pic>
      <p:pic>
        <p:nvPicPr>
          <p:cNvPr id="58" name="图片 57"/>
          <p:cNvPicPr>
            <a:picLocks noChangeAspect="1"/>
          </p:cNvPicPr>
          <p:nvPr/>
        </p:nvPicPr>
        <p:blipFill>
          <a:blip r:embed="rId9"/>
          <a:stretch>
            <a:fillRect/>
          </a:stretch>
        </p:blipFill>
        <p:spPr>
          <a:xfrm>
            <a:off x="8599170" y="22569170"/>
            <a:ext cx="2603500" cy="1219200"/>
          </a:xfrm>
          <a:prstGeom prst="rect">
            <a:avLst/>
          </a:prstGeom>
        </p:spPr>
      </p:pic>
      <p:pic>
        <p:nvPicPr>
          <p:cNvPr id="59" name="图片 58"/>
          <p:cNvPicPr>
            <a:picLocks noChangeAspect="1"/>
          </p:cNvPicPr>
          <p:nvPr/>
        </p:nvPicPr>
        <p:blipFill>
          <a:blip r:embed="rId10"/>
          <a:stretch>
            <a:fillRect/>
          </a:stretch>
        </p:blipFill>
        <p:spPr>
          <a:xfrm>
            <a:off x="11725275" y="22619970"/>
            <a:ext cx="2286000" cy="1168400"/>
          </a:xfrm>
          <a:prstGeom prst="rect">
            <a:avLst/>
          </a:prstGeom>
        </p:spPr>
      </p:pic>
      <p:pic>
        <p:nvPicPr>
          <p:cNvPr id="60" name="图片 59" descr="32"/>
          <p:cNvPicPr>
            <a:picLocks noChangeAspect="1"/>
          </p:cNvPicPr>
          <p:nvPr/>
        </p:nvPicPr>
        <p:blipFill>
          <a:blip r:embed="rId11"/>
          <a:stretch>
            <a:fillRect/>
          </a:stretch>
        </p:blipFill>
        <p:spPr>
          <a:xfrm>
            <a:off x="23440390" y="21204555"/>
            <a:ext cx="3930650" cy="2521585"/>
          </a:xfrm>
          <a:prstGeom prst="rect">
            <a:avLst/>
          </a:prstGeom>
        </p:spPr>
      </p:pic>
      <p:pic>
        <p:nvPicPr>
          <p:cNvPr id="61" name="图片 60" descr="13"/>
          <p:cNvPicPr>
            <a:picLocks noChangeAspect="1"/>
          </p:cNvPicPr>
          <p:nvPr/>
        </p:nvPicPr>
        <p:blipFill>
          <a:blip r:embed="rId12"/>
          <a:stretch>
            <a:fillRect/>
          </a:stretch>
        </p:blipFill>
        <p:spPr>
          <a:xfrm>
            <a:off x="19753580" y="21204555"/>
            <a:ext cx="3394710" cy="2580005"/>
          </a:xfrm>
          <a:prstGeom prst="rect">
            <a:avLst/>
          </a:prstGeom>
        </p:spPr>
      </p:pic>
      <p:pic>
        <p:nvPicPr>
          <p:cNvPr id="62" name="图片 61" descr="14"/>
          <p:cNvPicPr>
            <a:picLocks noChangeAspect="1"/>
          </p:cNvPicPr>
          <p:nvPr/>
        </p:nvPicPr>
        <p:blipFill>
          <a:blip r:embed="rId13"/>
          <a:stretch>
            <a:fillRect/>
          </a:stretch>
        </p:blipFill>
        <p:spPr>
          <a:xfrm>
            <a:off x="7404100" y="19598640"/>
            <a:ext cx="4520565" cy="2543175"/>
          </a:xfrm>
          <a:prstGeom prst="rect">
            <a:avLst/>
          </a:prstGeom>
        </p:spPr>
      </p:pic>
      <p:pic>
        <p:nvPicPr>
          <p:cNvPr id="63" name="图片 62" descr="15"/>
          <p:cNvPicPr>
            <a:picLocks noChangeAspect="1"/>
          </p:cNvPicPr>
          <p:nvPr/>
        </p:nvPicPr>
        <p:blipFill>
          <a:blip r:embed="rId14"/>
          <a:stretch>
            <a:fillRect/>
          </a:stretch>
        </p:blipFill>
        <p:spPr>
          <a:xfrm>
            <a:off x="15393035" y="21204555"/>
            <a:ext cx="4068445" cy="2583815"/>
          </a:xfrm>
          <a:prstGeom prst="rect">
            <a:avLst/>
          </a:prstGeom>
        </p:spPr>
      </p:pic>
      <p:pic>
        <p:nvPicPr>
          <p:cNvPr id="64" name="图片 63" descr="16"/>
          <p:cNvPicPr>
            <a:picLocks noChangeAspect="1"/>
          </p:cNvPicPr>
          <p:nvPr/>
        </p:nvPicPr>
        <p:blipFill>
          <a:blip r:embed="rId15"/>
          <a:stretch>
            <a:fillRect/>
          </a:stretch>
        </p:blipFill>
        <p:spPr>
          <a:xfrm>
            <a:off x="2449195" y="19592925"/>
            <a:ext cx="4495800" cy="2530475"/>
          </a:xfrm>
          <a:prstGeom prst="rect">
            <a:avLst/>
          </a:prstGeom>
        </p:spPr>
      </p:pic>
      <p:pic>
        <p:nvPicPr>
          <p:cNvPr id="65" name="图片 64" descr="57"/>
          <p:cNvPicPr>
            <a:picLocks noChangeAspect="1"/>
          </p:cNvPicPr>
          <p:nvPr/>
        </p:nvPicPr>
        <p:blipFill>
          <a:blip r:embed="rId16"/>
          <a:stretch>
            <a:fillRect/>
          </a:stretch>
        </p:blipFill>
        <p:spPr>
          <a:xfrm>
            <a:off x="10579100" y="30441265"/>
            <a:ext cx="4616450" cy="2519680"/>
          </a:xfrm>
          <a:prstGeom prst="rect">
            <a:avLst/>
          </a:prstGeom>
        </p:spPr>
      </p:pic>
      <p:pic>
        <p:nvPicPr>
          <p:cNvPr id="66" name="图片 65" descr="33"/>
          <p:cNvPicPr>
            <a:picLocks noChangeAspect="1"/>
          </p:cNvPicPr>
          <p:nvPr/>
        </p:nvPicPr>
        <p:blipFill>
          <a:blip r:embed="rId17"/>
          <a:stretch>
            <a:fillRect/>
          </a:stretch>
        </p:blipFill>
        <p:spPr>
          <a:xfrm>
            <a:off x="1430020" y="30384750"/>
            <a:ext cx="4036060" cy="2546350"/>
          </a:xfrm>
          <a:prstGeom prst="rect">
            <a:avLst/>
          </a:prstGeom>
        </p:spPr>
      </p:pic>
      <p:pic>
        <p:nvPicPr>
          <p:cNvPr id="68" name="图片 67" descr="44"/>
          <p:cNvPicPr>
            <a:picLocks noChangeAspect="1"/>
          </p:cNvPicPr>
          <p:nvPr/>
        </p:nvPicPr>
        <p:blipFill>
          <a:blip r:embed="rId18"/>
          <a:stretch>
            <a:fillRect/>
          </a:stretch>
        </p:blipFill>
        <p:spPr>
          <a:xfrm>
            <a:off x="6021705" y="30384750"/>
            <a:ext cx="4145280" cy="2632710"/>
          </a:xfrm>
          <a:prstGeom prst="rect">
            <a:avLst/>
          </a:prstGeom>
        </p:spPr>
      </p:pic>
      <p:pic>
        <p:nvPicPr>
          <p:cNvPr id="69" name="图片 68" descr="45"/>
          <p:cNvPicPr>
            <a:picLocks noChangeAspect="1"/>
          </p:cNvPicPr>
          <p:nvPr/>
        </p:nvPicPr>
        <p:blipFill>
          <a:blip r:embed="rId19"/>
          <a:stretch>
            <a:fillRect/>
          </a:stretch>
        </p:blipFill>
        <p:spPr>
          <a:xfrm>
            <a:off x="17325340" y="25779730"/>
            <a:ext cx="11895455" cy="6711950"/>
          </a:xfrm>
          <a:prstGeom prst="rect">
            <a:avLst/>
          </a:prstGeom>
        </p:spPr>
      </p:pic>
      <p:sp>
        <p:nvSpPr>
          <p:cNvPr id="71" name="文本框 70"/>
          <p:cNvSpPr txBox="1"/>
          <p:nvPr/>
        </p:nvSpPr>
        <p:spPr>
          <a:xfrm>
            <a:off x="1337945" y="25584785"/>
            <a:ext cx="14650720" cy="4799965"/>
          </a:xfrm>
          <a:prstGeom prst="rect">
            <a:avLst/>
          </a:prstGeom>
          <a:noFill/>
        </p:spPr>
        <p:txBody>
          <a:bodyPr wrap="square" rtlCol="0">
            <a:spAutoFit/>
          </a:bodyPr>
          <a:p>
            <a:pPr algn="l"/>
            <a:r>
              <a:rPr lang="zh-CN" altLang="en-US" sz="5400" b="1">
                <a:solidFill>
                  <a:srgbClr val="FF0000"/>
                </a:solidFill>
              </a:rPr>
              <a:t>Research Gap</a:t>
            </a:r>
            <a:endParaRPr lang="zh-CN" altLang="en-US" sz="5400" b="1">
              <a:solidFill>
                <a:srgbClr val="FF0000"/>
              </a:solidFill>
            </a:endParaRPr>
          </a:p>
          <a:p>
            <a:pPr algn="l"/>
            <a:r>
              <a:rPr lang="zh-CN" altLang="en-US" sz="2800"/>
              <a:t>Through reviewing the literature research, electronic commerce after years of development, people have become accustomed to online shopping, for convenience, and many other advantages, but with the development of new technology, and people's cognitive restructuring, China, the United States, Britain, Japan and other major countries in the world for this new purchase behavior depends on, from the literature study, 1, People for e-commerce and short video is still separated, and not as a collation to study; 2. Despite the rapid development of short video, does it have a positive or negative impact, or both? 3. How much people are affected by the new shopping habits, leading to the withdrawal of major brands from their short videos (advertising is also a kind of short video) and rapid spread on the Internet;</a:t>
            </a:r>
            <a:endParaRPr lang="zh-CN" altLang="en-US" sz="2800"/>
          </a:p>
        </p:txBody>
      </p:sp>
      <p:pic>
        <p:nvPicPr>
          <p:cNvPr id="72" name="图片 71"/>
          <p:cNvPicPr>
            <a:picLocks noChangeAspect="1"/>
          </p:cNvPicPr>
          <p:nvPr/>
        </p:nvPicPr>
        <p:blipFill>
          <a:blip r:embed="rId20"/>
          <a:stretch>
            <a:fillRect/>
          </a:stretch>
        </p:blipFill>
        <p:spPr>
          <a:xfrm>
            <a:off x="1337945" y="5110480"/>
            <a:ext cx="5607050" cy="8117840"/>
          </a:xfrm>
          <a:prstGeom prst="rect">
            <a:avLst/>
          </a:prstGeom>
        </p:spPr>
      </p:pic>
      <p:pic>
        <p:nvPicPr>
          <p:cNvPr id="73" name="图片 1"/>
          <p:cNvPicPr>
            <a:picLocks noChangeAspect="1"/>
          </p:cNvPicPr>
          <p:nvPr/>
        </p:nvPicPr>
        <p:blipFill>
          <a:blip r:embed="rId21"/>
          <a:stretch>
            <a:fillRect/>
          </a:stretch>
        </p:blipFill>
        <p:spPr>
          <a:xfrm>
            <a:off x="22451060" y="40178355"/>
            <a:ext cx="3366770" cy="1327150"/>
          </a:xfrm>
          <a:prstGeom prst="rect">
            <a:avLst/>
          </a:prstGeom>
          <a:noFill/>
          <a:ln>
            <a:noFill/>
          </a:ln>
        </p:spPr>
      </p:pic>
      <p:pic>
        <p:nvPicPr>
          <p:cNvPr id="74" name="图片 73"/>
          <p:cNvPicPr>
            <a:picLocks noChangeAspect="1"/>
          </p:cNvPicPr>
          <p:nvPr/>
        </p:nvPicPr>
        <p:blipFill>
          <a:blip r:embed="rId22"/>
          <a:stretch>
            <a:fillRect/>
          </a:stretch>
        </p:blipFill>
        <p:spPr>
          <a:xfrm>
            <a:off x="1440180" y="35020885"/>
            <a:ext cx="16313785" cy="5797550"/>
          </a:xfrm>
          <a:prstGeom prst="rect">
            <a:avLst/>
          </a:prstGeom>
        </p:spPr>
      </p:pic>
    </p:spTree>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新版空白演示配色">
      <a:dk1>
        <a:sysClr val="windowText" lastClr="000000"/>
      </a:dk1>
      <a:lt1>
        <a:sysClr val="window" lastClr="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2026</Words>
  <Application>WPS 演示</Application>
  <PresentationFormat>Custom</PresentationFormat>
  <Paragraphs>22</Paragraphs>
  <Slides>1</Slides>
  <Notes>1</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1</vt:i4>
      </vt:variant>
    </vt:vector>
  </HeadingPairs>
  <TitlesOfParts>
    <vt:vector size="15" baseType="lpstr">
      <vt:lpstr>Arial</vt:lpstr>
      <vt:lpstr>宋体</vt:lpstr>
      <vt:lpstr>Wingdings</vt:lpstr>
      <vt:lpstr>Calibri</vt:lpstr>
      <vt:lpstr>等线</vt:lpstr>
      <vt:lpstr>Cambria</vt:lpstr>
      <vt:lpstr>Times New Roman</vt:lpstr>
      <vt:lpstr>Times</vt:lpstr>
      <vt:lpstr>微软雅黑</vt:lpstr>
      <vt:lpstr>Arial Unicode MS</vt:lpstr>
      <vt:lpstr>Calibri Light</vt:lpstr>
      <vt:lpstr>Wingdings</vt:lpstr>
      <vt:lpstr>Office Theme</vt:lpstr>
      <vt:lpstr>自定义设计方案</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Jawad</dc:creator>
  <cp:lastModifiedBy>学风</cp:lastModifiedBy>
  <cp:revision>15</cp:revision>
  <dcterms:created xsi:type="dcterms:W3CDTF">2022-03-02T15:14:00Z</dcterms:created>
  <dcterms:modified xsi:type="dcterms:W3CDTF">2022-04-14T12:50:37Z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0x010100FD7AA9211839BE4A98E84508561A1038</vt:lpwstr>
  </property>
  <property fmtid="{D5CDD505-2E9C-101B-9397-08002B2CF9AE}" pid="3" name="ICV">
    <vt:lpwstr>D1991940B4EF49DCAC76579A4D4923D6</vt:lpwstr>
  </property>
  <property fmtid="{D5CDD505-2E9C-101B-9397-08002B2CF9AE}" pid="4" name="KSOProductBuildVer">
    <vt:lpwstr>2052-11.1.0.11566</vt:lpwstr>
  </property>
</Properties>
</file>