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667" r:id="rId2"/>
    <p:sldId id="343" r:id="rId3"/>
    <p:sldId id="344" r:id="rId4"/>
    <p:sldId id="345" r:id="rId5"/>
    <p:sldId id="346" r:id="rId6"/>
    <p:sldId id="347" r:id="rId7"/>
    <p:sldId id="348" r:id="rId8"/>
    <p:sldId id="349" r:id="rId9"/>
    <p:sldId id="350" r:id="rId1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2C8642E-EA38-5A71-7FFF-E25426961DEB}" v="84" dt="2024-02-26T14:24:50.18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 Powell" userId="S::mari.powell@uwtsd.ac.uk::a1b98dd7-29dc-4131-8e37-1423e6a9ecca" providerId="AD" clId="Web-{E2C8642E-EA38-5A71-7FFF-E25426961DEB}"/>
    <pc:docChg chg="addSld delSld modSld">
      <pc:chgData name="Mari Powell" userId="S::mari.powell@uwtsd.ac.uk::a1b98dd7-29dc-4131-8e37-1423e6a9ecca" providerId="AD" clId="Web-{E2C8642E-EA38-5A71-7FFF-E25426961DEB}" dt="2024-02-26T14:24:50.181" v="72" actId="1076"/>
      <pc:docMkLst>
        <pc:docMk/>
      </pc:docMkLst>
      <pc:sldChg chg="del">
        <pc:chgData name="Mari Powell" userId="S::mari.powell@uwtsd.ac.uk::a1b98dd7-29dc-4131-8e37-1423e6a9ecca" providerId="AD" clId="Web-{E2C8642E-EA38-5A71-7FFF-E25426961DEB}" dt="2024-02-26T13:33:05.311" v="1"/>
        <pc:sldMkLst>
          <pc:docMk/>
          <pc:sldMk cId="109857222" sldId="256"/>
        </pc:sldMkLst>
      </pc:sldChg>
      <pc:sldChg chg="add">
        <pc:chgData name="Mari Powell" userId="S::mari.powell@uwtsd.ac.uk::a1b98dd7-29dc-4131-8e37-1423e6a9ecca" providerId="AD" clId="Web-{E2C8642E-EA38-5A71-7FFF-E25426961DEB}" dt="2024-02-26T13:34:32.454" v="2"/>
        <pc:sldMkLst>
          <pc:docMk/>
          <pc:sldMk cId="3836372723" sldId="343"/>
        </pc:sldMkLst>
      </pc:sldChg>
      <pc:sldChg chg="add">
        <pc:chgData name="Mari Powell" userId="S::mari.powell@uwtsd.ac.uk::a1b98dd7-29dc-4131-8e37-1423e6a9ecca" providerId="AD" clId="Web-{E2C8642E-EA38-5A71-7FFF-E25426961DEB}" dt="2024-02-26T13:34:43.657" v="3"/>
        <pc:sldMkLst>
          <pc:docMk/>
          <pc:sldMk cId="2647772151" sldId="344"/>
        </pc:sldMkLst>
      </pc:sldChg>
      <pc:sldChg chg="addSp delSp modSp add">
        <pc:chgData name="Mari Powell" userId="S::mari.powell@uwtsd.ac.uk::a1b98dd7-29dc-4131-8e37-1423e6a9ecca" providerId="AD" clId="Web-{E2C8642E-EA38-5A71-7FFF-E25426961DEB}" dt="2024-02-26T13:54:52.020" v="42" actId="1076"/>
        <pc:sldMkLst>
          <pc:docMk/>
          <pc:sldMk cId="4097468718" sldId="345"/>
        </pc:sldMkLst>
        <pc:spChg chg="add del mod">
          <ac:chgData name="Mari Powell" userId="S::mari.powell@uwtsd.ac.uk::a1b98dd7-29dc-4131-8e37-1423e6a9ecca" providerId="AD" clId="Web-{E2C8642E-EA38-5A71-7FFF-E25426961DEB}" dt="2024-02-26T13:51:41.311" v="13"/>
          <ac:spMkLst>
            <pc:docMk/>
            <pc:sldMk cId="4097468718" sldId="345"/>
            <ac:spMk id="2" creationId="{5056359A-6D2F-046D-33E6-E1F9D8D85B9C}"/>
          </ac:spMkLst>
        </pc:spChg>
        <pc:spChg chg="mod">
          <ac:chgData name="Mari Powell" userId="S::mari.powell@uwtsd.ac.uk::a1b98dd7-29dc-4131-8e37-1423e6a9ecca" providerId="AD" clId="Web-{E2C8642E-EA38-5A71-7FFF-E25426961DEB}" dt="2024-02-26T13:52:06.406" v="18" actId="1076"/>
          <ac:spMkLst>
            <pc:docMk/>
            <pc:sldMk cId="4097468718" sldId="345"/>
            <ac:spMk id="10" creationId="{D6436F6E-6B87-864B-7093-EC6B2063F7FF}"/>
          </ac:spMkLst>
        </pc:spChg>
        <pc:picChg chg="mod">
          <ac:chgData name="Mari Powell" userId="S::mari.powell@uwtsd.ac.uk::a1b98dd7-29dc-4131-8e37-1423e6a9ecca" providerId="AD" clId="Web-{E2C8642E-EA38-5A71-7FFF-E25426961DEB}" dt="2024-02-26T13:53:03.079" v="29" actId="1076"/>
          <ac:picMkLst>
            <pc:docMk/>
            <pc:sldMk cId="4097468718" sldId="345"/>
            <ac:picMk id="3" creationId="{82BDBDE6-B7CF-33E1-3E3A-0B57BB93BBAD}"/>
          </ac:picMkLst>
        </pc:picChg>
        <pc:picChg chg="add del mod">
          <ac:chgData name="Mari Powell" userId="S::mari.powell@uwtsd.ac.uk::a1b98dd7-29dc-4131-8e37-1423e6a9ecca" providerId="AD" clId="Web-{E2C8642E-EA38-5A71-7FFF-E25426961DEB}" dt="2024-02-26T13:53:23.252" v="35"/>
          <ac:picMkLst>
            <pc:docMk/>
            <pc:sldMk cId="4097468718" sldId="345"/>
            <ac:picMk id="4" creationId="{49D6B935-D78D-92C6-3865-3A2A2AEEB5C3}"/>
          </ac:picMkLst>
        </pc:picChg>
        <pc:picChg chg="add del mod">
          <ac:chgData name="Mari Powell" userId="S::mari.powell@uwtsd.ac.uk::a1b98dd7-29dc-4131-8e37-1423e6a9ecca" providerId="AD" clId="Web-{E2C8642E-EA38-5A71-7FFF-E25426961DEB}" dt="2024-02-26T13:54:33.566" v="37"/>
          <ac:picMkLst>
            <pc:docMk/>
            <pc:sldMk cId="4097468718" sldId="345"/>
            <ac:picMk id="5" creationId="{03173384-31D1-3031-8949-203C603EF580}"/>
          </ac:picMkLst>
        </pc:picChg>
        <pc:picChg chg="add mod">
          <ac:chgData name="Mari Powell" userId="S::mari.powell@uwtsd.ac.uk::a1b98dd7-29dc-4131-8e37-1423e6a9ecca" providerId="AD" clId="Web-{E2C8642E-EA38-5A71-7FFF-E25426961DEB}" dt="2024-02-26T13:54:52.020" v="42" actId="1076"/>
          <ac:picMkLst>
            <pc:docMk/>
            <pc:sldMk cId="4097468718" sldId="345"/>
            <ac:picMk id="6" creationId="{59A8D822-153C-71A6-39C5-4EA705C12143}"/>
          </ac:picMkLst>
        </pc:picChg>
        <pc:picChg chg="del">
          <ac:chgData name="Mari Powell" userId="S::mari.powell@uwtsd.ac.uk::a1b98dd7-29dc-4131-8e37-1423e6a9ecca" providerId="AD" clId="Web-{E2C8642E-EA38-5A71-7FFF-E25426961DEB}" dt="2024-02-26T13:51:27.748" v="10"/>
          <ac:picMkLst>
            <pc:docMk/>
            <pc:sldMk cId="4097468718" sldId="345"/>
            <ac:picMk id="9" creationId="{C95A6D53-50A7-D8F8-164F-4831F1AA51ED}"/>
          </ac:picMkLst>
        </pc:picChg>
      </pc:sldChg>
      <pc:sldChg chg="addSp delSp modSp add mod setBg">
        <pc:chgData name="Mari Powell" userId="S::mari.powell@uwtsd.ac.uk::a1b98dd7-29dc-4131-8e37-1423e6a9ecca" providerId="AD" clId="Web-{E2C8642E-EA38-5A71-7FFF-E25426961DEB}" dt="2024-02-26T14:05:11.834" v="57" actId="14100"/>
        <pc:sldMkLst>
          <pc:docMk/>
          <pc:sldMk cId="3932977994" sldId="346"/>
        </pc:sldMkLst>
        <pc:spChg chg="mod">
          <ac:chgData name="Mari Powell" userId="S::mari.powell@uwtsd.ac.uk::a1b98dd7-29dc-4131-8e37-1423e6a9ecca" providerId="AD" clId="Web-{E2C8642E-EA38-5A71-7FFF-E25426961DEB}" dt="2024-02-26T13:52:43.329" v="25" actId="20577"/>
          <ac:spMkLst>
            <pc:docMk/>
            <pc:sldMk cId="3932977994" sldId="346"/>
            <ac:spMk id="10" creationId="{D6436F6E-6B87-864B-7093-EC6B2063F7FF}"/>
          </ac:spMkLst>
        </pc:spChg>
        <pc:picChg chg="del">
          <ac:chgData name="Mari Powell" userId="S::mari.powell@uwtsd.ac.uk::a1b98dd7-29dc-4131-8e37-1423e6a9ecca" providerId="AD" clId="Web-{E2C8642E-EA38-5A71-7FFF-E25426961DEB}" dt="2024-02-26T13:52:16.281" v="20"/>
          <ac:picMkLst>
            <pc:docMk/>
            <pc:sldMk cId="3932977994" sldId="346"/>
            <ac:picMk id="2" creationId="{8002332C-3CF7-7B36-2841-E6D1280958AD}"/>
          </ac:picMkLst>
        </pc:picChg>
        <pc:picChg chg="add mod">
          <ac:chgData name="Mari Powell" userId="S::mari.powell@uwtsd.ac.uk::a1b98dd7-29dc-4131-8e37-1423e6a9ecca" providerId="AD" clId="Web-{E2C8642E-EA38-5A71-7FFF-E25426961DEB}" dt="2024-02-26T14:05:11.834" v="57" actId="14100"/>
          <ac:picMkLst>
            <pc:docMk/>
            <pc:sldMk cId="3932977994" sldId="346"/>
            <ac:picMk id="3" creationId="{B5BFCF14-BB32-13D3-B4AB-14FD5286C298}"/>
          </ac:picMkLst>
        </pc:picChg>
      </pc:sldChg>
      <pc:sldChg chg="addSp delSp modSp add">
        <pc:chgData name="Mari Powell" userId="S::mari.powell@uwtsd.ac.uk::a1b98dd7-29dc-4131-8e37-1423e6a9ecca" providerId="AD" clId="Web-{E2C8642E-EA38-5A71-7FFF-E25426961DEB}" dt="2024-02-26T14:05:07.991" v="56" actId="14100"/>
        <pc:sldMkLst>
          <pc:docMk/>
          <pc:sldMk cId="2758331729" sldId="347"/>
        </pc:sldMkLst>
        <pc:spChg chg="mod">
          <ac:chgData name="Mari Powell" userId="S::mari.powell@uwtsd.ac.uk::a1b98dd7-29dc-4131-8e37-1423e6a9ecca" providerId="AD" clId="Web-{E2C8642E-EA38-5A71-7FFF-E25426961DEB}" dt="2024-02-26T13:52:55.329" v="28" actId="1076"/>
          <ac:spMkLst>
            <pc:docMk/>
            <pc:sldMk cId="2758331729" sldId="347"/>
            <ac:spMk id="10" creationId="{D6436F6E-6B87-864B-7093-EC6B2063F7FF}"/>
          </ac:spMkLst>
        </pc:spChg>
        <pc:picChg chg="del">
          <ac:chgData name="Mari Powell" userId="S::mari.powell@uwtsd.ac.uk::a1b98dd7-29dc-4131-8e37-1423e6a9ecca" providerId="AD" clId="Web-{E2C8642E-EA38-5A71-7FFF-E25426961DEB}" dt="2024-02-26T13:52:51.407" v="27"/>
          <ac:picMkLst>
            <pc:docMk/>
            <pc:sldMk cId="2758331729" sldId="347"/>
            <ac:picMk id="2" creationId="{B72E546D-15F8-AE42-89C0-8A9FBDEE4BBB}"/>
          </ac:picMkLst>
        </pc:picChg>
        <pc:picChg chg="add mod">
          <ac:chgData name="Mari Powell" userId="S::mari.powell@uwtsd.ac.uk::a1b98dd7-29dc-4131-8e37-1423e6a9ecca" providerId="AD" clId="Web-{E2C8642E-EA38-5A71-7FFF-E25426961DEB}" dt="2024-02-26T14:05:07.991" v="56" actId="14100"/>
          <ac:picMkLst>
            <pc:docMk/>
            <pc:sldMk cId="2758331729" sldId="347"/>
            <ac:picMk id="3" creationId="{3D9C5C9C-310A-2301-24FA-18F50D75E7FD}"/>
          </ac:picMkLst>
        </pc:picChg>
      </pc:sldChg>
      <pc:sldChg chg="addSp delSp modSp add mod setBg">
        <pc:chgData name="Mari Powell" userId="S::mari.powell@uwtsd.ac.uk::a1b98dd7-29dc-4131-8e37-1423e6a9ecca" providerId="AD" clId="Web-{E2C8642E-EA38-5A71-7FFF-E25426961DEB}" dt="2024-02-26T14:10:28.703" v="61" actId="1076"/>
        <pc:sldMkLst>
          <pc:docMk/>
          <pc:sldMk cId="3057791133" sldId="348"/>
        </pc:sldMkLst>
        <pc:picChg chg="del">
          <ac:chgData name="Mari Powell" userId="S::mari.powell@uwtsd.ac.uk::a1b98dd7-29dc-4131-8e37-1423e6a9ecca" providerId="AD" clId="Web-{E2C8642E-EA38-5A71-7FFF-E25426961DEB}" dt="2024-02-26T13:53:06.705" v="30"/>
          <ac:picMkLst>
            <pc:docMk/>
            <pc:sldMk cId="3057791133" sldId="348"/>
            <ac:picMk id="2" creationId="{930EFD3E-6C3C-7FE7-B10C-6428E1A5AC0C}"/>
          </ac:picMkLst>
        </pc:picChg>
        <pc:picChg chg="add mod">
          <ac:chgData name="Mari Powell" userId="S::mari.powell@uwtsd.ac.uk::a1b98dd7-29dc-4131-8e37-1423e6a9ecca" providerId="AD" clId="Web-{E2C8642E-EA38-5A71-7FFF-E25426961DEB}" dt="2024-02-26T14:10:28.703" v="61" actId="1076"/>
          <ac:picMkLst>
            <pc:docMk/>
            <pc:sldMk cId="3057791133" sldId="348"/>
            <ac:picMk id="3" creationId="{626FE453-0989-652A-B321-14FE60FFF0AE}"/>
          </ac:picMkLst>
        </pc:picChg>
      </pc:sldChg>
      <pc:sldChg chg="addSp delSp modSp add del">
        <pc:chgData name="Mari Powell" userId="S::mari.powell@uwtsd.ac.uk::a1b98dd7-29dc-4131-8e37-1423e6a9ecca" providerId="AD" clId="Web-{E2C8642E-EA38-5A71-7FFF-E25426961DEB}" dt="2024-02-26T14:20:29.204" v="67" actId="1076"/>
        <pc:sldMkLst>
          <pc:docMk/>
          <pc:sldMk cId="1079985010" sldId="349"/>
        </pc:sldMkLst>
        <pc:spChg chg="mod">
          <ac:chgData name="Mari Powell" userId="S::mari.powell@uwtsd.ac.uk::a1b98dd7-29dc-4131-8e37-1423e6a9ecca" providerId="AD" clId="Web-{E2C8642E-EA38-5A71-7FFF-E25426961DEB}" dt="2024-02-26T14:14:36.585" v="63" actId="1076"/>
          <ac:spMkLst>
            <pc:docMk/>
            <pc:sldMk cId="1079985010" sldId="349"/>
            <ac:spMk id="10" creationId="{D6436F6E-6B87-864B-7093-EC6B2063F7FF}"/>
          </ac:spMkLst>
        </pc:spChg>
        <pc:picChg chg="del">
          <ac:chgData name="Mari Powell" userId="S::mari.powell@uwtsd.ac.uk::a1b98dd7-29dc-4131-8e37-1423e6a9ecca" providerId="AD" clId="Web-{E2C8642E-EA38-5A71-7FFF-E25426961DEB}" dt="2024-02-26T13:53:12.486" v="32"/>
          <ac:picMkLst>
            <pc:docMk/>
            <pc:sldMk cId="1079985010" sldId="349"/>
            <ac:picMk id="2" creationId="{5ECE4D98-DE0D-8532-E75D-F5159D932943}"/>
          </ac:picMkLst>
        </pc:picChg>
        <pc:picChg chg="add mod">
          <ac:chgData name="Mari Powell" userId="S::mari.powell@uwtsd.ac.uk::a1b98dd7-29dc-4131-8e37-1423e6a9ecca" providerId="AD" clId="Web-{E2C8642E-EA38-5A71-7FFF-E25426961DEB}" dt="2024-02-26T14:20:29.204" v="67" actId="1076"/>
          <ac:picMkLst>
            <pc:docMk/>
            <pc:sldMk cId="1079985010" sldId="349"/>
            <ac:picMk id="3" creationId="{864F8E89-A240-89E1-6BFD-740213B0A127}"/>
          </ac:picMkLst>
        </pc:picChg>
      </pc:sldChg>
      <pc:sldChg chg="addSp delSp modSp add mod setBg">
        <pc:chgData name="Mari Powell" userId="S::mari.powell@uwtsd.ac.uk::a1b98dd7-29dc-4131-8e37-1423e6a9ecca" providerId="AD" clId="Web-{E2C8642E-EA38-5A71-7FFF-E25426961DEB}" dt="2024-02-26T14:24:50.181" v="72" actId="1076"/>
        <pc:sldMkLst>
          <pc:docMk/>
          <pc:sldMk cId="2915435314" sldId="350"/>
        </pc:sldMkLst>
        <pc:picChg chg="del">
          <ac:chgData name="Mari Powell" userId="S::mari.powell@uwtsd.ac.uk::a1b98dd7-29dc-4131-8e37-1423e6a9ecca" providerId="AD" clId="Web-{E2C8642E-EA38-5A71-7FFF-E25426961DEB}" dt="2024-02-26T13:53:15.408" v="33"/>
          <ac:picMkLst>
            <pc:docMk/>
            <pc:sldMk cId="2915435314" sldId="350"/>
            <ac:picMk id="2" creationId="{45584C26-103A-3748-3D5C-DE5CEF952A37}"/>
          </ac:picMkLst>
        </pc:picChg>
        <pc:picChg chg="add mod">
          <ac:chgData name="Mari Powell" userId="S::mari.powell@uwtsd.ac.uk::a1b98dd7-29dc-4131-8e37-1423e6a9ecca" providerId="AD" clId="Web-{E2C8642E-EA38-5A71-7FFF-E25426961DEB}" dt="2024-02-26T14:24:50.181" v="72" actId="1076"/>
          <ac:picMkLst>
            <pc:docMk/>
            <pc:sldMk cId="2915435314" sldId="350"/>
            <ac:picMk id="3" creationId="{777E6793-A2A1-2750-F86C-9727695400BC}"/>
          </ac:picMkLst>
        </pc:picChg>
      </pc:sldChg>
      <pc:sldChg chg="add">
        <pc:chgData name="Mari Powell" userId="S::mari.powell@uwtsd.ac.uk::a1b98dd7-29dc-4131-8e37-1423e6a9ecca" providerId="AD" clId="Web-{E2C8642E-EA38-5A71-7FFF-E25426961DEB}" dt="2024-02-26T13:33:01.717" v="0"/>
        <pc:sldMkLst>
          <pc:docMk/>
          <pc:sldMk cId="453969201" sldId="667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26/02/2024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26/02/2024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26/02/2024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26/02/2024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5" descr="Logo&#10;&#10;Description automatically generated">
            <a:extLst>
              <a:ext uri="{FF2B5EF4-FFF2-40B4-BE49-F238E27FC236}">
                <a16:creationId xmlns:a16="http://schemas.microsoft.com/office/drawing/2014/main" id="{B2844FE1-C21F-F14D-A04C-6D18E2AC21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7092" y="233999"/>
            <a:ext cx="5197098" cy="1244096"/>
          </a:xfrm>
          <a:prstGeom prst="rect">
            <a:avLst/>
          </a:prstGeom>
        </p:spPr>
      </p:pic>
      <p:pic>
        <p:nvPicPr>
          <p:cNvPr id="12" name="Picture 24" descr="Logo&#10;&#10;Description automatically generated">
            <a:extLst>
              <a:ext uri="{FF2B5EF4-FFF2-40B4-BE49-F238E27FC236}">
                <a16:creationId xmlns:a16="http://schemas.microsoft.com/office/drawing/2014/main" id="{FB9089C1-EA9C-74CE-377A-426053D3583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16120" y="1716296"/>
            <a:ext cx="8561872" cy="199510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062BA96-231F-369E-477C-F092AC95A812}"/>
              </a:ext>
            </a:extLst>
          </p:cNvPr>
          <p:cNvSpPr txBox="1"/>
          <p:nvPr/>
        </p:nvSpPr>
        <p:spPr>
          <a:xfrm>
            <a:off x="2770911" y="4059382"/>
            <a:ext cx="6636325" cy="212365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6000" dirty="0">
                <a:solidFill>
                  <a:srgbClr val="F01A70"/>
                </a:solidFill>
                <a:ea typeface="Calibri"/>
                <a:cs typeface="Calibri"/>
              </a:rPr>
              <a:t>Cymraeg </a:t>
            </a:r>
            <a:r>
              <a:rPr lang="en-GB" sz="6000" dirty="0" err="1">
                <a:solidFill>
                  <a:srgbClr val="F01A70"/>
                </a:solidFill>
                <a:ea typeface="Calibri"/>
                <a:cs typeface="Calibri"/>
              </a:rPr>
              <a:t>i</a:t>
            </a:r>
            <a:r>
              <a:rPr lang="en-GB" sz="6000" dirty="0">
                <a:solidFill>
                  <a:srgbClr val="F01A70"/>
                </a:solidFill>
                <a:ea typeface="Calibri"/>
                <a:cs typeface="Calibri"/>
              </a:rPr>
              <a:t> </a:t>
            </a:r>
            <a:r>
              <a:rPr lang="en-GB" sz="6000" dirty="0" err="1">
                <a:solidFill>
                  <a:srgbClr val="F01A70"/>
                </a:solidFill>
                <a:ea typeface="Calibri"/>
                <a:cs typeface="Calibri"/>
              </a:rPr>
              <a:t>Bawb</a:t>
            </a:r>
            <a:endParaRPr lang="en-GB" sz="6000" dirty="0">
              <a:solidFill>
                <a:srgbClr val="F01A70"/>
              </a:solidFill>
              <a:ea typeface="Calibri"/>
              <a:cs typeface="Calibri"/>
            </a:endParaRPr>
          </a:p>
          <a:p>
            <a:pPr algn="ctr"/>
            <a:endParaRPr lang="en-GB" sz="3600" dirty="0">
              <a:solidFill>
                <a:srgbClr val="F01A70"/>
              </a:solidFill>
              <a:ea typeface="Calibri"/>
              <a:cs typeface="Calibri"/>
            </a:endParaRPr>
          </a:p>
          <a:p>
            <a:pPr algn="ctr"/>
            <a:r>
              <a:rPr lang="en-GB" sz="3600" dirty="0" err="1">
                <a:solidFill>
                  <a:srgbClr val="F01A70"/>
                </a:solidFill>
                <a:ea typeface="Calibri"/>
                <a:cs typeface="Calibri"/>
              </a:rPr>
              <a:t>Diwrnod</a:t>
            </a:r>
            <a:r>
              <a:rPr lang="en-GB" sz="3600" dirty="0">
                <a:solidFill>
                  <a:srgbClr val="F01A70"/>
                </a:solidFill>
                <a:ea typeface="Calibri"/>
                <a:cs typeface="Calibri"/>
              </a:rPr>
              <a:t> 5 – 27 </a:t>
            </a:r>
            <a:r>
              <a:rPr lang="en-GB" sz="3600" dirty="0" err="1">
                <a:solidFill>
                  <a:srgbClr val="F01A70"/>
                </a:solidFill>
                <a:ea typeface="Calibri"/>
                <a:cs typeface="Calibri"/>
              </a:rPr>
              <a:t>Chwefror</a:t>
            </a:r>
            <a:r>
              <a:rPr lang="en-GB" sz="3600" dirty="0">
                <a:solidFill>
                  <a:srgbClr val="F01A70"/>
                </a:solidFill>
                <a:ea typeface="Calibri"/>
                <a:cs typeface="Calibri"/>
              </a:rPr>
              <a:t> 2024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4539692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1538" y="112305"/>
            <a:ext cx="7298838" cy="6739733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3725909" y="4924188"/>
            <a:ext cx="5090219" cy="14465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000" b="1">
                <a:solidFill>
                  <a:srgbClr val="002060"/>
                </a:solidFill>
                <a:cs typeface="Calibri"/>
              </a:rPr>
              <a:t>Pyramid </a:t>
            </a:r>
            <a:r>
              <a:rPr lang="en-US" sz="4000" b="1" err="1">
                <a:solidFill>
                  <a:srgbClr val="002060"/>
                </a:solidFill>
                <a:cs typeface="Calibri"/>
              </a:rPr>
              <a:t>Siarad</a:t>
            </a:r>
          </a:p>
          <a:p>
            <a:pPr algn="ctr"/>
            <a:endParaRPr lang="en-US" sz="2400" i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400" i="1">
                <a:solidFill>
                  <a:srgbClr val="002060"/>
                </a:solidFill>
                <a:cs typeface="Calibri"/>
              </a:rPr>
              <a:t>Talking Pyramid</a:t>
            </a:r>
          </a:p>
        </p:txBody>
      </p:sp>
      <p:pic>
        <p:nvPicPr>
          <p:cNvPr id="5" name="Picture 4" descr="A picture containing shape&#10;&#10;Description automatically generated">
            <a:extLst>
              <a:ext uri="{FF2B5EF4-FFF2-40B4-BE49-F238E27FC236}">
                <a16:creationId xmlns:a16="http://schemas.microsoft.com/office/drawing/2014/main" id="{CC4608AC-70D3-4F70-8DDE-58909F21D94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26298" y="116032"/>
            <a:ext cx="1800387" cy="18343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63727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3">
            <a:extLst>
              <a:ext uri="{FF2B5EF4-FFF2-40B4-BE49-F238E27FC236}">
                <a16:creationId xmlns:a16="http://schemas.microsoft.com/office/drawing/2014/main" id="{61F9A2AC-054A-914F-9468-B110A41BF748}"/>
              </a:ext>
            </a:extLst>
          </p:cNvPr>
          <p:cNvSpPr txBox="1"/>
          <p:nvPr/>
        </p:nvSpPr>
        <p:spPr>
          <a:xfrm>
            <a:off x="317290" y="1358685"/>
            <a:ext cx="11557417" cy="5316118"/>
          </a:xfrm>
          <a:prstGeom prst="rect">
            <a:avLst/>
          </a:prstGeom>
          <a:solidFill>
            <a:schemeClr val="lt1"/>
          </a:solidFill>
          <a:ln w="19050">
            <a:solidFill>
              <a:srgbClr val="002060"/>
            </a:solidFill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y-GB" sz="2400">
                <a:solidFill>
                  <a:srgbClr val="00206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Play in groups of 3 – </a:t>
            </a:r>
            <a:r>
              <a:rPr lang="cy-GB" sz="2400" b="1">
                <a:solidFill>
                  <a:srgbClr val="FF0000"/>
                </a:solidFill>
                <a:ea typeface="Times New Roman" panose="02020603050405020304" pitchFamily="18" charset="0"/>
                <a:cs typeface="Calibri" panose="020F0502020204030204" pitchFamily="34" charset="0"/>
              </a:rPr>
              <a:t>Player</a:t>
            </a:r>
            <a:r>
              <a:rPr lang="cy-GB" sz="2400" b="1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 1</a:t>
            </a:r>
            <a:r>
              <a:rPr lang="cy-GB" sz="2400">
                <a:solidFill>
                  <a:srgbClr val="00206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, </a:t>
            </a:r>
            <a:r>
              <a:rPr lang="cy-GB" sz="2400" b="1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Player 2</a:t>
            </a:r>
            <a:r>
              <a:rPr lang="cy-GB" sz="2400">
                <a:solidFill>
                  <a:srgbClr val="00206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 and the </a:t>
            </a:r>
            <a:r>
              <a:rPr lang="cy-GB" sz="2400" b="1">
                <a:solidFill>
                  <a:srgbClr val="FF0000"/>
                </a:solidFill>
                <a:ea typeface="Times New Roman" panose="02020603050405020304" pitchFamily="18" charset="0"/>
                <a:cs typeface="Calibri" panose="020F0502020204030204" pitchFamily="34" charset="0"/>
              </a:rPr>
              <a:t>R</a:t>
            </a:r>
            <a:r>
              <a:rPr lang="cy-GB" sz="2400" b="1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eferee</a:t>
            </a:r>
            <a:r>
              <a:rPr lang="cy-GB" sz="2400">
                <a:solidFill>
                  <a:srgbClr val="00206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.</a:t>
            </a:r>
          </a:p>
          <a:p>
            <a:pPr>
              <a:spcAft>
                <a:spcPts val="0"/>
              </a:spcAft>
            </a:pPr>
            <a:endParaRPr lang="en-GB" sz="2400">
              <a:solidFill>
                <a:srgbClr val="002060"/>
              </a:solidFill>
              <a:effectLst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y-GB" sz="2400">
                <a:solidFill>
                  <a:srgbClr val="00206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You must translate the sentences in the pyramid, one section a time.</a:t>
            </a:r>
            <a:r>
              <a:rPr lang="cy-GB" sz="2400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 </a:t>
            </a:r>
          </a:p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•"/>
            </a:pPr>
            <a:endParaRPr lang="en-GB" sz="2400">
              <a:solidFill>
                <a:srgbClr val="002060"/>
              </a:solidFill>
              <a:effectLst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y-GB" sz="2400" b="1">
                <a:solidFill>
                  <a:srgbClr val="00206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 </a:t>
            </a:r>
            <a:r>
              <a:rPr lang="cy-GB" sz="2400" b="1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Player 1</a:t>
            </a:r>
            <a:r>
              <a:rPr lang="cy-GB" sz="2400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 </a:t>
            </a:r>
            <a:r>
              <a:rPr lang="cy-GB" sz="2400">
                <a:solidFill>
                  <a:srgbClr val="00206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will start by translating the first sentence. If they translate correctly, they can move on to translate the next sentence. </a:t>
            </a:r>
          </a:p>
          <a:p>
            <a:pPr>
              <a:spcAft>
                <a:spcPts val="0"/>
              </a:spcAft>
            </a:pPr>
            <a:endParaRPr lang="en-GB" sz="2400">
              <a:solidFill>
                <a:srgbClr val="002060"/>
              </a:solidFill>
              <a:effectLst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y-GB" sz="2400">
                <a:solidFill>
                  <a:srgbClr val="00206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If </a:t>
            </a:r>
            <a:r>
              <a:rPr lang="cy-GB" sz="2400" b="1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Player 1</a:t>
            </a:r>
            <a:r>
              <a:rPr lang="cy-GB" sz="2400">
                <a:solidFill>
                  <a:srgbClr val="00206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 says something incorrectly, the </a:t>
            </a:r>
            <a:r>
              <a:rPr lang="cy-GB" sz="2400" b="1">
                <a:solidFill>
                  <a:srgbClr val="FF0000"/>
                </a:solidFill>
                <a:ea typeface="Times New Roman" panose="02020603050405020304" pitchFamily="18" charset="0"/>
                <a:cs typeface="Calibri" panose="020F0502020204030204" pitchFamily="34" charset="0"/>
              </a:rPr>
              <a:t>R</a:t>
            </a:r>
            <a:r>
              <a:rPr lang="cy-GB" sz="2400" b="1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eferee</a:t>
            </a:r>
            <a:r>
              <a:rPr lang="cy-GB" sz="2400">
                <a:solidFill>
                  <a:srgbClr val="00206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 will stop you, and </a:t>
            </a:r>
            <a:r>
              <a:rPr lang="cy-GB" sz="2400" b="1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Player 2</a:t>
            </a:r>
            <a:r>
              <a:rPr lang="cy-GB" sz="2400">
                <a:solidFill>
                  <a:srgbClr val="00206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 starts from the first sentence.</a:t>
            </a:r>
          </a:p>
          <a:p>
            <a:pPr>
              <a:spcAft>
                <a:spcPts val="0"/>
              </a:spcAft>
            </a:pPr>
            <a:endParaRPr lang="cy-GB" sz="2400">
              <a:solidFill>
                <a:srgbClr val="002060"/>
              </a:solidFill>
              <a:effectLst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2400">
                <a:solidFill>
                  <a:srgbClr val="00206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If </a:t>
            </a:r>
            <a:r>
              <a:rPr lang="cy-GB" sz="2400" b="1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Player 2</a:t>
            </a:r>
            <a:r>
              <a:rPr lang="cy-GB" sz="2400">
                <a:solidFill>
                  <a:srgbClr val="00206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 says something incorrectly, the </a:t>
            </a:r>
            <a:r>
              <a:rPr lang="cy-GB" sz="2400" b="1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Referee</a:t>
            </a:r>
            <a:r>
              <a:rPr lang="cy-GB" sz="2400">
                <a:solidFill>
                  <a:srgbClr val="00206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 will stop you, and </a:t>
            </a:r>
            <a:r>
              <a:rPr lang="cy-GB" sz="2400" b="1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Player 1</a:t>
            </a:r>
            <a:r>
              <a:rPr lang="cy-GB" sz="2400">
                <a:solidFill>
                  <a:srgbClr val="00206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 starts from the first sentence.</a:t>
            </a:r>
          </a:p>
          <a:p>
            <a:endParaRPr lang="en-GB" sz="2400">
              <a:solidFill>
                <a:srgbClr val="002060"/>
              </a:solidFill>
              <a:effectLst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y-GB" sz="2400">
                <a:solidFill>
                  <a:srgbClr val="00206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The first person to reach the last step and translate the whole pyramid correctly wins!</a:t>
            </a:r>
            <a:endParaRPr lang="en-GB" sz="2400">
              <a:solidFill>
                <a:srgbClr val="002060"/>
              </a:solidFill>
              <a:effectLst/>
              <a:ea typeface="Times New Roman" panose="02020603050405020304" pitchFamily="18" charset="0"/>
              <a:cs typeface="Calibri" panose="020F0502020204030204" pitchFamily="34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2A9F516-5110-EC4D-8F82-6FBE1725DBE0}"/>
              </a:ext>
            </a:extLst>
          </p:cNvPr>
          <p:cNvSpPr/>
          <p:nvPr/>
        </p:nvSpPr>
        <p:spPr>
          <a:xfrm>
            <a:off x="5210180" y="183197"/>
            <a:ext cx="1771639" cy="107721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3200" b="1" err="1">
                <a:solidFill>
                  <a:srgbClr val="002060"/>
                </a:solidFill>
                <a:ea typeface="Ayuthaya" pitchFamily="2" charset="-34"/>
                <a:cs typeface="Ayuthaya" pitchFamily="2" charset="-34"/>
              </a:rPr>
              <a:t>Rheolau</a:t>
            </a:r>
            <a:r>
              <a:rPr lang="en-US" sz="3200" b="1">
                <a:ea typeface="Ayuthaya" pitchFamily="2" charset="-34"/>
                <a:cs typeface="Ayuthaya" pitchFamily="2" charset="-34"/>
              </a:rPr>
              <a:t>  </a:t>
            </a:r>
          </a:p>
          <a:p>
            <a:pPr algn="ctr"/>
            <a:r>
              <a:rPr lang="en-US" sz="3200" i="1">
                <a:solidFill>
                  <a:srgbClr val="002060"/>
                </a:solidFill>
                <a:ea typeface="Ayuthaya" pitchFamily="2" charset="-34"/>
                <a:cs typeface="Ayuthaya" pitchFamily="2" charset="-34"/>
              </a:rPr>
              <a:t>Rules</a:t>
            </a:r>
          </a:p>
        </p:txBody>
      </p:sp>
    </p:spTree>
    <p:extLst>
      <p:ext uri="{BB962C8B-B14F-4D97-AF65-F5344CB8AC3E}">
        <p14:creationId xmlns:p14="http://schemas.microsoft.com/office/powerpoint/2010/main" val="26477721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D6436F6E-6B87-864B-7093-EC6B2063F7FF}"/>
              </a:ext>
            </a:extLst>
          </p:cNvPr>
          <p:cNvSpPr txBox="1"/>
          <p:nvPr/>
        </p:nvSpPr>
        <p:spPr>
          <a:xfrm>
            <a:off x="429615" y="321419"/>
            <a:ext cx="2743199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 b="1">
                <a:solidFill>
                  <a:srgbClr val="002060"/>
                </a:solidFill>
                <a:cs typeface="Calibri"/>
              </a:rPr>
              <a:t>Pyramid 1</a:t>
            </a:r>
          </a:p>
          <a:p>
            <a:r>
              <a:rPr lang="en-GB" sz="3200" b="1">
                <a:solidFill>
                  <a:srgbClr val="002060"/>
                </a:solidFill>
                <a:cs typeface="Calibri"/>
              </a:rPr>
              <a:t>Mrs Davies</a:t>
            </a:r>
          </a:p>
        </p:txBody>
      </p:sp>
      <p:pic>
        <p:nvPicPr>
          <p:cNvPr id="3" name="Picture 3" descr="A picture containing shape&#10;&#10;Description automatically generated">
            <a:extLst>
              <a:ext uri="{FF2B5EF4-FFF2-40B4-BE49-F238E27FC236}">
                <a16:creationId xmlns:a16="http://schemas.microsoft.com/office/drawing/2014/main" id="{82BDBDE6-B7CF-33E1-3E3A-0B57BB93BBA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3620" y="4732382"/>
            <a:ext cx="1684150" cy="1718140"/>
          </a:xfrm>
          <a:prstGeom prst="rect">
            <a:avLst/>
          </a:prstGeom>
        </p:spPr>
      </p:pic>
      <p:pic>
        <p:nvPicPr>
          <p:cNvPr id="6" name="Picture 5" descr="A triangle with text on it&#10;&#10;Description automatically generated">
            <a:extLst>
              <a:ext uri="{FF2B5EF4-FFF2-40B4-BE49-F238E27FC236}">
                <a16:creationId xmlns:a16="http://schemas.microsoft.com/office/drawing/2014/main" id="{59A8D822-153C-71A6-39C5-4EA705C1214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7267" y="170462"/>
            <a:ext cx="8530446" cy="65314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74687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D6436F6E-6B87-864B-7093-EC6B2063F7FF}"/>
              </a:ext>
            </a:extLst>
          </p:cNvPr>
          <p:cNvSpPr txBox="1"/>
          <p:nvPr/>
        </p:nvSpPr>
        <p:spPr>
          <a:xfrm>
            <a:off x="92112" y="219559"/>
            <a:ext cx="2743199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rgbClr val="FF0000"/>
                </a:solidFill>
                <a:cs typeface="Calibri"/>
              </a:rPr>
              <a:t>Atebion</a:t>
            </a:r>
            <a:r>
              <a:rPr lang="en-GB" sz="4000" b="1" dirty="0">
                <a:solidFill>
                  <a:srgbClr val="FF0000"/>
                </a:solidFill>
                <a:cs typeface="Calibri"/>
              </a:rPr>
              <a:t>!</a:t>
            </a:r>
            <a:endParaRPr lang="en-US" dirty="0"/>
          </a:p>
        </p:txBody>
      </p:sp>
      <p:pic>
        <p:nvPicPr>
          <p:cNvPr id="4" name="Picture 3" descr="A picture containing shape&#10;&#10;Description automatically generated">
            <a:extLst>
              <a:ext uri="{FF2B5EF4-FFF2-40B4-BE49-F238E27FC236}">
                <a16:creationId xmlns:a16="http://schemas.microsoft.com/office/drawing/2014/main" id="{EB035F32-B414-9B42-CB60-D89B1C9AB3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281" y="4791354"/>
            <a:ext cx="1684150" cy="1718140"/>
          </a:xfrm>
          <a:prstGeom prst="rect">
            <a:avLst/>
          </a:prstGeom>
        </p:spPr>
      </p:pic>
      <p:pic>
        <p:nvPicPr>
          <p:cNvPr id="3" name="Picture 2" descr="A triangle with red text&#10;&#10;Description automatically generated">
            <a:extLst>
              <a:ext uri="{FF2B5EF4-FFF2-40B4-BE49-F238E27FC236}">
                <a16:creationId xmlns:a16="http://schemas.microsoft.com/office/drawing/2014/main" id="{B5BFCF14-BB32-13D3-B4AB-14FD5286C29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136" y="170641"/>
            <a:ext cx="8458558" cy="65454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29779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D6436F6E-6B87-864B-7093-EC6B2063F7FF}"/>
              </a:ext>
            </a:extLst>
          </p:cNvPr>
          <p:cNvSpPr txBox="1"/>
          <p:nvPr/>
        </p:nvSpPr>
        <p:spPr>
          <a:xfrm>
            <a:off x="428153" y="340426"/>
            <a:ext cx="2743199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 b="1">
                <a:solidFill>
                  <a:srgbClr val="002060"/>
                </a:solidFill>
                <a:cs typeface="Calibri"/>
              </a:rPr>
              <a:t>Pyramid 2</a:t>
            </a:r>
          </a:p>
          <a:p>
            <a:r>
              <a:rPr lang="en-GB" sz="3200" b="1">
                <a:solidFill>
                  <a:srgbClr val="002060"/>
                </a:solidFill>
                <a:cs typeface="Calibri"/>
              </a:rPr>
              <a:t>Miss Jones</a:t>
            </a:r>
          </a:p>
        </p:txBody>
      </p:sp>
      <p:pic>
        <p:nvPicPr>
          <p:cNvPr id="4" name="Picture 3" descr="A picture containing shape&#10;&#10;Description automatically generated">
            <a:extLst>
              <a:ext uri="{FF2B5EF4-FFF2-40B4-BE49-F238E27FC236}">
                <a16:creationId xmlns:a16="http://schemas.microsoft.com/office/drawing/2014/main" id="{4B61590B-5A1B-AEAA-D521-3C95F12F4E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3620" y="4804269"/>
            <a:ext cx="1684150" cy="171814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3D9C5C9C-310A-2301-24FA-18F50D75E7F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9759" y="213596"/>
            <a:ext cx="8516068" cy="65026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83317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D6436F6E-6B87-864B-7093-EC6B2063F7FF}"/>
              </a:ext>
            </a:extLst>
          </p:cNvPr>
          <p:cNvSpPr txBox="1"/>
          <p:nvPr/>
        </p:nvSpPr>
        <p:spPr>
          <a:xfrm>
            <a:off x="-64576" y="142067"/>
            <a:ext cx="2743199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err="1">
                <a:solidFill>
                  <a:srgbClr val="FF0000"/>
                </a:solidFill>
                <a:cs typeface="Calibri"/>
              </a:rPr>
              <a:t>Atebion</a:t>
            </a:r>
            <a:r>
              <a:rPr lang="en-GB" sz="4000" b="1">
                <a:solidFill>
                  <a:srgbClr val="FF0000"/>
                </a:solidFill>
                <a:cs typeface="Calibri"/>
              </a:rPr>
              <a:t>!</a:t>
            </a:r>
            <a:endParaRPr lang="en-US"/>
          </a:p>
          <a:p>
            <a:pPr algn="ctr"/>
            <a:r>
              <a:rPr lang="en-GB" sz="3200" i="1">
                <a:solidFill>
                  <a:srgbClr val="FF0000"/>
                </a:solidFill>
                <a:cs typeface="Calibri"/>
              </a:rPr>
              <a:t>Answers!</a:t>
            </a:r>
          </a:p>
        </p:txBody>
      </p:sp>
      <p:pic>
        <p:nvPicPr>
          <p:cNvPr id="4" name="Picture 3" descr="A picture containing shape&#10;&#10;Description automatically generated">
            <a:extLst>
              <a:ext uri="{FF2B5EF4-FFF2-40B4-BE49-F238E27FC236}">
                <a16:creationId xmlns:a16="http://schemas.microsoft.com/office/drawing/2014/main" id="{8FD2E498-8C1C-5876-1AEF-11ACADFD48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2366" y="4804269"/>
            <a:ext cx="1684150" cy="171814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626FE453-0989-652A-B321-14FE60FFF0A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7267" y="199306"/>
            <a:ext cx="8530446" cy="65600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77911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D6436F6E-6B87-864B-7093-EC6B2063F7FF}"/>
              </a:ext>
            </a:extLst>
          </p:cNvPr>
          <p:cNvSpPr txBox="1"/>
          <p:nvPr/>
        </p:nvSpPr>
        <p:spPr>
          <a:xfrm>
            <a:off x="500040" y="255625"/>
            <a:ext cx="2743199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 b="1" dirty="0">
                <a:solidFill>
                  <a:srgbClr val="002060"/>
                </a:solidFill>
                <a:cs typeface="Calibri"/>
              </a:rPr>
              <a:t>Pyramid 3</a:t>
            </a:r>
          </a:p>
          <a:p>
            <a:r>
              <a:rPr lang="en-GB" sz="3200" b="1" dirty="0">
                <a:solidFill>
                  <a:srgbClr val="002060"/>
                </a:solidFill>
                <a:cs typeface="Calibri"/>
              </a:rPr>
              <a:t>Mr Williams</a:t>
            </a:r>
          </a:p>
        </p:txBody>
      </p:sp>
      <p:pic>
        <p:nvPicPr>
          <p:cNvPr id="4" name="Picture 3" descr="A picture containing shape&#10;&#10;Description automatically generated">
            <a:extLst>
              <a:ext uri="{FF2B5EF4-FFF2-40B4-BE49-F238E27FC236}">
                <a16:creationId xmlns:a16="http://schemas.microsoft.com/office/drawing/2014/main" id="{38B6598D-09B3-3667-5453-2E731085CEB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11" y="4791354"/>
            <a:ext cx="1684150" cy="1718140"/>
          </a:xfrm>
          <a:prstGeom prst="rect">
            <a:avLst/>
          </a:prstGeom>
        </p:spPr>
      </p:pic>
      <p:pic>
        <p:nvPicPr>
          <p:cNvPr id="3" name="Picture 2" descr="A triangle with text on it&#10;&#10;Description automatically generated">
            <a:extLst>
              <a:ext uri="{FF2B5EF4-FFF2-40B4-BE49-F238E27FC236}">
                <a16:creationId xmlns:a16="http://schemas.microsoft.com/office/drawing/2014/main" id="{864F8E89-A240-89E1-6BFD-740213B0A12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7871" y="103607"/>
            <a:ext cx="8544823" cy="6636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99850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D6436F6E-6B87-864B-7093-EC6B2063F7FF}"/>
              </a:ext>
            </a:extLst>
          </p:cNvPr>
          <p:cNvSpPr txBox="1"/>
          <p:nvPr/>
        </p:nvSpPr>
        <p:spPr>
          <a:xfrm>
            <a:off x="-103322" y="154982"/>
            <a:ext cx="2743199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err="1">
                <a:solidFill>
                  <a:srgbClr val="FF0000"/>
                </a:solidFill>
                <a:cs typeface="Calibri"/>
              </a:rPr>
              <a:t>Atebion</a:t>
            </a:r>
            <a:r>
              <a:rPr lang="en-GB" sz="4000" b="1">
                <a:solidFill>
                  <a:srgbClr val="FF0000"/>
                </a:solidFill>
                <a:cs typeface="Calibri"/>
              </a:rPr>
              <a:t>!</a:t>
            </a:r>
            <a:endParaRPr lang="en-US"/>
          </a:p>
          <a:p>
            <a:pPr algn="ctr"/>
            <a:r>
              <a:rPr lang="en-GB" sz="3200" i="1">
                <a:solidFill>
                  <a:srgbClr val="FF0000"/>
                </a:solidFill>
                <a:cs typeface="Calibri"/>
              </a:rPr>
              <a:t>Answers!</a:t>
            </a:r>
          </a:p>
        </p:txBody>
      </p:sp>
      <p:pic>
        <p:nvPicPr>
          <p:cNvPr id="5" name="Picture 3" descr="A picture containing shape&#10;&#10;Description automatically generated">
            <a:extLst>
              <a:ext uri="{FF2B5EF4-FFF2-40B4-BE49-F238E27FC236}">
                <a16:creationId xmlns:a16="http://schemas.microsoft.com/office/drawing/2014/main" id="{CF68DADD-A5A5-B343-D09E-D9937F129BB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3620" y="4804269"/>
            <a:ext cx="1684150" cy="1718140"/>
          </a:xfrm>
          <a:prstGeom prst="rect">
            <a:avLst/>
          </a:prstGeom>
        </p:spPr>
      </p:pic>
      <p:pic>
        <p:nvPicPr>
          <p:cNvPr id="3" name="Picture 2" descr="A screenshot of a computer screen&#10;&#10;Description automatically generated">
            <a:extLst>
              <a:ext uri="{FF2B5EF4-FFF2-40B4-BE49-F238E27FC236}">
                <a16:creationId xmlns:a16="http://schemas.microsoft.com/office/drawing/2014/main" id="{777E6793-A2A1-2750-F86C-9727695400B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136" y="156085"/>
            <a:ext cx="8544823" cy="65458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543531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54</cp:revision>
  <dcterms:created xsi:type="dcterms:W3CDTF">2024-02-26T13:32:45Z</dcterms:created>
  <dcterms:modified xsi:type="dcterms:W3CDTF">2024-02-26T14:24:51Z</dcterms:modified>
</cp:coreProperties>
</file>