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73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31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49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0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69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22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81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85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18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3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44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CA160-D5F3-4FC7-9592-1A06FBA0F7A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B05FC-08B5-4772-9DD5-0A32B1A02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199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BMSP4002 Assignment 1 Suggested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830" y="1825625"/>
            <a:ext cx="11133827" cy="435133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Introduction: </a:t>
            </a:r>
            <a:r>
              <a:rPr lang="en-GB" dirty="0"/>
              <a:t>This report aims to analyse the organisational function of </a:t>
            </a:r>
            <a:r>
              <a:rPr lang="en-GB" dirty="0" smtClean="0"/>
              <a:t>XXXX. </a:t>
            </a:r>
            <a:r>
              <a:rPr lang="en-GB" dirty="0"/>
              <a:t>This report will cover a </a:t>
            </a:r>
            <a:r>
              <a:rPr lang="en-GB" dirty="0" smtClean="0"/>
              <a:t>number of </a:t>
            </a:r>
            <a:r>
              <a:rPr lang="en-GB" dirty="0"/>
              <a:t>different areas in relation to organisational function </a:t>
            </a:r>
            <a:r>
              <a:rPr lang="en-GB" dirty="0" smtClean="0"/>
              <a:t>i.e. including </a:t>
            </a:r>
            <a:r>
              <a:rPr lang="en-GB" dirty="0"/>
              <a:t>organisational context, approaches to organisation and management, work and satisfaction and finally perception and communication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Organisational Context (of chosen organisation)………..</a:t>
            </a:r>
          </a:p>
          <a:p>
            <a:r>
              <a:rPr lang="en-GB" dirty="0" smtClean="0"/>
              <a:t>Approaches to Organisation and Management (of chosen organisation)…………</a:t>
            </a:r>
          </a:p>
          <a:p>
            <a:r>
              <a:rPr lang="en-GB" dirty="0" smtClean="0"/>
              <a:t>Work and Motivation (in chosen organisation)…………..</a:t>
            </a:r>
          </a:p>
          <a:p>
            <a:r>
              <a:rPr lang="en-GB" dirty="0" smtClean="0"/>
              <a:t>Perception and Communication (in chosen organisation)…………….</a:t>
            </a:r>
          </a:p>
          <a:p>
            <a:r>
              <a:rPr lang="en-GB" dirty="0" smtClean="0"/>
              <a:t>Conclusion: </a:t>
            </a:r>
            <a:r>
              <a:rPr lang="en-GB" dirty="0"/>
              <a:t>This report sought to study the organisational function of </a:t>
            </a:r>
            <a:r>
              <a:rPr lang="en-GB" dirty="0" smtClean="0"/>
              <a:t>XX </a:t>
            </a:r>
            <a:r>
              <a:rPr lang="en-GB" dirty="0" err="1" smtClean="0"/>
              <a:t>XX</a:t>
            </a:r>
            <a:r>
              <a:rPr lang="en-GB" dirty="0" smtClean="0"/>
              <a:t> and </a:t>
            </a:r>
            <a:r>
              <a:rPr lang="en-GB" dirty="0"/>
              <a:t>how the management at the organisation approaches </a:t>
            </a:r>
            <a:r>
              <a:rPr lang="en-GB" dirty="0" smtClean="0"/>
              <a:t>these aspects.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073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110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BMSP4002 Assignment 1 Suggested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Behenna</dc:creator>
  <cp:lastModifiedBy>Glenn Behenna</cp:lastModifiedBy>
  <cp:revision>3</cp:revision>
  <dcterms:created xsi:type="dcterms:W3CDTF">2021-03-07T16:46:41Z</dcterms:created>
  <dcterms:modified xsi:type="dcterms:W3CDTF">2021-03-07T16:55:22Z</dcterms:modified>
</cp:coreProperties>
</file>