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ink/ink40.xml" ContentType="application/inkml+xml"/>
  <Override PartName="/ppt/ink/ink41.xml" ContentType="application/inkml+xml"/>
  <Override PartName="/ppt/ink/ink42.xml" ContentType="application/inkml+xml"/>
  <Override PartName="/ppt/ink/ink43.xml" ContentType="application/inkml+xml"/>
  <Override PartName="/ppt/ink/ink44.xml" ContentType="application/inkml+xml"/>
  <Override PartName="/ppt/ink/ink45.xml" ContentType="application/inkml+xml"/>
  <Override PartName="/ppt/ink/ink46.xml" ContentType="application/inkml+xml"/>
  <Override PartName="/ppt/ink/ink47.xml" ContentType="application/inkml+xml"/>
  <Override PartName="/ppt/ink/ink48.xml" ContentType="application/inkml+xml"/>
  <Override PartName="/ppt/ink/ink49.xml" ContentType="application/inkml+xml"/>
  <Override PartName="/ppt/ink/ink50.xml" ContentType="application/inkml+xml"/>
  <Override PartName="/ppt/ink/ink51.xml" ContentType="application/inkml+xml"/>
  <Override PartName="/ppt/ink/ink52.xml" ContentType="application/inkml+xml"/>
  <Override PartName="/ppt/ink/ink53.xml" ContentType="application/inkml+xml"/>
  <Override PartName="/ppt/ink/ink54.xml" ContentType="application/inkml+xml"/>
  <Override PartName="/ppt/ink/ink55.xml" ContentType="application/inkml+xml"/>
  <Override PartName="/ppt/ink/ink56.xml" ContentType="application/inkml+xml"/>
  <Override PartName="/ppt/ink/ink57.xml" ContentType="application/inkml+xml"/>
  <Override PartName="/ppt/ink/ink58.xml" ContentType="application/inkml+xml"/>
  <Override PartName="/ppt/ink/ink59.xml" ContentType="application/inkml+xml"/>
  <Override PartName="/ppt/ink/ink60.xml" ContentType="application/inkml+xml"/>
  <Override PartName="/ppt/ink/ink61.xml" ContentType="application/inkml+xml"/>
  <Override PartName="/ppt/ink/ink62.xml" ContentType="application/inkml+xml"/>
  <Override PartName="/ppt/ink/ink63.xml" ContentType="application/inkml+xml"/>
  <Override PartName="/ppt/ink/ink64.xml" ContentType="application/inkml+xml"/>
  <Override PartName="/ppt/ink/ink65.xml" ContentType="application/inkml+xml"/>
  <Override PartName="/ppt/ink/ink66.xml" ContentType="application/inkml+xml"/>
  <Override PartName="/ppt/ink/ink67.xml" ContentType="application/inkml+xml"/>
  <Override PartName="/ppt/ink/ink68.xml" ContentType="application/inkml+xml"/>
  <Override PartName="/ppt/ink/ink69.xml" ContentType="application/inkml+xml"/>
  <Override PartName="/ppt/ink/ink70.xml" ContentType="application/inkml+xml"/>
  <Override PartName="/ppt/ink/ink71.xml" ContentType="application/inkml+xml"/>
  <Override PartName="/ppt/ink/ink72.xml" ContentType="application/inkml+xml"/>
  <Override PartName="/ppt/ink/ink73.xml" ContentType="application/inkml+xml"/>
  <Override PartName="/ppt/ink/ink74.xml" ContentType="application/inkml+xml"/>
  <Override PartName="/ppt/ink/ink75.xml" ContentType="application/inkml+xml"/>
  <Override PartName="/ppt/ink/ink76.xml" ContentType="application/inkml+xml"/>
  <Override PartName="/ppt/ink/ink77.xml" ContentType="application/inkml+xml"/>
  <Override PartName="/ppt/ink/ink78.xml" ContentType="application/inkml+xml"/>
  <Override PartName="/ppt/ink/ink79.xml" ContentType="application/inkml+xml"/>
  <Override PartName="/ppt/ink/ink80.xml" ContentType="application/inkml+xml"/>
  <Override PartName="/ppt/ink/ink81.xml" ContentType="application/inkml+xml"/>
  <Override PartName="/ppt/ink/ink82.xml" ContentType="application/inkml+xml"/>
  <Override PartName="/ppt/ink/ink83.xml" ContentType="application/inkml+xml"/>
  <Override PartName="/ppt/ink/ink84.xml" ContentType="application/inkml+xml"/>
  <Override PartName="/ppt/ink/ink85.xml" ContentType="application/inkml+xml"/>
  <Override PartName="/ppt/ink/ink86.xml" ContentType="application/inkml+xml"/>
  <Override PartName="/ppt/ink/ink87.xml" ContentType="application/inkml+xml"/>
  <Override PartName="/ppt/ink/ink88.xml" ContentType="application/inkml+xml"/>
  <Override PartName="/ppt/ink/ink89.xml" ContentType="application/inkml+xml"/>
  <Override PartName="/ppt/ink/ink90.xml" ContentType="application/inkml+xml"/>
  <Override PartName="/ppt/ink/ink91.xml" ContentType="application/inkml+xml"/>
  <Override PartName="/ppt/ink/ink92.xml" ContentType="application/inkml+xml"/>
  <Override PartName="/ppt/ink/ink93.xml" ContentType="application/inkml+xml"/>
  <Override PartName="/ppt/ink/ink94.xml" ContentType="application/inkml+xml"/>
  <Override PartName="/ppt/ink/ink95.xml" ContentType="application/inkml+xml"/>
  <Override PartName="/ppt/ink/ink96.xml" ContentType="application/inkml+xml"/>
  <Override PartName="/ppt/ink/ink97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930" r:id="rId2"/>
  </p:sldMasterIdLst>
  <p:sldIdLst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56" r:id="rId14"/>
    <p:sldId id="271" r:id="rId15"/>
    <p:sldId id="257" r:id="rId16"/>
    <p:sldId id="272" r:id="rId17"/>
    <p:sldId id="273" r:id="rId18"/>
    <p:sldId id="274" r:id="rId19"/>
    <p:sldId id="275" r:id="rId20"/>
    <p:sldId id="258" r:id="rId21"/>
    <p:sldId id="276" r:id="rId22"/>
    <p:sldId id="277" r:id="rId23"/>
    <p:sldId id="278" r:id="rId24"/>
    <p:sldId id="259" r:id="rId25"/>
    <p:sldId id="279" r:id="rId26"/>
    <p:sldId id="280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D289A78-3C2F-4741-AA29-6B08D27257F1}" v="27" dt="2024-06-05T15:12:03.15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 snapToGrid="0">
      <p:cViewPr varScale="1">
        <p:scale>
          <a:sx n="109" d="100"/>
          <a:sy n="109" d="100"/>
        </p:scale>
        <p:origin x="55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microsoft.com/office/2016/11/relationships/changesInfo" Target="changesInfos/changesInfo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theme" Target="theme/theme1.xml"/><Relationship Id="rId8" Type="http://schemas.openxmlformats.org/officeDocument/2006/relationships/slide" Target="slides/slide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Holley" userId="45123e1e-ac21-4ee3-b53e-8d97b4b34e1e" providerId="ADAL" clId="{917B7CFE-6CFD-46A6-87E5-98176C6175E2}"/>
    <pc:docChg chg="undo custSel addSld modSld sldOrd addMainMaster">
      <pc:chgData name="David Holley" userId="45123e1e-ac21-4ee3-b53e-8d97b4b34e1e" providerId="ADAL" clId="{917B7CFE-6CFD-46A6-87E5-98176C6175E2}" dt="2024-04-16T09:00:36.799" v="3421" actId="27636"/>
      <pc:docMkLst>
        <pc:docMk/>
      </pc:docMkLst>
      <pc:sldChg chg="addSp modSp new mod">
        <pc:chgData name="David Holley" userId="45123e1e-ac21-4ee3-b53e-8d97b4b34e1e" providerId="ADAL" clId="{917B7CFE-6CFD-46A6-87E5-98176C6175E2}" dt="2024-03-21T11:32:52.180" v="8" actId="403"/>
        <pc:sldMkLst>
          <pc:docMk/>
          <pc:sldMk cId="172054792" sldId="257"/>
        </pc:sldMkLst>
        <pc:graphicFrameChg chg="add mod">
          <ac:chgData name="David Holley" userId="45123e1e-ac21-4ee3-b53e-8d97b4b34e1e" providerId="ADAL" clId="{917B7CFE-6CFD-46A6-87E5-98176C6175E2}" dt="2024-03-21T11:32:05.898" v="1"/>
          <ac:graphicFrameMkLst>
            <pc:docMk/>
            <pc:sldMk cId="172054792" sldId="257"/>
            <ac:graphicFrameMk id="2" creationId="{10DB060A-EB6A-4A9A-AA54-0FA302A0DC91}"/>
          </ac:graphicFrameMkLst>
        </pc:graphicFrameChg>
        <pc:graphicFrameChg chg="add mod modGraphic">
          <ac:chgData name="David Holley" userId="45123e1e-ac21-4ee3-b53e-8d97b4b34e1e" providerId="ADAL" clId="{917B7CFE-6CFD-46A6-87E5-98176C6175E2}" dt="2024-03-21T11:32:52.180" v="8" actId="403"/>
          <ac:graphicFrameMkLst>
            <pc:docMk/>
            <pc:sldMk cId="172054792" sldId="257"/>
            <ac:graphicFrameMk id="3" creationId="{340B4835-BA29-9275-7945-5F0EAAD33FDD}"/>
          </ac:graphicFrameMkLst>
        </pc:graphicFrameChg>
      </pc:sldChg>
      <pc:sldChg chg="addSp modSp new mod ord">
        <pc:chgData name="David Holley" userId="45123e1e-ac21-4ee3-b53e-8d97b4b34e1e" providerId="ADAL" clId="{917B7CFE-6CFD-46A6-87E5-98176C6175E2}" dt="2024-03-28T16:30:36.593" v="2991"/>
        <pc:sldMkLst>
          <pc:docMk/>
          <pc:sldMk cId="1610546683" sldId="258"/>
        </pc:sldMkLst>
        <pc:spChg chg="add mod">
          <ac:chgData name="David Holley" userId="45123e1e-ac21-4ee3-b53e-8d97b4b34e1e" providerId="ADAL" clId="{917B7CFE-6CFD-46A6-87E5-98176C6175E2}" dt="2024-03-22T15:51:05.246" v="280" actId="1076"/>
          <ac:spMkLst>
            <pc:docMk/>
            <pc:sldMk cId="1610546683" sldId="258"/>
            <ac:spMk id="2" creationId="{9197BBAD-86BF-F3AD-C2B3-939633951441}"/>
          </ac:spMkLst>
        </pc:spChg>
        <pc:spChg chg="add mod">
          <ac:chgData name="David Holley" userId="45123e1e-ac21-4ee3-b53e-8d97b4b34e1e" providerId="ADAL" clId="{917B7CFE-6CFD-46A6-87E5-98176C6175E2}" dt="2024-03-22T15:53:20.988" v="353" actId="1076"/>
          <ac:spMkLst>
            <pc:docMk/>
            <pc:sldMk cId="1610546683" sldId="258"/>
            <ac:spMk id="3" creationId="{ED320A5D-8ACF-F383-0E2D-091013008882}"/>
          </ac:spMkLst>
        </pc:spChg>
        <pc:spChg chg="add mod">
          <ac:chgData name="David Holley" userId="45123e1e-ac21-4ee3-b53e-8d97b4b34e1e" providerId="ADAL" clId="{917B7CFE-6CFD-46A6-87E5-98176C6175E2}" dt="2024-03-22T15:51:07.914" v="281" actId="1076"/>
          <ac:spMkLst>
            <pc:docMk/>
            <pc:sldMk cId="1610546683" sldId="258"/>
            <ac:spMk id="4" creationId="{CEAFB0F1-6CB1-B1A1-BA4E-B6B3841BBE3E}"/>
          </ac:spMkLst>
        </pc:spChg>
        <pc:spChg chg="add mod">
          <ac:chgData name="David Holley" userId="45123e1e-ac21-4ee3-b53e-8d97b4b34e1e" providerId="ADAL" clId="{917B7CFE-6CFD-46A6-87E5-98176C6175E2}" dt="2024-03-22T15:51:12.008" v="282" actId="1076"/>
          <ac:spMkLst>
            <pc:docMk/>
            <pc:sldMk cId="1610546683" sldId="258"/>
            <ac:spMk id="5" creationId="{34764C55-3115-C08B-D221-04BA1F563E67}"/>
          </ac:spMkLst>
        </pc:spChg>
        <pc:spChg chg="add mod">
          <ac:chgData name="David Holley" userId="45123e1e-ac21-4ee3-b53e-8d97b4b34e1e" providerId="ADAL" clId="{917B7CFE-6CFD-46A6-87E5-98176C6175E2}" dt="2024-03-22T15:53:20.988" v="353" actId="1076"/>
          <ac:spMkLst>
            <pc:docMk/>
            <pc:sldMk cId="1610546683" sldId="258"/>
            <ac:spMk id="6" creationId="{8D936645-10F3-7DCF-AE8E-A55F62224EA2}"/>
          </ac:spMkLst>
        </pc:spChg>
        <pc:spChg chg="add mod">
          <ac:chgData name="David Holley" userId="45123e1e-ac21-4ee3-b53e-8d97b4b34e1e" providerId="ADAL" clId="{917B7CFE-6CFD-46A6-87E5-98176C6175E2}" dt="2024-03-22T15:53:20.988" v="353" actId="1076"/>
          <ac:spMkLst>
            <pc:docMk/>
            <pc:sldMk cId="1610546683" sldId="258"/>
            <ac:spMk id="7" creationId="{6F29033F-777C-D17C-FBFB-57786E4EC51F}"/>
          </ac:spMkLst>
        </pc:spChg>
        <pc:spChg chg="add mod">
          <ac:chgData name="David Holley" userId="45123e1e-ac21-4ee3-b53e-8d97b4b34e1e" providerId="ADAL" clId="{917B7CFE-6CFD-46A6-87E5-98176C6175E2}" dt="2024-03-22T15:50:34.667" v="278" actId="12789"/>
          <ac:spMkLst>
            <pc:docMk/>
            <pc:sldMk cId="1610546683" sldId="258"/>
            <ac:spMk id="8" creationId="{AE7A013F-0C52-3A17-C32A-266289D0DAE1}"/>
          </ac:spMkLst>
        </pc:spChg>
        <pc:spChg chg="add mod">
          <ac:chgData name="David Holley" userId="45123e1e-ac21-4ee3-b53e-8d97b4b34e1e" providerId="ADAL" clId="{917B7CFE-6CFD-46A6-87E5-98176C6175E2}" dt="2024-03-22T15:51:20.017" v="283" actId="1076"/>
          <ac:spMkLst>
            <pc:docMk/>
            <pc:sldMk cId="1610546683" sldId="258"/>
            <ac:spMk id="9" creationId="{7777EB85-DB2D-2B2D-3179-FEC12588AE97}"/>
          </ac:spMkLst>
        </pc:spChg>
        <pc:spChg chg="add mod">
          <ac:chgData name="David Holley" userId="45123e1e-ac21-4ee3-b53e-8d97b4b34e1e" providerId="ADAL" clId="{917B7CFE-6CFD-46A6-87E5-98176C6175E2}" dt="2024-03-22T15:50:48.365" v="279" actId="408"/>
          <ac:spMkLst>
            <pc:docMk/>
            <pc:sldMk cId="1610546683" sldId="258"/>
            <ac:spMk id="10" creationId="{A2D79482-4C06-B3D5-C53C-34177754C2FD}"/>
          </ac:spMkLst>
        </pc:spChg>
        <pc:spChg chg="add mod">
          <ac:chgData name="David Holley" userId="45123e1e-ac21-4ee3-b53e-8d97b4b34e1e" providerId="ADAL" clId="{917B7CFE-6CFD-46A6-87E5-98176C6175E2}" dt="2024-03-22T15:50:48.365" v="279" actId="408"/>
          <ac:spMkLst>
            <pc:docMk/>
            <pc:sldMk cId="1610546683" sldId="258"/>
            <ac:spMk id="11" creationId="{C9A9DD83-E2B6-C153-46EE-6F5DD99A96EA}"/>
          </ac:spMkLst>
        </pc:spChg>
        <pc:spChg chg="add mod">
          <ac:chgData name="David Holley" userId="45123e1e-ac21-4ee3-b53e-8d97b4b34e1e" providerId="ADAL" clId="{917B7CFE-6CFD-46A6-87E5-98176C6175E2}" dt="2024-03-22T15:50:48.365" v="279" actId="408"/>
          <ac:spMkLst>
            <pc:docMk/>
            <pc:sldMk cId="1610546683" sldId="258"/>
            <ac:spMk id="12" creationId="{12B6D336-6F05-4F5D-F3A4-46728CEF3428}"/>
          </ac:spMkLst>
        </pc:spChg>
        <pc:spChg chg="add mod">
          <ac:chgData name="David Holley" userId="45123e1e-ac21-4ee3-b53e-8d97b4b34e1e" providerId="ADAL" clId="{917B7CFE-6CFD-46A6-87E5-98176C6175E2}" dt="2024-03-22T15:50:34.667" v="278" actId="12789"/>
          <ac:spMkLst>
            <pc:docMk/>
            <pc:sldMk cId="1610546683" sldId="258"/>
            <ac:spMk id="13" creationId="{BF557D9F-9FD9-3E1B-9D02-DDA71D2314AC}"/>
          </ac:spMkLst>
        </pc:spChg>
        <pc:spChg chg="add mod">
          <ac:chgData name="David Holley" userId="45123e1e-ac21-4ee3-b53e-8d97b4b34e1e" providerId="ADAL" clId="{917B7CFE-6CFD-46A6-87E5-98176C6175E2}" dt="2024-03-22T15:53:45.530" v="357" actId="12789"/>
          <ac:spMkLst>
            <pc:docMk/>
            <pc:sldMk cId="1610546683" sldId="258"/>
            <ac:spMk id="14" creationId="{CF078E43-61B3-71D9-1C4E-02B74ADC8772}"/>
          </ac:spMkLst>
        </pc:spChg>
        <pc:spChg chg="add mod">
          <ac:chgData name="David Holley" userId="45123e1e-ac21-4ee3-b53e-8d97b4b34e1e" providerId="ADAL" clId="{917B7CFE-6CFD-46A6-87E5-98176C6175E2}" dt="2024-03-22T15:58:36.575" v="450" actId="1076"/>
          <ac:spMkLst>
            <pc:docMk/>
            <pc:sldMk cId="1610546683" sldId="258"/>
            <ac:spMk id="15" creationId="{DB20E9B4-31C8-6597-9D70-81E6EA31BB3E}"/>
          </ac:spMkLst>
        </pc:spChg>
        <pc:spChg chg="add mod">
          <ac:chgData name="David Holley" userId="45123e1e-ac21-4ee3-b53e-8d97b4b34e1e" providerId="ADAL" clId="{917B7CFE-6CFD-46A6-87E5-98176C6175E2}" dt="2024-03-22T15:53:45.530" v="357" actId="12789"/>
          <ac:spMkLst>
            <pc:docMk/>
            <pc:sldMk cId="1610546683" sldId="258"/>
            <ac:spMk id="16" creationId="{7BD71976-6C08-5675-DA14-A1723D854A50}"/>
          </ac:spMkLst>
        </pc:spChg>
        <pc:spChg chg="add mod">
          <ac:chgData name="David Holley" userId="45123e1e-ac21-4ee3-b53e-8d97b4b34e1e" providerId="ADAL" clId="{917B7CFE-6CFD-46A6-87E5-98176C6175E2}" dt="2024-03-22T15:53:58.355" v="369" actId="20577"/>
          <ac:spMkLst>
            <pc:docMk/>
            <pc:sldMk cId="1610546683" sldId="258"/>
            <ac:spMk id="17" creationId="{6C20828C-83C8-5BE3-5DC6-4AAAA372C6D1}"/>
          </ac:spMkLst>
        </pc:spChg>
        <pc:spChg chg="add mod">
          <ac:chgData name="David Holley" userId="45123e1e-ac21-4ee3-b53e-8d97b4b34e1e" providerId="ADAL" clId="{917B7CFE-6CFD-46A6-87E5-98176C6175E2}" dt="2024-03-22T15:54:15.388" v="374" actId="20577"/>
          <ac:spMkLst>
            <pc:docMk/>
            <pc:sldMk cId="1610546683" sldId="258"/>
            <ac:spMk id="18" creationId="{477F08F0-67B1-8150-BD00-BA88DA4F9BA7}"/>
          </ac:spMkLst>
        </pc:spChg>
        <pc:spChg chg="add mod">
          <ac:chgData name="David Holley" userId="45123e1e-ac21-4ee3-b53e-8d97b4b34e1e" providerId="ADAL" clId="{917B7CFE-6CFD-46A6-87E5-98176C6175E2}" dt="2024-03-22T15:54:30.136" v="377" actId="20577"/>
          <ac:spMkLst>
            <pc:docMk/>
            <pc:sldMk cId="1610546683" sldId="258"/>
            <ac:spMk id="19" creationId="{2B2DAC47-781B-E0CE-F746-5168A0074A29}"/>
          </ac:spMkLst>
        </pc:spChg>
        <pc:spChg chg="add mod">
          <ac:chgData name="David Holley" userId="45123e1e-ac21-4ee3-b53e-8d97b4b34e1e" providerId="ADAL" clId="{917B7CFE-6CFD-46A6-87E5-98176C6175E2}" dt="2024-03-22T15:59:32.014" v="470" actId="1076"/>
          <ac:spMkLst>
            <pc:docMk/>
            <pc:sldMk cId="1610546683" sldId="258"/>
            <ac:spMk id="20" creationId="{C2859B4F-D253-D8E9-38F8-4EF5CD75C75B}"/>
          </ac:spMkLst>
        </pc:spChg>
        <pc:spChg chg="add mod">
          <ac:chgData name="David Holley" userId="45123e1e-ac21-4ee3-b53e-8d97b4b34e1e" providerId="ADAL" clId="{917B7CFE-6CFD-46A6-87E5-98176C6175E2}" dt="2024-03-22T15:57:34.477" v="425" actId="1076"/>
          <ac:spMkLst>
            <pc:docMk/>
            <pc:sldMk cId="1610546683" sldId="258"/>
            <ac:spMk id="21" creationId="{E0A403EA-F601-4CED-8D5F-3B0F31445FDE}"/>
          </ac:spMkLst>
        </pc:spChg>
        <pc:cxnChg chg="add mod">
          <ac:chgData name="David Holley" userId="45123e1e-ac21-4ee3-b53e-8d97b4b34e1e" providerId="ADAL" clId="{917B7CFE-6CFD-46A6-87E5-98176C6175E2}" dt="2024-03-22T15:56:02.208" v="392" actId="14100"/>
          <ac:cxnSpMkLst>
            <pc:docMk/>
            <pc:sldMk cId="1610546683" sldId="258"/>
            <ac:cxnSpMk id="23" creationId="{A5D7B16D-C229-5FD2-C230-B6635AB564AA}"/>
          </ac:cxnSpMkLst>
        </pc:cxnChg>
        <pc:cxnChg chg="add mod">
          <ac:chgData name="David Holley" userId="45123e1e-ac21-4ee3-b53e-8d97b4b34e1e" providerId="ADAL" clId="{917B7CFE-6CFD-46A6-87E5-98176C6175E2}" dt="2024-03-22T15:58:17.864" v="444" actId="14100"/>
          <ac:cxnSpMkLst>
            <pc:docMk/>
            <pc:sldMk cId="1610546683" sldId="258"/>
            <ac:cxnSpMk id="26" creationId="{14580C4E-1D6F-E33D-DFBA-76C9C9AE7257}"/>
          </ac:cxnSpMkLst>
        </pc:cxnChg>
        <pc:cxnChg chg="add mod">
          <ac:chgData name="David Holley" userId="45123e1e-ac21-4ee3-b53e-8d97b4b34e1e" providerId="ADAL" clId="{917B7CFE-6CFD-46A6-87E5-98176C6175E2}" dt="2024-03-22T15:58:00.866" v="434" actId="14100"/>
          <ac:cxnSpMkLst>
            <pc:docMk/>
            <pc:sldMk cId="1610546683" sldId="258"/>
            <ac:cxnSpMk id="27" creationId="{657647F7-CD36-F1F2-CF86-EC01C5DC9809}"/>
          </ac:cxnSpMkLst>
        </pc:cxnChg>
        <pc:cxnChg chg="add mod">
          <ac:chgData name="David Holley" userId="45123e1e-ac21-4ee3-b53e-8d97b4b34e1e" providerId="ADAL" clId="{917B7CFE-6CFD-46A6-87E5-98176C6175E2}" dt="2024-03-22T15:57:49.893" v="431" actId="14100"/>
          <ac:cxnSpMkLst>
            <pc:docMk/>
            <pc:sldMk cId="1610546683" sldId="258"/>
            <ac:cxnSpMk id="28" creationId="{3DAFBD60-4442-4862-5A69-19C4FBD5803B}"/>
          </ac:cxnSpMkLst>
        </pc:cxnChg>
        <pc:cxnChg chg="add mod">
          <ac:chgData name="David Holley" userId="45123e1e-ac21-4ee3-b53e-8d97b4b34e1e" providerId="ADAL" clId="{917B7CFE-6CFD-46A6-87E5-98176C6175E2}" dt="2024-03-22T15:57:43.238" v="428" actId="14100"/>
          <ac:cxnSpMkLst>
            <pc:docMk/>
            <pc:sldMk cId="1610546683" sldId="258"/>
            <ac:cxnSpMk id="29" creationId="{D13C2408-E6E3-1A56-CC5C-0496B8DA381D}"/>
          </ac:cxnSpMkLst>
        </pc:cxnChg>
        <pc:cxnChg chg="add mod">
          <ac:chgData name="David Holley" userId="45123e1e-ac21-4ee3-b53e-8d97b4b34e1e" providerId="ADAL" clId="{917B7CFE-6CFD-46A6-87E5-98176C6175E2}" dt="2024-03-22T15:57:34.477" v="425" actId="1076"/>
          <ac:cxnSpMkLst>
            <pc:docMk/>
            <pc:sldMk cId="1610546683" sldId="258"/>
            <ac:cxnSpMk id="30" creationId="{18E5D84E-01D9-4464-1AA4-CD899E6EA6F7}"/>
          </ac:cxnSpMkLst>
        </pc:cxnChg>
        <pc:cxnChg chg="add mod">
          <ac:chgData name="David Holley" userId="45123e1e-ac21-4ee3-b53e-8d97b4b34e1e" providerId="ADAL" clId="{917B7CFE-6CFD-46A6-87E5-98176C6175E2}" dt="2024-03-22T15:57:14.851" v="420" actId="14100"/>
          <ac:cxnSpMkLst>
            <pc:docMk/>
            <pc:sldMk cId="1610546683" sldId="258"/>
            <ac:cxnSpMk id="31" creationId="{28D8A6F9-2118-20D0-207E-185059336923}"/>
          </ac:cxnSpMkLst>
        </pc:cxnChg>
        <pc:cxnChg chg="add mod">
          <ac:chgData name="David Holley" userId="45123e1e-ac21-4ee3-b53e-8d97b4b34e1e" providerId="ADAL" clId="{917B7CFE-6CFD-46A6-87E5-98176C6175E2}" dt="2024-03-22T15:57:02.741" v="416" actId="14100"/>
          <ac:cxnSpMkLst>
            <pc:docMk/>
            <pc:sldMk cId="1610546683" sldId="258"/>
            <ac:cxnSpMk id="32" creationId="{E126F6CB-BDE9-893D-2974-AF498BA3334B}"/>
          </ac:cxnSpMkLst>
        </pc:cxnChg>
        <pc:cxnChg chg="add mod">
          <ac:chgData name="David Holley" userId="45123e1e-ac21-4ee3-b53e-8d97b4b34e1e" providerId="ADAL" clId="{917B7CFE-6CFD-46A6-87E5-98176C6175E2}" dt="2024-03-22T15:56:52.320" v="413" actId="14100"/>
          <ac:cxnSpMkLst>
            <pc:docMk/>
            <pc:sldMk cId="1610546683" sldId="258"/>
            <ac:cxnSpMk id="33" creationId="{5B4A93D9-EE97-B707-8264-9716E10FECA8}"/>
          </ac:cxnSpMkLst>
        </pc:cxnChg>
        <pc:cxnChg chg="add mod">
          <ac:chgData name="David Holley" userId="45123e1e-ac21-4ee3-b53e-8d97b4b34e1e" providerId="ADAL" clId="{917B7CFE-6CFD-46A6-87E5-98176C6175E2}" dt="2024-03-22T15:56:42.413" v="411" actId="14100"/>
          <ac:cxnSpMkLst>
            <pc:docMk/>
            <pc:sldMk cId="1610546683" sldId="258"/>
            <ac:cxnSpMk id="34" creationId="{A9F71ECD-6181-4EB8-3704-DC7B817BEBCE}"/>
          </ac:cxnSpMkLst>
        </pc:cxnChg>
        <pc:cxnChg chg="add mod">
          <ac:chgData name="David Holley" userId="45123e1e-ac21-4ee3-b53e-8d97b4b34e1e" providerId="ADAL" clId="{917B7CFE-6CFD-46A6-87E5-98176C6175E2}" dt="2024-03-22T15:56:31.998" v="409" actId="14100"/>
          <ac:cxnSpMkLst>
            <pc:docMk/>
            <pc:sldMk cId="1610546683" sldId="258"/>
            <ac:cxnSpMk id="35" creationId="{FB585D59-C353-BE39-45EE-AFE93F616EE8}"/>
          </ac:cxnSpMkLst>
        </pc:cxnChg>
        <pc:cxnChg chg="add mod">
          <ac:chgData name="David Holley" userId="45123e1e-ac21-4ee3-b53e-8d97b4b34e1e" providerId="ADAL" clId="{917B7CFE-6CFD-46A6-87E5-98176C6175E2}" dt="2024-03-22T15:56:21.397" v="406" actId="14100"/>
          <ac:cxnSpMkLst>
            <pc:docMk/>
            <pc:sldMk cId="1610546683" sldId="258"/>
            <ac:cxnSpMk id="36" creationId="{F7FAAA55-937C-AA86-117B-AADDBE9DCFD5}"/>
          </ac:cxnSpMkLst>
        </pc:cxnChg>
        <pc:cxnChg chg="add mod">
          <ac:chgData name="David Holley" userId="45123e1e-ac21-4ee3-b53e-8d97b4b34e1e" providerId="ADAL" clId="{917B7CFE-6CFD-46A6-87E5-98176C6175E2}" dt="2024-03-22T15:58:23.830" v="446" actId="14100"/>
          <ac:cxnSpMkLst>
            <pc:docMk/>
            <pc:sldMk cId="1610546683" sldId="258"/>
            <ac:cxnSpMk id="60" creationId="{F398DBF3-C21A-47FC-0704-68C9209888E4}"/>
          </ac:cxnSpMkLst>
        </pc:cxnChg>
        <pc:cxnChg chg="add mod">
          <ac:chgData name="David Holley" userId="45123e1e-ac21-4ee3-b53e-8d97b4b34e1e" providerId="ADAL" clId="{917B7CFE-6CFD-46A6-87E5-98176C6175E2}" dt="2024-03-22T15:58:55.697" v="457" actId="14100"/>
          <ac:cxnSpMkLst>
            <pc:docMk/>
            <pc:sldMk cId="1610546683" sldId="258"/>
            <ac:cxnSpMk id="61" creationId="{DC511A63-B577-3531-55C9-272B6C1427EC}"/>
          </ac:cxnSpMkLst>
        </pc:cxnChg>
        <pc:cxnChg chg="add mod">
          <ac:chgData name="David Holley" userId="45123e1e-ac21-4ee3-b53e-8d97b4b34e1e" providerId="ADAL" clId="{917B7CFE-6CFD-46A6-87E5-98176C6175E2}" dt="2024-03-22T15:59:33.820" v="471" actId="14100"/>
          <ac:cxnSpMkLst>
            <pc:docMk/>
            <pc:sldMk cId="1610546683" sldId="258"/>
            <ac:cxnSpMk id="62" creationId="{D0169807-C5AC-C820-47CF-9C0652BCD709}"/>
          </ac:cxnSpMkLst>
        </pc:cxnChg>
        <pc:cxnChg chg="add mod">
          <ac:chgData name="David Holley" userId="45123e1e-ac21-4ee3-b53e-8d97b4b34e1e" providerId="ADAL" clId="{917B7CFE-6CFD-46A6-87E5-98176C6175E2}" dt="2024-03-22T15:59:02.770" v="460" actId="14100"/>
          <ac:cxnSpMkLst>
            <pc:docMk/>
            <pc:sldMk cId="1610546683" sldId="258"/>
            <ac:cxnSpMk id="63" creationId="{CDE24AE9-939A-6C91-CB71-9E8C752B6710}"/>
          </ac:cxnSpMkLst>
        </pc:cxnChg>
        <pc:cxnChg chg="add mod">
          <ac:chgData name="David Holley" userId="45123e1e-ac21-4ee3-b53e-8d97b4b34e1e" providerId="ADAL" clId="{917B7CFE-6CFD-46A6-87E5-98176C6175E2}" dt="2024-03-22T15:58:48.257" v="454" actId="14100"/>
          <ac:cxnSpMkLst>
            <pc:docMk/>
            <pc:sldMk cId="1610546683" sldId="258"/>
            <ac:cxnSpMk id="64" creationId="{DCF52439-2DB4-537F-1082-76783FDA1243}"/>
          </ac:cxnSpMkLst>
        </pc:cxnChg>
        <pc:cxnChg chg="add mod">
          <ac:chgData name="David Holley" userId="45123e1e-ac21-4ee3-b53e-8d97b4b34e1e" providerId="ADAL" clId="{917B7CFE-6CFD-46A6-87E5-98176C6175E2}" dt="2024-03-22T15:58:38.544" v="451" actId="14100"/>
          <ac:cxnSpMkLst>
            <pc:docMk/>
            <pc:sldMk cId="1610546683" sldId="258"/>
            <ac:cxnSpMk id="65" creationId="{BFB48056-893B-AC55-D548-E5927339CAC7}"/>
          </ac:cxnSpMkLst>
        </pc:cxnChg>
        <pc:cxnChg chg="add mod">
          <ac:chgData name="David Holley" userId="45123e1e-ac21-4ee3-b53e-8d97b4b34e1e" providerId="ADAL" clId="{917B7CFE-6CFD-46A6-87E5-98176C6175E2}" dt="2024-03-22T15:59:20.494" v="467" actId="14100"/>
          <ac:cxnSpMkLst>
            <pc:docMk/>
            <pc:sldMk cId="1610546683" sldId="258"/>
            <ac:cxnSpMk id="78" creationId="{F60A20D8-5526-D0EE-023B-89303036C6FF}"/>
          </ac:cxnSpMkLst>
        </pc:cxnChg>
      </pc:sldChg>
      <pc:sldChg chg="addSp delSp modSp add mod ord">
        <pc:chgData name="David Holley" userId="45123e1e-ac21-4ee3-b53e-8d97b4b34e1e" providerId="ADAL" clId="{917B7CFE-6CFD-46A6-87E5-98176C6175E2}" dt="2024-03-28T16:30:39.406" v="2993"/>
        <pc:sldMkLst>
          <pc:docMk/>
          <pc:sldMk cId="2280147950" sldId="259"/>
        </pc:sldMkLst>
        <pc:spChg chg="del mod">
          <ac:chgData name="David Holley" userId="45123e1e-ac21-4ee3-b53e-8d97b4b34e1e" providerId="ADAL" clId="{917B7CFE-6CFD-46A6-87E5-98176C6175E2}" dt="2024-03-22T16:15:28.228" v="819" actId="478"/>
          <ac:spMkLst>
            <pc:docMk/>
            <pc:sldMk cId="2280147950" sldId="259"/>
            <ac:spMk id="2" creationId="{8A887291-C1DE-FED5-9505-956053F3F21A}"/>
          </ac:spMkLst>
        </pc:spChg>
        <pc:spChg chg="mod">
          <ac:chgData name="David Holley" userId="45123e1e-ac21-4ee3-b53e-8d97b4b34e1e" providerId="ADAL" clId="{917B7CFE-6CFD-46A6-87E5-98176C6175E2}" dt="2024-03-22T16:09:48.054" v="707" actId="1076"/>
          <ac:spMkLst>
            <pc:docMk/>
            <pc:sldMk cId="2280147950" sldId="259"/>
            <ac:spMk id="3" creationId="{76DF7481-9341-6A20-0279-8A2C3DBD0554}"/>
          </ac:spMkLst>
        </pc:spChg>
        <pc:spChg chg="mod">
          <ac:chgData name="David Holley" userId="45123e1e-ac21-4ee3-b53e-8d97b4b34e1e" providerId="ADAL" clId="{917B7CFE-6CFD-46A6-87E5-98176C6175E2}" dt="2024-03-22T16:13:11.753" v="773" actId="1076"/>
          <ac:spMkLst>
            <pc:docMk/>
            <pc:sldMk cId="2280147950" sldId="259"/>
            <ac:spMk id="4" creationId="{BC13C920-F2DE-BC59-E0A0-BE72FC3D0AE1}"/>
          </ac:spMkLst>
        </pc:spChg>
        <pc:spChg chg="del mod">
          <ac:chgData name="David Holley" userId="45123e1e-ac21-4ee3-b53e-8d97b4b34e1e" providerId="ADAL" clId="{917B7CFE-6CFD-46A6-87E5-98176C6175E2}" dt="2024-03-22T16:15:31.219" v="822" actId="478"/>
          <ac:spMkLst>
            <pc:docMk/>
            <pc:sldMk cId="2280147950" sldId="259"/>
            <ac:spMk id="5" creationId="{1B3E4CC5-771A-8AA8-E425-8079C247FC8C}"/>
          </ac:spMkLst>
        </pc:spChg>
        <pc:spChg chg="mod">
          <ac:chgData name="David Holley" userId="45123e1e-ac21-4ee3-b53e-8d97b4b34e1e" providerId="ADAL" clId="{917B7CFE-6CFD-46A6-87E5-98176C6175E2}" dt="2024-03-22T16:09:50.496" v="708" actId="1076"/>
          <ac:spMkLst>
            <pc:docMk/>
            <pc:sldMk cId="2280147950" sldId="259"/>
            <ac:spMk id="6" creationId="{9B12EC86-6EC2-3370-B17A-229DABB19E60}"/>
          </ac:spMkLst>
        </pc:spChg>
        <pc:spChg chg="mod">
          <ac:chgData name="David Holley" userId="45123e1e-ac21-4ee3-b53e-8d97b4b34e1e" providerId="ADAL" clId="{917B7CFE-6CFD-46A6-87E5-98176C6175E2}" dt="2024-03-22T16:09:52.363" v="709" actId="1076"/>
          <ac:spMkLst>
            <pc:docMk/>
            <pc:sldMk cId="2280147950" sldId="259"/>
            <ac:spMk id="7" creationId="{18B0F912-C6E4-E865-35FA-632119CB4A7B}"/>
          </ac:spMkLst>
        </pc:spChg>
        <pc:spChg chg="mod">
          <ac:chgData name="David Holley" userId="45123e1e-ac21-4ee3-b53e-8d97b4b34e1e" providerId="ADAL" clId="{917B7CFE-6CFD-46A6-87E5-98176C6175E2}" dt="2024-03-22T16:09:54.908" v="710" actId="1076"/>
          <ac:spMkLst>
            <pc:docMk/>
            <pc:sldMk cId="2280147950" sldId="259"/>
            <ac:spMk id="8" creationId="{B6AA023B-2CE9-7736-3D57-779262D997A0}"/>
          </ac:spMkLst>
        </pc:spChg>
        <pc:spChg chg="del mod">
          <ac:chgData name="David Holley" userId="45123e1e-ac21-4ee3-b53e-8d97b4b34e1e" providerId="ADAL" clId="{917B7CFE-6CFD-46A6-87E5-98176C6175E2}" dt="2024-03-22T16:15:31.953" v="823" actId="478"/>
          <ac:spMkLst>
            <pc:docMk/>
            <pc:sldMk cId="2280147950" sldId="259"/>
            <ac:spMk id="9" creationId="{762227CC-EE68-01DE-667C-BC8945696BF1}"/>
          </ac:spMkLst>
        </pc:spChg>
        <pc:spChg chg="mod">
          <ac:chgData name="David Holley" userId="45123e1e-ac21-4ee3-b53e-8d97b4b34e1e" providerId="ADAL" clId="{917B7CFE-6CFD-46A6-87E5-98176C6175E2}" dt="2024-03-22T16:10:01.574" v="712" actId="1076"/>
          <ac:spMkLst>
            <pc:docMk/>
            <pc:sldMk cId="2280147950" sldId="259"/>
            <ac:spMk id="10" creationId="{08DF4A15-182C-FF2A-C18A-F667B5C800AB}"/>
          </ac:spMkLst>
        </pc:spChg>
        <pc:spChg chg="mod">
          <ac:chgData name="David Holley" userId="45123e1e-ac21-4ee3-b53e-8d97b4b34e1e" providerId="ADAL" clId="{917B7CFE-6CFD-46A6-87E5-98176C6175E2}" dt="2024-03-22T16:10:17.963" v="716" actId="1076"/>
          <ac:spMkLst>
            <pc:docMk/>
            <pc:sldMk cId="2280147950" sldId="259"/>
            <ac:spMk id="11" creationId="{7559ACF4-274C-FCDD-52F2-D1B29B90FE58}"/>
          </ac:spMkLst>
        </pc:spChg>
        <pc:spChg chg="mod">
          <ac:chgData name="David Holley" userId="45123e1e-ac21-4ee3-b53e-8d97b4b34e1e" providerId="ADAL" clId="{917B7CFE-6CFD-46A6-87E5-98176C6175E2}" dt="2024-03-22T16:11:50.533" v="750" actId="1076"/>
          <ac:spMkLst>
            <pc:docMk/>
            <pc:sldMk cId="2280147950" sldId="259"/>
            <ac:spMk id="12" creationId="{14ACA5BD-B9B8-805F-16B7-43E58FB45023}"/>
          </ac:spMkLst>
        </pc:spChg>
        <pc:spChg chg="mod">
          <ac:chgData name="David Holley" userId="45123e1e-ac21-4ee3-b53e-8d97b4b34e1e" providerId="ADAL" clId="{917B7CFE-6CFD-46A6-87E5-98176C6175E2}" dt="2024-03-22T16:12:50.554" v="762" actId="1076"/>
          <ac:spMkLst>
            <pc:docMk/>
            <pc:sldMk cId="2280147950" sldId="259"/>
            <ac:spMk id="13" creationId="{7CE20A24-19D5-2D69-9CB3-2D8C507DB4F6}"/>
          </ac:spMkLst>
        </pc:spChg>
        <pc:spChg chg="del">
          <ac:chgData name="David Holley" userId="45123e1e-ac21-4ee3-b53e-8d97b4b34e1e" providerId="ADAL" clId="{917B7CFE-6CFD-46A6-87E5-98176C6175E2}" dt="2024-03-22T16:15:30.435" v="821" actId="478"/>
          <ac:spMkLst>
            <pc:docMk/>
            <pc:sldMk cId="2280147950" sldId="259"/>
            <ac:spMk id="14" creationId="{CABA410C-E63A-BFF6-A956-6C3F2FE19A11}"/>
          </ac:spMkLst>
        </pc:spChg>
        <pc:spChg chg="mod">
          <ac:chgData name="David Holley" userId="45123e1e-ac21-4ee3-b53e-8d97b4b34e1e" providerId="ADAL" clId="{917B7CFE-6CFD-46A6-87E5-98176C6175E2}" dt="2024-03-22T16:10:55.300" v="729" actId="1076"/>
          <ac:spMkLst>
            <pc:docMk/>
            <pc:sldMk cId="2280147950" sldId="259"/>
            <ac:spMk id="15" creationId="{FD291537-E4F6-18EC-3771-C0D61D11C2ED}"/>
          </ac:spMkLst>
        </pc:spChg>
        <pc:spChg chg="mod">
          <ac:chgData name="David Holley" userId="45123e1e-ac21-4ee3-b53e-8d97b4b34e1e" providerId="ADAL" clId="{917B7CFE-6CFD-46A6-87E5-98176C6175E2}" dt="2024-03-22T16:15:09.046" v="812" actId="1076"/>
          <ac:spMkLst>
            <pc:docMk/>
            <pc:sldMk cId="2280147950" sldId="259"/>
            <ac:spMk id="16" creationId="{5DA5A1EC-0273-B0A5-63EF-AF28C32B37D8}"/>
          </ac:spMkLst>
        </pc:spChg>
        <pc:spChg chg="del mod">
          <ac:chgData name="David Holley" userId="45123e1e-ac21-4ee3-b53e-8d97b4b34e1e" providerId="ADAL" clId="{917B7CFE-6CFD-46A6-87E5-98176C6175E2}" dt="2024-03-22T16:15:27.276" v="818" actId="478"/>
          <ac:spMkLst>
            <pc:docMk/>
            <pc:sldMk cId="2280147950" sldId="259"/>
            <ac:spMk id="17" creationId="{6DB445DB-969C-4E73-DC2B-54E476807DCF}"/>
          </ac:spMkLst>
        </pc:spChg>
        <pc:spChg chg="del">
          <ac:chgData name="David Holley" userId="45123e1e-ac21-4ee3-b53e-8d97b4b34e1e" providerId="ADAL" clId="{917B7CFE-6CFD-46A6-87E5-98176C6175E2}" dt="2024-03-22T16:15:26.538" v="817" actId="478"/>
          <ac:spMkLst>
            <pc:docMk/>
            <pc:sldMk cId="2280147950" sldId="259"/>
            <ac:spMk id="18" creationId="{3900F1F4-62FD-AD16-F1C0-5703DCD64CA9}"/>
          </ac:spMkLst>
        </pc:spChg>
        <pc:spChg chg="mod">
          <ac:chgData name="David Holley" userId="45123e1e-ac21-4ee3-b53e-8d97b4b34e1e" providerId="ADAL" clId="{917B7CFE-6CFD-46A6-87E5-98176C6175E2}" dt="2024-03-22T16:11:37.365" v="746" actId="1076"/>
          <ac:spMkLst>
            <pc:docMk/>
            <pc:sldMk cId="2280147950" sldId="259"/>
            <ac:spMk id="19" creationId="{88BA5295-35D3-CBC1-E1D7-4EA1CB324261}"/>
          </ac:spMkLst>
        </pc:spChg>
        <pc:spChg chg="del mod">
          <ac:chgData name="David Holley" userId="45123e1e-ac21-4ee3-b53e-8d97b4b34e1e" providerId="ADAL" clId="{917B7CFE-6CFD-46A6-87E5-98176C6175E2}" dt="2024-03-22T16:15:33.510" v="824" actId="478"/>
          <ac:spMkLst>
            <pc:docMk/>
            <pc:sldMk cId="2280147950" sldId="259"/>
            <ac:spMk id="20" creationId="{AED88318-9095-45DC-6CAB-1CBC7CB5BAB1}"/>
          </ac:spMkLst>
        </pc:spChg>
        <pc:spChg chg="del mod">
          <ac:chgData name="David Holley" userId="45123e1e-ac21-4ee3-b53e-8d97b4b34e1e" providerId="ADAL" clId="{917B7CFE-6CFD-46A6-87E5-98176C6175E2}" dt="2024-03-22T16:16:31.036" v="825" actId="478"/>
          <ac:spMkLst>
            <pc:docMk/>
            <pc:sldMk cId="2280147950" sldId="259"/>
            <ac:spMk id="21" creationId="{2315AB30-6A0D-4A94-02A6-7AE7B21E36D4}"/>
          </ac:spMkLst>
        </pc:spChg>
        <pc:spChg chg="add mod">
          <ac:chgData name="David Holley" userId="45123e1e-ac21-4ee3-b53e-8d97b4b34e1e" providerId="ADAL" clId="{917B7CFE-6CFD-46A6-87E5-98176C6175E2}" dt="2024-03-22T16:12:02.407" v="753" actId="1076"/>
          <ac:spMkLst>
            <pc:docMk/>
            <pc:sldMk cId="2280147950" sldId="259"/>
            <ac:spMk id="53" creationId="{7F609511-5613-9F4E-7870-C341D5FDBC4F}"/>
          </ac:spMkLst>
        </pc:spChg>
        <pc:spChg chg="add mod">
          <ac:chgData name="David Holley" userId="45123e1e-ac21-4ee3-b53e-8d97b4b34e1e" providerId="ADAL" clId="{917B7CFE-6CFD-46A6-87E5-98176C6175E2}" dt="2024-03-22T16:14:36.844" v="801" actId="1076"/>
          <ac:spMkLst>
            <pc:docMk/>
            <pc:sldMk cId="2280147950" sldId="259"/>
            <ac:spMk id="55" creationId="{FE98B334-D95A-49B8-49DB-1BB8EF22096F}"/>
          </ac:spMkLst>
        </pc:spChg>
        <pc:spChg chg="add mod">
          <ac:chgData name="David Holley" userId="45123e1e-ac21-4ee3-b53e-8d97b4b34e1e" providerId="ADAL" clId="{917B7CFE-6CFD-46A6-87E5-98176C6175E2}" dt="2024-03-22T16:14:41.325" v="802" actId="1076"/>
          <ac:spMkLst>
            <pc:docMk/>
            <pc:sldMk cId="2280147950" sldId="259"/>
            <ac:spMk id="56" creationId="{5572EE18-C487-85EA-9FFA-E0922B855634}"/>
          </ac:spMkLst>
        </pc:spChg>
        <pc:spChg chg="add mod">
          <ac:chgData name="David Holley" userId="45123e1e-ac21-4ee3-b53e-8d97b4b34e1e" providerId="ADAL" clId="{917B7CFE-6CFD-46A6-87E5-98176C6175E2}" dt="2024-03-22T16:14:44.347" v="803" actId="1076"/>
          <ac:spMkLst>
            <pc:docMk/>
            <pc:sldMk cId="2280147950" sldId="259"/>
            <ac:spMk id="57" creationId="{0B88521D-A685-544D-3A45-7E9ED04ED966}"/>
          </ac:spMkLst>
        </pc:spChg>
        <pc:spChg chg="add mod">
          <ac:chgData name="David Holley" userId="45123e1e-ac21-4ee3-b53e-8d97b4b34e1e" providerId="ADAL" clId="{917B7CFE-6CFD-46A6-87E5-98176C6175E2}" dt="2024-03-22T16:13:49.639" v="785" actId="1076"/>
          <ac:spMkLst>
            <pc:docMk/>
            <pc:sldMk cId="2280147950" sldId="259"/>
            <ac:spMk id="79" creationId="{2763F12E-F382-2399-C341-81784A3C3517}"/>
          </ac:spMkLst>
        </pc:spChg>
        <pc:spChg chg="add mod">
          <ac:chgData name="David Holley" userId="45123e1e-ac21-4ee3-b53e-8d97b4b34e1e" providerId="ADAL" clId="{917B7CFE-6CFD-46A6-87E5-98176C6175E2}" dt="2024-03-22T16:15:04.823" v="811" actId="1076"/>
          <ac:spMkLst>
            <pc:docMk/>
            <pc:sldMk cId="2280147950" sldId="259"/>
            <ac:spMk id="132" creationId="{5DF5BA62-7365-1F0A-BFEB-573E70857F3E}"/>
          </ac:spMkLst>
        </pc:spChg>
        <pc:cxnChg chg="mod">
          <ac:chgData name="David Holley" userId="45123e1e-ac21-4ee3-b53e-8d97b4b34e1e" providerId="ADAL" clId="{917B7CFE-6CFD-46A6-87E5-98176C6175E2}" dt="2024-03-22T16:09:54.908" v="710" actId="1076"/>
          <ac:cxnSpMkLst>
            <pc:docMk/>
            <pc:sldMk cId="2280147950" sldId="259"/>
            <ac:cxnSpMk id="23" creationId="{9F643C4A-D590-2143-30E9-7ACA091406DC}"/>
          </ac:cxnSpMkLst>
        </pc:cxnChg>
        <pc:cxnChg chg="mod">
          <ac:chgData name="David Holley" userId="45123e1e-ac21-4ee3-b53e-8d97b4b34e1e" providerId="ADAL" clId="{917B7CFE-6CFD-46A6-87E5-98176C6175E2}" dt="2024-03-22T16:09:57.617" v="711" actId="14100"/>
          <ac:cxnSpMkLst>
            <pc:docMk/>
            <pc:sldMk cId="2280147950" sldId="259"/>
            <ac:cxnSpMk id="26" creationId="{47BA4821-4A4D-272E-E427-2B459773766A}"/>
          </ac:cxnSpMkLst>
        </pc:cxnChg>
        <pc:cxnChg chg="mod">
          <ac:chgData name="David Holley" userId="45123e1e-ac21-4ee3-b53e-8d97b4b34e1e" providerId="ADAL" clId="{917B7CFE-6CFD-46A6-87E5-98176C6175E2}" dt="2024-03-22T16:09:54.908" v="710" actId="1076"/>
          <ac:cxnSpMkLst>
            <pc:docMk/>
            <pc:sldMk cId="2280147950" sldId="259"/>
            <ac:cxnSpMk id="27" creationId="{C89BCF26-8E8D-A007-5078-0F2118FA00CD}"/>
          </ac:cxnSpMkLst>
        </pc:cxnChg>
        <pc:cxnChg chg="mod">
          <ac:chgData name="David Holley" userId="45123e1e-ac21-4ee3-b53e-8d97b4b34e1e" providerId="ADAL" clId="{917B7CFE-6CFD-46A6-87E5-98176C6175E2}" dt="2024-03-22T16:10:01.574" v="712" actId="1076"/>
          <ac:cxnSpMkLst>
            <pc:docMk/>
            <pc:sldMk cId="2280147950" sldId="259"/>
            <ac:cxnSpMk id="28" creationId="{E3775D11-294B-F14B-3314-5F80ACFB9644}"/>
          </ac:cxnSpMkLst>
        </pc:cxnChg>
        <pc:cxnChg chg="mod">
          <ac:chgData name="David Holley" userId="45123e1e-ac21-4ee3-b53e-8d97b4b34e1e" providerId="ADAL" clId="{917B7CFE-6CFD-46A6-87E5-98176C6175E2}" dt="2024-03-22T16:10:17.963" v="716" actId="1076"/>
          <ac:cxnSpMkLst>
            <pc:docMk/>
            <pc:sldMk cId="2280147950" sldId="259"/>
            <ac:cxnSpMk id="29" creationId="{0C65563C-84EE-AA98-7D67-ACAF52B62C44}"/>
          </ac:cxnSpMkLst>
        </pc:cxnChg>
        <pc:cxnChg chg="mod">
          <ac:chgData name="David Holley" userId="45123e1e-ac21-4ee3-b53e-8d97b4b34e1e" providerId="ADAL" clId="{917B7CFE-6CFD-46A6-87E5-98176C6175E2}" dt="2024-03-22T16:14:41.325" v="802" actId="1076"/>
          <ac:cxnSpMkLst>
            <pc:docMk/>
            <pc:sldMk cId="2280147950" sldId="259"/>
            <ac:cxnSpMk id="30" creationId="{B028D68B-1A66-BD6F-9791-C9543EF5310B}"/>
          </ac:cxnSpMkLst>
        </pc:cxnChg>
        <pc:cxnChg chg="mod">
          <ac:chgData name="David Holley" userId="45123e1e-ac21-4ee3-b53e-8d97b4b34e1e" providerId="ADAL" clId="{917B7CFE-6CFD-46A6-87E5-98176C6175E2}" dt="2024-03-22T16:12:02.407" v="753" actId="1076"/>
          <ac:cxnSpMkLst>
            <pc:docMk/>
            <pc:sldMk cId="2280147950" sldId="259"/>
            <ac:cxnSpMk id="31" creationId="{86EA156C-9B77-7984-995C-1B31C88F61FE}"/>
          </ac:cxnSpMkLst>
        </pc:cxnChg>
        <pc:cxnChg chg="mod">
          <ac:chgData name="David Holley" userId="45123e1e-ac21-4ee3-b53e-8d97b4b34e1e" providerId="ADAL" clId="{917B7CFE-6CFD-46A6-87E5-98176C6175E2}" dt="2024-03-22T16:11:00.563" v="732" actId="14100"/>
          <ac:cxnSpMkLst>
            <pc:docMk/>
            <pc:sldMk cId="2280147950" sldId="259"/>
            <ac:cxnSpMk id="32" creationId="{974481DE-5F2A-3AB1-5BD0-96D264519620}"/>
          </ac:cxnSpMkLst>
        </pc:cxnChg>
        <pc:cxnChg chg="del mod">
          <ac:chgData name="David Holley" userId="45123e1e-ac21-4ee3-b53e-8d97b4b34e1e" providerId="ADAL" clId="{917B7CFE-6CFD-46A6-87E5-98176C6175E2}" dt="2024-03-22T16:09:36.431" v="706" actId="478"/>
          <ac:cxnSpMkLst>
            <pc:docMk/>
            <pc:sldMk cId="2280147950" sldId="259"/>
            <ac:cxnSpMk id="33" creationId="{35F14EFB-6623-0585-805A-0D10F4E29DAF}"/>
          </ac:cxnSpMkLst>
        </pc:cxnChg>
        <pc:cxnChg chg="mod">
          <ac:chgData name="David Holley" userId="45123e1e-ac21-4ee3-b53e-8d97b4b34e1e" providerId="ADAL" clId="{917B7CFE-6CFD-46A6-87E5-98176C6175E2}" dt="2024-03-22T16:11:37.365" v="746" actId="1076"/>
          <ac:cxnSpMkLst>
            <pc:docMk/>
            <pc:sldMk cId="2280147950" sldId="259"/>
            <ac:cxnSpMk id="34" creationId="{6B263EA5-8841-B969-DED5-E37B9692CF4B}"/>
          </ac:cxnSpMkLst>
        </pc:cxnChg>
        <pc:cxnChg chg="mod">
          <ac:chgData name="David Holley" userId="45123e1e-ac21-4ee3-b53e-8d97b4b34e1e" providerId="ADAL" clId="{917B7CFE-6CFD-46A6-87E5-98176C6175E2}" dt="2024-03-22T16:14:44.347" v="803" actId="1076"/>
          <ac:cxnSpMkLst>
            <pc:docMk/>
            <pc:sldMk cId="2280147950" sldId="259"/>
            <ac:cxnSpMk id="35" creationId="{342F97CB-A26D-93EF-EFEA-A1D08AA68FAA}"/>
          </ac:cxnSpMkLst>
        </pc:cxnChg>
        <pc:cxnChg chg="mod">
          <ac:chgData name="David Holley" userId="45123e1e-ac21-4ee3-b53e-8d97b4b34e1e" providerId="ADAL" clId="{917B7CFE-6CFD-46A6-87E5-98176C6175E2}" dt="2024-03-22T16:13:18.906" v="776" actId="14100"/>
          <ac:cxnSpMkLst>
            <pc:docMk/>
            <pc:sldMk cId="2280147950" sldId="259"/>
            <ac:cxnSpMk id="36" creationId="{F642E197-47F5-DAC9-E1A9-F949D31D6CC6}"/>
          </ac:cxnSpMkLst>
        </pc:cxnChg>
        <pc:cxnChg chg="del mod">
          <ac:chgData name="David Holley" userId="45123e1e-ac21-4ee3-b53e-8d97b4b34e1e" providerId="ADAL" clId="{917B7CFE-6CFD-46A6-87E5-98176C6175E2}" dt="2024-03-22T16:15:29.361" v="820" actId="478"/>
          <ac:cxnSpMkLst>
            <pc:docMk/>
            <pc:sldMk cId="2280147950" sldId="259"/>
            <ac:cxnSpMk id="60" creationId="{32BEAD16-F3C9-3743-3199-0CD3EC6CC2C8}"/>
          </ac:cxnSpMkLst>
        </pc:cxnChg>
        <pc:cxnChg chg="mod">
          <ac:chgData name="David Holley" userId="45123e1e-ac21-4ee3-b53e-8d97b4b34e1e" providerId="ADAL" clId="{917B7CFE-6CFD-46A6-87E5-98176C6175E2}" dt="2024-03-22T16:14:41.325" v="802" actId="1076"/>
          <ac:cxnSpMkLst>
            <pc:docMk/>
            <pc:sldMk cId="2280147950" sldId="259"/>
            <ac:cxnSpMk id="61" creationId="{2C190557-77F6-168B-C402-FF42C73D6327}"/>
          </ac:cxnSpMkLst>
        </pc:cxnChg>
        <pc:cxnChg chg="mod">
          <ac:chgData name="David Holley" userId="45123e1e-ac21-4ee3-b53e-8d97b4b34e1e" providerId="ADAL" clId="{917B7CFE-6CFD-46A6-87E5-98176C6175E2}" dt="2024-03-22T16:11:53.912" v="751" actId="14100"/>
          <ac:cxnSpMkLst>
            <pc:docMk/>
            <pc:sldMk cId="2280147950" sldId="259"/>
            <ac:cxnSpMk id="62" creationId="{64E956FF-A8A1-C4A2-A2B2-F4BA69FB90DD}"/>
          </ac:cxnSpMkLst>
        </pc:cxnChg>
        <pc:cxnChg chg="del mod">
          <ac:chgData name="David Holley" userId="45123e1e-ac21-4ee3-b53e-8d97b4b34e1e" providerId="ADAL" clId="{917B7CFE-6CFD-46A6-87E5-98176C6175E2}" dt="2024-03-22T16:06:29.782" v="655" actId="478"/>
          <ac:cxnSpMkLst>
            <pc:docMk/>
            <pc:sldMk cId="2280147950" sldId="259"/>
            <ac:cxnSpMk id="63" creationId="{12D8AACF-954D-1557-E245-95CEA9613AD5}"/>
          </ac:cxnSpMkLst>
        </pc:cxnChg>
        <pc:cxnChg chg="mod">
          <ac:chgData name="David Holley" userId="45123e1e-ac21-4ee3-b53e-8d97b4b34e1e" providerId="ADAL" clId="{917B7CFE-6CFD-46A6-87E5-98176C6175E2}" dt="2024-03-22T16:15:04.823" v="811" actId="1076"/>
          <ac:cxnSpMkLst>
            <pc:docMk/>
            <pc:sldMk cId="2280147950" sldId="259"/>
            <ac:cxnSpMk id="64" creationId="{7E35ECE9-8142-51BA-67FB-5E4A1FB59D38}"/>
          </ac:cxnSpMkLst>
        </pc:cxnChg>
        <pc:cxnChg chg="mod">
          <ac:chgData name="David Holley" userId="45123e1e-ac21-4ee3-b53e-8d97b4b34e1e" providerId="ADAL" clId="{917B7CFE-6CFD-46A6-87E5-98176C6175E2}" dt="2024-03-22T16:14:36.844" v="801" actId="1076"/>
          <ac:cxnSpMkLst>
            <pc:docMk/>
            <pc:sldMk cId="2280147950" sldId="259"/>
            <ac:cxnSpMk id="65" creationId="{FE1EA2AA-0C4E-BC14-2193-FC5DF741F206}"/>
          </ac:cxnSpMkLst>
        </pc:cxnChg>
        <pc:cxnChg chg="mod">
          <ac:chgData name="David Holley" userId="45123e1e-ac21-4ee3-b53e-8d97b4b34e1e" providerId="ADAL" clId="{917B7CFE-6CFD-46A6-87E5-98176C6175E2}" dt="2024-03-22T16:14:36.844" v="801" actId="1076"/>
          <ac:cxnSpMkLst>
            <pc:docMk/>
            <pc:sldMk cId="2280147950" sldId="259"/>
            <ac:cxnSpMk id="78" creationId="{A97E7136-ECE6-67B0-9E67-75D11CFC38C1}"/>
          </ac:cxnSpMkLst>
        </pc:cxnChg>
        <pc:cxnChg chg="add mod">
          <ac:chgData name="David Holley" userId="45123e1e-ac21-4ee3-b53e-8d97b4b34e1e" providerId="ADAL" clId="{917B7CFE-6CFD-46A6-87E5-98176C6175E2}" dt="2024-03-22T16:15:19.570" v="815" actId="14100"/>
          <ac:cxnSpMkLst>
            <pc:docMk/>
            <pc:sldMk cId="2280147950" sldId="259"/>
            <ac:cxnSpMk id="150" creationId="{3E583D56-2162-1E44-C1FC-D8CD0CF04764}"/>
          </ac:cxnSpMkLst>
        </pc:cxnChg>
      </pc:sldChg>
      <pc:sldChg chg="addSp modSp new mod ord modClrScheme chgLayout">
        <pc:chgData name="David Holley" userId="45123e1e-ac21-4ee3-b53e-8d97b4b34e1e" providerId="ADAL" clId="{917B7CFE-6CFD-46A6-87E5-98176C6175E2}" dt="2024-04-10T12:26:38.954" v="3267" actId="20577"/>
        <pc:sldMkLst>
          <pc:docMk/>
          <pc:sldMk cId="804631083" sldId="260"/>
        </pc:sldMkLst>
        <pc:spChg chg="add mod">
          <ac:chgData name="David Holley" userId="45123e1e-ac21-4ee3-b53e-8d97b4b34e1e" providerId="ADAL" clId="{917B7CFE-6CFD-46A6-87E5-98176C6175E2}" dt="2024-03-28T15:09:50.827" v="851" actId="20577"/>
          <ac:spMkLst>
            <pc:docMk/>
            <pc:sldMk cId="804631083" sldId="260"/>
            <ac:spMk id="2" creationId="{C1BB5BEC-0608-FEA8-B9B1-7C766D9AD543}"/>
          </ac:spMkLst>
        </pc:spChg>
        <pc:spChg chg="add mod">
          <ac:chgData name="David Holley" userId="45123e1e-ac21-4ee3-b53e-8d97b4b34e1e" providerId="ADAL" clId="{917B7CFE-6CFD-46A6-87E5-98176C6175E2}" dt="2024-04-10T12:26:38.954" v="3267" actId="20577"/>
          <ac:spMkLst>
            <pc:docMk/>
            <pc:sldMk cId="804631083" sldId="260"/>
            <ac:spMk id="3" creationId="{68D96AA7-912D-8FF6-1542-6F6C6052C885}"/>
          </ac:spMkLst>
        </pc:spChg>
      </pc:sldChg>
      <pc:sldChg chg="add">
        <pc:chgData name="David Holley" userId="45123e1e-ac21-4ee3-b53e-8d97b4b34e1e" providerId="ADAL" clId="{917B7CFE-6CFD-46A6-87E5-98176C6175E2}" dt="2024-03-28T15:11:19.074" v="875"/>
        <pc:sldMkLst>
          <pc:docMk/>
          <pc:sldMk cId="3978019313" sldId="261"/>
        </pc:sldMkLst>
      </pc:sldChg>
      <pc:sldChg chg="add">
        <pc:chgData name="David Holley" userId="45123e1e-ac21-4ee3-b53e-8d97b4b34e1e" providerId="ADAL" clId="{917B7CFE-6CFD-46A6-87E5-98176C6175E2}" dt="2024-03-28T15:11:32.190" v="877"/>
        <pc:sldMkLst>
          <pc:docMk/>
          <pc:sldMk cId="1223858544" sldId="262"/>
        </pc:sldMkLst>
      </pc:sldChg>
      <pc:sldChg chg="add">
        <pc:chgData name="David Holley" userId="45123e1e-ac21-4ee3-b53e-8d97b4b34e1e" providerId="ADAL" clId="{917B7CFE-6CFD-46A6-87E5-98176C6175E2}" dt="2024-03-28T15:11:37.370" v="879"/>
        <pc:sldMkLst>
          <pc:docMk/>
          <pc:sldMk cId="3918435256" sldId="263"/>
        </pc:sldMkLst>
      </pc:sldChg>
      <pc:sldChg chg="modSp add mod">
        <pc:chgData name="David Holley" userId="45123e1e-ac21-4ee3-b53e-8d97b4b34e1e" providerId="ADAL" clId="{917B7CFE-6CFD-46A6-87E5-98176C6175E2}" dt="2024-04-16T08:40:07.212" v="3365" actId="1036"/>
        <pc:sldMkLst>
          <pc:docMk/>
          <pc:sldMk cId="786720540" sldId="264"/>
        </pc:sldMkLst>
        <pc:picChg chg="mod">
          <ac:chgData name="David Holley" userId="45123e1e-ac21-4ee3-b53e-8d97b4b34e1e" providerId="ADAL" clId="{917B7CFE-6CFD-46A6-87E5-98176C6175E2}" dt="2024-04-16T08:40:07.212" v="3365" actId="1036"/>
          <ac:picMkLst>
            <pc:docMk/>
            <pc:sldMk cId="786720540" sldId="264"/>
            <ac:picMk id="18" creationId="{00000000-0000-0000-0000-000000000000}"/>
          </ac:picMkLst>
        </pc:picChg>
      </pc:sldChg>
      <pc:sldChg chg="addSp delSp modSp new mod modClrScheme delAnim modAnim chgLayout">
        <pc:chgData name="David Holley" userId="45123e1e-ac21-4ee3-b53e-8d97b4b34e1e" providerId="ADAL" clId="{917B7CFE-6CFD-46A6-87E5-98176C6175E2}" dt="2024-03-28T15:24:26.108" v="1328" actId="21"/>
        <pc:sldMkLst>
          <pc:docMk/>
          <pc:sldMk cId="1213973239" sldId="265"/>
        </pc:sldMkLst>
        <pc:spChg chg="del mod ord">
          <ac:chgData name="David Holley" userId="45123e1e-ac21-4ee3-b53e-8d97b4b34e1e" providerId="ADAL" clId="{917B7CFE-6CFD-46A6-87E5-98176C6175E2}" dt="2024-03-28T15:13:07.967" v="883" actId="700"/>
          <ac:spMkLst>
            <pc:docMk/>
            <pc:sldMk cId="1213973239" sldId="265"/>
            <ac:spMk id="2" creationId="{27458C94-28D3-3D86-96CA-7EF467833CC3}"/>
          </ac:spMkLst>
        </pc:spChg>
        <pc:spChg chg="del mod ord">
          <ac:chgData name="David Holley" userId="45123e1e-ac21-4ee3-b53e-8d97b4b34e1e" providerId="ADAL" clId="{917B7CFE-6CFD-46A6-87E5-98176C6175E2}" dt="2024-03-28T15:13:07.967" v="883" actId="700"/>
          <ac:spMkLst>
            <pc:docMk/>
            <pc:sldMk cId="1213973239" sldId="265"/>
            <ac:spMk id="3" creationId="{A00725E2-1546-A084-E732-E30783D5E3FD}"/>
          </ac:spMkLst>
        </pc:spChg>
        <pc:spChg chg="add mod ord">
          <ac:chgData name="David Holley" userId="45123e1e-ac21-4ee3-b53e-8d97b4b34e1e" providerId="ADAL" clId="{917B7CFE-6CFD-46A6-87E5-98176C6175E2}" dt="2024-03-28T15:14:26.238" v="945" actId="20577"/>
          <ac:spMkLst>
            <pc:docMk/>
            <pc:sldMk cId="1213973239" sldId="265"/>
            <ac:spMk id="4" creationId="{51772E21-0C41-5109-A595-8D7824174D01}"/>
          </ac:spMkLst>
        </pc:spChg>
        <pc:spChg chg="add mod ord">
          <ac:chgData name="David Holley" userId="45123e1e-ac21-4ee3-b53e-8d97b4b34e1e" providerId="ADAL" clId="{917B7CFE-6CFD-46A6-87E5-98176C6175E2}" dt="2024-03-28T15:18:07.460" v="1108" actId="5793"/>
          <ac:spMkLst>
            <pc:docMk/>
            <pc:sldMk cId="1213973239" sldId="265"/>
            <ac:spMk id="5" creationId="{2F3F9E78-369B-1AE0-AEF5-BB3450651F27}"/>
          </ac:spMkLst>
        </pc:spChg>
        <pc:picChg chg="add del mod">
          <ac:chgData name="David Holley" userId="45123e1e-ac21-4ee3-b53e-8d97b4b34e1e" providerId="ADAL" clId="{917B7CFE-6CFD-46A6-87E5-98176C6175E2}" dt="2024-03-28T15:24:26.108" v="1328" actId="21"/>
          <ac:picMkLst>
            <pc:docMk/>
            <pc:sldMk cId="1213973239" sldId="265"/>
            <ac:picMk id="6" creationId="{3A37FD96-9ACE-7565-96BE-491DC16B13D9}"/>
          </ac:picMkLst>
        </pc:picChg>
      </pc:sldChg>
      <pc:sldChg chg="addSp delSp modSp new mod modClrScheme chgLayout">
        <pc:chgData name="David Holley" userId="45123e1e-ac21-4ee3-b53e-8d97b4b34e1e" providerId="ADAL" clId="{917B7CFE-6CFD-46A6-87E5-98176C6175E2}" dt="2024-04-10T12:28:38.417" v="3348" actId="1076"/>
        <pc:sldMkLst>
          <pc:docMk/>
          <pc:sldMk cId="885441290" sldId="266"/>
        </pc:sldMkLst>
        <pc:spChg chg="del mod ord">
          <ac:chgData name="David Holley" userId="45123e1e-ac21-4ee3-b53e-8d97b4b34e1e" providerId="ADAL" clId="{917B7CFE-6CFD-46A6-87E5-98176C6175E2}" dt="2024-03-28T15:18:40.816" v="1110" actId="700"/>
          <ac:spMkLst>
            <pc:docMk/>
            <pc:sldMk cId="885441290" sldId="266"/>
            <ac:spMk id="2" creationId="{831B23E1-F9F8-DE9B-F0CF-9509596C16D3}"/>
          </ac:spMkLst>
        </pc:spChg>
        <pc:spChg chg="del mod ord">
          <ac:chgData name="David Holley" userId="45123e1e-ac21-4ee3-b53e-8d97b4b34e1e" providerId="ADAL" clId="{917B7CFE-6CFD-46A6-87E5-98176C6175E2}" dt="2024-03-28T15:18:40.816" v="1110" actId="700"/>
          <ac:spMkLst>
            <pc:docMk/>
            <pc:sldMk cId="885441290" sldId="266"/>
            <ac:spMk id="3" creationId="{49D9AFBB-8320-3034-64EC-076542366E06}"/>
          </ac:spMkLst>
        </pc:spChg>
        <pc:spChg chg="add mod ord">
          <ac:chgData name="David Holley" userId="45123e1e-ac21-4ee3-b53e-8d97b4b34e1e" providerId="ADAL" clId="{917B7CFE-6CFD-46A6-87E5-98176C6175E2}" dt="2024-04-10T12:28:32.367" v="3347" actId="6549"/>
          <ac:spMkLst>
            <pc:docMk/>
            <pc:sldMk cId="885441290" sldId="266"/>
            <ac:spMk id="4" creationId="{EC32548C-0604-99FB-3FA1-D5E50A1B53F7}"/>
          </ac:spMkLst>
        </pc:spChg>
        <pc:spChg chg="add mod ord">
          <ac:chgData name="David Holley" userId="45123e1e-ac21-4ee3-b53e-8d97b4b34e1e" providerId="ADAL" clId="{917B7CFE-6CFD-46A6-87E5-98176C6175E2}" dt="2024-04-10T12:28:38.417" v="3348" actId="1076"/>
          <ac:spMkLst>
            <pc:docMk/>
            <pc:sldMk cId="885441290" sldId="266"/>
            <ac:spMk id="5" creationId="{3F2CA3F0-D5F5-F417-AA8D-9EB4916CA699}"/>
          </ac:spMkLst>
        </pc:spChg>
      </pc:sldChg>
      <pc:sldChg chg="addSp delSp modSp new mod modClrScheme delAnim modAnim chgLayout">
        <pc:chgData name="David Holley" userId="45123e1e-ac21-4ee3-b53e-8d97b4b34e1e" providerId="ADAL" clId="{917B7CFE-6CFD-46A6-87E5-98176C6175E2}" dt="2024-03-28T15:27:47.784" v="1442"/>
        <pc:sldMkLst>
          <pc:docMk/>
          <pc:sldMk cId="3536434731" sldId="267"/>
        </pc:sldMkLst>
        <pc:spChg chg="del mod ord">
          <ac:chgData name="David Holley" userId="45123e1e-ac21-4ee3-b53e-8d97b4b34e1e" providerId="ADAL" clId="{917B7CFE-6CFD-46A6-87E5-98176C6175E2}" dt="2024-03-28T15:21:42.414" v="1210" actId="700"/>
          <ac:spMkLst>
            <pc:docMk/>
            <pc:sldMk cId="3536434731" sldId="267"/>
            <ac:spMk id="2" creationId="{C3FA9763-3C66-C175-8667-1FB4BD4274E6}"/>
          </ac:spMkLst>
        </pc:spChg>
        <pc:spChg chg="del">
          <ac:chgData name="David Holley" userId="45123e1e-ac21-4ee3-b53e-8d97b4b34e1e" providerId="ADAL" clId="{917B7CFE-6CFD-46A6-87E5-98176C6175E2}" dt="2024-03-28T15:21:42.414" v="1210" actId="700"/>
          <ac:spMkLst>
            <pc:docMk/>
            <pc:sldMk cId="3536434731" sldId="267"/>
            <ac:spMk id="3" creationId="{84FD58E1-502B-12D4-F1DA-D255084B033B}"/>
          </ac:spMkLst>
        </pc:spChg>
        <pc:spChg chg="add del mod ord">
          <ac:chgData name="David Holley" userId="45123e1e-ac21-4ee3-b53e-8d97b4b34e1e" providerId="ADAL" clId="{917B7CFE-6CFD-46A6-87E5-98176C6175E2}" dt="2024-03-28T15:21:46.990" v="1211" actId="700"/>
          <ac:spMkLst>
            <pc:docMk/>
            <pc:sldMk cId="3536434731" sldId="267"/>
            <ac:spMk id="4" creationId="{1A4D0059-B457-FC84-F5E5-0CD02E624B9F}"/>
          </ac:spMkLst>
        </pc:spChg>
        <pc:spChg chg="add mod ord">
          <ac:chgData name="David Holley" userId="45123e1e-ac21-4ee3-b53e-8d97b4b34e1e" providerId="ADAL" clId="{917B7CFE-6CFD-46A6-87E5-98176C6175E2}" dt="2024-03-28T15:21:55.412" v="1224" actId="20577"/>
          <ac:spMkLst>
            <pc:docMk/>
            <pc:sldMk cId="3536434731" sldId="267"/>
            <ac:spMk id="5" creationId="{7C301468-1817-9E0B-0F98-7569BF77F88D}"/>
          </ac:spMkLst>
        </pc:spChg>
        <pc:spChg chg="add mod ord">
          <ac:chgData name="David Holley" userId="45123e1e-ac21-4ee3-b53e-8d97b4b34e1e" providerId="ADAL" clId="{917B7CFE-6CFD-46A6-87E5-98176C6175E2}" dt="2024-03-28T15:23:49.598" v="1325" actId="20577"/>
          <ac:spMkLst>
            <pc:docMk/>
            <pc:sldMk cId="3536434731" sldId="267"/>
            <ac:spMk id="6" creationId="{E079AD7B-DCF0-6A7D-63A2-39FF1304C17C}"/>
          </ac:spMkLst>
        </pc:spChg>
        <pc:picChg chg="add del mod">
          <ac:chgData name="David Holley" userId="45123e1e-ac21-4ee3-b53e-8d97b4b34e1e" providerId="ADAL" clId="{917B7CFE-6CFD-46A6-87E5-98176C6175E2}" dt="2024-03-28T15:27:40.472" v="1441" actId="478"/>
          <ac:picMkLst>
            <pc:docMk/>
            <pc:sldMk cId="3536434731" sldId="267"/>
            <ac:picMk id="7" creationId="{3A37FD96-9ACE-7565-96BE-491DC16B13D9}"/>
          </ac:picMkLst>
        </pc:picChg>
        <pc:picChg chg="add mod">
          <ac:chgData name="David Holley" userId="45123e1e-ac21-4ee3-b53e-8d97b4b34e1e" providerId="ADAL" clId="{917B7CFE-6CFD-46A6-87E5-98176C6175E2}" dt="2024-03-28T15:27:47.784" v="1442"/>
          <ac:picMkLst>
            <pc:docMk/>
            <pc:sldMk cId="3536434731" sldId="267"/>
            <ac:picMk id="8" creationId="{3EE06F48-F24A-5A33-7754-4564A30775AB}"/>
          </ac:picMkLst>
        </pc:picChg>
      </pc:sldChg>
      <pc:sldChg chg="modSp add mod">
        <pc:chgData name="David Holley" userId="45123e1e-ac21-4ee3-b53e-8d97b4b34e1e" providerId="ADAL" clId="{917B7CFE-6CFD-46A6-87E5-98176C6175E2}" dt="2024-03-28T15:27:33.492" v="1440" actId="1076"/>
        <pc:sldMkLst>
          <pc:docMk/>
          <pc:sldMk cId="356452334" sldId="268"/>
        </pc:sldMkLst>
        <pc:spChg chg="mod">
          <ac:chgData name="David Holley" userId="45123e1e-ac21-4ee3-b53e-8d97b4b34e1e" providerId="ADAL" clId="{917B7CFE-6CFD-46A6-87E5-98176C6175E2}" dt="2024-03-28T15:27:26.907" v="1438" actId="20577"/>
          <ac:spMkLst>
            <pc:docMk/>
            <pc:sldMk cId="356452334" sldId="268"/>
            <ac:spMk id="6" creationId="{5E06A360-A641-1000-611A-DD6744394CBD}"/>
          </ac:spMkLst>
        </pc:spChg>
        <pc:picChg chg="mod">
          <ac:chgData name="David Holley" userId="45123e1e-ac21-4ee3-b53e-8d97b4b34e1e" providerId="ADAL" clId="{917B7CFE-6CFD-46A6-87E5-98176C6175E2}" dt="2024-03-28T15:27:33.492" v="1440" actId="1076"/>
          <ac:picMkLst>
            <pc:docMk/>
            <pc:sldMk cId="356452334" sldId="268"/>
            <ac:picMk id="7" creationId="{8EAB7806-86BE-7A90-70FC-77F612E26044}"/>
          </ac:picMkLst>
        </pc:picChg>
      </pc:sldChg>
      <pc:sldChg chg="addSp delSp modSp add mod delAnim modAnim">
        <pc:chgData name="David Holley" userId="45123e1e-ac21-4ee3-b53e-8d97b4b34e1e" providerId="ADAL" clId="{917B7CFE-6CFD-46A6-87E5-98176C6175E2}" dt="2024-03-28T15:28:19.140" v="1450" actId="27636"/>
        <pc:sldMkLst>
          <pc:docMk/>
          <pc:sldMk cId="216569679" sldId="269"/>
        </pc:sldMkLst>
        <pc:spChg chg="mod">
          <ac:chgData name="David Holley" userId="45123e1e-ac21-4ee3-b53e-8d97b4b34e1e" providerId="ADAL" clId="{917B7CFE-6CFD-46A6-87E5-98176C6175E2}" dt="2024-03-28T15:28:19.140" v="1450" actId="27636"/>
          <ac:spMkLst>
            <pc:docMk/>
            <pc:sldMk cId="216569679" sldId="269"/>
            <ac:spMk id="6" creationId="{92C77A30-CF0B-8897-7651-502C68C4F859}"/>
          </ac:spMkLst>
        </pc:spChg>
        <pc:picChg chg="add mod">
          <ac:chgData name="David Holley" userId="45123e1e-ac21-4ee3-b53e-8d97b4b34e1e" providerId="ADAL" clId="{917B7CFE-6CFD-46A6-87E5-98176C6175E2}" dt="2024-03-28T15:27:50.042" v="1443"/>
          <ac:picMkLst>
            <pc:docMk/>
            <pc:sldMk cId="216569679" sldId="269"/>
            <ac:picMk id="2" creationId="{6DB94D7B-A1A2-F9EA-0824-88F3AC266D03}"/>
          </ac:picMkLst>
        </pc:picChg>
        <pc:picChg chg="del">
          <ac:chgData name="David Holley" userId="45123e1e-ac21-4ee3-b53e-8d97b4b34e1e" providerId="ADAL" clId="{917B7CFE-6CFD-46A6-87E5-98176C6175E2}" dt="2024-03-28T15:27:57.498" v="1445" actId="478"/>
          <ac:picMkLst>
            <pc:docMk/>
            <pc:sldMk cId="216569679" sldId="269"/>
            <ac:picMk id="7" creationId="{A045BFA8-192C-F5E4-DA4A-F8D204234095}"/>
          </ac:picMkLst>
        </pc:picChg>
      </pc:sldChg>
      <pc:sldChg chg="addSp delSp modSp add mod delAnim modAnim">
        <pc:chgData name="David Holley" userId="45123e1e-ac21-4ee3-b53e-8d97b4b34e1e" providerId="ADAL" clId="{917B7CFE-6CFD-46A6-87E5-98176C6175E2}" dt="2024-03-28T15:28:45.534" v="1454" actId="27636"/>
        <pc:sldMkLst>
          <pc:docMk/>
          <pc:sldMk cId="675477215" sldId="270"/>
        </pc:sldMkLst>
        <pc:spChg chg="mod">
          <ac:chgData name="David Holley" userId="45123e1e-ac21-4ee3-b53e-8d97b4b34e1e" providerId="ADAL" clId="{917B7CFE-6CFD-46A6-87E5-98176C6175E2}" dt="2024-03-28T15:28:45.534" v="1454" actId="27636"/>
          <ac:spMkLst>
            <pc:docMk/>
            <pc:sldMk cId="675477215" sldId="270"/>
            <ac:spMk id="6" creationId="{DAD3F91A-7E4D-E42F-07C9-80B26C3D8FE3}"/>
          </ac:spMkLst>
        </pc:spChg>
        <pc:picChg chg="add mod">
          <ac:chgData name="David Holley" userId="45123e1e-ac21-4ee3-b53e-8d97b4b34e1e" providerId="ADAL" clId="{917B7CFE-6CFD-46A6-87E5-98176C6175E2}" dt="2024-03-28T15:27:52.310" v="1444"/>
          <ac:picMkLst>
            <pc:docMk/>
            <pc:sldMk cId="675477215" sldId="270"/>
            <ac:picMk id="2" creationId="{6CB0CB8D-551E-0301-1256-60DF87381120}"/>
          </ac:picMkLst>
        </pc:picChg>
        <pc:picChg chg="del">
          <ac:chgData name="David Holley" userId="45123e1e-ac21-4ee3-b53e-8d97b4b34e1e" providerId="ADAL" clId="{917B7CFE-6CFD-46A6-87E5-98176C6175E2}" dt="2024-03-28T15:28:03.005" v="1446" actId="478"/>
          <ac:picMkLst>
            <pc:docMk/>
            <pc:sldMk cId="675477215" sldId="270"/>
            <ac:picMk id="7" creationId="{5BD984A4-AF3C-1BD5-E109-1FAAF1BAC848}"/>
          </ac:picMkLst>
        </pc:picChg>
      </pc:sldChg>
      <pc:sldChg chg="modSp new mod">
        <pc:chgData name="David Holley" userId="45123e1e-ac21-4ee3-b53e-8d97b4b34e1e" providerId="ADAL" clId="{917B7CFE-6CFD-46A6-87E5-98176C6175E2}" dt="2024-03-28T16:12:56.693" v="1626" actId="6549"/>
        <pc:sldMkLst>
          <pc:docMk/>
          <pc:sldMk cId="1435992702" sldId="271"/>
        </pc:sldMkLst>
        <pc:spChg chg="mod">
          <ac:chgData name="David Holley" userId="45123e1e-ac21-4ee3-b53e-8d97b4b34e1e" providerId="ADAL" clId="{917B7CFE-6CFD-46A6-87E5-98176C6175E2}" dt="2024-03-28T15:29:42.727" v="1478" actId="20577"/>
          <ac:spMkLst>
            <pc:docMk/>
            <pc:sldMk cId="1435992702" sldId="271"/>
            <ac:spMk id="2" creationId="{2ECFF163-85D9-3175-1A07-05F44084E281}"/>
          </ac:spMkLst>
        </pc:spChg>
        <pc:spChg chg="mod">
          <ac:chgData name="David Holley" userId="45123e1e-ac21-4ee3-b53e-8d97b4b34e1e" providerId="ADAL" clId="{917B7CFE-6CFD-46A6-87E5-98176C6175E2}" dt="2024-03-28T16:12:56.693" v="1626" actId="6549"/>
          <ac:spMkLst>
            <pc:docMk/>
            <pc:sldMk cId="1435992702" sldId="271"/>
            <ac:spMk id="3" creationId="{201C8D69-964F-39AF-F61A-B9A9396583BA}"/>
          </ac:spMkLst>
        </pc:spChg>
      </pc:sldChg>
      <pc:sldChg chg="add ord">
        <pc:chgData name="David Holley" userId="45123e1e-ac21-4ee3-b53e-8d97b4b34e1e" providerId="ADAL" clId="{917B7CFE-6CFD-46A6-87E5-98176C6175E2}" dt="2024-03-28T16:12:52.794" v="1625"/>
        <pc:sldMkLst>
          <pc:docMk/>
          <pc:sldMk cId="1416159112" sldId="272"/>
        </pc:sldMkLst>
      </pc:sldChg>
      <pc:sldChg chg="modSp new mod">
        <pc:chgData name="David Holley" userId="45123e1e-ac21-4ee3-b53e-8d97b4b34e1e" providerId="ADAL" clId="{917B7CFE-6CFD-46A6-87E5-98176C6175E2}" dt="2024-04-16T09:00:36.799" v="3421" actId="27636"/>
        <pc:sldMkLst>
          <pc:docMk/>
          <pc:sldMk cId="3664457268" sldId="273"/>
        </pc:sldMkLst>
        <pc:spChg chg="mod">
          <ac:chgData name="David Holley" userId="45123e1e-ac21-4ee3-b53e-8d97b4b34e1e" providerId="ADAL" clId="{917B7CFE-6CFD-46A6-87E5-98176C6175E2}" dt="2024-03-28T16:14:01.960" v="1642" actId="20577"/>
          <ac:spMkLst>
            <pc:docMk/>
            <pc:sldMk cId="3664457268" sldId="273"/>
            <ac:spMk id="2" creationId="{0AE19C1A-75C7-B4A2-C87F-61CF5B7DAB16}"/>
          </ac:spMkLst>
        </pc:spChg>
        <pc:spChg chg="mod">
          <ac:chgData name="David Holley" userId="45123e1e-ac21-4ee3-b53e-8d97b4b34e1e" providerId="ADAL" clId="{917B7CFE-6CFD-46A6-87E5-98176C6175E2}" dt="2024-04-16T09:00:36.799" v="3421" actId="27636"/>
          <ac:spMkLst>
            <pc:docMk/>
            <pc:sldMk cId="3664457268" sldId="273"/>
            <ac:spMk id="3" creationId="{55A4E733-580F-474A-A9CF-B28CB9C26ED1}"/>
          </ac:spMkLst>
        </pc:spChg>
      </pc:sldChg>
      <pc:sldChg chg="modSp new mod">
        <pc:chgData name="David Holley" userId="45123e1e-ac21-4ee3-b53e-8d97b4b34e1e" providerId="ADAL" clId="{917B7CFE-6CFD-46A6-87E5-98176C6175E2}" dt="2024-03-28T16:19:21.230" v="2035" actId="20577"/>
        <pc:sldMkLst>
          <pc:docMk/>
          <pc:sldMk cId="2553420768" sldId="274"/>
        </pc:sldMkLst>
        <pc:spChg chg="mod">
          <ac:chgData name="David Holley" userId="45123e1e-ac21-4ee3-b53e-8d97b4b34e1e" providerId="ADAL" clId="{917B7CFE-6CFD-46A6-87E5-98176C6175E2}" dt="2024-03-28T16:18:11.186" v="1927" actId="20577"/>
          <ac:spMkLst>
            <pc:docMk/>
            <pc:sldMk cId="2553420768" sldId="274"/>
            <ac:spMk id="2" creationId="{94EDB07C-4FDB-64F3-279D-57EBC0C0FFF0}"/>
          </ac:spMkLst>
        </pc:spChg>
        <pc:spChg chg="mod">
          <ac:chgData name="David Holley" userId="45123e1e-ac21-4ee3-b53e-8d97b4b34e1e" providerId="ADAL" clId="{917B7CFE-6CFD-46A6-87E5-98176C6175E2}" dt="2024-03-28T16:19:21.230" v="2035" actId="20577"/>
          <ac:spMkLst>
            <pc:docMk/>
            <pc:sldMk cId="2553420768" sldId="274"/>
            <ac:spMk id="3" creationId="{24F4B0B4-A85F-44D2-8073-943B02BB6E1C}"/>
          </ac:spMkLst>
        </pc:spChg>
      </pc:sldChg>
      <pc:sldChg chg="modSp new mod">
        <pc:chgData name="David Holley" userId="45123e1e-ac21-4ee3-b53e-8d97b4b34e1e" providerId="ADAL" clId="{917B7CFE-6CFD-46A6-87E5-98176C6175E2}" dt="2024-03-28T16:22:53.693" v="2370" actId="20577"/>
        <pc:sldMkLst>
          <pc:docMk/>
          <pc:sldMk cId="3172783954" sldId="275"/>
        </pc:sldMkLst>
        <pc:spChg chg="mod">
          <ac:chgData name="David Holley" userId="45123e1e-ac21-4ee3-b53e-8d97b4b34e1e" providerId="ADAL" clId="{917B7CFE-6CFD-46A6-87E5-98176C6175E2}" dt="2024-03-28T16:19:40.160" v="2055" actId="20577"/>
          <ac:spMkLst>
            <pc:docMk/>
            <pc:sldMk cId="3172783954" sldId="275"/>
            <ac:spMk id="2" creationId="{B7A267BD-6A05-72E3-22F2-D3B5409DA567}"/>
          </ac:spMkLst>
        </pc:spChg>
        <pc:spChg chg="mod">
          <ac:chgData name="David Holley" userId="45123e1e-ac21-4ee3-b53e-8d97b4b34e1e" providerId="ADAL" clId="{917B7CFE-6CFD-46A6-87E5-98176C6175E2}" dt="2024-03-28T16:22:53.693" v="2370" actId="20577"/>
          <ac:spMkLst>
            <pc:docMk/>
            <pc:sldMk cId="3172783954" sldId="275"/>
            <ac:spMk id="3" creationId="{1F2CBC74-5BBA-FCC5-2394-7ABD8E28A4AF}"/>
          </ac:spMkLst>
        </pc:spChg>
      </pc:sldChg>
      <pc:sldChg chg="addSp modSp new mod modClrScheme chgLayout">
        <pc:chgData name="David Holley" userId="45123e1e-ac21-4ee3-b53e-8d97b4b34e1e" providerId="ADAL" clId="{917B7CFE-6CFD-46A6-87E5-98176C6175E2}" dt="2024-03-28T16:27:08.584" v="2625" actId="20577"/>
        <pc:sldMkLst>
          <pc:docMk/>
          <pc:sldMk cId="1201371113" sldId="276"/>
        </pc:sldMkLst>
        <pc:spChg chg="add mod">
          <ac:chgData name="David Holley" userId="45123e1e-ac21-4ee3-b53e-8d97b4b34e1e" providerId="ADAL" clId="{917B7CFE-6CFD-46A6-87E5-98176C6175E2}" dt="2024-03-28T16:24:05.660" v="2386" actId="20577"/>
          <ac:spMkLst>
            <pc:docMk/>
            <pc:sldMk cId="1201371113" sldId="276"/>
            <ac:spMk id="2" creationId="{A8FB9760-9020-61B3-2093-554E369FF5FF}"/>
          </ac:spMkLst>
        </pc:spChg>
        <pc:spChg chg="add mod">
          <ac:chgData name="David Holley" userId="45123e1e-ac21-4ee3-b53e-8d97b4b34e1e" providerId="ADAL" clId="{917B7CFE-6CFD-46A6-87E5-98176C6175E2}" dt="2024-03-28T16:27:08.584" v="2625" actId="20577"/>
          <ac:spMkLst>
            <pc:docMk/>
            <pc:sldMk cId="1201371113" sldId="276"/>
            <ac:spMk id="3" creationId="{710C6873-ABFD-E503-D76A-C2705B386C12}"/>
          </ac:spMkLst>
        </pc:spChg>
      </pc:sldChg>
      <pc:sldChg chg="addSp modSp new mod modClrScheme chgLayout">
        <pc:chgData name="David Holley" userId="45123e1e-ac21-4ee3-b53e-8d97b4b34e1e" providerId="ADAL" clId="{917B7CFE-6CFD-46A6-87E5-98176C6175E2}" dt="2024-03-28T16:28:40.401" v="2794" actId="20577"/>
        <pc:sldMkLst>
          <pc:docMk/>
          <pc:sldMk cId="1480307393" sldId="277"/>
        </pc:sldMkLst>
        <pc:spChg chg="add mod">
          <ac:chgData name="David Holley" userId="45123e1e-ac21-4ee3-b53e-8d97b4b34e1e" providerId="ADAL" clId="{917B7CFE-6CFD-46A6-87E5-98176C6175E2}" dt="2024-03-28T16:26:36.970" v="2589" actId="20577"/>
          <ac:spMkLst>
            <pc:docMk/>
            <pc:sldMk cId="1480307393" sldId="277"/>
            <ac:spMk id="2" creationId="{5716B044-386A-32E8-EF1E-859C79B7A7D6}"/>
          </ac:spMkLst>
        </pc:spChg>
        <pc:spChg chg="add mod">
          <ac:chgData name="David Holley" userId="45123e1e-ac21-4ee3-b53e-8d97b4b34e1e" providerId="ADAL" clId="{917B7CFE-6CFD-46A6-87E5-98176C6175E2}" dt="2024-03-28T16:28:40.401" v="2794" actId="20577"/>
          <ac:spMkLst>
            <pc:docMk/>
            <pc:sldMk cId="1480307393" sldId="277"/>
            <ac:spMk id="3" creationId="{18F5F5F9-429F-06AC-D27B-B96E76A5E8FB}"/>
          </ac:spMkLst>
        </pc:spChg>
      </pc:sldChg>
      <pc:sldChg chg="modSp new mod">
        <pc:chgData name="David Holley" userId="45123e1e-ac21-4ee3-b53e-8d97b4b34e1e" providerId="ADAL" clId="{917B7CFE-6CFD-46A6-87E5-98176C6175E2}" dt="2024-03-28T16:30:14.362" v="2989" actId="20577"/>
        <pc:sldMkLst>
          <pc:docMk/>
          <pc:sldMk cId="1601571582" sldId="278"/>
        </pc:sldMkLst>
        <pc:spChg chg="mod">
          <ac:chgData name="David Holley" userId="45123e1e-ac21-4ee3-b53e-8d97b4b34e1e" providerId="ADAL" clId="{917B7CFE-6CFD-46A6-87E5-98176C6175E2}" dt="2024-03-28T16:30:14.362" v="2989" actId="20577"/>
          <ac:spMkLst>
            <pc:docMk/>
            <pc:sldMk cId="1601571582" sldId="278"/>
            <ac:spMk id="2" creationId="{0808FA98-CAAC-2711-B795-71F12CDD08E9}"/>
          </ac:spMkLst>
        </pc:spChg>
        <pc:spChg chg="mod">
          <ac:chgData name="David Holley" userId="45123e1e-ac21-4ee3-b53e-8d97b4b34e1e" providerId="ADAL" clId="{917B7CFE-6CFD-46A6-87E5-98176C6175E2}" dt="2024-03-28T16:30:04.938" v="2988" actId="20577"/>
          <ac:spMkLst>
            <pc:docMk/>
            <pc:sldMk cId="1601571582" sldId="278"/>
            <ac:spMk id="3" creationId="{7E9540D6-8F73-8CC9-FB16-E1A6DE89B232}"/>
          </ac:spMkLst>
        </pc:spChg>
      </pc:sldChg>
      <pc:sldChg chg="addSp modSp new mod modClrScheme chgLayout">
        <pc:chgData name="David Holley" userId="45123e1e-ac21-4ee3-b53e-8d97b4b34e1e" providerId="ADAL" clId="{917B7CFE-6CFD-46A6-87E5-98176C6175E2}" dt="2024-03-28T16:33:23.191" v="3144" actId="14"/>
        <pc:sldMkLst>
          <pc:docMk/>
          <pc:sldMk cId="2531064055" sldId="279"/>
        </pc:sldMkLst>
        <pc:spChg chg="add mod">
          <ac:chgData name="David Holley" userId="45123e1e-ac21-4ee3-b53e-8d97b4b34e1e" providerId="ADAL" clId="{917B7CFE-6CFD-46A6-87E5-98176C6175E2}" dt="2024-03-28T16:31:22.959" v="3012" actId="20577"/>
          <ac:spMkLst>
            <pc:docMk/>
            <pc:sldMk cId="2531064055" sldId="279"/>
            <ac:spMk id="2" creationId="{BBBBA0F4-4121-A656-39EB-BAB2E05E9F55}"/>
          </ac:spMkLst>
        </pc:spChg>
        <pc:spChg chg="add mod">
          <ac:chgData name="David Holley" userId="45123e1e-ac21-4ee3-b53e-8d97b4b34e1e" providerId="ADAL" clId="{917B7CFE-6CFD-46A6-87E5-98176C6175E2}" dt="2024-03-28T16:33:23.191" v="3144" actId="14"/>
          <ac:spMkLst>
            <pc:docMk/>
            <pc:sldMk cId="2531064055" sldId="279"/>
            <ac:spMk id="3" creationId="{62AE86DD-4D25-D1BB-351E-616F699C91B3}"/>
          </ac:spMkLst>
        </pc:spChg>
      </pc:sldChg>
      <pc:sldChg chg="modSp new mod">
        <pc:chgData name="David Holley" userId="45123e1e-ac21-4ee3-b53e-8d97b4b34e1e" providerId="ADAL" clId="{917B7CFE-6CFD-46A6-87E5-98176C6175E2}" dt="2024-03-28T16:34:34.856" v="3255" actId="20577"/>
        <pc:sldMkLst>
          <pc:docMk/>
          <pc:sldMk cId="3833478160" sldId="280"/>
        </pc:sldMkLst>
        <pc:spChg chg="mod">
          <ac:chgData name="David Holley" userId="45123e1e-ac21-4ee3-b53e-8d97b4b34e1e" providerId="ADAL" clId="{917B7CFE-6CFD-46A6-87E5-98176C6175E2}" dt="2024-03-28T16:33:33.829" v="3150" actId="20577"/>
          <ac:spMkLst>
            <pc:docMk/>
            <pc:sldMk cId="3833478160" sldId="280"/>
            <ac:spMk id="2" creationId="{1547F2C5-6132-8131-B2EE-C72820E58AEB}"/>
          </ac:spMkLst>
        </pc:spChg>
        <pc:spChg chg="mod">
          <ac:chgData name="David Holley" userId="45123e1e-ac21-4ee3-b53e-8d97b4b34e1e" providerId="ADAL" clId="{917B7CFE-6CFD-46A6-87E5-98176C6175E2}" dt="2024-03-28T16:34:34.856" v="3255" actId="20577"/>
          <ac:spMkLst>
            <pc:docMk/>
            <pc:sldMk cId="3833478160" sldId="280"/>
            <ac:spMk id="3" creationId="{A9CEB19B-ED11-9DE5-AD81-0F620B05161A}"/>
          </ac:spMkLst>
        </pc:spChg>
      </pc:sldChg>
      <pc:sldMasterChg chg="add addSldLayout">
        <pc:chgData name="David Holley" userId="45123e1e-ac21-4ee3-b53e-8d97b4b34e1e" providerId="ADAL" clId="{917B7CFE-6CFD-46A6-87E5-98176C6175E2}" dt="2024-03-28T15:11:19.072" v="874" actId="27028"/>
        <pc:sldMasterMkLst>
          <pc:docMk/>
          <pc:sldMasterMk cId="541895477" sldId="2147483930"/>
        </pc:sldMasterMkLst>
        <pc:sldLayoutChg chg="add">
          <pc:chgData name="David Holley" userId="45123e1e-ac21-4ee3-b53e-8d97b4b34e1e" providerId="ADAL" clId="{917B7CFE-6CFD-46A6-87E5-98176C6175E2}" dt="2024-03-28T15:11:19.072" v="874" actId="27028"/>
          <pc:sldLayoutMkLst>
            <pc:docMk/>
            <pc:sldMasterMk cId="541895477" sldId="2147483930"/>
            <pc:sldLayoutMk cId="3030691355" sldId="2147483946"/>
          </pc:sldLayoutMkLst>
        </pc:sldLayoutChg>
      </pc:sldMasterChg>
    </pc:docChg>
  </pc:docChgLst>
  <pc:docChgLst>
    <pc:chgData name="David Holley" userId="45123e1e-ac21-4ee3-b53e-8d97b4b34e1e" providerId="ADAL" clId="{2D289A78-3C2F-4741-AA29-6B08D27257F1}"/>
    <pc:docChg chg="undo custSel addSld delSld modSld">
      <pc:chgData name="David Holley" userId="45123e1e-ac21-4ee3-b53e-8d97b4b34e1e" providerId="ADAL" clId="{2D289A78-3C2F-4741-AA29-6B08D27257F1}" dt="2024-06-05T15:13:11.160" v="331" actId="1076"/>
      <pc:docMkLst>
        <pc:docMk/>
      </pc:docMkLst>
      <pc:sldChg chg="addSp delSp modSp mod">
        <pc:chgData name="David Holley" userId="45123e1e-ac21-4ee3-b53e-8d97b4b34e1e" providerId="ADAL" clId="{2D289A78-3C2F-4741-AA29-6B08D27257F1}" dt="2024-06-05T15:07:26.768" v="217" actId="1076"/>
        <pc:sldMkLst>
          <pc:docMk/>
          <pc:sldMk cId="1610546683" sldId="258"/>
        </pc:sldMkLst>
        <pc:spChg chg="mod">
          <ac:chgData name="David Holley" userId="45123e1e-ac21-4ee3-b53e-8d97b4b34e1e" providerId="ADAL" clId="{2D289A78-3C2F-4741-AA29-6B08D27257F1}" dt="2024-06-05T15:07:12.103" v="215" actId="1076"/>
          <ac:spMkLst>
            <pc:docMk/>
            <pc:sldMk cId="1610546683" sldId="258"/>
            <ac:spMk id="20" creationId="{C2859B4F-D253-D8E9-38F8-4EF5CD75C75B}"/>
          </ac:spMkLst>
        </pc:spChg>
        <pc:spChg chg="add del">
          <ac:chgData name="David Holley" userId="45123e1e-ac21-4ee3-b53e-8d97b4b34e1e" providerId="ADAL" clId="{2D289A78-3C2F-4741-AA29-6B08D27257F1}" dt="2024-06-05T15:00:56.212" v="1" actId="478"/>
          <ac:spMkLst>
            <pc:docMk/>
            <pc:sldMk cId="1610546683" sldId="258"/>
            <ac:spMk id="22" creationId="{D03E0719-1A7C-EEFE-8E08-687268AE2A24}"/>
          </ac:spMkLst>
        </pc:spChg>
        <pc:spChg chg="add mod">
          <ac:chgData name="David Holley" userId="45123e1e-ac21-4ee3-b53e-8d97b4b34e1e" providerId="ADAL" clId="{2D289A78-3C2F-4741-AA29-6B08D27257F1}" dt="2024-06-05T15:01:57.067" v="40" actId="1076"/>
          <ac:spMkLst>
            <pc:docMk/>
            <pc:sldMk cId="1610546683" sldId="258"/>
            <ac:spMk id="24" creationId="{C9D63A08-2111-2A09-823D-F2E9BE382005}"/>
          </ac:spMkLst>
        </pc:spChg>
        <pc:spChg chg="add mod">
          <ac:chgData name="David Holley" userId="45123e1e-ac21-4ee3-b53e-8d97b4b34e1e" providerId="ADAL" clId="{2D289A78-3C2F-4741-AA29-6B08D27257F1}" dt="2024-06-05T15:02:28.198" v="59" actId="1076"/>
          <ac:spMkLst>
            <pc:docMk/>
            <pc:sldMk cId="1610546683" sldId="258"/>
            <ac:spMk id="25" creationId="{19ABB3EB-BC98-18DE-80DE-2F040F1D63E9}"/>
          </ac:spMkLst>
        </pc:spChg>
        <pc:spChg chg="add mod">
          <ac:chgData name="David Holley" userId="45123e1e-ac21-4ee3-b53e-8d97b4b34e1e" providerId="ADAL" clId="{2D289A78-3C2F-4741-AA29-6B08D27257F1}" dt="2024-06-05T15:03:19.230" v="107" actId="1076"/>
          <ac:spMkLst>
            <pc:docMk/>
            <pc:sldMk cId="1610546683" sldId="258"/>
            <ac:spMk id="37" creationId="{35BDD7E1-EDE8-97D0-0DC9-427B7664A54B}"/>
          </ac:spMkLst>
        </pc:spChg>
        <pc:spChg chg="add mod">
          <ac:chgData name="David Holley" userId="45123e1e-ac21-4ee3-b53e-8d97b4b34e1e" providerId="ADAL" clId="{2D289A78-3C2F-4741-AA29-6B08D27257F1}" dt="2024-06-05T15:05:18.330" v="163" actId="1076"/>
          <ac:spMkLst>
            <pc:docMk/>
            <pc:sldMk cId="1610546683" sldId="258"/>
            <ac:spMk id="38" creationId="{F75BDD3E-06DA-7137-1E33-1B0076213259}"/>
          </ac:spMkLst>
        </pc:spChg>
        <pc:spChg chg="add mod">
          <ac:chgData name="David Holley" userId="45123e1e-ac21-4ee3-b53e-8d97b4b34e1e" providerId="ADAL" clId="{2D289A78-3C2F-4741-AA29-6B08D27257F1}" dt="2024-06-05T15:04:41.901" v="150" actId="20577"/>
          <ac:spMkLst>
            <pc:docMk/>
            <pc:sldMk cId="1610546683" sldId="258"/>
            <ac:spMk id="40" creationId="{7210CD89-8FA0-FD4B-4634-122AFA3CE757}"/>
          </ac:spMkLst>
        </pc:spChg>
        <pc:spChg chg="add mod">
          <ac:chgData name="David Holley" userId="45123e1e-ac21-4ee3-b53e-8d97b4b34e1e" providerId="ADAL" clId="{2D289A78-3C2F-4741-AA29-6B08D27257F1}" dt="2024-06-05T15:05:29.131" v="164" actId="1076"/>
          <ac:spMkLst>
            <pc:docMk/>
            <pc:sldMk cId="1610546683" sldId="258"/>
            <ac:spMk id="43" creationId="{688F93AD-FB31-5F9F-DEC1-84D81FAD67CB}"/>
          </ac:spMkLst>
        </pc:spChg>
        <pc:spChg chg="add mod">
          <ac:chgData name="David Holley" userId="45123e1e-ac21-4ee3-b53e-8d97b4b34e1e" providerId="ADAL" clId="{2D289A78-3C2F-4741-AA29-6B08D27257F1}" dt="2024-06-05T15:05:46.474" v="172" actId="1076"/>
          <ac:spMkLst>
            <pc:docMk/>
            <pc:sldMk cId="1610546683" sldId="258"/>
            <ac:spMk id="44" creationId="{A603C52C-B670-78F3-3B8A-9BCBFDC4E5F2}"/>
          </ac:spMkLst>
        </pc:spChg>
        <pc:spChg chg="add mod">
          <ac:chgData name="David Holley" userId="45123e1e-ac21-4ee3-b53e-8d97b4b34e1e" providerId="ADAL" clId="{2D289A78-3C2F-4741-AA29-6B08D27257F1}" dt="2024-06-05T15:06:11.922" v="195" actId="1076"/>
          <ac:spMkLst>
            <pc:docMk/>
            <pc:sldMk cId="1610546683" sldId="258"/>
            <ac:spMk id="45" creationId="{BCBF071E-F805-F85F-7734-6D1A018D393A}"/>
          </ac:spMkLst>
        </pc:spChg>
        <pc:spChg chg="add mod">
          <ac:chgData name="David Holley" userId="45123e1e-ac21-4ee3-b53e-8d97b4b34e1e" providerId="ADAL" clId="{2D289A78-3C2F-4741-AA29-6B08D27257F1}" dt="2024-06-05T15:06:33.838" v="201" actId="1076"/>
          <ac:spMkLst>
            <pc:docMk/>
            <pc:sldMk cId="1610546683" sldId="258"/>
            <ac:spMk id="46" creationId="{44278DA4-0439-41C1-7436-24B27520348F}"/>
          </ac:spMkLst>
        </pc:spChg>
        <pc:spChg chg="add mod">
          <ac:chgData name="David Holley" userId="45123e1e-ac21-4ee3-b53e-8d97b4b34e1e" providerId="ADAL" clId="{2D289A78-3C2F-4741-AA29-6B08D27257F1}" dt="2024-06-05T15:07:26.768" v="217" actId="1076"/>
          <ac:spMkLst>
            <pc:docMk/>
            <pc:sldMk cId="1610546683" sldId="258"/>
            <ac:spMk id="47" creationId="{E903AC91-18EB-903A-962F-9A2EB92C2B40}"/>
          </ac:spMkLst>
        </pc:spChg>
        <pc:cxnChg chg="add mod">
          <ac:chgData name="David Holley" userId="45123e1e-ac21-4ee3-b53e-8d97b4b34e1e" providerId="ADAL" clId="{2D289A78-3C2F-4741-AA29-6B08D27257F1}" dt="2024-06-05T15:04:53.340" v="153" actId="14100"/>
          <ac:cxnSpMkLst>
            <pc:docMk/>
            <pc:sldMk cId="1610546683" sldId="258"/>
            <ac:cxnSpMk id="39" creationId="{2695CE91-2A07-EFD8-D90C-B18F1A7E1C0E}"/>
          </ac:cxnSpMkLst>
        </pc:cxnChg>
        <pc:cxnChg chg="add mod">
          <ac:chgData name="David Holley" userId="45123e1e-ac21-4ee3-b53e-8d97b4b34e1e" providerId="ADAL" clId="{2D289A78-3C2F-4741-AA29-6B08D27257F1}" dt="2024-06-05T15:07:14.997" v="216" actId="14100"/>
          <ac:cxnSpMkLst>
            <pc:docMk/>
            <pc:sldMk cId="1610546683" sldId="258"/>
            <ac:cxnSpMk id="52" creationId="{7779A525-7672-3AB4-93AF-4DE8BD132D79}"/>
          </ac:cxnSpMkLst>
        </pc:cxnChg>
        <pc:cxnChg chg="mod">
          <ac:chgData name="David Holley" userId="45123e1e-ac21-4ee3-b53e-8d97b4b34e1e" providerId="ADAL" clId="{2D289A78-3C2F-4741-AA29-6B08D27257F1}" dt="2024-06-05T15:07:26.768" v="217" actId="1076"/>
          <ac:cxnSpMkLst>
            <pc:docMk/>
            <pc:sldMk cId="1610546683" sldId="258"/>
            <ac:cxnSpMk id="62" creationId="{D0169807-C5AC-C820-47CF-9C0652BCD709}"/>
          </ac:cxnSpMkLst>
        </pc:cxnChg>
      </pc:sldChg>
      <pc:sldChg chg="addSp modSp mod">
        <pc:chgData name="David Holley" userId="45123e1e-ac21-4ee3-b53e-8d97b4b34e1e" providerId="ADAL" clId="{2D289A78-3C2F-4741-AA29-6B08D27257F1}" dt="2024-06-05T15:13:11.160" v="331" actId="1076"/>
        <pc:sldMkLst>
          <pc:docMk/>
          <pc:sldMk cId="2280147950" sldId="259"/>
        </pc:sldMkLst>
        <pc:spChg chg="add mod">
          <ac:chgData name="David Holley" userId="45123e1e-ac21-4ee3-b53e-8d97b4b34e1e" providerId="ADAL" clId="{2D289A78-3C2F-4741-AA29-6B08D27257F1}" dt="2024-06-05T15:08:20.669" v="237" actId="1076"/>
          <ac:spMkLst>
            <pc:docMk/>
            <pc:sldMk cId="2280147950" sldId="259"/>
            <ac:spMk id="2" creationId="{27EBF79E-8981-0128-F92B-143C68458441}"/>
          </ac:spMkLst>
        </pc:spChg>
        <pc:spChg chg="add mod">
          <ac:chgData name="David Holley" userId="45123e1e-ac21-4ee3-b53e-8d97b4b34e1e" providerId="ADAL" clId="{2D289A78-3C2F-4741-AA29-6B08D27257F1}" dt="2024-06-05T15:08:41.699" v="246" actId="1076"/>
          <ac:spMkLst>
            <pc:docMk/>
            <pc:sldMk cId="2280147950" sldId="259"/>
            <ac:spMk id="5" creationId="{65D771E6-92D7-A323-A189-E8AED3387747}"/>
          </ac:spMkLst>
        </pc:spChg>
        <pc:spChg chg="mod">
          <ac:chgData name="David Holley" userId="45123e1e-ac21-4ee3-b53e-8d97b4b34e1e" providerId="ADAL" clId="{2D289A78-3C2F-4741-AA29-6B08D27257F1}" dt="2024-06-05T15:08:46.490" v="247" actId="1076"/>
          <ac:spMkLst>
            <pc:docMk/>
            <pc:sldMk cId="2280147950" sldId="259"/>
            <ac:spMk id="15" creationId="{FD291537-E4F6-18EC-3771-C0D61D11C2ED}"/>
          </ac:spMkLst>
        </pc:spChg>
        <pc:spChg chg="add mod">
          <ac:chgData name="David Holley" userId="45123e1e-ac21-4ee3-b53e-8d97b4b34e1e" providerId="ADAL" clId="{2D289A78-3C2F-4741-AA29-6B08D27257F1}" dt="2024-06-05T15:09:12.820" v="265" actId="1076"/>
          <ac:spMkLst>
            <pc:docMk/>
            <pc:sldMk cId="2280147950" sldId="259"/>
            <ac:spMk id="18" creationId="{5824AB0A-B85D-31CD-5E6D-FB60F5FC63EC}"/>
          </ac:spMkLst>
        </pc:spChg>
        <pc:spChg chg="add mod">
          <ac:chgData name="David Holley" userId="45123e1e-ac21-4ee3-b53e-8d97b4b34e1e" providerId="ADAL" clId="{2D289A78-3C2F-4741-AA29-6B08D27257F1}" dt="2024-06-05T15:10:18.247" v="267" actId="1076"/>
          <ac:spMkLst>
            <pc:docMk/>
            <pc:sldMk cId="2280147950" sldId="259"/>
            <ac:spMk id="20" creationId="{7D90626D-A8F7-076B-FA59-69E5A8C52423}"/>
          </ac:spMkLst>
        </pc:spChg>
        <pc:spChg chg="add mod">
          <ac:chgData name="David Holley" userId="45123e1e-ac21-4ee3-b53e-8d97b4b34e1e" providerId="ADAL" clId="{2D289A78-3C2F-4741-AA29-6B08D27257F1}" dt="2024-06-05T15:10:27.303" v="268"/>
          <ac:spMkLst>
            <pc:docMk/>
            <pc:sldMk cId="2280147950" sldId="259"/>
            <ac:spMk id="21" creationId="{C5D42832-4DFD-3DB2-F023-4BED817C4D3B}"/>
          </ac:spMkLst>
        </pc:spChg>
        <pc:spChg chg="add mod">
          <ac:chgData name="David Holley" userId="45123e1e-ac21-4ee3-b53e-8d97b4b34e1e" providerId="ADAL" clId="{2D289A78-3C2F-4741-AA29-6B08D27257F1}" dt="2024-06-05T15:11:44.835" v="303" actId="1076"/>
          <ac:spMkLst>
            <pc:docMk/>
            <pc:sldMk cId="2280147950" sldId="259"/>
            <ac:spMk id="22" creationId="{E4FBBC2A-9FF8-4766-6D41-65A70A8A1C5C}"/>
          </ac:spMkLst>
        </pc:spChg>
        <pc:spChg chg="add mod">
          <ac:chgData name="David Holley" userId="45123e1e-ac21-4ee3-b53e-8d97b4b34e1e" providerId="ADAL" clId="{2D289A78-3C2F-4741-AA29-6B08D27257F1}" dt="2024-06-05T15:11:09.796" v="297" actId="20577"/>
          <ac:spMkLst>
            <pc:docMk/>
            <pc:sldMk cId="2280147950" sldId="259"/>
            <ac:spMk id="24" creationId="{1418A0C6-F0D3-C008-1F06-BEFB78E54A34}"/>
          </ac:spMkLst>
        </pc:spChg>
        <pc:spChg chg="add mod">
          <ac:chgData name="David Holley" userId="45123e1e-ac21-4ee3-b53e-8d97b4b34e1e" providerId="ADAL" clId="{2D289A78-3C2F-4741-AA29-6B08D27257F1}" dt="2024-06-05T15:11:22.238" v="299" actId="1076"/>
          <ac:spMkLst>
            <pc:docMk/>
            <pc:sldMk cId="2280147950" sldId="259"/>
            <ac:spMk id="25" creationId="{929404E3-93D1-3898-AA21-4AF408DFC271}"/>
          </ac:spMkLst>
        </pc:spChg>
        <pc:spChg chg="add mod">
          <ac:chgData name="David Holley" userId="45123e1e-ac21-4ee3-b53e-8d97b4b34e1e" providerId="ADAL" clId="{2D289A78-3C2F-4741-AA29-6B08D27257F1}" dt="2024-06-05T15:11:38.368" v="301" actId="1076"/>
          <ac:spMkLst>
            <pc:docMk/>
            <pc:sldMk cId="2280147950" sldId="259"/>
            <ac:spMk id="33" creationId="{42CC4FC5-DEA8-2DB0-D6CB-D158A4466C1D}"/>
          </ac:spMkLst>
        </pc:spChg>
        <pc:spChg chg="add mod">
          <ac:chgData name="David Holley" userId="45123e1e-ac21-4ee3-b53e-8d97b4b34e1e" providerId="ADAL" clId="{2D289A78-3C2F-4741-AA29-6B08D27257F1}" dt="2024-06-05T15:13:11.160" v="331" actId="1076"/>
          <ac:spMkLst>
            <pc:docMk/>
            <pc:sldMk cId="2280147950" sldId="259"/>
            <ac:spMk id="37" creationId="{FE4FE056-96E6-A7AC-EAE2-5F0FB060A600}"/>
          </ac:spMkLst>
        </pc:spChg>
        <pc:spChg chg="add mod">
          <ac:chgData name="David Holley" userId="45123e1e-ac21-4ee3-b53e-8d97b4b34e1e" providerId="ADAL" clId="{2D289A78-3C2F-4741-AA29-6B08D27257F1}" dt="2024-06-05T15:11:59.583" v="319" actId="20577"/>
          <ac:spMkLst>
            <pc:docMk/>
            <pc:sldMk cId="2280147950" sldId="259"/>
            <ac:spMk id="38" creationId="{42BA2E4D-B90D-3958-1022-D0FA3843A0F0}"/>
          </ac:spMkLst>
        </pc:spChg>
        <pc:spChg chg="add mod">
          <ac:chgData name="David Holley" userId="45123e1e-ac21-4ee3-b53e-8d97b4b34e1e" providerId="ADAL" clId="{2D289A78-3C2F-4741-AA29-6B08D27257F1}" dt="2024-06-05T15:12:21.488" v="330" actId="20577"/>
          <ac:spMkLst>
            <pc:docMk/>
            <pc:sldMk cId="2280147950" sldId="259"/>
            <ac:spMk id="39" creationId="{1663F81A-1F29-B3A1-40AC-79F0A537A250}"/>
          </ac:spMkLst>
        </pc:spChg>
        <pc:cxnChg chg="mod">
          <ac:chgData name="David Holley" userId="45123e1e-ac21-4ee3-b53e-8d97b4b34e1e" providerId="ADAL" clId="{2D289A78-3C2F-4741-AA29-6B08D27257F1}" dt="2024-06-05T15:08:46.490" v="247" actId="1076"/>
          <ac:cxnSpMkLst>
            <pc:docMk/>
            <pc:sldMk cId="2280147950" sldId="259"/>
            <ac:cxnSpMk id="32" creationId="{974481DE-5F2A-3AB1-5BD0-96D264519620}"/>
          </ac:cxnSpMkLst>
        </pc:cxnChg>
        <pc:cxnChg chg="mod">
          <ac:chgData name="David Holley" userId="45123e1e-ac21-4ee3-b53e-8d97b4b34e1e" providerId="ADAL" clId="{2D289A78-3C2F-4741-AA29-6B08D27257F1}" dt="2024-06-05T15:08:46.490" v="247" actId="1076"/>
          <ac:cxnSpMkLst>
            <pc:docMk/>
            <pc:sldMk cId="2280147950" sldId="259"/>
            <ac:cxnSpMk id="34" creationId="{6B263EA5-8841-B969-DED5-E37B9692CF4B}"/>
          </ac:cxnSpMkLst>
        </pc:cxnChg>
        <pc:cxnChg chg="mod">
          <ac:chgData name="David Holley" userId="45123e1e-ac21-4ee3-b53e-8d97b4b34e1e" providerId="ADAL" clId="{2D289A78-3C2F-4741-AA29-6B08D27257F1}" dt="2024-06-05T15:08:46.490" v="247" actId="1076"/>
          <ac:cxnSpMkLst>
            <pc:docMk/>
            <pc:sldMk cId="2280147950" sldId="259"/>
            <ac:cxnSpMk id="62" creationId="{64E956FF-A8A1-C4A2-A2B2-F4BA69FB90DD}"/>
          </ac:cxnSpMkLst>
        </pc:cxnChg>
      </pc:sldChg>
      <pc:sldChg chg="new del">
        <pc:chgData name="David Holley" userId="45123e1e-ac21-4ee3-b53e-8d97b4b34e1e" providerId="ADAL" clId="{2D289A78-3C2F-4741-AA29-6B08D27257F1}" dt="2024-06-05T15:08:00.415" v="221" actId="47"/>
        <pc:sldMkLst>
          <pc:docMk/>
          <pc:sldMk cId="2325996431" sldId="281"/>
        </pc:sldMkLst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6:32.34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1 167 0 0,'0'0'0'0'0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7:33.07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1 224 5983 0 0,'0'0'5024'0'0,"11"-9"-2266"0"0,5-12-214 0 0,-16 20-2399 0 0,2 0-23 0 0,-1 0 1 0 0,1 0-1 0 0,0 0 1 0 0,-1 0-1 0 0,1 0 0 0 0,0 0 1 0 0,0 1-1 0 0,0-1 1 0 0,-1 1-1 0 0,1-1 1 0 0,0 1-1 0 0,0 0 1 0 0,0-1-1 0 0,0 1 0 0 0,0 0 1 0 0,2 0-1 0 0,-3 1-68 0 0,6 0-32 0 0,-2-1 24 0 0,-3 1 2 0 0,12 5-18 0 0,-4-2-19 0 0,-1 1 32 0 0,0-2-21 0 0,4 0 41 0 0,9-1-55 0 0,-11 1 37 0 0,-8-3-39 0 0,1 1 0 0 0,-1-1 0 0 0,1 1 0 0 0,0-1 0 0 0,-1 0 0 0 0,1 0 0 0 0,-1-1 0 0 0,1 1 0 0 0,0-1 0 0 0,-1 1 0 0 0,6-3 0 0 0,5 1-6 0 0,7-5 0 0 0,-17 6 0 0 0,10-7 0 0 0,2-3 0 0 0,-1-2 0 0 0,-2 1 0 0 0,15-15 0 0 0,15-26 0 0 0,-41 50 1 0 0,1 0-5 0 0,11-8-65 0 0,49-35-133 0 0,-49 38 138 0 0,-11 7 21 0 0,5 0 32 0 0,0 0 11 0 0,5 1 54 0 0,-3 4 22 0 0,-7-3-7 0 0,4 3-14 0 0,1 0-34 0 0,-2 0 22 0 0,0 1-33 0 0,1 1-10 0 0,-2 1 0 0 0,0 1 11 0 0,-2 0 32 0 0,0 0-33 0 0,10 29 118 0 0,-8-24-107 0 0,-6-14-10 0 0,6 6 1 0 0,14 24 8 0 0,-14-21-20 0 0,1 2 0 0 0,1 2 0 0 0,6 6 10 0 0,-11-16-9 0 0,4 5 42 0 0,2-1-33 0 0,2-1-10 0 0,-1-2 0 0 0,1-1 0 0 0,0 1 0 0 0,0-1 0 0 0,-1-1 0 0 0,1-1 0 0 0,0 0 0 0 0,0 0 0 0 0,3-2 0 0 0,-10 0 0 0 0,29-1 0 0 0,-22 2 0 0 0,0 2 0 0 0,39 3 0 0 0,-30-4 0 0 0,10-2 0 0 0,-19 1 0 0 0,-1 1 0 0 0,0-2 0 0 0,-1 1 0 0 0,0-1 0 0 0,29 0 0 0 0,-27 1 0 0 0,-1 0 0 0 0,1 2 0 0 0,0-1 0 0 0,0 0 0 0 0,-1-2 0 0 0,1 2 0 0 0,0-1 0 0 0,-2 0 0 0 0,0-2 0 0 0,-3-1 11 0 0,-1 2 41 0 0,-2 0-52 0 0,6-8 12 0 0,14-23 41 0 0,-6 2-53 0 0,-15 28 0 0 0,1-1 0 0 0,0 1 0 0 0,0 0 0 0 0,0 0 0 0 0,1 0 0 0 0,-1 0 0 0 0,5-4 0 0 0,2-1 0 0 0,11-4 0 0 0,-4 3-72 0 0,18-7 19 0 0,-29 13 42 0 0,3-1 11 0 0,-5 3 0 0 0,-1 0 0 0 0,1 1 0 0 0,0-1 0 0 0,-1 1 0 0 0,1 0 0 0 0,0-1 0 0 0,-1 1 0 0 0,1 0 0 0 0,0 1 0 0 0,0-1 0 0 0,3 1 0 0 0,2-1 0 0 0,2 1 0 0 0,-2 0 0 0 0,0 0 0 0 0,1 3 0 0 0,0 1 0 0 0,-4 0 11 0 0,-2-3 32 0 0,4 2-35 0 0,-2-1-5 0 0,3 8-4 0 0,8 10 1 0 0,-8-10-3 0 0,-5-3 23 0 0,2 6 17 0 0,-4-7-27 0 0,0-4-2 0 0,0 0 0 0 0,0 0 0 0 0,0 1 0 0 0,0-1 0 0 0,0 0 0 0 0,1 0 0 0 0,3 5 0 0 0,-1 0-8 0 0,0-1 11 0 0,-3-5 32 0 0,3 3-22 0 0,-2-3 22 0 0,4 3-33 0 0,1 2-10 0 0,0-1 0 0 0,1 0 0 0 0,0-3 11 0 0,-5-2 32 0 0,5 2-33 0 0,2 0-10 0 0,21 0 64 0 0,-1-4-64 0 0,0 1 0 0 0,-21 0 0 0 0,6-2 0 0 0,-15 2 0 0 0,26 0 0 0 0,22 0 0 0 0,-38 0 0 0 0,-1 0 0 0 0,0 0 0 0 0,-1-1 0 0 0,0 0 0 0 0,2 1 0 0 0,-1 0 0 0 0,0 1 0 0 0,1-1 0 0 0,-2 0 11 0 0,-5-1 32 0 0,3 0-33 0 0,1-4-10 0 0,-3 1 11 0 0,-2 2 32 0 0,3-3-21 0 0,-3 3-18 0 0,4-6 69 0 0,1-3-26 0 0,-6 8-47 0 0,-1 0 0 0 0,12-14 0 0 0,-6 8 84 0 0,18-18 0 0 0,-3 5-164 0 0,1-7 80 0 0,-17 22 0 0 0,1 2 0 0 0,1 1 0 0 0,1 2 0 0 0,0 0 0 0 0,0 1-10 0 0,-5 0-33 0 0,2-1 32 0 0,4 3 11 0 0,0-1 0 0 0,1 0 0 0 0,-1 2 0 0 0,1-1 0 0 0,-2 1 0 0 0,2 0 0 0 0,-1 2 0 0 0,0 0 0 0 0,0-2 0 0 0,1 1 0 0 0,0 1 0 0 0,-2 1 0 0 0,0-2 0 0 0,5 1 0 0 0,-8 0 0 0 0,3 3 0 0 0,-2 0 0 0 0,1 1 0 0 0,-1 0 0 0 0,1 0 0 0 0,-1 0 0 0 0,0 0 0 0 0,12 19 118 0 0,-14-22-108 0 0,1 1 1 0 0,-2-4 32 0 0,3 3-33 0 0,1 2-10 0 0,1 1 0 0 0,0-2 0 0 0,1-1 11 0 0,0-1 32 0 0,1-2-33 0 0,0 0-10 0 0,-1-2 0 0 0,1 0 0 0 0,0 0 0 0 0,-1 0 0 0 0,30 1 0 0 0,-9-1 54 0 0,5-4-44 0 0,-26 4-10 0 0,-8 0 3 0 0,0-1 0 0 0,0 1 0 0 0,0 0 0 0 0,0 0 0 0 0,0 0 0 0 0,0-1 0 0 0,0 1 0 0 0,0 0 0 0 0,0 1 0 0 0,0-1 0 0 0,0 0 0 0 0,0 0 0 0 0,0 0 0 0 0,0 1 0 0 0,1-1 0 0 0,4 1 11 0 0,27-7-12 0 0,-26 5 9 0 0,-6 1 146 0 0,4 3-776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7:42.05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2513 7367 0 0,'0'0'2740'0'0,"6"-7"943"0"0,24-16-250 0 0,-29 22-3029 0 0,16-6 108 0 0,-15 6-454 0 0,1 0-1 0 0,-1 0 0 0 0,1 1 1 0 0,0-1-1 0 0,-1 0 0 0 0,4 1 1 0 0,3-2 24 0 0,2-1 0 0 0,0 0-1 0 0,0-2 1 0 0,-1 1-1 0 0,0-1 1 0 0,0 0-1 0 0,0-1 1 0 0,0 0-1 0 0,-1-1 1 0 0,0 0-1 0 0,-1-1 1 0 0,1 1-1 0 0,-1-1 1 0 0,-1-1-1 0 0,7-9 1 0 0,-6 5 14 0 0,-2 0 1 0 0,1-1-1 0 0,-2 1 0 0 0,0-1 0 0 0,-1 0 1 0 0,4-22-1 0 0,6-19-11 0 0,-6 30-59 0 0,13-38 84 0 0,23-51 340 0 0,-34 83-163 0 0,-1 5-158 0 0,-8 24-65 0 0,-1 1 0 0 0,24-79 363 0 0,1 3-199 0 0,20-86 258 0 0,-38 121-371 0 0,12-50 154 0 0,0 9-194 0 0,-5 29-11 0 0,-3 16-64 0 0,2 1 51 0 0,8-28 26 0 0,-17 52-61 0 0,-1 4-1 0 0,0 0-1 0 0,0 0 1 0 0,1-18 0 0 0,2-12 38 0 0,-5 32-53 0 0,1-1 0 0 0,0 1 0 0 0,1 0 0 0 0,5-11-1 0 0,3-4 13 0 0,0-4 41 0 0,-3 11-53 0 0,-3-1 0 0 0,-2 6 0 0 0,-3 7 0 0 0,7-12 0 0 0,-1 3 0 0 0,-1 0 0 0 0,5-15 0 0 0,10-24 0 0 0,9-6 64 0 0,-26 51-64 0 0,1 0 0 0 0,0 0 0 0 0,0 1 0 0 0,1-1 0 0 0,9-8 0 0 0,12-13 0 0 0,-2 0 0 0 0,2 1 0 0 0,-16 14 0 0 0,-2 5 0 0 0,1 0 0 0 0,5-6 0 0 0,-11 10 0 0 0,18-10 0 0 0,14-7 0 0 0,14-6 0 0 0,0-3-64 0 0,-47 28 64 0 0,8-4 0 0 0,0 0 0 0 0,12-4 0 0 0,0 3-14 0 0,10-4-32 0 0,-30 9 41 0 0,6-3 3 0 0,1 0 0 0 0,0 0 1 0 0,14-3-1 0 0,6-1 2 0 0,-11 1 0 0 0,-10 3-9 0 0,1 1 1 0 0,-1 0-1 0 0,1 0 0 0 0,0 1 0 0 0,0 0 1 0 0,14-1-1 0 0,-7 0 6 0 0,-5 2 3 0 0,-4 0 0 0 0,1 0 0 0 0,-1 0 0 0 0,0-1 0 0 0,8-3 0 0 0,-7 2 0 0 0,31-1 0 0 0,-32 4 0 0 0,-5 0 0 0 0,0 0 0 0 0,0 0 0 0 0,1 0 0 0 0,-1 0 0 0 0,0 0 0 0 0,0-1 0 0 0,0 1 0 0 0,3-2 0 0 0,1 1 0 0 0,6-3 0 0 0,1 2 0 0 0,19-2 0 0 0,121-1 0 0 0,-46 10 0 0 0,-70-4 0 0 0,30 3 0 0 0,-34-2 0 0 0,32-4 0 0 0,34 0 0 0 0,-62 1 0 0 0,-24 1 0 0 0,-4-1 0 0 0,7-2 0 0 0,31-1 0 0 0,21-3 0 0 0,-10 4 0 0 0,-40 1 0 0 0,0 0 0 0 0,36 3 0 0 0,-16 0 0 0 0,-7 2 0 0 0,35 0 0 0 0,-41-1 0 0 0,-17-2 0 0 0,-5 0 0 0 0,-1 0 0 0 0,1 0 0 0 0,0 0 0 0 0,0-1 0 0 0,0 1 0 0 0,4-2 0 0 0,11-1 0 0 0,2 3 0 0 0,-11 1 0 0 0,1-1 0 0 0,0-1 0 0 0,0 1 0 0 0,0-2 0 0 0,11-2 0 0 0,9-1 0 0 0,9 4 0 0 0,80-11 0 0 0,50 3 0 0 0,-135 8 0 0 0,61-12 0 0 0,-57 6 0 0 0,14-2 0 0 0,-26 4-21 0 0,0 0 0 0 0,36 0-1 0 0,-9 0 22 0 0,22 2 0 0 0,24-2 0 0 0,-27 2 0 0 0,-3 0 0 0 0,33-6-64 0 0,-56 6 64 0 0,-36 2-29 0 0,0 0 0 0 0,0 0 0 0 0,19 2 0 0 0,9-1-10 0 0,53 2 7 0 0,-63 0 22 0 0,51-4-1 0 0,-9-3-9 0 0,-36 4-2 0 0,48-9 0 0 0,-22 2 22 0 0,-44 7 0 0 0,1-1 0 0 0,-1-1 0 0 0,26-7 0 0 0,-36 8 0 0 0,0 1 0 0 0,0 0 0 0 0,10-1 0 0 0,12-2 0 0 0,-10 1-18 0 0,1 0 1 0 0,21-1-1 0 0,64-2-68 0 0,-23 2 33 0 0,13 0 10 0 0,-37 2 22 0 0,92-13-43 0 0,-20 2 64 0 0,21 4-53 0 0,-101 9 42 0 0,-29 1 6 0 0,29-4-1 0 0,31-1-29 0 0,-3 0 17 0 0,-39-1 18 0 0,36-3 0 0 0,-40 3 3 0 0,-26 3-8 0 0,0 1 1 0 0,14-1-1 0 0,49-4-48 0 0,45 3-24 0 0,-27-1 26 0 0,123-9-48 0 0,-164 9 81 0 0,-13 1 7 0 0,52-6 11 0 0,-69 7 0 0 0,0 0 0 0 0,27 2 0 0 0,15-1 0 0 0,120-6 0 0 0,-21 1 0 0 0,-120 2 0 0 0,-21 1 0 0 0,33 1 0 0 0,-32 2 0 0 0,0-2 0 0 0,25-4 0 0 0,-23 3 0 0 0,31-1 0 0 0,-21 2-9 0 0,-22 1-9 0 0,1 0 0 0 0,13 1-1 0 0,-4 1 13 0 0,27-3-1 0 0,-3 0-54 0 0,327-4-190 0 0,-273 0 240 0 0,-27 0 11 0 0,132 7 0 0 0,160 0-144 0 0,-333-2 144 0 0,17-1 0 0 0,51-8 0 0 0,-19 6 0 0 0,-67 3 0 0 0,1 1 0 0 0,10 1 0 0 0,17-1 0 0 0,92 0 37 0 0,-22 1-10 0 0,175-6-27 0 0,-192 0 0 0 0,-3 7 0 0 0,44 3 0 0 0,75 4 0 0 0,-19 3 0 0 0,-43-6 0 0 0,-117-4 0 0 0,-16-2 0 0 0,28 5 0 0 0,6-1 0 0 0,-11-2 0 0 0,134 10 0 0 0,-133-11 0 0 0,58 1 0 0 0,49 4 0 0 0,-54-5 0 0 0,-20 0 0 0 0,-37-2 0 0 0,-23 0 0 0 0,0 1 0 0 0,15 1 0 0 0,67 4 0 0 0,-17-2 0 0 0,113 3 0 0 0,-166-4 0 0 0,128 15 0 0 0,-115-15 0 0 0,-27-2 0 0 0,-1 0 0 0 0,1 0 0 0 0,7 2 0 0 0,18 3 0 0 0,0-1 0 0 0,51-2 0 0 0,-15-1 0 0 0,182 14 0 0 0,-71-6 0 0 0,-13-7 0 0 0,-94-3 0 0 0,-66 1 0 0 0,6 0 0 0 0,0 0 0 0 0,14 3 0 0 0,42 3 0 0 0,-20-2 0 0 0,28-1 0 0 0,-54-3 0 0 0,0 1 0 0 0,37 6 0 0 0,-1-4 0 0 0,-16 0 0 0 0,-21-2 0 0 0,78 3 0 0 0,-61-6 0 0 0,-8 0 0 0 0,53 0 0 0 0,62 2 0 0 0,-122 2 0 0 0,98 4 0 0 0,-60-1 0 0 0,-43-3 0 0 0,-1-1 0 0 0,25 0 0 0 0,-14-4-7 0 0,-9 0-8 0 0,-1 1-1 0 0,22 2 1 0 0,-31 1 3 0 0,-8 0 12 0 0,1 0 0 0 0,0-1 0 0 0,0 0 0 0 0,0 0 1 0 0,0 0-1 0 0,0 0 0 0 0,5-1 0 0 0,83-1-64 0 0,-79 2 68 0 0,14 4-61 0 0,44 3-26 0 0,-13-2 83 0 0,120 25 0 0 0,-90-19-72 0 0,-51-14 72 0 0,-34 3 0 0 0,8 0 0 0 0,0 0 0 0 0,0 0 0 0 0,0 1 0 0 0,19 5 0 0 0,-11-2-46 0 0,-1-2 28 0 0,-5-1 18 0 0,-2 0 0 0 0,9 3 0 0 0,-1 2 0 0 0,23 7 0 0 0,-36-11 0 0 0,18 3 0 0 0,-4 1 0 0 0,-1 0 0 0 0,7 7 0 0 0,-2 3-64 0 0,-15-11 64 0 0,28 16 0 0 0,-10-6 0 0 0,-20-11 0 0 0,19 8 0 0 0,2 1 54 0 0,0 1-44 0 0,-10-3 44 0 0,-8-5-43 0 0,10 9-15 0 0,3 9 71 0 0,-15-17-67 0 0,-1 0 0 0 0,15 18 11 0 0,-9-9 42 0 0,-3 0-53 0 0,-1 4 54 0 0,-1 1-44 0 0,1-2 1 0 0,2-1 42 0 0,8 16 11 0 0,-10-15-64 0 0,0-1 0 0 0,2 11 75 0 0,-2 1-22 0 0,1 1 0 0 0,-2-12-42 0 0,0 9-14 0 0,-4-18 42 0 0,-1-1 0 0 0,0 1 0 0 0,0 0 0 0 0,-1 15 0 0 0,2-1-43 0 0,-2 18 72 0 0,-1-36-58 0 0,-1 0-1 0 0,1 1 0 0 0,0-1 0 0 0,1 1 0 0 0,-1-1 0 0 0,3 9 0 0 0,0 4 55 0 0,2 14 0 0 0,-3-24-53 0 0,-2-6 31 0 0,6 39 33 0 0,-4-32-75 0 0,14 38 64 0 0,-11-27-64 0 0,0 10 0 0 0,-3-28 0 0 0,-1 23 0 0 0,-1-23 0 0 0,-1-4 0 0 0,7 34 0 0 0,-5-25 11 0 0,0-5 31 0 0,1 6-31 0 0,0 0-11 0 0,0 1 0 0 0,0 37 0 0 0,-1-16 0 0 0,-4 5 53 0 0,3-28-42 0 0,0-2 0 0 0,0-3 31 0 0,2 5-20 0 0,-1 2 31 0 0,0-9-48 0 0,1 14 54 0 0,6 8 16 0 0,-2 4 50 0 0,5 23 3 0 0,-8-41-114 0 0,-2-4-6 0 0,0 1 1 0 0,1-1-1 0 0,-2 1 0 0 0,1-1 1 0 0,-1 10-1 0 0,4 16-8 0 0,-1-11 0 0 0,-2-17 0 0 0,-1 15 0 0 0,0-9 0 0 0,0 1 0 0 0,0 0 0 0 0,0 0 0 0 0,0-1 11 0 0,0-5 31 0 0,-1 11-30 0 0,2-10-14 0 0,1 7 3 0 0,1 19 92 0 0,-1-23-106 0 0,1 5 13 0 0,-2-13 0 0 0,-1 0 0 0 0,0 0 0 0 0,0 0 0 0 0,0 0 0 0 0,0 1 0 0 0,0-1 0 0 0,0 0 0 0 0,0 0 0 0 0,0 0 0 0 0,0 0 0 0 0,0 0 0 0 0,0 0 0 0 0,0 0 0 0 0,0 0 0 0 0,0 0 0 0 0,0 0 0 0 0,0 0 0 0 0,-1 0 0 0 0,1 0 0 0 0,0 0 0 0 0,0 0 0 0 0,0 0 0 0 0,0 0 0 0 0,0 1 0 0 0,0-1 0 0 0,0 0 0 0 0,0 0 0 0 0,0 0 0 0 0,0 0 0 0 0,0 0 0 0 0,0 0 0 0 0,0 0 0 0 0,0 0 0 0 0,0 0 0 0 0,0 0 0 0 0,0 0 0 0 0,0 0 0 0 0,0 0 0 0 0,0 0 0 0 0,0 0 0 0 0,0 0 0 0 0,-1 0 0 0 0,1 0 0 0 0,0 0 0 0 0,0 0 0 0 0,0 0 0 0 0,0 0 0 0 0,0 0 0 0 0,0 0 0 0 0,0 0 0 0 0,1 34 0 0 0,4-2 0 0 0,0-1 53 0 0,-2-10-42 0 0,-3-15 5 0 0,0-3-11 0 0,0-1 0 0 0,0 1 1 0 0,1-1-1 0 0,-1 0 1 0 0,1 1-1 0 0,-1-1 0 0 0,1 0 1 0 0,1 3-1 0 0,2 5-5 0 0,0 0 0 0 0,-1 0 0 0 0,2-1 0 0 0,-2 1 0 0 0,3 4 0 0 0,-5-11 0 0 0,2 11 0 0 0,2 20 0 0 0,0-12 0 0 0,-2 0 0 0 0,0-17 0 0 0,-1 2 0 0 0,-1 19 0 0 0,-1-15 0 0 0,0-5 12 0 0,1 1 0 0 0,-1-1 1 0 0,1 1-1 0 0,2 7 0 0 0,-3-13-9 0 0,2 8-3 0 0,0 0 0 0 0,-1-1 11 0 0,0-4 31 0 0,1 4-20 0 0,2 6 32 0 0,-2-11-54 0 0,6 7 52 0 0,-2-2-41 0 0,1-1-11 0 0,31 25 0 0 0,-7-10 64 0 0,-5 0 7 0 0,-20-17-86 0 0,2 2 15 0 0,-1 1 0 0 0,-2 0 0 0 0,0 0 0 0 0,-3-6 2 0 0,0 1-1 0 0,1-1 0 0 0,-1 1 1 0 0,1-1-1 0 0,-1 0 1 0 0,1 0-1 0 0,0 0 0 0 0,0 0 1 0 0,5 2-1 0 0,-5-3 38 0 0,3 3-28 0 0,3 0-11 0 0,5 1 0 0 0,0-2 0 0 0,14 4-64 0 0,-6-2 64 0 0,0-1 0 0 0,27 1 0 0 0,-33-4 0 0 0,-6-1 0 0 0,-1 0 0 0 0,1 0 0 0 0,43 0 0 0 0,-33 0 0 0 0,17 3 0 0 0,-28-2 0 0 0,0-1 0 0 0,1 0-11 0 0,47 3-181 0 0,-38-2 95 0 0,0-1 37 0 0,-1 2-23 0 0,20 4-23 0 0,-29-4 84 0 0,19 3-84 0 0,-13-3 75 0 0,-1-1-27 0 0,1 1-1 0 0,22 6 0 0 0,-11 0 47 0 0,-9-7-15 0 0,-12-2 2 0 0,18 4 13 0 0,-19-2 12 0 0,3 0 0 0 0,0 0 0 0 0,0 0 0 0 0,0-1 0 0 0,8-1 0 0 0,13 3-53 0 0,-10-1-3 0 0,28-1-1 0 0,-6-1-38 0 0,-26 1 73 0 0,-11 0 35 0 0,38-5-242 0 0,-22 5 144 0 0,1-2 13 0 0,-3-1 8 0 0,1 0 77 0 0,68-8-90 0 0,-77 10 77 0 0,0 0-11 0 0,0 1-31 0 0,-1-1 20 0 0,-6 0-20 0 0,5 0 31 0 0,1-1 11 0 0,-1 1-11 0 0,-4 1-31 0 0,2 0 19 0 0,-3 0-37 0 0,-21 6-7860 0 0,8-3 1808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8:03.58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1 107 8287 0 0,'0'0'10424'0'0,"0"3"-10344"0"0,1 8 0 0 0,0-8 0 0 0,11 3 155 0 0,-3-1-94 0 0,7 1-9 0 0,5-2-32 0 0,19 1 124 0 0,-1-4-100 0 0,-9 0-5 0 0,37-3-1 0 0,-36 0-85 0 0,36 2 0 0 0,-35 2 26 0 0,36-4 0 0 0,-6-1-60 0 0,79-5 1 0 0,-23 1 0 0 0,-53 1 0 0 0,-7 3 0 0 0,0 3 0 0 0,67 8 0 0 0,-60-6 0 0 0,-15-1 0 0 0,-3 0 0 0 0,94-12 0 0 0,-38 1 0 0 0,182 4-67 0 0,-221 7 62 0 0,98-5-59 0 0,-78-8 11 0 0,109-7-33 0 0,-167 17 97 0 0,34-3-11 0 0,94-6 0 0 0,-141 10 0 0 0,134-7 0 0 0,-127 8 0 0 0,-13-1 0 0 0,15 1 0 0 0,19 0 0 0 0,-22-2 0 0 0,-13 0 0 0 0,-3 1 0 0 0,-1 0 0 0 0,0 0 0 0 0,1 1 0 0 0,-1 0 0 0 0,0-1 0 0 0,1 1 0 0 0,-1 0 0 0 0,1 0 0 0 0,-1 0 0 0 0,4 1 0 0 0,0 0 0 0 0,0 0 0 0 0,19-5 0 0 0,76-7 0 0 0,-83 11 0 0 0,79-5 0 0 0,-91 5 0 0 0,0 0 0 0 0,0-1 0 0 0,0 1 0 0 0,8-3 0 0 0,3 0 0 0 0,24-3 0 0 0,-30 4 0 0 0,0 1 0 0 0,0 0 0 0 0,0 0 0 0 0,12 1 0 0 0,-18 1 0 0 0,48 0 0 0 0,-46-1-117 0 0,-3-1-127 0 0,0 1 0 0 0,0 1-1 0 0,0-1 1 0 0,0 0 0 0 0,-1 1 0 0 0,1 0 0 0 0,5 1 0 0 0,-7-1-240 0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8:14.10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40 965 919 0 0,'0'0'2596'0'0,"-13"8"752"0"0,11-8-2798 0 0,0 1 1 0 0,1-1-1 0 0,-1 1 0 0 0,0-1 0 0 0,1 1 0 0 0,-1 0 0 0 0,0-1 0 0 0,-2 3 0 0 0,-4 1 3327 0 0,9-3-3794 0 0,6 1-12 0 0,-4-1 14 0 0,5 0-13 0 0,0-1 5 0 0,-5 0 1 0 0,33 2 135 0 0,-34-2-28 0 0,-1 0-105 0 0,7 1 2675 0 0,-6 0-2654 0 0,0 0-1 0 0,0 1 1 0 0,0-1 0 0 0,0 0-1 0 0,0 0 1 0 0,0 1 0 0 0,-1-1-1 0 0,1 1 1 0 0,-1 0 0 0 0,1-1-1 0 0,-1 1 1 0 0,0 0 0 0 0,0 0-1 0 0,2 2 1 0 0,-1-1-76 0 0,7 10 215 0 0,-8-10-155 0 0,2 5-10 0 0,0 1 15 0 0,0 0 6 0 0,0-2 0 0 0,7 30 512 0 0,-7-29-544 0 0,0-3-1 0 0,-1-2-61 0 0,2 11 144 0 0,3 8-80 0 0,-6-16-66 0 0,11 27 94 0 0,2 2 23 0 0,-11-26-106 0 0,2-1 31 0 0,-1-2-38 0 0,0 0 0 0 0,10 12 0 0 0,-12-16-5 0 0,17 22 65 0 0,-5-7-64 0 0,0 2 0 0 0,-11-17 0 0 0,7 14 0 0 0,2 10 64 0 0,-8-17-64 0 0,1 0 0 0 0,0-1 0 0 0,0 0 0 0 0,1-2 0 0 0,2 3 0 0 0,-6-6 0 0 0,5 10 0 0 0,-5-10 0 0 0,4 13 0 0 0,7 21 0 0 0,0-3 0 0 0,-9-24 0 0 0,0 0 0 0 0,7 30 0 0 0,-9-30 0 0 0,0-4 0 0 0,0 3 0 0 0,10 17 0 0 0,-7-15 0 0 0,0-1 0 0 0,18 35 64 0 0,-11-17-64 0 0,1-1 0 0 0,2 0 53 0 0,-10-18-42 0 0,-2 1-11 0 0,1 5 0 0 0,7 11 0 0 0,-2-6 0 0 0,-8-16 0 0 0,10 20 0 0 0,-9-21 0 0 0,1-1 0 0 0,5 20 0 0 0,-5-12 0 0 0,1-1 0 0 0,0 0 0 0 0,1-1 0 0 0,11 21 0 0 0,0-4 11 0 0,-13-20 1 0 0,-2-6 2 0 0,-1 0-4 0 0,2 3-1 0 0,17 27-1 0 0,-14-22-8 0 0,1 1 0 0 0,17 19 0 0 0,-21-25 0 0 0,6 9 0 0 0,-1 0 0 0 0,19 23 0 0 0,-21-26 0 0 0,1 0 0 0 0,0 0 0 0 0,0 1 0 0 0,1-1 0 0 0,22 26 0 0 0,-21-25 0 0 0,2 6 0 0 0,-7-11 0 0 0,5 5 0 0 0,5 4 0 0 0,-10-11 0 0 0,15 19 0 0 0,-17-18 0 0 0,13 9 0 0 0,-6-6 0 0 0,0 0 0 0 0,3 4 0 0 0,22 6 0 0 0,-18-9 0 0 0,-14-7 0 0 0,0-1 0 0 0,0 1 0 0 0,0 0 0 0 0,0 1 0 0 0,0-1 0 0 0,0 0 0 0 0,-1 0 0 0 0,1 0 0 0 0,0 0 0 0 0,0 1 0 0 0,0-1 0 0 0,0 0 0 0 0,0 1 0 0 0,-1-1 0 0 0,3 2 0 0 0,15 8 0 0 0,-15-9 0 0 0,18 14 0 0 0,3 2 0 0 0,-1 1 0 0 0,14 12 0 0 0,-14-10 0 0 0,-5-5 0 0 0,0-1 0 0 0,-1 2 0 0 0,-5-9 0 0 0,-7-4 0 0 0,0 1 0 0 0,0 0 0 0 0,0 0 0 0 0,0 0 0 0 0,5 7 0 0 0,-3-4 0 0 0,1-2 0 0 0,21 19 0 0 0,-4-5 0 0 0,-8-4 0 0 0,3 0 0 0 0,7 3 0 0 0,-1 2 0 0 0,5 0 0 0 0,-8 1 0 0 0,-18-17 0 0 0,6 2 0 0 0,8 4 0 0 0,7 6 0 0 0,0 0 0 0 0,-22-14 0 0 0,11 9 0 0 0,-9-5 0 0 0,22 16 0 0 0,7 1 0 0 0,-28-19 0 0 0,25 24 0 0 0,-28-26 0 0 0,-1-1 0 0 0,15 17 0 0 0,-4-2 30 0 0,1-1 4 0 0,-13-12-34 0 0,13 8 0 0 0,3-1 0 0 0,-2 3 0 0 0,2-1 0 0 0,0-1 0 0 0,8 3 0 0 0,-18-9 0 0 0,0 0 0 0 0,0 0 0 0 0,2 0 0 0 0,-1 0 0 0 0,1 1 0 0 0,-2-1 0 0 0,2 0 0 0 0,30 17 0 0 0,-27-15 0 0 0,-11-5 0 0 0,11 9 0 0 0,-11-8 0 0 0,24 16 0 0 0,-18-14 0 0 0,2 1 0 0 0,0 2 0 0 0,-1-1 0 0 0,2 1 0 0 0,7 3 0 0 0,-16-11 0 0 0,0 1 0 0 0,0 0 0 0 0,-1 0 0 0 0,1 0 0 0 0,-1 0 0 0 0,1 0 0 0 0,0 0 0 0 0,-1 0 0 0 0,2 3 0 0 0,15 11 0 0 0,1 0 0 0 0,7 4 0 0 0,2-3 0 0 0,-2-1 0 0 0,-14-9 0 0 0,-1-2 0 0 0,35 11 0 0 0,-33-11 0 0 0,-3-1 0 0 0,38 9 0 0 0,-7-2-20 0 0,18 2-24 0 0,-50-10 44 0 0,129 17 0 0 0,-96-14-18 0 0,34 1-28 0 0,-52-4 46 0 0,-8 0-2 0 0,115 9-60 0 0,-124-10 62 0 0,18 0 0 0 0,8-6 0 0 0,4 5 0 0 0,-21 1 0 0 0,25-2 0 0 0,-27 1 0 0 0,-11 0 0 0 0,-1 0 0 0 0,1 0 0 0 0,-1 0 0 0 0,1 0 0 0 0,-1-1 0 0 0,1 1 0 0 0,3-2 0 0 0,-5 2 0 0 0,7-1 0 0 0,8 3 0 0 0,18 2 0 0 0,-11-1 0 0 0,-1-2 0 0 0,31 0 0 0 0,55-11 0 0 0,-32 2 0 0 0,-54 5 0 0 0,1 1 0 0 0,27 2 0 0 0,-33 0 0 0 0,2 0 0 0 0,6-1 0 0 0,43 6 0 0 0,-54-4 0 0 0,1 0 0 0 0,24-2 0 0 0,16 0 0 0 0,-46 2 0 0 0,1-1 0 0 0,16-2 0 0 0,-22 2 0 0 0,0 0 0 0 0,-1-1 0 0 0,1 1 0 0 0,0 0 0 0 0,0 1 0 0 0,7 0 0 0 0,75 11 0 0 0,-73-11 0 0 0,25 1 0 0 0,2 0 0 0 0,-4 2 0 0 0,-6 1 0 0 0,0-2 0 0 0,44-2 0 0 0,22-4 0 0 0,-17 8 0 0 0,-53-2 0 0 0,-15-2 0 0 0,0 0 0 0 0,18 0 0 0 0,-20-1 0 0 0,-1 0 0 0 0,1 1 0 0 0,0 0 0 0 0,10 3 0 0 0,22 3 0 0 0,-2-2-25 0 0,11 0-14 0 0,122-4 39 0 0,-91-6 0 0 0,15 5 0 0 0,-21-3 0 0 0,67-5 0 0 0,-15 4 0 0 0,31-3 0 0 0,-38-6 0 0 0,-81 9 0 0 0,10-2 0 0 0,-19 1 0 0 0,43-1 0 0 0,174 1 0 0 0,-41-9 0 0 0,-113 7 0 0 0,137 1 0 0 0,-198 6 0 0 0,294-7 0 0 0,-274 5 0 0 0,193-2 0 0 0,-78-2 0 0 0,-50 0 0 0 0,11 0 0 0 0,160 0 0 0 0,154-17 0 0 0,-402 19 0 0 0,81 0 0 0 0,-28 2 0 0 0,24 3 11 0 0,20-4 28 0 0,-38 2-25 0 0,44-1-14 0 0,30-1 0 0 0,35-2 0 0 0,-27-9-11 0 0,-76 7-42 0 0,-90 5 53 0 0,26 2 0 0 0,10 0 0 0 0,43-3 0 0 0,-18 1 0 0 0,-46 0 0 0 0,332-16 0 0 0,-155 7 0 0 0,260-20 0 0 0,-11-3 0 0 0,-263 25 0 0 0,-49 4 0 0 0,-61 3 0 0 0,-50 1 0 0 0,36-2 0 0 0,26-5 0 0 0,5-1 0 0 0,-16 1 0 0 0,34-6 0 0 0,-33 4 0 0 0,-16 3 0 0 0,63-9 0 0 0,25-3 0 0 0,-21 1 0 0 0,-50 8 0 0 0,37 2 0 0 0,-79 5 0 0 0,-27 2 0 0 0,22-3 0 0 0,-10 0 0 0 0,46-1 0 0 0,-8 2 0 0 0,-33-4 0 0 0,-28 5 0 0 0,0 0 0 0 0,0 1 0 0 0,0 0 0 0 0,0 0 0 0 0,11 1 0 0 0,-3 0 0 0 0,1-1 0 0 0,24-3 0 0 0,2-1 0 0 0,-17 3 0 0 0,96-14 0 0 0,8 0 0 0 0,3 9 0 0 0,12 3 0 0 0,-86 2 0 0 0,-43-1 0 0 0,-10 1 0 0 0,0 1 0 0 0,0 1 0 0 0,-1-1 0 0 0,1 0 0 0 0,0 1 0 0 0,7 0 0 0 0,11 0 0 0 0,-4 1 0 0 0,-1-2 0 0 0,22-2 0 0 0,28-8 0 0 0,75-16 0 0 0,-117 22 0 0 0,-3 0 0 0 0,-1-1 0 0 0,27-10 0 0 0,-26 9 0 0 0,1-2 0 0 0,-5 2 0 0 0,-17 6 0 0 0,12-5 0 0 0,21-13 0 0 0,3-5 0 0 0,-32 21 13 0 0,7-3 32 0 0,4-3-39 0 0,-8 6-6 0 0,0-1 0 0 0,3 0 0 0 0,9-8 0 0 0,-15 8-11 0 0,-4 4-42 0 0,0 1 0 0 0,0 5 42 0 0,2 1 11 0 0,-1-1 11 0 0,-2-7-3 0 0,1 1 1 0 0,0-1-1 0 0,0 1 0 0 0,-1-1 1 0 0,1 1-1 0 0,0-1 0 0 0,0 0 1 0 0,-1 1-1 0 0,1-1 1 0 0,-1 0-1 0 0,1 0 0 0 0,-1 1 1 0 0,2-3-1 0 0,0-2-8 0 0,2-1 0 0 0,4-4 0 0 0,2-11 0 0 0,-9 17 7 0 0,1 0 1 0 0,-1-1-1 0 0,1 1 0 0 0,0 0 0 0 0,5-8 1 0 0,-6 11 1 0 0,30-76 66 0 0,-28 61-75 0 0,-3 13 0 0 0,1-1 0 0 0,-1 1 0 0 0,1-1 0 0 0,0 1 0 0 0,0-1 0 0 0,4-5 0 0 0,10-24 11 0 0,2-6 75 0 0,-11 27-55 0 0,9-19 33 0 0,16-47-64 0 0,-23 59 9 0 0,-3 7 5 0 0,-1 0 0 0 0,1 0-1 0 0,3-22 1 0 0,-4 11-3 0 0,4-16 106 0 0,11-112 11 0 0,3-20 192 0 0,-19 153-300 0 0,1 1 13 0 0,17-81 102 0 0,-15 65-122 0 0,11-51-6 0 0,4 21-7 0 0,-19 59 0 0 0,0 1 0 0 0,-1-1 0 0 0,1 0 0 0 0,-1-1 0 0 0,0 1 0 0 0,0-6 0 0 0,2-12 0 0 0,21-117 64 0 0,-22 102-64 0 0,11-54 64 0 0,-7 51-64 0 0,-2 3 0 0 0,-4 33 0 0 0,-3-75 0 0 0,2 33 44 0 0,2 7-24 0 0,8-35-20 0 0,-5 53 0 0 0,9-47 0 0 0,29-83 0 0 0,-29 113 0 0 0,29-57 0 0 0,-23 53 5 0 0,-10 22-58 0 0,1 0 0 0 0,22-33-1 0 0,1 13-75 0 0,-22 28 41 0 0,-1 0-1 0 0,13-19 1 0 0,-19 25 79 0 0,-1 1 8 0 0,0 1 1 0 0,0-1 0 0 0,0 1-1 0 0,6-5 1 0 0,25-25-80 0 0,-21 20 20 0 0,3-11-35 0 0,-14 22 86 0 0,1 1-1 0 0,-1-1 0 0 0,0 0 1 0 0,1 1-1 0 0,0-1 0 0 0,0 1 1 0 0,0 0-1 0 0,0 0 0 0 0,0 0 1 0 0,4-2-1 0 0,21-13-54 0 0,-19 10 47 0 0,0 0 1 0 0,0 1-1 0 0,0 1 1 0 0,21-9-1 0 0,-28 11 17 0 0,-1 3 0 0 0,-1-1 0 0 0,1 1 0 0 0,-1-1 0 0 0,1 1 0 0 0,0-1 0 0 0,-1 1 0 0 0,1-1 0 0 0,0 1 0 0 0,-1 0 0 0 0,1-1 0 0 0,0 1 0 0 0,0 0 0 0 0,-1 0 0 0 0,1-1 0 0 0,0 1 0 0 0,0 0 0 0 0,0 0 0 0 0,0 0 0 0 0,8-3 0 0 0,-2 1 0 0 0,1 0 0 0 0,0 0 0 0 0,-1 1 0 0 0,1 0 0 0 0,10 0 0 0 0,-8-1 0 0 0,-5 1-11 0 0,-1 1-1 0 0,1-1 1 0 0,0 1-1 0 0,0 0 1 0 0,8 2-1 0 0,-11-2 9 0 0,56 3-61 0 0,-55-2 64 0 0,-2-1 0 0 0,0 1 0 0 0,0-1 0 0 0,-1 1 0 0 0,1-1 0 0 0,0 0 0 0 0,0 1 0 0 0,0-1 0 0 0,0 0 0 0 0,-1 0 0 0 0,1 1 0 0 0,0-1 0 0 0,0 0 0 0 0,0 0 0 0 0,0 0 0 0 0,0 0 0 0 0,0 0 0 0 0,0-1 0 0 0,37 7 0 0 0,-16-3 0 0 0,15 0 0 0 0,40-2 0 0 0,-67-2 0 0 0,3-1 0 0 0,-10 1 0 0 0,28-3 0 0 0,-28 4 0 0 0,29-5 0 0 0,-22 6 0 0 0,1-2-2 0 0,17-1 15 0 0,-25 2 29 0 0,4-3-31 0 0,1-1-11 0 0,2-2 0 0 0,-9 6 0 0 0,11-5 0 0 0,23-16 0 0 0,-29 17-11 0 0,-5 3-42 0 0,-2 3-560 0 0,-1 3 590 0 0,-6 8-269 0 0,7-12 212 0 0,-2 4 147 0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8:36.35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74 4607 0 0,'0'0'1328'0'0,"8"-8"2262"0"0,-4 4-3330 0 0,1 1 0 0 0,-1-1 1 0 0,0 1-1 0 0,1 0 0 0 0,0 1 1 0 0,0-1-1 0 0,0 1 0 0 0,0 0 0 0 0,0 0 1 0 0,0 1-1 0 0,1-1 0 0 0,8 0 1 0 0,5 0 257 0 0,28-8 0 0 0,15-1 167 0 0,-23 7-375 0 0,-10 1-125 0 0,0 1 0 0 0,41 2 0 0 0,10 4-68 0 0,25 3 30 0 0,71 11-11 0 0,-109-14-105 0 0,33 5 13 0 0,74 8 41 0 0,-67-8-53 0 0,-68-8-32 0 0,74-5 0 0 0,-45 0 0 0 0,-28 2 20 0 0,27-1 24 0 0,29 5-44 0 0,136 16 0 0 0,-197-16 0 0 0,-1-2 0 0 0,49-5 0 0 0,-19 1 0 0 0,30-2 0 0 0,-5-1 0 0 0,-67 6 0 0 0,-5 0 0 0 0,30 1 0 0 0,44 6 0 0 0,132-9 0 0 0,-174-1 32 0 0,77-15 0 0 0,-116 16-40 0 0,-3 2-2 0 0,0-1-1 0 0,0 1 1 0 0,1 0-1 0 0,-1 0 1 0 0,0 0-1 0 0,1 1 1 0 0,8 1-1 0 0,6 2-398 0 0,-19-3 266 0 0,1 0 0 0 0,-1 0-1 0 0,0 1 1 0 0,1-1 0 0 0,4 3 0 0 0,-7-3-339 0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8:47.47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 7093 6911 0 0,'0'0'7327'0'0,"1"0"-7030"0"0,15-2 211 0 0,-14 2-312 0 0,0 0-4 0 0,6-1 0 0 0,0 1 0 0 0,0 0-1 0 0,0 1 1 0 0,11 1 0 0 0,6 1 169 0 0,-15-1-235 0 0,-1-1 1 0 0,13 5-1 0 0,-13-4-58 0 0,0 1 1 0 0,18 1-1 0 0,99 0 332 0 0,-106-3-330 0 0,0-2 1 0 0,26-4-1 0 0,-20 2-9 0 0,-10 2-42 0 0,170-15 212 0 0,1 16-161 0 0,-95 7-70 0 0,-40-4 0 0 0,-9-2 0 0 0,11 1 32 0 0,102-8 0 0 0,-89 5-32 0 0,11-2 0 0 0,-42 1 34 0 0,18-4-4 0 0,-7 0-30 0 0,65 0 0 0 0,-39 3 0 0 0,233-10 64 0 0,-157 4-64 0 0,-88 4 0 0 0,35 7 0 0 0,3-1 0 0 0,27-2 0 0 0,51-7 44 0 0,-70 4-24 0 0,-1 3-20 0 0,29-2 0 0 0,-134 3 0 0 0,21 0 0 0 0,-1 0 0 0 0,26 5 0 0 0,-33-3 0 0 0,0-2 0 0 0,0 1 0 0 0,16-3 0 0 0,-18 1 0 0 0,61-5 0 0 0,26-2 0 0 0,-69 5 0 0 0,4-1 0 0 0,22 0 0 0 0,-7 2 0 0 0,-41 1 0 0 0,18-1 0 0 0,5 1 0 0 0,-4 0 0 0 0,-24 2 0 0 0,22-2 0 0 0,-16 0 0 0 0,6-1 3 0 0,-12 1-7 0 0,6-2-5 0 0,-8 2-46 0 0,-1 0-304 0 0,1-3 423 0 0,0 2 0 0 0,-1-1 3 0 0,0 2 257 0 0,-10-25 221 0 0,6 17-421 0 0,-1 0 1 0 0,1 0-1 0 0,-2 1 0 0 0,-6-10 0 0 0,-12-19 143 0 0,9 10-112 0 0,2-1 1 0 0,0 0-1 0 0,2-1 0 0 0,-14-58 0 0 0,-33-205 93 0 0,38 94-206 0 0,9 66-20 0 0,5 12-22 0 0,3 104 0 0 0,-8-31 0 0 0,1 6 0 0 0,0 4-64 0 0,7 26 64 0 0,2 9 0 0 0,2-8 0 0 0,-2-5-29 0 0,0 0 0 0 0,-1 0 0 0 0,0 0 0 0 0,-1 0 0 0 0,-1 0 0 0 0,-6-16 1 0 0,-53-70-250 0 0,60 95 285 0 0,1 0 0 0 0,0 0 1 0 0,1 0-1 0 0,-1 0 0 0 0,0-8 0 0 0,-4-13 14 0 0,-13-28-21 0 0,12 35 0 0 0,0 0 0 0 0,1 0 0 0 0,-4-24 0 0 0,5 11 14 0 0,2 14 11 0 0,-2-36 0 0 0,1 8-25 0 0,5 32 0 0 0,-1 13-7 0 0,0 0 1 0 0,0 0-1 0 0,-1 1 0 0 0,1-1 0 0 0,0 0 0 0 0,-1 0 0 0 0,0 0 0 0 0,1 1 1 0 0,-1-1-1 0 0,0 0 0 0 0,0 1 0 0 0,0-1 0 0 0,0 0 0 0 0,0 1 1 0 0,0-1-1 0 0,0 1 0 0 0,-1 0 0 0 0,-1-3 0 0 0,-2-1-7 0 0,-3-2-17 0 0,1-1 0 0 0,-1 2 0 0 0,-1-1 0 0 0,1 1 0 0 0,-16-8 0 0 0,2 0 9 0 0,-5-7 22 0 0,20 16 0 0 0,2 1 0 0 0,1 1 0 0 0,-1 1 0 0 0,0-1 0 0 0,-9-3 0 0 0,9 4-14 0 0,-1 0 0 0 0,1 1-1 0 0,-1 0 1 0 0,1 0 0 0 0,-1 1 0 0 0,1-1-1 0 0,-1 1 1 0 0,0 0 0 0 0,-9 2 0 0 0,-23 0-52 0 0,25-1 66 0 0,7-1 2 0 0,0 0 0 0 0,1 0 0 0 0,-1 0-1 0 0,0-1 1 0 0,-9-2 0 0 0,12 2 41 0 0,-3-3-33 0 0,4 3-10 0 0,0-1 0 0 0,3 7 0 0 0,3 5 0 0 0,-2-6 4 0 0,-1 1-1 0 0,1 0 1 0 0,-1-1-1 0 0,0 1 1 0 0,-1 0 0 0 0,1 0-1 0 0,-1 0 1 0 0,0 0-1 0 0,0 0 1 0 0,0 0-1 0 0,-1-1 1 0 0,0 1-1 0 0,0 0 1 0 0,-2 8 0 0 0,1-5 6 0 0,-6 15-10 0 0,5-16 13 0 0,0 0-1 0 0,-1-1 0 0 0,0 1 1 0 0,0-1-1 0 0,0 0 0 0 0,0 0 1 0 0,-1 0-1 0 0,0-1 0 0 0,0 0 1 0 0,-11 8-1 0 0,-29 17-12 0 0,-7 7 0 0 0,50-35 0 0 0,-11 5 0 0 0,13-6 0 0 0,-1-1 0 0 0,1 0 0 0 0,-1 1 0 0 0,1-1 0 0 0,-1 0 0 0 0,1 0 0 0 0,-1 1 0 0 0,1-1 0 0 0,0 0 0 0 0,-1 0 0 0 0,1 0 0 0 0,-1 0 0 0 0,0 0 0 0 0,1 0 0 0 0,-1 1 0 0 0,1-1 0 0 0,-1 0 0 0 0,1-1 0 0 0,-1 1 0 0 0,1 0 0 0 0,-1 0 0 0 0,1 0 0 0 0,-1 0 0 0 0,1 0 0 0 0,-1 0 0 0 0,1-1 0 0 0,-1 1 0 0 0,0 0 0 0 0,0-1 0 0 0,-11-1-1 0 0,9 1 2 0 0,0 1 0 0 0,0-1 0 0 0,1 1-1 0 0,-1-1 1 0 0,0 0 0 0 0,0-1 0 0 0,0 1-1 0 0,1 0 1 0 0,-1-1 0 0 0,1 1 0 0 0,-1-1 0 0 0,1 0-1 0 0,-1 0 1 0 0,-3-4 0 0 0,-13-11 52 0 0,5-5-53 0 0,12 17 5 0 0,1 0-1 0 0,0-1 1 0 0,0 1-1 0 0,0-1 0 0 0,0 1 1 0 0,1 0-1 0 0,0-1 1 0 0,0 0-1 0 0,1 1 1 0 0,1-8-1 0 0,0-18 11 0 0,2-6 7 0 0,-3 30-15 0 0,0-1 0 0 0,-1 1 0 0 0,1 0 0 0 0,-1-1 0 0 0,-2-10 0 0 0,0 11-7 0 0,0 0 0 0 0,-1 0 0 0 0,0 0 0 0 0,0 1 0 0 0,-8-13 0 0 0,5 11-16 0 0,5 7 13 0 0,1 0 0 0 0,-1 1 1 0 0,0-1-1 0 0,1 0 0 0 0,-1 0 0 0 0,0 1 0 0 0,0-1 0 0 0,1 1 0 0 0,-1-1 1 0 0,0 0-1 0 0,0 1 0 0 0,0-1 0 0 0,0 1 0 0 0,0 0 0 0 0,1-1 0 0 0,-1 1 1 0 0,0 0-1 0 0,0 0 0 0 0,0-1 0 0 0,-2 1 0 0 0,1 0-45 0 0,-4 0 36 0 0,0 0 12 0 0,-2 2-10 0 0,-1-1-36 0 0,4 1 38 0 0,-2 5-45 0 0,4-5 52 0 0,0 0 0 0 0,1 1 0 0 0,-1 0 0 0 0,1-1 0 0 0,0 1 1 0 0,0 0-1 0 0,0 0 0 0 0,0 0 0 0 0,0 0 0 0 0,-2 7 0 0 0,3-7 0 0 0,-10 15 1 0 0,2 2 0 0 0,1 0 0 0 0,1 1 0 0 0,1-1 0 0 0,-5 27 0 0 0,-1 6 0 0 0,1-15 0 0 0,-1-2 0 0 0,-23 48 0 0 0,19-57-1 0 0,-1-1 13 0 0,12-18 31 0 0,3-6-43 0 0,0 0 1 0 0,0 0 0 0 0,0 0 0 0 0,0 0 0 0 0,0 0-1 0 0,0 0 1 0 0,0 0 0 0 0,-1-1 0 0 0,1 1 0 0 0,0-1 0 0 0,-5 2-1 0 0,4-2 1 0 0,-2 3 5 0 0,0-1-1 0 0,0 0 1 0 0,0 0-1 0 0,0-1 1 0 0,0 1-1 0 0,-1-1 1 0 0,1-1-1 0 0,-1 1 1 0 0,-10 1-1 0 0,-7 2 4 0 0,14-3-6 0 0,1-1 1 0 0,0 1-1 0 0,-1-2 0 0 0,1 1 0 0 0,-1-1 1 0 0,1-1-1 0 0,-13-1 0 0 0,-60-16 32 0 0,59 12-32 0 0,-1-1-3 0 0,-1-1 0 0 0,2-1 0 0 0,-1-1 0 0 0,2 0 0 0 0,-23-16 0 0 0,40 24 0 0 0,-1-1 0 0 0,1 0 0 0 0,0 1 0 0 0,0-2 0 0 0,0 1 0 0 0,1 0 0 0 0,-1-1 0 0 0,1 1 0 0 0,0-1 0 0 0,0 0 0 0 0,0 0 0 0 0,-4-8 0 0 0,4 4 5 0 0,1 4-1 0 0,0 1 0 0 0,1-1 0 0 0,-1 1 0 0 0,1-1 0 0 0,0 0 0 0 0,0 0 0 0 0,1 1-1 0 0,-1-1 1 0 0,1 0 0 0 0,-1 0 0 0 0,1 0 0 0 0,1 0 0 0 0,-1 0 0 0 0,2-7 0 0 0,2-9-4 0 0,0 0 0 0 0,3-34 0 0 0,-5 49 7 0 0,-1-1 15 0 0,-5-17 3 0 0,3 21-17 0 0,0-5-8 0 0,1-12-11 0 0,0 18-53 0 0,-1 2 8 0 0,-4 3 46 0 0,-1 1 1 0 0,1 0-1 0 0,0 0 1 0 0,1 0 0 0 0,-1 1-1 0 0,-5 9 1 0 0,0-1 0 0 0,-25 26 9 0 0,25-30 0 0 0,0 0 0 0 0,1 0 0 0 0,1 1 0 0 0,0 1 0 0 0,-11 20 0 0 0,0 2 0 0 0,-19 50 0 0 0,34-77 5 0 0,0-1-1 0 0,0 0 1 0 0,-1 0-1 0 0,1-1 1 0 0,-1 1 0 0 0,-1-1-1 0 0,1 0 1 0 0,-1 0-1 0 0,0-1 1 0 0,0 1-1 0 0,0-1 1 0 0,-1-1 0 0 0,-13 7-1 0 0,1-2-4 0 0,-7 1 0 0 0,2-4 12 0 0,14-2 3 0 0,0-1-1 0 0,-1 0 1 0 0,1 0-1 0 0,-1-1 1 0 0,0-1-1 0 0,1 0 1 0 0,-18-2-1 0 0,14-1-9 0 0,1 0 0 0 0,-1-2 0 0 0,1 1 0 0 0,0-1 0 0 0,-15-9 0 0 0,2-1 17 0 0,-33-26 1 0 0,36 22-5 0 0,0-1-1 0 0,-28-31 1 0 0,44 44-18 0 0,-1-1 0 0 0,0-1 0 0 0,1 0 0 0 0,-12-19 0 0 0,-2-4 0 0 0,15 24 0 0 0,0 0 0 0 0,1 0 0 0 0,0-1 0 0 0,1 1 0 0 0,-6-14 0 0 0,-4-21 0 0 0,11 37 0 0 0,0 0 0 0 0,1 0 0 0 0,-1-2 0 0 0,-1 2 0 0 0,2 3-12 0 0,1 2-49 0 0,1 2 57 0 0,1-1 0 0 0,-1 1 0 0 0,0 0 1 0 0,0 0-1 0 0,0-1 0 0 0,0 1 0 0 0,0 0 0 0 0,0-1 0 0 0,0 1 1 0 0,0 0-1 0 0,0-1 0 0 0,0 1 0 0 0,0 0 0 0 0,0 0 1 0 0,-1-1-1 0 0,1 1 0 0 0,0 0 0 0 0,-1-1 0 0 0,1 2 0 0 0,-6 16-51 0 0,-1 9 57 0 0,3-14 23 0 0,1 1 0 0 0,-12 25-1 0 0,13-35-20 0 0,0 0 0 0 0,-1 0 1 0 0,1 0-1 0 0,-1-1 0 0 0,0 1 0 0 0,0-1 0 0 0,0 1 0 0 0,0-1 0 0 0,-1 0 0 0 0,0 0 0 0 0,1-1 0 0 0,-1 1 0 0 0,-5 2 0 0 0,-19 11-4 0 0,1-4 10 0 0,17-7-2 0 0,0 0 0 0 0,-1-1-1 0 0,1-1 1 0 0,-1 0 0 0 0,1 0-1 0 0,-19 1 1 0 0,16-3 17 0 0,-1 0 0 0 0,-19-1 0 0 0,31 0-20 0 0,0-1-1 0 0,0 1 1 0 0,1 0 0 0 0,-1 0 0 0 0,0-1 0 0 0,0 1 0 0 0,0-1-1 0 0,1 0 1 0 0,-1 1 0 0 0,-2-3 0 0 0,-3 0-5 0 0,-70-29 0 0 0,62 26 0 0 0,8 3 0 0 0,-1 0 0 0 0,0 0 0 0 0,0 1 0 0 0,0 0 0 0 0,-15-2 0 0 0,-28 1 0 0 0,-23 4 0 0 0,54-1 0 0 0,0-1 0 0 0,-1-1 0 0 0,1-1 0 0 0,0-1 0 0 0,0-1 0 0 0,-26-9 0 0 0,42 12-2 0 0,-11-3 6 0 0,1-2 1 0 0,0 1-1 0 0,-15-11 0 0 0,14 5 19 0 0,0 0-1 0 0,0-1 1 0 0,1 0 0 0 0,-12-16-1 0 0,9 9-22 0 0,8 10 37 0 0,5 4-10 0 0,-3-4-16 0 0,5 7 0 0 0,0 0-1 0 0,0 0 1 0 0,0 0 0 0 0,1 0-1 0 0,-1 0 1 0 0,1 0 0 0 0,-1-1-1 0 0,1 1 1 0 0,0-1 0 0 0,1 1-1 0 0,-1-1 1 0 0,0 1 0 0 0,1-1-1 0 0,0 1 1 0 0,0-8 0 0 0,1-11 187 0 0,1 1 1 0 0,6-27 0 0 0,-4 22-18 0 0,0 0 1 0 0,0-35 0 0 0,-3 42-85 0 0,4-26 1 0 0,-2 26-25 0 0,1-28 0 0 0,-4 4-20 0 0,-1-60 150 0 0,0 79-171 0 0,1 1 0 0 0,4-31 0 0 0,-1 27-11 0 0,-4 9 10 0 0,1 13-25 0 0,0 0-1 0 0,0 1 1 0 0,0-1-1 0 0,0 0 1 0 0,1 1-1 0 0,0-1 1 0 0,1-5-1 0 0,9-41 39 0 0,-6 26-2 0 0,8-28 0 0 0,11-16-28 0 0,30-100 36 0 0,-44 134-54 0 0,11-53 72 0 0,-4 0-4 0 0,0 20-64 0 0,-10 23 0 0 0,0-47 0 0 0,-7 83 0 0 0,1-21 0 0 0,0 13 0 0 0,0-1 0 0 0,5-25 0 0 0,-2 20 0 0 0,1-27 0 0 0,2-12 0 0 0,-3 27 0 0 0,-1 0 0 0 0,-3-46 0 0 0,1-8 0 0 0,-1 37 13 0 0,-1 1 0 0 0,-3-1 0 0 0,-2 0-1 0 0,-14-50 1 0 0,9 13-13 0 0,-7-54 0 0 0,15 112 0 0 0,2 27 0 0 0,-10-161 0 0 0,10 120 0 0 0,0 18 0 0 0,3-35 0 0 0,15-47 0 0 0,-9 66 0 0 0,-2 1 0 0 0,1-47 0 0 0,-6 70 0 0 0,1 0 0 0 0,7-31 0 0 0,-8 48 0 0 0,23-82-156 0 0,-20 72 136 0 0,0 0 0 0 0,9-19 0 0 0,0 1 20 0 0,7-24-61 0 0,-12 28-45 0 0,2 0 0 0 0,0 1 0 0 0,2 0-1 0 0,20-33 1 0 0,-20 41 33 0 0,-8 11 28 0 0,0 0-1 0 0,0 0 1 0 0,1 0-1 0 0,-1 1 1 0 0,1-1-1 0 0,1 1 0 0 0,10-8 1 0 0,54-31-478 0 0,-58 38 453 0 0,0 0 1 0 0,24-7-1 0 0,-34 12 63 0 0,21-4-56 0 0,4 1 54 0 0,1 1-44 0 0,-25 1 45 0 0,-1 1 6 0 0,22 1 1 0 0,-13 0 6 0 0,-6 0-14 0 0,9 5 89 0 0,-10-4-26 0 0,0-1-68 0 0,-1 1-1 0 0,1 0 1 0 0,-1 1-1 0 0,1-1 1 0 0,-1 1-1 0 0,0-1 1 0 0,0 1-1 0 0,0 0 1 0 0,0 0 0 0 0,0 0-1 0 0,0 0 1 0 0,0 1-1 0 0,-1-1 1 0 0,1 1-1 0 0,3 5 1 0 0,9 11 3 0 0,10 16 7 0 0,-3-1 62 0 0,2 2-48 0 0,-5-4 6 0 0,0-8 102 0 0,-18-22-188 0 0,0-1 17 0 0,2 7 42 0 0,1 1 11 0 0,0-3 11 0 0,-3-4 42 0 0,0-1 1 0 0,6 2-44 0 0,1 0 1 0 0,-5-3 32 0 0,5-2-33 0 0,0-1-10 0 0,3-2 0 0 0,0-6 0 0 0,23-18-227 0 0,53-58 0 0 0,-77 76 169 0 0,17-18-192 0 0,40-33-1 0 0,-50 48 185 0 0,1 0-1 0 0,30-15 1 0 0,-27 13 53 0 0,-17 13 7 0 0,-1 0 0 0 0,0 1 1 0 0,1-1-1 0 0,0 1 0 0 0,-1 0 0 0 0,1 0 0 0 0,0 0 0 0 0,0 0 0 0 0,0 1 0 0 0,1 0 0 0 0,7-2 0 0 0,-7 1 6 0 0,-1 1 0 0 0,1-1 0 0 0,0 1 0 0 0,0 0 0 0 0,0 0 0 0 0,9 0 0 0 0,6 5 0 0 0,-14-3 10 0 0,-1 0-18 0 0,0-1 0 0 0,0 1 0 0 0,1 0 0 0 0,-1 0 0 0 0,0 1 0 0 0,0 0 0 0 0,-1-1-1 0 0,1 2 1 0 0,0-1 0 0 0,-1 1 0 0 0,1-1 0 0 0,-1 1 0 0 0,0 0 0 0 0,0 1 0 0 0,0-1 0 0 0,0 1-1 0 0,0 0 1 0 0,2 4 0 0 0,16 13 8 0 0,-14-14 0 0 0,-1 0 0 0 0,0 0 0 0 0,7 9 0 0 0,0 1 0 0 0,-11-13 1 0 0,-1-1 0 0 0,0-1 0 0 0,-1 0 0 0 0,0 1 0 0 0,1-1 0 0 0,-1 1 1 0 0,0 0-1 0 0,0-1 0 0 0,1 6 0 0 0,8 29 52 0 0,4 0-53 0 0,-13-36 3 0 0,11 31 90 0 0,12 46 1 0 0,-17-38-84 0 0,1-9 66 0 0,-4-12 44 0 0,-3-17-111 0 0,-1 20 65 0 0,0-21-70 0 0,0 0 49 0 0,0 1 1 0 0,0 3-33 0 0,0-4 320 0 0,0-17-277 0 0,0 8-59 0 0,1-1-1 0 0,1 1 1 0 0,-1 0-1 0 0,1-1 1 0 0,0 1-1 0 0,4-9 1 0 0,23-46 27 0 0,-28 62-32 0 0,83-150 0 0 0,-77 139-10 0 0,1-1 0 0 0,1 1-1 0 0,0 0 1 0 0,0 1 0 0 0,1 0-1 0 0,14-12 1 0 0,15-8 0 0 0,21-8-44 0 0,-58 38 54 0 0,0 0 0 0 0,1 0 0 0 0,-1 0 0 0 0,0 0 0 0 0,1 0 0 0 0,-1 0 0 0 0,1 0 0 0 0,-1 1 0 0 0,1 0 0 0 0,-1-1 0 0 0,3 1 0 0 0,-3 0 0 0 0,11-2-18 0 0,0 1-1 0 0,0 0 1 0 0,0 1 0 0 0,22 3-1 0 0,7-1-17 0 0,-33-2 31 0 0,0 0 0 0 0,0 0 0 0 0,-1 1 0 0 0,1 0 1 0 0,-1 0-1 0 0,1 1 0 0 0,-1 0 0 0 0,1 1 0 0 0,-1 0 0 0 0,0 0 0 0 0,0 0 0 0 0,13 10 0 0 0,-17-11 5 0 0,0 1 0 0 0,-1 0 0 0 0,1 0 0 0 0,5 6 0 0 0,16 16 0 0 0,-1 1-57 0 0,-8-5 50 0 0,-2-3 7 0 0,20 43 0 0 0,-21-41 0 0 0,6 12 0 0 0,-14-25 0 0 0,8 20 0 0 0,11 27 0 0 0,-6-17 0 0 0,-14-32 3 0 0,7 25 112 0 0,-8-22-105 0 0,-2-1 1 0 0,-1-6 244 0 0,15-14-185 0 0,-2-4-54 0 0,0 0-1 0 0,-1-1 1 0 0,17-36-1 0 0,9-16-13 0 0,-26 51-11 0 0,-10 13-5 0 0,1 1-1 0 0,0 0 0 0 0,1 1 0 0 0,-1-1 0 0 0,1 0 0 0 0,0 1 0 0 0,5-5 0 0 0,3-2 15 0 0,-9 9-2 0 0,-1-1 0 0 0,1 1 0 0 0,0 0 0 0 0,0 0 1 0 0,0 0-1 0 0,7-3 0 0 0,8-5-58 0 0,-14 8 49 0 0,0 0-1 0 0,0 0 0 0 0,-1 0 0 0 0,1 0 0 0 0,5 0 0 0 0,0-1 4 0 0,1 1 0 0 0,0 0 0 0 0,0 1 0 0 0,0 0 0 0 0,0 1 0 0 0,0 0 0 0 0,14 2 0 0 0,-16-1-1 0 0,0 1 0 0 0,-1 0 0 0 0,1 0 0 0 0,-1 0-1 0 0,1 1 1 0 0,-1 0 0 0 0,0 1 0 0 0,0 0 0 0 0,-1 0 0 0 0,1 0 0 0 0,-1 1-1 0 0,0 0 1 0 0,8 8 0 0 0,-1 4 9 0 0,11 12 0 0 0,-16-20 14 0 0,-1 1-1 0 0,1 0 1 0 0,-2 0 0 0 0,0 0-1 0 0,0 1 1 0 0,-1 0-1 0 0,0 0 1 0 0,0 0 0 0 0,4 21-1 0 0,-8-25-27 0 0,0-4-45 0 0,2 4 44 0 0,1-1 26 0 0,-2-4 32 0 0,4 2-22 0 0,-6-4-14 0 0,1 0 1 0 0,-1 1 0 0 0,1-1-1 0 0,0 0 1 0 0,-1 1-1 0 0,1-1 1 0 0,0 0-1 0 0,-1 0 1 0 0,1 1-1 0 0,0-1 1 0 0,0 0 0 0 0,-1 0-1 0 0,1 0 1 0 0,0 0-1 0 0,0 0 1 0 0,-1 0-1 0 0,1 0 1 0 0,0 0-1 0 0,-1-1 1 0 0,1 1-1 0 0,0 0 1 0 0,-1 0 0 0 0,1 0-1 0 0,0-1 1 0 0,-1 1-1 0 0,1 0 1 0 0,0-1-1 0 0,-1 1 1 0 0,1-1-1 0 0,-1 1 1 0 0,1-1 0 0 0,0 1-1 0 0,-1-1 1 0 0,1 1-1 0 0,0-2 1 0 0,6-4 77 0 0,-3 1-35 0 0,-1-5-12 0 0,1-2-23 0 0,0-1-1 0 0,-1 1 1 0 0,0-1-1 0 0,-1 0 1 0 0,-1 0 0 0 0,0-14-1 0 0,2-15 12 0 0,4-9 13 0 0,6-67 129 0 0,-11 30 188 0 0,2-25-18 0 0,8 8-181 0 0,18-135-31 0 0,-22 192-126 0 0,19-144 0 0 0,-24 166 16 0 0,1 1 0 0 0,2 0 0 0 0,10-30 0 0 0,-6 20-16 0 0,7-55 0 0 0,-5 26 0 0 0,-9 27-60 0 0,-3 35 48 0 0,0 0 7 0 0,1-1 1 0 0,-1 1-1 0 0,0-1 1 0 0,0 1 0 0 0,0-1-1 0 0,0 1 1 0 0,0 0-1 0 0,-1-1 1 0 0,1 1 0 0 0,-1-1-1 0 0,0-2 1 0 0,-3 0-7 0 0,-1-3 11 0 0,-1-3 1 0 0,6 10-4 0 0,-1 1 0 0 0,1-1 0 0 0,0 0 1 0 0,0 1-1 0 0,-1-1 0 0 0,1 1 0 0 0,-1-1 1 0 0,1 1-1 0 0,0-1 0 0 0,-1 1 1 0 0,1 0-1 0 0,-1-1 0 0 0,1 1 0 0 0,-1-1 1 0 0,1 1-1 0 0,-1 0 0 0 0,0 0 0 0 0,1-1 1 0 0,-1 1-1 0 0,1 0 0 0 0,-1 0 1 0 0,1-1-1 0 0,-1 1 0 0 0,0 0 0 0 0,1 0 1 0 0,-1 0-1 0 0,-1 0 0 0 0,2 0-15 0 0,-1 0 0 0 0,1 0 0 0 0,-1 1 0 0 0,1-1 0 0 0,-1 0 0 0 0,1 0 0 0 0,-1 1 0 0 0,1-1 1 0 0,-1 0-1 0 0,1 1 0 0 0,-1-1 0 0 0,1 0 0 0 0,-1 1 0 0 0,1-1 0 0 0,-1 0 0 0 0,1 1 0 0 0,0-1 0 0 0,-1 1 0 0 0,1-1 0 0 0,0 1 0 0 0,0-1 0 0 0,-1 1 0 0 0,1-1 0 0 0,0 2 0 0 0,-7 12-355 0 0,7-14 369 0 0,-2 8-544 0 0,-1 0 1 0 0,1 1 0 0 0,1-1 0 0 0,-2 17 0 0 0,3 1-5207 0 0,0-14-54 0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08.68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10331 45 2303 0 0,'0'0'1143'0'0,"7"-15"3648"0"0,-7 14-4522 0 0,1 0-1 0 0,-1 0 1 0 0,0 0 0 0 0,0 0 0 0 0,0 0 0 0 0,0 0-1 0 0,0 0 1 0 0,0 0 0 0 0,0 0 0 0 0,0 0 0 0 0,0 0 0 0 0,0 0-1 0 0,-1 0 1 0 0,1 0 0 0 0,0 0 0 0 0,-1 0 0 0 0,1 0-1 0 0,-1 0 1 0 0,1 0 0 0 0,-2-1 0 0 0,1 1-175 0 0,0 0 0 0 0,0 0 0 0 0,0 1-1 0 0,-1-1 1 0 0,1 0 0 0 0,0 1 0 0 0,-1-1 0 0 0,1 1 0 0 0,0 0 0 0 0,-1-1 0 0 0,1 1 0 0 0,-1 0-1 0 0,1 0 1 0 0,0 0 0 0 0,-1 0 0 0 0,-1 0 0 0 0,-33 1 565 0 0,-41 8 1 0 0,41-4-387 0 0,-42 1 0 0 0,61-6-191 0 0,-193 3 838 0 0,94-3-368 0 0,46-1-415 0 0,-321 1 570 0 0,270-8-453 0 0,78 4-188 0 0,-25 0 62 0 0,-87 7 0 0 0,-156 8-54 0 0,244-10-74 0 0,-99 9 0 0 0,111-6 0 0 0,33-2 0 0 0,-37 5 0 0 0,40-4 11 0 0,-1-1-1 0 0,-37-1 0 0 0,-12 1 23 0 0,-51 1-33 0 0,70-4 0 0 0,-151 13 306 0 0,41-2-196 0 0,38-8-109 0 0,-58 3 116 0 0,-360 20 104 0 0,-6 18 35 0 0,513-39-267 0 0,-191 22 129 0 0,146-13-108 0 0,31-5-10 0 0,-29 6 22 0 0,-89 10 112 0 0,87-17-47 0 0,-65 1 46 0 0,67-6-133 0 0,-82 13 0 0 0,105-6 0 0 0,22-4 0 0 0,-59 3 0 0 0,38-3 0 0 0,6 0 0 0 0,-67 5 61 0 0,87-7-42 0 0,-85 13 134 0 0,-60 5-154 0 0,59-10 72 0 0,70-6-39 0 0,-70 0 1 0 0,64-4-33 0 0,-50 6 0 0 0,61-4 0 0 0,-66 11 51 0 0,37-5-38 0 0,-12 3-13 0 0,23-5 14 0 0,-16 1 36 0 0,-36-4 14 0 0,50-3-64 0 0,-64 9 0 0 0,55-5 53 0 0,-55 9-42 0 0,93-11-11 0 0,-31-1 0 0 0,-23 1 0 0 0,48 1 16 0 0,0-2 0 0 0,0-1 0 0 0,-56-7 0 0 0,82 6-16 0 0,0-1 0 0 0,1 2 0 0 0,-12 0 0 0 0,-9 2 0 0 0,-42-3 48 0 0,-74-1 96 0 0,116 1-146 0 0,-29 4 1 0 0,10-1 57 0 0,9-1-43 0 0,-42 1-15 0 0,-72-1 66 0 0,65 1-64 0 0,63-2 0 0 0,-77 7 20 0 0,-68 2 24 0 0,78-11-33 0 0,77 1-1 0 0,-103-4 129 0 0,84 2-139 0 0,-38 3 0 0 0,46 1 0 0 0,0-2 0 0 0,-1-1 0 0 0,-28-4 0 0 0,-3-5 64 0 0,-67-1 0 0 0,-38-4 0 0 0,135 13-64 0 0,18 0 0 0 0,0 2 0 0 0,-16-1 0 0 0,11 2 0 0 0,1-1 0 0 0,-17-3 0 0 0,-12 1 0 0 0,-5 1 0 0 0,-68 3 0 0 0,69 0 0 0 0,-19 3 0 0 0,39-2 0 0 0,-37-2 0 0 0,52-1 0 0 0,-33-2 0 0 0,27 1 0 0 0,0 0 0 0 0,-30 4 0 0 0,30-2 0 0 0,-33 0 0 0 0,35-1 0 0 0,0 0 0 0 0,0 1 0 0 0,-15 2 0 0 0,23-3 0 0 0,6 0-1 0 0,0 0 0 0 0,-1 0 0 0 0,1 0 0 0 0,0 0 0 0 0,-1 1 1 0 0,1-1-1 0 0,0 0 0 0 0,0 1 0 0 0,-1-1 0 0 0,1 0 0 0 0,0 1 0 0 0,-2 1 0 0 0,1-2-111 0 0,8 2-1698 0 0,23 9-2250 0 0,49 9 0 0 0,-4-7-750 0 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11.94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13108 612 4607 0 0,'0'0'354'0'0,"17"-4"2422"0"0,-15 3-2390 0 0,0-1-1 0 0,0 1 1 0 0,0-1 0 0 0,0 0 0 0 0,0 1 0 0 0,-1-1 0 0 0,1 0 0 0 0,0 0 0 0 0,-1 0 0 0 0,0 0-1 0 0,3-4 1 0 0,-4 4 773 0 0,-4-5-250 0 0,0 4-819 0 0,1 0 0 0 0,-1 0 0 0 0,0 1 0 0 0,1 0-1 0 0,-1 0 1 0 0,0 0 0 0 0,-1 0 0 0 0,1 1 0 0 0,0-1 0 0 0,0 1-1 0 0,-1 0 1 0 0,1 0 0 0 0,-1 1 0 0 0,1-1 0 0 0,-9 1 0 0 0,-7 1 185 0 0,-1 1 0 0 0,-25 5 0 0 0,15-2 92 0 0,-175 32 879 0 0,134-29-656 0 0,-106-2 0 0 0,-108-27 314 0 0,73 3-630 0 0,17 3 78 0 0,16-4-107 0 0,162 17-202 0 0,-26 1 0 0 0,1 0 18 0 0,-66 2 16 0 0,-50 1 15 0 0,-40-1-3 0 0,-126-8 107 0 0,296 7-192 0 0,-246 1 145 0 0,20 0 35 0 0,147 6-151 0 0,28-1 17 0 0,-687 21 206 0 0,592-25-256 0 0,104-3 0 0 0,-206 13 86 0 0,106-4-44 0 0,-395 7 33 0 0,324-14 3 0 0,128-1-20 0 0,-163 15 34 0 0,140-5-67 0 0,134-10-25 0 0,-331 24 75 0 0,28-11 11 0 0,126-8-55 0 0,-316 8 161 0 0,236-1-142 0 0,53-1 17 0 0,-296 6-45 0 0,124-10 175 0 0,-96 13-197 0 0,304-18 120 0 0,-1 0 0 0 0,-246 19-120 0 0,101-18 0 0 0,103-1 0 0 0,1 0 0 0 0,-14-2 0 0 0,99-2 0 0 0,11 1 0 0 0,-77 0 0 0 0,43 0 64 0 0,-1 4-64 0 0,47-3 0 0 0,41-1 0 0 0,-21-1 0 0 0,3-4 0 0 0,17 1 0 0 0,-90-7 0 0 0,143 11 0 0 0,-194-29 0 0 0,161 23 0 0 0,-83-25 72 0 0,11 2-16 0 0,2 5-56 0 0,82 17-18 0 0,-51-18 0 0 0,66 18 11 0 0,0 0 0 0 0,0-1 0 0 0,1 0-1 0 0,-19-15 1 0 0,25 15-33 0 0,0-1 0 0 0,0-1 0 0 0,-9-12 0 0 0,-10-10-45 0 0,18 16 32 0 0,-3-2-29 0 0,8 12 28 0 0,0 0-1 0 0,0-1 1 0 0,-9-15 0 0 0,13 18 30 0 0,1 3-30 0 0,1 0 32 0 0,0-1-1 0 0,0 1 0 0 0,0 0 0 0 0,0 0 0 0 0,1-1 0 0 0,-1 1 1 0 0,0 0-1 0 0,1-1 0 0 0,0 1 0 0 0,-1-1 0 0 0,1 1 0 0 0,0-1 0 0 0,0 1 1 0 0,0 0-1 0 0,1-1 0 0 0,-1 1 0 0 0,1-1 0 0 0,-1 1 0 0 0,1 0 1 0 0,1-4-1 0 0,2-10-7 0 0,-4 12 20 0 0,0 3 7 0 0,0 0 0 0 0,0 0 1 0 0,0 0-1 0 0,0 0 0 0 0,1 0 0 0 0,-1 0 0 0 0,0 1 0 0 0,1-1 1 0 0,-1 0-1 0 0,1 0 0 0 0,-1 0 0 0 0,0 0 0 0 0,1 0 0 0 0,0 1 1 0 0,-1-1-1 0 0,1 0 0 0 0,0 1 0 0 0,0-2 0 0 0,22-25-154 0 0,-18 22 86 0 0,0-3-85 0 0,-5 7 153 0 0,0 1-1 0 0,1 0 1 0 0,-1-1-1 0 0,0 1 1 0 0,0-1-1 0 0,0 1 1 0 0,0-1-1 0 0,1 1 1 0 0,-1-1-1 0 0,0 1 1 0 0,0 0-1 0 0,1-1 0 0 0,-1 1 1 0 0,0 0-1 0 0,1-1 1 0 0,-1 1-1 0 0,0 0 1 0 0,1-1-1 0 0,-1 1 1 0 0,1 0-1 0 0,-1 0 1 0 0,0-1-1 0 0,1 1 1 0 0,0 0-1 0 0,11-5-52 0 0,-9 3 37 0 0,0 1 1 0 0,0-1-1 0 0,1 1 1 0 0,-1 0 0 0 0,0 0-1 0 0,5 0 1 0 0,49-4-114 0 0,132 10-7 0 0,-114-4 127 0 0,123-6-40 0 0,20-13 112 0 0,-156 14-65 0 0,66-11-13 0 0,-22 2 21 0 0,98-17-3 0 0,-89 18-109 0 0,-13 2 18 0 0,124-12-23 0 0,-53 7 26 0 0,-113 7 61 0 0,101-26 0 0 0,-118 24 8 0 0,0 3-1 0 0,0 1 0 0 0,55 0 1 0 0,-27 2-213 0 0,-47 3-51 0 0,0 1 0 0 0,0 0 0 0 0,1 2 0 0 0,29 6 0 0 0,-32-3-1854 0 0,22 8 1 0 0,-3 0-1822 0 0,-11-6-182 0 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35.86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 1348 5063 0 0,'-6'1'10834'0'0,"14"-10"-8821"0"0,16-9-2134 0 0,16-1 820 0 0,51-17 1 0 0,4-1-367 0 0,8-10 7 0 0,145-62 150 0 0,87-21-159 0 0,355-152 134 0 0,113-104-253 0 0,-315 154-384 0 0,-463 220-73 0 0,-15 6-323 0 0,1 0 1 0 0,0 1 0 0 0,0 1 0 0 0,21-6 0 0 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38.46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145 820 14279 0 0,'1'-2'1103'0'0,"27"-73"1146"0"0,-17 46 423 0 0,-7 37-2630 0 0,-1 0 1 0 0,0 0-1 0 0,-1 1 0 0 0,0-1 0 0 0,2 15 1 0 0,0 45 39 0 0,-3-44-26 0 0,1 24-30 0 0,7 228 28 0 0,-10-194-48 0 0,-16 111 0 0 0,-7-74 88 0 0,18-98-70 0 0,-1 0-1 0 0,-1-1 1 0 0,-15 29-1 0 0,22-46-15 0 0,0-1 1 0 0,-1 1-1 0 0,0-1 0 0 0,1 0 0 0 0,-1 1 0 0 0,0-1 1 0 0,0 0-1 0 0,0 0 0 0 0,0 0 0 0 0,-1-1 0 0 0,1 1 0 0 0,0-1 1 0 0,-1 1-1 0 0,1-1 0 0 0,-1 0 0 0 0,0 1 0 0 0,1-2 1 0 0,-1 1-1 0 0,-4 1 0 0 0,4-2 0 0 0,1 0-1 0 0,0 0 1 0 0,0 0 0 0 0,0 0-1 0 0,0-1 1 0 0,0 1 0 0 0,-1-1-1 0 0,1 1 1 0 0,0-1 0 0 0,0 0-1 0 0,0 0 1 0 0,0 1 0 0 0,1-2-1 0 0,-1 1 1 0 0,0 0 0 0 0,0 0-1 0 0,1 0 1 0 0,-1-1 0 0 0,0 1-1 0 0,1-1 1 0 0,0 0 0 0 0,-1 1-1 0 0,1-1 1 0 0,0 0 0 0 0,0 0-1 0 0,-2-2 1 0 0,-3-8 11 0 0,1-1 0 0 0,0 0 0 0 0,1 0 0 0 0,0 0 0 0 0,1-1 0 0 0,0 1-1 0 0,-1-25 1 0 0,3 5-17 0 0,1 0 0 0 0,5-35 0 0 0,3 7-72 0 0,3 0-1 0 0,3 0 1 0 0,37-101 0 0 0,96-161-534 0 0,-120 273 535 0 0,2 2-1 0 0,53-69 1 0 0,-58 88 27 0 0,2 1 0 0 0,0 2 0 0 0,2 0-1 0 0,55-38 1 0 0,34-8 40 0 0,-102 65 33 0 0,0 0 0 0 0,0 1 0 0 0,1 0 1 0 0,0 1-1 0 0,0 1 0 0 0,21-2 0 0 0,-35 5-24 0 0,1 1-1 0 0,0 0 1 0 0,0 0-1 0 0,0 0 1 0 0,0 0 0 0 0,0 1-1 0 0,-1-1 1 0 0,1 1-1 0 0,0-1 1 0 0,0 1-1 0 0,-1 0 1 0 0,1 0-1 0 0,0 0 1 0 0,-1 1 0 0 0,1-1-1 0 0,-1 1 1 0 0,3 1-1 0 0,-4-1-2 0 0,1-1-1 0 0,-1 1 1 0 0,0 0-1 0 0,1 0 1 0 0,-1 0 0 0 0,0 0-1 0 0,0-1 1 0 0,0 1-1 0 0,0 1 1 0 0,0-1-1 0 0,-1 0 1 0 0,1 0 0 0 0,-1 0-1 0 0,1 0 1 0 0,-1 0-1 0 0,0 1 1 0 0,0-1-1 0 0,0 0 1 0 0,0 0-1 0 0,0 0 1 0 0,0 1 0 0 0,-1 2-1 0 0,-2 4-3 0 0,0 1 0 0 0,0-1 0 0 0,0 0 0 0 0,-1 0 0 0 0,-1-1 0 0 0,1 1 0 0 0,-11 13 0 0 0,-48 52 0 0 0,46-55 0 0 0,-37 41 0 0 0,3 2 0 0 0,-65 103 0 0 0,111-157 4 0 0,0 1 0 0 0,1 0 0 0 0,0 0 0 0 0,1 0 0 0 0,-1 1 0 0 0,2-1 0 0 0,0 1 0 0 0,-2 17 0 0 0,3-21-3 0 0,1 0 0 0 0,1 0-1 0 0,-1 0 1 0 0,1 0 0 0 0,0 0 0 0 0,0 0-1 0 0,1-1 1 0 0,-1 1 0 0 0,1 0 0 0 0,1-1-1 0 0,-1 1 1 0 0,1-1 0 0 0,0 1 0 0 0,0-1-1 0 0,6 7 1 0 0,12 11-139 0 0,-14-16 93 0 0,-1-1-1 0 0,0 1 0 0 0,-1 1 1 0 0,8 11-1 0 0,-12-16 37 0 0,0-1 0 0 0,0 1-1 0 0,0 0 1 0 0,0 0 0 0 0,0-1 0 0 0,0 1-1 0 0,-1 0 1 0 0,0 0 0 0 0,1 0 0 0 0,-1 0 0 0 0,0 0-1 0 0,0 0 1 0 0,-1 0 0 0 0,1 0 0 0 0,-1 0 0 0 0,1-1-1 0 0,-1 1 1 0 0,-2 4 0 0 0,-4 8-21 0 0,-1-1 0 0 0,0 0 0 0 0,-2 0 0 0 0,-18 21 0 0 0,13-17 17 0 0,-74 80 55 0 0,13-17 23 0 0,62-64-53 0 0,1 0 0 0 0,1 1 0 0 0,-11 20 0 0 0,21-35-8 0 0,1 0 1 0 0,0-1-1 0 0,0 1 0 0 0,0 0 1 0 0,0 0-1 0 0,0 0 1 0 0,1 0-1 0 0,-1 0 0 0 0,1 0 1 0 0,-1 0-1 0 0,1 0 0 0 0,0 0 1 0 0,1 0-1 0 0,-1-1 1 0 0,0 1-1 0 0,1 0 0 0 0,-1 0 1 0 0,1 0-1 0 0,0 0 0 0 0,2 3 1 0 0,-2-4-1 0 0,0 0 1 0 0,1 0 0 0 0,-1 0-1 0 0,1 0 1 0 0,0 0-1 0 0,0 0 1 0 0,-1 0-1 0 0,1-1 1 0 0,0 1-1 0 0,1-1 1 0 0,-1 1 0 0 0,0-1-1 0 0,0 0 1 0 0,1 0-1 0 0,-1 0 1 0 0,0 0-1 0 0,1 0 1 0 0,-1-1-1 0 0,1 1 1 0 0,-1-1 0 0 0,1 0-1 0 0,-1 1 1 0 0,6-1-1 0 0,3-1-2 0 0,0 0-1 0 0,0-1 1 0 0,0 0-1 0 0,0-1 0 0 0,0 0 1 0 0,-1 0-1 0 0,1-1 1 0 0,12-8-1 0 0,9-5-1 0 0,36-26-1 0 0,-62 39 3 0 0,53-37 29 0 0,75-65 0 0 0,-132 104-7 0 0,1-1 0 0 0,0 1 0 0 0,-1-1 0 0 0,0 0 0 0 0,0 0 0 0 0,1 0 0 0 0,1-5 0 0 0,-3 6 128 0 0,-8 3-130 0 0,1-1 0 0 0,0 1 0 0 0,0 1 1 0 0,0-1-1 0 0,1 1 0 0 0,-1 0 0 0 0,0 0 0 0 0,1 1 0 0 0,-1-1 0 0 0,1 1 0 0 0,0 1 0 0 0,-8 5 0 0 0,-2 3-29 0 0,1 1-1 0 0,-22 24 0 0 0,21-19 8 0 0,0 1 0 0 0,1 1 0 0 0,1 0 0 0 0,1 1 0 0 0,1 0 0 0 0,0 1 0 0 0,2 0 0 0 0,-8 29 0 0 0,14-44 0 0 0,2-5 0 0 0,0 1 0 0 0,1-1 0 0 0,-1 0 0 0 0,1 0 0 0 0,-1 1 0 0 0,1-1 0 0 0,0 0 0 0 0,0 0 0 0 0,0 1 0 0 0,0-1 0 0 0,1 4 0 0 0,1 4 0 0 0,4-4-10 0 0,-4-5 3 0 0,1-1 0 0 0,-1 0 0 0 0,0 0 1 0 0,0 0-1 0 0,1 0 0 0 0,-1 0 1 0 0,0 0-1 0 0,1-1 0 0 0,-1 1 1 0 0,0-1-1 0 0,0 1 0 0 0,0-1 0 0 0,0 0 1 0 0,1 0-1 0 0,1-2 0 0 0,32-19-160 0 0,-19 7 38 0 0,0-1 1 0 0,-1 0 0 0 0,-1-2-1 0 0,0 1 1 0 0,18-31-1 0 0,-17 21-171 0 0,21-48 0 0 0,-21 38 71 0 0,-12 30 190 0 0,-2 4 21 0 0,-1 0-1 0 0,0 0 0 0 0,0 1 1 0 0,0-1-1 0 0,0-1 0 0 0,0 1 1 0 0,-1 0-1 0 0,1-4 0 0 0,0-1-5 0 0,-1 7-37 0 0,0 18-90 0 0,1-11 151 0 0,0 0 0 0 0,1 0 0 0 0,-1 0 0 0 0,1-1 0 0 0,0 1 0 0 0,1-1 0 0 0,0 1 0 0 0,0-1 0 0 0,0 0 0 0 0,0 0 0 0 0,1 0 0 0 0,-1-1 0 0 0,1 1 0 0 0,1-1 0 0 0,-1 0 0 0 0,0 0 0 0 0,1 0 0 0 0,0-1 0 0 0,0 1 0 0 0,0-1 0 0 0,8 3 0 0 0,-8-5 21 0 0,-1 1 1 0 0,1-2-1 0 0,-1 1 0 0 0,1 0 0 0 0,0-1 0 0 0,0 0 0 0 0,-1 0 0 0 0,1 0 1 0 0,0-1-1 0 0,-1 0 0 0 0,1 1 0 0 0,0-2 0 0 0,-1 1 0 0 0,1 0 1 0 0,-1-1-1 0 0,0 0 0 0 0,1 0 0 0 0,6-5 0 0 0,3-2 95 0 0,0-1-1 0 0,0-1 1 0 0,22-22-1 0 0,-15 10 14 0 0,0-1-1 0 0,-2-1 1 0 0,18-31-1 0 0,43-86 326 0 0,10-44-451 0 0,5-10-18 0 0,23-39-293 0 0,-67 117 223 0 0,-52 121 92 0 0,-1-1 0 0 0,1 0 0 0 0,-1 0 0 0 0,0 0 0 0 0,0 0 0 0 0,0 0 0 0 0,-3 2-1 0 0,-10 9-8 0 0,-10 19 2 0 0,2 1 0 0 0,1 1 0 0 0,-23 50 0 0 0,35-67 0 0 0,-16 33-40 0 0,-36 65 123 0 0,-62 160 0 0 0,109-233-53 0 0,-44 130 125 0 0,48-133-82 0 0,1 1 0 0 0,-6 58 1 0 0,16-97-72 0 0,-2 19 28 0 0,1-1-1 0 0,1 23 0 0 0,0-37-20 0 0,1-1 0 0 0,-1 1 0 0 0,1-1 0 0 0,0 0-1 0 0,0 0 1 0 0,0 1 0 0 0,0-1 0 0 0,1 0 0 0 0,0 0-1 0 0,0 0 1 0 0,0 0 0 0 0,0-1 0 0 0,1 1-1 0 0,-1 0 1 0 0,1-1 0 0 0,3 4 0 0 0,-4-6-3 0 0,0 0 0 0 0,-1 0-1 0 0,1-1 1 0 0,0 1 0 0 0,0 0 0 0 0,-1 0 0 0 0,1-1 0 0 0,0 1 0 0 0,0-1 0 0 0,0 0-1 0 0,0 0 1 0 0,0 0 0 0 0,0 1 0 0 0,-1-2 0 0 0,1 1 0 0 0,0 0 0 0 0,0 0 0 0 0,0-1 0 0 0,0 1-1 0 0,0-1 1 0 0,0 1 0 0 0,-1-1 0 0 0,1 0 0 0 0,0 1 0 0 0,0-1 0 0 0,1-2 0 0 0,6-2 20 0 0,0-1 0 0 0,0-1 0 0 0,10-9 1 0 0,-14 11-14 0 0,25-23-8 0 0,-1-1-1 0 0,-2-2 1 0 0,-1 0 0 0 0,-1-2-1 0 0,25-45 1 0 0,-6-4-79 0 0,43-105 0 0 0,24-120-304 0 0,-53 139 140 0 0,3-18 16 0 0,55-136 232 0 0,-111 309 81 0 0,-13 59-10 0 0,-34 70-34 0 0,20-59-19 0 0,-81 198 89 0 0,18-30 18 0 0,-71 213 260 0 0,133-362-326 0 0,5-23 57 0 0,-15 90 0 0 0,31-137-120 0 0,1 0 1 0 0,1 0-1 0 0,-1 0 1 0 0,1 0-1 0 0,0 1 1 0 0,1-1-1 0 0,-1 0 0 0 0,1 0 1 0 0,1 0-1 0 0,-1 0 1 0 0,3 6-1 0 0,3-3 5 0 0,-5-8-9 0 0,0-1 0 0 0,0 1-1 0 0,1 0 1 0 0,-1 0 0 0 0,0-1 0 0 0,0 0 0 0 0,1 1 0 0 0,-1-1 0 0 0,0 0 0 0 0,1 0 0 0 0,-1 0-1 0 0,0 0 1 0 0,1-1 0 0 0,-1 1 0 0 0,0-1 0 0 0,0 1 0 0 0,1-1 0 0 0,1-1 0 0 0,8-2-37 0 0,-1-1 1 0 0,11-6 0 0 0,-20 10 32 0 0,13-8-74 0 0,0-1 1 0 0,0 0 0 0 0,-1-2 0 0 0,-1 1-1 0 0,0-2 1 0 0,0 1 0 0 0,13-20 0 0 0,69-108-342 0 0,-83 120 357 0 0,156-295-597 0 0,-55 95 534 0 0,-74 152 118 0 0,55-73-1 0 0,193-275-46 0 0,-270 390 198 0 0,-1-2-1 0 0,15-34 0 0 0,-31 61 359 0 0,-1 1-481 0 0,0 0 1 0 0,0 0-1 0 0,0 0 0 0 0,0 0 1 0 0,0 0-1 0 0,0 0 0 0 0,0 0 0 0 0,0 1 1 0 0,0-1-1 0 0,0 0 0 0 0,1 1 1 0 0,-1-1-1 0 0,0 1 0 0 0,0-1 0 0 0,0 1 1 0 0,0-1-1 0 0,0 1 0 0 0,0 0 0 0 0,-14 14-181 0 0,14-14 158 0 0,-44 54-84 0 0,-66 108 0 0 0,89-129 80 0 0,-140 253 130 0 0,120-197-9 0 0,4 2 0 0 0,-52 191 1 0 0,83-253-63 0 0,2 0 0 0 0,-4 61 0 0 0,8-74-48 0 0,2 0 1 0 0,-1-1 0 0 0,2 1-1 0 0,1-1 1 0 0,0 1 0 0 0,1-1-1 0 0,6 18 1 0 0,-8-30-9 0 0,-1 0-1 0 0,1 0 1 0 0,0 0-1 0 0,0-1 1 0 0,0 1-1 0 0,0-1 0 0 0,1 1 1 0 0,0-1-1 0 0,0 0 1 0 0,-1 0-1 0 0,2 0 1 0 0,-1 0-1 0 0,0 0 1 0 0,1-1-1 0 0,-1 1 1 0 0,1-1-1 0 0,-1 0 1 0 0,1 0-1 0 0,0-1 1 0 0,0 1-1 0 0,0-1 1 0 0,0 0-1 0 0,0 0 0 0 0,1 0 1 0 0,-1 0-1 0 0,0-1 1 0 0,0 0-1 0 0,1 0 1 0 0,-1 0-1 0 0,0 0 1 0 0,0 0-1 0 0,0-1 1 0 0,8-2-1 0 0,0 0-37 0 0,0-1-1 0 0,0-1 1 0 0,0 0-1 0 0,0 0 1 0 0,-1-1 0 0 0,0 0-1 0 0,0-1 1 0 0,-1-1-1 0 0,0 0 1 0 0,0 0-1 0 0,-1-1 1 0 0,0 0-1 0 0,0 0 1 0 0,-1-1 0 0 0,9-13-1 0 0,0-4-16 0 0,-1-1 0 0 0,-1-1 0 0 0,-1 0 0 0 0,18-57 1 0 0,-30 77 50 0 0,1 0 0 0 0,-1-1 1 0 0,-1 1-1 0 0,0 0 1 0 0,0-1-1 0 0,-1 1 1 0 0,-1-12-1 0 0,1 18 9 0 0,0 0 0 0 0,-1 1 1 0 0,1-1-1 0 0,-1 1 0 0 0,0-1 0 0 0,0 0 0 0 0,0 1 1 0 0,0 0-1 0 0,0-1 0 0 0,-1 1 0 0 0,1 0 0 0 0,-4-4 0 0 0,4 4-3 0 0,-1 1 0 0 0,0 0 0 0 0,1 0 0 0 0,-1 0 0 0 0,0 0 0 0 0,1 0-1 0 0,-1 0 1 0 0,0 1 0 0 0,0-1 0 0 0,0 0 0 0 0,0 1 0 0 0,0 0-1 0 0,0-1 1 0 0,1 1 0 0 0,-1 0 0 0 0,0 0 0 0 0,0 0 0 0 0,0 0-1 0 0,-4 1 1 0 0,-2 1 10 0 0,-1 0-1 0 0,0 0 1 0 0,1 1-1 0 0,-1 1 1 0 0,1-1 0 0 0,0 1-1 0 0,0 1 1 0 0,1-1-1 0 0,-1 1 1 0 0,1 1-1 0 0,-7 6 1 0 0,-6 7 64 0 0,1 0 0 0 0,-23 30 0 0 0,34-39-52 0 0,1 0-1 0 0,0 0 0 0 0,0 0 0 0 0,1 1 1 0 0,1 0-1 0 0,0 1 0 0 0,0-1 1 0 0,1 1-1 0 0,1 0 0 0 0,0 0 1 0 0,0 0-1 0 0,1 0 0 0 0,1 0 1 0 0,0 1-1 0 0,0-1 0 0 0,2 1 1 0 0,-1-1-1 0 0,2 0 0 0 0,-1 1 1 0 0,2-1-1 0 0,0 0 0 0 0,5 14 1 0 0,-3-15 7 0 0,0 0 1 0 0,1 0 0 0 0,0 0-1 0 0,1-1 1 0 0,0 1 0 0 0,1-2 0 0 0,0 1-1 0 0,0-1 1 0 0,1 0 0 0 0,1-1 0 0 0,-1 0-1 0 0,1-1 1 0 0,0 0 0 0 0,1 0 0 0 0,19 9-1 0 0,-16-10-40 0 0,-1-1 0 0 0,1 0 0 0 0,0 0-1 0 0,1-1 1 0 0,-1-1 0 0 0,1-1 0 0 0,-1 0-1 0 0,1 0 1 0 0,0-2 0 0 0,0 0 0 0 0,0-1-1 0 0,29-4 1 0 0,-35 2-132 0 0,0 0 1 0 0,0 0-1 0 0,0 0 0 0 0,0-1 0 0 0,15-10 1 0 0,-22 14 51 0 0,-1-1 1 0 0,0 0 0 0 0,0 0-1 0 0,1 0 1 0 0,-1 0 0 0 0,0 0 0 0 0,0 0-1 0 0,0 0 1 0 0,0-1 0 0 0,0 1 0 0 0,0 0-1 0 0,-1 0 1 0 0,1-1 0 0 0,0 1 0 0 0,-1 0-1 0 0,1-1 1 0 0,-1 1 0 0 0,1-3 0 0 0,2-13-2209 0 0,-2 1 0 0 0,0-19 0 0 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38.83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1 302 17047 0 0,'4'-7'221'0'0,"1"-1"-1"0"0,1 1 0 0 0,-1 0 0 0 0,1 0 1 0 0,0 1-1 0 0,0 0 0 0 0,1 0 1 0 0,0 1-1 0 0,0-1 0 0 0,1 1 1 0 0,-1 1-1 0 0,10-5 0 0 0,38-14 271 0 0,1 2 0 0 0,60-13 0 0 0,-14 4-340 0 0,-11 4-624 0 0,1 4 0 0 0,162-17-1 0 0,-55 20-7120 0 0,-112 15 3072 0 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24.09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15 1384 8751 0 0,'0'0'674'0'0,"-3"-2"-438"0"0,-6-3-106 0 0,6 4 406 0 0,3-17 1587 0 0,1 12-1963 0 0,-1 1 1 0 0,1-1-1 0 0,0 1 0 0 0,0 0 1 0 0,1-1-1 0 0,0 1 0 0 0,0 0 1 0 0,0 0-1 0 0,0 0 0 0 0,1 0 1 0 0,4-6-1 0 0,6-6 300 0 0,24-25 0 0 0,-26 30-251 0 0,162-165 1121 0 0,-102 107-1084 0 0,225-182 613 0 0,-126 114-596 0 0,-87 65-234 0 0,-4-5 1 0 0,107-134 0 0 0,-167 189-67 0 0,39-54-1576 0 0,-53 68 732 0 0,1 0 0 0 0,-1-1 1 0 0,-1 1-1 0 0,0-1 1 0 0,0 0-1 0 0,4-17 0 0 0,-6-6-2899 0 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24.79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575 355 9671 0 0,'-1'-2'748'0'0,"-3"-12"-220"0"0,-1 0 1 0 0,-14-25-1 0 0,17 35-336 0 0,-1 0 0 0 0,0 0 0 0 0,1 0 1 0 0,-1 1-1 0 0,0-1 0 0 0,-1 1 0 0 0,1-1 1 0 0,-1 1-1 0 0,1 1 0 0 0,-1-1 0 0 0,0 0 1 0 0,0 1-1 0 0,0 0 0 0 0,-5-2 0 0 0,4 2-169 0 0,0 0 0 0 0,0 1-1 0 0,1 0 1 0 0,-1 0 0 0 0,0 0 0 0 0,0 1-1 0 0,0-1 1 0 0,-1 1 0 0 0,1 0 0 0 0,0 1-1 0 0,0-1 1 0 0,0 1 0 0 0,0 0 0 0 0,1 1-1 0 0,-1-1 1 0 0,0 1 0 0 0,0-1 0 0 0,-5 4-1 0 0,-2 1-21 0 0,1 1-1 0 0,0 0 1 0 0,0 0-1 0 0,0 1 0 0 0,1 1 1 0 0,-12 12-1 0 0,3 0 79 0 0,-32 44-1 0 0,21-17 89 0 0,1 1-1 0 0,-30 71 0 0 0,-26 111 138 0 0,77-207-288 0 0,1 0 0 0 0,2 0 0 0 0,-4 32 0 0 0,8-48-11 0 0,1 0 1 0 0,0 0 0 0 0,0-1 0 0 0,0 1-1 0 0,1 0 1 0 0,1 0 0 0 0,-1 0-1 0 0,1-1 1 0 0,0 1 0 0 0,1-1-1 0 0,0 1 1 0 0,0-1 0 0 0,0 0 0 0 0,7 9-1 0 0,-7-12-3 0 0,-1-1 0 0 0,1 0 0 0 0,0 0 0 0 0,0 0 0 0 0,0 0 0 0 0,1 0 0 0 0,-1 0 0 0 0,1-1 0 0 0,0 1 0 0 0,-1-1 0 0 0,1 0 0 0 0,0-1 0 0 0,0 1 0 0 0,6 1 0 0 0,-4-2 5 0 0,0 0-1 0 0,1 0 1 0 0,-1-1 0 0 0,0 0-1 0 0,0 0 1 0 0,0 0-1 0 0,1-1 1 0 0,-1 0 0 0 0,6-1-1 0 0,10-5 13 0 0,-1-1 1 0 0,-1-1-1 0 0,1-1 0 0 0,25-15 0 0 0,-46 24-19 0 0,33-18 27 0 0,-1-2 0 0 0,-1-1 0 0 0,54-51 0 0 0,-66 53-11 0 0,-1 0-1 0 0,-1-1 1 0 0,-1-1-1 0 0,0 0 0 0 0,-2-1 1 0 0,16-35-1 0 0,-16 23-30 0 0,-1 0 0 0 0,-1-1-1 0 0,-3-1 1 0 0,-1 0 0 0 0,5-51-1 0 0,-9 33-7 0 0,-2 0 0 0 0,-3 0 0 0 0,-8-58 0 0 0,7 91 41 0 0,-2 1-1 0 0,-8-28 1 0 0,9 41-7 0 0,0 0 1 0 0,0 0 0 0 0,-1 0 0 0 0,0 0 0 0 0,0 1-1 0 0,0-1 1 0 0,-1 1 0 0 0,-10-11 0 0 0,11 15 1 0 0,0 0-1 0 0,0 0 1 0 0,0 0 0 0 0,0 0-1 0 0,0 1 1 0 0,-1-1-1 0 0,1 1 1 0 0,-1 0 0 0 0,1 1-1 0 0,-1-1 1 0 0,0 1 0 0 0,0 0-1 0 0,0 0 1 0 0,0 0 0 0 0,0 1-1 0 0,0 0 1 0 0,0 0 0 0 0,0 0-1 0 0,0 0 1 0 0,1 1 0 0 0,-1 0-1 0 0,0 0 1 0 0,-7 2 0 0 0,-5 3 28 0 0,1 1 1 0 0,-1 0-1 0 0,2 1 1 0 0,-1 1 0 0 0,-18 13-1 0 0,16-9-84 0 0,1 1-1 0 0,1 1 0 0 0,0 1 1 0 0,1 0-1 0 0,1 1 0 0 0,0 0 1 0 0,1 1-1 0 0,1 1 1 0 0,1 0-1 0 0,-14 32 0 0 0,19-36-318 0 0,1-1 0 0 0,0 1 0 0 0,1 0 0 0 0,1 0 0 0 0,1 0 0 0 0,-2 21 0 0 0,2-8-444 0 0,-9 78-2663 0 0,7-25-162 0 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26.22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496 326 13359 0 0,'0'0'1027'0'0,"0"-2"-670"0"0,0-7-253 0 0,0 7 222 0 0,0 2-301 0 0,0-1 0 0 0,0 1 1 0 0,0 0-1 0 0,0 0 1 0 0,0-1-1 0 0,0 1 0 0 0,0 0 1 0 0,0 0-1 0 0,0-1 1 0 0,0 1-1 0 0,-1 0 0 0 0,1 0 1 0 0,0-1-1 0 0,0 1 0 0 0,0 0 1 0 0,0 0-1 0 0,0 0 1 0 0,-1-1-1 0 0,1 1 0 0 0,0 0 1 0 0,0 0-1 0 0,0 0 1 0 0,-1 0-1 0 0,1-1 0 0 0,0 1 1 0 0,0 0-1 0 0,0 0 1 0 0,-1 0-1 0 0,1 0 0 0 0,0 0 1 0 0,0 0-1 0 0,-1-1 1 0 0,-10 2 391 0 0,-11 7-325 0 0,22-8-93 0 0,-8 4 1 0 0,0 1 0 0 0,1 0 0 0 0,-1 0 0 0 0,1 0 0 0 0,0 1 0 0 0,-7 8 0 0 0,-36 44 25 0 0,32-36 4 0 0,-87 112-16 0 0,-7 7-16 0 0,90-115-89 0 0,-31 46 0 0 0,48-63 69 0 0,0 0 0 0 0,0 0 0 0 0,1 1 0 0 0,0-1 0 0 0,0 1 0 0 0,1 0 0 0 0,0 0 0 0 0,1 1 0 0 0,-1 16 0 0 0,3-22-5 0 0,0 0 1 0 0,1 0 0 0 0,0 0 0 0 0,0 0 0 0 0,0 0 0 0 0,0-1-1 0 0,5 10 1 0 0,-5-12 17 0 0,1 0 1 0 0,-1 0-1 0 0,1 0 0 0 0,0 0 0 0 0,0 0 0 0 0,-1-1 1 0 0,1 1-1 0 0,1 0 0 0 0,-1-1 0 0 0,0 1 0 0 0,0-1 0 0 0,4 2 1 0 0,-2-1-2 0 0,2 1-7 0 0,1 0 0 0 0,-1-1-1 0 0,9 3 1 0 0,-8-3 7 0 0,-1 0 0 0 0,0 0 0 0 0,8 4-1 0 0,30 13-52 0 0,-32-11 64 0 0,-1 7 0 0 0,-4 1 0 0 0,-7-10 37 0 0,1 0-1 0 0,-1 1 1 0 0,0-1-1 0 0,0 0 1 0 0,-1 0-1 0 0,0 0 1 0 0,0 0-1 0 0,-1 1 1 0 0,1-2-1 0 0,-1 1 1 0 0,-5 10 0 0 0,-2 4 138 0 0,-24 34 1 0 0,15-26-100 0 0,-27 44 85 0 0,43-67-118 0 0,1 7-33 0 0,0 9-12 0 0,3-17 4 0 0,0-2 9 0 0,-2-1-5 0 0,1 1-1 0 0,0-1 1 0 0,0 1 0 0 0,0-1 0 0 0,0 0-1 0 0,0 1 1 0 0,0-1 0 0 0,0 0 0 0 0,0 0-1 0 0,1 0 1 0 0,-1 0 0 0 0,0 0 0 0 0,1 0 0 0 0,1 1-1 0 0,20 8 26 0 0,-22-10-31 0 0,6 2 9 0 0,-1 0 0 0 0,1-1-1 0 0,-1 0 1 0 0,1 0-1 0 0,0-1 1 0 0,0 0 0 0 0,-1 0-1 0 0,1-1 1 0 0,7-1 0 0 0,9-2 11 0 0,26-9 0 0 0,-45 12-19 0 0,47-17 3 0 0,90-45 1 0 0,-134 60-3 0 0,32-19 44 0 0,-1-1 0 0 0,40-33 1 0 0,-45 32 3 0 0,-1-1 1 0 0,47-49 0 0 0,-72 66-36 0 0,0 0 0 0 0,0-1 0 0 0,0 0 0 0 0,-1 0 0 0 0,-1 0 0 0 0,1-1-1 0 0,-1 0 1 0 0,-1 0 0 0 0,0 0 0 0 0,-1-1 0 0 0,0 1 0 0 0,0-1 0 0 0,-1 0 0 0 0,1-21 0 0 0,-3 30 14 0 0,-1 0 0 0 0,0 1 0 0 0,1-1 1 0 0,-1 0-1 0 0,0 1 0 0 0,0-1 0 0 0,0 1 0 0 0,0-1 1 0 0,0 1-1 0 0,0 0 0 0 0,-1-1 0 0 0,1 1 1 0 0,-3-2-1 0 0,1 2-17 0 0,0 1 0 0 0,-1-1 0 0 0,1 1-1 0 0,0 0 1 0 0,0 0 0 0 0,0 0 0 0 0,-1 0 0 0 0,1 0 0 0 0,0 1 0 0 0,0-1 0 0 0,-5 3 0 0 0,-4 3-8 0 0,1 0 1 0 0,-1 1-1 0 0,1 1 1 0 0,0 0-1 0 0,1 1 1 0 0,-19 19 0 0 0,-48 67 45 0 0,67-81-50 0 0,1 0 0 0 0,0 1 0 0 0,1 0 0 0 0,-12 32 0 0 0,17-39 0 0 0,0 1 0 0 0,1-1 0 0 0,0 1 0 0 0,1 0 0 0 0,0-1 0 0 0,0 1 0 0 0,1 0 0 0 0,0 0 0 0 0,0 0 0 0 0,1-1 0 0 0,3 14 0 0 0,1-7 0 0 0,-3-13 2 0 0,-1 0 0 0 0,1 0 0 0 0,-1-1 0 0 0,1 1 0 0 0,0 0 0 0 0,-1 0 0 0 0,1-1 1 0 0,0 1-1 0 0,0-1 0 0 0,0 0 0 0 0,1 1 0 0 0,-1-1 0 0 0,0 0 0 0 0,0 0 0 0 0,1 0 0 0 0,-1-1 0 0 0,0 1 0 0 0,1-1 0 0 0,-1 1 0 0 0,1-1 0 0 0,-1 0 0 0 0,4 0 0 0 0,7 0 4 0 0,-1 0 0 0 0,1-2 0 0 0,14-2 1 0 0,-15 2-15 0 0,17-4 8 0 0,-1-2 0 0 0,0 0 0 0 0,0-2 0 0 0,-1 0 0 0 0,49-29 0 0 0,118-89 0 0 0,-142 92 0 0 0,-36 24 4 0 0,86-63 113 0 0,-86 62-136 0 0,0-1 0 0 0,-1-1 0 0 0,25-33 1 0 0,-37 43-2 0 0,0 0 1 0 0,0-1 0 0 0,4-10-1 0 0,-2-1 21 0 0,-8 14 8 0 0,3 3-3 0 0,-1-1 2 0 0,1 1 0 0 0,-1-1 0 0 0,1 1 0 0 0,-1 0 0 0 0,0-1 0 0 0,1 1 0 0 0,-1-1 0 0 0,1 1 0 0 0,-1 0 0 0 0,0-1 0 0 0,1 1 0 0 0,-1 0 0 0 0,0 0 0 0 0,1 0 0 0 0,-1 0 0 0 0,0-1-1 0 0,1 1 1 0 0,-1 0 0 0 0,0 0 0 0 0,0 0 0 0 0,1 0 0 0 0,-1 0 0 0 0,-1 1 0 0 0,-15 3 9 0 0,17-4-17 0 0,-11 4 4 0 0,1 1-1 0 0,-1 0 1 0 0,1 0-1 0 0,0 1 1 0 0,1 1-1 0 0,-1-1 1 0 0,-9 10-1 0 0,-56 62 32 0 0,63-65-34 0 0,-1 5 12 0 0,0 0-1 0 0,1 0 0 0 0,1 1 1 0 0,-12 26-1 0 0,15-29-10 0 0,1 1-2 0 0,1 0 0 0 0,1 0 0 0 0,0 0 0 0 0,1 1 0 0 0,-2 20 0 0 0,5-33 9 0 0,0-3-5 0 0,1-1 0 0 0,0 1 0 0 0,-1 0 0 0 0,1-1 0 0 0,0 1 0 0 0,0 0 0 0 0,0-1 0 0 0,0 1 0 0 0,0 0-1 0 0,0-1 1 0 0,1 1 0 0 0,0 2 0 0 0,2 9 8 0 0,4-3-12 0 0,4-4 0 0 0,-7-6-4 0 0,-1 0 1 0 0,0 1-1 0 0,1-1 0 0 0,-1 0 0 0 0,0-1 1 0 0,0 1-1 0 0,1-1 0 0 0,-1 1 0 0 0,0-1 1 0 0,0 0-1 0 0,0 0 0 0 0,0 0 0 0 0,0-1 1 0 0,0 1-1 0 0,4-3 0 0 0,5-4-27 0 0,-1 0 1 0 0,14-12-1 0 0,-15 12 18 0 0,2-2-24 0 0,69-60-184 0 0,-68 57 186 0 0,0-1 0 0 0,-1 0 1 0 0,17-25-1 0 0,-18 22 29 0 0,-2 0 0 0 0,12-27 0 0 0,-18 35 44 0 0,1-1 0 0 0,-2 0-1 0 0,0 0 1 0 0,0 0 0 0 0,0 0 0 0 0,-1-16-1 0 0,-7 64 75 0 0,-10 63 44 0 0,14-86-156 0 0,1-6 0 0 0,0 0 0 0 0,1 1 0 0 0,1 17 0 0 0,3-6 0 0 0,-1-17 0 0 0,-1 0 0 0 0,6 9 0 0 0,-6-11 0 0 0,0-1 0 0 0,0 1 0 0 0,0-1 0 0 0,0 1 0 0 0,0-1 0 0 0,0 0 0 0 0,0 0 0 0 0,0 0 0 0 0,1 0 0 0 0,-1 0 0 0 0,0 0 0 0 0,1-1 0 0 0,-1 1 0 0 0,5 0 0 0 0,-3-1 0 0 0,0 0 0 0 0,1-1 0 0 0,-1 1 0 0 0,1-1 0 0 0,-1 0 0 0 0,0 0 0 0 0,7-2 0 0 0,1-2 0 0 0,0-1 0 0 0,-1 0 0 0 0,0-1 0 0 0,18-13 0 0 0,-15 7 0 0 0,0 0 0 0 0,16-18 0 0 0,11-13 0 0 0,30-27 179 0 0,-4-4 0 0 0,67-94-1 0 0,-65 69-142 0 0,96-184 0 0 0,-72 83 19 0 0,-70 151-32 0 0,-9 12 40 0 0,-9 24-9 0 0,1 1 1 0 0,9-19-1 0 0,-14 31 21 0 0,-2 3-16 0 0,-10 23-100 0 0,-86 220-6 0 0,63-135 60 0 0,-32 117-20 0 0,51-166 41 0 0,-11 110 0 0 0,20-88-261 0 0,5 87 1 0 0,11-63-3498 0 0,-1-44-216 0 0,-5-22-191 0 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47.23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147 24 11975 0 0,'4'-24'1379'0'0,"-10"52"3090"0"0,-8 39-4390 0 0,-34 137 729 0 0,-3 20-503 0 0,36-118-108 0 0,4 0 0 0 0,6 211-1 0 0,11-235-85 0 0,3 0-1 0 0,4-1 0 0 0,3-1 0 0 0,40 114 1 0 0,-24-106-23 0 0,5-2 0 0 0,91 157 0 0 0,221 283 54 0 0,59-29-28 0 0,46-36-84 0 0,-381-391 4 0 0,76 70-29 0 0,217 156 0 0 0,90 18 6 0 0,-226-172 16 0 0,341 153-1 0 0,256 124-567 0 0,-523-209-827 0 0,-287-198 1253 0 0,10 9-1406 0 0,-2 0 0 0 0,-1 1 0 0 0,0 2 0 0 0,24 32 0 0 0,-15-14-2522 0 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7:56.13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2413 5063 0 0,'0'0'7576'0'0,"6"9"-6648"0"0,5-6-584 0 0,20 9 504 0 0,-29-12-696 0 0,10 4 119 0 0,17 4 143 0 0,0-2-1 0 0,40 5 1 0 0,-49-11-289 0 0,1 2-26 0 0,-10 0-55 0 0,0 0-1 0 0,0-1 1 0 0,1-1-1 0 0,-1 0 0 0 0,0 0 1 0 0,22-5-1 0 0,-18 3 32 0 0,1 0-1 0 0,25 0 0 0 0,17-1 93 0 0,27-4 80 0 0,-8 2 7 0 0,66-8 55 0 0,-73 10-256 0 0,-45 3-15 0 0,34-5-1 0 0,-9 3 13 0 0,-21 1-36 0 0,84-2-14 0 0,19-1 0 0 0,-71-1 0 0 0,-54 4 0 0 0,-1 0 0 0 0,0 1 0 0 0,0 0 0 0 0,0 0 0 0 0,8 1 0 0 0,-5 0 0 0 0,24 3 0 0 0,54 13 0 0 0,15 1 0 0 0,-102-18 0 0 0,109 7 0 0 0,-36-4 0 0 0,1 7 0 0 0,134-5-64 0 0,-97-10 64 0 0,-68 2 0 0 0,20 1 0 0 0,31-2 0 0 0,-34-2 0 0 0,-33 5 0 0 0,0-2 0 0 0,31-7 0 0 0,-45 8 0 0 0,1 0 0 0 0,20 0 0 0 0,15-2 0 0 0,-45 4 0 0 0,8 1 0 0 0,2 1 0 0 0,-2-2 0 0 0,1 0 0 0 0,21-3 0 0 0,11 0 0 0 0,-15 1 0 0 0,9 2 0 0 0,-25 1-4 0 0,-12-1 8 0 0,19-2 50 0 0,15-2-44 0 0,-17 1-10 0 0,-15 3 0 0 0,-1 0 0 0 0,17-8 0 0 0,-11 3 11 0 0,1 0 0 0 0,-1 0-1 0 0,0-1 1 0 0,0 0 0 0 0,14-13-1 0 0,-14 10 1 0 0,-1-1 0 0 0,1 0-1 0 0,-2 0 1 0 0,0-1 0 0 0,10-19-1 0 0,-13 21 58 0 0,0 1 1 0 0,0 0-1 0 0,10-14 0 0 0,-10 17-15 0 0,-1 0 0 0 0,0 0 1 0 0,0 0-1 0 0,0 0 0 0 0,3-11 0 0 0,-1 0 159 0 0,11-23-1 0 0,9-18 22 0 0,-20 39-179 0 0,9-18 20 0 0,-13 33-76 0 0,7-13 15 0 0,-4 8 16 0 0,3-4 42 0 0,11-25 0 0 0,-13 25 21 0 0,0-1 0 0 0,-1 0 0 0 0,0 0 0 0 0,2-20 0 0 0,-2 10 134 0 0,12-36 0 0 0,3-7-61 0 0,-14 47-121 0 0,9-25 1 0 0,-1 7-17 0 0,17-36 31 0 0,-17 47-24 0 0,8-29-1 0 0,6-28 30 0 0,-9 43-64 0 0,4-17 0 0 0,-16 40 0 0 0,15-27 0 0 0,39-67 0 0 0,-51 96 0 0 0,9-22 0 0 0,-8 18 0 0 0,11-15 0 0 0,3-7 0 0 0,-12 26 0 0 0,-2 3-5 0 0,16-25 1 0 0,-13 16-24 0 0,32-35 1 0 0,-20 24 27 0 0,-13 16 0 0 0,4-9 0 0 0,0 4 0 0 0,-15 18 0 0 0,8-10 0 0 0,-2 8 0 0 0,-1-1 0 0 0,20-22 0 0 0,-12 13 0 0 0,-3 1 0 0 0,13-8-64 0 0,-16 13 64 0 0,-6 6 0 0 0,20-17 0 0 0,4-3 0 0 0,-19 17 0 0 0,-3 2 0 0 0,3-6 0 0 0,7-11 0 0 0,11-2 0 0 0,-17 14 0 0 0,4 3 0 0 0,-3 2 0 0 0,-1 0-10 0 0,0-1-33 0 0,4-2 30 0 0,-1 0 15 0 0,11-4-2 0 0,-15 7 0 0 0,1 1 0 0 0,5-1 0 0 0,-11 3 0 0 0,9-1 0 0 0,8 0 0 0 0,19-11 0 0 0,-22 2 0 0 0,0 2 0 0 0,8-6 0 0 0,4-4 0 0 0,-22 14 0 0 0,6-4-1 0 0,0 3 13 0 0,-4 2 31 0 0,-2 2-38 0 0,1 0 3 0 0,-4 2-9 0 0,18-2-1 0 0,-18 0 2 0 0,23 1 0 0 0,-23 1 0 0 0,21-3 0 0 0,6-2 0 0 0,-25 5 0 0 0,27-7 0 0 0,5-1 0 0 0,-1 9 0 0 0,-18-1 0 0 0,24 1 64 0 0,-23-5-64 0 0,9 0 0 0 0,89-17 0 0 0,-32 18 0 0 0,-69 4 0 0 0,-12-1 0 0 0,0 1 0 0 0,0-1 0 0 0,0 0 0 0 0,0 0 0 0 0,-1-1 0 0 0,1 1 0 0 0,0-1 0 0 0,0 0 0 0 0,0 0 0 0 0,5-2 0 0 0,11-1 0 0 0,-1 4 0 0 0,5-4 0 0 0,-23 4 0 0 0,0 0 0 0 0,0-1 0 0 0,0 1 0 0 0,1 0 0 0 0,-1 0 0 0 0,0 0 0 0 0,0 0 0 0 0,0 0 0 0 0,0 0 0 0 0,0 0 0 0 0,2 1 0 0 0,34 0 0 0 0,-23-4 0 0 0,-2 3 0 0 0,1 1 0 0 0,6-1 0 0 0,-9 2 0 0 0,4 1 0 0 0,-11-3 0 0 0,19 2 0 0 0,-19-2 0 0 0,28-1 0 0 0,-26 1 0 0 0,4-1 0 0 0,28-4 0 0 0,-16 0 0 0 0,4 2 0 0 0,-8 1 0 0 0,2 3 0 0 0,47 7 0 0 0,-59-7 0 0 0,1 0 0 0 0,-1 0 0 0 0,0-1 0 0 0,1 0 0 0 0,10-1 0 0 0,5-1 0 0 0,0 1 0 0 0,1-1 0 0 0,30-6 0 0 0,-53 8 0 0 0,34-5 0 0 0,-13 3 0 0 0,20 3 0 0 0,-37-2 0 0 0,0 1 0 0 0,-1 0 0 0 0,1 1 0 0 0,9 1 0 0 0,10 0 0 0 0,-3-2 0 0 0,5 2 0 0 0,-24-2 0 0 0,0 1 0 0 0,-1-1 0 0 0,1 0 0 0 0,0 1 0 0 0,0-1 0 0 0,0 0 0 0 0,0 0 0 0 0,0 0 0 0 0,-1 0 0 0 0,1-1 0 0 0,0 1 0 0 0,0 0 0 0 0,3-2 0 0 0,-2 1 0 0 0,0 0 0 0 0,-1 1 0 0 0,1-1 0 0 0,0 0 0 0 0,0 1 0 0 0,0 0 0 0 0,5 0 0 0 0,21-3 0 0 0,-12 1 0 0 0,11-2 0 0 0,-26 3 0 0 0,0 0 0 0 0,0 1 0 0 0,0-1 0 0 0,0 0 0 0 0,0 1 0 0 0,0 0 0 0 0,0 0 0 0 0,0 0 0 0 0,0-1 0 0 0,2 2 0 0 0,3-1 0 0 0,24-5 0 0 0,-6 1 0 0 0,0 1 0 0 0,0 1 0 0 0,35 1 0 0 0,-22 2 0 0 0,51-5 0 0 0,-59 2 0 0 0,46-6 0 0 0,-37 3 0 0 0,-36 5 0 0 0,0-1 0 0 0,1 1 0 0 0,-1-1 0 0 0,0 0 0 0 0,0 0 0 0 0,4-1 0 0 0,17-4 0 0 0,78-8 0 0 0,-84 12 0 0 0,23-5 0 0 0,-12 2 0 0 0,79-13-64 0 0,-63 11 64 0 0,44-5 0 0 0,200-12-64 0 0,-265 23 64 0 0,280-12 0 0 0,-77 13 0 0 0,-99-10-15 0 0,36-1-23 0 0,-10 12-45 0 0,-58 2 51 0 0,131-10 0 0 0,-172 1 32 0 0,79-6 0 0 0,18 15 0 0 0,-143-3 0 0 0,85 5 0 0 0,-67-5 0 0 0,52-6 0 0 0,8-1 0 0 0,-59 6 0 0 0,34-6 0 0 0,-39 4 0 0 0,1 0 0 0 0,38 1 0 0 0,2 3 0 0 0,-37-2 0 0 0,30 4 0 0 0,-28-1 0 0 0,35-2 0 0 0,5 0 0 0 0,126-1 0 0 0,-72-1 0 0 0,99-2 0 0 0,-146 7 0 0 0,36-2 0 0 0,60-2-68 0 0,-90 2 72 0 0,105-6-4 0 0,196-1 0 0 0,-252 7 0 0 0,-79-2 0 0 0,46 2 0 0 0,138 5 0 0 0,-127-6-71 0 0,-43-1 14 0 0,80-5 3 0 0,-99 3 44 0 0,163-3-54 0 0,-22 3-53 0 0,-63-2 106 0 0,-95 3-9 0 0,83-2-157 0 0,-81 4 121 0 0,153 3 29 0 0,-85-3 27 0 0,-54 0 0 0 0,155 2-64 0 0,-114-1 64 0 0,63-1 0 0 0,46-3 0 0 0,-71 4 0 0 0,-65-2 0 0 0,138 7 0 0 0,-144-6 0 0 0,198-3 0 0 0,-31 1 0 0 0,-129 3 0 0 0,62 0 0 0 0,-146-1 0 0 0,225 5 0 0 0,-121-6 0 0 0,-40-1 0 0 0,124 6 0 0 0,-82 2 0 0 0,-61-2 0 0 0,129 9 0 0 0,-57-10 0 0 0,-96-4 0 0 0,95 6 0 0 0,-95-2 0 0 0,-17-1 0 0 0,0-1 0 0 0,18 0 0 0 0,7 1 0 0 0,-17 0 0 0 0,131 5-72 0 0,-51 4 8 0 0,-63-7 64 0 0,43-2 0 0 0,-43-3 0 0 0,-10 1-34 0 0,0 1 1 0 0,32 6-1 0 0,-58-7 33 0 0,109 16-129 0 0,-19-5 130 0 0,-14-5 0 0 0,-24 1 0 0 0,-43-6 0 0 0,0 1 0 0 0,12 3-22 0 0,13 5-20 0 0,-26-8 42 0 0,-2 0 0 0 0,1 0 0 0 0,0 1 0 0 0,-1 0 0 0 0,14 7 0 0 0,-15-7 0 0 0,13 6 0 0 0,8 0 0 0 0,-26-9 0 0 0,1 1 0 0 0,0-1 0 0 0,-1 1 0 0 0,1-1 0 0 0,-1 1 0 0 0,1 0 0 0 0,-1-1 0 0 0,3 3 0 0 0,12 7 0 0 0,-2 1 0 0 0,13 6 0 0 0,4 4 0 0 0,-26-16 0 0 0,-4-4 0 0 0,0 1 0 0 0,0 0 0 0 0,1-1 0 0 0,-1 1 0 0 0,1-1 0 0 0,-1 1 0 0 0,1-1 0 0 0,0 0 0 0 0,-1 1 0 0 0,1-1 0 0 0,3 1 0 0 0,56 41 0 0 0,-46-31 0 0 0,-7-7 0 0 0,-4 1 0 0 0,2 5 0 0 0,-3-2 0 0 0,8 17 0 0 0,-10-23 0 0 0,7 21 0 0 0,-4-13 0 0 0,0-1 0 0 0,9 34 0 0 0,-7-24 0 0 0,1 0 0 0 0,5 10 60 0 0,-10-26-39 0 0,3 11 32 0 0,5 37 11 0 0,-7-34-54 0 0,2 2-10 0 0,0 28 60 0 0,0-21-48 0 0,-4-17-12 0 0,2 0 0 0 0,4 5 37 0 0,-6-10 23 0 0,3 22-29 0 0,-1-7 23 0 0,-3-16-47 0 0,4 18 50 0 0,2-1-47 0 0,-4-18-10 0 0,4 15 11 0 0,-6-11 16 0 0,6 15-1 0 0,3 13 38 0 0,-7-29-64 0 0,1-2 0 0 0,1 20 0 0 0,-2-12 15 0 0,0 23 0 0 0,4 34 19 0 0,-2-47 20 0 0,2 9 82 0 0,-3-11-126 0 0,2 10 54 0 0,-4-22-57 0 0,2 14 54 0 0,1 36-1 0 0,-4-38-60 0 0,-1-14 2 0 0,-3 21 50 0 0,-1-7-42 0 0,-4 17 124 0 0,7-32-127 0 0,0 6 33 0 0,0 0 0 0 0,0 16 1 0 0,1-19-20 0 0,1-5 22 0 0,1 5-15 0 0,-1 0 1 0 0,1 0-1 0 0,1 0 0 0 0,3 11 1 0 0,-4-16-33 0 0,7 33 58 0 0,-5-29-44 0 0,7 26 65 0 0,-3 4 32 0 0,-7-33-95 0 0,6 26-14 0 0,-4-27 12 0 0,3 25 34 0 0,-5-25-37 0 0,4 16-4 0 0,-2-13 0 0 0,3 21 48 0 0,-2-7-41 0 0,-2-12-3 0 0,8 82 122 0 0,-4-39-129 0 0,-2-30 0 0 0,0 0 71 0 0,-1-2 5 0 0,-1 2-11 0 0,-1-17-49 0 0,2 15 88 0 0,1 7 68 0 0,-1 0-108 0 0,-3-23-46 0 0,2 24 28 0 0,0-18-35 0 0,3 10 42 0 0,8 36 22 0 0,-5-6-22 0 0,-6-39-53 0 0,0-1 0 0 0,2 1 0 0 0,-1-6 1 0 0,5 14 43 0 0,2-1-25 0 0,-7-14-19 0 0,11 19 0 0 0,0 5 53 0 0,4 9-42 0 0,-12-27-11 0 0,1-1 0 0 0,-2 0 0 0 0,1-2 11 0 0,-2-4 31 0 0,4 2-31 0 0,-1 0 0 0 0,-3-3 31 0 0,4 2-31 0 0,1 0-11 0 0,0 2 0 0 0,0 0 0 0 0,2-2 0 0 0,-2 2 0 0 0,1-2 0 0 0,0 2 0 0 0,0 0 0 0 0,0-1 0 0 0,-3-1 0 0 0,-2 3 0 0 0,21 15 0 0 0,-18-15 0 0 0,1 1 0 0 0,-1-2 0 0 0,1-1 0 0 0,1 0 0 0 0,-5-3-10 0 0,1 1 1 0 0,-1 0-1 0 0,0 0 0 0 0,0 0 1 0 0,0 0-1 0 0,4 4 0 0 0,-7-5 2 0 0,30 17-52 0 0,-23-15 60 0 0,0 0 0 0 0,17 7-38 0 0,-21-8 25 0 0,1-1 1 0 0,0 1-1 0 0,-1-1 0 0 0,1 0 0 0 0,0 0 1 0 0,-1 0-1 0 0,7 0 0 0 0,0 0-12 0 0,-10-1 17 0 0,0 0 0 0 0,0 0 0 0 0,0 0-1 0 0,1 0 1 0 0,-1 1 0 0 0,0-1-1 0 0,0 0 1 0 0,0 1 0 0 0,0-1-1 0 0,0 1 1 0 0,2 0 0 0 0,5 4 0 0 0,0-1-5 0 0,1-1-41 0 0,4 3 13 0 0,-13-6 36 0 0,22 3-37 0 0,-18-2 29 0 0,12 2-38 0 0,4-2 1 0 0,1 0 0 0 0,23-4 0 0 0,0 1-45 0 0,-3-3-18 0 0,-29 2 67 0 0,0 2 1 0 0,0-1-1 0 0,0 1 0 0 0,16 1 1 0 0,-25 1 38 0 0,11-3-7 0 0,-12 2-29 0 0,8 4 34 0 0,-9-4 9 0 0,24-1-66 0 0,3 1 66 0 0,-10 1 0 0 0,6-4 0 0 0,-19 2 0 0 0,30-5 0 0 0,-21 4 5 0 0,37 0-127 0 0,-44 2 99 0 0,7-2-38 0 0,-11 2 58 0 0,7 2-53 0 0,-4 0 45 0 0,22 0 0 0 0,-18-2-32 0 0,19 1 32 0 0,-14 0 11 0 0,33-4 0 0 0,-23 0-12 0 0,6 2-29 0 0,29-2 30 0 0,-33 3 11 0 0,1-2 0 0 0,-16 0 0 0 0,20 4 0 0 0,-13 1-132 0 0,25 1-184 0 0,-36-3 306 0 0,-5-1-33 0 0,4-1 22 0 0,-6 0-34 0 0,9 1-82 0 0,-8-1 125 0 0,17-1-190 0 0,-18 2 149 0 0,3-3 32 0 0,-1 2-22 0 0,2-1 19 0 0,-3 2-45 0 0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7:57.52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10 274 3223 0 0,'0'0'8423'0'0,"1"-13"-5230"0"0,-1 5-2838 0 0,0 1-1 0 0,0-1 1 0 0,0 0-1 0 0,-1 1 1 0 0,0-1-1 0 0,0 0 1 0 0,-1 1-1 0 0,-3-8 0 0 0,5 13-326 0 0,0-25 141 0 0,0 24-149 0 0,1 1-1 0 0,-1-1 1 0 0,1 0 0 0 0,-1 1-1 0 0,1-1 1 0 0,0 1 0 0 0,0 0-1 0 0,1-1 1 0 0,2-3 0 0 0,-4 5-28 0 0,24-36 72 0 0,-11 19-64 0 0,-8 14 0 0 0,16-27 0 0 0,-20 30 0 0 0,-1 0 0 0 0,1 0 0 0 0,-1-1 0 0 0,1 1 0 0 0,0 0 0 0 0,0 1 0 0 0,0-1 0 0 0,-1 0 0 0 0,1 0 0 0 0,0 0 0 0 0,0 0 0 0 0,0 1 0 0 0,0-1 0 0 0,2 0 0 0 0,1-2 0 0 0,-1 1-11 0 0,6-3-22 0 0,3 4-13 0 0,-5-1 11 0 0,-5 1 27 0 0,0 0 0 0 0,1 0 0 0 0,-1 0 0 0 0,1 0 0 0 0,0 0 0 0 0,-1 1 0 0 0,1-1 0 0 0,3 1 0 0 0,-4-2 1 0 0,12 2 3 0 0,-7 2 4 0 0,0-1 0 0 0,2 2 0 0 0,-1 1 0 0 0,0-1 0 0 0,0 1 0 0 0,-1-1 11 0 0,-5-1 32 0 0,2 4-33 0 0,1 3-10 0 0,-4-8 0 0 0,1 22 0 0 0,0-14 0 0 0,-1 0 0 0 0,-1-1 0 0 0,1 5 0 0 0,-1-9 0 0 0,-2 5 0 0 0,2-6 0 0 0,-6 19 0 0 0,4-16-10 0 0,1-4-46 0 0,-7 13-419 0 0,7-14 408 0 0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7:59.43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375 23 919 0 0,'0'0'9024'0'0,"13"-16"-5982"0"0,-6 10-732 0 0,-3 6-191 0 0,-3 14 204 0 0,-1-3-2821 0 0,1 8 601 0 0,2 0-1 0 0,0 0 1 0 0,1 0-1 0 0,1 0 1 0 0,13 31 0 0 0,-6-15 23 0 0,-11-33-113 0 0,2 7 25 0 0,0-1 1 0 0,-1 1-1 0 0,0-1 0 0 0,2 16 0 0 0,-5-12-12 0 0,1-1-1 0 0,-2 0 1 0 0,1 0-1 0 0,-2 0 0 0 0,-4 14 1 0 0,-6 6 32 0 0,8-21-59 0 0,1 0-1 0 0,-5 15 0 0 0,6-17 16 0 0,0 0 14 0 0,0 1 0 0 0,0-1 0 0 0,1 1 0 0 0,0-1 0 0 0,0 10 0 0 0,1-10-18 0 0,-1 6-10 0 0,2-12 0 0 0,2 18 0 0 0,-1-11 0 0 0,0-2 11 0 0,0-4 32 0 0,11 29-34 0 0,-12-30-68 0 0,-6 1 47 0 0,-4 2 0 0 0,10-5-3 0 0,-21 2-42 0 0,-21 3-3 0 0,-78 15-4 0 0,102-18 36 0 0,-1-1 1 0 0,0 0-1 0 0,0-2 0 0 0,-36-4 1 0 0,39 3-38 0 0,-49-4-1134 0 0,64 6 655 0 0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8:26.92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19765 86 1839 0 0,'0'0'5574'0'0,"-9"2"-3716"0"0,7-3-1345 0 0,0 0 0 0 0,0 1-1 0 0,1-1 1 0 0,-1 0-1 0 0,0 0 1 0 0,1 0 0 0 0,-1 0-1 0 0,1 0 1 0 0,-1 0-1 0 0,1 0 1 0 0,-1-1 0 0 0,-1-2 885 0 0,4 3-1316 0 0,3-1-47 0 0,0 1 0 0 0,-1 0 0 0 0,1-1 0 0 0,0 1 0 0 0,0 1 0 0 0,0-1 0 0 0,0 1 0 0 0,6-1 0 0 0,36 5 149 0 0,-3 0-88 0 0,70 0-72 0 0,-112-4-23 0 0,20-1 12 0 0,1 0 0 0 0,-1-2 0 0 0,23-4 0 0 0,-23 2-6 0 0,-7 2 28 0 0,-1 0 0 0 0,1-1 0 0 0,-1-1-1 0 0,0 0 1 0 0,-1 0 0 0 0,1-2 0 0 0,13-8 0 0 0,-20 11 29 0 0,-4 2 0 0 0,-1 1-62 0 0,-1 1 0 0 0,0 0 0 0 0,0 0 0 0 0,0 0 1 0 0,0-1-1 0 0,1 1 0 0 0,-1 0 0 0 0,0 0 0 0 0,0 0 0 0 0,0 0 0 0 0,1-1 0 0 0,-1 1 0 0 0,0 0 0 0 0,0 0 0 0 0,1 0 0 0 0,-1 0 0 0 0,0 0 0 0 0,0 0 0 0 0,1 0 0 0 0,-1 0 0 0 0,0 0 0 0 0,0 0 0 0 0,1 0 0 0 0,-1 0 0 0 0,0 0 1 0 0,1 0-1 0 0,5 3 22 0 0,0 2 42 0 0,-5-4 14 0 0,0 2 18 0 0,0 0 0 0 0,0 0-1 0 0,0 0 1 0 0,0 0 0 0 0,-1 0 0 0 0,1 4-1 0 0,-1-6-109 0 0,0 1 108 0 0,-1 18 336 0 0,-1-11-352 0 0,0 21 80 0 0,-2 72 87 0 0,5-83-214 0 0,0 1 1 0 0,1-1 0 0 0,6 24 0 0 0,-1-17 12 0 0,1-1 0 0 0,15 33 0 0 0,-20-49-46 0 0,0 0 0 0 0,4 16 0 0 0,-7-23 0 0 0,1 0 0 0 0,0 1 1 0 0,0-1-1 0 0,-1 1 0 0 0,1 0 0 0 0,-1-1 1 0 0,1 1-1 0 0,-1 0 0 0 0,0-1 1 0 0,0 1-1 0 0,0 0 0 0 0,0-1 0 0 0,-1 1 1 0 0,0 3-1 0 0,0 0 7 0 0,-1-3-1 0 0,1-1-1 0 0,-1 1 1 0 0,0-1-1 0 0,0 0 1 0 0,0 1 0 0 0,-1-1-1 0 0,1 0 1 0 0,-5 3 0 0 0,7-5-4 0 0,-7 5-2 0 0,-1 0 0 0 0,0-1 0 0 0,-12 5 59 0 0,1-2-54 0 0,15-5-5 0 0,-1 0 0 0 0,1-1 0 0 0,-1 1 0 0 0,0-1 0 0 0,1 0 0 0 0,-1 0 0 0 0,0 0 0 0 0,0-1 0 0 0,-5 0 0 0 0,10 0 0 0 0,-1 0 0 0 0,1 0 0 0 0,-1 0 0 0 0,1 0 0 0 0,0 0 0 0 0,-1 0 0 0 0,1 0 0 0 0,-1 0 0 0 0,1 0 0 0 0,-1 0 0 0 0,1 0 0 0 0,-1 0 0 0 0,1 1 0 0 0,-1-1 0 0 0,1 0 0 0 0,-1 0 0 0 0,1 0 0 0 0,-1 1 0 0 0,-13 6 0 0 0,-14 3 0 0 0,21-8 0 0 0,2 2 11 0 0,2-4 32 0 0,-2-1-33 0 0,1-1 1 0 0,2 1 45 0 0,-1-2 21 0 0,2 1 3 0 0,-1-2 0 0 0,-15-36 144 0 0,-4-20-149 0 0,9 16 42 0 0,8 20-106 0 0,3 18 24 0 0,0-1-31 0 0,0 1 1 0 0,-1-1 0 0 0,-3-11-1 0 0,2 10-4 0 0,0 3-10 0 0,1 3-33 0 0,-3-2 32 0 0,5 4 11 0 0,-1-1 0 0 0,1 1 0 0 0,-1 0 0 0 0,1-1 0 0 0,-1 1 0 0 0,1 0 0 0 0,-1 0 0 0 0,1-1 0 0 0,-1 1 0 0 0,1 0 0 0 0,-1 0 0 0 0,1 0 0 0 0,-1 0 0 0 0,1 0 0 0 0,-1-1 0 0 0,1 1 0 0 0,-1 0 0 0 0,1 0 0 0 0,-2 1 0 0 0,-10 0 0 0 0,0 0 0 0 0,0 1 0 0 0,5-1 22 0 0,0 1-1 0 0,0 0 0 0 0,0 0 1 0 0,1 0-1 0 0,-10 5 0 0 0,9-3-10 0 0,0-1 32 0 0,0 0-22 0 0,4-2-16 0 0,0 1 0 0 0,-1-1 0 0 0,1-1 0 0 0,0 1 0 0 0,0 0 0 0 0,-1-1 0 0 0,1 0 0 0 0,0 1 0 0 0,-5-2 0 0 0,1 1-2 0 0,0 0 6 0 0,-1 0 0 0 0,1-1 1 0 0,0 0-1 0 0,0 0 0 0 0,0-1 0 0 0,-10-4 0 0 0,3 1-9 0 0,0 1 0 0 0,1 0 0 0 0,-21-3 0 0 0,-32 6 0 0 0,35 1 0 0 0,7 0 0 0 0,17 1 0 0 0,1-1 0 0 0,-1 0 0 0 0,1 1 0 0 0,-1-1 0 0 0,-1 0 0 0 0,1 0 0 0 0,0 0 0 0 0,0 0 0 0 0,-1 0 11 0 0,1 1 32 0 0,1 2-33 0 0,-1 1-10 0 0,1 1 0 0 0,-3 3-2 0 0,8-7-2 0 0,-10 19 81 0 0,-18 24 292 0 0,8-12-150 0 0,16-26-185 0 0,0 1 1 0 0,0 0-1 0 0,1 0 0 0 0,1 1 0 0 0,-1-1 1 0 0,-3 12-1 0 0,-3 3 19 0 0,-4 14-42 0 0,9-13 53 0 0,1-5-32 0 0,0 0 0 0 0,-1 0 0 0 0,-13 28 0 0 0,10-28 21 0 0,6-12-49 0 0,-7 18 58 0 0,-9 43 0 0 0,16-59-62 0 0,-11 28 64 0 0,9-25-24 0 0,0 1 0 0 0,-10 18 0 0 0,6-13 101 0 0,5-9-119 0 0,1-6 20 0 0,-5 6-31 0 0,5-4-10 0 0,-6 16 51 0 0,3-9-6 0 0,-6 23-17 0 0,8-24-18 0 0,-8 22 5 0 0,5-15-6 0 0,1 0-1 0 0,0 0 0 0 0,-2 25 0 0 0,4-23-9 0 0,-4 21 0 0 0,6-33 16 0 0,0 0-1 0 0,-1-1 1 0 0,-5 12-1 0 0,7-17-13 0 0,-15 35-2 0 0,6-16 0 0 0,0 0 0 0 0,-29 65 64 0 0,37-82-64 0 0,-1 2 0 0 0,0 0 0 0 0,0 0 0 0 0,0-1 0 0 0,0 1 0 0 0,-1-1 0 0 0,-3 5 0 0 0,-6 21 0 0 0,3-8 53 0 0,-4 11-42 0 0,9-26-11 0 0,-5 17 0 0 0,3 3 38 0 0,-1 17-12 0 0,5-36-26 0 0,1 2 0 0 0,-1-1 0 0 0,0 1 0 0 0,-1 0 11 0 0,-2 11 41 0 0,2-3 2 0 0,-7 37 138 0 0,7-34-173 0 0,-6 31 109 0 0,-3 2-53 0 0,12-51-33 0 0,-10 34 33 0 0,1-2-64 0 0,-1 0 42 0 0,-10 58-13 0 0,6-15-16 0 0,4-43-8 0 0,-1 0 0 0 0,-1-2 0 0 0,-28 53 0 0 0,36-76-16 0 0,0 1 0 0 0,-4 13 0 0 0,-3 12 0 0 0,-20 54 0 0 0,14-46 0 0 0,-8 16 0 0 0,20-48 0 0 0,0-1 0 0 0,-3 18 0 0 0,6-19 0 0 0,-1 0 0 0 0,0 0 0 0 0,-1-1 0 0 0,-9 17 0 0 0,-110 158 64 0 0,50-95-64 0 0,33-43 0 0 0,39-45 0 0 0,-12 14 0 0 0,-17 17 0 0 0,24-25 0 0 0,-5 13 0 0 0,-24 27 32 0 0,-60 64 0 0 0,92-109-32 0 0,-15 16 13 0 0,-2 0 0 0 0,-1-1 0 0 0,0-2-1 0 0,-41 24 1 0 0,31-24-13 0 0,0-1 0 0 0,-59 17 0 0 0,80-28 0 0 0,-66 18 21 0 0,-44 15 22 0 0,92-26-32 0 0,-1-2-1 0 0,1-1 1 0 0,-1-1 0 0 0,-31 2-1 0 0,1 0 15 0 0,-186 17 41 0 0,69-10-66 0 0,154-13 16 0 0,-24 5 1 0 0,-22 3 14 0 0,-267 3 97 0 0,226-7-117 0 0,-9 4 42 0 0,-39-2 75 0 0,29-3-64 0 0,-48-3 0 0 0,43-4-64 0 0,91 2 0 0 0,-16 6 0 0 0,26-6 33 0 0,-46 5-1 0 0,17 0-33 0 0,-209-3 1 0 0,132-4 0 0 0,7 8 0 0 0,75-2 0 0 0,-5-2 18 0 0,-75 7 28 0 0,57-7-46 0 0,57-2 0 0 0,-1 0 0 0 0,-25 4 0 0 0,-99 10 0 0 0,52-8 0 0 0,53-4 0 0 0,-15 3 0 0 0,4-2 0 0 0,38-3 0 0 0,0 1 0 0 0,-17 3 0 0 0,-57 10 0 0 0,52-10 0 0 0,-70-1 0 0 0,82-3 0 0 0,-49 4 22 0 0,48-1-8 0 0,1-2 0 0 0,-37-3 0 0 0,4 0-14 0 0,12 1 0 0 0,30 1 0 0 0,0 1 0 0 0,-27 4 0 0 0,24-2 0 0 0,-27 1 0 0 0,-101 3-12 0 0,74-2 8 0 0,-83 6 4 0 0,0 9 53 0 0,120-13-57 0 0,-36 5-45 0 0,-16-9 72 0 0,-38 5 18 0 0,104-7-41 0 0,0 0 0 0 0,-23-3 0 0 0,-5 0 0 0 0,27 0 0 0 0,-11 1 0 0 0,2 1-28 0 0,24-1 19 0 0,1 1 0 0 0,-1 0 0 0 0,-8 1 0 0 0,-53 3 9 0 0,58-2 9 0 0,-1-1 0 0 0,1-1 1 0 0,-13 0-1 0 0,-24 1 18 0 0,29 0 12 0 0,-38-2 1 0 0,0 0 9 0 0,-149-6-49 0 0,167 5-25 0 0,-39 4 0 0 0,-21 0 0 0 0,23 0 39 0 0,20 1-17 0 0,5-3 3 0 0,-93-4 0 0 0,105 1 0 0 0,-49-8 0 0 0,76 10 0 0 0,0 0 0 0 0,0 0 0 0 0,-22 3 0 0 0,22-1 0 0 0,0-1 0 0 0,1 0 0 0 0,-17-2 0 0 0,10 0 1 0 0,0 1-1 0 0,-33 3 1 0 0,8-1-14 0 0,-39 4-18 0 0,51-2 20 0 0,-38-1 0 0 0,-114-4 148 0 0,54-5-210 0 0,91 8 73 0 0,12 1 0 0 0,-42 5 0 0 0,-60-3-11 0 0,84 0-15 0 0,-68 14-1 0 0,104-17 27 0 0,-1 0 0 0 0,0-1 0 0 0,0 0 0 0 0,-16-1 0 0 0,-6-1 0 0 0,-14 0 0 0 0,30 0 0 0 0,0 2 0 0 0,-1 0 0 0 0,-27 3 0 0 0,14-2 0 0 0,25-1 0 0 0,0 0 0 0 0,0 0 0 0 0,0 0 0 0 0,0 0 0 0 0,0 1 0 0 0,-4 0 0 0 0,3 1 0 0 0,-1-1 0 0 0,0 0 0 0 0,0-1 0 0 0,0 0 0 0 0,-7 0 0 0 0,-7 0 0 0 0,-72 8 0 0 0,-21 2 0 0 0,9-10 0 0 0,-16-2 0 0 0,81 0 0 0 0,-62 4 0 0 0,-2 1 0 0 0,2 4 0 0 0,67-3 3 0 0,1-1-1 0 0,0-2 1 0 0,-40-4 0 0 0,43 1 4 0 0,1 1-1 0 0,-48 5 1 0 0,-4 0-6 0 0,42-4-1 0 0,-188-6 0 0 0,133 1 0 0 0,60 3 0 0 0,-40 3 0 0 0,24 0 0 0 0,-37-3 0 0 0,56 1 10 0 0,-72-9 60 0 0,84 8-91 0 0,0 0-1 0 0,-35 3 1 0 0,36 0 21 0 0,-67 7 0 0 0,67-6 0 0 0,-1-1 0 0 0,-26-3 0 0 0,4 1 0 0 0,-11 0 0 0 0,-48 2 0 0 0,29-1 0 0 0,-62 6 0 0 0,128-5 0 0 0,-14 1 0 0 0,-12 1 0 0 0,22-4 0 0 0,-21-1 0 0 0,-1 1 0 0 0,-45 4 0 0 0,56-1 0 0 0,1-1 0 0 0,-1-1 0 0 0,-25-4 0 0 0,9 1 0 0 0,-34 4 24 0 0,51 0-14 0 0,-1 0 0 0 0,1-2 0 0 0,-24-3 0 0 0,25 2-10 0 0,-37-1 0 0 0,39 3 0 0 0,0-1 0 0 0,-30-5 0 0 0,34 5-9 0 0,-1-1-1 0 0,1 2 1 0 0,-1-1-1 0 0,-20 4 1 0 0,-8-1-8 0 0,-98-2 17 0 0,123-1 0 0 0,-25-5 0 0 0,20 3 0 0 0,-33-9 72 0 0,38 9-72 0 0,13 2 0 0 0,0 0 0 0 0,1 1 0 0 0,-1-1 0 0 0,0 1 0 0 0,0 0 0 0 0,-4 0 0 0 0,-2 0 0 0 0,1-1 0 0 0,-1 0 0 0 0,0 0 0 0 0,-14-4 0 0 0,-7-2 0 0 0,17 5 0 0 0,0 1 0 0 0,0-1 0 0 0,-22 2 0 0 0,27 1 0 0 0,0-2 0 0 0,0 1 0 0 0,0-1 0 0 0,-14-3 0 0 0,13 2 0 0 0,-1 0 0 0 0,-14 0 0 0 0,-18 2 0 0 0,14-2 0 0 0,24 2 0 0 0,-1-1 0 0 0,1 1 0 0 0,-1 0 0 0 0,1 0 0 0 0,-7 1 0 0 0,0 1 0 0 0,5-1 0 0 0,0 0 0 0 0,1 0 0 0 0,-1-1 0 0 0,-8 0 0 0 0,-20-1 0 0 0,25-1 0 0 0,-21-2 0 0 0,-1 1 0 0 0,-37-7 0 0 0,21 2 0 0 0,45 7 0 0 0,1 1 0 0 0,0-1 0 0 0,1 1 0 0 0,-1 0 0 0 0,1-1 0 0 0,-1 1 0 0 0,0 0 0 0 0,1 0 0 0 0,-1-1 0 0 0,0 1 0 0 0,1 0 0 0 0,-1 0 0 0 0,0 0 0 0 0,1 0 0 0 0,-1 0 0 0 0,0 0 0 0 0,1 0 0 0 0,-1 0 0 0 0,0 0 0 0 0,-1 1 0 0 0,-30-4 0 0 0,-47-10 0 0 0,56 9-1 0 0,-20-6 13 0 0,-55-26 158 0 0,82 31-135 0 0,-27-4 0 0 0,18 4-30 0 0,14 2-5 0 0,-38-9 0 0 0,21 5 0 0 0,7 2 27 0 0,-32-13-1 0 0,-9-2 49 0 0,40 13-43 0 0,0 0 0 0 0,1-2 0 0 0,-41-21 0 0 0,53 24-30 0 0,0 1 0 0 0,0-1 0 0 0,0-1 1 0 0,-13-12-1 0 0,-34-33 115 0 0,-16-25-117 0 0,65 69 0 0 0,-41-50 0 0 0,3 4 0 0 0,-75-74 0 0 0,113 122 0 0 0,-13-15 0 0 0,6 6 0 0 0,-23-19 0 0 0,13 18 0 0 0,-26-15 0 0 0,25 17 0 0 0,-26-20 0 0 0,10 5 0 0 0,28 21 0 0 0,1 0 0 0 0,0-1 0 0 0,1 0 0 0 0,0 0 0 0 0,1-2 0 0 0,-11-11 0 0 0,15 14 0 0 0,-1 0 0 0 0,-12-10 0 0 0,-10-11 0 0 0,8 3-6 0 0,3 5-8 0 0,1-1-1 0 0,1-1 1 0 0,-14-26-1 0 0,12 22 15 0 0,14 23 0 0 0,1-1 0 0 0,0 0 0 0 0,0 0 0 0 0,0 0 0 0 0,-2-6 0 0 0,0 1 0 0 0,0 0 0 0 0,-1 0 0 0 0,-12-18 0 0 0,-5-7 0 0 0,15 23 0 0 0,-8-19 0 0 0,-16-41 0 0 0,12 28 0 0 0,-12-46 0 0 0,24 62 0 0 0,-5-47 0 0 0,9 50 0 0 0,-2-14 0 0 0,1 5 0 0 0,-5-20 0 0 0,-11-29-62 0 0,17 72 60 0 0,3 6 2 0 0,-7-22 0 0 0,-10-57 0 0 0,13 53 0 0 0,4 25 0 0 0,0 0 0 0 0,0-1 0 0 0,0 1 0 0 0,-1 0 0 0 0,-3-7 0 0 0,-4-13 0 0 0,-11-45 0 0 0,17 60 0 0 0,-11-47 0 0 0,10 38 0 0 0,-3 3 0 0 0,6 8-13 0 0,-7-16-50 0 0,2 9-10 0 0,5 12 49 0 0,-1-1-1 0 0,0 1 0 0 0,0 0 1 0 0,0-1-1 0 0,0 1 0 0 0,-1 0 1 0 0,0 1-1 0 0,-4-6 0 0 0,-17-25-119 0 0,23 33 141 0 0,1 0-1 0 0,-1 0 0 0 0,0 0 0 0 0,1 1 0 0 0,-1-1 0 0 0,0 0 1 0 0,0 0-1 0 0,0 0 0 0 0,1 0 0 0 0,-1 1 0 0 0,0-1 0 0 0,0 0 1 0 0,-2 0-1 0 0,-10-7-7 0 0,10 6-5 0 0,-1-1 4 0 0,0 0-1 0 0,0 1 0 0 0,0-1 1 0 0,0 1-1 0 0,0 0 0 0 0,0 0 1 0 0,-7-2-1 0 0,-18-1-40 0 0,25 5 45 0 0,1 0 5 0 0,-18-3 3 0 0,13 1 0 0 0,-6-3 0 0 0,12 4 0 0 0,-21 0 0 0 0,3-2 0 0 0,9 2 0 0 0,-1-1 0 0 0,0 2 0 0 0,0 0 0 0 0,-15 1 0 0 0,-16 7-11 0 0,34-6-31 0 0,-35 6 31 0 0,4-2 11 0 0,28-4 0 0 0,12-2 0 0 0,-19 8 0 0 0,11-5 0 0 0,0-3 0 0 0,0 0 0 0 0,0 1 0 0 0,1 0-12 0 0,7-1 10 0 0,-1 0 0 0 0,1 0 0 0 0,0 0 0 0 0,-1 0 0 0 0,1 0 0 0 0,0 0 0 0 0,-1 1 0 0 0,1-1 0 0 0,0 0 0 0 0,0 0 0 0 0,-1 0 0 0 0,1 0 0 0 0,0 1 0 0 0,0-1 0 0 0,-1 0 0 0 0,1 0 0 0 0,0 1 0 0 0,0-1 0 0 0,0 0 0 0 0,0 0 0 0 0,-1 1 0 0 0,1-1 0 0 0,0 0 0 0 0,0 1 0 0 0,0-1 0 0 0,0 0 0 0 0,0 1 0 0 0,0-1 0 0 0,-5 10 0 0 0,-42 76 2 0 0,41-77 0 0 0,2-3 0 0 0,1 0 0 0 0,0 0 0 0 0,0 1 0 0 0,-3 8 0 0 0,1-1 0 0 0,3-11 0 0 0,-10 22 0 0 0,10-20 0 0 0,0 0 0 0 0,-13 15 0 0 0,-15 10 0 0 0,24-25 0 0 0,-1 0 0 0 0,1-1 0 0 0,-1-2 11 0 0,-17 8 106 0 0,23-10-117 0 0,1 0 0 0 0,-1 0 0 0 0,0 1 0 0 0,1-1 0 0 0,-1 0 0 0 0,0 0 0 0 0,1 0 0 0 0,-1 0 0 0 0,0 0 0 0 0,1 0 0 0 0,-1 0 0 0 0,0 0 0 0 0,1 0 0 0 0,-1 0 0 0 0,0 0 0 0 0,0 0 0 0 0,1 0 0 0 0,-1 0 0 0 0,0-1 0 0 0,1 1 0 0 0,-1 0 0 0 0,1-1 0 0 0,-1 1 0 0 0,0 0 0 0 0,1-1 0 0 0,-1 1 0 0 0,0-1 0 0 0,-1-1 0 0 0,-3-1 10 0 0,0-1 0 0 0,0 0-1 0 0,1 0 1 0 0,-1 0 0 0 0,1 0-1 0 0,0-1 1 0 0,0 1 0 0 0,1-1-1 0 0,-1 0 1 0 0,-2-6 0 0 0,-8-9 11 0 0,-2-12-21 0 0,8 16 0 0 0,5 10 0 0 0,-6-5 0 0 0,-11-12-147 0 0,18 20 105 0 0,-4-7 16 0 0,1-1-20 0 0,3 3 43 0 0,-2-7 6 0 0,-5-17-17 0 0,8 29-28 0 0,-4-2 31 0 0,0 2 0 0 0,3 3-31 0 0,-5 0 31 0 0,-1 0 11 0 0,0 3 0 0 0,1 0-11 0 0,4-2-31 0 0,-8 2 29 0 0,0 3 15 0 0,-3 1-2 0 0,5-1 0 0 0,8-6 0 0 0,-13 16 0 0 0,12-13 0 0 0,-16 12 0 0 0,15-14 20 0 0,0-1 10 0 0,-13 14-29 0 0,3-3-68 0 0,5-7 67 0 0,0 0 0 0 0,3 2 0 0 0,-2-3 0 0 0,-3 0 0 0 0,7-4 0 0 0,0-1 0 0 0,-16 6 0 0 0,8 0 0 0 0,-25 8 0 0 0,28-9 0 0 0,-38 4 0 0 0,39-6 0 0 0,0 2 0 0 0,2 3 0 0 0,3-3-11 0 0,1 0 0 0 0,-1 0 0 0 0,1 1 0 0 0,0-1 0 0 0,0 0 0 0 0,0 1 0 0 0,0-1 0 0 0,0 5 0 0 0,-1 6-7 0 0,1-6 6 0 0,1 0 12 0 0,-1 1 1 0 0,-1 0-1 0 0,-3 12 0 0 0,-5 7 0 0 0,6-15 12 0 0,3-11 6 0 0,-5 9 5 0 0,2-4-20 0 0,0 0-1 0 0,-1 0 0 0 0,0-1 0 0 0,-7 7 0 0 0,-42 31-2 0 0,46-37-2 0 0,5-6 2 0 0,-7 2 13 0 0,4-2 3 0 0,1 0 0 0 0,-1 0 0 0 0,-10 0 0 0 0,11-2-12 0 0,1-1 0 0 0,0 1 0 0 0,-1-1 0 0 0,1 0 1 0 0,0 0-1 0 0,0 0 0 0 0,1-1 0 0 0,-1 1 0 0 0,0-1 0 0 0,1 0 1 0 0,-1 0-1 0 0,1 0 0 0 0,0 0 0 0 0,0-1 0 0 0,-4-6 0 0 0,-2-3 9 0 0,1-1 0 0 0,1 0-1 0 0,-8-18 1 0 0,-7-23-13 0 0,20 47 0 0 0,-1-4 0 0 0,2 10 0 0 0,1-7 0 0 0,0-13-53 0 0,-2 18 31 0 0,1 3-31 0 0,0 1 0 0 0,-5 0 42 0 0,-1 2 11 0 0,-4 2 0 0 0,10-3 0 0 0,-28 5 0 0 0,17-3 0 0 0,10-3 0 0 0,-26 0 0 0 0,2 0 0 0 0,-18 0 168 0 0,15-1-225 0 0,5-3-22 0 0,10 2 79 0 0,12 3 0 0 0,-33-3 0 0 0,27 0 0 0 0,0 1 0 0 0,0 1 0 0 0,1 0 0 0 0,0 0 0 0 0,-2 1 0 0 0,-14 2 0 0 0,1 0 0 0 0,0 0-64 0 0,-5 0 64 0 0,20-2 0 0 0,0 2 0 0 0,1 1 0 0 0,2 0-1 0 0,-1 2-22 0 0,2 8-6 0 0,-6 12 18 0 0,7-13 11 0 0,2-10 0 0 0,-1 0 0 0 0,1 0 0 0 0,-1 1 0 0 0,0-1 0 0 0,0 0 0 0 0,0 0 0 0 0,0 0 0 0 0,0 0 0 0 0,-1 0 0 0 0,-3 5 0 0 0,0 4 0 0 0,5-11 0 0 0,-15 15 0 0 0,9-10 0 0 0,0 0 0 0 0,2-3 4 0 0,0 0 1 0 0,0 0-1 0 0,0-1 0 0 0,-1 1 0 0 0,1-1 1 0 0,-1 0-1 0 0,1 0 0 0 0,-1 0 0 0 0,-5 1 1 0 0,-38 13 16 0 0,45-15-21 0 0,0 0 0 0 0,-1 1 0 0 0,1-1 0 0 0,-1 0 0 0 0,0 1 0 0 0,0-2 0 0 0,0 1 0 0 0,0 0 0 0 0,0-1 0 0 0,1 0 0 0 0,-9 0 0 0 0,-10-6 11 0 0,19 5-1 0 0,0 1 0 0 0,0-1 0 0 0,0 0 0 0 0,0-1 0 0 0,0 1 0 0 0,0 0 0 0 0,0-1 0 0 0,1 0 0 0 0,-1 0 1 0 0,1 1-1 0 0,-1-2 0 0 0,1 1 0 0 0,0 0 0 0 0,0 0 0 0 0,0-1 0 0 0,0 1 0 0 0,-3-6 0 0 0,2 4-10 0 0,0-1 0 0 0,0 1 0 0 0,1-1 0 0 0,0 0 0 0 0,-3-8 0 0 0,-5-35 0 0 0,9 42 0 0 0,-2-3 0 0 0,-1-18 0 0 0,4 12 2 0 0,-1 4-6 0 0,-1-1 0 0 0,-3-15-1 0 0,5 12-59 0 0,0 14 11 0 0,-3 1-91 0 0,-15 9 160 0 0,10-5-16 0 0,0-1 0 0 0,0 0 0 0 0,-1 0 0 0 0,1-1 0 0 0,-4 2 0 0 0,-9-3 0 0 0,19-1 0 0 0,-14-1 0 0 0,0 2 0 0 0,-6-1 0 0 0,-9-2 0 0 0,16 2 0 0 0,-21 0 0 0 0,-25-1 0 0 0,51 1-2 0 0,-3-1-11 0 0,-1 2 0 0 0,1 0 0 0 0,-22 4 1 0 0,-22 8 1 0 0,54-12 11 0 0,4-1 0 0 0,-30-1 0 0 0,7 1 0 0 0,8-1 0 0 0,0 1 0 0 0,-24 2 0 0 0,-7-2 0 0 0,19 2 0 0 0,14-2 0 0 0,1-1 0 0 0,-1 0 0 0 0,-17-5 0 0 0,12 3 0 0 0,3 1 0 0 0,-1 0 0 0 0,-19 1 0 0 0,23 2 2 0 0,9 1-8 0 0,-24-2-54 0 0,24 1 60 0 0,0-1 0 0 0,1 0 0 0 0,-1-1 0 0 0,0 1 0 0 0,1 0 0 0 0,-1 0 0 0 0,0-1 0 0 0,1 1 0 0 0,-1-1 0 0 0,0 1 0 0 0,1-1 0 0 0,-1 0 0 0 0,1 0 0 0 0,-2-1 0 0 0,-2 0 0 0 0,-1-2 0 0 0,-1 1 0 0 0,1-2 0 0 0,-1 0 0 0 0,2 1-16 0 0,-2 1-122 0 0,-1 0 0 0 0,1 0 0 0 0,-1 1 0 0 0,-12-3 0 0 0,11 3 129 0 0,8 0-33 0 0,-2-4 31 0 0,0-1 11 0 0,3-2 0 0 0,2-3 0 0 0,0 10 0 0 0,2-17 0 0 0,5-4 0 0 0,-4 15 35 0 0,-2-1 1 0 0,1 0-1 0 0,2-13 0 0 0,-4 10 23 0 0,-1 0 0 0 0,0-22-1 0 0,2-15 61 0 0,1-7-118 0 0,-2 23 0 0 0,-3-4 0 0 0,2 10 0 0 0,0 24 0 0 0,-2-21 0 0 0,0 9-16 0 0,1 14-64 0 0,19-4-5561 0 0,-6 3 706 0 0,-1 2-1049 0 0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8:28.16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9 28 2759 0 0,'0'0'943'0'0,"2"-3"-186"0"0,9-10 4719 0 0,-29 30-3405 0 0,14-12-3687 0 0,9-10 692 0 0,0 1-1 0 0,-1-1 1 0 0,0 1-1 0 0,4-7 1 0 0,-7 10 707 0 0,2-3-1791 0 0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8:28.52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5063 0 0,'0'0'9360'0'0,"0"2"-8905"0"0,2 32 478 0 0,1 1 0 0 0,9 36 0 0 0,3 22-655 0 0,-12-67-267 0 0,-2 0 0 0 0,-1 0-1 0 0,-1 0 1 0 0,-1 0 0 0 0,-7 33-1 0 0,8-47-171 0 0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8:54.81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1234 69 2303 0 0,'0'0'2407'0'0,"-6"0"-620"0"0,7-2-1444 0 0,0-1 1 0 0,0 1-1 0 0,0 0 1 0 0,1 0 0 0 0,-1-1-1 0 0,1 1 1 0 0,2-3-1 0 0,3-5 923 0 0,-6 9-636 0 0,11-16 1064 0 0,-6 1-939 0 0,-5 12-27 0 0,-5 13-167 0 0,-9 27 399 0 0,12-35-832 0 0,1 1 2 0 0,-10 36 636 0 0,9-37-670 0 0,-1 10 264 0 0,2-7-213 0 0,0 5 628 0 0,1-9-765 0 0,-1 0 1 0 0,0 0-1 0 0,0 0 0 0 0,0 0 0 0 0,0 0 1 0 0,0 0-1 0 0,1 0 0 0 0,-1 0 0 0 0,0 1 1 0 0,0-1-1 0 0,0 0 0 0 0,0 0 0 0 0,1 0 1 0 0,-1 0-1 0 0,0 0 0 0 0,0 0 0 0 0,0 0 1 0 0,0 0-1 0 0,1 0 0 0 0,-1 0 0 0 0,0-1 1 0 0,0 1-1 0 0,0 0 0 0 0,0 0 0 0 0,1 0 1 0 0,-1 0-1 0 0,0 0 0 0 0,0 0 0 0 0,0 0 1 0 0,0 0-1 0 0,0 0 0 0 0,0 0 0 0 0,1-1 1 0 0,-1 1-1 0 0,0 0 0 0 0,0 0 0 0 0,0 0 1 0 0,0 0-1 0 0,0 0 0 0 0,0 0 0 0 0,0-1 0 0 0,0 1 1 0 0,0 0-1 0 0,1 0 0 0 0,-1 0 0 0 0,0 0 1 0 0,0-1-1 0 0,0 1 0 0 0,1-2 16 0 0,7-5 100 0 0,-7 6-24 0 0,4 0 264 0 0,-5 1-360 0 0,0 0 0 0 0,0 0 0 0 0,0 0 0 0 0,0-1 0 0 0,1 1 0 0 0,-1 0 0 0 0,0 0 0 0 0,0 0 0 0 0,0 0 0 0 0,1 0 0 0 0,-1 0 0 0 0,0 0 0 0 0,0 0 1 0 0,0 0-1 0 0,1 0 0 0 0,-1 0 0 0 0,0 1 0 0 0,0-1 0 0 0,0 0 0 0 0,1 0 0 0 0,-1 0 0 0 0,0 0 0 0 0,0 0 0 0 0,0 0 0 0 0,0 0 0 0 0,1 0 0 0 0,-1 1 0 0 0,0-1 0 0 0,0 0 0 0 0,0 0 0 0 0,0 0 0 0 0,0 0 0 0 0,0 0 0 0 0,1 1 0 0 0,-1-1 0 0 0,0 0 0 0 0,0 0 0 0 0,0 0 1 0 0,0 1-1 0 0,4 2 24 0 0,-3-3-22 0 0,-1 1-1 0 0,1 0 0 0 0,0 0 0 0 0,0 0 1 0 0,0 0-1 0 0,0 0 0 0 0,-1 0 0 0 0,1 0 0 0 0,0 0 1 0 0,-1 0-1 0 0,1 0 0 0 0,-1 0 0 0 0,1 0 1 0 0,-1 1-1 0 0,1 1 0 0 0,0 1 27 0 0,3 13 43 0 0,-3-9-41 0 0,-1-8-36 0 0,2 10 39 0 0,0-1 0 0 0,-1 0 0 0 0,0 1 0 0 0,-1-1 0 0 0,0 1 0 0 0,-3 17 0 0 0,-1-4-1 0 0,0-1 0 0 0,2 1-1 0 0,1 44 1 0 0,1-65 271 0 0,-16 4-255 0 0,6 0-44 0 0,-32 3-10 0 0,16-4 0 0 0,3 0 0 0 0,-41 4 0 0 0,26-4 0 0 0,2 0 16 0 0,0-2 0 0 0,0-2 0 0 0,-39-2 0 0 0,48-5 6 0 0,15 3-15 0 0,0 1 0 0 0,-1 0 0 0 0,1 0 0 0 0,-1 1 0 0 0,-12 1 0 0 0,17 0-7 0 0,0 2 0 0 0,0-1 0 0 0,0 1 0 0 0,1-2 11 0 0,5 0 32 0 0,-4-2-33 0 0,4 1-6 0 0,-1-1-1 0 0,0 1 1 0 0,0 0 0 0 0,1-1-1 0 0,-1 0 1 0 0,1 0 0 0 0,-1 0-1 0 0,1 0 1 0 0,0 0-1 0 0,0 0 1 0 0,0 0 0 0 0,0-1-1 0 0,0 1 1 0 0,0-1 0 0 0,1 0-1 0 0,-1 1 1 0 0,1-1 0 0 0,0 0-1 0 0,0 0 1 0 0,-1-3-1 0 0,-1-2-15 0 0,-1-4 40 0 0,0 0 0 0 0,2 0 1 0 0,-1 0-1 0 0,0-13 0 0 0,-4-20-25 0 0,3 27-3 0 0,1 5 0 0 0,0 0 0 0 0,-10-24 0 0 0,11 31 0 0 0,-6-14 0 0 0,1 7-1 0 0,4 8 5 0 0,-11-15 45 0 0,14 19-107 0 0,-21 11-8 0 0,12-6 66 0 0,0 0 0 0 0,-1 0 0 0 0,1-1 0 0 0,-1 0 0 0 0,1 0 0 0 0,-1-1 0 0 0,0-1 0 0 0,-14 2 0 0 0,-25 4 0 0 0,36-5-21 0 0,1-1 0 0 0,-18 1 0 0 0,-17 1 20 0 0,29 0 1 0 0,-33-1 0 0 0,-3 7 0 0 0,-2 2 0 0 0,49-10 0 0 0,0 0 0 0 0,1 1 0 0 0,-1 0 0 0 0,-10 5 0 0 0,9-4 0 0 0,-1 1-1 0 0,-25 4-2 0 0,15-5-3 0 0,18-2-48 0 0,0 0 12 0 0,0 1 54 0 0,0 1 1 0 0,0-1-1 0 0,0 0 1 0 0,0 1 0 0 0,0-1-1 0 0,0 1 1 0 0,1-1-1 0 0,-1 1 1 0 0,1 0 0 0 0,-1-1-1 0 0,1 6 1 0 0,0-7-4 0 0,0 9 13 0 0,1 1 68 0 0,3 24-1 0 0,1 8 6 0 0,-6-4 43 0 0,0-29-127 0 0,-3 24 93 0 0,2 9-11 0 0,2-10-79 0 0,1 17 175 0 0,-2 57 16 0 0,-4 86 23 0 0,5-166-200 0 0,-3 36-28 0 0,2-39 0 0 0,2 39 0 0 0,0-32 11 0 0,0-17 31 0 0,-1 1-31 0 0,0 53-11 0 0,0-37 53 0 0,-2-1-41 0 0,0-1-13 0 0,0 3 54 0 0,1-3-42 0 0,0-23-11 0 0,1 19 0 0 0,-1-17 0 0 0,5 26 0 0 0,-4-18 12 0 0,0-8-3 0 0,0 0-1 0 0,1 0 0 0 0,0 0 0 0 0,2 8 0 0 0,5 29 3 0 0,-5-7-11 0 0,3 46 64 0 0,-5-80-64 0 0,0 2 12 0 0,0 1 1 0 0,0-1-1 0 0,-1 11 0 0 0,0 10 3 0 0,1 12-15 0 0,-1-27 11 0 0,0-7 31 0 0,0 41-31 0 0,2-41-11 0 0,-1 20 53 0 0,-1-21-41 0 0,2 18-13 0 0,1 0 1 0 0,4 43 117 0 0,-7-36-106 0 0,0 15-11 0 0,-2-2 64 0 0,2-16-64 0 0,0 13 0 0 0,0-7 0 0 0,1-13 0 0 0,-1-8 0 0 0,0 0 0 0 0,-2 19 0 0 0,-3 32 0 0 0,5-40 0 0 0,0 15 53 0 0,3-10-42 0 0,-1 3 42 0 0,-1-11-39 0 0,-2-17-14 0 0,1 0-1 0 0,-1 0 1 0 0,1 0 0 0 0,0 1-1 0 0,0-1 1 0 0,0 0 0 0 0,0 0 0 0 0,0 0-1 0 0,1 4 1 0 0,-1 36 53 0 0,0-22-42 0 0,0 47 53 0 0,0-12-11 0 0,0-34-31 0 0,6 75 148 0 0,5-12-95 0 0,2-17-9 0 0,-7-41-24 0 0,-1 0 0 0 0,2 43 0 0 0,-7-59-42 0 0,4 24 0 0 0,2 0 0 0 0,-1 19 11 0 0,-2-12 42 0 0,6 23 16 0 0,24 82 1 0 0,-23-113 1 0 0,-3-6 121 0 0,9 53 1 0 0,-13-60-140 0 0,0 1-53 0 0,-2-4 56 0 0,-1-1 0 0 0,0 1 0 0 0,-4 26 0 0 0,3-29-56 0 0,0-11 9 0 0,1 1 0 0 0,0-1 0 0 0,0 0 0 0 0,0 1-1 0 0,0-1 1 0 0,0 1 0 0 0,1-1 0 0 0,0 0 0 0 0,2 6 0 0 0,-3-7 2 0 0,1 0 0 0 0,0 1 0 0 0,-1-1 0 0 0,1 0 0 0 0,-1 0 0 0 0,0 0 0 0 0,0 0 0 0 0,0 3 0 0 0,0 26 1 0 0,0 0-12 0 0,0 0 0 0 0,0 1 0 0 0,-1-4 0 0 0,-1-13 0 0 0,0 4 0 0 0,1 25 0 0 0,1-30 0 0 0,-3 26 0 0 0,3-4 0 0 0,-2 2 0 0 0,3 10 17 0 0,-2 69 38 0 0,-4-75-55 0 0,-1 16 0 0 0,1-9 0 0 0,-2 0 0 0 0,6-36 0 0 0,1-8 0 0 0,0 1 0 0 0,0-1 0 0 0,-1 1 0 0 0,0-1 0 0 0,-1 6 0 0 0,-9 39 0 0 0,6-7 0 0 0,0 2 0 0 0,4-40 0 0 0,1 17 0 0 0,1-7 0 0 0,0-5 0 0 0,0 0 0 0 0,-2 19 0 0 0,1-18 0 0 0,1 20 0 0 0,-1 32 0 0 0,-6 67 0 0 0,1-104 0 0 0,5-3 0 0 0,-2 37 0 0 0,2-57 0 0 0,-1 0 0 0 0,1 0 0 0 0,0 1 0 0 0,0-1 0 0 0,0 0 0 0 0,1 1 0 0 0,1 5 0 0 0,-1-5 0 0 0,0 0 0 0 0,-1 0 0 0 0,1-1 0 0 0,-1 1 0 0 0,0 0 0 0 0,0 6 0 0 0,0 32 0 0 0,1 2 0 0 0,-1-11 0 0 0,0 5 0 0 0,0 13 0 0 0,2 53 0 0 0,-2-85 0 0 0,3 97 0 0 0,4-26 0 0 0,-8-85 0 0 0,4 18 0 0 0,-3-22 0 0 0,1 19 0 0 0,-1 9 0 0 0,-1-23 0 0 0,3 23 0 0 0,7 20 0 0 0,-6-4 0 0 0,7 55 0 0 0,-3-58 0 0 0,2 9 0 0 0,-6-33 21 0 0,-1 0 1 0 0,-1 27-1 0 0,-1-39-13 0 0,0 1-1 0 0,1 0 1 0 0,0 0-1 0 0,0 0 1 0 0,3 11-1 0 0,1 4 12 0 0,-3-9-19 0 0,1-1 0 0 0,11 54 0 0 0,-11-52 0 0 0,3 34 0 0 0,3-6 0 0 0,-5-20 45 0 0,7 25 35 0 0,-9-36-58 0 0,-1-6 20 0 0,2 9-31 0 0,0 8-13 0 0,-2-18 2 0 0,0 15 13 0 0,-1-8 44 0 0,0 32-53 0 0,0-30-4 0 0,0 1 0 0 0,-2 2 0 0 0,1-1-12 0 0,-1 2-36 0 0,1 5 40 0 0,0 18 2 0 0,2 16 8 0 0,-2-24-2 0 0,0-1 0 0 0,1 11 64 0 0,0-39-62 0 0,0-1 0 0 0,-1 1 0 0 0,2 0 1 0 0,-1-1-1 0 0,0 1 0 0 0,0 0 0 0 0,2 4 0 0 0,-1-4-2 0 0,0 0 0 0 0,-1 0 1 0 0,1 0-1 0 0,-1 1 0 0 0,0-1 0 0 0,0 0 1 0 0,0 5-1 0 0,0 4-11 0 0,0 1 11 0 0,0 0 0 0 0,0 2 0 0 0,0 0 0 0 0,0-1 0 0 0,2-1 0 0 0,0 0 0 0 0,0 1 0 0 0,0 2 0 0 0,-2-7 0 0 0,0 5 0 0 0,-2 9 0 0 0,1-9 0 0 0,-1 1 0 0 0,2 5-3 0 0,1-17 5 0 0,1-1 12 0 0,-2 1 50 0 0,1-2-8 0 0,2 6-56 0 0,0-5-42 0 0,14 3 30 0 0,-11-6 14 0 0,-2-1-3 0 0,17-2 1 0 0,-2-5 0 0 0,16-9-20 0 0,-9 4-32 0 0,-23 11 52 0 0,1 1 1 0 0,14-4-13 0 0,3-1-13 0 0,-15 4 19 0 0,0 1 1 0 0,1 0-1 0 0,-1 0 1 0 0,7 0-1 0 0,61-11-15 0 0,-53 8 3 0 0,0 1 0 0 0,41-2 0 0 0,-39 6 2 0 0,3 0-3 0 0,31 4 1 0 0,-13-4 18 0 0,59-7 0 0 0,-74 3 0 0 0,4 5 0 0 0,-24-2 0 0 0,-6 0 0 0 0,-1 1 0 0 0,1 0 0 0 0,0 0 0 0 0,-1 0 0 0 0,1 1 0 0 0,0-1 0 0 0,-1 0 0 0 0,1 1 0 0 0,-1 0 0 0 0,1-1 0 0 0,-1 1 0 0 0,4 2 0 0 0,36 10-13 0 0,-26-7-170 0 0,32 16 0 0 0,7 5-1118 0 0,-53-26 1237 0 0,0 0 0 0 0,0 0 0 0 0,-1 0 0 0 0,1 1 0 0 0,0-1-1 0 0,0 0 1 0 0,-1 1 0 0 0,2 1 0 0 0,15 10-1549 0 0,34 15-6469 0 0,-30-14 3290 0 0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8:56.16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0 344 5527 0 0,'0'0'8952'0'0,"1"-2"-8200"0"0,5-7 1806 0 0,-5 6-2060 0 0,2-5-19 0 0,-2 6-72 0 0,-1 0-30 0 0,4-6-8 0 0,-4 6 479 0 0,1 0-624 0 0,3-44 856 0 0,-4 44-1001 0 0,2-3-28 0 0,-2-1 0 0 0,1 1 0 0 0,0-1 0 0 0,-1 1 0 0 0,-1-12 0 0 0,0-22 157 0 0,0 30-167 0 0,1 5-21 0 0,0 1 0 0 0,0-1 0 0 0,0 0 0 0 0,1 0 0 0 0,0 1 0 0 0,-1-1-1 0 0,1 1 1 0 0,2-5 0 0 0,0-2 43 0 0,-3 6-95 0 0,1-3 8 0 0,0 5-37 0 0,11 2-82 0 0,4 0 143 0 0,-15 0 0 0 0,0 0 0 0 0,1 0 0 0 0,-1 0 0 0 0,1 0 0 0 0,-1 0 0 0 0,0 0 0 0 0,1-1 0 0 0,-1 1 0 0 0,1-1 0 0 0,-1 1 0 0 0,1-1 0 0 0,15-5 0 0 0,0 0 0 0 0,-18 5 0 0 0,4-2 0 0 0,34-14 0 0 0,-26 12 0 0 0,0-1 0 0 0,0-1-11 0 0,1 1-31 0 0,-2 0 16 0 0,3 1-60 0 0,-11 4 22 0 0,-1 0 8 0 0,6-3 33 0 0,-4 2-25 0 0,4-3 25 0 0,-6 4-30 0 0,1 1 0 0 0,9 1 42 0 0,2 1 11 0 0,0-3 0 0 0,0-2 0 0 0,0-1 0 0 0,26-4 0 0 0,-31 6 0 0 0,22-1 0 0 0,-21 2 0 0 0,22-1 0 0 0,-21 2-3 0 0,0 1 1 0 0,0 0-1 0 0,11 3 0 0 0,1-1-84 0 0,-16-4 55 0 0,1 2-1 0 0,0-1 1 0 0,10 3-1 0 0,-3 0-56 0 0,36 5-137 0 0,-47-8 161 0 0,-2 0 12 0 0,4 1 57 0 0,-3 0 40 0 0,-2 2-166 0 0,0-3 122 0 0,1 0 0 0 0,-1 0 0 0 0,0 0 0 0 0,0 0 0 0 0,0 0 0 0 0,0 0 0 0 0,0-1 0 0 0,0 1 0 0 0,0 0 0 0 0,0 0 0 0 0,0 0 0 0 0,0 0 0 0 0,1 0 0 0 0,-1 0 0 0 0,0 0 0 0 0,0 0 0 0 0,0 0 0 0 0,0 0 0 0 0,0 0 0 0 0,0 0 0 0 0,0 0 0 0 0,0 0 0 0 0,0 0 0 0 0,1 0 0 0 0,-1 0 0 0 0,0 0 0 0 0,0 0 0 0 0,0 0 0 0 0,0 0 0 0 0,0 0 0 0 0,0 0 0 0 0,0 0 0 0 0,0 0 0 0 0,0 0 0 0 0,1 0 0 0 0,-1 0 0 0 0,0 1 0 0 0,0-1 0 0 0,0 0 0 0 0,0 0 0 0 0,0 0 0 0 0,0 0 0 0 0,0 0 0 0 0,0 0 0 0 0,0 0 0 0 0,0 0 0 0 0,0 0 0 0 0,0 1 0 0 0,10 22-1 0 0,-9-17 1 0 0,0 0 0 0 0,0-1 0 0 0,0 1 0 0 0,-1 0 0 0 0,0-1 0 0 0,0 1 0 0 0,-2 8 0 0 0,-9 40 0 0 0,7-41 0 0 0,-9 38 13 0 0,5-23 43 0 0,-8 57 1 0 0,0 45-47 0 0,14-124-9 0 0,2 20 52 0 0,3-3 29 0 0,-3-21-38 0 0,7-18-13504 0 0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8:57.88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70 238 3223 0 0,'1'-2'240'0'0,"42"-56"1922"0"0,-39 54-1785 0 0,0 0 1 0 0,0-1-1 0 0,0 1 1 0 0,0 1-1 0 0,9-7 1 0 0,6-5 931 0 0,-9 5-34 0 0,1 0 0 0 0,0 1-1 0 0,23-14 3853 0 0,-48 23-4718 0 0,7 0-332 0 0,0 1-1 0 0,1 0 0 0 0,-1 0 1 0 0,0 1-1 0 0,1 0 1 0 0,-1 0-1 0 0,1 1 1 0 0,0-1-1 0 0,0 1 0 0 0,0 1 1 0 0,0-1-1 0 0,1 1 1 0 0,-8 6-1 0 0,0 1 104 0 0,1 1-1 0 0,0 0 1 0 0,1 1 0 0 0,-11 15-1 0 0,15-19-147 0 0,1 0-1 0 0,0 0 1 0 0,1 1-1 0 0,0 0 1 0 0,1 0-1 0 0,0 0 1 0 0,0 0-1 0 0,1 1 1 0 0,1 0-1 0 0,0-1 1 0 0,0 1-1 0 0,1 0 1 0 0,0 0-1 0 0,1 0 1 0 0,1 13-1 0 0,3-9-20 0 0,-2-10 0 0 0,1-1 0 0 0,0 1 0 0 0,0-1-1 0 0,1 1 1 0 0,6 6 0 0 0,-8-10-7 0 0,-1 0 0 0 0,1 0 0 0 0,0 0 0 0 0,0 0 0 0 0,0 0 0 0 0,-1-1 0 0 0,1 1 0 0 0,0-1 0 0 0,0 1 0 0 0,0-1 0 0 0,0 0-1 0 0,0 0 1 0 0,0 0 0 0 0,3 0 0 0 0,0 0 8 0 0,1 0-3 0 0,1-1 0 0 0,-1 1 0 0 0,1-1 0 0 0,-1-1 0 0 0,0 1 0 0 0,1-1 0 0 0,-1 0 0 0 0,0-1 0 0 0,0 1 0 0 0,6-5 0 0 0,5-3 32 0 0,31-24 0 0 0,-34 23-55 0 0,0-1 0 0 0,-1-1 0 0 0,-1 0 0 0 0,0 0 0 0 0,-1-1 0 0 0,0-1 0 0 0,9-17 0 0 0,-15 25 8 0 0,-1 0 0 0 0,-1-1 0 0 0,0 1-1 0 0,0-1 1 0 0,0 0 0 0 0,-1 0 0 0 0,0 0-1 0 0,-1 0 1 0 0,0 0 0 0 0,0 0 0 0 0,0-1 0 0 0,-1 1-1 0 0,-1 0 1 0 0,1 0 0 0 0,-1 0 0 0 0,-1-1-1 0 0,-3-13 1 0 0,4 19 5 0 0,-1 0 1 0 0,1 0-1 0 0,-1 0 0 0 0,0 0 1 0 0,1 0-1 0 0,-1 0 0 0 0,-1 0 1 0 0,1 0-1 0 0,0 1 0 0 0,-1-1 0 0 0,1 1 1 0 0,-1 0-1 0 0,0 0 0 0 0,0 0 1 0 0,-4-2-1 0 0,3 1-2 0 0,-1 1 1 0 0,0 1 0 0 0,-1-1-1 0 0,1 1 1 0 0,0-1-1 0 0,0 2 1 0 0,-1-1-1 0 0,1 0 1 0 0,-7 1-1 0 0,0 1-1 0 0,1 0 0 0 0,-1 1 0 0 0,1 0 0 0 0,-1 1 0 0 0,1 0 0 0 0,0 0 0 0 0,0 2 0 0 0,-16 8 0 0 0,19-9 9 0 0,2 1-1 0 0,-1 0 1 0 0,0 0-1 0 0,1 1 1 0 0,0 0 0 0 0,0 0-1 0 0,1 1 1 0 0,0-1-1 0 0,0 1 1 0 0,1 0-1 0 0,-1 0 1 0 0,1 1 0 0 0,-5 14-1 0 0,5-12 3 0 0,1 1-1 0 0,0 0 0 0 0,1 0 1 0 0,0 0-1 0 0,0 0 1 0 0,1 0-1 0 0,1 1 0 0 0,0-1 1 0 0,3 22-1 0 0,-4-29-6 0 0,10 20 0 0 0,-7-17 0 0 0,3 4 0 0 0,16 10 0 0 0,7-1 0 0 0,-15-14 11 0 0,-9-5-7 0 0,1-1 0 0 0,-1 1 0 0 0,0-1 0 0 0,0 0 0 0 0,0-1 1 0 0,0 1-1 0 0,0 0 0 0 0,0-1 0 0 0,0 0 0 0 0,0 0 0 0 0,0-1 0 0 0,0 1 0 0 0,0-1 0 0 0,0 1 1 0 0,-1-1-1 0 0,1 0 0 0 0,-1-1 0 0 0,1 1 0 0 0,-1-1 0 0 0,0 1 0 0 0,0-1 0 0 0,0 0 0 0 0,3-4 1 0 0,0-1 4 0 0,0 1 0 0 0,0-1 0 0 0,-1-1 0 0 0,-1 1 0 0 0,1 0 1 0 0,-1-1-1 0 0,0 0 0 0 0,4-19 0 0 0,-5 18-5 0 0,-1-1 0 0 0,-1 1-1 0 0,0-1 1 0 0,0 0 0 0 0,-1 0 0 0 0,0 1 0 0 0,-1-1-1 0 0,0 0 1 0 0,-1 0 0 0 0,0 1 0 0 0,-1-1-1 0 0,0 1 1 0 0,0 0 0 0 0,-1 0 0 0 0,-1 0-1 0 0,-8-14 1 0 0,7 16-4 0 0,-5 3 0 0 0,-5 0-27 0 0,12 6 11 0 0,1 0 6 0 0,-7 3-1 0 0,5-1 8 0 0,1 0-1 0 0,0 1 0 0 0,1 0 1 0 0,-1 0-1 0 0,1 0 1 0 0,0 0-1 0 0,-1 1 0 0 0,2-1 1 0 0,-4 6-1 0 0,1 0-5 0 0,1 0 0 0 0,1 0 0 0 0,-5 17 0 0 0,4-13 9 0 0,1 1 0 0 0,0 0 0 0 0,0 26 0 0 0,3-22 0 0 0,0-9 0 0 0,0 1 0 0 0,1-1 0 0 0,0 0 0 0 0,1 0 0 0 0,1 1 0 0 0,-1-2 0 0 0,1 1 0 0 0,1 0 0 0 0,9 17 0 0 0,-11-23 0 0 0,1-1 0 0 0,0 0 0 0 0,-1 0 0 0 0,1 0 0 0 0,1 0 0 0 0,-1 0 0 0 0,7 4 0 0 0,-8-5 0 0 0,9 2 0 0 0,-5-4 2 0 0,0 0 1 0 0,0 0-1 0 0,0-1 0 0 0,1 0 0 0 0,-1 0 0 0 0,0 0 1 0 0,0-1-1 0 0,-1 0 0 0 0,1 0 0 0 0,0-1 0 0 0,-1 1 1 0 0,1-1-1 0 0,-1 0 0 0 0,0-1 0 0 0,7-5 1 0 0,-1 0-1 0 0,0 0 1 0 0,-1-1-1 0 0,0-1 1 0 0,0 0-1 0 0,13-19 1 0 0,-17 19-12 0 0,-1-1 0 0 0,0 0 1 0 0,0 0-1 0 0,-1 0 0 0 0,-1 0 1 0 0,0 0-1 0 0,-1-1 0 0 0,0 0 0 0 0,-1 1 1 0 0,0-1-1 0 0,-1 0 0 0 0,0 0 1 0 0,-1 1-1 0 0,-5-23 0 0 0,5 31 9 0 0,0 0 0 0 0,0-1 0 0 0,-1 1 0 0 0,1 1 0 0 0,-1-1 0 0 0,0 0 0 0 0,0 0 0 0 0,-1 1 0 0 0,1-1 0 0 0,-1 1 0 0 0,1 0 0 0 0,-1 0 0 0 0,0 0 0 0 0,-4-3 0 0 0,6 4 0 0 0,-1 1 0 0 0,1 0 0 0 0,-1 0 0 0 0,1 0 0 0 0,-1 0 0 0 0,0 0 0 0 0,1 0 0 0 0,-1 0 0 0 0,0 0 0 0 0,1 0 0 0 0,-1 1 0 0 0,0-1 0 0 0,0 1 0 0 0,0 0 0 0 0,-2-1 0 0 0,-2 0 0 0 0,2 1-3 0 0,0 0-1 0 0,1 0 0 0 0,-1 0 1 0 0,0 0-1 0 0,1 1 0 0 0,-1-1 1 0 0,0 1-1 0 0,1 0 0 0 0,-1 0 1 0 0,1 0-1 0 0,0 1 0 0 0,-1-1 1 0 0,1 1-1 0 0,0 0 0 0 0,0 0 1 0 0,0 0-1 0 0,0 0 0 0 0,-5 5 1 0 0,-2 2 4 0 0,1 0 0 0 0,0 1 1 0 0,-13 20-1 0 0,18-22-1 0 0,1-1 0 0 0,0 1 0 0 0,0 0 0 0 0,1 1 0 0 0,0-1 0 0 0,0 0 0 0 0,0 12 0 0 0,1-18 0 0 0,0 10 0 0 0,1 1 0 0 0,-1-1 0 0 0,2 1 0 0 0,0-1 0 0 0,2 14 0 0 0,-2-22 0 0 0,-1 0 0 0 0,1 1 0 0 0,0-1 0 0 0,0 0 0 0 0,0 0 0 0 0,0 0 0 0 0,1 0 0 0 0,2 5 0 0 0,1 0 0 0 0,4 5 11 0 0,14 12 42 0 0,-11-16-53 0 0,-9-9 4 0 0,0 0-1 0 0,1 0 1 0 0,-1 0 0 0 0,0 0-1 0 0,1 0 1 0 0,-1-1-1 0 0,1 1 1 0 0,-1-1 0 0 0,1 0-1 0 0,-1 0 1 0 0,1 0 0 0 0,-1-1-1 0 0,0 1 1 0 0,1-1-1 0 0,-1 0 1 0 0,1 1 0 0 0,-1-2-1 0 0,0 1 1 0 0,0 0 0 0 0,0-1-1 0 0,1 1 1 0 0,3-4-1 0 0,7-4 11 0 0,-1-1 0 0 0,0 0 0 0 0,15-16-1 0 0,-27 25-12 0 0,7-7 6 0 0,-1 0 1 0 0,-1 0-1 0 0,1-1 1 0 0,-1 0-1 0 0,-1 0 1 0 0,0-1-1 0 0,0 1 1 0 0,-1-1-1 0 0,0 0 1 0 0,-1 0-1 0 0,4-17 1 0 0,-5 15-6 0 0,0 1 1 0 0,0-1-1 0 0,-2 0 1 0 0,1 0-1 0 0,-2 0 1 0 0,1 1-1 0 0,-2-1 1 0 0,1 0-1 0 0,-2 1 1 0 0,-4-16-1 0 0,0 11-1 0 0,4 14 2 0 0,0 1 4 0 0,2-1-4 0 0,0 1-1 0 0,0 0 1 0 0,0 0 0 0 0,-1 0 0 0 0,1 0-1 0 0,0 0 1 0 0,-1 0 0 0 0,1 0 0 0 0,-1 0-1 0 0,1 1 1 0 0,-1-1 0 0 0,1 0 0 0 0,-1 1-1 0 0,0 0 1 0 0,1-1 0 0 0,-1 1 0 0 0,-3-1-1 0 0,0 1 2 0 0,0 0-9 0 0,0 1 1 0 0,0-1-1 0 0,0 1 0 0 0,-1 0 1 0 0,1 0-1 0 0,0 1 0 0 0,0-1 1 0 0,0 1-1 0 0,1 0 0 0 0,-1 1 0 0 0,0-1 1 0 0,1 1-1 0 0,-1 0 0 0 0,1 0 1 0 0,0 0-1 0 0,-5 5 0 0 0,1 2 4 0 0,0 1 0 0 0,0-1 0 0 0,1 1 0 0 0,0 1 0 0 0,1 0 0 0 0,0-1 0 0 0,-7 25 0 0 0,7-17 32 0 0,1 1-1 0 0,1 0 0 0 0,1 1 1 0 0,-1 26-1 0 0,3-33-1 0 0,1 0 0 0 0,3 15 0 0 0,-2-23-31 0 0,0-1 0 0 0,0 0-1 0 0,0 0 1 0 0,1 1-1 0 0,0-1 1 0 0,0 0 0 0 0,5 9-1 0 0,2-5-55 0 0,-6-7 56 0 0,9 3 2 0 0,-9-4 1 0 0,0-1 0 0 0,0 0 0 0 0,0 0 0 0 0,0 0 0 0 0,0 0 0 0 0,0 0 0 0 0,0-1 0 0 0,0 1-1 0 0,0-1 1 0 0,-1 0 0 0 0,1 0 0 0 0,5-3 0 0 0,2-1 16 0 0,-1 0 1 0 0,11-10-1 0 0,-1 1-17 0 0,-12 9 6 0 0,-1 0-1 0 0,1-1 1 0 0,-1-1-1 0 0,0 1 1 0 0,-1-1-1 0 0,0 0 1 0 0,0 0-1 0 0,0 0 1 0 0,-1-1-1 0 0,0 0 1 0 0,0 1-1 0 0,-1-2 1 0 0,0 1-1 0 0,0 0 1 0 0,1-10-1 0 0,-1 4-1 0 0,-1 1 0 0 0,-1-1 0 0 0,0 0 0 0 0,0 0 0 0 0,-2 1 0 0 0,0-1 0 0 0,0 0 0 0 0,-1 1 0 0 0,-4-14 0 0 0,5 24-4 0 0,0 0 0 0 0,0 0 0 0 0,0 0 0 0 0,0 0 0 0 0,0 1 0 0 0,-1-1 0 0 0,1 0 0 0 0,-1 1 0 0 0,0-1 0 0 0,0 1 0 0 0,0 0 0 0 0,0 0 0 0 0,0 0 0 0 0,-1 0 0 0 0,1 0 0 0 0,0 0 0 0 0,-1 0 0 0 0,0 1 0 0 0,1-1 0 0 0,-1 1 0 0 0,0 0 0 0 0,0-1 0 0 0,0 2 0 0 0,1-1 0 0 0,-1 0 0 0 0,0 0 0 0 0,0 1 0 0 0,0 0 0 0 0,0-1 0 0 0,-1 1 0 0 0,1 0 0 0 0,0 1 0 0 0,0-1 0 0 0,0 1 0 0 0,0-1 0 0 0,0 1 0 0 0,-2 1 0 0 0,-1 0-4 0 0,0 0 0 0 0,0 0 0 0 0,0 1-1 0 0,1-1 1 0 0,-1 2 0 0 0,1-1 0 0 0,0 0-1 0 0,0 1 1 0 0,0 0 0 0 0,1 0 0 0 0,-1 1 0 0 0,1-1-1 0 0,0 1 1 0 0,0 0 0 0 0,1 0 0 0 0,-1 0 0 0 0,1 0-1 0 0,-3 9 1 0 0,0-1 4 0 0,2 1 0 0 0,0-1 0 0 0,0 1 0 0 0,1 0 0 0 0,1 0 0 0 0,0 1 0 0 0,1 13 0 0 0,0-23 0 0 0,0 16 0 0 0,3-1 0 0 0,12 43 0 0 0,-5-39 4 0 0,-7-20 3 0 0,5 5 36 0 0,3-3-33 0 0,-7-6-6 0 0,-1 0-1 0 0,1 0 0 0 0,-1 0 1 0 0,0-1-1 0 0,1 1 1 0 0,-1-1-1 0 0,0 1 0 0 0,1-1 1 0 0,-1 0-1 0 0,0 0 1 0 0,0 0-1 0 0,0 0 0 0 0,1 0 1 0 0,-1 0-1 0 0,-1-1 1 0 0,1 1-1 0 0,3-4 1 0 0,4-3 34 0 0,16-19 1 0 0,-18 17-40 0 0,0 0 0 0 0,-1 0 0 0 0,0 0 0 0 0,0 0 0 0 0,-2-1 0 0 0,1 0 0 0 0,-1 0 0 0 0,-1-1 0 0 0,0 1 1 0 0,-1-1-1 0 0,0 1 0 0 0,0-1 0 0 0,-1 0 0 0 0,-1 0 0 0 0,0 0 0 0 0,-1 1 0 0 0,0-1 0 0 0,-1 0 0 0 0,-3-14 0 0 0,-1 8-9 0 0,3 15-13 0 0,1 1 3 0 0,-5-6 9 0 0,-2 3 1 0 0,5 4 1 0 0,0 1 1 0 0,1 0-1 0 0,-1 1 1 0 0,0-1-1 0 0,0 0 1 0 0,0 1 0 0 0,1 0-1 0 0,-1 0 1 0 0,0 0-1 0 0,1 1 1 0 0,-1-1-1 0 0,1 1 1 0 0,-1 0 0 0 0,1 0-1 0 0,0 0 1 0 0,0 0-1 0 0,-6 5 1 0 0,1 1-29 0 0,-1-1 0 0 0,1 2 0 0 0,1-1 0 0 0,-13 18 1 0 0,16-19-4 0 0,0-1 0 0 0,1 1 0 0 0,-4 7 1 0 0,7-12-31 0 0,-1-1 0 0 0,0 1 1 0 0,1 0-1 0 0,-1-1 0 0 0,1 1 1 0 0,0 0-1 0 0,0 0 0 0 0,-1 0 1 0 0,1-1-1 0 0,0 1 0 0 0,1 0 1 0 0,-1 0-1 0 0,0-1 0 0 0,0 1 1 0 0,1 0-1 0 0,-1 0 0 0 0,1-1 1 0 0,-1 1-1 0 0,2 2 1 0 0,1-1-559 0 0,1 1 0 0 0,0-1 1 0 0,-1 0-1 0 0,1 0 0 0 0,0 0 1 0 0,0-1-1 0 0,1 1 0 0 0,-1-1 1 0 0,0 0-1 0 0,1 0 0 0 0,8 2 1 0 0,26 3-3863 0 0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00.80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245 198 7831 0 0,'0'0'603'0'0,"0"2"-396"0"0,0-2-200 0 0,0 0 0 0 0,0 0 1 0 0,0 1-1 0 0,-1-1 0 0 0,1 0 1 0 0,0 0-1 0 0,0 1 0 0 0,0-1 1 0 0,0 0-1 0 0,0 0 0 0 0,0 0 0 0 0,0 1 1 0 0,0-1-1 0 0,-1 0 0 0 0,1 0 1 0 0,0 0-1 0 0,0 1 0 0 0,0-1 1 0 0,-1 0-1 0 0,1 0 0 0 0,0 0 1 0 0,0 0-1 0 0,0 1 0 0 0,-1-1 1 0 0,1 0-1 0 0,0 0 0 0 0,0 0 1 0 0,-1 0-1 0 0,1 0 0 0 0,0 0 0 0 0,0 0 1 0 0,-1 0-1 0 0,1 0 0 0 0,0 0 1 0 0,0 0-1 0 0,-1 0 0 0 0,1 0 1 0 0,0 0-1 0 0,0 0 0 0 0,-1 0 1 0 0,1 0-1 0 0,0 0 0 0 0,0 0 1 0 0,0 0-1 0 0,-1 0 0 0 0,1-1 0 0 0,-18-8 906 0 0,1 0-147 0 0,11 6-482 0 0,-1 1-1 0 0,1 0 1 0 0,-1 0-1 0 0,1 0 0 0 0,-1 1 1 0 0,0 0-1 0 0,0 0 1 0 0,0 0-1 0 0,-8 1 0 0 0,11 1-163 0 0,0 0-1 0 0,0-1 0 0 0,0 1 0 0 0,0 0 1 0 0,0 1-1 0 0,0-1 0 0 0,1 1 0 0 0,-1 0 1 0 0,0 0-1 0 0,1 0 0 0 0,0 0 0 0 0,-1 0 1 0 0,1 1-1 0 0,0-1 0 0 0,0 1 0 0 0,-5 6 1 0 0,1 0-10 0 0,1 0 0 0 0,0 1 0 0 0,0 0 0 0 0,1 0 0 0 0,0 0 0 0 0,1 0 0 0 0,0 1 0 0 0,-4 21 0 0 0,6-26-92 0 0,1 0 0 0 0,0 0 0 0 0,1 0 0 0 0,0 0 0 0 0,0 0 0 0 0,0 0 0 0 0,0 0 0 0 0,1 1 0 0 0,0-1 0 0 0,1 0 0 0 0,-1 0 0 0 0,1-1 0 0 0,0 1 0 0 0,0 0 0 0 0,1-1 0 0 0,0 1 0 0 0,6 9 0 0 0,-6-12 5 0 0,-1 0-1 0 0,1-1 1 0 0,0 1 0 0 0,0 0-1 0 0,0-1 1 0 0,0 1-1 0 0,0-1 1 0 0,1 0 0 0 0,-1 0-1 0 0,1-1 1 0 0,-1 1-1 0 0,8 1 1 0 0,-5-1 23 0 0,0-1 1 0 0,0 0-1 0 0,0-1 1 0 0,0 1-1 0 0,0-1 1 0 0,0-1-1 0 0,10 0 1 0 0,-2-2 23 0 0,0-1 0 0 0,0 0 0 0 0,-1-1 0 0 0,1 0 0 0 0,-1-1 0 0 0,15-9 0 0 0,-11 3-51 0 0,0 0 1 0 0,0-1-1 0 0,-1 0 0 0 0,-1-1 0 0 0,0-1 1 0 0,23-31-1 0 0,-32 37-2 0 0,0 0-1 0 0,-1-1 1 0 0,0 1 0 0 0,0-1 0 0 0,-1 0-1 0 0,4-17 1 0 0,-7 22-9 0 0,0 1-1 0 0,-1 0 1 0 0,0-1-1 0 0,0 1 1 0 0,0 0-1 0 0,0-1 1 0 0,0 1-1 0 0,-1 0 1 0 0,0-1 0 0 0,0 1-1 0 0,0 0 1 0 0,-1 0-1 0 0,1 0 1 0 0,-1 0-1 0 0,0 0 1 0 0,-5-7-1 0 0,7 11-7 0 0,0-1 0 0 0,0 1 0 0 0,0-1 0 0 0,-1 1 0 0 0,1-1 0 0 0,0 1 0 0 0,-1 0 0 0 0,1-1 0 0 0,0 1 0 0 0,-1 0 0 0 0,1-1 0 0 0,-1 1 0 0 0,1 0 0 0 0,0-1 0 0 0,-1 1 0 0 0,1 0 0 0 0,-1 0 0 0 0,1-1 0 0 0,-1 1 0 0 0,1 0 0 0 0,-1 0 0 0 0,1 0 0 0 0,-1 0 0 0 0,1 0 0 0 0,-1 0 0 0 0,1 0 0 0 0,-1 0 0 0 0,1 0 0 0 0,-1 0 0 0 0,0 0 0 0 0,0 0 0 0 0,-3 0-1 0 0,0 0-1 0 0,-1 0 1 0 0,1 0 0 0 0,0 1-1 0 0,0-1 1 0 0,0 1 0 0 0,0 0-1 0 0,0 0 1 0 0,0 1 0 0 0,-6 2-1 0 0,2 0 3 0 0,0 0 0 0 0,0 1-1 0 0,-13 10 1 0 0,11-6 16 0 0,0 1 0 0 0,1 0 0 0 0,0 0 0 0 0,0 1 0 0 0,1 1 0 0 0,1-1 0 0 0,0 1 0 0 0,0 1 0 0 0,1-1-1 0 0,1 1 1 0 0,0 0 0 0 0,-5 24 0 0 0,7-27 1 0 0,1 0 1 0 0,0 1-1 0 0,0 0 0 0 0,1-1 0 0 0,1 1 0 0 0,-1 0 0 0 0,2 0 1 0 0,0-1-1 0 0,0 1 0 0 0,4 14 0 0 0,-5-24-14 0 0,1 1-1 0 0,-1 0 0 0 0,1-1 1 0 0,0 1-1 0 0,0-1 0 0 0,0 1 1 0 0,-1-1-1 0 0,1 1 0 0 0,1-1 1 0 0,-1 0-1 0 0,0 1 1 0 0,0-1-1 0 0,0 0 0 0 0,1 0 1 0 0,-1 0-1 0 0,0 0 0 0 0,4 1 1 0 0,-3-1 3 0 0,1 0 1 0 0,0 0 0 0 0,0 0-1 0 0,-1-1 1 0 0,1 1-1 0 0,0-1 1 0 0,0 0 0 0 0,0 0-1 0 0,5 0 1 0 0,4-2 9 0 0,-1 0 0 0 0,0-1 0 0 0,0-1-1 0 0,12-4 1 0 0,-20 7-18 0 0,21-8 28 0 0,0-2 0 0 0,0 0 0 0 0,-1-1 0 0 0,34-25 0 0 0,-49 30-23 0 0,0 0 0 0 0,0-1-1 0 0,-1 0 1 0 0,0 0 0 0 0,-1 0 0 0 0,1-1 0 0 0,-1 0 0 0 0,-1 0 0 0 0,0-1 0 0 0,0 1-1 0 0,-1-1 1 0 0,0 0 0 0 0,-1 0 0 0 0,3-17 0 0 0,-4 18-4 0 0,-1 0-1 0 0,0 0 1 0 0,-1 0 0 0 0,0 0 0 0 0,0 0-1 0 0,-1 0 1 0 0,0 0 0 0 0,-1 0 0 0 0,0 0-1 0 0,0 1 1 0 0,-1-1 0 0 0,0 1 0 0 0,-1-1-1 0 0,1 1 1 0 0,-2 0 0 0 0,1 0-1 0 0,-9-10 1 0 0,9 13-8 0 0,0 1-1 0 0,0-1 1 0 0,-1 1 0 0 0,0 0-1 0 0,0 1 1 0 0,0-1-1 0 0,0 1 1 0 0,-1 0 0 0 0,1 0-1 0 0,-1 1 1 0 0,0-1-1 0 0,1 1 1 0 0,-1 1 0 0 0,0-1-1 0 0,0 1 1 0 0,-1 0 0 0 0,1 0-1 0 0,0 1 1 0 0,0 0-1 0 0,0 0 1 0 0,0 0 0 0 0,-9 2-1 0 0,4 0 4 0 0,1 0-1 0 0,0 0 1 0 0,-1 1-1 0 0,1 1 1 0 0,1 0-1 0 0,-1 0 1 0 0,1 0-1 0 0,-1 2 1 0 0,1-1 0 0 0,1 1-1 0 0,-1 0 1 0 0,-10 11-1 0 0,7-5 6 0 0,0 1 0 0 0,1 1 0 0 0,1 0 0 0 0,0 0 0 0 0,1 1 0 0 0,-9 19 0 0 0,13-23 0 0 0,1 0 0 0 0,0 0 0 0 0,0 0 0 0 0,2 0 0 0 0,-1 1 0 0 0,2-1 0 0 0,-1 1 0 0 0,1 0 0 0 0,1-1 0 0 0,1 16 0 0 0,0-19 0 0 0,1 1 0 0 0,-1 0 0 0 0,2 0 0 0 0,-1-1 0 0 0,1 0 0 0 0,0 1 0 0 0,1-1 0 0 0,0 0 0 0 0,0 0 0 0 0,1-1-1 0 0,-1 0 1 0 0,2 1 0 0 0,11 12 0 0 0,-11-15 1 0 0,0 0 0 0 0,0 0-1 0 0,1-1 1 0 0,0 1 0 0 0,-1-1 0 0 0,1-1-1 0 0,1 1 1 0 0,-1-1 0 0 0,0-1 0 0 0,1 1-1 0 0,0-1 1 0 0,-1-1 0 0 0,1 1-1 0 0,0-1 1 0 0,15 0 0 0 0,-3-2 29 0 0,-1-1 0 0 0,1 0 0 0 0,-1-1 0 0 0,1-2 0 0 0,24-8 0 0 0,-19 4 6 0 0,-1-1-1 0 0,0-1 1 0 0,34-22 0 0 0,-48 27-27 0 0,-2 0 0 0 0,1 0 1 0 0,-1-1-1 0 0,0-1 1 0 0,0 1-1 0 0,0-1 1 0 0,6-10-1 0 0,-11 12 1 0 0,1 1 0 0 0,-1-1 0 0 0,0 0-1 0 0,-1 0 1 0 0,1 0 0 0 0,-1 0 0 0 0,0-1-1 0 0,-1 1 1 0 0,0 0 0 0 0,0-1 0 0 0,0 1-1 0 0,-1-14 1 0 0,-1 8-1 0 0,-1-1 0 0 0,0 1-1 0 0,-1 0 1 0 0,0-1 0 0 0,-1 1-1 0 0,0 1 1 0 0,-1-1 0 0 0,0 1-1 0 0,-1 0 1 0 0,-1 0 0 0 0,1 0 0 0 0,-2 1-1 0 0,-14-17 1 0 0,12 16-9 0 0,0 1 1 0 0,-1 0-1 0 0,0 1 0 0 0,-1 0 0 0 0,0 1 1 0 0,0 0-1 0 0,0 1 0 0 0,-1 0 1 0 0,0 1-1 0 0,-1 0 0 0 0,-24-6 1 0 0,28 10-2 0 0,-1 0 0 0 0,1 0 0 0 0,-1 2 0 0 0,0-1 0 0 0,0 1 0 0 0,1 1 0 0 0,-1 0 0 0 0,0 0 0 0 0,1 1 0 0 0,-1 0 1 0 0,-12 5-1 0 0,16-4 3 0 0,-1 0 0 0 0,1 1 0 0 0,0 0 0 0 0,-1 0 0 0 0,2 1 0 0 0,-1 0 0 0 0,1 0 0 0 0,-1 0 0 0 0,2 1 0 0 0,-1 0 0 0 0,0 0 0 0 0,1 1 0 0 0,0-1 0 0 0,1 1 0 0 0,-5 8 0 0 0,1 2-4 0 0,1 0 1 0 0,1 1 0 0 0,0 0-1 0 0,1 0 1 0 0,1 0-1 0 0,1 0 1 0 0,-2 35-1 0 0,4-36 2 0 0,1 0 0 0 0,1 0 1 0 0,1 0-1 0 0,0 0 0 0 0,1-1 0 0 0,1 1 0 0 0,1-1 0 0 0,12 29 0 0 0,-15-40 1 0 0,0-1-1 0 0,0 0 0 0 0,1 0 1 0 0,-1 0-1 0 0,1-1 1 0 0,0 1-1 0 0,0-1 0 0 0,1 1 1 0 0,-1-1-1 0 0,1 0 1 0 0,-1 0-1 0 0,1-1 0 0 0,0 1 1 0 0,0-1-1 0 0,6 2 1 0 0,-4-1 10 0 0,0-1 0 0 0,1-1 0 0 0,0 1 0 0 0,-1-1 1 0 0,1 0-1 0 0,0-1 0 0 0,-1 1 0 0 0,1-1 1 0 0,11-2-1 0 0,-3 0 10 0 0,-1-1 0 0 0,1-1 0 0 0,-1-1 1 0 0,0 0-1 0 0,0 0 0 0 0,0-1 0 0 0,-1-1 0 0 0,24-16 1 0 0,-27 16-11 0 0,0-1 0 0 0,-1 0 0 0 0,0 0 0 0 0,0-1 0 0 0,-1 0 1 0 0,0-1-1 0 0,9-14 0 0 0,-13 17-1 0 0,-1 0 0 0 0,0 0-1 0 0,0 0 1 0 0,0 0 0 0 0,-1 0 0 0 0,0-1 0 0 0,0 1-1 0 0,-1-1 1 0 0,0 0 0 0 0,0 1 0 0 0,-1-1 0 0 0,0 0-1 0 0,-1-8 1 0 0,-1 3-9 0 0,0-1 0 0 0,-1 1 0 0 0,-1 0 0 0 0,0 0 0 0 0,-1 1 0 0 0,0-1 0 0 0,-1 1 0 0 0,0 0 0 0 0,-11-15 0 0 0,14 21-9 0 0,-1 1 0 0 0,0 0 0 0 0,-1 0 0 0 0,1 0 0 0 0,-1 1 1 0 0,0 0-1 0 0,0-1 0 0 0,0 2 0 0 0,-1-1 0 0 0,1 1 1 0 0,-1-1-1 0 0,0 1 0 0 0,0 1 0 0 0,0-1 0 0 0,0 1 0 0 0,0 1 1 0 0,-1-1-1 0 0,1 1 0 0 0,-1 0 0 0 0,1 0 0 0 0,-9 0 1 0 0,5 2-2 0 0,0 0 0 0 0,0 0 0 0 0,0 1 0 0 0,1 1 0 0 0,-1-1 0 0 0,0 2 0 0 0,1-1 0 0 0,0 1 0 0 0,0 1 0 0 0,0-1 0 0 0,0 2 0 0 0,1-1 0 0 0,-11 9 0 0 0,8-4 17 0 0,0-1 0 0 0,0 1 0 0 0,1 1 0 0 0,0 0 0 0 0,-12 19 0 0 0,6-7-39 0 0,2 0 1 0 0,0 1-1 0 0,2 1 0 0 0,-13 34 1 0 0,21-47 24 0 0,0 1 1 0 0,1-1 0 0 0,0 1 0 0 0,1-1 0 0 0,0 1-1 0 0,1 0 1 0 0,1 0 0 0 0,0 0 0 0 0,0 0 0 0 0,2 0-1 0 0,3 19 1 0 0,-4-28 5 0 0,1 0 0 0 0,-1 1 0 0 0,1-1 0 0 0,0 0 0 0 0,0 0 0 0 0,0 0 0 0 0,1 0 0 0 0,0 0 0 0 0,-1-1 0 0 0,1 1 0 0 0,0-1 0 0 0,1 0 0 0 0,-1 0 0 0 0,1 0 0 0 0,-1 0 0 0 0,1 0 0 0 0,0-1 0 0 0,6 3 0 0 0,-3-2 0 0 0,0 0 0 0 0,0-1 0 0 0,1 0 0 0 0,-1 0 0 0 0,1-1 0 0 0,-1 0 0 0 0,1 0 0 0 0,-1-1 0 0 0,1 0 0 0 0,11-1 0 0 0,5-3 12 0 0,1 0 1 0 0,-1-1-1 0 0,-1-2 0 0 0,1 0 0 0 0,33-16 0 0 0,-41 15 5 0 0,1-1 1 0 0,-1 0-1 0 0,-1-1 0 0 0,1-1 0 0 0,-2-1 0 0 0,0 0 1 0 0,24-26-1 0 0,-34 33-10 0 0,0 0-1 0 0,0 0 1 0 0,-1 0 0 0 0,1-1 0 0 0,-1 1-1 0 0,-1-1 1 0 0,1 0 0 0 0,-1 0 0 0 0,0 0-1 0 0,0 0 1 0 0,-1 0 0 0 0,0 0 0 0 0,0 0 0 0 0,0-1-1 0 0,-1 1 1 0 0,0 0 0 0 0,0-1 0 0 0,-1 1-1 0 0,1 0 1 0 0,-1 0 0 0 0,-1-1 0 0 0,1 1-1 0 0,-1 0 1 0 0,0 0 0 0 0,-1 0 0 0 0,1 1-1 0 0,-6-10 1 0 0,-1 0-14 0 0,-1 0-1 0 0,-1 1 1 0 0,0 0-1 0 0,0 1 1 0 0,-2 0-1 0 0,1 1 1 0 0,-2 1-1 0 0,1 0 1 0 0,-2 0-1 0 0,-14-8 1 0 0,18 13 0 0 0,0 1 1 0 0,0 0 0 0 0,-1 1 0 0 0,1 0 0 0 0,-1 0 0 0 0,0 1-1 0 0,0 1 1 0 0,0 0 0 0 0,0 1 0 0 0,0 0 0 0 0,0 1 0 0 0,-1 0-1 0 0,1 1 1 0 0,0 0 0 0 0,-16 5 0 0 0,13-3-4 0 0,1 2 0 0 0,-1 0 1 0 0,1 0-1 0 0,1 1 0 0 0,-1 1 1 0 0,1 0-1 0 0,0 1 0 0 0,0 1 0 0 0,1 0 1 0 0,1 0-1 0 0,-1 1 0 0 0,1 1 1 0 0,-13 16-1 0 0,19-19 9 0 0,0 0 0 0 0,0 1 0 0 0,1-1 1 0 0,1 1-1 0 0,-1 0 0 0 0,1 0 0 0 0,1 0 0 0 0,0 0 0 0 0,0 1 1 0 0,1-1-1 0 0,0 1 0 0 0,0 10 0 0 0,1-7 0 0 0,1-1 0 0 0,0 0 0 0 0,1 0 0 0 0,0 0 0 0 0,1-1 0 0 0,0 1 0 0 0,1 0 0 0 0,1-1 0 0 0,5 11 0 0 0,-6-15 3 0 0,0 0 1 0 0,0 0 0 0 0,1-1 0 0 0,-1 0 0 0 0,2 0 0 0 0,-1 0-1 0 0,1-1 1 0 0,-1 0 0 0 0,2 0 0 0 0,-1 0 0 0 0,0-1 0 0 0,1 0-1 0 0,0 0 1 0 0,0-1 0 0 0,11 5 0 0 0,-8-5 2 0 0,0-1 1 0 0,0 1 0 0 0,1-2-1 0 0,-1 0 1 0 0,1 0-1 0 0,-1-1 1 0 0,1 0-1 0 0,0 0 1 0 0,-1-1 0 0 0,20-5-1 0 0,-10 1 14 0 0,0 0 0 0 0,-1-2 1 0 0,0 0-1 0 0,0-1 0 0 0,29-18 0 0 0,-40 21-11 0 0,0 0 0 0 0,-1 0 0 0 0,0-1 1 0 0,0 0-1 0 0,-1 0 0 0 0,0-1 0 0 0,0 0 0 0 0,0 0 0 0 0,-1 0 1 0 0,0 0-1 0 0,0-1 0 0 0,-1 0 0 0 0,0 0 0 0 0,-1 0 0 0 0,4-12 1 0 0,-5 12-8 0 0,-1 1 0 0 0,0-1 0 0 0,-1 1 0 0 0,0 0 0 0 0,0-1 0 0 0,-1 1 0 0 0,0-1 0 0 0,0 1 0 0 0,0-1 0 0 0,-1 1 0 0 0,0 0 0 0 0,-1 0 0 0 0,0 0 0 0 0,0 0 0 0 0,-4-6 0 0 0,1 2-8 0 0,-1 0 0 0 0,0 1-1 0 0,-1-1 1 0 0,0 2 0 0 0,0-1-1 0 0,-1 1 1 0 0,-1 0 0 0 0,-10-7-1 0 0,14 11-14 0 0,-1 0 0 0 0,0 1 0 0 0,-1 0 0 0 0,1 0-1 0 0,0 1 1 0 0,-1 0 0 0 0,-15-4 0 0 0,18 6 15 0 0,0 0 1 0 0,0 1-1 0 0,0 0 1 0 0,0 0-1 0 0,0 0 0 0 0,0 0 1 0 0,0 1-1 0 0,0 0 1 0 0,0 0-1 0 0,0 0 1 0 0,0 1-1 0 0,0 0 0 0 0,1 0 1 0 0,-6 2-1 0 0,-1 2-1 0 0,1 1-1 0 0,-1 0 1 0 0,1 0-1 0 0,1 1 1 0 0,-1 0-1 0 0,1 1 1 0 0,1 0-1 0 0,0 0 1 0 0,0 1-1 0 0,1 0 1 0 0,0 0 0 0 0,0 1-1 0 0,1 0 1 0 0,1 0-1 0 0,0 0 1 0 0,-5 18-1 0 0,0 3 9 0 0,-9 44 0 0 0,17-61 0 0 0,0-1 0 0 0,0 0 0 0 0,2 1 0 0 0,0-1 0 0 0,3 25 0 0 0,-2-35-2 0 0,0 0 1 0 0,0 0-1 0 0,0 0 0 0 0,1 0 1 0 0,-1-1-1 0 0,4 7 0 0 0,7 9-58 0 0,-7-16 63 0 0,0-1-6 0 0,-1 0 3 0 0,0 0 0 0 0,0 0 0 0 0,0 0 0 0 0,1-1 0 0 0,-1 1 0 0 0,1-1 0 0 0,-1 0 0 0 0,1 0 0 0 0,-1-1 0 0 0,1 0 0 0 0,0 1 0 0 0,-1-1 0 0 0,1-1 0 0 0,0 1 0 0 0,-1-1 0 0 0,1 0 0 0 0,-1 0 0 0 0,1 0 0 0 0,6-3 0 0 0,1-1 0 0 0,-1 0 0 0 0,0 0 0 0 0,0-1 0 0 0,-1 0 0 0 0,0-1 0 0 0,13-10 0 0 0,-15 10-26 0 0,0-1 0 0 0,-1 1 0 0 0,0-1 0 0 0,0-1 0 0 0,-1 1 0 0 0,0-1 0 0 0,-1 0 0 0 0,1 0-1 0 0,-2-1 1 0 0,0 0 0 0 0,0 0 0 0 0,4-15 0 0 0,-6 12-14 0 0,0 1 1 0 0,0 0-1 0 0,-2 0 0 0 0,1-1 1 0 0,-2 1-1 0 0,1 0 0 0 0,-2-1 0 0 0,0 1 1 0 0,0 0-1 0 0,-6-18 0 0 0,1 10-122 0 0,-1 1-1 0 0,-14-28 1 0 0,16 38 34 0 0,1 0 1 0 0,-1 0 0 0 0,0 0 0 0 0,-1 1 0 0 0,0 0 0 0 0,-15-13 0 0 0,0 9-408 0 0,21 12 451 0 0,0-1 0 0 0,0 1 1 0 0,-1 0-1 0 0,1-1 0 0 0,0 1 1 0 0,0 0-1 0 0,0 0 0 0 0,0 0 1 0 0,0 0-1 0 0,0 0 1 0 0,-1 0-1 0 0,1 0 0 0 0,0 0 1 0 0,0 0-1 0 0,0 0 0 0 0,0 1 1 0 0,0-1-1 0 0,0 1 0 0 0,0-1 1 0 0,-2 2-1 0 0,0 0-738 0 0,1 1 0 0 0,-1 1 0 0 0,1-1 0 0 0,0 0 0 0 0,1 0-1 0 0,-4 7 1 0 0,-1 8-2554 0 0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01.70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31 5527 0 0,'0'0'7488'0'0,"3"0"-7216"0"0,40 3 453 0 0,0-3 0 0 0,60-7-1 0 0,-17 1-363 0 0,-28-2-208 0 0,11 3-4909 0 0,-64 4 1868 0 0,7-6-116 0 0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03.39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200 1 6911 0 0,'0'0'5279'0'0,"1"1"-4807"0"0,3 6-277 0 0,-1-1 1 0 0,1 1-1 0 0,-2 0 0 0 0,1 0 1 0 0,-1 0-1 0 0,0 0 1 0 0,0 1-1 0 0,1 7 0 0 0,2 65 626 0 0,-4-36-447 0 0,4 90 277 0 0,0 11-390 0 0,-1-48-27 0 0,-4-1 0 0 0,-4 1 0 0 0,-20 110 0 0 0,11-110 182 0 0,11-70-275 0 0,1-1-1 0 0,1 1 1 0 0,2 0-1 0 0,5 34 1 0 0,3 52 236 0 0,-13-34 163 0 0,-18 119 0 0 0,17-173-452 0 0,1 0-1 0 0,1 0 1 0 0,1 0-1 0 0,3 27 1 0 0,-1-23-14 0 0,12 80 54 0 0,-12-95-110 0 0,1-1 0 0 0,4 19 0 0 0,-1-6 3 0 0,3 27 98 0 0,1 20 26 0 0,-7-36-63 0 0,-2-1-1 0 0,-5 39 1 0 0,3-18-7 0 0,0-36-34 0 0,0-1 0 0 0,-8 29 0 0 0,7-36-47 0 0,2 20 6 0 0,-4-1 15 0 0,3-21 8 0 0,1-1 1 0 0,0 1-1 0 0,0 0 1 0 0,2 19-1 0 0,1-9 14 0 0,-1 30 1 0 0,1 12-18 0 0,-1-46 12 0 0,0-1 0 0 0,-2 1 0 0 0,-2 17 0 0 0,-3 6 94 0 0,4-28-58 0 0,0 23-1 0 0,2-27-36 0 0,-1 1 0 0 0,0-1 0 0 0,-1 0 0 0 0,-2 8 1 0 0,2-9-33 0 0,1-1 1 0 0,-1 1 0 0 0,1-1 0 0 0,1 1 0 0 0,-1 9 0 0 0,0 12 75 0 0,-3 13-33 0 0,3 9-42 0 0,-15 231 64 0 0,15-240-64 0 0,3 40 0 0 0,-1-62 0 0 0,1 17 0 0 0,-4 56 0 0 0,1-47 53 0 0,1-31-40 0 0,-1-5 4 0 0,2 0 0 0 0,1 19 0 0 0,6 130 69 0 0,-9-148-57 0 0,1 21 6 0 0,4 15 18 0 0,3 72-53 0 0,-4-49 0 0 0,-3-38 0 0 0,-1-20 0 0 0,2 0 0 0 0,0 12 0 0 0,1-8 1 0 0,-2 0 0 0 0,0 0 0 0 0,-2 21 1 0 0,0-11 46 0 0,-2 17-37 0 0,4-14-11 0 0,0-21 0 0 0,0-4 0 0 0,0 1 0 0 0,-1-1 0 0 0,1 0 0 0 0,-1 1 0 0 0,1-1 0 0 0,-1 0 0 0 0,-3 6 0 0 0,-3 16 64 0 0,6-21-30 0 0,0 2-1 0 0,4 14-36 0 0,-2-16 3 0 0,-2 15 11 0 0,0-10 42 0 0,1-5 0 0 0,2 8-42 0 0,0-1 0 0 0,-2-7 31 0 0,0 7-31 0 0,0 2-11 0 0,2 7 0 0 0,-4 10 0 0 0,1-22 11 0 0,1-6 42 0 0,-1 0 0 0 0,0-1-47 0 0,0 1 0 0 0,0-1 0 0 0,0 1-1 0 0,0-1 1 0 0,0 1 0 0 0,-1-1-1 0 0,1 0 1 0 0,0 0 0 0 0,-1 1-1 0 0,1-1 1 0 0,-1 0 0 0 0,1 0 0 0 0,-1 0-1 0 0,0-1 1 0 0,1 1 0 0 0,-1 0-1 0 0,0-1 1 0 0,0 1 0 0 0,-2 0-1 0 0,-10 4 73 0 0,-3 3-64 0 0,0 1 94 0 0,-26 10 0 0 0,29-12-38 0 0,-4 5-148 0 0,9-6-25 0 0,8-5-22 0 0,9-14-6084 0 0,10-18 2195 0 0,-6 5-754 0 0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16.55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11470 12 8751 0 0,'0'0'674'0'0,"-13"4"951"0"0,-36 0 1166 0 0,35-2-2338 0 0,1 0-1 0 0,-19-1 1 0 0,-20 1 221 0 0,9 0-222 0 0,-204-17 1143 0 0,160 6-1106 0 0,-149 4 0 0 0,160 10-398 0 0,-67 5 67 0 0,-18-7-24 0 0,110-3-114 0 0,23 0 41 0 0,-2-1 55 0 0,-49 7 1 0 0,57-4-51 0 0,-1 0 0 0 0,1-2-1 0 0,-29-2 1 0 0,15 3-4 0 0,1 1-35 0 0,26-2-7 0 0,1 0 1 0 0,-17 2-1 0 0,-7 1-10 0 0,-66 0 97 0 0,-30-2-17 0 0,43 1-31 0 0,34-3 31 0 0,-31 0 77 0 0,61 1-129 0 0,-13 2 8 0 0,-31 3-46 0 0,-14 3 64 0 0,57-7-64 0 0,-26-2 0 0 0,-7 1 0 0 0,-42-4 42 0 0,69 2 33 0 0,-51 1 0 0 0,61 1-33 0 0,15 0-37 0 0,0 0-1 0 0,0 0 0 0 0,0 0 0 0 0,0 0 1 0 0,0 0-1 0 0,-5 2 0 0 0,5-2 1 0 0,0 1-1 0 0,1-1 1 0 0,-1 0-1 0 0,0 0 1 0 0,0 0-1 0 0,-5 0 1 0 0,-13 0 27 0 0,-32 2-32 0 0,34 1 0 0 0,-35 0-1 0 0,-3 0 13 0 0,29-2 32 0 0,-49-2 0 0 0,19-1-15 0 0,-77-4 35 0 0,126 6-64 0 0,0 0 0 0 0,0 0 0 0 0,1 1 0 0 0,-1 0 0 0 0,-9 3 0 0 0,7-2 0 0 0,0 0 0 0 0,-17 0 0 0 0,17-1 9 0 0,-1 0 1 0 0,-15 4-1 0 0,-9 1 41 0 0,-26 1-32 0 0,-169 11-42 0 0,220-18 24 0 0,-10 0 0 0 0,-20-3 0 0 0,34 3 0 0 0,0 0 0 0 0,0 0 0 0 0,-8 1 0 0 0,9 0 0 0 0,-1-1 0 0 0,0 0 0 0 0,-9-1 0 0 0,8 1 0 0 0,-1 0 0 0 0,-16 1 0 0 0,-1 0 0 0 0,5 0 16 0 0,-24 4 0 0 0,24-2 0 0 0,-25 1 0 0 0,-2-2-16 0 0,-62 11 0 0 0,-29 2 0 0 0,-125-16 64 0 0,226 2-3 0 0,-1 1 0 0 0,-51 9 1 0 0,-15 2-126 0 0,13-3 64 0 0,-46 2 0 0 0,49-7 0 0 0,6-2 0 0 0,66-1 0 0 0,-128 6 2 0 0,-47 5 60 0 0,63-7-56 0 0,-30 4 52 0 0,105-5-41 0 0,-72-2-1 0 0,9 0 15 0 0,-260 15 1 0 0,92 6-32 0 0,121-15 38 0 0,-10 1-12 0 0,-35 13 102 0 0,29-10-192 0 0,-42-1 106 0 0,74-4-20 0 0,-100 3 181 0 0,-50 2-150 0 0,238-12-53 0 0,-62 4 0 0 0,-53-2 0 0 0,105-4 0 0 0,-226 4 117 0 0,135 1-106 0 0,-62 5-11 0 0,-2 1 0 0 0,90-7 0 0 0,-15 3 0 0 0,58-1 0 0 0,-86-3 0 0 0,131-4-1 0 0,-251-1 66 0 0,54 26-65 0 0,118-8 0 0 0,59-4 57 0 0,-9 1-103 0 0,65-11 44 0 0,1 1 0 0 0,0 1 1 0 0,0 0-1 0 0,0 1 0 0 0,0-1 0 0 0,-16 11 1 0 0,-20 6 2 0 0,33-15-7 0 0,1 1-1 0 0,0 0 0 0 0,0 1 0 0 0,1 0 1 0 0,0 1-1 0 0,0 1 0 0 0,-13 12 1 0 0,15-11-4 0 0,9-5-21 0 0,0-4 8 0 0,1 1 18 0 0,-1 0 1 0 0,0 0-1 0 0,1-1 1 0 0,0 1-1 0 0,0 0 1 0 0,-1-1-1 0 0,1 1 1 0 0,0 0-1 0 0,0-1 1 0 0,0 1 0 0 0,1-1-1 0 0,-1 1 1 0 0,0-1-1 0 0,0 0 1 0 0,1 0-1 0 0,2 2 1 0 0,0 1-7 0 0,-2-3 4 0 0,-1 0 1 0 0,1 0-1 0 0,0 1 0 0 0,0-1 1 0 0,0 0-1 0 0,0 0 0 0 0,0-1 1 0 0,3 2-1 0 0,6 2 7 0 0,49 20 0 0 0,-40-15 0 0 0,39 13 0 0 0,-6-3 0 0 0,37 10 0 0 0,-52-18 16 0 0,8-1 0 0 0,0-1 0 0 0,0-2 0 0 0,56 0 0 0 0,43-4-91 0 0,-44-4 20 0 0,25 1 201 0 0,-42 0-242 0 0,-13-1 96 0 0,105-14 0 0 0,-65 4 0 0 0,59-8 64 0 0,-133 14-82 0 0,-10 0-5 0 0,44-1 0 0 0,-63 6 23 0 0,1-1 0 0 0,14-3 0 0 0,13-2 0 0 0,37-1 0 0 0,-36 3 11 0 0,35-6 48 0 0,-27 4-94 0 0,56-1 0 0 0,-3 0 35 0 0,135-8 0 0 0,-58 3 0 0 0,-105 7 0 0 0,38-2 0 0 0,-18 3 0 0 0,17-1-53 0 0,134-5 42 0 0,-142 8 11 0 0,40 0 0 0 0,372 4 0 0 0,-195-4 0 0 0,336-15 0 0 0,-477 10 0 0 0,89 1 0 0 0,-196 8 0 0 0,105 6 0 0 0,57-3 102 0 0,-62-4-59 0 0,26 2-116 0 0,-107-2 73 0 0,102-11 0 0 0,106-15 0 0 0,-288 25 0 0 0,143-2 0 0 0,15 1 0 0 0,-135 2 0 0 0,313 0 0 0 0,-59-4 0 0 0,-213 1 0 0 0,43-10 0 0 0,-21 3 0 0 0,-66 5 0 0 0,0 1 0 0 0,42 0 0 0 0,54 4 0 0 0,8-1 0 0 0,-56-1 0 0 0,167-7 0 0 0,-77 0 0 0 0,-59 3 0 0 0,36-1 0 0 0,88-2 0 0 0,-71 3 0 0 0,-65 1 0 0 0,316-34 0 0 0,93 12 0 0 0,-449 25-32 0 0,65-8 0 0 0,-108 8 17 0 0,0 0-1 0 0,1 1 1 0 0,-1 1-1 0 0,22 3 1 0 0,115 27-272 0 0,-105-24 180 0 0,10 0-196 0 0,-52-6 171 0 0,26 7-4966 0 0,5-4-1026 0 0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17.47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0 120 1375 0 0,'0'0'8286'0'0,"2"0"-7582"0"0,3 0-204 0 0,-1 0 1 0 0,0-1-1 0 0,1 0 1 0 0,-1 0 0 0 0,0 0-1 0 0,0 0 1 0 0,0 0-1 0 0,6-4 1 0 0,12-1 396 0 0,0 3-600 0 0,-19 3-261 0 0,0 0 0 0 0,0-1 0 0 0,0 1 0 0 0,0-1-1 0 0,6-1 1 0 0,-5 0 1 0 0,1 1 0 0 0,-1 0 1 0 0,1 0-1 0 0,-1 1 0 0 0,7-1 0 0 0,19-3 116 0 0,30-11 139 0 0,-18 6-128 0 0,-18 3-126 0 0,-1-1 0 0 0,1-1 0 0 0,-1-2 0 0 0,29-15 0 0 0,-50 24-125 0 0,1-2 131 0 0,-1 1-1266 0 0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17.90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15 33 10591 0 0,'0'0'819'0'0,"5"-5"-502"0"0,-3 1 314 0 0,0 1-1 0 0,0 0 1 0 0,0-1 0 0 0,-1 1-1 0 0,2-7 2607 0 0,-7 26-2040 0 0,-6 36-1115 0 0,2 0 1 0 0,2 0-1 0 0,2 74 0 0 0,7 16-463 0 0,1-83-7200 0 0,-2-43 3371 0 0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18.34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 31 6911 0 0,'-6'-4'9350'0'0,"9"2"-9245"0"0,-1-1 0 0 0,1 1 0 0 0,0 1 0 0 0,0-1 0 0 0,0 0 0 0 0,0 1 0 0 0,0-1 0 0 0,0 1 0 0 0,1 0 0 0 0,-1 0 1 0 0,0 0-1 0 0,6 0 0 0 0,6-1 80 0 0,25 2-1 0 0,-9-1 10 0 0,191 4 386 0 0,-75 1-433 0 0,-145-4-151 0 0,372 5-711 0 0,-360-5-790 0 0,1-1 1 0 0,-1-1-1 0 0,17-3 0 0 0,-17 2 107 0 0,12-2-2496 0 0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18.69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127 1 14279 0 0,'0'0'1103'0'0,"0"2"-720"0"0,-9 14 443 0 0,-15 25 0 0 0,-7 13 700 0 0,18-22-1314 0 0,1 0 0 0 0,2 1 0 0 0,-10 58 0 0 0,16-70-1286 0 0,2 0-1 0 0,1 0 1 0 0,0-1-1 0 0,2 1 1 0 0,2 21 0 0 0,-1-31-4672 0 0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21.80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81 1 10135 0 0,'0'0'5672'0'0,"0"6"-5240"0"0,0 31 183 0 0,0-34-548 0 0,0-1 0 0 0,-1 0 0 0 0,1 0 0 0 0,-1 1 0 0 0,0-1 0 0 0,1 0 0 0 0,-1 0 0 0 0,-2 2 0 0 0,-1 6 66 0 0,-9 36 407 0 0,2-11-315 0 0,-6 38 1 0 0,-5 167 67 0 0,20-205-280 0 0,-1 0-237 0 0,3-33 104 0 0,-1 4-279 0 0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22.35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9215 0 0,'0'0'6714'0'0,"2"12"-5452"0"0,14 150 397 0 0,-3-27-1302 0 0,-13-133-350 0 0,7 54 100 0 0,-2 0 0 0 0,-3 66 0 0 0,-8-54-1132 0 0,6-66 391 0 0,-1 3 1191 0 0,15 13-12455 0 0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22.88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 1 10135 0 0,'0'0'778'0'0,"-6"0"3748"0"0,24 4-4327 0 0,0-1-1 0 0,1-1 1 0 0,30-1 0 0 0,-12 0-18 0 0,310 28 1522 0 0,-154-13-991 0 0,-23-5-364 0 0,-75-6-253 0 0,105-2 3 0 0,-121-4-174 0 0,-8 0-1225 0 0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23.32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10135 0 0,'0'0'2818'0'0,"2"0"-2237"0"0,109 23 1809 0 0,-32-8-1539 0 0,43 3 133 0 0,-60-10-700 0 0,313 13 604 0 0,-265-19-797 0 0,359-3 4 0 0,-417 0-298 0 0,7 1-1094 0 0,-23-2-5683 0 0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23.82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27 0 8287 0 0,'0'0'8071'0'0,"-1"2"-7839"0"0,-9 55 919 0 0,-4 106 1 0 0,13 32-927 0 0,0-194-321 0 0,1 0 1 0 0,0 0 0 0 0,0 0-1 0 0,0-1 1 0 0,0 1-1 0 0,0 0 1 0 0,1 0 0 0 0,-1 0-1 0 0,0 0 1 0 0,0 0-1 0 0,1-1 1 0 0,-1 1 0 0 0,0 0-1 0 0,1 0 1 0 0,-1 0-1 0 0,0-1 1 0 0,1 1-1 0 0,-1 0 1 0 0,1-1 0 0 0,0 1-1 0 0,-1 0 1 0 0,2 0-1 0 0,-1 0-378 0 0,1-1 0 0 0,-1 1 0 0 0,0-1 0 0 0,1 0 0 0 0,-1 0 0 0 0,1 1 0 0 0,-1-1 0 0 0,0 0 0 0 0,1 0 0 0 0,-1 0 0 0 0,3-1 0 0 0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24.22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69 9215 0 0,'0'0'3506'0'0,"2"-1"-2664"0"0,1-1-635 0 0,0 0 0 0 0,0 0-1 0 0,1 1 1 0 0,-1-1 0 0 0,1 1-1 0 0,-1 0 1 0 0,1 0 0 0 0,5-1-1 0 0,36-3 686 0 0,-30 3-632 0 0,216-23 1644 0 0,-179 21-1770 0 0,18-4-36 0 0,22 1-98 0 0,-87 6-167 0 0,0 0 0 0 0,1 1 0 0 0,-1 0 0 0 0,0 0 0 0 0,0 0 0 0 0,0 1 0 0 0,0 0 0 0 0,0 0 0 0 0,0 0 0 0 0,0 0 0 0 0,8 4 0 0 0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26.18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492 204 7367 0 0,'0'0'1450'0'0,"-7"-5"54"0"0,1 2-1126 0 0,0 1-1 0 0,-1-1 1 0 0,1 1 0 0 0,-1 1 0 0 0,1-1 0 0 0,-1 1 0 0 0,0 0 0 0 0,1 1-1 0 0,-1-1 1 0 0,0 1 0 0 0,-11 2 0 0 0,5 0-58 0 0,0 0 0 0 0,0 1-1 0 0,0 0 1 0 0,-24 11 0 0 0,24-9-191 0 0,1 1 1 0 0,0 1-1 0 0,-14 10 1 0 0,21-13-116 0 0,0 0 1 0 0,0 0-1 0 0,1 0 1 0 0,-1 1-1 0 0,1 0 1 0 0,0 0-1 0 0,1 0 1 0 0,-1 0-1 0 0,-3 7 1 0 0,7-11-15 0 0,-1 0 0 0 0,1 0 1 0 0,-1 0-1 0 0,1 0 0 0 0,-1-1 1 0 0,1 1-1 0 0,0 0 0 0 0,0 0 1 0 0,0 0-1 0 0,-1 0 1 0 0,1 0-1 0 0,0 0 0 0 0,0 0 1 0 0,0 0-1 0 0,0 0 0 0 0,0 0 1 0 0,1 0-1 0 0,-1 0 0 0 0,0-1 1 0 0,0 1-1 0 0,0 0 0 0 0,1 0 1 0 0,-1 0-1 0 0,1 0 1 0 0,-1 0-1 0 0,2 1 0 0 0,-1 0 1 0 0,0 0-1 0 0,1 0 0 0 0,0 0 0 0 0,-1 0 0 0 0,1 0 0 0 0,0 0 0 0 0,0 0 0 0 0,0 0 0 0 0,0-1 0 0 0,0 1 0 0 0,0-1 0 0 0,1 0 0 0 0,-1 0 0 0 0,0 0 0 0 0,1 0 0 0 0,-1 0 0 0 0,1 0 0 0 0,4 1 0 0 0,4-1 2 0 0,1 1-1 0 0,19-1 1 0 0,-20-1 4 0 0,15 1 12 0 0,1-2-1 0 0,-1-1 1 0 0,0-1 0 0 0,0-1 0 0 0,30-10 0 0 0,-7-4 40 0 0,-44 16-47 0 0,-1 0 0 0 0,1-1 0 0 0,-1 1 0 0 0,0-1 1 0 0,0 0-1 0 0,0-1 0 0 0,0 1 0 0 0,4-5 0 0 0,-1-4 92 0 0,-7 7-83 0 0,-1 3-3 0 0,1 1-9 0 0,0-1 0 0 0,0 1 1 0 0,-1-1-1 0 0,1 1 0 0 0,0-1 0 0 0,-1 1 0 0 0,1 0 0 0 0,-1-1 0 0 0,0 1 0 0 0,1 0 0 0 0,-1 0 1 0 0,0 0-1 0 0,0-1 0 0 0,0 1 0 0 0,0 0 0 0 0,0 0 0 0 0,0 0 0 0 0,0 0 0 0 0,0 0 0 0 0,0 1 1 0 0,0-1-1 0 0,-1 0 0 0 0,-1-1 0 0 0,-4-1 32 0 0,0 0 1 0 0,-1 1 0 0 0,-9-3-1 0 0,10 3 18 0 0,-10-1 11 0 0,0 0 1 0 0,0 0 0 0 0,1 2-1 0 0,-1 0 1 0 0,-1 1 0 0 0,1 1-1 0 0,1 1 1 0 0,-20 3-1 0 0,0 3 80 0 0,0 1 0 0 0,-57 24 0 0 0,77-26-103 0 0,0 1-1 0 0,1 0 1 0 0,-15 10-1 0 0,25-15-34 0 0,1 0-1 0 0,-1 0 0 0 0,1 1 0 0 0,0-1 1 0 0,0 1-1 0 0,1 0 0 0 0,-1 0 0 0 0,1 1 0 0 0,0-1 1 0 0,0 1-1 0 0,0 0 0 0 0,0-1 0 0 0,-2 9 1 0 0,3-1-1 0 0,4-1-10 0 0,-1-8 0 0 0,1 0 0 0 0,-1-1 0 0 0,1 1 0 0 0,-1-1 0 0 0,1 0 0 0 0,0 1 0 0 0,0-1 0 0 0,0 0 0 0 0,0 0 0 0 0,0 0 0 0 0,1 0 0 0 0,-1 0 0 0 0,0-1 0 0 0,1 1 0 0 0,0-1 0 0 0,-1 0 0 0 0,1 0 0 0 0,0 1 0 0 0,-1-2 0 0 0,1 1 0 0 0,0 0 0 0 0,0 0 0 0 0,4-1 0 0 0,8 2 0 0 0,0-1 0 0 0,0-1 0 0 0,21-2 0 0 0,-19 1 0 0 0,9-1 7 0 0,0-1 0 0 0,0-1-1 0 0,0-1 1 0 0,28-10 0 0 0,-41 11-3 0 0,0-1 1 0 0,0-1 0 0 0,-1 0 0 0 0,0 0 0 0 0,0-1 0 0 0,0-1 0 0 0,-1 0 0 0 0,0 0 0 0 0,16-17 0 0 0,-22 19 6 0 0,-1 0 0 0 0,1 0 0 0 0,-1 0 0 0 0,0-1 0 0 0,5-13 0 0 0,-7 17-8 0 0,-1 0 0 0 0,0 0 0 0 0,0 0 0 0 0,0 0 0 0 0,-1 0 0 0 0,1 0 0 0 0,-1-1 0 0 0,0 1 0 0 0,0 0 0 0 0,0 0 0 0 0,0 0 0 0 0,0-1 0 0 0,-1 1 0 0 0,1 0 0 0 0,-1 0 0 0 0,-1-4 0 0 0,0 4-1 0 0,1 1 0 0 0,-1-1 1 0 0,0 1-1 0 0,0 0 0 0 0,0 0 0 0 0,0 0 0 0 0,0 0 0 0 0,0 0 0 0 0,-1 1 0 0 0,1-1 1 0 0,0 1-1 0 0,-1-1 0 0 0,0 1 0 0 0,1 0 0 0 0,-5-1 0 0 0,-1-1 9 0 0,-1 1-1 0 0,1 0 1 0 0,0 0-1 0 0,-9 0 1 0 0,-1 1-2 0 0,1 1 1 0 0,-1 1 0 0 0,1 1-1 0 0,0 0 1 0 0,0 1-1 0 0,0 0 1 0 0,0 2 0 0 0,0 0-1 0 0,1 1 1 0 0,0 0-1 0 0,0 2 1 0 0,0 0-1 0 0,1 0 1 0 0,0 2 0 0 0,-15 12-1 0 0,28-21-9 0 0,0 1 0 0 0,0 0 0 0 0,0 0 0 0 0,1 0 0 0 0,-1 1 0 0 0,0-1 0 0 0,1 0 0 0 0,-1 1 0 0 0,1-1 0 0 0,0 1 0 0 0,0-1 0 0 0,0 1 0 0 0,0 0 0 0 0,0 3 0 0 0,0-5 0 0 0,1 0 0 0 0,0 1 0 0 0,0-1 0 0 0,0 0 0 0 0,0 0 0 0 0,0 0 0 0 0,0 0 0 0 0,1 0 0 0 0,-1 0 0 0 0,0 0 0 0 0,1 1 0 0 0,-1-1 0 0 0,0 0 0 0 0,1 0 0 0 0,-1 0 0 0 0,1 0 0 0 0,0 0 0 0 0,-1-1 0 0 0,1 1 0 0 0,0 0 0 0 0,-1 0 0 0 0,3 1 0 0 0,-1 1 0 0 0,1-1-2 0 0,-1 0-1 0 0,1 1 0 0 0,0-1 1 0 0,0 0-1 0 0,0 0 0 0 0,0-1 1 0 0,0 1-1 0 0,0 0 0 0 0,1-1 1 0 0,-1 0-1 0 0,1 0 0 0 0,-1 0 1 0 0,1 0-1 0 0,-1-1 0 0 0,1 1 1 0 0,-1-1-1 0 0,5 0 0 0 0,9 0-3 0 0,-1-1-1 0 0,23-4 0 0 0,-35 4 11 0 0,24-3 5 0 0,1-1 0 0 0,-1-1 0 0 0,-1-2 0 0 0,1-1 0 0 0,45-22 0 0 0,-69 28-1 0 0,1 0 0 0 0,-1 0 1 0 0,0 0-1 0 0,0 0 0 0 0,0-1 1 0 0,-1 0-1 0 0,0 0 1 0 0,1 0-1 0 0,-1 0 0 0 0,0-1 1 0 0,-1 1-1 0 0,1-1 0 0 0,2-7 1 0 0,-4 10-6 0 0,0-1 1 0 0,0 1-1 0 0,0-1 0 0 0,-1 1 1 0 0,1-1-1 0 0,-1 1 0 0 0,0-1 1 0 0,0 1-1 0 0,0-1 1 0 0,0 1-1 0 0,0-1 0 0 0,0 1 1 0 0,-1-1-1 0 0,1 1 1 0 0,-1-1-1 0 0,1 1 0 0 0,-1-1 1 0 0,0 1-1 0 0,0 0 0 0 0,0-1 1 0 0,-1 1-1 0 0,1 0 1 0 0,0 0-1 0 0,-1 0 0 0 0,1 0 1 0 0,-1 0-1 0 0,0 0 0 0 0,0 0 1 0 0,-2-1-1 0 0,-6-4 0 0 0,-1 1 1 0 0,0 0-1 0 0,0 1 0 0 0,0 1 0 0 0,0-1 0 0 0,-1 2 1 0 0,1-1-1 0 0,-1 2 0 0 0,-23-3 0 0 0,0 2 8 0 0,0 2 0 0 0,-39 4-1 0 0,73-2-10 0 0,-22 0 0 0 0,-41 8 0 0 0,58-7 0 0 0,0-1 0 0 0,1 1 0 0 0,-1 0 0 0 0,1 0 0 0 0,-1 0 0 0 0,1 1 0 0 0,0 0 0 0 0,0 0 0 0 0,0 0 0 0 0,0 1 0 0 0,0-1 0 0 0,-6 9 0 0 0,9-11 0 0 0,1 1 0 0 0,-1 0 0 0 0,1 0 0 0 0,0 1 0 0 0,0-1 0 0 0,0 0 0 0 0,0 0 0 0 0,0 0 0 0 0,1 1 0 0 0,-1-1 0 0 0,1 0 0 0 0,-1 1 0 0 0,1-1 0 0 0,0 0 0 0 0,0 1 0 0 0,0-1 0 0 0,0 1 0 0 0,0-1 0 0 0,1 0 0 0 0,-1 1 0 0 0,1-1 0 0 0,0 0 0 0 0,-1 1 0 0 0,1-1 0 0 0,0 0 0 0 0,0 0 0 0 0,0 0 0 0 0,1 0 0 0 0,-1 0 0 0 0,0 0 0 0 0,1 0 0 0 0,1 2 0 0 0,1-1 0 0 0,-1 1 0 0 0,1-1 0 0 0,0 0 0 0 0,0 0 0 0 0,0 0 0 0 0,0-1 0 0 0,1 1 0 0 0,-1-1 0 0 0,1 0 0 0 0,-1 0 0 0 0,1-1 0 0 0,0 1 0 0 0,0-1 0 0 0,0 0 0 0 0,-1-1 0 0 0,7 1 0 0 0,10 0 0 0 0,1 0 0 0 0,28-4 0 0 0,-39 2 0 0 0,25-2 16 0 0,53-12 0 0 0,-77 13-12 0 0,-1-1-1 0 0,0-1 1 0 0,0 0-1 0 0,0-1 1 0 0,0 0 0 0 0,-1 0-1 0 0,0-1 1 0 0,16-12-1 0 0,-23 16 5 0 0,-1 0-1 0 0,0 0 0 0 0,0 0 1 0 0,0 0-1 0 0,0 0 1 0 0,-1-1-1 0 0,1 1 0 0 0,-1 0 1 0 0,1-1-1 0 0,-1 0 1 0 0,0 1-1 0 0,0-1 0 0 0,0 0 1 0 0,1-4-1 0 0,-2 5-5 0 0,0 1-1 0 0,0-1 1 0 0,0 0-1 0 0,0 0 0 0 0,0 0 1 0 0,-1 0-1 0 0,1 0 1 0 0,-1 0-1 0 0,1 0 1 0 0,-1 0-1 0 0,0 1 0 0 0,1-1 1 0 0,-1 0-1 0 0,0 0 1 0 0,0 1-1 0 0,0-1 1 0 0,0 1-1 0 0,-1-1 0 0 0,1 1 1 0 0,0-1-1 0 0,-1 1 1 0 0,-1-2-1 0 0,-3-1-1 0 0,-1-1 0 0 0,0 1 0 0 0,0 0 0 0 0,0 0 0 0 0,-1 1 0 0 0,1 0 0 0 0,-1 0 0 0 0,0 1 0 0 0,0 0 0 0 0,0 1 0 0 0,0-1 0 0 0,0 1 0 0 0,-10 1 0 0 0,-13 0 0 0 0,0 2 0 0 0,-34 6 0 0 0,38-4 0 0 0,-4 0 0 0 0,1 2 0 0 0,-1 1 0 0 0,1 1 0 0 0,-38 17 0 0 0,59-21 0 0 0,1 0 0 0 0,-1 1 0 0 0,1 0 0 0 0,0 0 0 0 0,-8 7 0 0 0,15-11 0 0 0,-1 1 0 0 0,1-1 0 0 0,-1 0 0 0 0,1 1 0 0 0,0-1 0 0 0,0 1 0 0 0,-1-1 0 0 0,1 1 0 0 0,0-1 0 0 0,0 1 0 0 0,0 0 0 0 0,1-1 0 0 0,-1 1 0 0 0,0 0 0 0 0,1 0 0 0 0,-1 0 0 0 0,1 0 0 0 0,-1 0 0 0 0,1 0 0 0 0,0 0 0 0 0,0-1 0 0 0,0 1 0 0 0,0 0 0 0 0,0 0 0 0 0,1 0 0 0 0,-1 0 0 0 0,0 0 0 0 0,1 0 0 0 0,-1 0 0 0 0,2 3 0 0 0,0-3-3 0 0,0 1-1 0 0,0-1 1 0 0,0 1 0 0 0,1-1-1 0 0,-1 0 1 0 0,0 0-1 0 0,1 0 1 0 0,-1 0 0 0 0,1-1-1 0 0,0 1 1 0 0,-1-1 0 0 0,1 1-1 0 0,0-1 1 0 0,0 0-1 0 0,0 0 1 0 0,0 0 0 0 0,0 0-1 0 0,6 0 1 0 0,5 0 3 0 0,0 1 0 0 0,24-3 1 0 0,-35 1-2 0 0,43-4 1 0 0,1-2 0 0 0,-1-2 0 0 0,74-23 0 0 0,-98 25 0 0 0,1-1 0 0 0,-1-1 0 0 0,-1-1 0 0 0,25-14 0 0 0,-40 19 14 0 0,-1 0-1 0 0,0-1 0 0 0,1 0 1 0 0,-1 0-1 0 0,-1 0 0 0 0,1-1 1 0 0,-1 1-1 0 0,4-7 0 0 0,-7 10-5 0 0,0-1-1 0 0,0 1 1 0 0,0-1-1 0 0,0 1 1 0 0,0-1-1 0 0,0 0 1 0 0,0 1-1 0 0,-1-1 1 0 0,0 1-1 0 0,1-6 1 0 0,-1 7-6 0 0,-1-1-1 0 0,1 1 1 0 0,0-1 0 0 0,-1 1 0 0 0,1-1 0 0 0,-1 1 0 0 0,1-1 0 0 0,-1 1 0 0 0,0-1-1 0 0,1 1 1 0 0,-1-1 0 0 0,0 1 0 0 0,0 0 0 0 0,0 0 0 0 0,0 0 0 0 0,0-1 0 0 0,0 1-1 0 0,-1 0 1 0 0,-1-1 0 0 0,-1-1-2 0 0,-1 1 0 0 0,0-1 0 0 0,0 1 0 0 0,0 0 0 0 0,0 0 0 0 0,0 1 0 0 0,-10-2 0 0 0,3 1 0 0 0,0 1 0 0 0,-18 0 0 0 0,-15 3 0 0 0,0 2 0 0 0,-59 14 0 0 0,74-11 0 0 0,0 1 0 0 0,1 2 0 0 0,0 1 0 0 0,-37 20 0 0 0,59-28 0 0 0,1 0 0 0 0,0 1 0 0 0,0 0 0 0 0,0 1 0 0 0,1-1 0 0 0,-8 8 0 0 0,6 1 0 0 0,7-8 0 0 0,0-3 0 0 0,3 9-16 0 0,-2-9 11 0 0,1 1 0 0 0,0-1 0 0 0,-1 0 0 0 0,1 0 0 0 0,0 0 0 0 0,1 0 0 0 0,-1 0 0 0 0,0 0 0 0 0,0 0 0 0 0,1-1-1 0 0,-1 1 1 0 0,1-1 0 0 0,-1 0 0 0 0,1 0 0 0 0,0 0 0 0 0,3 1 0 0 0,4 1 4 0 0,0 0 0 0 0,0-1 0 0 0,12 0 0 0 0,6 0-19 0 0,-1-2 1 0 0,36-3 0 0 0,56-13 26 0 0,-41 4-10 0 0,-66 11 4 0 0,0-1 0 0 0,0 0 0 0 0,-1-1 0 0 0,1 0 1 0 0,-1-1-1 0 0,0 0 0 0 0,0-1 0 0 0,0 0 0 0 0,13-9 0 0 0,-23 13 3 0 0,0 0-1 0 0,0 0 1 0 0,1 1 0 0 0,-1-1-1 0 0,0 0 1 0 0,0 0 0 0 0,0 0-1 0 0,0 0 1 0 0,-1 0 0 0 0,1-1-1 0 0,0 1 1 0 0,0 0 0 0 0,-1 0-1 0 0,1 0 1 0 0,-1-1 0 0 0,1 1-1 0 0,-1 0 1 0 0,1-1 0 0 0,-1 1-1 0 0,0 0 1 0 0,0-1 0 0 0,1 1-1 0 0,-1-1 1 0 0,0 1 0 0 0,0 0-1 0 0,-1-1 1 0 0,1 1 0 0 0,0-1-1 0 0,0 1 1 0 0,-1 0 0 0 0,1-1-1 0 0,-1 1 1 0 0,0-2 0 0 0,-1-1-4 0 0,0 1 1 0 0,-1 0 0 0 0,1 0-1 0 0,-1 0 1 0 0,0 1 0 0 0,0-1 0 0 0,0 1-1 0 0,0-1 1 0 0,0 1 0 0 0,0 0-1 0 0,-4-2 1 0 0,-25-10-10 0 0,1 1 0 0 0,-2 1 0 0 0,0 2 0 0 0,0 1-1 0 0,-1 2 1 0 0,-60-6 0 0 0,73 12 9 0 0,-1 1 0 0 0,1 1 0 0 0,-32 5 0 0 0,44-4 0 0 0,0-1 0 0 0,1 2 0 0 0,-1-1 0 0 0,0 1 0 0 0,-9 5 0 0 0,14-6 0 0 0,1-1 0 0 0,0 1 0 0 0,0 0 0 0 0,1 0 0 0 0,-1 0 0 0 0,0 1 0 0 0,1-1 0 0 0,-1 1 0 0 0,1-1 0 0 0,0 1 0 0 0,0 0 0 0 0,0 0 0 0 0,0 0 0 0 0,0 0 0 0 0,0 0 0 0 0,-1 5 0 0 0,3-6 0 0 0,-1 0 0 0 0,1 0 0 0 0,-1 0 0 0 0,1 0 0 0 0,0 0 0 0 0,0 0 0 0 0,0 0 0 0 0,0 0 0 0 0,0 0 0 0 0,1 0 0 0 0,-1 0 0 0 0,0 0 0 0 0,1 0 0 0 0,0 0 0 0 0,-1 0 0 0 0,2 2 0 0 0,0-1 0 0 0,0 0 0 0 0,0 0 0 0 0,0 0 0 0 0,1 0 0 0 0,-1 0 0 0 0,1 0 0 0 0,0-1 0 0 0,3 4 0 0 0,2-1 0 0 0,1 1 0 0 0,-1-2 0 0 0,1 1 0 0 0,0-1 0 0 0,17 6 0 0 0,-13-7-11 0 0,1 0-1 0 0,-1-1 1 0 0,0-1-1 0 0,1 0 0 0 0,21-1 1 0 0,68-11 19 0 0,-93 10-11 0 0,13-2 29 0 0,36-11 1 0 0,-51 12-6 0 0,0-1 1 0 0,0 0 0 0 0,0 0 0 0 0,-1-1 0 0 0,0 0-1 0 0,0 0 1 0 0,14-11 0 0 0,-20 13-18 0 0,1 1 0 0 0,0-1 0 0 0,-1 0 0 0 0,1 0 0 0 0,-1 0 0 0 0,0 0 1 0 0,1 0-1 0 0,-1 0 0 0 0,0 0 0 0 0,0 0 0 0 0,0 0 0 0 0,0-4 0 0 0,-1-4-4 0 0,-1 7 0 0 0,0 1 0 0 0,0-1 0 0 0,0 0 0 0 0,-1 1 0 0 0,1-1 0 0 0,-1 1 0 0 0,0 0 0 0 0,0-1 0 0 0,0 1 0 0 0,0 0 0 0 0,0 0 0 0 0,0 0 0 0 0,0 0 0 0 0,-1 0 0 0 0,1 1 0 0 0,-1-1 0 0 0,1 1 0 0 0,-1 0 0 0 0,1 0 0 0 0,-1-1 0 0 0,0 2 0 0 0,0-1 0 0 0,0 0 0 0 0,-4 0 0 0 0,-4-1 0 0 0,0 1 0 0 0,-1 0 0 0 0,1 1 0 0 0,-22 1 0 0 0,-5 3-208 0 0,-46 11 0 0 0,73-13 144 0 0,0 2 0 0 0,-1-1 0 0 0,1 2 0 0 0,1-1 0 0 0,-1 1 0 0 0,1 1 0 0 0,0 0 0 0 0,-14 10 0 0 0,-5 16-7861 0 0,21-23 3714 0 0</inkml:trace>
</inkml:ink>
</file>

<file path=ppt/ink/ink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27.35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13 2 10591 0 0,'-1'0'819'0'0,"-11"-1"2033"0"0,14 2-2412 0 0,6 2-153 0 0,0 0 0 0 0,0 0 0 0 0,0-1 0 0 0,0 0 0 0 0,16 2 0 0 0,46 0 515 0 0,-43-4-601 0 0,392 0 1063 0 0,14 0-716 0 0,-235 12-400 0 0,-190-12-86 0 0,-6 0 144 0 0,-4 0-152 0 0,-116-1-44 0 0,-158 3-10 0 0,49 1 0 0 0,29 1 251 0 0,165-2-128 0 0,30-1-74 0 0,4 0-4 0 0,18 0 21 0 0,362-6-56 0 0,-311 3 34 0 0,-1-1 100 0 0,72 8-1 0 0,-136-5-135 0 0,95 14 168 0 0,-96-13-166 0 0,4 1 60 0 0,-8-2-69 0 0,1 1 1 0 0,-1 0 0 0 0,1-1-1 0 0,-1 1 1 0 0,0-1-1 0 0,1 1 1 0 0,-1 0 0 0 0,0-1-1 0 0,1 1 1 0 0,-1 0-1 0 0,0-1 1 0 0,0 1 0 0 0,0 0-1 0 0,0 0 1 0 0,1-1-1 0 0,-1 1 1 0 0,0 0-1 0 0,0-1 1 0 0,0 1 0 0 0,-1 0-1 0 0,1 0 1 0 0,0-1-1 0 0,0 1 1 0 0,0 0 0 0 0,0-1-1 0 0,-1 1 1 0 0,1 0-1 0 0,0-1 1 0 0,-1 1 0 0 0,1 0-1 0 0,0-1 1 0 0,-1 1-1 0 0,1-1 1 0 0,-1 1 0 0 0,0 0-1 0 0,0 0 9 0 0,-3 4-5 0 0,1-1 0 0 0,-2 1 0 0 0,1-1 0 0 0,0 0 1 0 0,-1 0-1 0 0,0 0 0 0 0,0-1 0 0 0,0 0 0 0 0,0 0 1 0 0,0 0-1 0 0,-1 0 0 0 0,-8 2 0 0 0,-9 2 29 0 0,-42 7 0 0 0,47-10-31 0 0,-69 11-3 0 0,1-4 0 0 0,-95 0 0 0 0,125-10 0 0 0,-110-1 0 0 0,-9-10 0 0 0,160 9 15 0 0,-16-2 34 0 0,31 3-49 0 0,0 0 0 0 0,0 0 0 0 0,0 0 0 0 0,0 0 0 0 0,0-1 0 0 0,0 1 0 0 0,0 0 0 0 0,0 0 0 0 0,0 0 0 0 0,0 0 0 0 0,0 0 0 0 0,0 0 0 0 0,0 0 0 0 0,0 0 0 0 0,0 0 0 0 0,0 0 0 0 0,0 0 0 0 0,0 0 0 0 0,0 0 0 0 0,0 0 0 0 0,0 0 0 0 0,0 0 0 0 0,0 0 0 0 0,0 0 0 0 0,0 0 0 0 0,0 0 0 0 0,0-1 0 0 0,0 1 0 0 0,0 0 0 0 0,0 0 0 0 0,0 0 0 0 0,0 0 0 0 0,0 0 0 0 0,0 0 0 0 0,0 0 0 0 0,0 0 0 0 0,0 0 0 0 0,0 0 0 0 0,0 0 0 0 0,-1 0 0 0 0,1 0 0 0 0,0 0 0 0 0,0 0 0 0 0,0 0 0 0 0,0 0 0 0 0,0 0 0 0 0,0 0 0 0 0,0 0 0 0 0,0 0 0 0 0,0 0 0 0 0,0 0 0 0 0,0 0 0 0 0,0 0 0 0 0,0 0 0 0 0,0 0 0 0 0,0 0 0 0 0,0 0 0 0 0,6-1 0 0 0,10-1-16 0 0,499-25-280 0 0,-177 41 425 0 0,-297-10-119 0 0,73 10 54 0 0,-113-14-11 0 0,-50 13 11 0 0,-142 4-64 0 0,100-11 0 0 0,-29 6-16 0 0,50-4-12 0 0,-134-1 0 0 0,192-8 28 0 0,12 1 0 0 0,0 0 0 0 0,0 0 0 0 0,0 0 0 0 0,0 0 0 0 0,0 0 0 0 0,0 0 0 0 0,0 0 0 0 0,0 0 0 0 0,0 0 0 0 0,0-1 0 0 0,0 1 0 0 0,0 0 0 0 0,0 0 0 0 0,0 0 0 0 0,0 0 0 0 0,0 0 0 0 0,0 0 0 0 0,0 0 0 0 0,0 0 0 0 0,0 0 0 0 0,0 0 0 0 0,0 0 0 0 0,0 0 0 0 0,0 0 0 0 0,0 0 0 0 0,0 0 0 0 0,0 0 0 0 0,0 0 0 0 0,0 0 0 0 0,0 0 0 0 0,0 0 0 0 0,0 0 0 0 0,0 0 0 0 0,0 0 0 0 0,0 0 0 0 0,0 0 0 0 0,0 0 0 0 0,0 0 0 0 0,0 0 0 0 0,0 0 0 0 0,0 0 0 0 0,0 0 0 0 0,0 0 0 0 0,0 0 0 0 0,0 0 0 0 0,0 0 0 0 0,-1 0 0 0 0,1 0 0 0 0,0 0 0 0 0,0 0 0 0 0,6-3 0 0 0,11 0 0 0 0,104-6-99 0 0,-41 2 46 0 0,114-3 51 0 0,152-16 132 0 0,-141-3 14 0 0,-200 28-134 0 0,-1 0 0 0 0,1 0 0 0 0,-1 0 0 0 0,0 0 0 0 0,6-3 0 0 0,-2-2 2 0 0,-5 1-26 0 0,-3 5 2 0 0,-1-1 1 0 0,1 1 0 0 0,-1-1-1 0 0,1 1 1 0 0,-1-1 0 0 0,1 1 0 0 0,-1-1-1 0 0,1 1 1 0 0,-1 0 0 0 0,0-1-1 0 0,1 1 1 0 0,-1 0 0 0 0,0 0 0 0 0,0-1-1 0 0,0 1-13 0 0,-11-4-225 0 0,0 1 0 0 0,0 1 1 0 0,0 0-1 0 0,0 0 0 0 0,0 1 1 0 0,-21 2-1 0 0,18-1-2180 0 0,1 2 0 0 0,-19 3 1 0 0,8 1-1909 0 0</inkml:trace>
</inkml:ink>
</file>

<file path=ppt/ink/ink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40.96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25 157 10135 0 0,'0'0'778'0'0,"-1"0"-506"0"0,-5-1-118 0 0,-12-8 6947 0 0,25 6-6463 0 0,15-2-396 0 0,-1 2-1 0 0,27-2 1 0 0,-23 2-124 0 0,104-7 204 0 0,75-9-46 0 0,237-39-76 0 0,-279 39-208 0 0,-24-1-1073 0 0,-136 19 818 0 0,3 1-462 0 0,-1-1-772 0 0</inkml:trace>
</inkml:ink>
</file>

<file path=ppt/ink/ink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41.97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550 70 11519 0 0,'0'0'887'0'0,"0"-2"-583"0"0,1 1-203 0 0,0-1 1 0 0,-1 0-1 0 0,1 0 1 0 0,-1 1-1 0 0,0-1 1 0 0,1 0-1 0 0,-1 0 1 0 0,0 0-1 0 0,0 1 0 0 0,0-1 1 0 0,0 0-1 0 0,-1 0 1 0 0,1 0-1 0 0,0 1 1 0 0,-1-1-1 0 0,1 0 1 0 0,-1 0-1 0 0,0 1 0 0 0,0-1 1 0 0,1 0-1 0 0,-1 1 1 0 0,0-1-1 0 0,0 1 1 0 0,-1-1-1 0 0,1 1 1 0 0,0 0-1 0 0,0-1 0 0 0,-1 1 1 0 0,1 0-1 0 0,-1 0 1 0 0,1 0-1 0 0,-1 0 1 0 0,1 0-1 0 0,-2-1 1 0 0,-5 0 35 0 0,1-1 0 0 0,0 1 0 0 0,0 0 1 0 0,-1 1-1 0 0,1 0 0 0 0,-1 0 0 0 0,1 0 1 0 0,-1 1-1 0 0,1 0 0 0 0,-1 1 0 0 0,1 0 1 0 0,-1 0-1 0 0,1 0 0 0 0,-9 3 0 0 0,-10 5 105 0 0,0 1 0 0 0,-36 18 1 0 0,57-25-204 0 0,-17 8 18 0 0,0 1 1 0 0,1 1 0 0 0,0 1 0 0 0,1 1-1 0 0,0 1 1 0 0,1 1 0 0 0,1 1 0 0 0,-22 27-1 0 0,29-31-46 0 0,2 0-1 0 0,-1 1 1 0 0,2 0-1 0 0,0 0 1 0 0,1 1-1 0 0,0 0 1 0 0,1 0-1 0 0,1 0 1 0 0,1 1-1 0 0,0 0 1 0 0,1 0-1 0 0,1 0 1 0 0,0 21-1 0 0,2-30-7 0 0,0-1-1 0 0,1 0 0 0 0,-1 0 1 0 0,2 1-1 0 0,-1-1 0 0 0,1 0 1 0 0,0 0-1 0 0,1-1 1 0 0,-1 1-1 0 0,1 0 0 0 0,1-1 1 0 0,-1 1-1 0 0,1-1 0 0 0,0 0 1 0 0,1-1-1 0 0,-1 1 1 0 0,1-1-1 0 0,0 1 0 0 0,0-1 1 0 0,1-1-1 0 0,0 1 0 0 0,0-1 1 0 0,0 0-1 0 0,0 0 0 0 0,0-1 1 0 0,14 5-1 0 0,-4-3 6 0 0,0-2 0 0 0,0 0 0 0 0,0-1 0 0 0,0-1 0 0 0,0 0 0 0 0,0-1 0 0 0,0-1 0 0 0,1 0 0 0 0,-1-1 0 0 0,-1-1 0 0 0,1-1 0 0 0,0 0 0 0 0,-1-1 0 0 0,1 0 0 0 0,17-10 0 0 0,0-7 78 0 0,-31 21 368 0 0,-11 16-345 0 0,4-9-86 0 0,-10 19-7 0 0,6-10 8 0 0,-10 23 0 0 0,-53 147-74 0 0,-50 108-52 0 0,94-236-65 0 0,-14 27-218 0 0,42-82 215 0 0,11-13-2005 0 0,2-2 1036 0 0,-1-1-1 0 0,0 0 1 0 0,18-31-1 0 0,-30 45 1137 0 0,51-80-3363 0 0,-9 10-138 0 0</inkml:trace>
</inkml:ink>
</file>

<file path=ppt/ink/ink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43.35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70 405 8751 0 0,'0'0'1048'0'0,"2"-1"-304"0"0,24-2 2156 0 0,-25 3-2204 0 0,1 2-109 0 0,0-1-450 0 0,0 1 1 0 0,0 0-1 0 0,0 1 1 0 0,0-1-1 0 0,0 0 1 0 0,-1 1-1 0 0,1-1 0 0 0,-1 1 1 0 0,1-1-1 0 0,-1 1 1 0 0,0 0-1 0 0,0-1 1 0 0,1 5-1 0 0,-1-2-6 0 0,0 1 1 0 0,-1 0-1 0 0,1-1 0 0 0,-1 1 0 0 0,0 0 1 0 0,-2 8-1 0 0,0-2-30 0 0,-1 0 0 0 0,0-1 0 0 0,-1 1 0 0 0,0-1 0 0 0,-10 21 0 0 0,-27 53 231 0 0,-7 13-13 0 0,43-90-264 0 0,5-6 14 0 0,1-10-54 0 0,0 0 0 0 0,1 0-1 0 0,0 1 1 0 0,0-1 0 0 0,1 0 0 0 0,6-12 0 0 0,-2 3-56 0 0,-6 14 40 0 0,55-123-328 0 0,-49 112 281 0 0,1 1 1 0 0,1 0 0 0 0,0 0-1 0 0,0 1 1 0 0,2 0 0 0 0,19-18-1 0 0,-13 16 48 0 0,-10 10 0 0 0,3 4 0 0 0,-6 0 0 0 0,-2 0 0 0 0,0 0 0 0 0,0 1 0 0 0,0-1 0 0 0,0 1 0 0 0,0 0 0 0 0,0 0 0 0 0,0-1 0 0 0,0 1 0 0 0,0 1 0 0 0,2 0 0 0 0,1 0-7 0 0,0 0 0 0 0,0 0 0 0 0,0 0 0 0 0,1-1 0 0 0,-1 1-1 0 0,0-1 1 0 0,1-1 0 0 0,-1 1 0 0 0,1-1 0 0 0,0 0 0 0 0,7-1 0 0 0,-1-1-55 0 0,-1 0-1 0 0,1-1 1 0 0,-1-1 0 0 0,13-5 0 0 0,-21 8 19 0 0,-1 0 23 0 0,8-7 34 0 0,-9 7 167 0 0,-2 1-169 0 0,0 1 0 0 0,-1 0-1 0 0,1 0 1 0 0,-1 0 0 0 0,1 0-1 0 0,0-1 1 0 0,-1 1 0 0 0,1-1-1 0 0,-3 1 1 0 0,1 0 26 0 0,-5 3-9 0 0,1 0-1 0 0,0 0 1 0 0,1 1 0 0 0,-1 0 0 0 0,1 0-1 0 0,0 0 1 0 0,0 1 0 0 0,-9 11-1 0 0,4-3 2 0 0,0 1-1 0 0,-14 29 1 0 0,17-28-18 0 0,0 0 0 0 0,1 1 1 0 0,-4 17-1 0 0,9-28-10 0 0,1-1 0 0 0,0 1 1 0 0,0-1-1 0 0,0 0 0 0 0,1 1 0 0 0,-1-1 0 0 0,2 1 1 0 0,-1-1-1 0 0,0 1 0 0 0,1-1 0 0 0,0 1 1 0 0,0-1-1 0 0,1 1 0 0 0,2 6 0 0 0,3-4-2 0 0,-6-6-1 0 0,1-1 0 0 0,0 0 0 0 0,0 0 0 0 0,0-1 0 0 0,0 1 0 0 0,0 0 0 0 0,0-1 0 0 0,0 1 0 0 0,0-1 0 0 0,0 1 0 0 0,0-1 0 0 0,0 0 0 0 0,0 0 0 0 0,0 0 0 0 0,0 0 0 0 0,0 0 0 0 0,0-1 0 0 0,0 1 0 0 0,3-1 0 0 0,5-2-13 0 0,1-1 1 0 0,13-5-1 0 0,-19 7 9 0 0,12-6-80 0 0,0 0 0 0 0,-1-1 0 0 0,0-1 0 0 0,0-1 0 0 0,27-24 0 0 0,-11 4-83 0 0,39-49 0 0 0,-60 67 134 0 0,0-1 1 0 0,15-29-1 0 0,-25 42 231 0 0,-20 9-71 0 0,12-3-103 0 0,-1 0 1 0 0,1 0 0 0 0,-1 0 0 0 0,2 1 0 0 0,-1 1-1 0 0,0-1 1 0 0,1 1 0 0 0,1 0 0 0 0,-1 0-1 0 0,1 0 1 0 0,0 1 0 0 0,-5 11 0 0 0,0 2-5 0 0,1 0-1 0 0,2 1 1 0 0,-10 39 0 0 0,13-40 18 0 0,-3 33 0 0 0,7-37-36 0 0,2-13 3 0 0,0-2 2 0 0,4 6 37 0 0,-4-7-40 0 0,0 0 1 0 0,0 0-1 0 0,0 0 1 0 0,0 0-1 0 0,0 0 1 0 0,0-1-1 0 0,0 1 1 0 0,1-1-1 0 0,-1 0 1 0 0,0 0-1 0 0,0 0 1 0 0,0 0-1 0 0,0 0 1 0 0,1 0-1 0 0,-1 0 1 0 0,0-1-1 0 0,0 1 1 0 0,0-1-1 0 0,0 1 1 0 0,3-2-1 0 0,5-2-2 0 0,1-1-1 0 0,14-8 0 0 0,-8 2 19 0 0,0 0 0 0 0,-1-1 0 0 0,-1-1 0 0 0,0 0 0 0 0,22-25 1 0 0,55-84 4 0 0,-82 107-1 0 0,-1 0 1 0 0,0-1-1 0 0,-2 0 1 0 0,11-29-1 0 0,-16 38-12 0 0,15-32 106 0 0,-4 14-73 0 0,-1-1 1 0 0,-2 0-1 0 0,14-47 0 0 0,-16 45-2 0 0,1 0 0 0 0,2 0-1 0 0,17-33 1 0 0,-16 39-42 0 0,-7 12 0 0 0,0 0 0 0 0,1 1 0 0 0,9-12 0 0 0,-5 7-2 0 0,-9 12 3 0 0,0 0 0 0 0,1 0 0 0 0,-1 0 0 0 0,0 1 0 0 0,1-1 0 0 0,-1 0 0 0 0,1 1 0 0 0,-1-1 0 0 0,1 1 0 0 0,0 0 0 0 0,-1-1 0 0 0,3 0 0 0 0,-2 0 42 0 0,-1 2 5 0 0,-2 5-28 0 0,-2 10-2 0 0,-120 248 658 0 0,51-117-636 0 0,27-53-9 0 0,8-18 87 0 0,-36 105 0 0 0,94-191-65 0 0,13-16-80 0 0,-1-2 0 0 0,41-46 1 0 0,34-30-174 0 0,-100 98 199 0 0,1 0-2 0 0,-1 0 1 0 0,1 1-1 0 0,0 0 0 0 0,18-9 1 0 0,-25 15-70 0 0,-6 14-10 0 0,-3 1 82 0 0,0 0 0 0 0,-1-1 0 0 0,0 0 0 0 0,-2-1 0 0 0,-14 18 0 0 0,22-28 0 0 0,-32 41 8 0 0,-114 131-801 0 0,110-134-64 0 0,37-39 562 0 0,17-19-4181 0 0,-4 6-599 0 0</inkml:trace>
</inkml:ink>
</file>

<file path=ppt/ink/ink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45.08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435 13 13823 0 0,'24'-13'5514'0'0,"-35"19"-4721"0"0,-18 9-884 0 0,5 2 241 0 0,0 0-1 0 0,-38 36 0 0 0,51-42-133 0 0,-9 8 23 0 0,1 2 0 0 0,-17 23 0 0 0,31-37-34 0 0,1-1 0 0 0,0 1 1 0 0,0 0-1 0 0,0 0 0 0 0,1 0 0 0 0,0 0 0 0 0,1 1 0 0 0,0-1 1 0 0,0 1-1 0 0,0 0 0 0 0,1 0 0 0 0,0 9 0 0 0,1-14-6 0 0,0 1-1 0 0,0 0 0 0 0,1-1 0 0 0,0 1 1 0 0,-1 0-1 0 0,2-1 0 0 0,-1 1 1 0 0,0-1-1 0 0,1 1 0 0 0,-1-1 1 0 0,1 1-1 0 0,0-1 0 0 0,0 0 0 0 0,0 0 1 0 0,1 0-1 0 0,-1 0 0 0 0,1-1 1 0 0,4 4-1 0 0,4 3-72 0 0,0-1 0 0 0,1 0 0 0 0,22 9 0 0 0,-22-11-10 0 0,-1 0 1 0 0,0 0 0 0 0,19 15 0 0 0,-29-19 74 0 0,1-1 0 0 0,-1 1 1 0 0,1-1-1 0 0,-1 1 0 0 0,0-1 0 0 0,1 1 0 0 0,-1 0 1 0 0,0 0-1 0 0,0 0 0 0 0,-1-1 0 0 0,1 1 1 0 0,0 0-1 0 0,-1 0 0 0 0,1 0 0 0 0,-1 0 0 0 0,1 0 1 0 0,-1 1-1 0 0,0 1 0 0 0,0-1-4 0 0,0 0 0 0 0,-1 1 0 0 0,0-1-1 0 0,0 0 1 0 0,0 0 0 0 0,0 0 0 0 0,0 0 0 0 0,0 0-1 0 0,-1 0 1 0 0,-2 4 0 0 0,-4 3-21 0 0,-1 1 1 0 0,0-1-1 0 0,0-1 1 0 0,-15 12-1 0 0,-26 21 12 0 0,-2-2-1 0 0,-61 36 1 0 0,87-60 16 0 0,-27 22 0 0 0,52-37-58 0 0,15-3-124 0 0,-1-1 175 0 0,0-1 0 0 0,0 0 0 0 0,0 0 0 0 0,0-1 0 0 0,-1-1 0 0 0,1 0 0 0 0,13-10 0 0 0,77-62-20 0 0,-42 29-2 0 0,-14 14 21 0 0,1 2-1 0 0,86-45 0 0 0,-40 38 607 0 0,-93 39-480 0 0,-11 14 32 0 0,-9 9-21 0 0,-37 33 0 0 0,37-38-105 0 0,1 0 1 0 0,1 2 0 0 0,-17 23-1 0 0,34-42-18 0 0,-37 59 59 0 0,33-52-58 0 0,1 0 0 0 0,0 1-1 0 0,0-1 1 0 0,1 0 0 0 0,-1 1-1 0 0,-1 14 1 0 0,4-21-8 0 0,0 0 0 0 0,0 0 0 0 0,0 0 0 0 0,0 0 0 0 0,0 0 1 0 0,0 0-1 0 0,0 0 0 0 0,0 0 0 0 0,0 0 0 0 0,1 0 0 0 0,-1 0 0 0 0,0 0 0 0 0,1 0 0 0 0,-1 0 0 0 0,1 0 0 0 0,-1 0 0 0 0,1 0 0 0 0,-1-1 0 0 0,1 1 0 0 0,-1 0 0 0 0,1 0 0 0 0,0 0 1 0 0,1 0-1 0 0,-1 0-2 0 0,1 0-1 0 0,0 0 1 0 0,-1-1 0 0 0,1 1 0 0 0,0-1 0 0 0,-1 1 0 0 0,1-1 0 0 0,0 0 0 0 0,0 0 0 0 0,-1 0 0 0 0,1 0 0 0 0,3 0 0 0 0,5-1-32 0 0,0-1 1 0 0,0-1 0 0 0,16-6-1 0 0,-23 9 31 0 0,34-15-85 0 0,-2-1-1 0 0,1-2 1 0 0,41-28-1 0 0,93-77-469 0 0,-132 95 452 0 0,-5 0 51 0 0,-31 26 128 0 0,-18 21 110 0 0,-105 123 296 0 0,48-44-290 0 0,52-70-156 0 0,15-20-26 0 0,6-8-1 0 0,1 0 0 0 0,-1 0 0 0 0,0 0 0 0 0,0 0-1 0 0,0 0 1 0 0,0 0 0 0 0,0 0 0 0 0,0 0 0 0 0,0 0-1 0 0,0 0 1 0 0,0 0 0 0 0,1 0 0 0 0,-1 0 0 0 0,0 0 0 0 0,0 0-1 0 0,0 0 1 0 0,0 0 0 0 0,0 0 0 0 0,0 0 0 0 0,0 0 0 0 0,0 0-1 0 0,1 0 1 0 0,-1 0 0 0 0,0 0 0 0 0,0 0 0 0 0,0 0-1 0 0,0 0 1 0 0,0 0 0 0 0,0 0 0 0 0,0 0 0 0 0,0 0 0 0 0,0 1-1 0 0,0-1 1 0 0,1 0 0 0 0,-1 0 0 0 0,0 0 0 0 0,0 0 0 0 0,0 0-1 0 0,0 0 1 0 0,0 0 0 0 0,0 0 0 0 0,0 0 0 0 0,0 0-1 0 0,0 1 1 0 0,0-1 0 0 0,0 0 0 0 0,0 0 0 0 0,0 0 0 0 0,0 0-1 0 0,0 0 1 0 0,0 0 0 0 0,0 0 0 0 0,0 0 0 0 0,0 1 0 0 0,0-1-1 0 0,0 0 1 0 0,0 0 0 0 0,0 0 0 0 0,0 0 0 0 0,10-4-20 0 0,-9 4 15 0 0,11-6-50 0 0,0 0 1 0 0,-1-1-1 0 0,0-1 1 0 0,16-13-1 0 0,38-41-281 0 0,-11 10 17 0 0,-29 29 136 0 0,-11 10 137 0 0,-1 1 0 0 0,22-14 0 0 0,-34 25 45 0 0,2 0 3 0 0,0-1-1 0 0,-1 0 0 0 0,1 0 0 0 0,-1 0 0 0 0,0 0 0 0 0,0 0 0 0 0,1 0 0 0 0,-2-1 1 0 0,1 1-1 0 0,0-1 0 0 0,2-2 0 0 0,-4 4 284 0 0,0 2-264 0 0,1 5 23 0 0,7 9 55 0 0,-4-6-81 0 0,0 0-1 0 0,0-1 1 0 0,1 0-1 0 0,0 0 0 0 0,0 0 1 0 0,1-1-1 0 0,0 1 1 0 0,1-1-1 0 0,0-1 1 0 0,0 1-1 0 0,0-1 1 0 0,0-1-1 0 0,1 1 0 0 0,0-1 1 0 0,0 0-1 0 0,1-1 1 0 0,-1 0-1 0 0,1-1 1 0 0,0 1-1 0 0,0-2 1 0 0,0 1-1 0 0,0-1 0 0 0,14 1 1 0 0,3-1 2 0 0,1-2 1 0 0,40-4-1 0 0,-51 2-20 0 0,0-1 0 0 0,0-1 1 0 0,0 0-1 0 0,0-1 0 0 0,20-9 0 0 0,-26 9 5 0 0,-1-1-1 0 0,1 0 1 0 0,-1 0-1 0 0,-1-1 1 0 0,1 0-1 0 0,-1-1 0 0 0,0 0 1 0 0,-1 0-1 0 0,0 0 1 0 0,0-1-1 0 0,-1 0 1 0 0,0 0-1 0 0,0-1 1 0 0,4-10-1 0 0,-9 18-5 0 0,0 0-1 0 0,-1 0 1 0 0,1 0-1 0 0,0 0 1 0 0,-1 0-1 0 0,1 0 1 0 0,-1 0-1 0 0,0 0 1 0 0,0 0-1 0 0,0 0 1 0 0,0 0-1 0 0,0 0 1 0 0,0 0-1 0 0,0 0 1 0 0,-1 0 0 0 0,1 0-1 0 0,-1 0 1 0 0,1 0-1 0 0,-1 0 1 0 0,0 0-1 0 0,0 0 1 0 0,0 0-1 0 0,0 0 1 0 0,0 1-1 0 0,0-1 1 0 0,0 0-1 0 0,-1 1 1 0 0,1-1-1 0 0,-1 1 1 0 0,1-1-1 0 0,-1 1 1 0 0,0 0-1 0 0,1 0 1 0 0,-1 0-1 0 0,0 0 1 0 0,0 0-1 0 0,0 0 1 0 0,1 0-1 0 0,-1 0 1 0 0,0 1 0 0 0,0-1-1 0 0,0 1 1 0 0,0-1-1 0 0,-1 1 1 0 0,1 0-1 0 0,0 0 1 0 0,0 0-1 0 0,0 0 1 0 0,-3 1-1 0 0,-7 1 35 0 0,1 0 0 0 0,-1 1-1 0 0,1 1 1 0 0,0 0-1 0 0,-1 0 1 0 0,2 1 0 0 0,-1 0-1 0 0,1 1 1 0 0,-1 0 0 0 0,-11 11-1 0 0,2-1 80 0 0,2 1 0 0 0,0 0 0 0 0,-30 39 0 0 0,39-44-51 0 0,1-1-1 0 0,0 2 0 0 0,-11 24 1 0 0,17-33-50 0 0,0 1 1 0 0,0-1 0 0 0,1 1-1 0 0,-1 0 1 0 0,1-1 0 0 0,1 1-1 0 0,-1 0 1 0 0,1-1 0 0 0,-1 1-1 0 0,1 0 1 0 0,1 0 0 0 0,-1 0-1 0 0,1-1 1 0 0,-1 1 0 0 0,4 7-1 0 0,-3-9-6 0 0,1 0 0 0 0,0 0 0 0 0,-1-1 0 0 0,1 1 0 0 0,0-1 0 0 0,1 0 0 0 0,-1 1 1 0 0,0-1-1 0 0,1 0 0 0 0,-1 0 0 0 0,1 0 0 0 0,-1-1 0 0 0,1 1 0 0 0,0-1 0 0 0,0 1 0 0 0,0-1 0 0 0,0 0 0 0 0,0 0 0 0 0,0 0 0 0 0,0-1 0 0 0,3 1 0 0 0,6 1 8 0 0,0-1-1 0 0,0 0 1 0 0,0-1-1 0 0,16-1 1 0 0,-3-3 4 0 0,0 0-1 0 0,0-2 1 0 0,0 0 0 0 0,-1-2 0 0 0,0 0 0 0 0,0-2-1 0 0,36-21 1 0 0,9-11-58 0 0,68-55-1 0 0,-30 20-113 0 0,-77 52 168 0 0,-29 23 139 0 0,-6 4-130 0 0,0-1-1 0 0,0 0 1 0 0,0 1-1 0 0,0 0 1 0 0,0 0 0 0 0,1 1-1 0 0,-1-1 1 0 0,1 1 0 0 0,-1 0-1 0 0,-4 5 1 0 0,-5 1 19 0 0,-2 3 3 0 0,0 0 0 0 0,0 0 1 0 0,-24 27-1 0 0,30-27-20 0 0,-1 1 0 0 0,2 1 0 0 0,0-1 0 0 0,0 1 0 0 0,-7 18 1 0 0,12-24-14 0 0,1 0 0 0 0,0 0 0 0 0,1 0 0 0 0,-1 0 1 0 0,2 1-1 0 0,-1-1 0 0 0,1 0 0 0 0,0 1 1 0 0,1-1-1 0 0,0 1 0 0 0,2 15 0 0 0,1-13-10 0 0,5 3 0 0 0,-3-12 0 0 0,-3-2 0 0 0,1 1 0 0 0,-1 0 0 0 0,1 0 0 0 0,0 0 0 0 0,0-1 0 0 0,0 0 0 0 0,0 1 0 0 0,-1-1 0 0 0,1 0 0 0 0,0 0 0 0 0,0-1 0 0 0,0 1 0 0 0,4-2 0 0 0,36-11 0 0 0,-27 7 0 0 0,12-5-60 0 0,-1 0 0 0 0,-1-2 0 0 0,0-1 0 0 0,0-1 0 0 0,-2-1 0 0 0,0-1 0 0 0,25-23 0 0 0,-3 2-143 0 0,26-24-42 0 0,-64 52 256 0 0,-16 9 57 0 0,5 2-61 0 0,0 0 1 0 0,-1 1 0 0 0,1-1-1 0 0,0 1 1 0 0,0 0-1 0 0,0 0 1 0 0,0 1 0 0 0,1-1-1 0 0,-1 1 1 0 0,-2 2-1 0 0,-10 8 43 0 0,5-4-36 0 0,0-1 0 0 0,1 1 1 0 0,0 1-1 0 0,0 0 0 0 0,1 0 0 0 0,0 1 0 0 0,1-1 0 0 0,0 2 0 0 0,1-1 1 0 0,0 1-1 0 0,1 0 0 0 0,0 0 0 0 0,1 1 0 0 0,-4 17 0 0 0,7-27-12 0 0,1 1 0 0 0,-1 0 1 0 0,1 0-1 0 0,0 0 0 0 0,0-1 0 0 0,1 1 0 0 0,-1 0 0 0 0,1 0 0 0 0,0-1 1 0 0,0 1-1 0 0,0 0 0 0 0,0-1 0 0 0,0 1 0 0 0,4 5 0 0 0,-4-8-1 0 0,1 1 1 0 0,-1 0-1 0 0,1 0 0 0 0,-1-1 0 0 0,1 1 1 0 0,0-1-1 0 0,-1 1 0 0 0,1-1 0 0 0,0 0 0 0 0,0 1 1 0 0,0-1-1 0 0,0 0 0 0 0,0 0 0 0 0,1-1 1 0 0,-1 1-1 0 0,0 0 0 0 0,0-1 0 0 0,1 1 1 0 0,-1-1-1 0 0,0 0 0 0 0,0 0 0 0 0,1 0 0 0 0,-1 0 1 0 0,0 0-1 0 0,4-1 0 0 0,5-1 13 0 0,0 0 1 0 0,1-1-1 0 0,-1 0 0 0 0,-1-1 0 0 0,1 0 0 0 0,-1-1 0 0 0,1 0 1 0 0,18-13-1 0 0,-16 8 32 0 0,0 0 1 0 0,-1-1 0 0 0,0-1 0 0 0,0 0-1 0 0,14-21 1 0 0,-5 1 35 0 0,-2-1-1 0 0,-1 0 1 0 0,-2-1 0 0 0,21-62-1 0 0,-29 73-74 0 0,6-29 1 0 0,-13 45-4 0 0,0 1 1 0 0,0 0-1 0 0,0-1 1 0 0,-1 1-1 0 0,0-1 1 0 0,0 1-1 0 0,-1-1 1 0 0,0 1-1 0 0,0 0 1 0 0,-2-7-1 0 0,0 6-46 0 0,3 5-172 0 0,-8 24-2980 0 0,8-10-1321 0 0,1 1-1352 0 0</inkml:trace>
</inkml:ink>
</file>

<file path=ppt/ink/ink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45.54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592 0 16127 0 0,'0'0'3264'0'0,"-2"2"-2781"0"0,-8 13-286 0 0,-1-1 0 0 0,0 0 0 0 0,-1-1 0 0 0,-24 20 0 0 0,-62 40 175 0 0,57-48-319 0 0,0-1 0 0 0,-2-2 0 0 0,-69 25 0 0 0,95-42-68 0 0,1 0 0 0 0,-1-1 1 0 0,-1-1-1 0 0,1 0 0 0 0,0-1 0 0 0,-28-1 0 0 0,44-1-1 0 0,-1 0-1 0 0,1 0 1 0 0,-1 0-1 0 0,1 0 1 0 0,-1-1-1 0 0,1 1 1 0 0,-1 0-1 0 0,1-1 1 0 0,-1 1-1 0 0,1-1 0 0 0,0 1 1 0 0,-1-1-1 0 0,1 0 1 0 0,0 0-1 0 0,-1 1 1 0 0,1-1-1 0 0,-2-2 1 0 0,3 2 5 0 0,0 1 0 0 0,-1-1 0 0 0,1 1 0 0 0,0 0 1 0 0,0-1-1 0 0,0 1 0 0 0,0-1 0 0 0,0 1 0 0 0,0-1 0 0 0,0 1 1 0 0,1-1-1 0 0,-1 1 0 0 0,0-1 0 0 0,0 1 0 0 0,0-1 0 0 0,0 1 1 0 0,1 0-1 0 0,-1-1 0 0 0,0 1 0 0 0,0-1 0 0 0,1 1 0 0 0,-1 0 1 0 0,0-1-1 0 0,1 1 0 0 0,7-10-93 0 0,-8 10 100 0 0,15-13-98 0 0,0 1 1 0 0,1 1-1 0 0,24-14 0 0 0,3-3 53 0 0,-9 5 59 0 0,-5 2 14 0 0,1 1 1 0 0,1 1 0 0 0,62-27-1 0 0,-89 44 5 0 0,0 1 1 0 0,0-1-1 0 0,0 1 0 0 0,0 0 0 0 0,0 1 0 0 0,0-1 0 0 0,1 1 1 0 0,-1 0-1 0 0,0 0 0 0 0,0 0 0 0 0,0 0 0 0 0,0 1 1 0 0,1-1-1 0 0,-1 1 0 0 0,0 0 0 0 0,0 1 0 0 0,0-1 1 0 0,0 1-1 0 0,-1 0 0 0 0,1 0 0 0 0,0 0 0 0 0,-1 0 0 0 0,1 0 1 0 0,-1 1-1 0 0,0 0 0 0 0,6 5 0 0 0,121 136-749 0 0,-127-142 169 0 0,-1 0 1 0 0,1 1-1 0 0,0-1 0 0 0,0 0 0 0 0,-1 0 1 0 0,1-1-1 0 0,1 1 0 0 0,-1-1 0 0 0,0 1 1 0 0,0-1-1 0 0,0 0 0 0 0,1 0 0 0 0,-1 0 1 0 0,5 0-1 0 0,16 3-3828 0 0</inkml:trace>
</inkml:ink>
</file>

<file path=ppt/ink/ink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46.26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226 257 13823 0 0,'0'0'1062'0'0,"0"-2"-693"0"0,-9-27 1187 0 0,8 28-1235 0 0,0 10 1345 0 0,-1 24-1076 0 0,0 2-284 0 0,-68 392 909 0 0,28-213-1196 0 0,-28 129 99 0 0,44-242 10 0 0,24-94-106 0 0,2-6 37 0 0,0-11-10 0 0,2 0 1 0 0,-1 0-1 0 0,2 0 0 0 0,-1 1 1 0 0,5-11-1 0 0,2-11 8 0 0,20-74 1 0 0,4 2-1 0 0,5 1 0 0 0,5 2 1 0 0,3 1-1 0 0,5 3 0 0 0,76-106 1 0 0,40-20-346 0 0,-134 185 196 0 0,0 1 1 0 0,3 2-1 0 0,64-48 0 0 0,-80 68 88 0 0,0 0 0 0 0,29-12 0 0 0,-40 22 4 0 0,0 0 0 0 0,0 1 1 0 0,1 0-1 0 0,-1 0 0 0 0,1 1 0 0 0,-1 1 0 0 0,1-1 0 0 0,15 1 0 0 0,-22 1-1 0 0,-1 0 0 0 0,1 0 1 0 0,-1 0-1 0 0,1 1 0 0 0,-1-1 0 0 0,0 1 0 0 0,1 0 0 0 0,-1-1 0 0 0,0 1 0 0 0,1 0 1 0 0,-1 0-1 0 0,0 0 0 0 0,0 1 0 0 0,0-1 0 0 0,0 1 0 0 0,0-1 0 0 0,0 1 0 0 0,0-1 1 0 0,0 1-1 0 0,-1 0 0 0 0,1 0 0 0 0,-1 0 0 0 0,1 0 0 0 0,-1 0 0 0 0,0 0 0 0 0,0 0 0 0 0,0 1 1 0 0,0-1-1 0 0,0 0 0 0 0,0 1 0 0 0,0-1 0 0 0,0 5 0 0 0,0 1-6 0 0,-1 1 0 0 0,0 0 1 0 0,0 0-1 0 0,-1 0 0 0 0,0 0 0 0 0,0 0 0 0 0,-5 16 0 0 0,-9 22 5 0 0,-2-1 1 0 0,-2-1-1 0 0,-25 44 0 0 0,-84 123 13 0 0,64-114-11 0 0,-4-2 0 0 0,-124 133 0 0 0,118-150-7 0 0,24-23-38 0 0,-100 84 1 0 0,128-125-34 0 0,-7 6-1650 0 0,59-51-5591 0 0,-8 5 2972 0 0</inkml:trace>
</inkml:ink>
</file>

<file path=ppt/ink/ink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47.90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20 1172 11519 0 0,'0'0'887'0'0,"0"1"-583"0"0,-2 1-140 0 0,0 0-1 0 0,0 0 1 0 0,0 1 0 0 0,1-1-1 0 0,-1 0 1 0 0,1 1 0 0 0,0 0-1 0 0,0-1 1 0 0,0 1 0 0 0,0 0-1 0 0,0-1 1 0 0,0 1 0 0 0,1 0-1 0 0,-1 0 1 0 0,1 5 0 0 0,0-7 402 0 0,2 3-421 0 0,1 0-1 0 0,0-1 1 0 0,-1 1-1 0 0,1-1 1 0 0,0 0-1 0 0,1 1 1 0 0,-1-2 0 0 0,1 1-1 0 0,-1 0 1 0 0,1-1-1 0 0,0 1 1 0 0,0-1-1 0 0,0 0 1 0 0,0 0-1 0 0,0-1 1 0 0,0 1-1 0 0,1-1 1 0 0,-1 0-1 0 0,7 1 1 0 0,9 0 26 0 0,0 0 1 0 0,-1-1-1 0 0,21-2 0 0 0,-19 0-95 0 0,0-1 0 0 0,0 0 0 0 0,0-2 0 0 0,-1-1 0 0 0,28-9 0 0 0,-33 8-72 0 0,1-1-1 0 0,-2 0 0 0 0,1-1 1 0 0,-1-1-1 0 0,-1 0 0 0 0,1-1 1 0 0,16-16-1 0 0,-17 14 27 0 0,3-3-16 0 0,17-20-1 0 0,-29 31-14 0 0,-1-1 0 0 0,0 1-1 0 0,0 0 1 0 0,-1-1 0 0 0,1 1-1 0 0,-1-1 1 0 0,0 0 0 0 0,0 0-1 0 0,0 0 1 0 0,1-9 0 0 0,-3 13-4 0 0,0 1 1 0 0,0-1 0 0 0,0 0 0 0 0,1 1 0 0 0,-1-1-1 0 0,0 0 1 0 0,-1 0 0 0 0,1 1 0 0 0,0-1 0 0 0,0 0-1 0 0,0 0 1 0 0,0 1 0 0 0,0-1 0 0 0,-1 0 0 0 0,1 1-1 0 0,0-1 1 0 0,-1 0 0 0 0,1 1 0 0 0,-1-1 0 0 0,1 0 0 0 0,0 1-1 0 0,-1-1 1 0 0,1 1 0 0 0,-1-1 0 0 0,-1 0 0 0 0,1 0-4 0 0,0 1 1 0 0,0 0 0 0 0,-1-1 0 0 0,1 1 0 0 0,0 0 0 0 0,-1-1 0 0 0,1 1 0 0 0,0 0-1 0 0,0 0 1 0 0,-1 0 0 0 0,1 0 0 0 0,0 1 0 0 0,-3-1 0 0 0,-2 2-15 0 0,0-1 0 0 0,-1 2 1 0 0,1-1-1 0 0,-10 6 0 0 0,-3 2 33 0 0,0 1 0 0 0,2 1-1 0 0,-1 1 1 0 0,2 0 0 0 0,-20 20-1 0 0,18-14 5 0 0,-4 3 8 0 0,-27 36 0 0 0,44-52-23 0 0,1 1 0 0 0,-1 0 1 0 0,1-1-1 0 0,1 1 0 0 0,-1 1 1 0 0,1-1-1 0 0,1 0 0 0 0,-1 1 1 0 0,1 0-1 0 0,-2 14 0 0 0,4-20 0 0 0,0-1 0 0 0,0 1 0 0 0,0 0 0 0 0,0-1 0 0 0,1 1 0 0 0,-1 0 0 0 0,0-1 0 0 0,1 1 0 0 0,-1-1 0 0 0,1 1 0 0 0,-1 0 0 0 0,1-1 0 0 0,0 1 0 0 0,0-1 0 0 0,0 0 0 0 0,-1 1 0 0 0,1-1 0 0 0,1 0 0 0 0,0 2 0 0 0,0-1 0 0 0,0-1 0 0 0,1 1 0 0 0,-1-1 0 0 0,0 0 0 0 0,1 1 0 0 0,-1-1 0 0 0,1 0 0 0 0,0 0 0 0 0,-1-1 0 0 0,5 2 0 0 0,4-1 0 0 0,-1 0 0 0 0,1 0 0 0 0,0-2 0 0 0,19-1 0 0 0,1-4 5 0 0,0-1 0 0 0,0-1-1 0 0,34-15 1 0 0,-23 5 79 0 0,-1-2 0 0 0,-2-2 1 0 0,0-2-1 0 0,70-55 0 0 0,-61 38-32 0 0,-1-3 0 0 0,56-67-1 0 0,70-110-72 0 0,-138 174 31 0 0,347-487-82 0 0,-373 521 83 0 0,39-60-36 0 0,-42 63 52 0 0,-1-1-1 0 0,0 1 0 0 0,-1-1 1 0 0,0 0-1 0 0,3-13 0 0 0,-17 24 1 0 0,-4 6-49 0 0,1 0-1 0 0,0 0 1 0 0,0 1 0 0 0,1 1-1 0 0,0 0 1 0 0,-17 15 0 0 0,20-16-3 0 0,-30 25 22 0 0,2 2 1 0 0,2 1-1 0 0,1 2 1 0 0,2 2-1 0 0,-31 46 1 0 0,-121 222 4 0 0,176-293-3 0 0,-217 410 401 0 0,222-418-388 0 0,-36 76 114 0 0,34-70-112 0 0,1-1-1 0 0,1 0 1 0 0,0 1 0 0 0,0 0-1 0 0,-1 17 1 0 0,4-27-9 0 0,0 0-1 0 0,0 0 0 0 0,0 0 1 0 0,0 0-1 0 0,1 0 0 0 0,-1 0 1 0 0,0 0-1 0 0,1 0 0 0 0,-1 0 1 0 0,1 0-1 0 0,0 0 0 0 0,0 0 1 0 0,0 0-1 0 0,0 0 1 0 0,0 0-1 0 0,0 0 0 0 0,0-1 1 0 0,1 1-1 0 0,1 1 0 0 0,-1-1 0 0 0,0 0 0 0 0,1-1-1 0 0,-1 1 1 0 0,1-1 0 0 0,0 0 0 0 0,-1 0-1 0 0,1 0 1 0 0,0 0 0 0 0,0 0-1 0 0,0 0 1 0 0,0-1 0 0 0,3 1 0 0 0,5 0-16 0 0,0-1 0 0 0,0-1 0 0 0,0 0 1 0 0,0 0-1 0 0,0-1 0 0 0,13-4 1 0 0,-7 0-50 0 0,-1 0 1 0 0,0 0-1 0 0,0-2 1 0 0,0 0 0 0 0,17-13-1 0 0,68-57-418 0 0,-59 44 407 0 0,-25 19 46 0 0,0 0-1 0 0,25-31 0 0 0,-37 37 27 0 0,-4 9 0 0 0,-1 0-1 0 0,0 0 0 0 0,0-1 1 0 0,0 1-1 0 0,0 0 1 0 0,0 0-1 0 0,1 0 0 0 0,-1-1 1 0 0,0 1-1 0 0,0 0 1 0 0,0 0-1 0 0,0-1 1 0 0,0 1-1 0 0,0 0 0 0 0,0 0 1 0 0,0-1-1 0 0,0 1 1 0 0,0 0-1 0 0,0 0 0 0 0,0-1 1 0 0,0 1-1 0 0,0 0 1 0 0,0 0-1 0 0,0-1 0 0 0,0 1 1 0 0,0 0-1 0 0,0 0 1 0 0,-1-1-1 0 0,1 1 0 0 0,0 0 1 0 0,0 0-1 0 0,0-1 1 0 0,0 1-1 0 0,0 0 0 0 0,-1 0 1 0 0,1 0-1 0 0,0 0 1 0 0,0-1-1 0 0,0 1 1 0 0,-1 0-1 0 0,1 0 0 0 0,0 0 1 0 0,0 0-1 0 0,-1 0 1 0 0,1 0-1 0 0,0-1 0 0 0,0 1 1 0 0,-1 0-1 0 0,1 0 1 0 0,0 0-1 0 0,0 0 0 0 0,-1 0 1 0 0,1 0-1 0 0,-10 1-31 0 0,0 1 37 0 0,1 2 0 0 0,0-1 1 0 0,1 1-1 0 0,-1 0 0 0 0,1 1 0 0 0,-1 0 0 0 0,1 0 0 0 0,1 1 0 0 0,-1 0 0 0 0,1 0 0 0 0,-8 10 1 0 0,0 1 13 0 0,0 0 0 0 0,1 1 1 0 0,-18 33-1 0 0,23-36 4 0 0,-18 36 39 0 0,24-46-57 0 0,1 0 0 0 0,0 1 1 0 0,1-1-1 0 0,-1 1 1 0 0,1 0-1 0 0,0 0 0 0 0,0 8 1 0 0,4-6 45 0 0,-2-5-49 0 0,4 4-2 0 0,-2-6-5 0 0,-1 0 0 0 0,0 0 0 0 0,1 0 0 0 0,-1 0 0 0 0,0 0 0 0 0,1-1 0 0 0,-1 1 0 0 0,1-1 0 0 0,-1 1 0 0 0,1-1 0 0 0,0 0 0 0 0,-1 0 0 0 0,1-1 0 0 0,-1 1 0 0 0,1 0 0 0 0,3-2 0 0 0,5-1-78 0 0,0 0 0 0 0,13-6 1 0 0,-19 7 47 0 0,10-5-50 0 0,-1 0-1 0 0,0-1 1 0 0,0-1-1 0 0,0 0 1 0 0,18-17-1 0 0,55-60-145 0 0,-49 45 167 0 0,-38 41 64 0 0,0 0 0 0 0,0 0 0 0 0,0 0 0 0 0,-1 0 0 0 0,1 0 0 0 0,0 0 0 0 0,0 0 0 0 0,0 0 0 0 0,0 0 0 0 0,0 0 0 0 0,0 0 0 0 0,0 0 0 0 0,0 0 0 0 0,0 0 0 0 0,0 0 0 0 0,0 0 0 0 0,0 0 0 0 0,0 0 0 0 0,0 0 0 0 0,0 0 0 0 0,0 0 0 0 0,0 0 0 0 0,0 0 0 0 0,0 0 0 0 0,0 0 0 0 0,0 0 0 0 0,0 0 0 0 0,0 0 0 0 0,-1 0 0 0 0,1 0 0 0 0,0 0 0 0 0,0 0 0 0 0,0 0 0 0 0,0 0 0 0 0,0 0 0 0 0,0 0 0 0 0,0 0 0 0 0,0 0 0 0 0,0 0 0 0 0,0 0 0 0 0,0 0 0 0 0,0 0 0 0 0,0 0 0 0 0,0 0 0 0 0,0 0 0 0 0,0-1 0 0 0,0 1 0 0 0,0 0 0 0 0,0 0 0 0 0,0 0 0 0 0,0 0 0 0 0,0 0 0 0 0,0 0 0 0 0,0 0 0 0 0,0 0 0 0 0,0 0 0 0 0,-8 2 0 0 0,-9 5 0 0 0,8 0 30 0 0,0 1-1 0 0,1 0 1 0 0,-1 0 0 0 0,-7 12-1 0 0,-27 38 59 0 0,13-11 18 0 0,28-42-104 0 0,0 0 0 0 0,0-1 0 0 0,0 1 0 0 0,0 0 0 0 0,1 0 0 0 0,0 0 0 0 0,0 0 0 0 0,0 9 0 0 0,2-6-2 0 0,5-1 0 0 0,-3-5-2 0 0,1-1-1 0 0,-1 1 0 0 0,1 0 1 0 0,-1-1-1 0 0,1 0 0 0 0,0 0 1 0 0,0 0-1 0 0,0 0 1 0 0,-1-1-1 0 0,1 1 0 0 0,0-1 1 0 0,0 0-1 0 0,0 0 0 0 0,0-1 1 0 0,0 1-1 0 0,0-1 0 0 0,-1 0 1 0 0,1 0-1 0 0,0 0 1 0 0,0 0-1 0 0,3-3 0 0 0,9-3-20 0 0,0-1 0 0 0,0-1 0 0 0,17-13 0 0 0,-29 19 27 0 0,19-15-17 0 0,-1-1 1 0 0,-1 0 0 0 0,27-33 0 0 0,-26 28 7 0 0,-14 13 40 0 0,1 0 40 0 0,-8 11-45 0 0,-4 7-18 0 0,-16 30 36 0 0,11-23 14 0 0,1 0 0 0 0,-8 21 1 0 0,13-29-51 0 0,0 1 1 0 0,1-1 0 0 0,-1 1 0 0 0,1-1 0 0 0,1 1 0 0 0,0 0-1 0 0,-1-1 1 0 0,2 1 0 0 0,1 9 0 0 0,-1-14-10 0 0,0-1 1 0 0,0 1-1 0 0,0 0 0 0 0,0-1 1 0 0,1 0-1 0 0,-1 1 0 0 0,1-1 1 0 0,-1 0-1 0 0,1 0 0 0 0,-1 1 1 0 0,1-1-1 0 0,0 0 0 0 0,-1-1 1 0 0,1 1-1 0 0,3 1 0 0 0,1 0-2 0 0,0-1 1 0 0,0 0-1 0 0,0 0 0 0 0,0 0 0 0 0,0-1 1 0 0,0 1-1 0 0,0-1 0 0 0,0-1 0 0 0,0 1 0 0 0,0-1 1 0 0,0 0-1 0 0,11-4 0 0 0,-1-1 14 0 0,-1 0 0 0 0,0 0 0 0 0,22-14 0 0 0,-22 10-2 0 0,-1 0-1 0 0,0-1 1 0 0,0-1-1 0 0,-1 0 1 0 0,-1-1-1 0 0,16-19 1 0 0,56-93 523 0 0,-74 110-340 0 0,-10 14-147 0 0,3-5 272 0 0,-3 5-320 0 0,0 1 0 0 0,0 0 1 0 0,-1 0-1 0 0,1-1 1 0 0,0 1-1 0 0,0 0 1 0 0,0 0-1 0 0,0-1 1 0 0,0 1-1 0 0,-1 0 1 0 0,1 0-1 0 0,0-1 1 0 0,0 1-1 0 0,0 0 1 0 0,-1 0-1 0 0,1 0 0 0 0,0 0 1 0 0,0-1-1 0 0,-1 1 1 0 0,1 0-1 0 0,0 0 1 0 0,-1 0-1 0 0,1 0 1 0 0,0 0-1 0 0,0 0 1 0 0,-1 0-1 0 0,1 0 1 0 0,0 0-1 0 0,-1 0 1 0 0,1 0-1 0 0,0 0 1 0 0,0 0-1 0 0,-1 0 0 0 0,1 0 1 0 0,0 0-1 0 0,-1 0 1 0 0,1 0-1 0 0,0 0 1 0 0,0 0-1 0 0,-1 0 1 0 0,1 1-1 0 0,0-1 1 0 0,0 0-1 0 0,-1 0 1 0 0,1 0 2 0 0,-5 2 2 0 0,0 1-1 0 0,1-1 0 0 0,-1 1 1 0 0,1-1-1 0 0,0 1 1 0 0,0 0-1 0 0,0 1 0 0 0,0-1 1 0 0,1 1-1 0 0,-1-1 1 0 0,1 1-1 0 0,0 0 0 0 0,0 0 1 0 0,0 1-1 0 0,1-1 1 0 0,-1 1-1 0 0,1-1 0 0 0,0 1 1 0 0,-1 5-1 0 0,-3 7 22 0 0,1 1 0 0 0,1-1 0 0 0,-3 37 0 0 0,4 17 2 0 0,3-1 0 0 0,11 90-1 0 0,1 26 14 0 0,-11-140-97 0 0,-1 0 0 0 0,-3 1 0 0 0,-11 56 0 0 0,-31 70 73 0 0,35-144 46 0 0,-2 0 1 0 0,0-1-1 0 0,-29 47 0 0 0,29-59 33 0 0,0-1 0 0 0,0 0 0 0 0,-2-1 0 0 0,0-1 0 0 0,0 0 0 0 0,-1-1 0 0 0,-25 16 0 0 0,1-5 197 0 0,-1-1-1 0 0,-45 17 0 0 0,53-26-185 0 0,-2-2 0 0 0,1-1-1 0 0,-2-2 1 0 0,1-1 0 0 0,-1-1 0 0 0,0-2 0 0 0,0-2 0 0 0,-51-2-1 0 0,72-2-107 0 0,-1 1 0 0 0,1-2 0 0 0,-1 0 0 0 0,1-1 0 0 0,-15-5 0 0 0,19 4-558 0 0,1 1 0 0 0,-18-12 0 0 0,21 12-784 0 0,0-1 0 0 0,0 0 0 0 0,0 0-1 0 0,-8-10 1 0 0,1-2-5458 0 0</inkml:trace>
</inkml:ink>
</file>

<file path=ppt/ink/ink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53.43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38 95 7831 0 0,'0'0'603'0'0,"-5"1"-396"0"0,-15 5-3 0 0,16-5 734 0 0,0-6 1290 0 0,0-4 3158 0 0,5 7-5250 0 0,0 0 0 0 0,1 0 0 0 0,-1 1 0 0 0,0-1 0 0 0,1 1 0 0 0,0-1 0 0 0,-1 1 1 0 0,1 0-1 0 0,0 0 0 0 0,-1 0 0 0 0,1 0 0 0 0,0 0 0 0 0,0 0 0 0 0,0 0 0 0 0,0 0 1 0 0,0 1-1 0 0,0-1 0 0 0,0 1 0 0 0,0-1 0 0 0,3 1 0 0 0,8-2 207 0 0,25 1 0 0 0,-37 1-309 0 0,228-13 1724 0 0,-167 8-1587 0 0,129-13-98 0 0,156-9 61 0 0,-264 29-974 0 0,-81-2 504 0 0,-8 10-7080 0 0,-5-2 1160 0 0</inkml:trace>
</inkml:ink>
</file>

<file path=ppt/ink/ink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54.46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76 1720 9671 0 0,'0'0'1100'0'0,"-18"0"1832"0"0,16 1-2726 0 0,0-1 1 0 0,0 0-1 0 0,0 0 0 0 0,0 0 0 0 0,1-1 0 0 0,-1 1 1 0 0,0 0-1 0 0,0-1 0 0 0,0 1 0 0 0,0-1 0 0 0,0 0 1 0 0,0 1-1 0 0,1-1 0 0 0,-1 0 0 0 0,0 0 0 0 0,1 0 1 0 0,-1 0-1 0 0,1-1 0 0 0,-3-1 0 0 0,3 2-27 0 0,-5-21 806 0 0,2 8-771 0 0,1 0 0 0 0,0-1 0 0 0,2 0 0 0 0,0 1 0 0 0,0-1 0 0 0,1 0 0 0 0,3-17 0 0 0,7-31 393 0 0,36-120 0 0 0,59-81-322 0 0,-91 234-267 0 0,2 0 1 0 0,21-29-1 0 0,44-52-4 0 0,-53 74 34 0 0,22-25-5 0 0,2 2-1 0 0,106-93 1 0 0,-131 130-43 0 0,2 2 0 0 0,1 1 0 0 0,0 1 0 0 0,66-29 0 0 0,16-6 0 0 0,121-43 0 0 0,160-24 0 0 0,-366 114 0 0 0,139-43 76 0 0,-136 40-7 0 0,0 2 0 0 0,0 1 0 0 0,52-5 0 0 0,-72 11-69 0 0,-3 1-23 0 0,-5 0-97 0 0,-3 1-516 0 0,1 0 562 0 0,0 0-1 0 0,-1 0 0 0 0,1-1 0 0 0,0 1 1 0 0,-1 0-1 0 0,1 0 0 0 0,-1 0 0 0 0,0-1 1 0 0,1 1-1 0 0,-1 0 0 0 0,0-1 0 0 0,1 1 1 0 0,-1-1-1 0 0,0 1 0 0 0,0-1 0 0 0,1 1 1 0 0,-3 0-1 0 0,-18 9-2589 0 0,18-9 1803 0 0,-28 11-3530 0 0,3-8-209 0 0</inkml:trace>
</inkml:ink>
</file>

<file path=ppt/ink/ink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57.16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81 4143 0 0,'0'0'319'0'0,"2"-1"-210"0"0,46-20 4993 0 0,-11 3-408 0 0,-36 17-3891 0 0,16-7 2185 0 0,-12 7-2769 0 0,5 0 348 0 0,16 10-272 0 0,-3 1-1163 0 0,-21-9 567 0 0,0 5-1247 0 0,2 4-127 0 0,-4-8 1454 0 0,1 9 654 0 0,-1-11-408 0 0,0 0 0 0 0,0 0 1 0 0,0 1-1 0 0,0-1 0 0 0,1 0 0 0 0,-1 0 1 0 0,0 0-1 0 0,0 1 0 0 0,0-1 0 0 0,0 0 1 0 0,0 0-1 0 0,1 0 0 0 0,-1 0 0 0 0,0 0 1 0 0,0 0-1 0 0,0 1 0 0 0,0-1 0 0 0,1 0 1 0 0,-1 0-1 0 0,0 0 0 0 0,0 0 0 0 0,0 0 1 0 0,1 0-1 0 0,-1 0 0 0 0,0 0 0 0 0,0 0 1 0 0,0 0-1 0 0,1 0 0 0 0,-1 0 0 0 0,0 0 1 0 0,0 0-1 0 0,0 0 0 0 0,1 0 0 0 0,-1 0 1 0 0,0 0-1 0 0,0 0 0 0 0,0 0 0 0 0,1 0 1 0 0,-1 0-1 0 0,0 0 0 0 0,0-1 0 0 0,2 1 267 0 0,12-9 1280 0 0,-7 1-1135 0 0,-6 6 11 0 0,1-1 1 0 0,0 1-1 0 0,1 0 1 0 0,-1 0-1 0 0,0 0 1 0 0,5-4-1 0 0,0 2-448 0 0,-2 1 11 0 0,-3 1 32 0 0,1 0 28 0 0,-1 1 1 0 0,0-1 0 0 0,1 0 0 0 0,-1 0 0 0 0,0-1 0 0 0,-1 1 0 0 0,1 0 0 0 0,0-1-1 0 0,-1 1 1 0 0,1-1 0 0 0,1-3 0 0 0,-3 5 396 0 0,0-2-186 0 0,0 2-30 0 0,-1 7-298 0 0,-2 15 20 0 0,-7 26 0 0 0,-1 6-10 0 0,0 35-22 0 0,8-48-28 0 0,-18 78-1 0 0,21-117 84 0 0,-3 7 1 0 0,1 0 0 0 0,-1-1-1 0 0,0 0 1 0 0,0 0 0 0 0,-6 8-1 0 0,6-9-13 0 0,2-5-64 0 0,-6-15-2568 0 0,7 10 2257 0 0,0 0-1 0 0,1-1 0 0 0,-1 1 1 0 0,1 0-1 0 0,0-5 0 0 0,1 1-239 0 0,-2 7 106 0 0,0-1 49 0 0,0-19-403 0 0,0 19 678 0 0,-2-7-7 0 0,2 7 213 0 0,0 0 0 0 0,0 0 1 0 0,-1 0-1 0 0,1-1 1 0 0,-1 1-1 0 0,1 0 1 0 0,-1 0-1 0 0,0 0 1 0 0,0 0-1 0 0,0 0 0 0 0,-1-2 1 0 0,1 3 26 0 0</inkml:trace>
</inkml:ink>
</file>

<file path=ppt/ink/ink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58.05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948 63 5983 0 0,'0'0'5547'0'0,"-7"0"-2991"0"0,-69-12 2746 0 0,59 11-4988 0 0,0 0 0 0 0,0 1 1 0 0,-1 1-1 0 0,-28 4 0 0 0,-75 12 122 0 0,42-8-248 0 0,-63 9-88 0 0,-100 16 80 0 0,233-31-144 0 0,7-2-22 0 0,-1 0 0 0 0,0 0 0 0 0,0-1 0 0 0,0 1 0 0 0,0-1 0 0 0,0 0 0 0 0,0 0 0 0 0,0 0 0 0 0,-4 0 0 0 0,4-2-18 0 0,0 1 0 0 0,0 0 0 0 0,0-1 0 0 0,0 0 0 0 0,0 0 0 0 0,-3-2 0 0 0,5 3 16 0 0,-17-15-53 0 0,0-1-1 0 0,-29-36 1 0 0,45 52 32 0 0,-1-1 10 0 0,-3-18-58 0 0,5 15-535 0 0,-2-5 1266 0 0</inkml:trace>
</inkml:ink>
</file>

<file path=ppt/ink/ink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58.56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144 812 11055 0 0,'0'0'1888'0'0,"-6"-14"1510"0"0,-4-5-2268 0 0,-21-25 1 0 0,2 0 465 0 0,21 33-1302 0 0,2 0 93 0 0,-1 0 0 0 0,-8-21 1 0 0,8 15-275 0 0,2 1 0 0 0,0-1 1 0 0,0 0-1 0 0,2 0 0 0 0,0-1 0 0 0,1 1 1 0 0,1-1-1 0 0,1 0 0 0 0,0 1 0 0 0,1-1 0 0 0,1 1 1 0 0,0-1-1 0 0,6-18 0 0 0,12-23-148 0 0,27-59-1 0 0,-41 104 35 0 0,1 2-36 0 0,0 0 0 0 0,0 1 1 0 0,1 0-1 0 0,0 1 0 0 0,18-18 0 0 0,-13 15 2 0 0,-3 3-286 0 0,0 1 1 0 0,21-13-1 0 0,-20 14-18 0 0,-5 4-38 0 0,0 1-1 0 0,0 0 1 0 0,0 0 0 0 0,0 0 0 0 0,1 1-1 0 0,8-3 1 0 0,7 0-5869 0 0</inkml:trace>
</inkml:ink>
</file>

<file path=ppt/ink/ink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58.97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64 1160 7367 0 0,'0'0'568'0'0,"-2"0"-373"0"0,2 0-195 0 0,-17 0 371 0 0,14 0 69 0 0,1 0 1 0 0,-1 0-1 0 0,1-1 1 0 0,0 1-1 0 0,-1-1 1 0 0,1 1-1 0 0,0-1 1 0 0,-1 0-1 0 0,1 0 1 0 0,0 0-1 0 0,0 0 1 0 0,0 0 0 0 0,0-1-1 0 0,-3-1 1 0 0,4 2 81 0 0,0 0-473 0 0,1 1-1 0 0,0 0 1 0 0,-1-1-1 0 0,1 1 1 0 0,-1 0 0 0 0,1-1-1 0 0,0 1 1 0 0,-1-1-1 0 0,1 1 1 0 0,0-1-1 0 0,0 1 1 0 0,-1-1-1 0 0,1 1 1 0 0,0-1-1 0 0,0 1 1 0 0,0-1-1 0 0,0 1 1 0 0,-1-1 0 0 0,1 1-1 0 0,0-1 1 0 0,0 1-1 0 0,0-1 1 0 0,0 0-1 0 0,0-13 446 0 0,2 5-299 0 0,0 1 1 0 0,0-1-1 0 0,1 1 1 0 0,1-1-1 0 0,0 1 1 0 0,0 1-1 0 0,0-1 1 0 0,1 0-1 0 0,5-6 1 0 0,3-6 134 0 0,41-58 786 0 0,90-99 1 0 0,-121 150-1015 0 0,38-40 104 0 0,3 3 0 0 0,3 2 0 0 0,3 4 0 0 0,115-76 0 0 0,-22 41-184 0 0,-14 8-256 0 0,-80 42-147 0 0,86-57-2576 0 0,-151 97 2318 0 0,0-1 1 0 0,0 1 0 0 0,0-1-1 0 0,4-5 1 0 0</inkml:trace>
</inkml:ink>
</file>

<file path=ppt/ink/ink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01.08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465 1111 5527 0 0,'-66'58'1097'0'0,"3"-2"1898"0"0,20-29 271 0 0,27-17 103 0 0,16-12-3049 0 0,0-2-238 0 0,0 0 0 0 0,1 1-1 0 0,-1-1 1 0 0,1 0 0 0 0,0 1 0 0 0,0-1 0 0 0,0 1 0 0 0,0-1 0 0 0,0 1-1 0 0,1-1 1 0 0,0 1 0 0 0,0 0 0 0 0,2-4 0 0 0,7-9 242 0 0,15-16-1 0 0,92-84 1089 0 0,-41 44-897 0 0,130-113 263 0 0,13 14-347 0 0,-163 127-351 0 0,-8 8-24 0 0,1 1 0 0 0,2 3 0 0 0,1 2 1 0 0,58-23-1 0 0,-79 40-93 0 0,1 1 1 0 0,1 2-1 0 0,0 1 1 0 0,0 2-1 0 0,1 1 1 0 0,0 2-1 0 0,0 1 1 0 0,49 3-1 0 0,-50 3-467 0 0,-1 2 0 0 0,0 1 0 0 0,60 20 0 0 0,-91-25 376 0 0,-1 0-69 0 0,6 3 122 0 0,1-5 59 0 0,-4 0 17 0 0,0 0-1 0 0,-1-1 1 0 0,1 1-1 0 0,-1-1 1 0 0,1 0-1 0 0,-1 0 1 0 0,6-4-1 0 0,-7 4 7 0 0,9-5 34 0 0,1 0 1 0 0,-1 1-1 0 0,2 0 1 0 0,16-5-1 0 0,-13 5 29 0 0,-1 0-1 0 0,14-9 1 0 0,-29 15-63 0 0,0 0 0 0 0,0 0 0 0 0,-1 0-1 0 0,1 0 1 0 0,0 0 0 0 0,0 0 0 0 0,0 0 0 0 0,-1 0 0 0 0,1 0 0 0 0,0-1 0 0 0,0 1 0 0 0,0 0-1 0 0,-1 0 1 0 0,1 0 0 0 0,0 0 0 0 0,0 0 0 0 0,0 0 0 0 0,0-1 0 0 0,0 1 0 0 0,-1 0 0 0 0,1 0 0 0 0,0 0-1 0 0,0 0 1 0 0,0-1 0 0 0,0 1 0 0 0,0 0 0 0 0,0 0 0 0 0,0 0 0 0 0,0-1 0 0 0,0 1 0 0 0,0 0-1 0 0,0 0 1 0 0,-1 0 0 0 0,1-1 0 0 0,0 1 0 0 0,0 0 0 0 0,1 0 0 0 0,-1 0 0 0 0,0-1 0 0 0,0 1 0 0 0,0 0-1 0 0,0 0 1 0 0,0-1 0 0 0,0 1 0 0 0,0 0 0 0 0,0 0 0 0 0,0 0 0 0 0,0 0 0 0 0,0-1 0 0 0,1 1-1 0 0,-1 0 1 0 0,0 0 0 0 0,0 0 0 0 0,0 0 0 0 0,0-1 0 0 0,0 1 0 0 0,1 0 0 0 0,-1 0 0 0 0,0 0 0 0 0,0 0-1 0 0,0 0 1 0 0,1 0 0 0 0,-1 0 0 0 0,-18-3 11 0 0,-1 4 14 0 0,0 0 1 0 0,-1 1 0 0 0,1 1 0 0 0,-25 8 0 0 0,8-3 9 0 0,-430 99 576 0 0,360-81-451 0 0,2 4 1 0 0,2 5 0 0 0,-132 64-1 0 0,198-82-129 0 0,2 3 0 0 0,-62 44 0 0 0,77-49-36 0 0,0 2 0 0 0,1 0-1 0 0,1 1 1 0 0,1 1 0 0 0,-26 36-1 0 0,-54 90-1 0 0,79-122-96 0 0,16-22 0 0 0,13-4-173 0 0,154-76-397 0 0,-79 35 217 0 0,7-5-1552 0 0,-2-4 0 0 0,139-106 1 0 0,-139 85 1237 0 0,-89 72 798 0 0,-1 0 1 0 0,0 0-1 0 0,0 0 1 0 0,0 0-1 0 0,0 0 1 0 0,-1 0-1 0 0,1-1 1 0 0,0 1-1 0 0,-1 0 0 0 0,0-1 1 0 0,2-4-1 0 0,-3 6-7 0 0,0 1-1 0 0,0-1 0 0 0,0 1 0 0 0,-1 0 1 0 0,1 0-1 0 0,0-1 0 0 0,0 1 0 0 0,-1 0 1 0 0,1-1-1 0 0,0 1 0 0 0,-1 0 0 0 0,1 0 1 0 0,0 0-1 0 0,-1-1 0 0 0,1 1 0 0 0,0 0 0 0 0,-1 0 1 0 0,1 0-1 0 0,-1 0 0 0 0,1 0 0 0 0,-1-1 1 0 0,0 1 64 0 0,-4-2 31 0 0,1 1 0 0 0,-1 0-1 0 0,0 0 1 0 0,0 0-1 0 0,1 0 1 0 0,-1 1 0 0 0,0-1-1 0 0,0 1 1 0 0,0 1-1 0 0,-6 0 1 0 0,-9 2 316 0 0,-22 7 1 0 0,32-8-300 0 0,-47 14 687 0 0,-84 37 0 0 0,-49 36 126 0 0,138-62-725 0 0,2 3 1 0 0,-52 40 0 0 0,-86 81-5 0 0,143-114-201 0 0,4-1-4 0 0,3 0 0 0 0,1 3 0 0 0,-63 85 0 0 0,86-101-19 0 0,1-1 0 0 0,-17 42 0 0 0,13-27 0 0 0,9-15 0 0 0,13-34 10 0 0,1 0-1 0 0,0 1 0 0 0,1 0 1 0 0,15-19-1 0 0,43-47 103 0 0,-40 49-83 0 0,22-21-1 0 0,60-47 0 0 0,0-1-8 0 0,81-66-20 0 0,12 14 0 0 0,-106 82 0 0 0,-22 15 22 0 0,3 3-1 0 0,115-56 0 0 0,152-40 131 0 0,-280 123-99 0 0,333-103 38 0 0,-256 83-184 0 0,-33 8-134 0 0,-85 22 131 0 0,-14 9 70 0 0,-6 2-28 0 0,-2 3 1 0 0,-4 2 43 0 0,-1 0-1 0 0,1 0 1 0 0,-1 0 0 0 0,0-1 0 0 0,0 0 0 0 0,0 0-1 0 0,-12 4 1 0 0,-49 11 20 0 0,62-16-13 0 0,-33 7 9 0 0,-228 66 63 0 0,31 0 52 0 0,122-41-114 0 0,-23 6 63 0 0,-153 53 105 0 0,223-67-176 0 0,-166 72 82 0 0,197-81-58 0 0,0 3-1 0 0,2 0 0 0 0,0 2 1 0 0,-40 36-1 0 0,47-32-23 0 0,1 0 0 0 0,1 2-1 0 0,-24 37 1 0 0,-53 96 57 0 0,93-148-43 0 0,-129 242 172 0 0,115-206-127 0 0,2 1 1 0 0,2 0-1 0 0,-15 75 1 0 0,21-46 41 0 0,-2 82 1 0 0,12-132-113 0 0,2-22 25 0 0,-1-1 0 0 0,0 0 0 0 0,0 0 0 0 0,0 0 0 0 0,-1 0 0 0 0,0 0 0 0 0,0 0 0 0 0,-4 8 1 0 0,10-27 126 0 0,39-88-78 0 0,178-276-73 0 0,-184 328-12 0 0,1 3 0 0 0,3 1-1 0 0,1 1 1 0 0,86-65-1 0 0,210-125-52 0 0,-319 221 78 0 0,366-196-61 0 0,-118 72 66 0 0,-197 96-8 0 0,111-85 0 0 0,-149 100 9 0 0,4-3-52 0 0,49-32-1 0 0,-84 61-35 0 0,1 0-320 0 0,1 2 32 0 0,0 0 1 0 0,0 0-1 0 0,0 1 0 0 0,-1-1 1 0 0,1 0-1 0 0,-1 1 1 0 0,1 0-1 0 0,-1-1 0 0 0,0 1 1 0 0,4 6-1 0 0,11 29-4221 0 0,-17-37 4465 0 0,9 30-4358 0 0</inkml:trace>
</inkml:ink>
</file>

<file path=ppt/ink/ink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02.19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644 1 12895 0 0,'-2'1'998'0'0,"-2"0"-934"0"0,0 1 0 0 0,0-1 1 0 0,-1 0-1 0 0,1-1 1 0 0,-1 1-1 0 0,1-1 0 0 0,0 0 1 0 0,-1 0-1 0 0,1 0 0 0 0,-1 0 1 0 0,-5-2-1 0 0,-18 0 617 0 0,-44 8 523 0 0,-80 16 1 0 0,77-9-970 0 0,-128 29-36 0 0,196-40-285 0 0,0 0 0 0 0,-1 0 0 0 0,1 1 0 0 0,0 0 0 0 0,-10 7 0 0 0,16-10-334 0 0,18 4-5155 0 0,5 1 544 0 0</inkml:trace>
</inkml:ink>
</file>

<file path=ppt/ink/ink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02.89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850 79 12439 0 0,'0'0'1918'0'0,"-2"-1"-1273"0"0,-2-3-347 0 0,-1 1 0 0 0,1-1 0 0 0,-1 1 0 0 0,0 0 0 0 0,0 1 0 0 0,0-1 0 0 0,0 1 0 0 0,-1 0 0 0 0,1 0 0 0 0,-1 1 0 0 0,-8-2 0 0 0,-10 0 238 0 0,-34-1-1 0 0,50 4-433 0 0,-36 1 453 0 0,1 2 1 0 0,-85 17-1 0 0,13-1-198 0 0,49-5-231 0 0,27-5-88 0 0,38-9-38 0 0,1 0 0 0 0,0 0 0 0 0,0 0 1 0 0,0 0-1 0 0,0 0 0 0 0,0 0 0 0 0,0 0 0 0 0,0 0 1 0 0,-1 0-1 0 0,1 0 0 0 0,0 0 0 0 0,0 0 0 0 0,0 0 1 0 0,0 0-1 0 0,0 0 0 0 0,0 0 0 0 0,-1 0 0 0 0,1 0 1 0 0,0 0-1 0 0,0 0 0 0 0,0 1 0 0 0,0-1 0 0 0,0 0 1 0 0,0 0-1 0 0,0 0 0 0 0,0 0 0 0 0,-1 0 0 0 0,1 0 0 0 0,0 0 1 0 0,0 0-1 0 0,0 1 0 0 0,0-1 0 0 0,0 0 0 0 0,0 0 1 0 0,0 0-1 0 0,0 0 0 0 0,0 0 0 0 0,0 0 0 0 0,0 0 1 0 0,0 1-1 0 0,0-1 0 0 0,0 0 0 0 0,0 0 0 0 0,0 0 1 0 0,0 0-1 0 0,0 0 0 0 0,0 0 0 0 0,0 1 0 0 0,0-1 1 0 0,0 0-1 0 0,0 0 0 0 0,0 0 0 0 0,0 0 0 0 0,0 0 1 0 0,0 0-1 0 0,0 0 0 0 0,0 1 0 0 0,1-1 0 0 0,-1 0 1 0 0,0 0-1 0 0,0 0 0 0 0,0 0 0 0 0,0 0 0 0 0,6 5-31 0 0,-5-5 30 0 0,4 3-5 0 0,0 0 1 0 0,0-1-1 0 0,1 0 0 0 0,-1 0 1 0 0,1 0-1 0 0,0-1 1 0 0,5 2-1 0 0,46 2-65 0 0,-33-3 40 0 0,111 3-145 0 0,-79-5 69 0 0,-2 2 80 0 0,127-1-133 0 0,-133-3 109 0 0,82-13 0 0 0,-127 14 52 0 0,49-11 93 0 0,-47 11-80 0 0,-1-1-1 0 0,1 0 1 0 0,-1 0 0 0 0,1 0 0 0 0,-1 0 0 0 0,0-1-1 0 0,0 1 1 0 0,6-6 0 0 0,-9 7-7 0 0,0 1 0 0 0,-1-1 0 0 0,1 0 0 0 0,-1 1 1 0 0,1-1-1 0 0,-1 0 0 0 0,1 0 0 0 0,-1 1 0 0 0,1-1 0 0 0,-1 0 0 0 0,0 0 1 0 0,1 0-1 0 0,-1 0 0 0 0,0 1 0 0 0,0-1 0 0 0,0 0 0 0 0,0 0 0 0 0,1 0 0 0 0,-1 0 1 0 0,0 0-1 0 0,-1 0 0 0 0,1 0 0 0 0,0 1 0 0 0,0-1 0 0 0,0 0 0 0 0,0 0 1 0 0,-1 0-1 0 0,1 0 0 0 0,0 1 0 0 0,-1-1 0 0 0,1 0 0 0 0,-1 0 0 0 0,1 0 1 0 0,-1 1-1 0 0,1-1 0 0 0,-1 0 0 0 0,1 1 0 0 0,-1-1 0 0 0,0 1 0 0 0,0-1 1 0 0,0 0-1 0 0,-3-2 5 0 0,1 0 1 0 0,-1 1 0 0 0,0 0 0 0 0,0 0 0 0 0,0 0-1 0 0,-8-3 1 0 0,-34-6 39 0 0,1 1-1 0 0,-68-4 0 0 0,81 10-24 0 0,-13 1 93 0 0,-73 5-1 0 0,62 1-19 0 0,-108 9 162 0 0,82-5-148 0 0,64-6-93 0 0,-47 4 25 0 0,1 2 1 0 0,-69 18-1 0 0,93-12-45 0 0,37-12-2 0 0,-1 0-1 0 0,1 1 1 0 0,0 0 0 0 0,0 0-1 0 0,0 0 1 0 0,0 0-1 0 0,1 0 1 0 0,-1 0-1 0 0,-3 5 1 0 0,6-6-6 0 0,0 0 0 0 0,0-1 1 0 0,0 1-1 0 0,0 0 0 0 0,1 0 1 0 0,-1 0-1 0 0,0 0 0 0 0,1 0 1 0 0,-1 0-1 0 0,0 0 0 0 0,1 0 1 0 0,-1 0-1 0 0,1-1 0 0 0,-1 1 1 0 0,1 0-1 0 0,0 0 0 0 0,-1 0 1 0 0,1-1-1 0 0,0 1 0 0 0,1 0 1 0 0,2 2-4 0 0,0 0 1 0 0,1 0-1 0 0,-1-1 0 0 0,1 0 1 0 0,0 0-1 0 0,0 0 0 0 0,-1-1 1 0 0,1 1-1 0 0,8 0 1 0 0,47 3-49 0 0,-59-5 57 0 0,112 3-45 0 0,152-15 0 0 0,-221 6 46 0 0,43-2 0 0 0,130-12 63 0 0,-154 12-54 0 0,-35 2 2 0 0,-26 6 47 0 0,-3-2 33 0 0,-3 0-85 0 0,0-1 0 0 0,0 1 0 0 0,-1-1 0 0 0,1 1 0 0 0,-1 1 0 0 0,1-1 0 0 0,-1 1 0 0 0,1-1 1 0 0,-1 1-1 0 0,-6 0 0 0 0,-52-3-130 0 0,48 4 108 0 0,-26-1-85 0 0,0 1 0 0 0,0 2 0 0 0,0 3 1 0 0,-76 16-1 0 0,68-7-509 0 0,-55 16-403 0 0,85-23-1104 0 0,0 1 0 0 0,0 0-1 0 0,-19 13 1 0 0,14-5-2222 0 0</inkml:trace>
</inkml:ink>
</file>

<file path=ppt/ink/ink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03.54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571 166 13359 0 0,'0'0'1027'0'0,"1"-3"-670"0"0,0-1-207 0 0,0-1-1 0 0,0 1 0 0 0,0-1 0 0 0,-1 1 0 0 0,1-1 1 0 0,-1 1-1 0 0,0-1 0 0 0,-1-7 0 0 0,0 9-4 0 0,1 0 0 0 0,-1 0 1 0 0,0 0-1 0 0,0 0 0 0 0,0 0 0 0 0,0 1 0 0 0,0-1 0 0 0,-1 0 0 0 0,1 1 0 0 0,-1-1 0 0 0,0 1 0 0 0,0-1 0 0 0,0 1 0 0 0,0 0 0 0 0,-3-3 0 0 0,-5-2 46 0 0,0 1 0 0 0,0 0 0 0 0,0 1 0 0 0,-1 0 0 0 0,0 1 0 0 0,0 0 0 0 0,-23-5-1 0 0,-84-6 510 0 0,83 12-487 0 0,-14-1 188 0 0,0 2 0 0 0,-70 8 0 0 0,113-6-381 0 0,0 1-1 0 0,0-1 1 0 0,0 2 0 0 0,0-1-1 0 0,0 1 1 0 0,0 0 0 0 0,0 0 0 0 0,0 0-1 0 0,-7 5 1 0 0,13-7-20 0 0,-1 0 0 0 0,1 1 0 0 0,0-1 0 0 0,-1 0 0 0 0,1 0 0 0 0,0 0 0 0 0,-1 1 0 0 0,1-1 0 0 0,0 0 0 0 0,-1 1-1 0 0,1-1 1 0 0,0 0 0 0 0,0 1 0 0 0,-1-1 0 0 0,1 0 0 0 0,0 1 0 0 0,0-1 0 0 0,0 1 0 0 0,-1-1 0 0 0,1 0 0 0 0,0 1 0 0 0,0-1 0 0 0,0 1 0 0 0,0-1 0 0 0,0 0 0 0 0,0 1 0 0 0,0-1-1 0 0,0 1 1 0 0,0 0 0 0 0,3 2-13 0 0,-1 0 8 0 0,1-1 0 0 0,-1 0-1 0 0,0 0 1 0 0,1 0 0 0 0,-1 0-1 0 0,1 0 1 0 0,0-1 0 0 0,-1 1-1 0 0,1-1 1 0 0,0 1 0 0 0,0-1-1 0 0,5 1 1 0 0,42 8-59 0 0,-39-8 60 0 0,131 8 4 0 0,-114-9 0 0 0,91-3-45 0 0,-52-1 26 0 0,52-2 19 0 0,21-1 0 0 0,-137 6-2 0 0,15 0-50 0 0,-15-2 23 0 0,-10-2 16 0 0,-9 0 20 0 0,1 1-1 0 0,-1 1 1 0 0,0 0 0 0 0,0 1-1 0 0,1 1 1 0 0,-19 2-1 0 0,20-2 1 0 0,-70 5 46 0 0,0 3 0 0 0,1 3-1 0 0,-108 30 1 0 0,180-38-53 0 0,1 0 0 0 0,-1 0 0 0 0,1 1 0 0 0,0 1 0 0 0,-14 8 0 0 0,17-7 0 0 0,7-5 0 0 0,0-1-1 0 0,0 0 1 0 0,0 0-1 0 0,0 1 1 0 0,0-1 0 0 0,0 0-1 0 0,0 0 1 0 0,0 1-1 0 0,0-1 1 0 0,0 0-1 0 0,0 0 1 0 0,0 1 0 0 0,0-1-1 0 0,0 0 1 0 0,0 1-1 0 0,0-1 1 0 0,0 0-1 0 0,0 0 1 0 0,0 1 0 0 0,0-1-1 0 0,0 0 1 0 0,0 0-1 0 0,1 1 1 0 0,-1-1-1 0 0,0 0 1 0 0,0 0 0 0 0,0 1-1 0 0,5 1-13 0 0,-1 0 0 0 0,0 0 0 0 0,1 0 0 0 0,0 0 0 0 0,-1-1 0 0 0,1 1 1 0 0,0-1-1 0 0,0 0 0 0 0,0-1 0 0 0,5 1 0 0 0,-10-1 10 0 0,26 2-47 0 0,1-1 1 0 0,37-4-1 0 0,52-11-41 0 0,-105 12 89 0 0,96-13-58 0 0,296-46 50 0 0,-375 53 11 0 0,-19 4 10 0 0,-12 0 12 0 0,-10 2 10 0 0,-29 4-23 0 0,0 1 0 0 0,-49 10-1 0 0,-82 26 28 0 0,127-28-34 0 0,3-1-52 0 0,0 3-1 0 0,1 0 0 0 0,-58 29 1 0 0,93-39-91 0 0,1 1 0 0 0,0-1 0 0 0,-10 9 0 0 0,14-10-146 0 0,0-1 0 0 0,1 1 0 0 0,-1 0 0 0 0,0 0 0 0 0,1 0 0 0 0,-1 1 0 0 0,1-1 0 0 0,0 0 0 0 0,0 1 0 0 0,0-1 0 0 0,0 0-1 0 0,0 1 1 0 0,1-1 0 0 0,-2 4 0 0 0,-1 26-4015 0 0,5-7-204 0 0</inkml:trace>
</inkml:ink>
</file>

<file path=ppt/ink/ink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03.95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170 52 8751 0 0,'16'-19'902'0'0,"-15"16"-701"0"0,1 1-1 0 0,-1-1 1 0 0,1 1 0 0 0,0 0-1 0 0,0 0 1 0 0,0 0 0 0 0,0 0-1 0 0,0 0 1 0 0,0 0 0 0 0,0 1-1 0 0,1-1 1 0 0,-1 1 0 0 0,1-1 0 0 0,-1 1-1 0 0,1 0 1 0 0,4-1 0 0 0,-6 2-130 0 0,0 0 1 0 0,-1 0 0 0 0,1 0-1 0 0,0 0 1 0 0,0 0 0 0 0,-1 0 0 0 0,1 1-1 0 0,0-1 1 0 0,-1 0 0 0 0,1 0-1 0 0,0 1 1 0 0,-1-1 0 0 0,1 0 0 0 0,-1 1-1 0 0,1-1 1 0 0,0 1 0 0 0,-1-1-1 0 0,1 1 1 0 0,-1-1 0 0 0,1 1 0 0 0,-1-1-1 0 0,1 2 1 0 0,7 13 608 0 0,-7-10-537 0 0,0 0 0 0 0,0 1-1 0 0,-1-1 1 0 0,0 0 0 0 0,0 0 0 0 0,0 1 0 0 0,0-1-1 0 0,-2 6 1 0 0,-12 44 618 0 0,10-42-598 0 0,-60 172 1379 0 0,-2 3-733 0 0,66-188-809 0 0,-55 207 259 0 0,40-143-250 0 0,-6 83 0 0 0,14-67-13 0 0,4 1 0 0 0,8 103 0 0 0,-5-178-27 0 0,17 125-1062 0 0,-16-130 809 0 0,0-5-1498 0 0,6-19-1450 0 0,5-33 0 0 0,-3 1-582 0 0</inkml:trace>
</inkml:ink>
</file>

<file path=ppt/ink/ink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04.30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128 70 12895 0 0,'-1'-2'998'0'0,"-5"-11"-497"0"0,0 1 1 0 0,-1 0 0 0 0,-15-19 1747 0 0,20 32-2182 0 0,0 0 0 0 0,1 1 0 0 0,-1-1-1 0 0,0 0 1 0 0,1 1 0 0 0,-1-1 0 0 0,1 1 0 0 0,-1 0-1 0 0,1-1 1 0 0,-2 4 0 0 0,-1 4 47 0 0,0-1 1 0 0,1 1 0 0 0,0 0-1 0 0,1 0 1 0 0,-1 0 0 0 0,0 12-1 0 0,-3 12 165 0 0,-6 21 225 0 0,-7 96 1 0 0,11 58-122 0 0,9-75-311 0 0,22 154 0 0 0,-11-188-878 0 0,51 194 0 0 0,-47-249-419 0 0,-1-62-5615 0 0,-4-9 2749 0 0</inkml:trace>
</inkml:ink>
</file>

<file path=ppt/ink/ink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04.68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14 58 10591 0 0,'-1'-2'819'0'0,"0"-1"-819"0"0,-8-27 1490 0 0,7 8 4399 0 0,5 36-5435 0 0,-1 1 1 0 0,0 23 0 0 0,-1-17-161 0 0,28 261 1505 0 0,-18-220-1605 0 0,3-1-1 0 0,33 91 1 0 0,83 129-87 0 0,-81-182-90 0 0,35 63-440 0 0,15 32-314 0 0,-90-176 539 0 0,5 11-595 0 0,19 32-1 0 0,-29-57 204 0 0,0 0 0 0 0,0 1 0 0 0,0-1 0 0 0,1-1 0 0 0,-1 1 0 0 0,1-1 1 0 0,0 0-1 0 0,0 0 0 0 0,0 0 0 0 0,1 0 0 0 0,-1-1 0 0 0,1 0 0 0 0,10 2 0 0 0,11 2-3646 0 0</inkml:trace>
</inkml:ink>
</file>

<file path=ppt/ink/ink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05.0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98 34 13823 0 0,'-4'-3'291'0'0,"0"-1"0"0"0,0 1 0 0 0,0 0 0 0 0,-1 0 0 0 0,0 0 0 0 0,1 1 0 0 0,-1-1 0 0 0,0 1 0 0 0,0 0 0 0 0,0 1 0 0 0,0-1 0 0 0,-8-1 0 0 0,12 4-232 0 0,0-1-1 0 0,0 0 1 0 0,0 0 0 0 0,0 0-1 0 0,0 1 1 0 0,0-1 0 0 0,0 1-1 0 0,0-1 1 0 0,0 1 0 0 0,1-1 0 0 0,-1 1-1 0 0,0-1 1 0 0,0 1 0 0 0,0 0-1 0 0,1-1 1 0 0,-1 1 0 0 0,0 0-1 0 0,1 0 1 0 0,-1-1 0 0 0,1 1-1 0 0,-2 2 1 0 0,-6 18 466 0 0,7-13-406 0 0,0 0-1 0 0,1-1 1 0 0,-1 1 0 0 0,2 0-1 0 0,-1 0 1 0 0,2 7 0 0 0,13 46 435 0 0,-4-26-306 0 0,2-1 0 0 0,2 0-1 0 0,19 33 1 0 0,64 92 134 0 0,-75-125-307 0 0,265 439 49 0 0,-198-309-868 0 0,-29-49-885 0 0,-55-105 259 0 0,0 0 0 0 0,1 0 1 0 0,0 0-1 0 0,1-1 0 0 0,15 13 0 0 0,-2-7-2882 0 0</inkml:trace>
</inkml:ink>
</file>

<file path=ppt/ink/ink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05.38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21 5 15199 0 0,'0'0'1172'0'0,"-1"0"-765"0"0,-3-2-283 0 0,3 1 276 0 0,1 1-335 0 0,-1 0 0 0 0,1 0-1 0 0,0-1 1 0 0,-1 1 0 0 0,1 0 0 0 0,0 0 0 0 0,-1 0-1 0 0,1 0 1 0 0,0 0 0 0 0,-1-1 0 0 0,1 1 0 0 0,0 0-1 0 0,-1 0 1 0 0,1 0 0 0 0,0 0 0 0 0,-1 0 0 0 0,1 0-1 0 0,0 0 1 0 0,-1 0 0 0 0,1 0 0 0 0,0 0 0 0 0,-1 0 0 0 0,1 1-1 0 0,0-1 1 0 0,-1 0 0 0 0,1 0 0 0 0,0 0 0 0 0,0 0-1 0 0,-1 0 1 0 0,1 1 0 0 0,0-1 0 0 0,-1 0 0 0 0,1 0-1 0 0,0 1 1 0 0,0-1 0 0 0,-1 0 0 0 0,1 1 0 0 0,0 0-13 0 0,-1 0 1 0 0,1 0-1 0 0,0 0 0 0 0,-1 1 1 0 0,1-1-1 0 0,0 0 1 0 0,0 1-1 0 0,0-1 1 0 0,0 0-1 0 0,0 3 1 0 0,1 1-40 0 0,0 0 1 0 0,0 0-1 0 0,0 0 1 0 0,1 0 0 0 0,2 5-1 0 0,7 8 79 0 0,1-1-1 0 0,0 0 1 0 0,1 0-1 0 0,1-1 1 0 0,1-1-1 0 0,30 24 1 0 0,110 69-18 0 0,-127-90-69 0 0,40 26 1 0 0,191 128-724 0 0,-212-135-288 0 0,-17-10-4192 0 0,-10-5-926 0 0</inkml:trace>
</inkml:ink>
</file>

<file path=ppt/ink/ink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05.76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178 152 9215 0 0,'-18'-16'330'0'0,"-1"0"0"0"0,-24-15 0 0 0,27 21 145 0 0,1-1 0 0 0,0 0 0 0 0,1-1 0 0 0,-22-24-1 0 0,35 35 206 0 0,1 1-586 0 0,0-1 0 0 0,0 1 0 0 0,0 0 0 0 0,0 0 0 0 0,0-1-1 0 0,0 1 1 0 0,0 0 0 0 0,0 0 0 0 0,0-1 0 0 0,0 1 0 0 0,0 0 0 0 0,0 0-1 0 0,0-1 1 0 0,0 1 0 0 0,0 0 0 0 0,0 0 0 0 0,0-1 0 0 0,0 1 0 0 0,0 0-1 0 0,0 0 1 0 0,1 0 0 0 0,-1-1 0 0 0,0 1 0 0 0,0 0 0 0 0,0 0 0 0 0,0 0-1 0 0,1-1 1 0 0,4 1 86 0 0,1 0 0 0 0,-1 0-1 0 0,1 0 1 0 0,-1 1 0 0 0,1-1-1 0 0,-1 2 1 0 0,1-1 0 0 0,-1 0-1 0 0,0 1 1 0 0,1 0 0 0 0,-1 0 0 0 0,0 1-1 0 0,0-1 1 0 0,-1 1 0 0 0,9 6-1 0 0,1 2 144 0 0,-1 1 1 0 0,0 0-1 0 0,20 24 0 0 0,10 19 577 0 0,39 71 0 0 0,-72-111-816 0 0,37 64 60 0 0,-8-14 90 0 0,84 108 0 0 0,-41-81-574 0 0,143 124 0 0 0,-207-202-1294 0 0,-1-2-1 0 0,2 0 0 0 0,0-1 1 0 0,33 14-1 0 0,-42-21 976 0 0,36 17-4045 0 0</inkml:trace>
</inkml:ink>
</file>

<file path=ppt/ink/ink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06.11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 15199 0 0,'0'0'2394'0'0,"3"0"-1996"0"0,14 1 153 0 0,0 0-1 0 0,1 1 0 0 0,-1 1 1 0 0,24 8-1 0 0,69 28 654 0 0,-71-25-871 0 0,303 147 380 0 0,-249-112-635 0 0,111 75-1996 0 0,-85-47 843 0 0,-40-36-7146 0 0,-79-41 8215 0 0,25 12-4278 0 0</inkml:trace>
</inkml:ink>
</file>

<file path=ppt/ink/ink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06.87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1026 2063 15663 0 0,'0'0'1207'0'0,"6"15"138"0"0,-3-11-1176 0 0,0 0 0 0 0,0-1 0 0 0,0 1 0 0 0,1-1 0 0 0,0 0 0 0 0,0 0 0 0 0,0-1 0 0 0,0 1 0 0 0,7 3 0 0 0,7 2 166 0 0,20 6 0 0 0,-16-6-144 0 0,45 17 178 0 0,102 41-122 0 0,-135-50-252 0 0,0 1 0 0 0,55 39 0 0 0,-78-48-44 0 0,0 1 0 0 0,-1 0 0 0 0,0 1 0 0 0,-1 0 0 0 0,0 1 0 0 0,-1 0 0 0 0,12 18 0 0 0,-19-26-4 0 0,-1 4 42 0 0,0-1 25 0 0,-1-5 11 0 0,1 0 0 0 0,0 0 0 0 0,-1 0 0 0 0,1 0 0 0 0,-1-1 0 0 0,1 1 0 0 0,-1 0 0 0 0,0 0 0 0 0,1-1 1 0 0,-1 1-1 0 0,0 0 0 0 0,1-1 0 0 0,-1 1 0 0 0,0-1 0 0 0,0 1 0 0 0,0-1 0 0 0,1 1 0 0 0,-1-1 0 0 0,0 1 1 0 0,0-1-1 0 0,0 0 0 0 0,0 0 0 0 0,0 1 0 0 0,0-1 0 0 0,0 0 0 0 0,0 0 0 0 0,-1 0 0 0 0,-28 0 491 0 0,26-1-438 0 0,-14-1 244 0 0,0-1 1 0 0,1 0 0 0 0,-22-9 0 0 0,-51-21-89 0 0,77 28-192 0 0,-30-14 100 0 0,1-2 0 0 0,1-1-1 0 0,-43-33 1 0 0,-164-94 519 0 0,54 34-315 0 0,171 100-326 0 0,1-2 0 0 0,1 0 0 0 0,1-1 0 0 0,-29-33 0 0 0,18 12 15 0 0,-44-67 0 0 0,49 61-30 0 0,2-1-1 0 0,-32-84 1 0 0,-19-106-8 0 0,74 235 3 0 0,-199-528 0 0 0,134 354-105 0 0,54 134 64 0 0,2-1 0 0 0,-7-58 0 0 0,15 78-3 0 0,0 1 0 0 0,2 0-1 0 0,1-1 1 0 0,0 1 0 0 0,2 0 0 0 0,0 0 0 0 0,1 0-1 0 0,8-23 1 0 0,-7 32-34 0 0,-1 1 0 0 0,2-1-1 0 0,-1 1 1 0 0,2 0 0 0 0,-1 0-1 0 0,2 0 1 0 0,-1 1 0 0 0,1 0 0 0 0,1 1-1 0 0,0 0 1 0 0,0 0 0 0 0,1 1 0 0 0,0 0-1 0 0,20-12 1 0 0,-22 16 8 0 0,3-2-118 0 0,23-10-1 0 0,-33 16 111 0 0,0 13-505 0 0,-1-8 406 0 0,0-1 1 0 0,-1 1-1 0 0,1 0 0 0 0,-1 0 1 0 0,0 0-1 0 0,-1 0 0 0 0,-2 7 1 0 0,2-9-442 0 0,1 0 1 0 0,-1 1-1 0 0,1-1 1 0 0,0 1-1 0 0,1 0 1 0 0,-1-1-1 0 0,1 1 1 0 0,-1-1-1 0 0,1 1 1 0 0,0 0-1 0 0,0-1 1 0 0,1 1-1 0 0,0 4 1 0 0,7 12-3921 0 0</inkml:trace>
</inkml:ink>
</file>

<file path=ppt/ink/ink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08.53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191 45 1375 0 0,'-11'-11'1100'0'0,"-19"-10"5964"0"0,29 20-6256 0 0,-41-8 4026 0 0,15 8-3113 0 0,16 0-1069 0 0,-1 1-1 0 0,0 0 0 0 0,0 1 1 0 0,-15 3-1 0 0,27-4-628 0 0,0 0 0 0 0,-1 0-1 0 0,1 0 1 0 0,0 0 0 0 0,0 0 0 0 0,-1 0-1 0 0,1 0 1 0 0,0 0 0 0 0,0 1 0 0 0,-1-1-1 0 0,1 0 1 0 0,0 0 0 0 0,0 0-1 0 0,0 0 1 0 0,-1 1 0 0 0,1-1 0 0 0,0 0-1 0 0,0 0 1 0 0,0 0 0 0 0,-1 1 0 0 0,1-1-1 0 0,0 0 1 0 0,0 0 0 0 0,0 1 0 0 0,0-1-1 0 0,0 0 1 0 0,0 0 0 0 0,0 1 0 0 0,0-1-1 0 0,0 0 1 0 0,0 1 0 0 0,0-1-1 0 0,0 0 1 0 0,0 0 0 0 0,0 1 0 0 0,0-1-1 0 0,0 0 1 0 0,0 0 0 0 0,0 1 0 0 0,0-1-1 0 0,0 0 1 0 0,0 1 0 0 0,0-1 0 0 0,0 0-1 0 0,0 0 1 0 0,1 0 0 0 0,-1 1 0 0 0,10 10 445 0 0,1-6-410 0 0,1-1 0 0 0,-1-1 0 0 0,1 1 0 0 0,0-2 0 0 0,-1 0 0 0 0,1 0 0 0 0,14 0 0 0 0,207 23 70 0 0,-148-15-128 0 0,180 41 0 0 0,-191-34 0 0 0,80 21 0 0 0,-3 8 0 0 0,-2 5 0 0 0,251 126 0 0 0,-238-88-270 0 0,46 23-1068 0 0,-150-84 820 0 0,14 7-1012 0 0,-23-13-3776 0 0,-15-9-452 0 0</inkml:trace>
</inkml:ink>
</file>

<file path=ppt/ink/ink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09.33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615 141 12895 0 0,'0'-15'665'0'0,"0"7"-206"0"0,0 0-1 0 0,0 0 1 0 0,-3-15 0 0 0,2 20-308 0 0,0 0-1 0 0,0 0 1 0 0,0 0 0 0 0,0 1 0 0 0,-1-1 0 0 0,1 0-1 0 0,-1 1 1 0 0,0-1 0 0 0,1 1 0 0 0,-1-1 0 0 0,0 1-1 0 0,-1 0 1 0 0,-3-4 0 0 0,-1 1 22 0 0,0 1-1 0 0,0-1 1 0 0,0 1 0 0 0,0 1 0 0 0,-1 0-1 0 0,1 0 1 0 0,-1 0 0 0 0,0 1 0 0 0,1 0-1 0 0,-1 0 1 0 0,0 1 0 0 0,-1 0 0 0 0,-11 0-1 0 0,8 2-81 0 0,0 0 0 0 0,1 0 0 0 0,-1 1 0 0 0,1 1 0 0 0,-1 0-1 0 0,1 0 1 0 0,0 1 0 0 0,-18 9 0 0 0,-1 3-14 0 0,1 1 1 0 0,1 1-1 0 0,1 2 0 0 0,0 1 1 0 0,1 1-1 0 0,-27 31 1 0 0,39-38-40 0 0,1 1 1 0 0,0 1 0 0 0,1 1 0 0 0,1-1 0 0 0,1 2 0 0 0,0-1 0 0 0,1 2 0 0 0,1-1 0 0 0,1 1 0 0 0,1 0 0 0 0,-4 24 0 0 0,9-33-42 0 0,-1 0 0 0 0,1 0-1 0 0,1 0 1 0 0,0 0 0 0 0,1 0-1 0 0,0 1 1 0 0,1-1 0 0 0,0 0-1 0 0,0-1 1 0 0,1 1 0 0 0,6 12-1 0 0,-7-17 2 0 0,2 0 0 0 0,-1 1 0 0 0,1-2 0 0 0,0 1 0 0 0,0 0 0 0 0,0-1-1 0 0,1 0 1 0 0,0 0 0 0 0,0 0 0 0 0,0 0 0 0 0,1-1 0 0 0,0 0 0 0 0,-1 0 0 0 0,2-1 0 0 0,-1 1-1 0 0,0-1 1 0 0,0-1 0 0 0,14 5 0 0 0,-9-5 14 0 0,0 0 1 0 0,0-1-1 0 0,0 0 0 0 0,0-1 0 0 0,1-1 0 0 0,-1 1 0 0 0,0-1 1 0 0,0-1-1 0 0,0 0 0 0 0,15-6 0 0 0,1-1 36 0 0,0-1-1 0 0,48-26 0 0 0,-58 26-38 0 0,0-1 0 0 0,-1 0 0 0 0,0-2 0 0 0,-1 0 0 0 0,-1 0 0 0 0,0-1 0 0 0,0-1 0 0 0,-1-1 0 0 0,20-33 0 0 0,-25 36-16 0 0,0-1 0 0 0,-1 0 1 0 0,-1-1-1 0 0,0 0 0 0 0,-1 0 1 0 0,-1 0-1 0 0,0 0 0 0 0,-1-1 1 0 0,-1 0-1 0 0,-1 1 0 0 0,0-1 1 0 0,0 0-1 0 0,-3-17 0 0 0,1 26 0 0 0,0 1-1 0 0,0 0 1 0 0,0 0 0 0 0,-1 1-1 0 0,0-1 1 0 0,0 0-1 0 0,-1 0 1 0 0,0 1 0 0 0,1-1-1 0 0,-2 1 1 0 0,1 0 0 0 0,-8-8-1 0 0,8 10-7 0 0,0 0-1 0 0,0 1 0 0 0,0-1 1 0 0,-1 1-1 0 0,1 0 1 0 0,-1 0-1 0 0,1 0 0 0 0,-1 0 1 0 0,0 1-1 0 0,0-1 1 0 0,0 1-1 0 0,0 0 0 0 0,0 0 1 0 0,0 1-1 0 0,0-1 1 0 0,0 1-1 0 0,0 0 0 0 0,0 0 1 0 0,-8 1-1 0 0,5 0-44 0 0,0 1 1 0 0,-1-1-1 0 0,1 1 0 0 0,0 1 0 0 0,1 0 0 0 0,-1 0 1 0 0,0 0-1 0 0,1 0 0 0 0,-10 8 0 0 0,12-8-242 0 0,-1 1 1 0 0,1 0-1 0 0,-1 1 0 0 0,1-1 0 0 0,-4 6 0 0 0,6-6-437 0 0,0-1-1 0 0,-1 1 1 0 0,1 0-1 0 0,1 0 1 0 0,-1 0-1 0 0,1 0 0 0 0,-2 7 1 0 0,1 5-4960 0 0</inkml:trace>
</inkml:ink>
</file>

<file path=ppt/ink/ink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10.17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455 369 8751 0 0,'29'-84'2251'0'0,"5"2"1"0"0,47-84-1 0 0,-59 131-230 0 0,-21 34-1525 0 0,-1 3-303 0 0,-1 16 68 0 0,-1-1 0 0 0,0 1 0 0 0,-7 25-1 0 0,-20 54 286 0 0,21-71-391 0 0,-139 355 662 0 0,104-278-752 0 0,-99 219 62 0 0,50-118-24 0 0,69-151 38 0 0,-2 0 0 0 0,-2-2-1 0 0,-44 61 1 0 0,71-111 8 0 0,0-4-132 0 0,0 0-1 0 0,0 0 1 0 0,0 0 0 0 0,1 0-1 0 0,0 0 1 0 0,-1 0 0 0 0,1 0-1 0 0,0 1 1 0 0,0-1-1 0 0,1 0 1 0 0,-1 1 0 0 0,1-1-1 0 0,2-4 1 0 0,1-1-10 0 0,27-48-225 0 0,68-91 0 0 0,-74 114 35 0 0,2 1 0 0 0,1 1 0 0 0,57-45 0 0 0,-75 67 147 0 0,1 1 0 0 0,0 1-1 0 0,0 0 1 0 0,0 0 0 0 0,1 1-1 0 0,0 1 1 0 0,14-5 0 0 0,-17 8 10 0 0,-10 3 23 0 0,1-1 0 0 0,-1 1 0 0 0,0-1 0 0 0,0 1 0 0 0,0-1 0 0 0,1 1 0 0 0,-1 0 0 0 0,0-1 0 0 0,0 1 0 0 0,0-1 0 0 0,0 1 1 0 0,0-1-1 0 0,0 1 0 0 0,0 0 0 0 0,0-1 0 0 0,0 1 0 0 0,0-1 0 0 0,0 2 0 0 0,0-2-1 0 0,-1 8-11 0 0,-1 1 0 0 0,0-1 0 0 0,0 0-1 0 0,0 0 1 0 0,-1 0 0 0 0,0 0 0 0 0,-5 7 0 0 0,-32 53-17 0 0,28-49 31 0 0,-16 27-29 0 0,-28 61 1 0 0,45-82 32 0 0,1 0 0 0 0,2 1 0 0 0,0 0 1 0 0,-5 39-1 0 0,12-63 0 0 0,1 1 1 0 0,0-1-1 0 0,0 0 0 0 0,0 0 1 0 0,0 1-1 0 0,0-1 0 0 0,0 0 1 0 0,0 0-1 0 0,1 1 1 0 0,-1-1-1 0 0,1 0 0 0 0,0 0 1 0 0,-1 0-1 0 0,1 0 0 0 0,0 1 1 0 0,2 1-1 0 0,-2-3-3 0 0,0 0 0 0 0,0 0 0 0 0,0 0-1 0 0,1 0 1 0 0,-1 0 0 0 0,0 0 0 0 0,1-1 0 0 0,-1 1 0 0 0,1 0-1 0 0,-1-1 1 0 0,1 1 0 0 0,-1-1 0 0 0,1 1 0 0 0,0-1 0 0 0,-1 0-1 0 0,1 1 1 0 0,-1-1 0 0 0,1 0 0 0 0,0 0 0 0 0,-1 0 0 0 0,1-1 0 0 0,-1 1-1 0 0,3-1 1 0 0,9-1 11 0 0,0-2 0 0 0,-1 1-1 0 0,1-2 1 0 0,-1 1 0 0 0,20-12-1 0 0,56-39 54 0 0,-57 32-45 0 0,-1-1 1 0 0,-1-2-1 0 0,-2-1 0 0 0,31-37 1 0 0,86-128 83 0 0,-138 182-103 0 0,164-265 0 0 0,-93 143 0 0 0,-22 33 0 0 0,11-17 0 0 0,-63 111 0 0 0,49-82 6 0 0,-45 73-2 0 0,-1 0 0 0 0,0 0 0 0 0,0-1 1 0 0,3-20-1 0 0,-8 34 49 0 0,-3 2 1 0 0,-13 9-70 0 0,0 0 1 0 0,0 1 0 0 0,1 1 0 0 0,1 0-1 0 0,-20 24 1 0 0,-52 78 21 0 0,-63 124-6 0 0,81-128 0 0 0,-80 143 8 0 0,25 12-101 0 0,121-262 80 0 0,-10 23-170 0 0,2 1-1 0 0,0 0 0 0 0,-8 54 0 0 0,17-76-6 0 0,0 0 0 0 0,0 0-1 0 0,0-1 1 0 0,3 10 0 0 0,-3-13 140 0 0,0-1 0 0 0,1 0 0 0 0,-1 0 0 0 0,0 1 0 0 0,1-1 0 0 0,-1 0 0 0 0,0 0 0 0 0,1 1 0 0 0,-1-1 0 0 0,1 0-1 0 0,-1 0 1 0 0,1 0 0 0 0,-1 0 0 0 0,0 0 0 0 0,1 0 0 0 0,-1 0 0 0 0,1 1 0 0 0,-1-1 0 0 0,1-1 0 0 0,-1 1 0 0 0,1 0 0 0 0,-1 0 0 0 0,0 0 0 0 0,1 0-1 0 0,-1 0 1 0 0,1 0 0 0 0,-1 0 0 0 0,1-1 0 0 0,6-2-721 0 0,1 0 0 0 0,-1-1 0 0 0,0 0 0 0 0,0-1 0 0 0,-1 1 0 0 0,1-1 0 0 0,6-7 0 0 0,-8 8 293 0 0,29-30-3440 0 0</inkml:trace>
</inkml:ink>
</file>

<file path=ppt/ink/ink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11.53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5 701 9671 0 0,'0'1'748'0'0,"-1"4"-594"0"0,0-1-1 0 0,0 1 0 0 0,0 0 0 0 0,1-1 1 0 0,0 1-1 0 0,0 0 0 0 0,0 0 0 0 0,0-1 0 0 0,1 1 1 0 0,0 0-1 0 0,0-1 0 0 0,0 1 0 0 0,0-1 1 0 0,3 6-1 0 0,-2-7-108 0 0,0-1 0 0 0,0 0-1 0 0,0 1 1 0 0,0-1 0 0 0,0 0 0 0 0,1 0 0 0 0,-1 0 0 0 0,0-1-1 0 0,1 1 1 0 0,0-1 0 0 0,-1 1 0 0 0,1-1 0 0 0,0 0-1 0 0,0 0 1 0 0,0 0 0 0 0,0 0 0 0 0,0 0 0 0 0,0-1 0 0 0,0 1-1 0 0,4-1 1 0 0,8 1 227 0 0,1 0 0 0 0,0-2 0 0 0,0 1 0 0 0,-1-2 0 0 0,1 0 0 0 0,-1-1 0 0 0,24-8 0 0 0,-28 8-230 0 0,0-1 0 0 0,0-1 0 0 0,0 0 0 0 0,0-1-1 0 0,-1 0 1 0 0,0 0 0 0 0,0-1 0 0 0,-1-1 0 0 0,1 1-1 0 0,11-14 1 0 0,-20 19-40 0 0,1-1-1 0 0,-1 1 0 0 0,1 0 1 0 0,-1 0-1 0 0,0-1 0 0 0,0 1 1 0 0,0 0-1 0 0,-1-1 0 0 0,1 1 1 0 0,0-1-1 0 0,0-4 0 0 0,-1 6 7 0 0,0 0 0 0 0,0 1 0 0 0,0-1 0 0 0,0 0 0 0 0,-1 0 0 0 0,1 1-1 0 0,0-1 1 0 0,0 0 0 0 0,0 0 0 0 0,-1 1 0 0 0,1-1 0 0 0,0 0 0 0 0,-1 1 0 0 0,1-1 0 0 0,-1 0-1 0 0,1 1 1 0 0,-1-1 0 0 0,1 0 0 0 0,-1 1 0 0 0,1-1 0 0 0,-1 1 0 0 0,0-1 0 0 0,1 1-1 0 0,-1 0 1 0 0,0-1 0 0 0,0 0 0 0 0,-1 0 21 0 0,0 0 1 0 0,0 1-1 0 0,1-1 0 0 0,-1 0 0 0 0,0 1 1 0 0,0-1-1 0 0,0 1 0 0 0,-3-1 0 0 0,-1 2 53 0 0,-1-1 0 0 0,1 2-1 0 0,0-1 1 0 0,0 0 0 0 0,1 1-1 0 0,-1 0 1 0 0,0 1 0 0 0,1-1-1 0 0,-1 1 1 0 0,1 0 0 0 0,-7 5-1 0 0,-2 2 54 0 0,0 1 0 0 0,-21 23-1 0 0,23-21-118 0 0,1 0 0 0 0,1 1 1 0 0,0 0-1 0 0,0 1 0 0 0,2 0 0 0 0,0 0 0 0 0,0 1 0 0 0,2 0 0 0 0,0 0 0 0 0,-7 32 1 0 0,12-45-17 0 0,1 0 0 0 0,0-1 1 0 0,-1 1-1 0 0,1 0 0 0 0,0 0 1 0 0,0 0-1 0 0,1-1 0 0 0,-1 1 1 0 0,1 0-1 0 0,-1 0 0 0 0,1-1 1 0 0,0 1-1 0 0,0 0 0 0 0,0-1 1 0 0,0 1-1 0 0,0-1 0 0 0,1 0 0 0 0,-1 1 1 0 0,1-1-1 0 0,2 3 0 0 0,-1-3 3 0 0,-1 0 0 0 0,1 0 0 0 0,-1-1 0 0 0,1 1 0 0 0,-1-1 0 0 0,1 0-1 0 0,0 0 1 0 0,0 0 0 0 0,0 0 0 0 0,-1 0 0 0 0,1 0 0 0 0,0-1 0 0 0,0 0-1 0 0,0 1 1 0 0,0-1 0 0 0,0 0 0 0 0,0 0 0 0 0,0-1 0 0 0,4 0 0 0 0,19-3-2 0 0,-1-2 0 0 0,0-1 0 0 0,0-1 0 0 0,0-1 0 0 0,-1-1 0 0 0,0-1 0 0 0,-1-2 0 0 0,-1 0 0 0 0,24-17 0 0 0,-9 3 7 0 0,58-52-1 0 0,-94 78 144 0 0,-2 2-140 0 0,0 1 0 0 0,0 0 0 0 0,0 0 0 0 0,-1 0 0 0 0,1-1 0 0 0,0 1 0 0 0,-1-1 1 0 0,-2 2-1 0 0,0 2 15 0 0,-4 5-10 0 0,-1 1 0 0 0,2 0 1 0 0,-1 0-1 0 0,2 1 0 0 0,-1 0 0 0 0,2 1 0 0 0,-1-1 0 0 0,2 1 0 0 0,0 0 0 0 0,0 0 0 0 0,-2 22 1 0 0,5-28-10 0 0,1-5-8 0 0,0 1 0 0 0,0-1-1 0 0,0 1 1 0 0,0 0 0 0 0,1-1 0 0 0,-1 1 0 0 0,1-1 0 0 0,0 1 0 0 0,1 3 0 0 0,-2-5-3 0 0,1 0 0 0 0,-1 0 0 0 0,1-1 0 0 0,-1 1 0 0 0,1 0 0 0 0,-1 0 0 0 0,1-1 0 0 0,0 1 0 0 0,-1 0 0 0 0,1-1 0 0 0,0 1 0 0 0,0 0 0 0 0,0-1 0 0 0,-1 1 0 0 0,1-1 0 0 0,0 0 0 0 0,0 1 0 0 0,0-1 0 0 0,2 1 0 0 0,16 2 10 0 0,-9-3-13 0 0,0-1 0 0 0,0-1-1 0 0,0 0 1 0 0,0 0 0 0 0,-1 0 0 0 0,1-1-1 0 0,0-1 1 0 0,-1 0 0 0 0,0 0-1 0 0,9-6 1 0 0,-3 0-9 0 0,0 0 0 0 0,-1 0 0 0 0,-1-1 0 0 0,24-25 0 0 0,-28 25 16 0 0,33-38 0 0 0,-38 43 0 0 0,1-1 0 0 0,-1 0 0 0 0,-1 0 0 0 0,1 0 0 0 0,-1 0 0 0 0,2-9 0 0 0,-5 16 1 0 0,0 0-1 0 0,0 0 0 0 0,0 0 0 0 0,1 0 1 0 0,-1 0-1 0 0,0 0 0 0 0,0-1 1 0 0,0 1-1 0 0,0 0 0 0 0,0 0 1 0 0,0 0-1 0 0,0 0 0 0 0,0 0 1 0 0,0-1-1 0 0,0 1 0 0 0,0 0 1 0 0,0 0-1 0 0,0 0 0 0 0,0 0 0 0 0,0 0 1 0 0,0-1-1 0 0,0 1 0 0 0,0 0 1 0 0,0 0-1 0 0,0 0 0 0 0,0 0 1 0 0,0 0-1 0 0,0-1 0 0 0,-1 1 1 0 0,1 0-1 0 0,0 0 0 0 0,0 0 1 0 0,0 0-1 0 0,0 0 0 0 0,0 0 0 0 0,0-1 1 0 0,0 1-1 0 0,0 0 0 0 0,-1 0 1 0 0,1 0-1 0 0,0 0 0 0 0,0 0 1 0 0,0 0-1 0 0,0 0 0 0 0,0 0 1 0 0,-1 0-1 0 0,1 0 0 0 0,0 0 1 0 0,0 0-1 0 0,0 0 0 0 0,0 0 0 0 0,0 0 1 0 0,-1 0-1 0 0,1 0 0 0 0,0 0 1 0 0,0 0-1 0 0,0 0 0 0 0,0 0 1 0 0,0 0-1 0 0,-1 0 0 0 0,1 0 1 0 0,0 0-1 0 0,0 0 0 0 0,-16 8 44 0 0,-16 18 20 0 0,21-14-65 0 0,1-1-1 0 0,0 2 1 0 0,0-1-1 0 0,1 1 1 0 0,1 1-1 0 0,-13 26 1 0 0,20-32-42 0 0,3 0 32 0 0,-1-6 10 0 0,0-1 0 0 0,0 0 0 0 0,1 1 0 0 0,-1-1 0 0 0,0 0 0 0 0,1 0 0 0 0,-1 0 0 0 0,1 0 0 0 0,-1 0 0 0 0,1-1-1 0 0,-1 1 1 0 0,1 0 0 0 0,0-1 0 0 0,-1 1 0 0 0,1-1 0 0 0,0 1 0 0 0,-1-1 0 0 0,1 0 0 0 0,0 0 0 0 0,0 0 0 0 0,-1 0 0 0 0,1 0 0 0 0,0 0 0 0 0,0 0-1 0 0,-1-1 1 0 0,1 1 0 0 0,2-1 0 0 0,6-2-7 0 0,0 0-1 0 0,1-1 1 0 0,10-5 0 0 0,-18 8 7 0 0,22-13 1 0 0,0 0-1 0 0,0-2 0 0 0,30-26 1 0 0,20-12 2 0 0,-62 45 1 0 0,1 1-1 0 0,0 1 1 0 0,27-10 0 0 0,-41 17 0 0 0,1-1 0 0 0,0 1 1 0 0,-1 0-1 0 0,1 0 0 0 0,-1 0 1 0 0,1 0-1 0 0,-1 0 0 0 0,1 0 0 0 0,-1 0 1 0 0,1 0-1 0 0,0 0 0 0 0,-1 0 0 0 0,1 0 1 0 0,-1 0-1 0 0,1 0 0 0 0,-1 1 1 0 0,1-1-1 0 0,-1 0 0 0 0,1 0 0 0 0,-1 1 1 0 0,1-1-1 0 0,-1 0 0 0 0,1 0 0 0 0,-1 1 1 0 0,1-1-1 0 0,-1 1 0 0 0,1-1 1 0 0,-1 0-1 0 0,0 1 0 0 0,1-1 0 0 0,-1 1 1 0 0,0-1-1 0 0,1 1 0 0 0,-1-1 1 0 0,0 1-1 0 0,0-1 0 0 0,0 1 0 0 0,1-1 1 0 0,-1 1-1 0 0,0 0 0 0 0,0-1 0 0 0,0 1 1 0 0,0-1-1 0 0,0 2 0 0 0,0 1 4 0 0,1 1 0 0 0,-1-1 0 0 0,0 1 0 0 0,0-1 0 0 0,-2 5 0 0 0,0 4 54 0 0,-1-1 1 0 0,-1 0-1 0 0,0 0 0 0 0,-11 20 0 0 0,-28 40 216 0 0,13-23-268 0 0,22-37 3 0 0,3-3 4 0 0,1 1 0 0 0,-1-1-1 0 0,-2 10 1 0 0,7-18-13 0 0,1 1-1 0 0,-1-1 1 0 0,0 0 0 0 0,1 1 0 0 0,-1-1 0 0 0,1 1-1 0 0,-1-1 1 0 0,1 0 0 0 0,-1 1 0 0 0,1-1 0 0 0,-1 0-1 0 0,1 0 1 0 0,-1 1 0 0 0,1-1 0 0 0,-1 0 0 0 0,1 0-1 0 0,0 0 1 0 0,0 1 0 0 0,3 0-3 0 0,0-1 0 0 0,0 1 0 0 0,1-1 0 0 0,-1 1 0 0 0,0-1 0 0 0,0 0 0 0 0,1-1 0 0 0,-1 1 0 0 0,0-1 0 0 0,0 0 0 0 0,0 0 0 0 0,8-3 0 0 0,-1 0 0 0 0,-1 0 0 0 0,0-1 0 0 0,18-12 0 0 0,-11 5-50 0 0,0 0 0 0 0,0-2 1 0 0,-2 0-1 0 0,24-27 0 0 0,24-29-93 0 0,-56 59 136 0 0,-15 13-11 0 0,-12 11-25 0 0,11-4 40 0 0,0 1 0 0 0,0 1 0 0 0,-11 18 1 0 0,1-1 1 0 0,14-20-13 0 0,1 0-1 0 0,0 0 0 0 0,1 0 1 0 0,-5 15-1 0 0,6-18 12 0 0,2-4-2 0 0,0 1 1 0 0,0-1-1 0 0,-1 1 0 0 0,1-1 0 0 0,0 1 0 0 0,0 0 0 0 0,0-1 1 0 0,1 1-1 0 0,-1-1 0 0 0,0 1 0 0 0,1-1 0 0 0,-1 1 0 0 0,1-1 1 0 0,-1 0-1 0 0,1 1 0 0 0,0-1 0 0 0,-1 1 0 0 0,1-1 1 0 0,0 0-1 0 0,0 0 0 0 0,0 1 0 0 0,1 0 0 0 0,0 0-5 0 0,1 1 0 0 0,-1-1-1 0 0,1 0 1 0 0,-1 0 0 0 0,1 0-1 0 0,0 0 1 0 0,0 0 0 0 0,5 2-1 0 0,-2-3 11 0 0,0 1 0 0 0,0-1 0 0 0,0 0 0 0 0,0-1 0 0 0,0 0 0 0 0,0 1 0 0 0,0-2 0 0 0,10-1 0 0 0,2-1 0 0 0,28-9 0 0 0,-22 4 53 0 0,0-2-1 0 0,-1 0 0 0 0,-1-1 0 0 0,0-2 1 0 0,0 0-1 0 0,-1-2 0 0 0,19-16 1 0 0,123-129 474 0 0,-132 126-505 0 0,222-265-86 0 0,-152 154 64 0 0,-58 81 0 0 0,59-98 35 0 0,-76 119 133 0 0,-22 35-63 0 0,0 1 1 0 0,0 0-1 0 0,3-13 0 0 0,-6 19 79 0 0,-3 2-104 0 0,-27 27-12 0 0,2 1 0 0 0,-27 37 0 0 0,3-5-10 0 0,-41 43-4 0 0,-138 168 26 0 0,193-222-82 0 0,2 1-1 0 0,2 3 0 0 0,-43 95 1 0 0,63-119-91 0 0,-26 68-379 0 0,32-79 161 0 0,2 0 0 0 0,0 0-1 0 0,-2 26 1 0 0,7-42 243 0 0,-1-1 0 0 0,1 1 0 0 0,0-1 0 0 0,0 1 0 0 0,1 0-1 0 0,-1-1 1 0 0,0 1 0 0 0,2 4 0 0 0,-1-6-171 0 0,-1 0-1 0 0,1 0 1 0 0,-1 0-1 0 0,1-1 1 0 0,-1 1-1 0 0,1 0 1 0 0,0 0-1 0 0,-1 0 1 0 0,1-1-1 0 0,0 1 1 0 0,0 0-1 0 0,-1-1 1 0 0,1 1-1 0 0,0-1 1 0 0,0 1-1 0 0,0-1 1 0 0,0 1-1 0 0,0-1 1 0 0,0 0-1 0 0,0 1 1 0 0,0-1-1 0 0,0 0 1 0 0,0 0-1 0 0,0 0 1 0 0,1 0-1 0 0,11 1-5096 0 0</inkml:trace>
</inkml:ink>
</file>

<file path=ppt/ink/ink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12.22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13 18 11519 0 0,'0'0'1280'0'0,"-1"1"-818"0"0,-1 0-1 0 0,1 0 0 0 0,-1 0 1 0 0,1 0-1 0 0,0 0 0 0 0,0 1 1 0 0,-3 1-1 0 0,5-1-426 0 0,0 0 1 0 0,0 0-1 0 0,0 0 0 0 0,0 0 1 0 0,0 0-1 0 0,0 0 0 0 0,0 0 1 0 0,0-1-1 0 0,1 1 1 0 0,-1 0-1 0 0,1-1 0 0 0,0 1 1 0 0,-1-1-1 0 0,1 0 0 0 0,0 1 1 0 0,0-1-1 0 0,-1 0 0 0 0,1 0 1 0 0,0 0-1 0 0,0-1 1 0 0,0 1-1 0 0,4 1 0 0 0,4 1 57 0 0,0 0 0 0 0,1 0 0 0 0,-1-1 0 0 0,1-1 0 0 0,-1 0-1 0 0,1 0 1 0 0,12-1 0 0 0,-5-1-23 0 0,1-1 1 0 0,0-1-1 0 0,21-5 0 0 0,-30 5-34 0 0,26-8 66 0 0,-35 10 263 0 0,-12 0-164 0 0,-3 2-109 0 0,1 0-1 0 0,0 1 1 0 0,0 0-1 0 0,-1 1 1 0 0,-17 7-1 0 0,6-1 131 0 0,-41 22-1 0 0,57-26-173 0 0,0 1 1 0 0,-13 10-1 0 0,19-14-39 0 0,1 1 0 0 0,-1-1 1 0 0,0 1-1 0 0,1 0 0 0 0,0 0 0 0 0,-1 0 0 0 0,1 0 1 0 0,0 0-1 0 0,1 0 0 0 0,-3 5 0 0 0,-1 14-8 0 0,8-13 0 0 0,-1-6 0 0 0,4 7 0 0 0,-3-8 0 0 0,0-1 0 0 0,0 1 0 0 0,0 0 0 0 0,0-1 0 0 0,0 1 0 0 0,1-1 0 0 0,-1 0 0 0 0,1 0 0 0 0,-1-1 0 0 0,6 1 0 0 0,37 1 0 0 0,-29-3 0 0 0,1-1 0 0 0,0-1 0 0 0,0 0 0 0 0,-1-2 0 0 0,0 0 0 0 0,0-1 0 0 0,0 0 0 0 0,-1-2 0 0 0,0 0 0 0 0,0 0 0 0 0,-1-2 0 0 0,0 0 0 0 0,0-1 0 0 0,-2 0 0 0 0,1-1 0 0 0,16-19 0 0 0,-19 19 1 0 0,-2 3 1 0 0,0-1 0 0 0,-1 0 0 0 0,-1 0 0 0 0,11-17 0 0 0,-17 21 57 0 0,0 6-56 0 0,-1 0 0 0 0,0 0 0 0 0,0 0 0 0 0,0 0 0 0 0,0 0 0 0 0,0 0 0 0 0,0 0 1 0 0,0-1-1 0 0,0 1 0 0 0,0 0 0 0 0,0 0 0 0 0,0 0 0 0 0,1 0 0 0 0,-1 0 1 0 0,0 0-1 0 0,0-1 0 0 0,0 1 0 0 0,0 0 0 0 0,0 0 0 0 0,0 0 0 0 0,0 0 1 0 0,0 0-1 0 0,0-1 0 0 0,0 1 0 0 0,0 0 0 0 0,-1 0 0 0 0,1 0 0 0 0,0 0 0 0 0,0 0 1 0 0,0 0-1 0 0,0-1 0 0 0,0 1 0 0 0,0 0 0 0 0,0 0 0 0 0,0 0 0 0 0,0 0 1 0 0,0 0-1 0 0,0 0 0 0 0,0 0 0 0 0,-1 0 0 0 0,1-1 0 0 0,0 1 0 0 0,0 0 1 0 0,0 0-1 0 0,0 0 0 0 0,0 0 0 0 0,0 0 0 0 0,-1 0 0 0 0,1 0 0 0 0,0 0 0 0 0,0 0 1 0 0,0 0-1 0 0,0 0 0 0 0,-1 0 0 0 0,-8 6 24 0 0,-7 10-100 0 0,14-10 64 0 0,1 0 0 0 0,-1 0 0 0 0,1 1 0 0 0,0-1-1 0 0,0 0 1 0 0,0 0 0 0 0,1 1 0 0 0,0-1 0 0 0,1 0 0 0 0,1 12 0 0 0,0-2-20 0 0,-1-6 18 0 0,5 6 13 0 0,-6-15-8 0 0,0 0 0 0 0,1 0 0 0 0,-1 0 0 0 0,0 0 0 0 0,0 0 0 0 0,0 0 0 0 0,0 0 0 0 0,0 1 0 0 0,0-1 0 0 0,0 0 0 0 0,0 0 0 0 0,0 0 1 0 0,0 0-1 0 0,-1 0 0 0 0,0 2 0 0 0,1 0-18 0 0,0-2 23 0 0,0-1-1 0 0,-1 0 1 0 0,2 0 0 0 0,-1 0-1 0 0,0 1 1 0 0,0-1 0 0 0,0 0 0 0 0,0 0-1 0 0,0 0 1 0 0,0 0 0 0 0,0 1 0 0 0,0-1-1 0 0,0 0 1 0 0,0 0 0 0 0,0 0-1 0 0,0 0 1 0 0,0 0 0 0 0,0 1 0 0 0,1-1-1 0 0,-1 0 1 0 0,0 0 0 0 0,0 0-1 0 0,0 0 1 0 0,0 0 0 0 0,0 0 0 0 0,0 1-1 0 0,1-1 1 0 0,-1 0 0 0 0,0 0 0 0 0,0 0-1 0 0,0 0 1 0 0,0 0 0 0 0,1 0-1 0 0,-1 0 1 0 0,0 0 0 0 0,0 0 0 0 0,0 0-1 0 0,1 0 1 0 0,-1 0 0 0 0,0 0-1 0 0,0 0 1 0 0,0 0 0 0 0,0 0 0 0 0,1 0-1 0 0,-1 0 1 0 0,0 0 0 0 0,0 0 0 0 0,0 0-1 0 0,0 0 1 0 0,1 0 0 0 0,-1 0-1 0 0,0-1 1 0 0,0 1 0 0 0,19-7-12 0 0,19-16 23 0 0,-36 22-13 0 0,20-13 3 0 0,0 1 0 0 0,45-18 0 0 0,-55 27 0 0 0,-1 1 0 0 0,1 0 0 0 0,-1 0 0 0 0,1 1 0 0 0,0 1 0 0 0,0 0 0 0 0,0 0 0 0 0,18 2 0 0 0,9 2-10 0 0,-16-1-672 0 0,35 6 1 0 0,-18-2-6367 0 0,-35-5 2837 0 0</inkml:trace>
</inkml:ink>
</file>

<file path=ppt/ink/ink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14.80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725 243 10135 0 0,'13'-14'480'0'0,"45"-61"436"0"0,-52 67-522 0 0,-1-1 0 0 0,0 0 0 0 0,0 0 0 0 0,-1 0 0 0 0,0-1 0 0 0,-1 0 0 0 0,2-10 0 0 0,-4 18-269 0 0,-1 0 0 0 0,1 0 0 0 0,-1-1 0 0 0,0 1-1 0 0,0 0 1 0 0,0 0 0 0 0,0-1 0 0 0,0 1 0 0 0,0 0 0 0 0,-1 0-1 0 0,1 0 1 0 0,-1-1 0 0 0,0 1 0 0 0,1 0 0 0 0,-1 0-1 0 0,0 0 1 0 0,0 0 0 0 0,0 0 0 0 0,-1 0 0 0 0,-1-1 0 0 0,1 0-18 0 0,0 1-1 0 0,-1 0 1 0 0,1 1 0 0 0,-1-1 0 0 0,0 0 0 0 0,0 1 0 0 0,1-1 0 0 0,-1 1 0 0 0,0 0 0 0 0,0 0 0 0 0,0 0-1 0 0,-6 0 1 0 0,-3-1 47 0 0,-1 1-1 0 0,0 1 0 0 0,1 0 0 0 0,-1 1 1 0 0,0 0-1 0 0,-12 4 0 0 0,-5 1-70 0 0,1 2 1 0 0,0 2-1 0 0,1 0 0 0 0,0 2 0 0 0,1 1 0 0 0,0 1 1 0 0,1 1-1 0 0,1 2 0 0 0,0 0 0 0 0,1 2 0 0 0,1 0 1 0 0,1 2-1 0 0,1 0 0 0 0,-21 27 0 0 0,31-32-116 0 0,0 1-1 0 0,1-1 0 0 0,1 2 1 0 0,1-1-1 0 0,0 1 0 0 0,1 1 1 0 0,1-1-1 0 0,1 1 0 0 0,-4 30 1 0 0,7-33-24 0 0,0 0-1 0 0,2 0 1 0 0,0 1 0 0 0,1-1 0 0 0,0 0 0 0 0,2 0 0 0 0,0 0 0 0 0,0 0 0 0 0,2-1 0 0 0,0 0 0 0 0,13 30 0 0 0,10 7 36 0 0,-11-24-30 0 0,-3 1 0 0 0,0 0 1 0 0,16 53-1 0 0,-28-76 50 0 0,-1 0 1 0 0,0 1-1 0 0,0-1 0 0 0,-1 0 1 0 0,0 1-1 0 0,0-1 0 0 0,0 1 1 0 0,-1-1-1 0 0,0 1 1 0 0,0-1-1 0 0,0 0 0 0 0,-1 1 1 0 0,0-1-1 0 0,-1 0 0 0 0,1 0 1 0 0,-1-1-1 0 0,0 1 1 0 0,0 0-1 0 0,-6 5 0 0 0,0 1 3 0 0,-1-1-1 0 0,-1 0 1 0 0,0-1 0 0 0,-1 0-1 0 0,0-1 1 0 0,0 0-1 0 0,-16 7 1 0 0,1 0 37 0 0,-2-1 0 0 0,-55 21 0 0 0,28-19 36 0 0,55-17-48 0 0,6-3-177 0 0,65-37-204 0 0,83-43 142 0 0,20 0-135 0 0,-19 9 92 0 0,-119 53 319 0 0,-34 21 154 0 0,-2 1-128 0 0,-24 30 147 0 0,10-14-194 0 0,0 1 0 0 0,1 0 0 0 0,-14 28 1 0 0,25-41-38 0 0,0 1 1 0 0,1-1 0 0 0,0 1 0 0 0,0 0-1 0 0,1 0 1 0 0,0-1 0 0 0,0 1 0 0 0,0 0 0 0 0,0 0-1 0 0,1 11 1 0 0,0-14-7 0 0,2 11 0 0 0,1-7 11 0 0,-2-4 32 0 0,2 4-22 0 0,2-1 35 0 0,-4-5 195 0 0,0 0-185 0 0,5 2-2 0 0,-5-2 128 0 0,1-1-115 0 0,6 1 430 0 0,6-18-375 0 0,-8 11-94 0 0,-1 0 1 0 0,0 0-1 0 0,4-8 1 0 0,109-185 593 0 0,-81 138-598 0 0,109-179 30 0 0,9-9-64 0 0,-62 102 0 0 0,-28 44 138 0 0,-62 99-84 0 0,-24 20-226 0 0,-19 31 204 0 0,-44 67-1 0 0,36-47 12 0 0,-146 229 30 0 0,178-270-72 0 0,-162 296 53 0 0,119-210-44 0 0,-46 91 54 0 0,100-192-75 0 0,5-11 12 0 0,0 0-1 0 0,0 0 0 0 0,0 0 0 0 0,0 0 0 0 0,0 0 0 0 0,0 0 1 0 0,0 0-1 0 0,0 0 0 0 0,0 0 0 0 0,1 0 0 0 0,-1 0 0 0 0,0 0 0 0 0,0 1 1 0 0,0-1-1 0 0,0 0 0 0 0,0 0 0 0 0,0 0 0 0 0,0 0 0 0 0,0 0 1 0 0,0 0-1 0 0,0 0 0 0 0,0 0 0 0 0,0 0 0 0 0,0 0 0 0 0,0 0 0 0 0,0 0 1 0 0,0 0-1 0 0,0 0 0 0 0,0 0 0 0 0,0 0 0 0 0,0 0 0 0 0,0 0 1 0 0,0 0-1 0 0,0 0 0 0 0,0 0 0 0 0,0 0 0 0 0,0 0 0 0 0,0 1 0 0 0,0-1 1 0 0,0 0-1 0 0,0 0 0 0 0,0 0 0 0 0,0 0 0 0 0,0 0 0 0 0,0 0 1 0 0,0 0-1 0 0,0 0 0 0 0,0 0 0 0 0,0 0 0 0 0,0 0 0 0 0,0 0 0 0 0,0 0 1 0 0,0 0-1 0 0,0 0 0 0 0,0 0 0 0 0,0 0 0 0 0,0 1 0 0 0,7-7 7 0 0,6-9 7 0 0,38-50 44 0 0,16-22-63 0 0,-29 33-136 0 0,3 1 0 0 0,76-77-1 0 0,-98 112 63 0 0,28-20 0 0 0,-40 33 65 0 0,0 1-1 0 0,0-1 1 0 0,1 1-1 0 0,-1 1 1 0 0,1 0 0 0 0,0 0-1 0 0,0 0 1 0 0,10-2-1 0 0,-8 7 5 0 0,-9-1-1 0 0,0-1 1 0 0,0 1 0 0 0,0 0 0 0 0,0-1 0 0 0,0 1-1 0 0,0 0 1 0 0,-1 0 0 0 0,1 0 0 0 0,0 0 0 0 0,-1 0-1 0 0,1 0 1 0 0,0 0 0 0 0,-1 0 0 0 0,1 0 0 0 0,-1 0-1 0 0,1 0 1 0 0,-1 0 0 0 0,0 0 0 0 0,1 2 0 0 0,-1 0-16 0 0,0 0 1 0 0,0 0 0 0 0,0 0 0 0 0,0 1-1 0 0,0-1 1 0 0,-1 0 0 0 0,0 4 0 0 0,-2 2-55 0 0,0-1 0 0 0,0 1 0 0 0,-1-1 0 0 0,-5 10 0 0 0,-14 18-128 0 0,-1-1 0 0 0,-53 58 0 0 0,52-66 202 0 0,-81 98-60 0 0,83-89 77 0 0,24-34-7 0 0,0-1-1 0 0,0 0 1 0 0,0 0 0 0 0,0 0 0 0 0,1 0 0 0 0,-1-1 0 0 0,0 1-1 0 0,0 0 1 0 0,0 0 0 0 0,1-1 0 0 0,-1 1 0 0 0,0-1-1 0 0,2 1 1 0 0,2 1-19 0 0,1-2 1 0 0,-1 1-1 0 0,0 0 0 0 0,1-1 1 0 0,-1 0-1 0 0,1-1 0 0 0,-1 1 0 0 0,0-1 1 0 0,1 0-1 0 0,-1 0 0 0 0,0-1 0 0 0,10-3 1 0 0,4-3-23 0 0,36-23 1 0 0,-35 19 44 0 0,30-20-8 0 0,85-72 0 0 0,-61 45 0 0 0,-48 34-8 0 0,4-1 138 0 0,-29 25 246 0 0,-2 2-361 0 0,0 0 1 0 0,-1 1-1 0 0,1-1 1 0 0,-1 0 0 0 0,1 0-1 0 0,-1 1 1 0 0,1-1 0 0 0,-3 1-1 0 0,-5 4 19 0 0,-22 22-4 0 0,1 1-1 0 0,1 2 0 0 0,-30 42 1 0 0,52-63-21 0 0,-32 47-13 0 0,35-51 12 0 0,1 0 1 0 0,0 0 0 0 0,1 0-1 0 0,-1 1 1 0 0,1-1 0 0 0,1 1 0 0 0,-3 12-1 0 0,5-9-8 0 0,0-9-1 0 0,0 1-1 0 0,0 0 1 0 0,0-1-1 0 0,1 1 1 0 0,-1-1-1 0 0,0 0 1 0 0,1 1-1 0 0,-1-1 1 0 0,1 0-1 0 0,0 0 1 0 0,-1 0-1 0 0,1 0 1 0 0,0 0-1 0 0,0 0 1 0 0,-1-1-1 0 0,1 1 1 0 0,0 0-1 0 0,0-1 1 0 0,0 0-1 0 0,0 1 1 0 0,0-1-1 0 0,0 0 1 0 0,2 0-1 0 0,6 0-7 0 0,0 0 0 0 0,0-1 0 0 0,11-2 0 0 0,-20 3 9 0 0,19-4-10 0 0,0-2 1 0 0,0 0-1 0 0,0 0 0 0 0,-1-2 1 0 0,0-1-1 0 0,33-20 0 0 0,98-80-101 0 0,-61 40 82 0 0,-57 43 120 0 0,-31 25-22 0 0,-2 2-15 0 0,-59 56-42 0 0,31-31-13 0 0,0 2 1 0 0,-31 40-1 0 0,6-2 1 0 0,31-40 0 0 0,2 1 0 0 0,-21 33 0 0 0,42-60 0 0 0,1-1 0 0 0,-1 1 0 0 0,0 0 0 0 0,0 0 0 0 0,0 0 0 0 0,1 0 0 0 0,-1 0 0 0 0,0 0 0 0 0,0 0 0 0 0,0 0 0 0 0,1 0 0 0 0,-1 0 0 0 0,0 0 0 0 0,0 0 0 0 0,1 0 0 0 0,-1 0 0 0 0,0 0 0 0 0,0 0 0 0 0,0 0 0 0 0,1 0 0 0 0,-1 0 0 0 0,0 1 0 0 0,0-1 0 0 0,0 0 0 0 0,1 0 0 0 0,-1 0 0 0 0,0 0 0 0 0,0 0 0 0 0,0 1 0 0 0,0-1 0 0 0,1 0 0 0 0,-1 0 0 0 0,0 0 0 0 0,0 0 0 0 0,0 1 0 0 0,0-1 0 0 0,0 0 0 0 0,0 0 0 0 0,1 0 0 0 0,-1 1 0 0 0,0-1 0 0 0,0 0 0 0 0,0 0 0 0 0,0 1 0 0 0,0-1 0 0 0,0 0 0 0 0,0 0 0 0 0,0 0 0 0 0,0 1 0 0 0,0-1 0 0 0,0 0 0 0 0,0 0 0 0 0,0 1 0 0 0,0-1 0 0 0,-1 0 0 0 0,1 0 0 0 0,0 0 0 0 0,0 1 0 0 0,0-1 0 0 0,0 0 0 0 0,0 0 0 0 0,8-2 0 0 0,0 0 0 0 0,0-1 0 0 0,0 0 0 0 0,-1-1 0 0 0,1 0 0 0 0,-1 0 0 0 0,8-7 0 0 0,47-38 0 0 0,138-121 0 0 0,-172 149 0 0 0,-26 20 0 0 0,-4 5 0 0 0,-4 6 0 0 0,-1-3-1 0 0,0 1-5 0 0,0-1-1 0 0,0 1 1 0 0,0 1-1 0 0,1-1 1 0 0,1 1-1 0 0,-1 0 0 0 0,-4 12 1 0 0,10-20 1 0 0,-1 1 1 0 0,1-1 0 0 0,-1 1-1 0 0,1-1 1 0 0,0 1 0 0 0,0-1-1 0 0,-1 1 1 0 0,1-1 0 0 0,0 1-1 0 0,1 1 1 0 0,3 4-47 0 0,-3-6 54 0 0,0 0-8 0 0,0-1 1 0 0,0 1 0 0 0,1 0-1 0 0,-1 0 1 0 0,0-1-1 0 0,1 1 1 0 0,-1-1 0 0 0,0 1-1 0 0,1-1 1 0 0,-1 0-1 0 0,1 1 1 0 0,-1-1-1 0 0,3 0 1 0 0,0 1-1 0 0,4 0 5 0 0,-1 0 0 0 0,1 0-1 0 0,0-1 1 0 0,-1 0 0 0 0,1-1-1 0 0,0 1 1 0 0,-1-1 0 0 0,1-1-1 0 0,-1 0 1 0 0,0 0 0 0 0,1 0-1 0 0,6-4 1 0 0,6-3 27 0 0,0-1 0 0 0,34-25 1 0 0,-23 12-2 0 0,-1-2 0 0 0,-2-1 0 0 0,0-1 1 0 0,-2-1-1 0 0,-1-2 0 0 0,34-51 1 0 0,254-325 37 0 0,-257 340-32 0 0,40-51 442 0 0,-148 169-378 0 0,-3 12 45 0 0,-21 24-63 0 0,14-17-28 0 0,2 3 0 0 0,4 3 0 0 0,-67 120 0 0 0,97-150-17 0 0,2 3 0 0 0,2 0 0 0 0,3 0-1 0 0,1 2 1 0 0,-18 93 0 0 0,36-141-44 0 0,-6 38-761 0 0,6-39 686 0 0,-1 1-1 0 0,1-1 0 0 0,1 1 1 0 0,-1-1-1 0 0,0 1 0 0 0,1-1 1 0 0,0 1-1 0 0,0-1 1 0 0,2 5-1 0 0,1-8-852 0 0,16-10-2725 0 0,23-13-1 0 0,-7-1-682 0 0</inkml:trace>
</inkml:ink>
</file>

<file path=ppt/ink/ink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15.16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10591 0 0,'0'0'6076'0'0,"2"1"-5729"0"0,21 8-236 0 0,1 0 0 0 0,1-1 0 0 0,43 7 0 0 0,-11-2-451 0 0,-39-8 117 0 0</inkml:trace>
</inkml:ink>
</file>

<file path=ppt/ink/ink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15.52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72 113 17503 0 0,'-6'-12'1560'0'0,"-3"-2"-1248"0"0,0-1-248 0 0,-3 4-64 0 0,3-2 384 0 0,1 2 64 0 0,-1 1 8 0 0,5 0 8 0 0,-1 2-376 0 0,8 0-1544 0 0</inkml:trace>
</inkml:ink>
</file>

<file path=ppt/ink/ink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50.02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 39 14743 0 0,'-1'0'33'0'0,"1"0"-1"0"0,0 0 1 0 0,0 0-1 0 0,0 0 1 0 0,0 0-1 0 0,0 0 0 0 0,-1 0 1 0 0,1 0-1 0 0,0 0 1 0 0,0 0-1 0 0,0 0 1 0 0,0 0-1 0 0,0 0 1 0 0,0 0-1 0 0,-1-1 1 0 0,1 1-1 0 0,0 0 0 0 0,0 0 1 0 0,0 0-1 0 0,0 0 1 0 0,0 0-1 0 0,0 0 1 0 0,0 0-1 0 0,0-1 1 0 0,-1 1-1 0 0,1 0 1 0 0,0 0-1 0 0,0 0 0 0 0,0 0 1 0 0,0 0-1 0 0,0 0 1 0 0,0-1-1 0 0,0 1 1 0 0,0 0-1 0 0,0 0 1 0 0,0 0-1 0 0,0 0 0 0 0,0 0 1 0 0,0-1-1 0 0,0 1 1 0 0,0 0-1 0 0,0 0 1 0 0,0 0-1 0 0,0 0 1 0 0,0 0-1 0 0,1-1 1 0 0,-1 0-14 0 0,0-1 0 0 0,0 1 1 0 0,0-1-1 0 0,1 1 1 0 0,-1 0-1 0 0,0-1 1 0 0,1 1-1 0 0,-1-1 1 0 0,1 1-1 0 0,0 0 0 0 0,0-1 1 0 0,-1 1-1 0 0,1 0 1 0 0,0 0-1 0 0,0 0 1 0 0,0 0-1 0 0,0 0 0 0 0,0 0 1 0 0,0 0-1 0 0,2-1 1 0 0,-1 1 57 0 0,0 0 0 0 0,0 0 0 0 0,0 0 1 0 0,0 1-1 0 0,0-1 0 0 0,0 1 0 0 0,0-1 0 0 0,0 1 1 0 0,1 0-1 0 0,-1 0 0 0 0,0 0 0 0 0,3 1 0 0 0,1-1 14 0 0,0 2-1 0 0,0-1 0 0 0,-1 1 1 0 0,1-1-1 0 0,0 2 0 0 0,-1-1 0 0 0,0 1 1 0 0,0-1-1 0 0,8 7 0 0 0,-3-1-28 0 0,-1 1-1 0 0,0 0 0 0 0,0 1 1 0 0,-1 0-1 0 0,-1 0 0 0 0,11 18 1 0 0,31 73 284 0 0,-45-93-312 0 0,16 42 166 0 0,-2 1 0 0 0,-2 1 0 0 0,-3 0 0 0 0,9 64 1 0 0,10 218 489 0 0,-30-296-647 0 0,28 734 733 0 0,-16-152-464 0 0,17-318-367 0 0,-14-232-1218 0 0,-16-68 655 0 0</inkml:trace>
</inkml:ink>
</file>

<file path=ppt/ink/ink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51.77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302 650 11975 0 0,'1'-2'923'0'0,"1"-9"-209"0"0,0-1-1 0 0,0 1 1 0 0,-1-16 0 0 0,-1 25 696 0 0,2 1-936 0 0,-2 1-445 0 0,0 0 1 0 0,0 0 0 0 0,0 0-1 0 0,0 0 1 0 0,0 0 0 0 0,0 0-1 0 0,0 0 1 0 0,0 0 0 0 0,0 1-1 0 0,0-1 1 0 0,0 0 0 0 0,0 0-1 0 0,0 0 1 0 0,0 0 0 0 0,0 0-1 0 0,1 0 1 0 0,-1 0 0 0 0,0 0-1 0 0,0 0 1 0 0,0 0 0 0 0,0 0-1 0 0,0 0 1 0 0,0 0 0 0 0,0 0-1 0 0,0 0 1 0 0,0 0 0 0 0,1 0-1 0 0,-1 0 1 0 0,0 0 0 0 0,0 0-1 0 0,0 0 1 0 0,0 0 0 0 0,0 0-1 0 0,0 0 1 0 0,0 0 0 0 0,0 0-1 0 0,1 0 1 0 0,-1 0 0 0 0,0 0-1 0 0,0 0 1 0 0,0 0 0 0 0,0 0-1 0 0,0 0 1 0 0,0 0 0 0 0,0 0-1 0 0,0 0 1 0 0,0 0 0 0 0,0-1-1 0 0,0 1 1 0 0,0 0 0 0 0,1 0-1 0 0,-1 0 1 0 0,0 0 0 0 0,0 0-1 0 0,0 0 1 0 0,0 0 0 0 0,-1 16 307 0 0,-7 23-336 0 0,-85 235 865 0 0,31-98-680 0 0,24-68-92 0 0,-14 45-35 0 0,44-127-41 0 0,-26 93 29 0 0,27-93-22 0 0,2 1 0 0 0,-2 41 0 0 0,7-63-6 0 0,0 0 2 0 0,0-1 0 0 0,0 1 0 0 0,0 0 0 0 0,3 7 0 0 0,-2-12-12 0 0,0 0 1 0 0,0 0-1 0 0,0 1 0 0 0,0-2 0 0 0,0 1 0 0 0,0 0 0 0 0,1 0 1 0 0,-1 0-1 0 0,0 0 0 0 0,0-1 0 0 0,1 0 0 0 0,-1 1-1 0 0,8-3 13 0 0,1-1 0 0 0,-1 0 0 0 0,0-1 1 0 0,0 0-1 0 0,16-12 0 0 0,1-1 6 0 0,11-5 35 0 0,1 2-1 0 0,52-22 0 0 0,-74 37-42 0 0,0 1-1 0 0,0 0 0 0 0,0 1 1 0 0,1 1-1 0 0,-1 0 1 0 0,1 2-1 0 0,0-1 0 0 0,0 2 1 0 0,17 2-1 0 0,8-1 46 0 0,-29 0-64 0 0,-10-1-20 0 0,1 0 0 0 0,-1 0 0 0 0,1 0 0 0 0,-1-1-1 0 0,1 1 1 0 0,-1-1 0 0 0,1 0 0 0 0,-1 0 0 0 0,0 0-1 0 0,0 0 1 0 0,1-1 0 0 0,-1 1 0 0 0,4-3 0 0 0,-6 3 13 0 0,62-43-216 0 0,-53 40 223 0 0,-9 4 4 0 0,0 1-1 0 0,0 0 1 0 0,0-1-1 0 0,0 1 1 0 0,0 0 0 0 0,0 0-1 0 0,-1 0 1 0 0,1 0-1 0 0,0 0 1 0 0,0 0-1 0 0,-1 0 1 0 0,1 0-1 0 0,-1 0 1 0 0,1 0-1 0 0,-1 0 1 0 0,1 0 0 0 0,-1 0-1 0 0,0 1 1 0 0,1-1-1 0 0,-1 1 1 0 0,5 20 49 0 0,-6-16-55 0 0,-1-1 4 0 0,-2 57-2 0 0,7-49 11 0 0,-3-12-8 0 0,1 0 1 0 0,-1 0-1 0 0,0 0 0 0 0,1-1 1 0 0,-1 1-1 0 0,1 0 0 0 0,-1 0 1 0 0,1 0-1 0 0,-1-1 0 0 0,1 1 1 0 0,-1 0-1 0 0,1-1 1 0 0,0 1-1 0 0,0 0 0 0 0,2 1 0 0 0,7 5-3 0 0,-5-6-18 0 0,-1 0 1 0 0,0 0-1 0 0,1-1 0 0 0,-1 0 0 0 0,1 1 0 0 0,-1-2 1 0 0,1 1-1 0 0,-1 0 0 0 0,1-1 0 0 0,-1 0 0 0 0,7-2 1 0 0,8-4-103 0 0,24-11 0 0 0,-23 9 45 0 0,264-119-197 0 0,-271 122 272 0 0,-2 2 11 0 0,-9 4 109 0 0,-2 2-45 0 0,0-1-69 0 0,0 0 0 0 0,0 0 1 0 0,0 0-1 0 0,-1 0 0 0 0,1 0 1 0 0,0 0-1 0 0,0 0 0 0 0,0 0 1 0 0,-1 0-1 0 0,1 0 0 0 0,0 0 1 0 0,-1 0-1 0 0,1-1 1 0 0,-1 1-1 0 0,1 0 0 0 0,-1 0 1 0 0,0 0-1 0 0,1 0 0 0 0,-2 1 1 0 0,-2 1 12 0 0,-31 44 108 0 0,20-28-84 0 0,0 1 0 0 0,1 1 0 0 0,1 0-1 0 0,1 0 1 0 0,-13 35 0 0 0,21-44-43 0 0,0-4 0 0 0,2 1 0 0 0,-1-1 0 0 0,1 1 0 0 0,-1 9 0 0 0,4-5 0 0 0,-1-12 0 0 0,1 0 0 0 0,-1 1 0 0 0,1-1 0 0 0,-1 0-1 0 0,1 0 1 0 0,-1 1 0 0 0,1-1 0 0 0,0 0 0 0 0,0 0 0 0 0,0 0-1 0 0,-1 0 1 0 0,1 0 0 0 0,0 0 0 0 0,0 0 0 0 0,0 0 0 0 0,1 0 0 0 0,-1-1-1 0 0,0 1 1 0 0,2 1 0 0 0,0-1-5 0 0,-1-1 0 0 0,1 1-1 0 0,-1-1 1 0 0,1 1 0 0 0,-1-1 0 0 0,1 0 0 0 0,0 0 0 0 0,-1 0-1 0 0,5 0 1 0 0,5-2-18 0 0,-1-1-1 0 0,0 0 1 0 0,18-8-1 0 0,-27 11 24 0 0,15-8-34 0 0,0 0 1 0 0,0-1-1 0 0,27-20 1 0 0,41-40-61 0 0,-42 32 95 0 0,203-187-1 0 0,-201 181 0 0 0,44-48 0 0 0,109-144 0 0 0,57-119 0 0 0,-61 80 0 0 0,-149 214 10 0 0,9-10 97 0 0,46-83 0 0 0,-95 145-67 0 0,-1 0 0 0 0,-1 0 0 0 0,4-11 0 0 0,-7 17 35 0 0,-2 3-16 0 0,-7 1-58 0 0,1 1 0 0 0,-1 1 0 0 0,1-1 1 0 0,0 2-1 0 0,0-1 0 0 0,0 1 1 0 0,1 0-1 0 0,-10 8 0 0 0,-54 54-2 0 0,67-62 1 0 0,-138 162 49 0 0,14 13 103 0 0,61-83-149 0 0,-295 494-312 0 0,318-508-1178 0 0,-33 89-1 0 0,62-138-243 0 0,8-21-2774 0 0</inkml:trace>
</inkml:ink>
</file>

<file path=ppt/ink/ink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0:59:52.15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31 84 19351 0 0,'0'0'1720'0'0,"-11"-5"-1376"0"0,-2 0-280 0 0,6-3-304 0 0,31-8-3552 0 0,10-9-736 0 0,-3 1-144 0 0</inkml:trace>
</inkml:ink>
</file>

<file path=ppt/ink/ink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17.83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442 123 1375 0 0,'0'0'7382'0'0,"2"-2"-6924"0"0,13-15 902 0 0,-14 15-1094 0 0,0 1-229 0 0,0-1 1 0 0,0 1-1 0 0,1-1 1 0 0,-1 1-1 0 0,0-1 1 0 0,1 1-1 0 0,-1 0 1 0 0,2-1-1 0 0,2-2 298 0 0,11-15 219 0 0,-14 18 306 0 0,-1-1-682 0 0,3-4 106 0 0,-3 4 736 0 0,0 0-670 0 0,2-6 2 0 0,-2 5 638 0 0,-1 1-716 0 0,0 1-220 0 0,-1-1-1 0 0,1 0 0 0 0,0 0 1 0 0,-1 1-1 0 0,1-1 0 0 0,-1 1 0 0 0,0-1 1 0 0,1 0-1 0 0,-1 1 0 0 0,0-1 1 0 0,0 1-1 0 0,0 0 0 0 0,0-1 1 0 0,0 1-1 0 0,0 0 0 0 0,-1 0 1 0 0,1-1-1 0 0,0 1 0 0 0,-1 0 1 0 0,-1-1-1 0 0,0 1 18 0 0,0-1 0 0 0,0 1-1 0 0,-1 0 1 0 0,1 0 0 0 0,0 0 0 0 0,-1 1 0 0 0,1-1-1 0 0,-1 1 1 0 0,-5-1 0 0 0,-6 2 149 0 0,-1 1-1 0 0,0 0 1 0 0,-23 7-1 0 0,35-8-157 0 0,-66 19 520 0 0,-101 45-1 0 0,66-23-760 0 0,98-40-24 0 0,3-1-815 0 0</inkml:trace>
</inkml:ink>
</file>

<file path=ppt/ink/ink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28.01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13359 0 0,'0'0'2923'0'0,"12"4"-2334"0"0,1 5-331 0 0,0-1 0 0 0,0 2 0 0 0,21 21 0 0 0,31 40 415 0 0,-28-29-386 0 0,182 184 481 0 0,-64-68-552 0 0,242 206 109 0 0,-373-344-314 0 0,303 294 227 0 0,-95-86-108 0 0,-157-159-119 0 0,207 202 102 0 0,99 102 43 0 0,-72-79-145 0 0,52 63 45 0 0,-328-325-48 0 0,271 303 79 0 0,-129-134-57 0 0,247 287-30 0 0,-370-424 28 0 0,3-1 0 0 0,3-4 0 0 0,2-1 0 0 0,3-4 0 0 0,80 54 0 0 0,220 168-4745 0 0,-356-270 4564 0 0,37 28-4023 0 0,-14-11-202 0 0</inkml:trace>
</inkml:ink>
</file>

<file path=ppt/ink/ink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30.31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398 322 14743 0 0,'0'0'1136'0'0,"1"-3"-746"0"0,11-17-94 0 0,-9 18-179 0 0,-2-1 1275 0 0,6-7-687 0 0,-6 14-682 0 0,0-1 0 0 0,0 0 0 0 0,-1 0 0 0 0,1 1 0 0 0,-1-1 0 0 0,0 1 0 0 0,0-1 0 0 0,0 0 0 0 0,-1 1 0 0 0,1-1 0 0 0,-1 0 0 0 0,0 1 0 0 0,0-1 0 0 0,0 0 0 0 0,-2 5 0 0 0,-4 7-7 0 0,-1 0 1 0 0,-10 13-1 0 0,4-5 27 0 0,-218 393 393 0 0,192-345-371 0 0,-37 92 0 0 0,71-148-62 0 0,1 0 1 0 0,-4 22-1 0 0,7-22 8 0 0,2-14-8 0 0,1-1 0 0 0,-1 1 0 0 0,0 0 0 0 0,0 0 0 0 0,1 0 0 0 0,-1-1 0 0 0,0 1 0 0 0,1 0 0 0 0,-1 0 0 0 0,1-1 0 0 0,-1 1 0 0 0,1 0 0 0 0,0 0 1 0 0,1 1-1 0 0,0-1 1 0 0,0 0 0 0 0,1 0-1 0 0,-1 1 1 0 0,0-1 0 0 0,0 0 0 0 0,1-1-1 0 0,-1 1 1 0 0,1 0 0 0 0,-1-1-1 0 0,1 1 1 0 0,-1-1 0 0 0,1 0 0 0 0,-1 0-1 0 0,1 0 1 0 0,-1 0 0 0 0,1 0 0 0 0,2-1-1 0 0,8-1 19 0 0,0-1 0 0 0,14-4 1 0 0,-21 5-22 0 0,119-40 26 0 0,36-9 29 0 0,-137 44-9 0 0,-7 2-17 0 0,33-5 0 0 0,-10 5-20 0 0,-10 2 128 0 0,-22 4-71 0 0,-7 2-52 0 0,-6 4-22 0 0,5-7 10 0 0,-49 59 68 0 0,30-38-10 0 0,-30 44-1 0 0,42-53-60 0 0,4 1 0 0 0,4 0 0 0 0,0-3 0 0 0,0-9 0 0 0,-1-1 0 0 0,0 0 0 0 0,0 1 0 0 0,1-1 0 0 0,-1 1 0 0 0,0-1 0 0 0,1 0 0 0 0,-1 1 0 0 0,0-1 0 0 0,1 0 0 0 0,-1 1 0 0 0,0-1 0 0 0,1 0 0 0 0,-1 1 0 0 0,1-1 0 0 0,-1 0 0 0 0,1 0 0 0 0,-1 0 0 0 0,1 1 0 0 0,2-1-3 0 0,0 0 0 0 0,0 0 0 0 0,0 0 0 0 0,0-1 0 0 0,0 1 0 0 0,0-1 0 0 0,0 1 0 0 0,-1-1 0 0 0,1 0 0 0 0,0 0 0 0 0,0-1 0 0 0,4-1 0 0 0,31-22-55 0 0,-36 24 57 0 0,17-12-49 0 0,0-2 0 0 0,-1 0 0 0 0,-1-1 0 0 0,-1 0 1 0 0,20-26-1 0 0,-24 27 15 0 0,-1-1 0 0 0,12-22 0 0 0,-20 33 17 0 0,-1 0 1 0 0,0 0 0 0 0,0 0 0 0 0,0 0-1 0 0,0-1 1 0 0,-1 1 0 0 0,0 0 0 0 0,0-1-1 0 0,-1 1 1 0 0,0-1 0 0 0,0 1 0 0 0,0-1-1 0 0,-1-6 1 0 0,1 11 6 0 0,0 0 0 0 0,0 0 1 0 0,-1 0-1 0 0,1 0 0 0 0,0 0 0 0 0,-1 0 0 0 0,1 0 0 0 0,-1 0 0 0 0,1 0 1 0 0,-1 0-1 0 0,1 0 0 0 0,-1 0 0 0 0,1 0 0 0 0,-1 0 0 0 0,0 1 0 0 0,0-1 1 0 0,1 0-1 0 0,-1 1 0 0 0,0-1 0 0 0,0 0 0 0 0,0 1 0 0 0,0-1 0 0 0,0 1 1 0 0,0-1-1 0 0,0 1 0 0 0,0-1 0 0 0,-1 1 0 0 0,-10 0-55 0 0,12 0 64 0 0,-3 0-5 0 0,1 1 0 0 0,-1 0 0 0 0,1 0 0 0 0,-1-1-1 0 0,1 1 1 0 0,0 1 0 0 0,-1-1 0 0 0,1 0 0 0 0,0 1 0 0 0,0-1 0 0 0,0 1 0 0 0,0-1 0 0 0,0 1 0 0 0,0 0 0 0 0,0 0 0 0 0,1 0 0 0 0,-1 0 0 0 0,1 0-1 0 0,-1 0 1 0 0,1 1 0 0 0,-1 2 0 0 0,-2 0 7 0 0,-1 3 0 0 0,1 17 0 0 0,4-23-2 0 0,0-1 1 0 0,0 1-1 0 0,0-1 0 0 0,0 1 0 0 0,0 0 0 0 0,0-1 0 0 0,0 1 0 0 0,1 0 1 0 0,-1-1-1 0 0,1 1 0 0 0,-1-1 0 0 0,1 1 0 0 0,0-1 0 0 0,-1 1 1 0 0,1-1-1 0 0,0 1 0 0 0,0-1 0 0 0,2 3 0 0 0,-1-2-5 0 0,1 0-1 0 0,-1 0 0 0 0,1 0 0 0 0,-1-1 1 0 0,1 1-1 0 0,0-1 0 0 0,0 1 1 0 0,0-1-1 0 0,4 1 0 0 0,4 1-14 0 0,-1 0-1 0 0,1-2 1 0 0,1 1 0 0 0,18-1-1 0 0,3-3-22 0 0,-1-2 1 0 0,0-1-1 0 0,0-2 0 0 0,47-15 0 0 0,39-20-27 0 0,-106 36 84 0 0,-4-1 48 0 0,-8 7-56 0 0,-1-1-1 0 0,1 1 0 0 0,0-1 1 0 0,-1 1-1 0 0,1 0 1 0 0,0-1-1 0 0,0 1 0 0 0,-1 0 1 0 0,1-1-1 0 0,-1 1 1 0 0,1 0-1 0 0,0-1 0 0 0,-1 1 1 0 0,1 0-1 0 0,-1 0 1 0 0,1 0-1 0 0,-1-1 0 0 0,1 1 1 0 0,-1 0-1 0 0,0 0 1 0 0,1 0-4 0 0,-2 0 4 0 0,-1-1 0 0 0,0 1 0 0 0,1 0 0 0 0,-1 0 0 0 0,1 0 0 0 0,-1 1 0 0 0,1-1 1 0 0,-1 1-1 0 0,0-1 0 0 0,1 1 0 0 0,0 0 0 0 0,-1 0 0 0 0,1 0 0 0 0,-1 0 0 0 0,-1 2 0 0 0,-35 22 6 0 0,4 2 156 0 0,-51 50-1 0 0,74-65-139 0 0,0 1-1 0 0,2 0 0 0 0,-1 1 0 0 0,2 0 1 0 0,0 0-1 0 0,0 1 0 0 0,-8 22 0 0 0,14-29-22 0 0,2-6 2 0 0,0 1 1 0 0,0 0 0 0 0,0 0 0 0 0,0 0 0 0 0,1 0 0 0 0,-1 0-1 0 0,1 0 1 0 0,0 0 0 0 0,0 0 0 0 0,0 0 0 0 0,0 0 0 0 0,0 0-1 0 0,2 4 1 0 0,3 9 51 0 0,-3-11-54 0 0,7 8-3 0 0,-6-12 1 0 0,0 1-1 0 0,0-1 1 0 0,0 1-1 0 0,0-1 0 0 0,0 0 1 0 0,0 0-1 0 0,0 0 1 0 0,0 0-1 0 0,1-1 1 0 0,-1 1-1 0 0,0-1 0 0 0,0 0 1 0 0,1 0-1 0 0,-1 0 1 0 0,4-1-1 0 0,4-1 15 0 0,-1 0-1 0 0,0 0 0 0 0,16-6 0 0 0,6-6 11 0 0,-1-1 0 0 0,45-29 0 0 0,-50 27 3 0 0,-1-2 1 0 0,0-1-1 0 0,-2 0 1 0 0,0-2-1 0 0,24-31 0 0 0,87-132 111 0 0,-35 18-195 0 0,-39 61 40 0 0,-4 8-56 0 0,47-113 0 0 0,8-40 8 0 0,-94 218 58 0 0,2-1 78 0 0,-18 32 0 0 0,-4 13-124 0 0,-6 16-13 0 0,-1-1 1 0 0,-14 26 0 0 0,13-28 51 0 0,-36 69 140 0 0,-108 162 0 0 0,-114 171 30 0 0,228-357-156 0 0,-10 11 71 0 0,-16 29-20 0 0,57-90-53 0 0,10-15-5 0 0,0-2-7 0 0,-1 1-83 0 0,12-15-268 0 0,80-100-376 0 0,50-53 347 0 0,-135 158 377 0 0,-1 2 11 0 0,0 1-1 0 0,0 0 0 0 0,0 0 0 0 0,1 0 0 0 0,7-4 0 0 0,-10 7 182 0 0,-3 3-85 0 0,3 10-32 0 0,-5-3-44 0 0,-1 0 0 0 0,1 0 0 0 0,-1 0 0 0 0,-1 0 0 0 0,1-1 0 0 0,-1 0 1 0 0,-6 9-1 0 0,-1 4 21 0 0,-6 12-8 0 0,-23 50 21 0 0,38-76-49 0 0,-1 1 0 0 0,1-1 0 0 0,0 1 0 0 0,1 0 0 0 0,0 0 0 0 0,0 0 0 0 0,1 0 0 0 0,-1-1 0 0 0,3 16 0 0 0,4-9 0 0 0,-4-9 5 0 0,1-1 1 0 0,0-1-1 0 0,0 1 0 0 0,1 0 0 0 0,-1-1 1 0 0,1 1-1 0 0,0-1 0 0 0,0 0 0 0 0,0-1 1 0 0,0 1-1 0 0,0-1 0 0 0,1 1 0 0 0,-1-1 1 0 0,1 0-1 0 0,8 2 0 0 0,-4-2 2 0 0,-1 0 0 0 0,1-1-1 0 0,-1 0 1 0 0,1 0 0 0 0,-1-1-1 0 0,1 0 1 0 0,0 0 0 0 0,10-3-1 0 0,-3 1-273 0 0,0-2 0 0 0,-1 0-1 0 0,20-9 1 0 0,-2-4-5574 0 0,-21 10 471 0 0</inkml:trace>
</inkml:ink>
</file>

<file path=ppt/ink/ink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30.79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311 10 14743 0 0,'2'-2'1136'0'0,"10"-3"-746"0"0,1 3-278 0 0,-11 2-61 0 0,-1 0 0 0 0,1 0 1 0 0,-1 0-1 0 0,0 1 1 0 0,1-1-1 0 0,-1 0 0 0 0,1 1 1 0 0,-1-1-1 0 0,0 1 1 0 0,0 0-1 0 0,1-1 1 0 0,-1 1-1 0 0,0 0 0 0 0,0 0 1 0 0,0 0-1 0 0,0 0 1 0 0,0 0-1 0 0,2 2 0 0 0,-2-1 15 0 0,1 0 0 0 0,-1 0 0 0 0,0 1 0 0 0,0-1 0 0 0,0 1 0 0 0,0-1-1 0 0,-1 1 1 0 0,1-1 0 0 0,0 5 0 0 0,0 4 65 0 0,-1 0 0 0 0,0 1 0 0 0,-4 19 0 0 0,3-27-128 0 0,-6 38 131 0 0,-1-1 0 0 0,-3-1 1 0 0,-1 0-1 0 0,-28 61 0 0 0,-88 145-75 0 0,66-132-109 0 0,14-31-214 0 0,-5 12-4538 0 0</inkml:trace>
</inkml:ink>
</file>

<file path=ppt/ink/ink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31.16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0 264 13823 0 0,'3'-1'1062'0'0,"113"-42"-138"0"0,-12 4-423 0 0,191-53 539 0 0,-217 69-736 0 0,-15 4-429 0 0,2 3 1 0 0,117-14 0 0 0,-176 31-66 0 0,6-2-2700 0 0,-7 16-5320 0 0</inkml:trace>
</inkml:ink>
</file>

<file path=ppt/ink/ink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33.61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367 228 11975 0 0,'6'-11'513'0'0,"27"-51"467"0"0,-29 56-702 0 0,0 0 0 0 0,0 1 0 0 0,1-1-1 0 0,0 1 1 0 0,0-1 0 0 0,0 1 0 0 0,8-5 0 0 0,-11 9 140 0 0,0-1 44 0 0,-2 2-438 0 0,1 0 0 0 0,-1 0-1 0 0,0-1 1 0 0,0 1 0 0 0,0 0-1 0 0,0 0 1 0 0,0 0 0 0 0,0 0 0 0 0,1-1-1 0 0,-1 1 1 0 0,0 0 0 0 0,0 0-1 0 0,0 0 1 0 0,0 0 0 0 0,1-1-1 0 0,-1 1 1 0 0,0 0 0 0 0,0 0-1 0 0,1 0 1 0 0,-1 0 0 0 0,0 0-1 0 0,0 0 1 0 0,0 0 0 0 0,1 0 0 0 0,-1 0-1 0 0,0 0 1 0 0,0 0 0 0 0,1 0-1 0 0,-1 0 1 0 0,0 0 0 0 0,0 0-1 0 0,1 0 1 0 0,-1 0 0 0 0,0 0-1 0 0,0 0 1 0 0,0 0 0 0 0,1 0 0 0 0,-1 1-1 0 0,2 0-3 0 0,0 1 1 0 0,-1 0-1 0 0,1 0 0 0 0,-1 0 0 0 0,0 0 0 0 0,0 1 1 0 0,0-1-1 0 0,0 0 0 0 0,0 0 0 0 0,0 1 0 0 0,0-1 1 0 0,-1 1-1 0 0,1-1 0 0 0,-1 0 0 0 0,0 1 0 0 0,1-1 0 0 0,-1 1 1 0 0,0-1-1 0 0,-1 1 0 0 0,0 4 0 0 0,-1 6 66 0 0,-1 1 0 0 0,-9 22 0 0 0,6-20-24 0 0,-62 146 368 0 0,39-100-397 0 0,-153 347 344 0 0,99-249-377 0 0,24-49 0 0 0,48-88 36 0 0,-11 40 0 0 0,21-55-36 0 0,6-8 0 0 0,3-5 0 0 0,-8 5 0 0 0,11-9 18 0 0,-1 0-1 0 0,16-19 0 0 0,3-3-105 0 0,6-7-18 0 0,-2-1-1 0 0,52-80 1 0 0,-53 70-4 0 0,66-75-1 0 0,-89 114 161 0 0,1 1-1 0 0,0 0 0 0 0,1 1 1 0 0,17-11-1 0 0,-26 18 404 0 0,2 15-313 0 0,-3-10-126 0 0,0-1-1 0 0,0 1 0 0 0,0-1 1 0 0,-1 1-1 0 0,1-1 0 0 0,-1 1 1 0 0,0-1-1 0 0,0 1 0 0 0,0 5 1 0 0,-5 11 1 0 0,0 0 1 0 0,-12 31 0 0 0,2-10 11 0 0,0 3-33 0 0,-23 48 0 0 0,0-7-155 0 0,14-20 34 0 0,20-57 105 0 0,28-58-23 0 0,16-33-269 0 0,107-174-557 0 0,-98 181 917 0 0,-32 51 132 0 0,-16 23 94 0 0,-1 5-265 0 0,1-1-1 0 0,-1 0 0 0 0,0 1 0 0 0,0-1 1 0 0,0 1-1 0 0,0-1 0 0 0,-1 0 1 0 0,1 1-1 0 0,-2 2 0 0 0,2-2-5 0 0,-6 18-25 0 0,-10 29-1 0 0,10-35-5 0 0,1 0 1 0 0,1 0 0 0 0,0 1 0 0 0,-3 27-1 0 0,5-20-123 0 0,0 10-178 0 0,4-17 296 0 0,7 28 1 0 0,-8-39 77 0 0,6 35 43 0 0,-6-38-24 0 0,0 1 3 0 0,13 30 120 0 0,-12-29-125 0 0,3 5 16 0 0,-3-5 15 0 0,2 5-3 0 0,-3-7-4 0 0,-1-2-40 0 0,1 1 0 0 0,-1 0 0 0 0,0 0 0 0 0,0 0 1 0 0,1-1-1 0 0,-1 1 0 0 0,1 0 0 0 0,-1-1 0 0 0,0 1 0 0 0,1 0 0 0 0,-1-1 1 0 0,1 1-1 0 0,0-1 0 0 0,-1 1 0 0 0,1-1 0 0 0,-1 1 0 0 0,2 0 1 0 0,6 2-23 0 0,5-1 50 0 0,-10-1 66 0 0,-1-1-72 0 0,6 2-2 0 0,-5-1 335 0 0,-4 1-332 0 0,0 7 3 0 0,0-5-10 0 0,-1 4-52 0 0,-1 1-4 0 0,-5 4 7 0 0,7-10 5 0 0,-1 0 0 0 0,0 0 0 0 0,0 0 1 0 0,0 0-1 0 0,0 0 0 0 0,-4 3 0 0 0,3-2 0 0 0,-1-1 0 0 0,1 0-1 0 0,-1 0 1 0 0,0-1 0 0 0,0 1 0 0 0,0-1 0 0 0,-5 3-1 0 0,8-5-11 0 0,-14 6 8 0 0,11-6-12 0 0,1-1-2 0 0,-15 1 2 0 0,14-2 0 0 0,2 0 0 0 0,-10-5 13 0 0,10 2 15 0 0,1 3-9 0 0,0-1-11 0 0,0 1-1 0 0,0-1 0 0 0,0 0 1 0 0,0 0-1 0 0,0 0 0 0 0,1 0 1 0 0,-1 1-1 0 0,1-1 1 0 0,0 0-1 0 0,0 0 0 0 0,0-4 1 0 0,1 0 9 0 0,0 0-1 0 0,0-1 1 0 0,4-9 0 0 0,-2 8-17 0 0,1-1 0 0 0,1 0 0 0 0,0 1 0 0 0,0 0 0 0 0,1 0 0 0 0,7-8 0 0 0,44-47 0 0 0,-33 39-16 0 0,1 1 0 0 0,2 2 0 0 0,43-30 0 0 0,-66 50 21 0 0,0 0 0 0 0,0 0 0 0 0,0 0 1 0 0,1 1-1 0 0,-1-1 0 0 0,1 1 0 0 0,-1 0 0 0 0,1 0 0 0 0,0 1 0 0 0,-1-1 0 0 0,1 1 0 0 0,0 0 0 0 0,-1 1 1 0 0,1-1-1 0 0,6 2 0 0 0,5 2 17 0 0,-1 1 1 0 0,0 0-1 0 0,18 10 1 0 0,20 7-43 0 0,-32-16 33 0 0,-1-2 0 0 0,1 0 0 0 0,0-1-1 0 0,24 1 1 0 0,-33-4-13 0 0,18 2 0 0 0,0-2 0 0 0,45-6 0 0 0,-62 3 0 0 0,-1-1 0 0 0,-2-4 0 0 0,-8 6 0 0 0,1-1 0 0 0,3-14 0 0 0,-6 15-2 0 0,1 0 0 0 0,-1 0 0 0 0,0 0 0 0 0,0 0 0 0 0,0 0-1 0 0,0 0 1 0 0,0 0 0 0 0,-1 0 0 0 0,1 0 0 0 0,-1 0 0 0 0,1 0 0 0 0,-1 0 0 0 0,0 0-1 0 0,1 0 1 0 0,-1 0 0 0 0,0 1 0 0 0,0-1 0 0 0,-2-2 0 0 0,0 0-5 0 0,0 1-1 0 0,0-1 1 0 0,0 1 0 0 0,0 0 0 0 0,-1 0 0 0 0,-6-5 0 0 0,-3 2-36 0 0,5 4 43 0 0,-1 1 1 0 0,0-1 0 0 0,0 2-1 0 0,0-1 1 0 0,0 1 0 0 0,0 0-1 0 0,0 1 1 0 0,1 0 0 0 0,-1 0-1 0 0,0 1 1 0 0,0 0 0 0 0,1 1-1 0 0,-1 0 1 0 0,1 0-1 0 0,-13 8 1 0 0,8-4 29 0 0,0 1 0 0 0,0 1 0 0 0,0 0 0 0 0,1 1 0 0 0,1 0 0 0 0,0 1 0 0 0,0 0 0 0 0,-11 16 0 0 0,14-17-18 0 0,1 1 0 0 0,0-1 0 0 0,1 1 0 0 0,0 1 0 0 0,1-1-1 0 0,-6 17 1 0 0,10-25-12 0 0,0 1 0 0 0,0 0 0 0 0,1 0-1 0 0,-1 0 1 0 0,1 0 0 0 0,0 0 0 0 0,0 0-1 0 0,0-1 1 0 0,0 1 0 0 0,1 0 0 0 0,0 0-1 0 0,-1 0 1 0 0,2 0 0 0 0,-1-1 0 0 0,0 1-1 0 0,1 0 1 0 0,-1-1 0 0 0,1 1 0 0 0,0-1-1 0 0,0 0 1 0 0,1 1 0 0 0,-1-1 0 0 0,1 0-1 0 0,4 4 1 0 0,-3-4-7 0 0,0 0 0 0 0,0 0-1 0 0,0-1 1 0 0,0 1 0 0 0,1-1-1 0 0,-1 0 1 0 0,1 0 0 0 0,-1-1-1 0 0,1 0 1 0 0,0 1 0 0 0,-1-1-1 0 0,1-1 1 0 0,0 1 0 0 0,0-1-1 0 0,0 0 1 0 0,0 0 0 0 0,-1 0-1 0 0,9-2 1 0 0,8-2-31 0 0,0-1 0 0 0,-1-1 1 0 0,20-8-1 0 0,-14 5 14 0 0,91-35-82 0 0,-93 33 102 0 0,-1-1 0 0 0,39-26 0 0 0,-36 19-88 0 0,37-35-1 0 0,-54 45 68 0 0,0-1-1 0 0,0 0 0 0 0,-1 0 1 0 0,-1-1-1 0 0,0 0 1 0 0,10-23-1 0 0,-13 27 94 0 0,-4 5-2 0 0,-2 2-8 0 0,-4 3-56 0 0,-1-1-1 0 0,0 1 1 0 0,1 0 0 0 0,0 1-1 0 0,0-1 1 0 0,0 1 0 0 0,0 0-1 0 0,-6 7 1 0 0,-44 43-4 0 0,45-42 1 0 0,-100 110 1 0 0,88-96 0 0 0,13-8-15 0 0,9-12-18 0 0,1-1 1 0 0,-3 6 4 0 0,3-10 25 0 0,0-1 0 0 0,0 1 0 0 0,0-1-1 0 0,0 1 1 0 0,0-1 0 0 0,0 1 0 0 0,0-1 0 0 0,0 1-1 0 0,1-1 1 0 0,-1 1 0 0 0,0-1 0 0 0,0 1 0 0 0,1-1-1 0 0,-1 1 1 0 0,0-1 0 0 0,1 0 0 0 0,-1 1 0 0 0,0-1-1 0 0,1 1 1 0 0,-1-1 0 0 0,1 0 0 0 0,-1 1 0 0 0,1-1-1 0 0,0 0 1 0 0,9 6-50 0 0,-3-7 29 0 0,-1 1-1 0 0,0-1 1 0 0,0 0 0 0 0,0-1 0 0 0,0 0 0 0 0,0 0-1 0 0,10-4 1 0 0,-12 4 11 0 0,18-7-53 0 0,-2-2 0 0 0,1 0 0 0 0,-1-1 0 0 0,33-27 0 0 0,64-68-359 0 0,-78 69 380 0 0,-31 30 44 0 0,-5 4 2 0 0,1 0 1 0 0,0 1-1 0 0,0 0 1 0 0,1 0-1 0 0,-1 0 1 0 0,0 1-1 0 0,8-4 1 0 0,-2 1 51 0 0,-8 4 155 0 0,-2 4-148 0 0,-2 6-58 0 0,0 0-1 0 0,-1 0 0 0 0,0 0 1 0 0,0 0-1 0 0,-1-1 0 0 0,0 1 1 0 0,-1-1-1 0 0,-7 11 0 0 0,11-18-1 0 0,-8 14 0 0 0,0 0 0 0 0,0 0 0 0 0,2 0 0 0 0,-12 32 0 0 0,16-43 0 0 0,-2 19 0 0 0,4-10 0 0 0,1-12 0 0 0,0 0 0 0 0,1-1 0 0 0,-1 1 0 0 0,0 0 0 0 0,0-1 0 0 0,1 1 0 0 0,-1 0 0 0 0,1-1 0 0 0,-1 1 0 0 0,0-1 0 0 0,1 1 0 0 0,-1 0 0 0 0,1-1 0 0 0,0 1 0 0 0,1 0-2 0 0,-1 0 0 0 0,0-1-1 0 0,1 1 1 0 0,-1-1 0 0 0,1 1 0 0 0,-1-1-1 0 0,0 1 1 0 0,1-1 0 0 0,-1 0-1 0 0,1 0 1 0 0,-1 0 0 0 0,1 0 0 0 0,-1 0-1 0 0,1 0 1 0 0,-1 0 0 0 0,1-1 0 0 0,2 0-1 0 0,27-10-69 0 0,-19 6 48 0 0,21-8-48 0 0,-1-2 0 0 0,32-19 0 0 0,58-43-167 0 0,-102 64 231 0 0,119-86 20 0 0,-129 93 52 0 0,-2 3 30 0 0,-6 2 144 0 0,4 9-174 0 0,-1 3-64 0 0,-4-8 0 0 0,-1 0 0 0 0,-1 1 0 0 0,1-1 0 0 0,0 0 0 0 0,-1 0 0 0 0,1 1 0 0 0,-1-1 0 0 0,0 0 0 0 0,0 0 0 0 0,-1 0 0 0 0,1 0 0 0 0,-3 3 0 0 0,-22 35 0 0 0,2-11 55 0 0,10-12-24 0 0,-18 28 1 0 0,11-10-22 0 0,18-31-4 0 0,2-3 0 0 0,0 0 0 0 0,0 0 0 0 0,0 1 0 0 0,0-1 0 0 0,0 0 0 0 0,0 0 0 0 0,1 0 0 0 0,-2 4 0 0 0,3 6 6 0 0,6 0-12 0 0,-7-11 0 0 0,0-1 0 0 0,1 1 0 0 0,0-1 0 0 0,-1 1 0 0 0,1-1 0 0 0,-1 0 0 0 0,1 1 0 0 0,0-1 0 0 0,-1 0 0 0 0,1 1 0 0 0,0-1 0 0 0,-1 0 0 0 0,1 1 0 0 0,1-1 0 0 0,2 0 2 0 0,1 0 0 0 0,0 0 0 0 0,0 0 0 0 0,-1-1 1 0 0,1 0-1 0 0,0 0 0 0 0,-1 0 0 0 0,1 0 0 0 0,-1-1 0 0 0,0 0 0 0 0,1 0 0 0 0,6-4 0 0 0,6-5 16 0 0,26-21-1 0 0,-30 22-15 0 0,48-43-1 0 0,78-86 0 0 0,-11 8-13 0 0,174-168-42 0 0,-277 273 60 0 0,112-125 116 0 0,91-110 822 0 0,-207 233-561 0 0,-29 32-227 0 0,-18 17-190 0 0,-42 45-1 0 0,-19 35 48 0 0,26-29 54 0 0,34-43-34 0 0,-239 292 214 0 0,130-117-90 0 0,104-150-483 0 0,-45 110 0 0 0,74-159-144 0 0,-3 13-636 0 0,5-7-5955 0 0</inkml:trace>
</inkml:ink>
</file>

<file path=ppt/ink/ink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36.25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1 125 11519 0 0,'0'0'887'0'0,"2"-1"-583"0"0,2-2 14 0 0,1 0 0 0 0,-1 1 0 0 0,1 0-1 0 0,-1 0 1 0 0,1 0 0 0 0,0 0 0 0 0,0 1 0 0 0,0 0 0 0 0,9-1 0 0 0,5 0-299 0 0,26 1 1 0 0,-4 1 331 0 0,575-53 764 0 0,-69 6-1016 0 0,-363 49-944 0 0,-122 1 92 0 0,-42-2-37 0 0,23 5 0 0 0,-17-1-3528 0 0,-12-1 0 0 0</inkml:trace>
</inkml:ink>
</file>

<file path=ppt/ink/ink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36.79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13823 0 0,'0'0'1382'0'0,"1"2"-1606"0"0,8 9-14 0 0,0 0 1 0 0,0-1-1 0 0,1 0 1 0 0,16 12 0 0 0,49 31 455 0 0,12 10-25 0 0,-52-33-184 0 0,127 112 56 0 0,-139-123-65 0 0,37 25-1 0 0,12 10 13 0 0,-61-43 31 0 0,-4 2-33 0 0,-6-10-6 0 0,-1 0-1 0 0,0 0 1 0 0,0 0 0 0 0,0 0-1 0 0,0 0 1 0 0,0 0-1 0 0,0 0 1 0 0,-1 0 0 0 0,0-1-1 0 0,1 1 1 0 0,-1 0-1 0 0,0 0 1 0 0,-1-1-1 0 0,1 1 1 0 0,0 0 0 0 0,-1-1-1 0 0,1 1 1 0 0,-1-1-1 0 0,0 0 1 0 0,0 1-1 0 0,0-1 1 0 0,0 0 0 0 0,0 0-1 0 0,-5 3 1 0 0,-5 3 28 0 0,0 0 1 0 0,-1-1-1 0 0,-23 10 1 0 0,23-11-21 0 0,-150 64-146 0 0,93-41-4130 0 0,37-16-122 0 0</inkml:trace>
</inkml:ink>
</file>

<file path=ppt/ink/ink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37.90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240 1 9671 0 0,'0'0'2816'0'0,"2"1"-2720"0"0,0 3 95 0 0,1 0-1 0 0,-1 0 1 0 0,1 0-1 0 0,1 6 0 0 0,-3-8-78 0 0,0 10 71 0 0,-1-9-54 0 0,0-1-107 0 0,0 0 0 0 0,0 0 0 0 0,-1 0 0 0 0,2 0-1 0 0,-1 0 1 0 0,0 0 0 0 0,1 3 0 0 0,0 1 43 0 0,-1-4 23 0 0,-1 1 4 0 0,-76 466 2304 0 0,-8-12-1747 0 0,62-322-562 0 0,-25 173-23 0 0,32-237-705 0 0,14-63-976 0 0,-2 2-3593 0 0,0 4 1558 0 0</inkml:trace>
</inkml:ink>
</file>

<file path=ppt/ink/ink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38.27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 14 1375 0 0,'-1'-13'128'0'0</inkml:trace>
</inkml:ink>
</file>

<file path=ppt/ink/ink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40.89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129 385 8751 0 0,'0'-2'674'0'0,"-1"-26"-428"0"0,-1-13 5274 0 0,12 53-5402 0 0,-7-8-116 0 0,-1 0 0 0 0,0 0 1 0 0,-1 0-1 0 0,1 0 1 0 0,-1 1-1 0 0,0-1 1 0 0,0 1-1 0 0,0-1 1 0 0,0 7-1 0 0,0 42 53 0 0,-2-45-48 0 0,-4 91 83 0 0,-6-1-1 0 0,-40 175 0 0 0,-1-71-25 0 0,39-160 11 0 0,13-40 652 0 0,-1-5-553 0 0,-4-10-96 0 0,2 0-1 0 0,0-1 1 0 0,0 1 0 0 0,1-1-1 0 0,1 0 1 0 0,0 1-1 0 0,1-1 1 0 0,1 0-1 0 0,0 0 1 0 0,5-21 0 0 0,5-16 0 0 0,26-71 1 0 0,-35 114-78 0 0,22-55 19 0 0,49-95-1 0 0,46-54-394 0 0,-105 188 298 0 0,2-4 41 0 0,80-125-311 0 0,-83 134 308 0 0,1 2 0 0 0,1 0 1 0 0,0 0-1 0 0,2 2 1 0 0,33-27-1 0 0,-43 37 39 0 0,1 1 0 0 0,0-1 0 0 0,0 1 0 0 0,0 1 0 0 0,13-5 0 0 0,-4 5 11 0 0,-15 4-10 0 0,-1-1 0 0 0,1 0 0 0 0,0 0 0 0 0,0 0-1 0 0,-1 1 1 0 0,1-1 0 0 0,0 1 0 0 0,-1 0 0 0 0,1-1 0 0 0,0 1 0 0 0,-1 0 0 0 0,1 0 0 0 0,-1 0 0 0 0,1 0 0 0 0,-1 0 0 0 0,0 0-1 0 0,0 1 1 0 0,3 2 0 0 0,-2-2 1 0 0,-1 1 0 0 0,1 0-1 0 0,-1 0 1 0 0,1 0 0 0 0,-1 0 0 0 0,0 0-1 0 0,0 0 1 0 0,-1 0 0 0 0,2 6 0 0 0,-2 3 1 0 0,1 0 1 0 0,-2 0 0 0 0,1 0 0 0 0,-5 19-1 0 0,-3 2-20 0 0,0-1-1 0 0,-3 0 1 0 0,-18 43-1 0 0,-54 87-80 0 0,81-158 97 0 0,-125 208-507 0 0,58-103 377 0 0,56-86 132 0 0,0 0 0 0 0,-16 41 0 0 0,26-56 10 0 0,0 1-1 0 0,1-1 1 0 0,0 0-1 0 0,0 1 0 0 0,1-1 1 0 0,0 1-1 0 0,1 0 1 0 0,0-1-1 0 0,0 1 1 0 0,1-1-1 0 0,0 1 0 0 0,3 9 1 0 0,-1-7 17 0 0,0 0 0 0 0,1 0 0 0 0,0-1 0 0 0,1 0 0 0 0,0 0 0 0 0,13 19 1 0 0,-15-26-24 0 0,0 0 0 0 0,0 1 1 0 0,0-1-1 0 0,0 0 0 0 0,1 0 1 0 0,-1-1-1 0 0,1 1 0 0 0,0-1 1 0 0,0 1-1 0 0,-1-1 1 0 0,1 0-1 0 0,1-1 0 0 0,-1 1 1 0 0,0-1-1 0 0,0 0 0 0 0,1 0 1 0 0,-1 0-1 0 0,0 0 1 0 0,1-1-1 0 0,7 0 0 0 0,0-1 4 0 0,-1-1 0 0 0,0 0 0 0 0,0 0-1 0 0,0-1 1 0 0,-1-1 0 0 0,1 0 0 0 0,10-6-1 0 0,70-43-19 0 0,-52 29 16 0 0,-19 11 4 0 0,-1 0 1 0 0,0-2-1 0 0,-1 0 0 0 0,-1-1 0 0 0,0-1 0 0 0,20-27 0 0 0,-20 21 4 0 0,0-1 0 0 0,-2-1 0 0 0,-1 0-1 0 0,19-51 1 0 0,-26 59-13 0 0,0-1 0 0 0,0 0 0 0 0,-2-1 0 0 0,5-21 0 0 0,-9 26 0 0 0,-2 10 0 0 0,-1 2 0 0 0,-2-6 0 0 0,-4 3 0 0 0,-2 3 0 0 0,3 4-5 0 0,0 0-1 0 0,0 0 0 0 0,0 1 0 0 0,1-1 1 0 0,-1 1-1 0 0,1 1 0 0 0,0 0 1 0 0,-1 0-1 0 0,1 0 0 0 0,1 0 0 0 0,-1 1 1 0 0,1 0-1 0 0,-6 7 0 0 0,-7 8-20 0 0,1 2-1 0 0,-15 25 0 0 0,17-21 27 0 0,1 1 0 0 0,1 0 0 0 0,-10 34 0 0 0,15-41 0 0 0,1 1 0 0 0,2 0 0 0 0,0 0 0 0 0,-4 38 0 0 0,8-39 1 0 0,3-16 2 0 0,-1-2 4 0 0,0 4 32 0 0,4 2-27 0 0,4 3 1 0 0,-8-10-10 0 0,0-1 1 0 0,-1 1-1 0 0,1 0 1 0 0,0-1-1 0 0,-1 1 0 0 0,1 0 1 0 0,0-1-1 0 0,0 1 0 0 0,0-1 1 0 0,0 0-1 0 0,-1 1 1 0 0,1-1-1 0 0,0 0 0 0 0,2 1 1 0 0,1 0-2 0 0,11 4 9 0 0,-3-6 5 0 0,0 0-1 0 0,0-1 1 0 0,-1 0-1 0 0,1 0 1 0 0,-1-1-1 0 0,22-9 1 0 0,-13 5-8 0 0,9-4 8 0 0,-1-1 0 0 0,-1-1 0 0 0,1-1 0 0 0,42-31 0 0 0,90-85 90 0 0,-121 97-100 0 0,48-48-6 0 0,-77 71 0 0 0,2-4-1 0 0,-4 2 13 0 0,-7 9 31 0 0,-1 0-22 0 0,-5 9 22 0 0,-11 13 3 0 0,-15 24 1 0 0,-12 15-2 0 0,5-10-15 0 0,-57 95 0 0 0,61-88-26 0 0,31-48 7 0 0,-1-1 0 0 0,1 1 0 0 0,1-1 0 0 0,-1 1 0 0 0,1 0-1 0 0,-2 14 1 0 0,5-18 49 0 0,10 10 51 0 0,-5-11-94 0 0,-2-1 1 0 0,1 1-2 0 0,0-1 0 0 0,0 0 0 0 0,1 0 0 0 0,-1 0 0 0 0,0 0 0 0 0,1-1 0 0 0,-1 0 0 0 0,1 0 0 0 0,-1 0 0 0 0,0-1 1 0 0,1 0-1 0 0,-1 0 0 0 0,0 0 0 0 0,5-2 0 0 0,11-5 18 0 0,-1 0 1 0 0,22-14-1 0 0,-11 6-20 0 0,55-20 1 0 0,11-6 17 0 0,-81 34-28 0 0,-1-1 0 0 0,0 0 1 0 0,26-21-1 0 0,-29 19 5 0 0,-1-1 0 0 0,-1 0 0 0 0,0-1 0 0 0,-1 0 0 0 0,0-1 0 0 0,-1 1 0 0 0,0-2 0 0 0,-1 1 0 0 0,-1-1 0 0 0,0 0 1 0 0,-1 0-1 0 0,3-17 0 0 0,-3 4 2 0 0,-5 18-12 0 0,-2 3 1 0 0,-1-4 0 0 0,3 10 0 0 0,0 1 0 0 0,-1-1 0 0 0,1 1 0 0 0,-1-1 0 0 0,1 1 0 0 0,-1-1 0 0 0,0 1 0 0 0,1 0 0 0 0,-1-1 0 0 0,1 1 0 0 0,-1 0 0 0 0,1 0 0 0 0,-1-1 0 0 0,0 1 0 0 0,0 0 0 0 0,-1 0 0 0 0,0 0 0 0 0,0 0 0 0 0,0 0 0 0 0,0 1 0 0 0,0-1 0 0 0,0 1 0 0 0,0-1 0 0 0,0 1 0 0 0,0 0 0 0 0,0-1 0 0 0,1 1 0 0 0,-1 0 0 0 0,0 0 0 0 0,0 1 0 0 0,1-1 0 0 0,-1 0 0 0 0,1 0 0 0 0,-1 1 0 0 0,0 1 0 0 0,-6 5 0 0 0,1 1 0 0 0,-8 12 0 0 0,7-9 0 0 0,-7 10 0 0 0,1 2 0 0 0,1 0 0 0 0,1 0 0 0 0,1 2 0 0 0,-13 43 0 0 0,19-55 0 0 0,3-9 0 0 0,1 1 0 0 0,-1 0 0 0 0,1-1 0 0 0,0 1 0 0 0,0 0 0 0 0,1 0 0 0 0,0 0 0 0 0,0 7 0 0 0,3 14-78 0 0,0-23 16 0 0,0-1 64 0 0,1 0 0 0 0,0-1-1 0 0,-1 0 1 0 0,1 0 0 0 0,0 0 0 0 0,1 0-1 0 0,-1-1 1 0 0,0 1 0 0 0,0-1 0 0 0,1 0-1 0 0,-1 0 1 0 0,1-1 0 0 0,-1 1-1 0 0,1-1 1 0 0,-1 0 0 0 0,0 0 0 0 0,1-1-1 0 0,-1 1 1 0 0,1-1 0 0 0,-1 0 0 0 0,0 0-1 0 0,1-1 1 0 0,-1 1 0 0 0,0-1 0 0 0,0 0-1 0 0,0 0 1 0 0,0 0 0 0 0,0 0-1 0 0,4-4 1 0 0,25-23 26 0 0,-1-1-1 0 0,-2-1 1 0 0,-1-2-1 0 0,-1-1 0 0 0,-2-1 1 0 0,26-46-1 0 0,-41 63-27 0 0,2-1 0 0 0,21-25 0 0 0,-29 39 0 0 0,0-1 0 0 0,1 1 0 0 0,-1 0 0 0 0,1 1 0 0 0,0-1 0 0 0,1 1 0 0 0,-1 0 0 0 0,1 1 0 0 0,-1 0 0 0 0,1 0 0 0 0,10-3 0 0 0,-2 2-1 0 0,-14 3 1 0 0,0 1 0 0 0,0 0 0 0 0,0-1 0 0 0,0 1 0 0 0,0 0 0 0 0,0 0 0 0 0,0 0 0 0 0,0-1 0 0 0,0 1 0 0 0,0 0 0 0 0,0 0 0 0 0,0 1 0 0 0,0-1 0 0 0,0 0 0 0 0,0 0 0 0 0,-1 0 0 0 0,1 1 0 0 0,0-1 0 0 0,1 1 0 0 0,17 5-9 0 0,-17-6 4 0 0,0 1 0 0 0,0 0 0 0 0,0 0 0 0 0,0 0 0 0 0,0 0 0 0 0,0 0 1 0 0,0 0-1 0 0,0 1 0 0 0,0-1 0 0 0,3 3 0 0 0,3 9 5 0 0,-5-7-1 0 0,0 0-1 0 0,0 0 0 0 0,-1 1 0 0 0,0-1 1 0 0,0 1-1 0 0,0-1 0 0 0,-1 1 1 0 0,0 0-1 0 0,-1 0 0 0 0,1 10 1 0 0,-2-6-7 0 0,-1 0 1 0 0,1 0 0 0 0,-2 0 0 0 0,1 0 0 0 0,-9 20 0 0 0,-1-6-9 0 0,-1-1 1 0 0,0 0-1 0 0,-2-1 1 0 0,-26 31 0 0 0,11-12-14 0 0,15-22 17 0 0,-17 20-1 0 0,-1-3 27 0 0,31-35 51 0 0,6-14 19 0 0,1-1-79 0 0,1-1 1 0 0,0 1-1 0 0,1 0 0 0 0,12-16 1 0 0,39-47 16 0 0,-23 33-18 0 0,25-33-4 0 0,131-129 0 0 0,-163 177 2 0 0,55-44-14 0 0,-80 72-31 0 0,11 8 31 0 0,-12-2 14 0 0,-1-3-3 0 0,1 3-7 0 0,0 1-1 0 0,-1 0 1 0 0,0-1 0 0 0,0 1-1 0 0,-1 0 1 0 0,1-1-1 0 0,-1 1 1 0 0,-2 10 0 0 0,1 5 11 0 0,0 31-3 0 0,-9 61 0 0 0,7-93 8 0 0,-1 0 0 0 0,-2-1 0 0 0,0 1 0 0 0,0-1-1 0 0,-2-1 1 0 0,-1 1 0 0 0,0-1 0 0 0,-1-1 0 0 0,-1 0-1 0 0,-1 0 1 0 0,-1-1 0 0 0,0-1 0 0 0,-1 0 0 0 0,-17 15 0 0 0,-60 43 127 0 0,73-62-542 0 0,0 0 0 0 0,-1-1 0 0 0,-27 11 1 0 0,33-17-3669 0 0,2-5-1308 0 0</inkml:trace>
</inkml:ink>
</file>

<file path=ppt/ink/ink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51.33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230 329 8287 0 0,'0'0'639'0'0,"1"-2"-415"0"0,14-30 6800 0 0,-21 54-5919 0 0,4-13-993 0 0,-58 258 1978 0 0,15 4-1349 0 0,39-219-721 0 0,-50 382 249 0 0,51-407-219 0 0,-1-1 0 0 0,-1 0 0 0 0,-15 36 0 0 0,22-62-42 0 0,0 1 1 0 0,0-1-1 0 0,0 0 0 0 0,0 0 0 0 0,0 1 1 0 0,0-1-1 0 0,0 0 0 0 0,0 0 0 0 0,0 0 1 0 0,0 1-1 0 0,0-1 0 0 0,0 0 0 0 0,0 0 1 0 0,-1 0-1 0 0,1 1 0 0 0,0-1 0 0 0,0 0 1 0 0,0 0-1 0 0,0 0 0 0 0,-1 0 0 0 0,1 1 0 0 0,0-1 1 0 0,0 0-1 0 0,0 0 0 0 0,-1 0 0 0 0,1 0 1 0 0,0 0-1 0 0,0 0 0 0 0,-1 0 0 0 0,1 0 1 0 0,0 1-1 0 0,0-1 0 0 0,0 0 0 0 0,-1 0 1 0 0,1 0-1 0 0,0 0 0 0 0,0 0 0 0 0,-1 0 1 0 0,1 0-1 0 0,0 0 0 0 0,0-1 0 0 0,-1 1 1 0 0,1 0-1 0 0,-8-11 131 0 0,-1-22-25 0 0,6 9-87 0 0,1-1 1 0 0,1 0-1 0 0,1 0 0 0 0,6-43 0 0 0,26-100-94 0 0,-28 154 54 0 0,31-129-235 0 0,6 1 0 0 0,6 2 0 0 0,124-251 0 0 0,-151 356 217 0 0,1 0 0 0 0,1 1 0 0 0,53-59 0 0 0,-65 82 17 0 0,1 0-1 0 0,1 1 1 0 0,17-12 0 0 0,-21 17 27 0 0,0 0 0 0 0,0 0 1 0 0,0 1-1 0 0,1 0 0 0 0,0 1 1 0 0,16-5-1 0 0,-23 8-7 0 0,-1-1 0 0 0,1 1 0 0 0,0 0 1 0 0,0 0-1 0 0,0-1 0 0 0,0 1 0 0 0,0 1 0 0 0,-1-1 0 0 0,1 0 0 0 0,0 0 0 0 0,0 1 0 0 0,0-1 0 0 0,-1 1 0 0 0,1-1 0 0 0,0 1 0 0 0,0 0 1 0 0,-1 0-1 0 0,1-1 0 0 0,-1 1 0 0 0,1 0 0 0 0,-1 1 0 0 0,1-1 0 0 0,-1 0 0 0 0,2 2 0 0 0,-1 0 3 0 0,0 0-1 0 0,-1-1 1 0 0,0 1-1 0 0,1 0 1 0 0,-1 0-1 0 0,0-1 1 0 0,0 1-1 0 0,-1 0 1 0 0,1 0 0 0 0,-1 0-1 0 0,1 0 1 0 0,-1 0-1 0 0,0 0 1 0 0,-1 5-1 0 0,0 7-8 0 0,-2 1 0 0 0,1-1 0 0 0,-2 0 0 0 0,0 0 0 0 0,-9 20 0 0 0,-38 71 0 0 0,40-83 0 0 0,-16 29 0 0 0,-85 179 0 0 0,107-217-1 0 0,0 0 0 0 0,-5 26 1 0 0,8-34 1 0 0,1 0 0 0 0,1 1 1 0 0,-1-1-1 0 0,1 0 1 0 0,0 1-1 0 0,0-1 1 0 0,1 0-1 0 0,2 12 1 0 0,5-5 41 0 0,5-5-33 0 0,1-3-24 0 0,-7-5-47 0 0,0 0 1 0 0,0-1 0 0 0,0 0 0 0 0,0 0-1 0 0,12-4 1 0 0,-19 5 60 0 0,1 0-3 0 0,-1 0 0 0 0,0 0 0 0 0,1 0 0 0 0,-1 0 0 0 0,0 0 0 0 0,0 0 0 0 0,1 0 0 0 0,-1-1 1 0 0,0 1-1 0 0,1 0 0 0 0,-1 0 0 0 0,0 0 0 0 0,1 1 0 0 0,-1-1 0 0 0,0 0 0 0 0,0 0 0 0 0,1 0 0 0 0,-1 0 0 0 0,0 0 0 0 0,1 0 0 0 0,-1 0 0 0 0,0 0 0 0 0,0 1 0 0 0,1-1 0 0 0,-1 0 0 0 0,0 0 0 0 0,0 2 2 0 0,1 0 1 0 0,-1-1-1 0 0,0 1 0 0 0,-1 0 1 0 0,1 0-1 0 0,0-1 0 0 0,-1 1 0 0 0,1 0 1 0 0,0-1-1 0 0,-1 1 0 0 0,0-1 1 0 0,1 1-1 0 0,-1-1 0 0 0,0 1 0 0 0,0-1 1 0 0,-2 3-1 0 0,-19 27 50 0 0,22-31-48 0 0,-38 48 17 0 0,2 2 1 0 0,2 1 0 0 0,-39 79-1 0 0,63-108-18 0 0,-2 3 0 0 0,-9 27 0 0 0,18-45 0 0 0,1 0 0 0 0,1 0 0 0 0,-1 0 0 0 0,1 0 0 0 0,0 0 0 0 0,1 1 0 0 0,0-1 0 0 0,0 0 0 0 0,1 8 0 0 0,4 5 0 0 0,-2-15 0 0 0,1-2 0 0 0,6 9 0 0 0,3-3 0 0 0,-8-8-4 0 0,0 1-1 0 0,0-1 1 0 0,0 1-1 0 0,0-1 1 0 0,1-1-1 0 0,-1 1 1 0 0,0-1-1 0 0,1 0 1 0 0,-1 0-1 0 0,0-1 1 0 0,1 1-1 0 0,-1-1 1 0 0,0 0-1 0 0,10-4 1 0 0,4-2-75 0 0,0-1 0 0 0,28-16 0 0 0,-12 4-108 0 0,-2-2 0 0 0,0-2 0 0 0,31-28 0 0 0,-35 27 110 0 0,-1-2-1 0 0,-1 0 0 0 0,-2-2 1 0 0,31-42-1 0 0,-43 50 85 0 0,20-32 60 0 0,-32 51 673 0 0,-6 13-656 0 0,2-6-75 0 0,-62 129 44 0 0,54-105-53 0 0,0 1 0 0 0,2 1 0 0 0,-10 58 0 0 0,18-83 0 0 0,1 19 0 0 0,2-11 11 0 0,-2-13-8 0 0,0 0 0 0 0,1 0 0 0 0,-1 0 0 0 0,0-1 0 0 0,1 1 0 0 0,-1 0 0 0 0,1 0 0 0 0,-1-1 0 0 0,1 1 0 0 0,-1 0 0 0 0,1-1 0 0 0,-1 1 0 0 0,2 0 1 0 0,0 0-4 0 0,0 0 0 0 0,0 0 0 0 0,1 0 0 0 0,-1 0 0 0 0,0 0 1 0 0,1-1-1 0 0,-1 1 0 0 0,1-1 0 0 0,-1 1 0 0 0,0-1 1 0 0,1 0-1 0 0,-1 0 0 0 0,1 0 0 0 0,-1-1 0 0 0,1 1 1 0 0,-1 0-1 0 0,0-1 0 0 0,1 0 0 0 0,-1 1 0 0 0,0-1 0 0 0,0 0 1 0 0,1 0-1 0 0,1-2 0 0 0,7-3-28 0 0,0-1-1 0 0,0 0 1 0 0,10-9 0 0 0,-19 15 19 0 0,19-17-24 0 0,-1-1 0 0 0,0-1 0 0 0,19-25 0 0 0,45-72-178 0 0,16-18 74 0 0,-80 112 164 0 0,-18 21 574 0 0,-2 5-505 0 0,0 7-62 0 0,0 0 0 0 0,0 0-1 0 0,-2 0 1 0 0,1 0 0 0 0,-5 14-1 0 0,-18 53 51 0 0,13-46-27 0 0,-20 67-43 0 0,-27 76-15 0 0,53-163 1 0 0,8-17 0 0 0,26-54-105 0 0,-18 41 13 0 0,12-33 1 0 0,-4 11 67 0 0,7-14 18 0 0,-12 22 14 0 0,2 0 1 0 0,1 2 0 0 0,33-46-1 0 0,-49 76 51 0 0,4 14-54 0 0,-3-9-12 0 0,1 14-37 0 0,0 0-1 0 0,-3 3-15 0 0,2-15 15 0 0,-1-5 30 0 0,9 14 2 0 0,-4-12 10 0 0,-2-2-3 0 0,-2 0-6 0 0,1 1 0 0 0,-1-1 0 0 0,1 0 0 0 0,0 0 1 0 0,-1 0-1 0 0,1 0 0 0 0,0-1 0 0 0,0 1 1 0 0,0-1-1 0 0,0 1 0 0 0,0-1 0 0 0,0 0 1 0 0,-1 0-1 0 0,1-1 0 0 0,0 1 0 0 0,0 0 1 0 0,0-1-1 0 0,0 0 0 0 0,0 0 0 0 0,-1 0 0 0 0,1 0 1 0 0,5-3-1 0 0,1-2-43 0 0,1 0 0 0 0,-1-1 0 0 0,-1-1 0 0 0,13-12 0 0 0,-4 5 22 0 0,-9 7 23 0 0,-3 4 10 0 0,-1 0 0 0 0,1-1-1 0 0,-1 1 1 0 0,-1-1 0 0 0,5-7 0 0 0,1 1 0 0 0,0 2 0 0 0,1 3 0 0 0,0 2 11 0 0,-6 4 32 0 0,4 3-22 0 0,-4-2 22 0 0,3 1-22 0 0,-5-2 32 0 0,0 1 1 0 0,4 2-32 0 0,-4-2 408 0 0,1 2-342 0 0,-3-3-75 0 0,0 0 1 0 0,0 1 0 0 0,1-1-1 0 0,-1 0 1 0 0,0 0 0 0 0,0 0 0 0 0,0 1-1 0 0,0-1 1 0 0,0 0 0 0 0,0 0 0 0 0,1 0-1 0 0,-1 0 1 0 0,0 0 0 0 0,0 1 0 0 0,0-1-1 0 0,0 0 1 0 0,1 0 0 0 0,-1 0-1 0 0,0 0 1 0 0,0 0 0 0 0,0 0 0 0 0,1 0-1 0 0,-1 0 1 0 0,0 0 0 0 0,0 0 0 0 0,0 0-1 0 0,1 0 1 0 0,-1 0 0 0 0,0 0-1 0 0,0 0 1 0 0,0 0 0 0 0,1 0 0 0 0,-1 0-1 0 0,0 0 1 0 0,0 0 0 0 0,1 0 0 0 0,8-4-4 0 0,-1-2 2 0 0,-4 4 47 0 0,2-2 8 0 0,-3 2-9 0 0,2-4-32 0 0,0 2 70 0 0,-3 2-74 0 0,-1 1 1 0 0,1-1-1 0 0,-1 0 0 0 0,0 0 0 0 0,0 0 1 0 0,0 0-1 0 0,0 0 0 0 0,0 0 0 0 0,0 0 1 0 0,1-4-1 0 0,1-2 67 0 0,-1 2-6 0 0,0 3-104 0 0,8-9 331 0 0,-2 4-299 0 0,0 0 44 0 0,-4 2 14 0 0,-3 5 60 0 0,-1 0-75 0 0,1-3-33 0 0,0 3 75 0 0,-2 3-192 0 0,-1 5 75 0 0,1-5-33 0 0,3-3-127 0 0,3-5 160 0 0,-4 5-33 0 0,1 0-134 0 0,5-4 176 0 0,-15 15 12 0 0,-9 7 0 0 0,6-5 0 0 0,0 1 0 0 0,0-1 0 0 0,1 2 0 0 0,1-1 0 0 0,0 1 0 0 0,1 1 0 0 0,1 0 0 0 0,-9 23 0 0 0,9-15 0 0 0,7-18 0 0 0,0 9 0 0 0,0-14 0 0 0,0 1 0 0 0,0 0 0 0 0,0 0 0 0 0,0-1 0 0 0,1 1 0 0 0,-1 0 0 0 0,0-1 0 0 0,1 1 0 0 0,-1 0 0 0 0,0-1 0 0 0,1 1 0 0 0,-1 0 0 0 0,1-1 0 0 0,0 2 0 0 0,0-2 0 0 0,0 1 0 0 0,0 0 0 0 0,0 0 0 0 0,0-1 0 0 0,0 1 0 0 0,0-1 0 0 0,0 1 0 0 0,0-1 0 0 0,0 1 0 0 0,0-1 0 0 0,1 1 0 0 0,-1-1 0 0 0,2 0 0 0 0,31 0 0 0 0,-21 0 0 0 0,-12 1 0 0 0,0-1 0 0 0,0 0 0 0 0,-1 1 0 0 0,1-1 0 0 0,0 1 0 0 0,0-1 0 0 0,-1 1 0 0 0,1-1 0 0 0,-1 1 0 0 0,1-1 0 0 0,0 1 0 0 0,-1-1 0 0 0,1 1 0 0 0,-1 0 0 0 0,1 0 0 0 0,0 1-1 0 0,0 0 0 0 0,-1 1 0 0 0,1-1 0 0 0,0 0-1 0 0,-1 0 1 0 0,0 1 0 0 0,1-1 0 0 0,-1 0 0 0 0,0 0 0 0 0,0 1 0 0 0,0-1-1 0 0,-1 0 1 0 0,1 0 0 0 0,-1 1 0 0 0,1-1 0 0 0,-1 0 0 0 0,1 0 0 0 0,-1 0-1 0 0,0 0 1 0 0,-2 4 0 0 0,-3 4-17 0 0,0 0 1 0 0,-14 16-1 0 0,14-19 23 0 0,-15 17-55 0 0,-1-1-1 0 0,-49 39 0 0 0,15-14 11 0 0,49-41 27 0 0,6-6-51 0 0,14 5-209 0 0,-9-5 254 0 0,0-1 1 0 0,0 1-1 0 0,0-1 1 0 0,0 0 0 0 0,0 0-1 0 0,0 0 1 0 0,0-1 0 0 0,0 0-1 0 0,0 1 1 0 0,7-4-1 0 0,4-1-24 0 0,20-10-1 0 0,-7 0 7 0 0,0-1 0 0 0,0-2 0 0 0,28-23 0 0 0,67-71-39 0 0,41-41 76 0 0,-57 55 0 0 0,-52 46-6 0 0,180-177 30 0 0,-184 174 15 0 0,-2-2 0 0 0,54-85 0 0 0,-90 122 47 0 0,12-27 1 0 0,-22 40-46 0 0,0 1 1 0 0,-1-1-1 0 0,1 0 1 0 0,-2 0-1 0 0,1 1 1 0 0,-1-1-1 0 0,0 0 1 0 0,0-14 0 0 0,-1 20-37 0 0,0 0 1 0 0,0-1 0 0 0,0 1 0 0 0,0-1-1 0 0,0 1 1 0 0,-1 0 0 0 0,1-1 0 0 0,0 1 0 0 0,-1 0-1 0 0,1-1 1 0 0,-1 1 0 0 0,0 0 0 0 0,1 0 0 0 0,-1-1-1 0 0,0 1 1 0 0,0 0 0 0 0,0 0 0 0 0,1 0 0 0 0,-1 0-1 0 0,0 0 1 0 0,-1 0 0 0 0,1 0 0 0 0,0 0 0 0 0,0 1-1 0 0,0-1 1 0 0,0 0 0 0 0,-1 1 0 0 0,1-1 0 0 0,0 0-1 0 0,-1 1 1 0 0,1 0 0 0 0,0-1 0 0 0,-1 1-1 0 0,1 0 1 0 0,-1 0 0 0 0,-1 0 0 0 0,-3 0 13 0 0,1 0-1 0 0,0 1 1 0 0,0 0 0 0 0,0 0-1 0 0,0 1 1 0 0,0-1 0 0 0,0 1-1 0 0,-8 4 1 0 0,-9 6-15 0 0,1 1 1 0 0,1 1-1 0 0,-35 31 0 0 0,-48 59 31 0 0,26-25-12 0 0,20-24 8 0 0,-100 100 75 0 0,110-104-78 0 0,-48 68-1 0 0,78-94-13 0 0,0 1 1 0 0,2 0-1 0 0,1 1 1 0 0,1 1-1 0 0,2 0 1 0 0,1 1-1 0 0,1 0 1 0 0,-9 48 0 0 0,17-68-9 0 0,0 0 1 0 0,1 0 0 0 0,0 0 0 0 0,0 0 0 0 0,0 0 0 0 0,1 0 0 0 0,1 0 0 0 0,0 0 0 0 0,0-1 0 0 0,0 1 0 0 0,8 15 0 0 0,-7-19-4 0 0,0 1 1 0 0,0-1-1 0 0,1 0 1 0 0,0 0-1 0 0,0 0 1 0 0,0 0-1 0 0,0 0 1 0 0,1-1 0 0 0,0 0-1 0 0,0 0 1 0 0,0 0-1 0 0,0-1 1 0 0,1 0-1 0 0,0 0 1 0 0,-1 0-1 0 0,1-1 1 0 0,9 3-1 0 0,0-1-3 0 0,0-1 0 0 0,0-1 0 0 0,0-1 0 0 0,1 0-1 0 0,-1 0 1 0 0,1-2 0 0 0,-1 0 0 0 0,21-4 0 0 0,-8-1-14 0 0,-1-1-1 0 0,0-1 1 0 0,43-19 0 0 0,-38 11-54 0 0,-1-1 1 0 0,-1-1 0 0 0,-1-2-1 0 0,-1 0 1 0 0,0-2 0 0 0,-2-2-1 0 0,0 0 1 0 0,-2-1 0 0 0,35-48-1 0 0,-37 45 43 0 0,-10 14 13 0 0,-1 0 1 0 0,9-17-1 0 0,-16 24 28 0 0,-5 5 27 0 0,-9 9 89 0 0,-15 21 75 0 0,9-5-180 0 0,1 1 1 0 0,-22 50-1 0 0,28-51-43 0 0,1 1 0 0 0,1 0 0 0 0,1 1 0 0 0,0 0 0 0 0,0 25 0 0 0,4-37 16 0 0,2-2 11 0 0,2-7 32 0 0,8 1-33 0 0,-7-5-16 0 0,1 1 1 0 0,-1-1-1 0 0,0 0 0 0 0,1-1 0 0 0,-1 1 1 0 0,0 0-1 0 0,1-1 0 0 0,-1 0 0 0 0,0 0 0 0 0,0 0 1 0 0,1 0-1 0 0,-1 0 0 0 0,0-1 0 0 0,0 1 1 0 0,0-1-1 0 0,-1 0 0 0 0,1 0 0 0 0,0 0 0 0 0,2-3 1 0 0,6-4-9 0 0,-1-1 0 0 0,0-1 0 0 0,8-11 1 0 0,19-18-29 0 0,-13 15 30 0 0,-18 19 12 0 0,0 0 0 0 0,1 1 0 0 0,12-9 0 0 0,4-2 0 0 0,-18 12 0 0 0,10-6 0 0 0,17 1 0 0 0,-25 8 32 0 0,0 0 0 0 0,0 1 0 0 0,0 0 1 0 0,0 0-1 0 0,0 0 0 0 0,0 1 0 0 0,0 0 0 0 0,0 1 0 0 0,11 3 0 0 0,-11-3-17 0 0,45 9 92 0 0,0-2-1 0 0,1-2 1 0 0,104-2 0 0 0,-142-5-290 0 0,0-2-1 0 0,0 1 1 0 0,-1-2 0 0 0,29-8 0 0 0,-39 9-351 0 0,0 0 0 0 0,0 0 0 0 0,0-1 0 0 0,0 1 0 0 0,0-1 0 0 0,-1 0 0 0 0,1 1 1 0 0,-1-2-1 0 0,0 1 0 0 0,0 0 0 0 0,0-1 0 0 0,0 1 0 0 0,-1-1 0 0 0,1 0 0 0 0,1-5 0 0 0,8-17-4042 0 0</inkml:trace>
</inkml:ink>
</file>

<file path=ppt/ink/ink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51.68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1 151 16583 0 0,'11'-2'1472'0'0,"4"-3"-1176"0"0,3-1-232 0 0,3-2-64 0 0,3 0 96 0 0,4 0 16 0 0,2-2 0 0 0,1 3 0 0 0,0-2-112 0 0,-2 1 0 0 0,0 1 64 0 0,13-4-64 0 0,-3 4-192 0 0,-3 1-64 0 0,-4-2-16 0 0,1 1-3000 0 0,38-12-600 0 0,-29 4-128 0 0</inkml:trace>
</inkml:ink>
</file>

<file path=ppt/ink/ink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53.48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308 95 6447 0 0,'0'0'499'0'0,"7"-17"1664"0"0,-6 14-1845 0 0,1-1 107 0 0,0 1 1 0 0,0-1-1 0 0,0 0 1 0 0,-1 1-1 0 0,0-1 1 0 0,0 0-1 0 0,0 0 1 0 0,0 0-1 0 0,0 0 1 0 0,-1 0-1 0 0,1-5 1 0 0,-2 7 119 0 0,-2-6 502 0 0,2 7-978 0 0,1 0 0 0 0,-1 1 0 0 0,1-1 1 0 0,-1 0-1 0 0,1 0 0 0 0,-1 0 1 0 0,0 1-1 0 0,1-1 0 0 0,-1 0 0 0 0,0 0 1 0 0,0 1-1 0 0,1-1 0 0 0,-1 1 1 0 0,0-1-1 0 0,0 1 0 0 0,0-1 0 0 0,0 1 1 0 0,0 0-1 0 0,0-1 0 0 0,0 1 0 0 0,0 0 1 0 0,-1-1-1 0 0,0 1-13 0 0,0 0 0 0 0,0 1 0 0 0,-1-1 0 0 0,1 0 0 0 0,0 1 0 0 0,0-1 0 0 0,0 1 0 0 0,0-1 0 0 0,0 1 0 0 0,-2 1 0 0 0,-3 2 53 0 0,0 0 0 0 0,0 1 0 0 0,0 0 0 0 0,-9 8 0 0 0,6-2 24 0 0,0 0-1 0 0,0 1 0 0 0,1 0 0 0 0,-13 23 1 0 0,-24 56 84 0 0,43-84-216 0 0,-13 35 79 0 0,1 1-1 0 0,-11 60 1 0 0,19-76-57 0 0,-13 66 185 0 0,-13 150 1 0 0,21 97 139 0 0,30-96-219 0 0,4-92 39 0 0,64 220-1 0 0,57 83 30 0 0,103 137-111 0 0,-188-462-44 0 0,27 60 149 0 0,80 180 170 0 0,2-57-177 0 0,21-10-133 0 0,-84-140 15 0 0,199 307 65 0 0,-24-50-131 0 0,-25 14 0 0 0,-191-318 21 0 0,5-3 1 0 0,150 189-1 0 0,-169-242-8 0 0,6 9 48 0 0,116 110 1 0 0,86 24-9 0 0,170 52 22 0 0,-355-221-13 0 0,151 48-1 0 0,-153-59-48 0 0,-3-1-8 0 0,113 23 1 0 0,-69-29 82 0 0,0-4 0 0 0,1-5 0 0 0,137-10 0 0 0,36-16 204 0 0,170-9-214 0 0,-395 28-37 0 0,101 13 0 0 0,-149-12-68 0 0,-10 0-33 0 0,0-1-165 0 0,0 0 1107 0 0,1-1-492 0 0,-7-23-16997 0 0</inkml:trace>
</inkml:ink>
</file>

<file path=ppt/ink/ink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54.30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30 227 8287 0 0,'8'-11'219'0'0,"-1"-1"-1"0"0,-1 1 0 0 0,9-21 0 0 0,7-12 709 0 0,-8 14 498 0 0,-12 24-1016 0 0,1 0 0 0 0,0 0 0 0 0,0 0-1 0 0,0 0 1 0 0,6-7 0 0 0,24-26 3097 0 0,-31 37-3042 0 0,-1 2 50 0 0,0 0-464 0 0,-1-1 0 0 0,1 1 0 0 0,-1 0 0 0 0,1 0 1 0 0,-1-1-1 0 0,1 1 0 0 0,0 0 0 0 0,-1 0 0 0 0,1 0 0 0 0,-1 0 0 0 0,1 0 0 0 0,-1 0 1 0 0,1 0-1 0 0,-1 0 0 0 0,1 0 0 0 0,0 0 0 0 0,-1 0 0 0 0,1 0 0 0 0,-1 0 0 0 0,1 1 1 0 0,-1-1-1 0 0,1 0 0 0 0,2 5 3 0 0,0 1 1 0 0,0-1-1 0 0,0 1 0 0 0,-1-1 1 0 0,0 1-1 0 0,0 0 0 0 0,-1 0 1 0 0,0 0-1 0 0,0 0 0 0 0,0 0 1 0 0,-1 0-1 0 0,0 9 0 0 0,-1 11 54 0 0,-7 40 0 0 0,8-63-97 0 0,-12 63 163 0 0,-27 82-1 0 0,-32 60-43 0 0,40-119-112 0 0,23-63-104 0 0,1-1 0 0 0,1 1 0 0 0,1 0-1 0 0,2 0 1 0 0,-1 34 0 0 0,4-59 43 0 0,0 1-1 0 0,0-1 0 0 0,0 1 1 0 0,0-1-1 0 0,1 0 1 0 0,-1 1-1 0 0,1-1 0 0 0,-1 0 1 0 0,1 1-1 0 0,0 1 1 0 0,3 9-1214 0 0,-1-14-135 0 0,10-5-2951 0 0,3-5-1267 0 0</inkml:trace>
</inkml:ink>
</file>

<file path=ppt/ink/ink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54.67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0 303 14743 0 0,'0'0'2510'0'0,"3"2"-2250"0"0,12 6-34 0 0,1 0 0 0 0,0-1 1 0 0,1 0-1 0 0,0-1 0 0 0,0-1 1 0 0,0-1-1 0 0,0 0 1 0 0,1-2-1 0 0,-1 0 0 0 0,1 0 1 0 0,29-3-1 0 0,-13-1-95 0 0,0-2-1 0 0,0-2 1 0 0,0-1-1 0 0,0-1 1 0 0,34-14 0 0 0,-44 12-53 0 0,-2 0 0 0 0,1-1 0 0 0,-1-1 0 0 0,24-19 0 0 0,-13 6-67 0 0,52-51 1 0 0,-67 56-157 0 0,0 0 0 0 0,22-36 0 0 0,-19 19-1135 0 0,-20 35 904 0 0,-4 5-1838 0 0,-28 28-4325 0 0,13-18 2716 0 0</inkml:trace>
</inkml:ink>
</file>

<file path=ppt/ink/ink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56.86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245 388 7831 0 0,'16'-21'362'0'0,"-2"-2"1"0"0,21-40-1 0 0,-3 5 643 0 0,60-92 1854 0 0,-81 134-2020 0 0,0 1 0 0 0,23-25 0 0 0,-33 39 325 0 0,0 1-1135 0 0,-1 0-1 0 0,1 0 1 0 0,-1 0-1 0 0,0 1 1 0 0,1-1-1 0 0,-1 0 1 0 0,1 0-1 0 0,-1 1 1 0 0,0-1-1 0 0,1 0 1 0 0,-1 0-1 0 0,1 1 1 0 0,-1-1-1 0 0,0 1 1 0 0,0-1-1 0 0,1 0 1 0 0,-1 1-1 0 0,0-1 1 0 0,0 1-1 0 0,1-1 1 0 0,-1 0-1 0 0,0 1 1 0 0,0-1-1 0 0,0 2 1 0 0,3 10 162 0 0,-3-5-96 0 0,0-1-1 0 0,0 1 1 0 0,0 0-1 0 0,-1-1 1 0 0,0 1-1 0 0,-3 8 1 0 0,-15 40 186 0 0,14-41-208 0 0,-130 298 984 0 0,24-57-651 0 0,-13 47-133 0 0,101-243-174 0 0,3 1 1 0 0,3 0-1 0 0,2 2 0 0 0,-10 85 0 0 0,25-147-97 0 0,0 0 0 0 0,0 0 0 0 0,-1 1 0 0 0,1-1 0 0 0,0 0 0 0 0,0 1 0 0 0,0-1-1 0 0,0 1 1 0 0,0-1 0 0 0,0 0 0 0 0,0 1 0 0 0,0-1 0 0 0,0 0 0 0 0,0 1 0 0 0,0-1 0 0 0,0 0 0 0 0,0 1 0 0 0,0-1 0 0 0,0 0-1 0 0,0 1 1 0 0,1-1 0 0 0,-1 0 0 0 0,0 1 0 0 0,0-1 0 0 0,0 0 0 0 0,0 1 0 0 0,1-1 0 0 0,-1 0 0 0 0,0 1 0 0 0,0-1-1 0 0,1 0 1 0 0,-1 0 0 0 0,0 1 0 0 0,1-1 0 0 0,10-7 74 0 0,-9 6-75 0 0,6-7-15 0 0,0 1 1 0 0,0-1-1 0 0,-1-1 0 0 0,12-16 1 0 0,21-42-188 0 0,-28 45 132 0 0,30-52-171 0 0,102-170-771 0 0,-112 193 1070 0 0,-45 68-30 0 0,2 1-1 0 0,0 0 1 0 0,0 0 0 0 0,2 1 0 0 0,0 0 0 0 0,2 1 0 0 0,0 0 0 0 0,1 0 0 0 0,1 0 0 0 0,-4 32 0 0 0,7-29 17 0 0,1 39-1 0 0,2-54-31 0 0,0 0-1 0 0,0 0 1 0 0,1 0 0 0 0,0-1 0 0 0,0 1 0 0 0,1-1-1 0 0,0 1 1 0 0,5 9 0 0 0,-7-16-11 0 0,0 0 0 0 0,-1 1 0 0 0,1-1 0 0 0,0 0 0 0 0,0 0 1 0 0,0 0-1 0 0,1 0 0 0 0,-1 0 0 0 0,0 0 0 0 0,0 0 0 0 0,0 0 0 0 0,1-1 0 0 0,-1 1 0 0 0,0 0 1 0 0,1-1-1 0 0,-1 1 0 0 0,1-1 0 0 0,-1 1 0 0 0,1-1 0 0 0,-1 0 0 0 0,1 0 0 0 0,-1 1 0 0 0,1-1 1 0 0,-1 0-1 0 0,1 0 0 0 0,-1-1 0 0 0,4 1 0 0 0,1-2 15 0 0,1 0 0 0 0,-1 0 0 0 0,0 0 0 0 0,11-6 1 0 0,-11 5-16 0 0,8-4 4 0 0,1-1 1 0 0,-2-1-1 0 0,1 0 0 0 0,21-19 1 0 0,42-50 15 0 0,-64 64-31 0 0,11-14-198 0 0,-2-1-1 0 0,21-33 0 0 0,-37 54 95 0 0,-5 6 34 0 0,-2 4 23 0 0,-9 6 51 0 0,1 1 0 0 0,0 1 0 0 0,1-1 0 0 0,0 1 0 0 0,1 1 0 0 0,0-1 0 0 0,0 1 0 0 0,1 1 0 0 0,1-1 0 0 0,-1 1 0 0 0,2 0 0 0 0,0 0 0 0 0,1 1 0 0 0,0-1 0 0 0,-2 15 0 0 0,5-24 18 0 0,0 0 1 0 0,0 0-1 0 0,0 0 0 0 0,0-1 1 0 0,0 1-1 0 0,1 0 0 0 0,-1 0 1 0 0,1-1-1 0 0,0 1 0 0 0,0 0 1 0 0,0-1-1 0 0,2 5 1 0 0,8 8-3 0 0,-5-13-8 0 0,-3-2 4 0 0,0 1 1 0 0,0-1 1 0 0,1 1-1 0 0,-1 0 1 0 0,0-1-1 0 0,1 0 1 0 0,-1 0 0 0 0,1 0-1 0 0,-1-1 1 0 0,1 1-1 0 0,-1-1 1 0 0,0 1-1 0 0,1-1 1 0 0,-1 0 0 0 0,0 0-1 0 0,4-2 1 0 0,6-4 13 0 0,0 0 0 0 0,14-9 1 0 0,-22 12-25 0 0,14-9 22 0 0,0-1 0 0 0,30-30 0 0 0,27-38-7 0 0,-51 54 33 0 0,-4 1-47 0 0,-21 26 32 0 0,-2 2-8 0 0,-5 8 7 0 0,-10 12 42 0 0,-4 15-35 0 0,-31 74-1 0 0,50-107-29 0 0,-15 33 6 0 0,7-16 23 0 0,-14 40 0 0 0,18-33 28 0 0,5-25-6 0 0,3-5-4 0 0,84-152-420 0 0,-15 25-230 0 0,-69 125 565 0 0,13-19-290 0 0,28-38-1 0 0,-42 60 241 0 0,-1 4 87 0 0,-3 15 47 0 0,-1-1 0 0 0,-1 0 0 0 0,0 0 0 0 0,-10 21 0 0 0,-11 30 150 0 0,22-53-180 0 0,1 0-1 0 0,0 0 1 0 0,1 0 0 0 0,0 1-1 0 0,1 0 1 0 0,1-1 0 0 0,0 1-1 0 0,1-1 1 0 0,0 1 0 0 0,6 20-1 0 0,-4-24-11 0 0,4-2-12 0 0,-6-8 3 0 0,1 0 0 0 0,-1 0-1 0 0,1 0 1 0 0,0 0 0 0 0,-1-1 0 0 0,1 1-1 0 0,0-1 1 0 0,0 1 0 0 0,-1-1-1 0 0,1 1 1 0 0,0-1 0 0 0,0 0 0 0 0,0 0-1 0 0,-1 0 1 0 0,1 0 0 0 0,0 0 0 0 0,0 0-1 0 0,0-1 1 0 0,-1 1 0 0 0,1-1 0 0 0,0 1-1 0 0,0-1 1 0 0,-1 0 0 0 0,3-1-1 0 0,6-2-4 0 0,-1-1-1 0 0,18-13 0 0 0,-19 13 7 0 0,27-22-25 0 0,-2-2 0 0 0,0 0-1 0 0,31-39 1 0 0,31-28-268 0 0,-81 82 222 0 0,-7 6 44 0 0,0 2-1 0 0,0-1 0 0 0,12-7 0 0 0,-19 14 26 0 0,0 0-1 0 0,0 0 1 0 0,0 0-1 0 0,0 0 0 0 0,0 0 1 0 0,0 0-1 0 0,0 0 1 0 0,0-1-1 0 0,0 1 1 0 0,0 0-1 0 0,0 0 0 0 0,0 0 1 0 0,0 0-1 0 0,0 0 1 0 0,1 0-1 0 0,-1 0 1 0 0,0 0-1 0 0,0 0 1 0 0,0 0-1 0 0,0 0 0 0 0,0 0 1 0 0,0 0-1 0 0,0 0 1 0 0,0 0-1 0 0,1 0 1 0 0,-1 0-1 0 0,0 0 1 0 0,0 0-1 0 0,0 0 0 0 0,0 0 1 0 0,0 0-1 0 0,0 0 1 0 0,0 0-1 0 0,1 0 1 0 0,-1 0-1 0 0,0 0 0 0 0,0 0 1 0 0,0 0-1 0 0,0 0 1 0 0,0 0-1 0 0,0 0 1 0 0,0 0-1 0 0,0 0 1 0 0,0 0-1 0 0,1 0 0 0 0,-1 0 1 0 0,0 1-1 0 0,0-1 1 0 0,0 0-1 0 0,0 0 1 0 0,0 0-1 0 0,0 0 1 0 0,0 0-1 0 0,0 0 0 0 0,0 0 1 0 0,0 0-1 0 0,0 0 1 0 0,0 1-1 0 0,0-1 1 0 0,0 0-1 0 0,0 0 0 0 0,0 0 1 0 0,0 0-1 0 0,0 0 1 0 0,0 0-1 0 0,0 0 1 0 0,0 1-1 0 0,0-1 1 0 0,0 0-1 0 0,-3 14 229 0 0,-12 22 185 0 0,14-33-399 0 0,-73 156 302 0 0,27-54-179 0 0,47-103-86 0 0,5-14 11 0 0,40-65-253 0 0,-9 19-30 0 0,-15 23-76 0 0,2 0 0 0 0,1 1 1 0 0,2 2-1 0 0,1 0 0 0 0,31-27 0 0 0,-48 50 199 0 0,-10 9 95 0 0,0 0 0 0 0,0 0 0 0 0,0 0 1 0 0,0 0-1 0 0,0 1 0 0 0,0-1 0 0 0,0 0 0 0 0,0 0 1 0 0,0 0-1 0 0,0 0 0 0 0,0 0 0 0 0,0 0 0 0 0,0 0 1 0 0,0 0-1 0 0,0 0 0 0 0,0 0 0 0 0,0 0 0 0 0,0 0 0 0 0,0 0 1 0 0,0 0-1 0 0,0 0 0 0 0,0 1 0 0 0,0-1 0 0 0,0 0 1 0 0,0 0-1 0 0,0 0 0 0 0,1 0 0 0 0,-1 0 0 0 0,0 0 1 0 0,0 0-1 0 0,0 0 0 0 0,0 0 0 0 0,0 0 0 0 0,0 0 0 0 0,0 0 1 0 0,0 0-1 0 0,0 0 0 0 0,0 0 0 0 0,0 0 0 0 0,0 0 1 0 0,0 0-1 0 0,0 0 0 0 0,1 0 0 0 0,-1 0 0 0 0,0 0 1 0 0,0 0-1 0 0,0 0 0 0 0,0 0 0 0 0,0 0 0 0 0,0 0 0 0 0,0 0 1 0 0,0 0-1 0 0,0 0 0 0 0,0 0 0 0 0,0 0 0 0 0,0 0 1 0 0,0 0-1 0 0,0 0 0 0 0,0 0 0 0 0,0-1 0 0 0,1 1 1 0 0,-1 0-1 0 0,0 0 0 0 0,1 5 15 0 0,-1 0-1 0 0,1 0 1 0 0,-1 0-1 0 0,1 0 1 0 0,-1 0 0 0 0,-1 0-1 0 0,1 0 1 0 0,-1 0-1 0 0,-2 8 1 0 0,-17 49 112 0 0,5-18-44 0 0,10-23-51 0 0,1 0 1 0 0,0 1-1 0 0,2 0 1 0 0,-1 25-1 0 0,4-25-30 0 0,1-17 2 0 0,0-1 4 0 0,-1-2 0 0 0,0 0 0 0 0,-1 0 0 0 0,1 0 0 0 0,0 0 0 0 0,1 0 0 0 0,-1 0 0 0 0,0 0 0 0 0,0-1 0 0 0,1 1 0 0 0,-1 0 0 0 0,1-1 0 0 0,-1 1 0 0 0,1-1 1 0 0,0 0-1 0 0,0 0 0 0 0,2 2 0 0 0,-1-2-2 0 0,0 1 0 0 0,0-1 0 0 0,1 0 1 0 0,-1 0-1 0 0,1-1 0 0 0,-1 1 1 0 0,1-1-1 0 0,-1 1 0 0 0,5-1 0 0 0,4-1-3 0 0,0-1 0 0 0,1 0 0 0 0,-1 0-1 0 0,19-8 1 0 0,2-2-2 0 0,0-1 0 0 0,-1-2 0 0 0,-1-1 0 0 0,-1-2 0 0 0,0 0 0 0 0,-1-2 0 0 0,27-25 0 0 0,-35 27-13 0 0,54-48-75 0 0,-63 55 78 0 0,-2-1 0 0 0,1 0 0 0 0,-1 0-1 0 0,9-17 1 0 0,-19 29 13 0 0,1-1 0 0 0,-1 1 0 0 0,0-1 0 0 0,1 1 0 0 0,-1-1 0 0 0,0 1 0 0 0,0-1 0 0 0,1 1 0 0 0,-1-1 0 0 0,0 1 0 0 0,0-1 0 0 0,0 1 0 0 0,0-1 0 0 0,1 0 0 0 0,-1 1 0 0 0,0-1 0 0 0,0 1-1 0 0,0-1 1 0 0,0 1 0 0 0,-1-1 0 0 0,1 0 0 0 0,0 1 0 0 0,0-1 0 0 0,0 1 0 0 0,0-1 0 0 0,0 1 0 0 0,-1-1 0 0 0,1 1 0 0 0,0-1 0 0 0,-1 1 0 0 0,1-1 0 0 0,0 1 0 0 0,-1-1 0 0 0,1 1 0 0 0,0-1 0 0 0,-1 1 0 0 0,1 0 0 0 0,-1-1 0 0 0,1 1 0 0 0,-1 0-1 0 0,1-1 1 0 0,-1 1 0 0 0,1 0 0 0 0,-1 0 0 0 0,1-1 0 0 0,-1 1 0 0 0,1 0 0 0 0,-2 0 0 0 0,2 0 2 0 0,-4-1 0 0 0,0 0 1 0 0,0 0 0 0 0,0 1 0 0 0,0-1 0 0 0,0 1 0 0 0,0 0 0 0 0,0 0 0 0 0,0 1-1 0 0,0-1 1 0 0,1 1 0 0 0,-1 0 0 0 0,0 0 0 0 0,0 0 0 0 0,-3 2 0 0 0,-4 2 28 0 0,0 0 1 0 0,1 0 0 0 0,-15 11-1 0 0,10-6 7 0 0,1 2 0 0 0,0 0-1 0 0,0 0 1 0 0,2 1-1 0 0,-22 28 1 0 0,28-32-28 0 0,0 1 0 0 0,0-1-1 0 0,1 1 1 0 0,0 0 0 0 0,1 1 0 0 0,0-1-1 0 0,0 1 1 0 0,1 0 0 0 0,1-1-1 0 0,-2 21 1 0 0,3-27-12 0 0,1-1 0 0 0,1 0 0 0 0,-1 1 0 0 0,0-1 0 0 0,1 0 0 0 0,0 1 0 0 0,0-1 0 0 0,0 0 0 0 0,0 0 0 0 0,2 3 0 0 0,4 5 42 0 0,-4-9-41 0 0,0 0 1 0 0,0 0-1 0 0,0 0 1 0 0,0 0-1 0 0,0-1 1 0 0,1 1-1 0 0,-1-1 1 0 0,1 0-1 0 0,-1 0 1 0 0,1 0-1 0 0,-1 0 1 0 0,1 0-1 0 0,0-1 1 0 0,-1 0-1 0 0,1 0 1 0 0,0 0-1 0 0,-1 0 1 0 0,7-2 0 0 0,7 0 7 0 0,0-2 0 0 0,26-9 1 0 0,-36 11-16 0 0,15-6-3 0 0,0-1 0 0 0,0-2 0 0 0,0 0 0 0 0,-1-1 0 0 0,-1-1 0 0 0,33-27-1 0 0,-27 16-81 0 0,0-1-1 0 0,-2 0 1 0 0,41-57 0 0 0,-49 57 24 0 0,-16 25 67 0 0,0-1 1 0 0,-1 1-1 0 0,1 0 0 0 0,0-1 0 0 0,0 1 1 0 0,-1-1-1 0 0,1 1 0 0 0,0 0 0 0 0,-1-1 1 0 0,1 1-1 0 0,0 0 0 0 0,-1-1 0 0 0,1 1 1 0 0,0 0-1 0 0,-1-1 0 0 0,1 1 0 0 0,-1 0 1 0 0,1 0-1 0 0,0-1 0 0 0,-1 1 0 0 0,1 0 0 0 0,-1 0 1 0 0,0 0-1 0 0,1 0 0 0 0,-2-1 7 0 0,-1 1 0 0 0,1-1 1 0 0,-1 1-1 0 0,1 0 0 0 0,0 0 0 0 0,-1 0 1 0 0,1 0-1 0 0,-1 0 0 0 0,1 0 0 0 0,0 1 1 0 0,-1-1-1 0 0,1 1 0 0 0,0 0 0 0 0,-1-1 1 0 0,1 1-1 0 0,0 0 0 0 0,0 1 0 0 0,0-1 1 0 0,0 0-1 0 0,0 1 0 0 0,0-1 0 0 0,0 1 0 0 0,-3 3 1 0 0,-5 4 11 0 0,1 1 1 0 0,1 1 0 0 0,-9 12-1 0 0,11-15 1 0 0,-5 8-1 0 0,2 0-1 0 0,-1 0 1 0 0,2 1-1 0 0,0 0 1 0 0,-8 30 0 0 0,14-42-13 0 0,-1 18 5 0 0,2-20-10 0 0,1-2 1 0 0,0 0 0 0 0,0 0 0 0 0,0 0 1 0 0,0 0-1 0 0,0 0 0 0 0,0 0 0 0 0,0 0 0 0 0,1 0 0 0 0,-1 0 1 0 0,0 0-1 0 0,0 0 0 0 0,1 0 0 0 0,-1 0 0 0 0,1 1 0 0 0,1 2 3 0 0,6 9-6 0 0,-6-12 0 0 0,0 1 0 0 0,1-1 0 0 0,-1 1 0 0 0,1-1 0 0 0,-1 0 0 0 0,1 0 0 0 0,0 0 0 0 0,-1 0 0 0 0,1-1 0 0 0,0 1 0 0 0,0-1 0 0 0,-1 1 0 0 0,1-1 0 0 0,0 0 0 0 0,0 0 0 0 0,0 0 0 0 0,-1-1 0 0 0,1 1 0 0 0,5-2 0 0 0,5-1 0 0 0,0-1 0 0 0,22-9 0 0 0,33-18 67 0 0,0-4 0 0 0,95-66 1 0 0,-116 68-29 0 0,-2-2 1 0 0,-1-2 0 0 0,-2-2 0 0 0,-2-1-1 0 0,50-66 1 0 0,-17 8-24 0 0,-9 12 8 0 0,105-113 0 0 0,-61 78 215 0 0,-106 120 402 0 0,-5 2-487 0 0,-19 14-159 0 0,2 1 1 0 0,0 1 0 0 0,-23 24 0 0 0,-49 67 41 0 0,31-25-5 0 0,-52 93 0 0 0,56-81-23 0 0,-57 104 56 0 0,102-176-214 0 0,-1 0 0 0 0,-1-1-1 0 0,0-1 1 0 0,-2 0 0 0 0,-20 21-1 0 0,32-40-323 0 0,0 1 0 0 0,-1-1 0 0 0,1 1 0 0 0,0-1 0 0 0,-1-1 0 0 0,1 1 0 0 0,-1-1 0 0 0,1 1 0 0 0,-1-1 0 0 0,0-1 0 0 0,0 1 0 0 0,-8 0-1 0 0,-3 0-1430 0 0,-14 4-2402 0 0</inkml:trace>
</inkml:ink>
</file>

<file path=ppt/ink/ink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57.25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15199 0 0,'0'0'1352'0'0,"15"7"-1080"0"0,-1-1-272 0 0,33 12-2944 0 0,9-2-648 0 0,-16-11-128 0 0</inkml:trace>
</inkml:ink>
</file>

<file path=ppt/ink/ink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58.45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679 529 12439 0 0,'107'-84'1325'0'0,"-47"39"-808"0"0,-50 37-233 0 0,0 0 0 0 0,0-1 0 0 0,-1 0 0 0 0,0-1 0 0 0,0 1 0 0 0,-1-2 1 0 0,-1 1-1 0 0,10-18 0 0 0,-16 27-240 0 0,0-1 0 0 0,-1 1 0 0 0,1 0 0 0 0,0-1 0 0 0,-1 1 1 0 0,1-1-1 0 0,-1 1 0 0 0,0-1 0 0 0,1 1 0 0 0,-1-1 0 0 0,0 1 0 0 0,0-1 0 0 0,0 1 1 0 0,0-1-1 0 0,0 1 0 0 0,0-1 0 0 0,-1 1 0 0 0,1-1 0 0 0,0 1 0 0 0,-1-1 0 0 0,1 1 1 0 0,-1-1-1 0 0,0 1 0 0 0,1 0 0 0 0,-1-1 0 0 0,0 1 0 0 0,0 0 0 0 0,0 0 0 0 0,0-1 0 0 0,0 1 1 0 0,0 0-1 0 0,0 0 0 0 0,0 0 0 0 0,0 0 0 0 0,-1 0 0 0 0,1 1 0 0 0,0-1 0 0 0,-1 0 1 0 0,1 0-1 0 0,-2 0 0 0 0,-3-1 5 0 0,1 1 0 0 0,0 0 1 0 0,-1-1-1 0 0,1 2 1 0 0,-1-1-1 0 0,0 1 0 0 0,1 0 1 0 0,-1 0-1 0 0,1 0 1 0 0,-7 2-1 0 0,-3 1-22 0 0,1 1 0 0 0,0 0 1 0 0,-27 12-1 0 0,-39 27 14 0 0,29-15 6 0 0,14-9-44 0 0,1 2-1 0 0,1 1 0 0 0,1 2 1 0 0,-42 38-1 0 0,69-56-2 0 0,1 1 0 0 0,0 0 0 0 0,0 0 0 0 0,0 1 0 0 0,1 0 0 0 0,0 0 0 0 0,0 0 0 0 0,1 1 0 0 0,0-1 0 0 0,0 1 0 0 0,1 0 0 0 0,1 0 0 0 0,-1 0 0 0 0,1 1 0 0 0,1-1 0 0 0,0 0 0 0 0,0 1 0 0 0,1-1 0 0 0,0 1 0 0 0,1-1 0 0 0,0 1 0 0 0,0-1 0 0 0,1 0 0 0 0,0 1 0 0 0,1-1 0 0 0,0 0 0 0 0,7 14 0 0 0,2-4-39 0 0,0 0-1 0 0,2-1 1 0 0,0-1-1 0 0,1 0 0 0 0,28 24 1 0 0,-40-39 24 0 0,-1 1 1 0 0,0-1-1 0 0,1 0 1 0 0,-1 1-1 0 0,-1-1 1 0 0,1 1-1 0 0,0-1 0 0 0,-1 1 1 0 0,1 0-1 0 0,-1 0 1 0 0,0 0-1 0 0,0 0 1 0 0,0 0-1 0 0,1 4 1 0 0,-2-4-1 0 0,0 0 0 0 0,0 0 0 0 0,0 0 1 0 0,-1 0-1 0 0,1 0 0 0 0,-1-1 1 0 0,0 1-1 0 0,0 0 0 0 0,0 0 1 0 0,0-1-1 0 0,-1 1 0 0 0,1-1 1 0 0,-1 1-1 0 0,1-1 0 0 0,-1 1 1 0 0,-2 1-1 0 0,-5 6-32 0 0,0 0 1 0 0,-1 0 0 0 0,0-1-1 0 0,-1 0 1 0 0,0-1-1 0 0,-12 7 1 0 0,-77 37-61 0 0,57-31 50 0 0,11-5 49 0 0,-10 4 9 0 0,1 1 1 0 0,1 3-1 0 0,-47 35 0 0 0,71-44 83 0 0,14-10-69 0 0,2-2-1 0 0,0-3-8 0 0,0 1-1 0 0,-1-1 0 0 0,1 1 1 0 0,0-1-1 0 0,0 1 0 0 0,0-1 1 0 0,0 1-1 0 0,0-1 1 0 0,0 1-1 0 0,0-1 0 0 0,0 1 1 0 0,0-1-1 0 0,0 1 0 0 0,1-1 1 0 0,-1 1-1 0 0,0-1 0 0 0,0 1 1 0 0,0-1-1 0 0,0 0 1 0 0,1 1-1 0 0,-1-1 0 0 0,0 1 1 0 0,1-1-1 0 0,-1 0 0 0 0,0 1 1 0 0,1 0-1 0 0,15 7 78 0 0,-9-7-60 0 0,-1 1 1 0 0,1-1-1 0 0,9 0 1 0 0,16-2 5 0 0,0-1 0 0 0,0-2 0 0 0,61-16 0 0 0,-48 10 1 0 0,37-9 16 0 0,0-3-1 0 0,123-51 0 0 0,19-35 115 0 0,-210 100-80 0 0,-6 3 16 0 0,-20-1 80 0 0,6 5-174 0 0,0 1 0 0 0,1-1 0 0 0,-1 1 0 0 0,0 0 0 0 0,0 0 0 0 0,0 1 0 0 0,0 0 0 0 0,-9 2 0 0 0,-45 18-5 0 0,54-19 4 0 0,-116 51-1 0 0,98-41 0 0 0,1 1 0 0 0,-42 32 0 0 0,59-41 2 0 0,1 1 0 0 0,0 0 0 0 0,0 0-1 0 0,0 0 1 0 0,-5 8 0 0 0,5-1 41 0 0,4 2-33 0 0,2-13-10 0 0,-1 0 0 0 0,0 0 0 0 0,0-1 0 0 0,1 1 0 0 0,-1 0 0 0 0,1 0 0 0 0,-1 0 0 0 0,1 0 0 0 0,-1 0 0 0 0,1-1 0 0 0,-1 1 0 0 0,1 0 0 0 0,0 0 0 0 0,3 2 6 0 0,0 0-1 0 0,0-1 1 0 0,0 0 0 0 0,0 0-1 0 0,0 0 1 0 0,0 0 0 0 0,0-1-1 0 0,0 0 1 0 0,1 0 0 0 0,-1 0-1 0 0,1 0 1 0 0,-1-1-1 0 0,1 1 1 0 0,6-1 0 0 0,8-1 14 0 0,0-1-1 0 0,19-3 1 0 0,199-54-20 0 0,-132 30 0 0 0,-35 9 22 0 0,-2-4-1 0 0,111-53 0 0 0,-146 60 45 0 0,-31 16 148 0 0,-12 1-156 0 0,6 0-47 0 0,-1 0 0 0 0,0 0 1 0 0,0 0-1 0 0,1 1 0 0 0,-7 1 1 0 0,-17 7-21 0 0,1 2 0 0 0,-1 0 0 0 0,2 2 0 0 0,0 1 0 0 0,-33 24 0 0 0,35-24 9 0 0,14-8 0 0 0,1-1 0 0 0,-1 2 0 0 0,1-1 0 0 0,-12 13 0 0 0,7-6 0 0 0,10-11 0 0 0,1 1 0 0 0,-1 0 0 0 0,1 1 0 0 0,0-1 0 0 0,0 0 0 0 0,1 1 0 0 0,-1 0 0 0 0,1-1 0 0 0,0 1 0 0 0,-1 0 0 0 0,2 0 0 0 0,-1 0 0 0 0,-2 9 0 0 0,3-10 0 0 0,0 0 0 0 0,1-1 0 0 0,-1 1 0 0 0,1 0 0 0 0,0 0 0 0 0,-1 0 0 0 0,2 6 0 0 0,3 2 16 0 0,-2-8-3 0 0,0-1 0 0 0,0 0 0 0 0,1 0-1 0 0,-1 0 1 0 0,1 0 0 0 0,-1 0 0 0 0,1-1 0 0 0,-1 1-1 0 0,1-1 1 0 0,0 0 0 0 0,0 1 0 0 0,0-1 0 0 0,0-1-1 0 0,0 1 1 0 0,0 0 0 0 0,0-1 0 0 0,0 1 0 0 0,3-1-1 0 0,8 0 0 0 0,1 0-1 0 0,22-4 0 0 0,-30 4-16 0 0,12-4 5 0 0,1 1 0 0 0,-1-2 0 0 0,29-12 0 0 0,54-28 0 0 0,-78 34 0 0 0,144-81 0 0 0,-113 60 0 0 0,198-127 0 0 0,-96 38 0 0 0,-9-12 0 0 0,-4 3 0 0 0,-140 126 0 0 0,225-200 0 0 0,-173 149 0 0 0,92-119 0 0 0,-130 151 8 0 0,-6 7-16 0 0,13-19 0 0 0,-23 31 17 0 0,1-1 0 0 0,-1 1 0 0 0,0 0 1 0 0,-1-1-1 0 0,1 1 0 0 0,-1-1 0 0 0,1 0 1 0 0,-1 1-1 0 0,-1-1 0 0 0,1-5 1 0 0,-1 8 71 0 0,-3 2-8 0 0,-3 0-80 0 0,-1 1-1 0 0,0 0 1 0 0,0 0-1 0 0,1 1 0 0 0,-1 0 1 0 0,1 0-1 0 0,0 1 1 0 0,0-1-1 0 0,-1 2 1 0 0,-7 4-1 0 0,-9 7-83 0 0,-26 24-1 0 0,30-24 118 0 0,-79 70 54 0 0,-136 151 0 0 0,182-175-30 0 0,2 2 1 0 0,-44 76-1 0 0,-68 147 18 0 0,103-167 4 0 0,47-92-133 0 0,2-1 0 0 0,-10 46 0 0 0,20-68-74 0 0,-1-1-1 0 0,1 1 1 0 0,0 0-1 0 0,1 0 0 0 0,-1-1 1 0 0,1 1-1 0 0,-1 0 1 0 0,3 5-1 0 0,-3-7-588 0 0,17-3-5057 0 0,-1-5 206 0 0</inkml:trace>
</inkml:ink>
</file>

<file path=ppt/ink/ink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3-21T11:00:59.50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0 127 11975 0 0,'0'0'3050'0'0,"3"0"-2458"0"0,31-2 336 0 0,38 4 1 0 0,33-1-154 0 0,-13-6-523 0 0,-35 3-139 0 0,-1-2 0 0 0,74-16-1 0 0,-109 14-64 0 0,-1 0 0 0 0,0-2 0 0 0,0 0-1 0 0,-1-1 1 0 0,0-1 0 0 0,20-14 0 0 0,-37 23 25 0 0,3-11 71 0 0,-5 12-138 0 0,0-1 1 0 0,0 1-1 0 0,0-1 0 0 0,0 1 0 0 0,0 0 0 0 0,0-1 0 0 0,0 1 0 0 0,0 0 1 0 0,0-1-1 0 0,0 1 0 0 0,0 0 0 0 0,0-1 0 0 0,0 1 0 0 0,0 0 1 0 0,0-1-1 0 0,-1 1 0 0 0,1 0 0 0 0,0-1 0 0 0,0 1 0 0 0,0 0 1 0 0,-1-1-1 0 0,1 1 0 0 0,0 0 0 0 0,0 0 0 0 0,-1-1 0 0 0,1 1 1 0 0,0 0-1 0 0,0 0 0 0 0,-1 0 0 0 0,1-1 0 0 0,0 1 0 0 0,-1 0 0 0 0,1 0 1 0 0,0 0-1 0 0,-1 0 0 0 0,1 0 0 0 0,0 0 0 0 0,-1 0 0 0 0,1 0 1 0 0,-1 0-1 0 0,-18-2 70 0 0,16 2-45 0 0,-9 0-14 0 0,-1 0 0 0 0,1 1 0 0 0,0 1 0 0 0,0 0 0 0 0,0 1 0 0 0,1 0-1 0 0,-1 1 1 0 0,-18 8 0 0 0,3 2 18 0 0,1 0 0 0 0,-33 25-1 0 0,50-33-22 0 0,1 1 0 0 0,0 0-1 0 0,0 1 1 0 0,0-1 0 0 0,1 2-1 0 0,0-1 1 0 0,-6 11 0 0 0,11-16-6 0 0,0 1 0 0 0,1-1 0 0 0,-1 1 1 0 0,1-1-1 0 0,-1 1 0 0 0,1 0 0 0 0,1-1 0 0 0,-1 1 1 0 0,0 0-1 0 0,0 5 0 0 0,2-6-4 0 0,-1-1 1 0 0,0 1-1 0 0,1-1 0 0 0,-1 1 0 0 0,1-1 1 0 0,0 1-1 0 0,0-1 0 0 0,0 1 1 0 0,0-1-1 0 0,0 0 0 0 0,0 0 0 0 0,1 1 1 0 0,-1-1-1 0 0,1 0 0 0 0,-1 0 0 0 0,1 0 1 0 0,2 1-1 0 0,-1 0 6 0 0,0-1 0 0 0,1 0 1 0 0,-1 0-1 0 0,0 0 0 0 0,1-1 0 0 0,0 1 1 0 0,-1-1-1 0 0,1 0 0 0 0,0 0 1 0 0,-1 0-1 0 0,5 0 0 0 0,5 1 16 0 0,-1-1 0 0 0,15-1 0 0 0,19-2 4 0 0,1-2 0 0 0,0-2 1 0 0,47-13-1 0 0,-61 10-9 0 0,0-1 1 0 0,-1-2-1 0 0,-1-1 1 0 0,58-33-1 0 0,-62 30-35 0 0,36-23-42 0 0,-73 36 4 0 0,4 3 48 0 0,1 0 0 0 0,0 1 0 0 0,0-1 0 0 0,-1 1 0 0 0,1 1 0 0 0,0-1 0 0 0,0 1 0 0 0,-7 3 0 0 0,-4 0-4 0 0,-3 3 10 0 0,-1 1 0 0 0,1 0 0 0 0,0 2 0 0 0,1 0 0 0 0,1 1 0 0 0,0 1 0 0 0,0 0 0 0 0,1 2 0 0 0,-16 17 0 0 0,29-28 0 0 0,0 0 0 0 0,0 0 0 0 0,1 0 0 0 0,-1 0 0 0 0,1 0 0 0 0,0 1 0 0 0,0-1 0 0 0,-2 8 0 0 0,2 0 0 0 0,2-10 1 0 0,1 0 0 0 0,-1-1 0 0 0,1 1 0 0 0,-1 0 0 0 0,1-1 0 0 0,0 1 0 0 0,0 0 0 0 0,-1-1 0 0 0,1 1 1 0 0,1-1-1 0 0,-1 0 0 0 0,0 1 0 0 0,0-1 0 0 0,0 0 0 0 0,1 0 0 0 0,-1 1 0 0 0,0-1 0 0 0,1 0 0 0 0,-1 0 0 0 0,1-1 0 0 0,0 1 0 0 0,-1 0 0 0 0,1 0 0 0 0,0-1 0 0 0,-1 1 0 0 0,1-1 0 0 0,0 1 0 0 0,-1-1 0 0 0,1 0 0 0 0,2 0 0 0 0,3 1 4 0 0,0-1-1 0 0,0 0 1 0 0,0 0-1 0 0,0-1 1 0 0,0 0 0 0 0,12-3-1 0 0,1-1-51 0 0,0-2 0 0 0,0-1 1 0 0,-1 0-1 0 0,1-2 0 0 0,-2 0 0 0 0,0-1 0 0 0,0 0 0 0 0,-1-2 0 0 0,0 0 1 0 0,-1-1-1 0 0,-1 0 0 0 0,0-2 0 0 0,22-29 0 0 0,-29 34-89 0 0,0 0-1 0 0,0 0 1 0 0,-1-1 0 0 0,-1-1-1 0 0,0 1 1 0 0,9-26 0 0 0,-15 37 121 0 0,0-1 0 0 0,0 1 0 0 0,0 0 0 0 0,0 0 0 0 0,-1 0 0 0 0,1 0 0 0 0,0-1 0 0 0,-1 1 0 0 0,1 0 0 0 0,-1 0 0 0 0,1 0 0 0 0,-1 0 0 0 0,1 0 0 0 0,-1 0 0 0 0,0 0 0 0 0,0 0 0 0 0,1 0 0 0 0,-1 0 0 0 0,0 0 0 0 0,0 1 0 0 0,-2-2 0 0 0,-6-3 3 0 0,-4 5 12 0 0,11 1 0 0 0,0 0 0 0 0,0 0 0 0 0,-1 0 0 0 0,2 0 0 0 0,-1 0 0 0 0,0 0 0 0 0,0 0 0 0 0,0 1 0 0 0,-3 2 0 0 0,4-3 8 0 0,0 0 0 0 0,-1 0-1 0 0,1 0 1 0 0,0 1 0 0 0,0-1-1 0 0,0 0 1 0 0,0 1 0 0 0,0-1-1 0 0,0 0 1 0 0,0 1 0 0 0,0-1-1 0 0,0 1 1 0 0,1 0 0 0 0,-1-1-1 0 0,1 1 1 0 0,-1 0 0 0 0,1-1-1 0 0,-1 1 1 0 0,1 2 0 0 0,0 0 37 0 0,-1-1-16 0 0,0 1-1 0 0,1 0 1 0 0,0 0 0 0 0,-1 0-1 0 0,2 6 1 0 0,-1-8-24 0 0,2 18-5 0 0,1-15 0 0 0,0-2 0 0 0,-1 1 11 0 0,1 0 0 0 0,0 0 0 0 0,0 0 0 0 0,0 0 0 0 0,1-1 1 0 0,-1 1-1 0 0,1-1 0 0 0,0 0 0 0 0,0 0 0 0 0,0 0 0 0 0,0 0 0 0 0,0-1 0 0 0,1 0 0 0 0,-1 0 0 0 0,1 0 0 0 0,0 0 0 0 0,5 1 0 0 0,5 0 8 0 0,1 0-1 0 0,-1-1 1 0 0,0 0 0 0 0,20-1-1 0 0,-5-4 36 0 0,0 0-1 0 0,-1-2 1 0 0,57-17-1 0 0,-58 14-19 0 0,-18 6-33 0 0,3-2 21 0 0,0 0-1 0 0,0-1 1 0 0,25-12-1 0 0,-30 12 32 0 0,-26 16 29 0 0,11-7-48 0 0,-1 0-1 0 0,1 1 1 0 0,-8 7-1 0 0,4-1-22 0 0,-13 10-8 0 0,-26 34-1 0 0,47-53-4 0 0,-2 2 2 0 0,-3 15 14 0 0,4-10 46 0 0,4-7 15 0 0,28 3 186 0 0,-20-6-220 0 0,-1 0 0 0 0,1-1 0 0 0,0 1 0 0 0,-1-2 0 0 0,1 1 0 0 0,10-6 0 0 0,43-25 87 0 0,-28 14-92 0 0,1 1 12 0 0,-2 0 40 0 0,68-27 0 0 0,-73 36-60 0 0,-7 1 22 0 0,0 1 0 0 0,1 2-1 0 0,0 0 1 0 0,36-4 0 0 0,-47 8 44 0 0,0 0-1 0 0,1 1 1 0 0,-1 0-1 0 0,1 1 1 0 0,-1 0 0 0 0,0 1-1 0 0,0 0 1 0 0,0 0-1 0 0,0 1 1 0 0,16 7-1 0 0,4 6 76 0 0,-2 2 0 0 0,34 25-1 0 0,-27-17-103 0 0,163 134-7611 0 0,-181-144 996 0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FD4309-ADC2-FB53-2F04-E849DB68F6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986CCC-2C94-79FB-5C06-FE7A3350F2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C9AB35-3027-BDFC-ABD5-2E0AB62DE2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68125-B4A3-41D1-BB4A-46A0E032BE8A}" type="datetimeFigureOut">
              <a:rPr lang="en-GB" smtClean="0"/>
              <a:t>05/06/2024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F31889-D354-5B76-AF5A-A68A23FE1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3106FE-71E6-BD6B-6583-930F742BEC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4AA91-0824-49E5-97AC-0C8B6AB0E0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79051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397ED3-2674-78ED-9CA9-26047A0CDB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51ADF3-35C2-6BC5-629A-570AB490B9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1F45AF-6106-F049-D5CB-699F16182C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68125-B4A3-41D1-BB4A-46A0E032BE8A}" type="datetimeFigureOut">
              <a:rPr lang="en-GB" smtClean="0"/>
              <a:t>05/06/2024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670002-517A-BEBB-91E2-1ACBB8DEDB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BA28AE-A3AC-F33F-743E-CE372D64E1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4AA91-0824-49E5-97AC-0C8B6AB0E0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6245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8219E9-0D88-C8E6-0EEA-E6123F422C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8A57C2-727B-21B7-4B03-ADD9E94209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8A3A9-06DF-5228-6358-7F649B34F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68125-B4A3-41D1-BB4A-46A0E032BE8A}" type="datetimeFigureOut">
              <a:rPr lang="en-GB" smtClean="0"/>
              <a:t>05/06/2024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297441-B892-62A8-A203-47F7C648E8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D72456-DC4F-B11A-C96E-A620D6E966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4AA91-0824-49E5-97AC-0C8B6AB0E0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2114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112CF-C758-960D-E3F3-F2F90FF59B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1B7447-E749-F3E7-BF12-02A62DF05B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3A6980-0589-21C3-98F6-9B467EC91D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52B397-9DBA-92E4-CBB7-11063239CD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68125-B4A3-41D1-BB4A-46A0E032BE8A}" type="datetimeFigureOut">
              <a:rPr lang="en-GB" smtClean="0"/>
              <a:t>05/06/2024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DE43D1-DD25-EE3B-6D02-5F8F546BE7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7FDF34-B03C-C0EF-D361-1FCCCFB070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4AA91-0824-49E5-97AC-0C8B6AB0E0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0707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4E99A4-6059-6C4C-8019-CCDB1958A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AEFE45-D568-BA98-19F3-F4169C3DAC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CE93B5-7DDC-BA20-0D97-F36BCFE47A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2E7761-A95D-0A46-F4CD-E2F7FD8C3A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92C0B-4102-4F1E-8D7C-3D64620ADBA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3725C5-FF8A-9BC4-E1F2-DAFC253F43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68125-B4A3-41D1-BB4A-46A0E032BE8A}" type="datetimeFigureOut">
              <a:rPr lang="en-GB" smtClean="0"/>
              <a:t>05/06/2024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6B86BE7-0012-87FA-1E94-7C4432C50F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927A55-F166-66B7-991C-766A65AF4F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4AA91-0824-49E5-97AC-0C8B6AB0E0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1429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1BF605-4A8A-7C11-17FA-7A471E62A1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455FDD-E163-62E8-6A69-E55C009F09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68125-B4A3-41D1-BB4A-46A0E032BE8A}" type="datetimeFigureOut">
              <a:rPr lang="en-GB" smtClean="0"/>
              <a:t>05/06/2024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0CF2CF6-943E-9AF4-4511-E39F89F023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F8E89D-6CB9-90CF-8501-00468FD011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4AA91-0824-49E5-97AC-0C8B6AB0E0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38210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0E45DB3-8BCD-E6E1-6A30-04C1CBB798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68125-B4A3-41D1-BB4A-46A0E032BE8A}" type="datetimeFigureOut">
              <a:rPr lang="en-GB" smtClean="0"/>
              <a:t>05/06/2024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CD8A9D-E526-E220-BAB7-9A49A2D879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189A26-C9B1-C0BA-A831-DD61BE91A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4AA91-0824-49E5-97AC-0C8B6AB0E0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1150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9E024-DAC6-6128-132C-0DE7E567F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5574C-A697-BCC2-702C-610F0AA6E5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835B74-EE91-DC16-765A-C48A4637B3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3CF79E-257D-0CC3-EF3E-6E2EE5A000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68125-B4A3-41D1-BB4A-46A0E032BE8A}" type="datetimeFigureOut">
              <a:rPr lang="en-GB" smtClean="0"/>
              <a:t>05/06/2024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55353C-F34F-79FC-14DB-AB2B0E9D3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2F258F-F0EA-4D79-9E0C-C38249514A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4AA91-0824-49E5-97AC-0C8B6AB0E0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232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38E38B-36D3-98C1-88A4-2E5E0F2CD3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DC04B3A-D1CE-AFFF-BDBA-DE0FC4FA1F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83B121-A728-E771-34FF-98BEF4B567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02D72F-5957-227C-FD73-B5CDD3A3CD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68125-B4A3-41D1-BB4A-46A0E032BE8A}" type="datetimeFigureOut">
              <a:rPr lang="en-GB" smtClean="0"/>
              <a:t>05/06/2024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F3E112-A94B-554C-C1E6-1219120AC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068806-C877-ADB6-7D68-DA41DE02AE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4AA91-0824-49E5-97AC-0C8B6AB0E0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05612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AF334F-9571-445E-3A4A-58EE676B24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41870B6-F1ED-973B-0708-E1CEA82220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F3AC86-0E03-5CFD-B237-7BA92CBD7D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68125-B4A3-41D1-BB4A-46A0E032BE8A}" type="datetimeFigureOut">
              <a:rPr lang="en-GB" smtClean="0"/>
              <a:t>05/06/2024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06C753-CE55-5084-F237-AB2834AF2F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78A548-0AC3-F2F9-617A-54BE4E673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4AA91-0824-49E5-97AC-0C8B6AB0E0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94312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C196D9-5A8B-D75C-43A8-4DA3D73E84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4E569E6-9A00-3683-53E6-3063A46B97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E0E9EE-6639-EDD5-15E1-CA6C46E84E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68125-B4A3-41D1-BB4A-46A0E032BE8A}" type="datetimeFigureOut">
              <a:rPr lang="en-GB" smtClean="0"/>
              <a:t>05/06/2024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D79D7-A5B7-88FA-9848-1BDF7DCB2C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66D424-B394-F0FC-9555-22C72E3610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4AA91-0824-49E5-97AC-0C8B6AB0E0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4288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One column text no subtitle, 3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788400"/>
            <a:ext cx="11323200" cy="10008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/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br>
              <a:rPr lang="en-US" dirty="0"/>
            </a:br>
            <a:r>
              <a:rPr lang="en-US" dirty="0"/>
              <a:t>Title line 3</a:t>
            </a:r>
            <a:endParaRPr lang="en-AU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10" name="Text Placeholder 7"/>
          <p:cNvSpPr>
            <a:spLocks noGrp="1"/>
          </p:cNvSpPr>
          <p:nvPr>
            <p:ph type="body" sz="quarter" idx="17"/>
          </p:nvPr>
        </p:nvSpPr>
        <p:spPr>
          <a:xfrm>
            <a:off x="576000" y="1940400"/>
            <a:ext cx="11323200" cy="4143600"/>
          </a:xfrm>
        </p:spPr>
        <p:txBody>
          <a:bodyPr wrap="square" lIns="0" tIns="0" rIns="0" bIns="0">
            <a:noAutofit/>
          </a:bodyPr>
          <a:lstStyle>
            <a:lvl1pPr marL="285750" indent="-285750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06913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.png"/><Relationship Id="rId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18ABA9B-2326-10EC-7DD8-96D3F4042B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C8F10C-D23B-4BA5-0AEE-26ACF9E45D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B05E3C-16B0-79E3-71C7-16908AE1BD1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B68125-B4A3-41D1-BB4A-46A0E032BE8A}" type="datetimeFigureOut">
              <a:rPr lang="en-GB" smtClean="0"/>
              <a:t>05/06/2024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D36D37-1E9D-027A-E517-A44D2B7D28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D4D33B-1F15-5150-CE3D-96EA75CA0B1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B4AA91-0824-49E5-97AC-0C8B6AB0E0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3614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FC32F2CC-001B-4020-AE93-4D9A7F9FA81C}" type="datetimeFigureOut">
              <a:rPr lang="en-GB" smtClean="0"/>
              <a:t>05/06/2024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77C573A9-B24D-4927-A735-DD249CC3A5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8954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4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3.jpeg"/><Relationship Id="rId7" Type="http://schemas.openxmlformats.org/officeDocument/2006/relationships/image" Target="../media/image16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1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17" Type="http://schemas.openxmlformats.org/officeDocument/2006/relationships/image" Target="../media/image58.png"/><Relationship Id="rId21" Type="http://schemas.openxmlformats.org/officeDocument/2006/relationships/image" Target="../media/image10.png"/><Relationship Id="rId42" Type="http://schemas.openxmlformats.org/officeDocument/2006/relationships/customXml" Target="../ink/ink21.xml"/><Relationship Id="rId63" Type="http://schemas.openxmlformats.org/officeDocument/2006/relationships/image" Target="../media/image31.png"/><Relationship Id="rId84" Type="http://schemas.openxmlformats.org/officeDocument/2006/relationships/customXml" Target="../ink/ink42.xml"/><Relationship Id="rId138" Type="http://schemas.openxmlformats.org/officeDocument/2006/relationships/customXml" Target="../ink/ink69.xml"/><Relationship Id="rId159" Type="http://schemas.openxmlformats.org/officeDocument/2006/relationships/image" Target="../media/image79.png"/><Relationship Id="rId170" Type="http://schemas.openxmlformats.org/officeDocument/2006/relationships/customXml" Target="../ink/ink85.xml"/><Relationship Id="rId191" Type="http://schemas.openxmlformats.org/officeDocument/2006/relationships/customXml" Target="../ink/ink96.xml"/><Relationship Id="rId107" Type="http://schemas.openxmlformats.org/officeDocument/2006/relationships/image" Target="../media/image53.png"/><Relationship Id="rId11" Type="http://schemas.openxmlformats.org/officeDocument/2006/relationships/image" Target="../media/image5.png"/><Relationship Id="rId32" Type="http://schemas.openxmlformats.org/officeDocument/2006/relationships/customXml" Target="../ink/ink16.xml"/><Relationship Id="rId53" Type="http://schemas.openxmlformats.org/officeDocument/2006/relationships/image" Target="../media/image26.png"/><Relationship Id="rId74" Type="http://schemas.openxmlformats.org/officeDocument/2006/relationships/customXml" Target="../ink/ink37.xml"/><Relationship Id="rId128" Type="http://schemas.openxmlformats.org/officeDocument/2006/relationships/customXml" Target="../ink/ink64.xml"/><Relationship Id="rId149" Type="http://schemas.openxmlformats.org/officeDocument/2006/relationships/image" Target="../media/image74.png"/><Relationship Id="rId5" Type="http://schemas.openxmlformats.org/officeDocument/2006/relationships/image" Target="../media/image210.png"/><Relationship Id="rId95" Type="http://schemas.openxmlformats.org/officeDocument/2006/relationships/image" Target="../media/image47.png"/><Relationship Id="rId160" Type="http://schemas.openxmlformats.org/officeDocument/2006/relationships/customXml" Target="../ink/ink80.xml"/><Relationship Id="rId181" Type="http://schemas.openxmlformats.org/officeDocument/2006/relationships/customXml" Target="../ink/ink91.xml"/><Relationship Id="rId22" Type="http://schemas.openxmlformats.org/officeDocument/2006/relationships/customXml" Target="../ink/ink11.xml"/><Relationship Id="rId43" Type="http://schemas.openxmlformats.org/officeDocument/2006/relationships/image" Target="../media/image21.png"/><Relationship Id="rId64" Type="http://schemas.openxmlformats.org/officeDocument/2006/relationships/customXml" Target="../ink/ink32.xml"/><Relationship Id="rId118" Type="http://schemas.openxmlformats.org/officeDocument/2006/relationships/customXml" Target="../ink/ink59.xml"/><Relationship Id="rId139" Type="http://schemas.openxmlformats.org/officeDocument/2006/relationships/image" Target="../media/image69.png"/><Relationship Id="rId85" Type="http://schemas.openxmlformats.org/officeDocument/2006/relationships/image" Target="../media/image42.png"/><Relationship Id="rId150" Type="http://schemas.openxmlformats.org/officeDocument/2006/relationships/customXml" Target="../ink/ink75.xml"/><Relationship Id="rId171" Type="http://schemas.openxmlformats.org/officeDocument/2006/relationships/image" Target="../media/image85.png"/><Relationship Id="rId192" Type="http://schemas.openxmlformats.org/officeDocument/2006/relationships/image" Target="../media/image95.png"/><Relationship Id="rId12" Type="http://schemas.openxmlformats.org/officeDocument/2006/relationships/customXml" Target="../ink/ink6.xml"/><Relationship Id="rId33" Type="http://schemas.openxmlformats.org/officeDocument/2006/relationships/image" Target="../media/image16.png"/><Relationship Id="rId108" Type="http://schemas.openxmlformats.org/officeDocument/2006/relationships/customXml" Target="../ink/ink54.xml"/><Relationship Id="rId129" Type="http://schemas.openxmlformats.org/officeDocument/2006/relationships/image" Target="../media/image64.png"/><Relationship Id="rId54" Type="http://schemas.openxmlformats.org/officeDocument/2006/relationships/customXml" Target="../ink/ink27.xml"/><Relationship Id="rId75" Type="http://schemas.openxmlformats.org/officeDocument/2006/relationships/image" Target="../media/image37.png"/><Relationship Id="rId96" Type="http://schemas.openxmlformats.org/officeDocument/2006/relationships/customXml" Target="../ink/ink48.xml"/><Relationship Id="rId140" Type="http://schemas.openxmlformats.org/officeDocument/2006/relationships/customXml" Target="../ink/ink70.xml"/><Relationship Id="rId161" Type="http://schemas.openxmlformats.org/officeDocument/2006/relationships/image" Target="../media/image80.png"/><Relationship Id="rId182" Type="http://schemas.openxmlformats.org/officeDocument/2006/relationships/image" Target="../media/image90.png"/><Relationship Id="rId6" Type="http://schemas.openxmlformats.org/officeDocument/2006/relationships/customXml" Target="../ink/ink3.xml"/><Relationship Id="rId23" Type="http://schemas.openxmlformats.org/officeDocument/2006/relationships/image" Target="../media/image11.png"/><Relationship Id="rId119" Type="http://schemas.openxmlformats.org/officeDocument/2006/relationships/image" Target="../media/image59.png"/><Relationship Id="rId44" Type="http://schemas.openxmlformats.org/officeDocument/2006/relationships/customXml" Target="../ink/ink22.xml"/><Relationship Id="rId65" Type="http://schemas.openxmlformats.org/officeDocument/2006/relationships/image" Target="../media/image32.png"/><Relationship Id="rId86" Type="http://schemas.openxmlformats.org/officeDocument/2006/relationships/customXml" Target="../ink/ink43.xml"/><Relationship Id="rId130" Type="http://schemas.openxmlformats.org/officeDocument/2006/relationships/customXml" Target="../ink/ink65.xml"/><Relationship Id="rId151" Type="http://schemas.openxmlformats.org/officeDocument/2006/relationships/image" Target="../media/image75.png"/><Relationship Id="rId172" Type="http://schemas.openxmlformats.org/officeDocument/2006/relationships/customXml" Target="../ink/ink86.xml"/><Relationship Id="rId193" Type="http://schemas.openxmlformats.org/officeDocument/2006/relationships/customXml" Target="../ink/ink97.xml"/><Relationship Id="rId13" Type="http://schemas.openxmlformats.org/officeDocument/2006/relationships/image" Target="../media/image610.png"/><Relationship Id="rId109" Type="http://schemas.openxmlformats.org/officeDocument/2006/relationships/image" Target="../media/image54.png"/><Relationship Id="rId34" Type="http://schemas.openxmlformats.org/officeDocument/2006/relationships/customXml" Target="../ink/ink17.xml"/><Relationship Id="rId50" Type="http://schemas.openxmlformats.org/officeDocument/2006/relationships/customXml" Target="../ink/ink25.xml"/><Relationship Id="rId55" Type="http://schemas.openxmlformats.org/officeDocument/2006/relationships/image" Target="../media/image27.png"/><Relationship Id="rId76" Type="http://schemas.openxmlformats.org/officeDocument/2006/relationships/customXml" Target="../ink/ink38.xml"/><Relationship Id="rId97" Type="http://schemas.openxmlformats.org/officeDocument/2006/relationships/image" Target="../media/image48.png"/><Relationship Id="rId104" Type="http://schemas.openxmlformats.org/officeDocument/2006/relationships/customXml" Target="../ink/ink52.xml"/><Relationship Id="rId120" Type="http://schemas.openxmlformats.org/officeDocument/2006/relationships/customXml" Target="../ink/ink60.xml"/><Relationship Id="rId125" Type="http://schemas.openxmlformats.org/officeDocument/2006/relationships/image" Target="../media/image62.png"/><Relationship Id="rId141" Type="http://schemas.openxmlformats.org/officeDocument/2006/relationships/image" Target="../media/image70.png"/><Relationship Id="rId146" Type="http://schemas.openxmlformats.org/officeDocument/2006/relationships/customXml" Target="../ink/ink73.xml"/><Relationship Id="rId167" Type="http://schemas.openxmlformats.org/officeDocument/2006/relationships/image" Target="../media/image83.png"/><Relationship Id="rId188" Type="http://schemas.openxmlformats.org/officeDocument/2006/relationships/image" Target="../media/image93.png"/><Relationship Id="rId7" Type="http://schemas.openxmlformats.org/officeDocument/2006/relationships/image" Target="../media/image310.png"/><Relationship Id="rId71" Type="http://schemas.openxmlformats.org/officeDocument/2006/relationships/image" Target="../media/image35.png"/><Relationship Id="rId92" Type="http://schemas.openxmlformats.org/officeDocument/2006/relationships/customXml" Target="../ink/ink46.xml"/><Relationship Id="rId162" Type="http://schemas.openxmlformats.org/officeDocument/2006/relationships/customXml" Target="../ink/ink81.xml"/><Relationship Id="rId183" Type="http://schemas.openxmlformats.org/officeDocument/2006/relationships/customXml" Target="../ink/ink92.xml"/><Relationship Id="rId2" Type="http://schemas.openxmlformats.org/officeDocument/2006/relationships/customXml" Target="../ink/ink1.xml"/><Relationship Id="rId29" Type="http://schemas.openxmlformats.org/officeDocument/2006/relationships/image" Target="../media/image14.png"/><Relationship Id="rId24" Type="http://schemas.openxmlformats.org/officeDocument/2006/relationships/customXml" Target="../ink/ink12.xml"/><Relationship Id="rId40" Type="http://schemas.openxmlformats.org/officeDocument/2006/relationships/customXml" Target="../ink/ink20.xml"/><Relationship Id="rId45" Type="http://schemas.openxmlformats.org/officeDocument/2006/relationships/image" Target="../media/image22.png"/><Relationship Id="rId66" Type="http://schemas.openxmlformats.org/officeDocument/2006/relationships/customXml" Target="../ink/ink33.xml"/><Relationship Id="rId87" Type="http://schemas.openxmlformats.org/officeDocument/2006/relationships/image" Target="../media/image43.png"/><Relationship Id="rId110" Type="http://schemas.openxmlformats.org/officeDocument/2006/relationships/customXml" Target="../ink/ink55.xml"/><Relationship Id="rId115" Type="http://schemas.openxmlformats.org/officeDocument/2006/relationships/image" Target="../media/image57.png"/><Relationship Id="rId131" Type="http://schemas.openxmlformats.org/officeDocument/2006/relationships/image" Target="../media/image65.png"/><Relationship Id="rId136" Type="http://schemas.openxmlformats.org/officeDocument/2006/relationships/customXml" Target="../ink/ink68.xml"/><Relationship Id="rId157" Type="http://schemas.openxmlformats.org/officeDocument/2006/relationships/image" Target="../media/image78.png"/><Relationship Id="rId178" Type="http://schemas.openxmlformats.org/officeDocument/2006/relationships/image" Target="../media/image88.png"/><Relationship Id="rId61" Type="http://schemas.openxmlformats.org/officeDocument/2006/relationships/image" Target="../media/image30.png"/><Relationship Id="rId82" Type="http://schemas.openxmlformats.org/officeDocument/2006/relationships/customXml" Target="../ink/ink41.xml"/><Relationship Id="rId152" Type="http://schemas.openxmlformats.org/officeDocument/2006/relationships/customXml" Target="../ink/ink76.xml"/><Relationship Id="rId173" Type="http://schemas.openxmlformats.org/officeDocument/2006/relationships/image" Target="../media/image86.png"/><Relationship Id="rId194" Type="http://schemas.openxmlformats.org/officeDocument/2006/relationships/image" Target="../media/image96.png"/><Relationship Id="rId19" Type="http://schemas.openxmlformats.org/officeDocument/2006/relationships/image" Target="../media/image9.png"/><Relationship Id="rId14" Type="http://schemas.openxmlformats.org/officeDocument/2006/relationships/customXml" Target="../ink/ink7.xml"/><Relationship Id="rId30" Type="http://schemas.openxmlformats.org/officeDocument/2006/relationships/customXml" Target="../ink/ink15.xml"/><Relationship Id="rId35" Type="http://schemas.openxmlformats.org/officeDocument/2006/relationships/image" Target="../media/image17.png"/><Relationship Id="rId56" Type="http://schemas.openxmlformats.org/officeDocument/2006/relationships/customXml" Target="../ink/ink28.xml"/><Relationship Id="rId77" Type="http://schemas.openxmlformats.org/officeDocument/2006/relationships/image" Target="../media/image38.png"/><Relationship Id="rId100" Type="http://schemas.openxmlformats.org/officeDocument/2006/relationships/customXml" Target="../ink/ink50.xml"/><Relationship Id="rId105" Type="http://schemas.openxmlformats.org/officeDocument/2006/relationships/image" Target="../media/image52.png"/><Relationship Id="rId126" Type="http://schemas.openxmlformats.org/officeDocument/2006/relationships/customXml" Target="../ink/ink63.xml"/><Relationship Id="rId147" Type="http://schemas.openxmlformats.org/officeDocument/2006/relationships/image" Target="../media/image73.png"/><Relationship Id="rId168" Type="http://schemas.openxmlformats.org/officeDocument/2006/relationships/customXml" Target="../ink/ink84.xml"/><Relationship Id="rId8" Type="http://schemas.openxmlformats.org/officeDocument/2006/relationships/customXml" Target="../ink/ink4.xml"/><Relationship Id="rId51" Type="http://schemas.openxmlformats.org/officeDocument/2006/relationships/image" Target="../media/image25.png"/><Relationship Id="rId72" Type="http://schemas.openxmlformats.org/officeDocument/2006/relationships/customXml" Target="../ink/ink36.xml"/><Relationship Id="rId93" Type="http://schemas.openxmlformats.org/officeDocument/2006/relationships/image" Target="../media/image46.png"/><Relationship Id="rId98" Type="http://schemas.openxmlformats.org/officeDocument/2006/relationships/customXml" Target="../ink/ink49.xml"/><Relationship Id="rId121" Type="http://schemas.openxmlformats.org/officeDocument/2006/relationships/image" Target="../media/image60.png"/><Relationship Id="rId142" Type="http://schemas.openxmlformats.org/officeDocument/2006/relationships/customXml" Target="../ink/ink71.xml"/><Relationship Id="rId163" Type="http://schemas.openxmlformats.org/officeDocument/2006/relationships/image" Target="../media/image81.png"/><Relationship Id="rId184" Type="http://schemas.openxmlformats.org/officeDocument/2006/relationships/image" Target="../media/image91.png"/><Relationship Id="rId189" Type="http://schemas.openxmlformats.org/officeDocument/2006/relationships/customXml" Target="../ink/ink95.xml"/><Relationship Id="rId3" Type="http://schemas.openxmlformats.org/officeDocument/2006/relationships/image" Target="../media/image1.png"/><Relationship Id="rId25" Type="http://schemas.openxmlformats.org/officeDocument/2006/relationships/image" Target="../media/image12.png"/><Relationship Id="rId46" Type="http://schemas.openxmlformats.org/officeDocument/2006/relationships/customXml" Target="../ink/ink23.xml"/><Relationship Id="rId67" Type="http://schemas.openxmlformats.org/officeDocument/2006/relationships/image" Target="../media/image33.png"/><Relationship Id="rId116" Type="http://schemas.openxmlformats.org/officeDocument/2006/relationships/customXml" Target="../ink/ink58.xml"/><Relationship Id="rId137" Type="http://schemas.openxmlformats.org/officeDocument/2006/relationships/image" Target="../media/image68.png"/><Relationship Id="rId158" Type="http://schemas.openxmlformats.org/officeDocument/2006/relationships/customXml" Target="../ink/ink79.xml"/><Relationship Id="rId20" Type="http://schemas.openxmlformats.org/officeDocument/2006/relationships/customXml" Target="../ink/ink10.xml"/><Relationship Id="rId41" Type="http://schemas.openxmlformats.org/officeDocument/2006/relationships/image" Target="../media/image20.png"/><Relationship Id="rId62" Type="http://schemas.openxmlformats.org/officeDocument/2006/relationships/customXml" Target="../ink/ink31.xml"/><Relationship Id="rId83" Type="http://schemas.openxmlformats.org/officeDocument/2006/relationships/image" Target="../media/image41.png"/><Relationship Id="rId88" Type="http://schemas.openxmlformats.org/officeDocument/2006/relationships/customXml" Target="../ink/ink44.xml"/><Relationship Id="rId111" Type="http://schemas.openxmlformats.org/officeDocument/2006/relationships/image" Target="../media/image55.png"/><Relationship Id="rId132" Type="http://schemas.openxmlformats.org/officeDocument/2006/relationships/customXml" Target="../ink/ink66.xml"/><Relationship Id="rId153" Type="http://schemas.openxmlformats.org/officeDocument/2006/relationships/image" Target="../media/image76.png"/><Relationship Id="rId174" Type="http://schemas.openxmlformats.org/officeDocument/2006/relationships/customXml" Target="../ink/ink87.xml"/><Relationship Id="rId179" Type="http://schemas.openxmlformats.org/officeDocument/2006/relationships/customXml" Target="../ink/ink90.xml"/><Relationship Id="rId190" Type="http://schemas.openxmlformats.org/officeDocument/2006/relationships/image" Target="../media/image94.png"/><Relationship Id="rId15" Type="http://schemas.openxmlformats.org/officeDocument/2006/relationships/image" Target="../media/image710.png"/><Relationship Id="rId36" Type="http://schemas.openxmlformats.org/officeDocument/2006/relationships/customXml" Target="../ink/ink18.xml"/><Relationship Id="rId57" Type="http://schemas.openxmlformats.org/officeDocument/2006/relationships/image" Target="../media/image28.png"/><Relationship Id="rId106" Type="http://schemas.openxmlformats.org/officeDocument/2006/relationships/customXml" Target="../ink/ink53.xml"/><Relationship Id="rId127" Type="http://schemas.openxmlformats.org/officeDocument/2006/relationships/image" Target="../media/image63.png"/><Relationship Id="rId10" Type="http://schemas.openxmlformats.org/officeDocument/2006/relationships/customXml" Target="../ink/ink5.xml"/><Relationship Id="rId31" Type="http://schemas.openxmlformats.org/officeDocument/2006/relationships/image" Target="../media/image15.png"/><Relationship Id="rId52" Type="http://schemas.openxmlformats.org/officeDocument/2006/relationships/customXml" Target="../ink/ink26.xml"/><Relationship Id="rId73" Type="http://schemas.openxmlformats.org/officeDocument/2006/relationships/image" Target="../media/image36.png"/><Relationship Id="rId78" Type="http://schemas.openxmlformats.org/officeDocument/2006/relationships/customXml" Target="../ink/ink39.xml"/><Relationship Id="rId94" Type="http://schemas.openxmlformats.org/officeDocument/2006/relationships/customXml" Target="../ink/ink47.xml"/><Relationship Id="rId99" Type="http://schemas.openxmlformats.org/officeDocument/2006/relationships/image" Target="../media/image49.png"/><Relationship Id="rId101" Type="http://schemas.openxmlformats.org/officeDocument/2006/relationships/image" Target="../media/image50.png"/><Relationship Id="rId122" Type="http://schemas.openxmlformats.org/officeDocument/2006/relationships/customXml" Target="../ink/ink61.xml"/><Relationship Id="rId143" Type="http://schemas.openxmlformats.org/officeDocument/2006/relationships/image" Target="../media/image71.png"/><Relationship Id="rId148" Type="http://schemas.openxmlformats.org/officeDocument/2006/relationships/customXml" Target="../ink/ink74.xml"/><Relationship Id="rId164" Type="http://schemas.openxmlformats.org/officeDocument/2006/relationships/customXml" Target="../ink/ink82.xml"/><Relationship Id="rId169" Type="http://schemas.openxmlformats.org/officeDocument/2006/relationships/image" Target="../media/image84.png"/><Relationship Id="rId185" Type="http://schemas.openxmlformats.org/officeDocument/2006/relationships/customXml" Target="../ink/ink93.xml"/><Relationship Id="rId4" Type="http://schemas.openxmlformats.org/officeDocument/2006/relationships/customXml" Target="../ink/ink2.xml"/><Relationship Id="rId9" Type="http://schemas.openxmlformats.org/officeDocument/2006/relationships/image" Target="../media/image4.png"/><Relationship Id="rId180" Type="http://schemas.openxmlformats.org/officeDocument/2006/relationships/image" Target="../media/image89.png"/><Relationship Id="rId26" Type="http://schemas.openxmlformats.org/officeDocument/2006/relationships/customXml" Target="../ink/ink13.xml"/><Relationship Id="rId47" Type="http://schemas.openxmlformats.org/officeDocument/2006/relationships/image" Target="../media/image23.png"/><Relationship Id="rId68" Type="http://schemas.openxmlformats.org/officeDocument/2006/relationships/customXml" Target="../ink/ink34.xml"/><Relationship Id="rId89" Type="http://schemas.openxmlformats.org/officeDocument/2006/relationships/image" Target="../media/image44.png"/><Relationship Id="rId112" Type="http://schemas.openxmlformats.org/officeDocument/2006/relationships/customXml" Target="../ink/ink56.xml"/><Relationship Id="rId133" Type="http://schemas.openxmlformats.org/officeDocument/2006/relationships/image" Target="../media/image66.png"/><Relationship Id="rId154" Type="http://schemas.openxmlformats.org/officeDocument/2006/relationships/customXml" Target="../ink/ink77.xml"/><Relationship Id="rId175" Type="http://schemas.openxmlformats.org/officeDocument/2006/relationships/customXml" Target="../ink/ink88.xml"/><Relationship Id="rId16" Type="http://schemas.openxmlformats.org/officeDocument/2006/relationships/customXml" Target="../ink/ink8.xml"/><Relationship Id="rId37" Type="http://schemas.openxmlformats.org/officeDocument/2006/relationships/image" Target="../media/image18.png"/><Relationship Id="rId58" Type="http://schemas.openxmlformats.org/officeDocument/2006/relationships/customXml" Target="../ink/ink29.xml"/><Relationship Id="rId79" Type="http://schemas.openxmlformats.org/officeDocument/2006/relationships/image" Target="../media/image39.png"/><Relationship Id="rId102" Type="http://schemas.openxmlformats.org/officeDocument/2006/relationships/customXml" Target="../ink/ink51.xml"/><Relationship Id="rId123" Type="http://schemas.openxmlformats.org/officeDocument/2006/relationships/image" Target="../media/image61.png"/><Relationship Id="rId144" Type="http://schemas.openxmlformats.org/officeDocument/2006/relationships/customXml" Target="../ink/ink72.xml"/><Relationship Id="rId90" Type="http://schemas.openxmlformats.org/officeDocument/2006/relationships/customXml" Target="../ink/ink45.xml"/><Relationship Id="rId165" Type="http://schemas.openxmlformats.org/officeDocument/2006/relationships/image" Target="../media/image82.png"/><Relationship Id="rId186" Type="http://schemas.openxmlformats.org/officeDocument/2006/relationships/image" Target="../media/image92.png"/><Relationship Id="rId27" Type="http://schemas.openxmlformats.org/officeDocument/2006/relationships/image" Target="../media/image13.png"/><Relationship Id="rId48" Type="http://schemas.openxmlformats.org/officeDocument/2006/relationships/customXml" Target="../ink/ink24.xml"/><Relationship Id="rId69" Type="http://schemas.openxmlformats.org/officeDocument/2006/relationships/image" Target="../media/image34.png"/><Relationship Id="rId113" Type="http://schemas.openxmlformats.org/officeDocument/2006/relationships/image" Target="../media/image56.png"/><Relationship Id="rId134" Type="http://schemas.openxmlformats.org/officeDocument/2006/relationships/customXml" Target="../ink/ink67.xml"/><Relationship Id="rId80" Type="http://schemas.openxmlformats.org/officeDocument/2006/relationships/customXml" Target="../ink/ink40.xml"/><Relationship Id="rId155" Type="http://schemas.openxmlformats.org/officeDocument/2006/relationships/image" Target="../media/image77.png"/><Relationship Id="rId176" Type="http://schemas.openxmlformats.org/officeDocument/2006/relationships/image" Target="../media/image87.png"/><Relationship Id="rId17" Type="http://schemas.openxmlformats.org/officeDocument/2006/relationships/image" Target="../media/image810.png"/><Relationship Id="rId38" Type="http://schemas.openxmlformats.org/officeDocument/2006/relationships/customXml" Target="../ink/ink19.xml"/><Relationship Id="rId59" Type="http://schemas.openxmlformats.org/officeDocument/2006/relationships/image" Target="../media/image29.png"/><Relationship Id="rId103" Type="http://schemas.openxmlformats.org/officeDocument/2006/relationships/image" Target="../media/image51.png"/><Relationship Id="rId124" Type="http://schemas.openxmlformats.org/officeDocument/2006/relationships/customXml" Target="../ink/ink62.xml"/><Relationship Id="rId70" Type="http://schemas.openxmlformats.org/officeDocument/2006/relationships/customXml" Target="../ink/ink35.xml"/><Relationship Id="rId91" Type="http://schemas.openxmlformats.org/officeDocument/2006/relationships/image" Target="../media/image45.png"/><Relationship Id="rId145" Type="http://schemas.openxmlformats.org/officeDocument/2006/relationships/image" Target="../media/image72.png"/><Relationship Id="rId166" Type="http://schemas.openxmlformats.org/officeDocument/2006/relationships/customXml" Target="../ink/ink83.xml"/><Relationship Id="rId187" Type="http://schemas.openxmlformats.org/officeDocument/2006/relationships/customXml" Target="../ink/ink94.xml"/><Relationship Id="rId1" Type="http://schemas.openxmlformats.org/officeDocument/2006/relationships/slideLayout" Target="../slideLayouts/slideLayout7.xml"/><Relationship Id="rId28" Type="http://schemas.openxmlformats.org/officeDocument/2006/relationships/customXml" Target="../ink/ink14.xml"/><Relationship Id="rId49" Type="http://schemas.openxmlformats.org/officeDocument/2006/relationships/image" Target="../media/image24.png"/><Relationship Id="rId114" Type="http://schemas.openxmlformats.org/officeDocument/2006/relationships/customXml" Target="../ink/ink57.xml"/><Relationship Id="rId60" Type="http://schemas.openxmlformats.org/officeDocument/2006/relationships/customXml" Target="../ink/ink30.xml"/><Relationship Id="rId81" Type="http://schemas.openxmlformats.org/officeDocument/2006/relationships/image" Target="../media/image40.png"/><Relationship Id="rId135" Type="http://schemas.openxmlformats.org/officeDocument/2006/relationships/image" Target="../media/image67.png"/><Relationship Id="rId156" Type="http://schemas.openxmlformats.org/officeDocument/2006/relationships/customXml" Target="../ink/ink78.xml"/><Relationship Id="rId177" Type="http://schemas.openxmlformats.org/officeDocument/2006/relationships/customXml" Target="../ink/ink89.xml"/><Relationship Id="rId18" Type="http://schemas.openxmlformats.org/officeDocument/2006/relationships/customXml" Target="../ink/ink9.xml"/><Relationship Id="rId39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BB5BEC-0608-FEA8-B9B1-7C766D9AD54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Assignment Example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D96AA7-912D-8FF6-1542-6F6C6052C88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VIRSS Smoke Discharger</a:t>
            </a:r>
          </a:p>
        </p:txBody>
      </p:sp>
    </p:spTree>
    <p:extLst>
      <p:ext uri="{BB962C8B-B14F-4D97-AF65-F5344CB8AC3E}">
        <p14:creationId xmlns:p14="http://schemas.microsoft.com/office/powerpoint/2010/main" val="8046310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245" y="109200"/>
            <a:ext cx="11323200" cy="1000800"/>
          </a:xfrm>
        </p:spPr>
        <p:txBody>
          <a:bodyPr/>
          <a:lstStyle/>
          <a:p>
            <a:r>
              <a:rPr lang="en-GB" dirty="0"/>
              <a:t>VIRSS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2</a:t>
            </a:fld>
            <a:endParaRPr lang="en-AU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7"/>
          </p:nvPr>
        </p:nvSpPr>
        <p:spPr>
          <a:xfrm>
            <a:off x="1711425" y="771526"/>
            <a:ext cx="8769150" cy="5476874"/>
          </a:xfrm>
        </p:spPr>
        <p:txBody>
          <a:bodyPr/>
          <a:lstStyle/>
          <a:p>
            <a:r>
              <a:rPr lang="en-GB" sz="1400" b="1" u="sng" dirty="0">
                <a:solidFill>
                  <a:schemeClr val="accent2"/>
                </a:solidFill>
              </a:rPr>
              <a:t>Composition.</a:t>
            </a:r>
          </a:p>
          <a:p>
            <a:pPr lvl="1"/>
            <a:r>
              <a:rPr lang="en-GB" sz="1400" dirty="0"/>
              <a:t>Degraded in hot / humid SET (Phosphine evolution)</a:t>
            </a:r>
          </a:p>
          <a:p>
            <a:r>
              <a:rPr lang="en-GB" sz="1400" b="1" u="sng" dirty="0">
                <a:solidFill>
                  <a:schemeClr val="accent2"/>
                </a:solidFill>
              </a:rPr>
              <a:t>Sub-munition</a:t>
            </a:r>
          </a:p>
          <a:p>
            <a:pPr lvl="1"/>
            <a:r>
              <a:rPr lang="en-GB" sz="1400" dirty="0"/>
              <a:t>Plastic “milkman’s hat” cap did not provide environmental seal</a:t>
            </a:r>
          </a:p>
          <a:p>
            <a:pPr lvl="1"/>
            <a:r>
              <a:rPr lang="en-GB" sz="1400" dirty="0"/>
              <a:t>Barrel not parallel</a:t>
            </a:r>
          </a:p>
          <a:p>
            <a:pPr lvl="1"/>
            <a:r>
              <a:rPr lang="en-GB" sz="1400" dirty="0"/>
              <a:t>Sub-munition body did not perform over the required temperature range </a:t>
            </a:r>
          </a:p>
          <a:p>
            <a:pPr lvl="1"/>
            <a:r>
              <a:rPr lang="en-GB" sz="1400" dirty="0"/>
              <a:t>Sub-munition body filling difficulties. Base overstressed</a:t>
            </a:r>
          </a:p>
          <a:p>
            <a:r>
              <a:rPr lang="en-GB" sz="1400" b="1" u="sng" dirty="0">
                <a:solidFill>
                  <a:schemeClr val="accent2"/>
                </a:solidFill>
              </a:rPr>
              <a:t>Munition</a:t>
            </a:r>
          </a:p>
          <a:p>
            <a:pPr lvl="1"/>
            <a:r>
              <a:rPr lang="en-GB" sz="1400" dirty="0"/>
              <a:t>Welded into unit frame by “Bovvie Sh*t”</a:t>
            </a:r>
          </a:p>
          <a:p>
            <a:pPr lvl="1"/>
            <a:r>
              <a:rPr lang="en-GB" sz="1400" dirty="0"/>
              <a:t>Untried ultrasonic welding used in assembly resulting in failure</a:t>
            </a:r>
          </a:p>
          <a:p>
            <a:pPr lvl="1"/>
            <a:r>
              <a:rPr lang="en-GB" sz="1400" dirty="0"/>
              <a:t>Unreliable electrical contact (Interface of unit frame and munition.)</a:t>
            </a:r>
          </a:p>
          <a:p>
            <a:pPr lvl="1"/>
            <a:r>
              <a:rPr lang="en-GB" sz="1400" dirty="0"/>
              <a:t>Unreliable sealing at barrel base</a:t>
            </a:r>
          </a:p>
          <a:p>
            <a:r>
              <a:rPr lang="en-GB" sz="1400" b="1" u="sng" dirty="0">
                <a:solidFill>
                  <a:schemeClr val="accent2"/>
                </a:solidFill>
              </a:rPr>
              <a:t>Firing Circuit</a:t>
            </a:r>
          </a:p>
          <a:p>
            <a:pPr lvl="1"/>
            <a:r>
              <a:rPr lang="en-GB" sz="1400" dirty="0"/>
              <a:t>Fired on a negative going pulse, Shudder and recoil led to failure</a:t>
            </a:r>
          </a:p>
          <a:p>
            <a:pPr lvl="1"/>
            <a:r>
              <a:rPr lang="en-GB" sz="1400" dirty="0"/>
              <a:t>Integration with vehicle more complex than previous design</a:t>
            </a:r>
          </a:p>
          <a:p>
            <a:pPr lvl="1"/>
            <a:r>
              <a:rPr lang="en-GB" sz="1400" dirty="0"/>
              <a:t>Gun shock not considered</a:t>
            </a:r>
          </a:p>
          <a:p>
            <a:r>
              <a:rPr lang="en-GB" sz="1400" b="1" u="sng" dirty="0">
                <a:solidFill>
                  <a:schemeClr val="accent2"/>
                </a:solidFill>
              </a:rPr>
              <a:t>Manufacture</a:t>
            </a:r>
          </a:p>
          <a:p>
            <a:pPr lvl="1"/>
            <a:r>
              <a:rPr lang="en-GB" sz="1400" dirty="0"/>
              <a:t>No productionised filling facility developed</a:t>
            </a:r>
          </a:p>
          <a:p>
            <a:pPr lvl="1"/>
            <a:r>
              <a:rPr lang="en-GB" sz="1400" dirty="0"/>
              <a:t>Production of main composition batches too small</a:t>
            </a:r>
          </a:p>
          <a:p>
            <a:pPr lvl="1"/>
            <a:r>
              <a:rPr lang="en-GB" sz="1400" dirty="0"/>
              <a:t>Final assembly of munition not considered</a:t>
            </a:r>
          </a:p>
          <a:p>
            <a:r>
              <a:rPr lang="en-GB" sz="1400" b="1" u="sng" dirty="0">
                <a:solidFill>
                  <a:schemeClr val="accent2"/>
                </a:solidFill>
              </a:rPr>
              <a:t>System integration</a:t>
            </a:r>
          </a:p>
          <a:p>
            <a:pPr lvl="1"/>
            <a:r>
              <a:rPr lang="en-GB" sz="1400" dirty="0"/>
              <a:t>Re-load not considered</a:t>
            </a:r>
          </a:p>
          <a:p>
            <a:pPr lvl="1"/>
            <a:r>
              <a:rPr lang="en-GB" sz="1400" dirty="0"/>
              <a:t>Stowage on vehicle inadequate</a:t>
            </a:r>
          </a:p>
          <a:p>
            <a:pPr lvl="1"/>
            <a:endParaRPr lang="en-GB" sz="1200" dirty="0"/>
          </a:p>
          <a:p>
            <a:pPr lvl="1"/>
            <a:endParaRPr lang="en-GB" sz="1100" b="1" u="sng" dirty="0">
              <a:solidFill>
                <a:schemeClr val="accent2"/>
              </a:solidFill>
            </a:endParaRPr>
          </a:p>
          <a:p>
            <a:pPr lvl="1"/>
            <a:endParaRPr lang="en-GB" sz="1200" dirty="0"/>
          </a:p>
          <a:p>
            <a:pPr lvl="1"/>
            <a:endParaRPr lang="en-GB" sz="1200" dirty="0"/>
          </a:p>
          <a:p>
            <a:endParaRPr lang="en-GB" dirty="0"/>
          </a:p>
          <a:p>
            <a:pPr lvl="1"/>
            <a:endParaRPr lang="en-GB" dirty="0"/>
          </a:p>
          <a:p>
            <a:pPr marL="536542" lvl="1" indent="0">
              <a:buNone/>
            </a:pPr>
            <a:endParaRPr lang="en-GB" dirty="0"/>
          </a:p>
          <a:p>
            <a:pPr lvl="1"/>
            <a:endParaRPr lang="en-GB" dirty="0"/>
          </a:p>
          <a:p>
            <a:pPr marL="536542" lvl="1" indent="0">
              <a:buNone/>
            </a:pPr>
            <a:endParaRPr lang="en-GB" dirty="0"/>
          </a:p>
          <a:p>
            <a:pPr lvl="1"/>
            <a:endParaRPr lang="en-GB" dirty="0"/>
          </a:p>
        </p:txBody>
      </p:sp>
      <p:sp>
        <p:nvSpPr>
          <p:cNvPr id="5" name="Rectangular Callout 4"/>
          <p:cNvSpPr/>
          <p:nvPr/>
        </p:nvSpPr>
        <p:spPr>
          <a:xfrm>
            <a:off x="8662171" y="1986285"/>
            <a:ext cx="2634018" cy="2715905"/>
          </a:xfrm>
          <a:prstGeom prst="wedgeRectCallout">
            <a:avLst>
              <a:gd name="adj1" fmla="val -77828"/>
              <a:gd name="adj2" fmla="val 1956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We will return to this list at the end of the course and highlight where the toolkit we are going to go use this week would have helped</a:t>
            </a:r>
          </a:p>
        </p:txBody>
      </p:sp>
    </p:spTree>
    <p:extLst>
      <p:ext uri="{BB962C8B-B14F-4D97-AF65-F5344CB8AC3E}">
        <p14:creationId xmlns:p14="http://schemas.microsoft.com/office/powerpoint/2010/main" val="3978019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5202" y="207847"/>
            <a:ext cx="10197997" cy="1000800"/>
          </a:xfrm>
        </p:spPr>
        <p:txBody>
          <a:bodyPr/>
          <a:lstStyle/>
          <a:p>
            <a:r>
              <a:rPr lang="en-GB" dirty="0"/>
              <a:t>Visual and Infra Red Screening Smoke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3</a:t>
            </a:fld>
            <a:endParaRPr lang="en-AU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475" y="1110737"/>
            <a:ext cx="3518393" cy="234502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445" t="39320" r="43459" b="40726"/>
          <a:stretch/>
        </p:blipFill>
        <p:spPr>
          <a:xfrm>
            <a:off x="4314573" y="1104900"/>
            <a:ext cx="3190769" cy="2345023"/>
          </a:xfrm>
          <a:prstGeom prst="rect">
            <a:avLst/>
          </a:prstGeom>
        </p:spPr>
      </p:pic>
      <p:sp>
        <p:nvSpPr>
          <p:cNvPr id="7" name="Oval 6"/>
          <p:cNvSpPr/>
          <p:nvPr/>
        </p:nvSpPr>
        <p:spPr>
          <a:xfrm>
            <a:off x="1880020" y="2065535"/>
            <a:ext cx="359867" cy="341595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FF00"/>
              </a:solidFill>
            </a:endParaRPr>
          </a:p>
        </p:txBody>
      </p:sp>
      <p:cxnSp>
        <p:nvCxnSpPr>
          <p:cNvPr id="9" name="Straight Connector 8"/>
          <p:cNvCxnSpPr>
            <a:cxnSpLocks/>
            <a:stCxn id="7" idx="6"/>
          </p:cNvCxnSpPr>
          <p:nvPr/>
        </p:nvCxnSpPr>
        <p:spPr>
          <a:xfrm flipV="1">
            <a:off x="2239887" y="2236332"/>
            <a:ext cx="3198888" cy="1"/>
          </a:xfrm>
          <a:prstGeom prst="lin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cxnSp>
      <p:pic>
        <p:nvPicPr>
          <p:cNvPr id="10" name="Picture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1150" y="1104900"/>
            <a:ext cx="4367547" cy="1965396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8990" y="3710718"/>
            <a:ext cx="2956352" cy="215007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6595" y="3703700"/>
            <a:ext cx="2691979" cy="2153583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5772" y="3506009"/>
            <a:ext cx="3942682" cy="2523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3858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VIRSS…the anatomy of a poor design!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4</a:t>
            </a:fld>
            <a:endParaRPr lang="en-AU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425" t="16538" r="20890" b="8461"/>
          <a:stretch/>
        </p:blipFill>
        <p:spPr>
          <a:xfrm>
            <a:off x="7103404" y="1662777"/>
            <a:ext cx="3442639" cy="3036642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157" t="15362" r="32426" b="19013"/>
          <a:stretch/>
        </p:blipFill>
        <p:spPr>
          <a:xfrm>
            <a:off x="5502066" y="4417410"/>
            <a:ext cx="1456942" cy="2324908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801" y="1662777"/>
            <a:ext cx="3689476" cy="2951580"/>
          </a:xfrm>
          <a:prstGeom prst="rect">
            <a:avLst/>
          </a:prstGeom>
        </p:spPr>
      </p:pic>
      <p:sp>
        <p:nvSpPr>
          <p:cNvPr id="4" name="Right Arrow 3"/>
          <p:cNvSpPr/>
          <p:nvPr/>
        </p:nvSpPr>
        <p:spPr>
          <a:xfrm>
            <a:off x="5113361" y="2142280"/>
            <a:ext cx="1801504" cy="996287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ight Arrow 19"/>
          <p:cNvSpPr/>
          <p:nvPr/>
        </p:nvSpPr>
        <p:spPr>
          <a:xfrm rot="12826596">
            <a:off x="3476750" y="4834109"/>
            <a:ext cx="1801504" cy="996287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ight Arrow 20"/>
          <p:cNvSpPr/>
          <p:nvPr/>
        </p:nvSpPr>
        <p:spPr>
          <a:xfrm rot="8148468">
            <a:off x="6878826" y="4656711"/>
            <a:ext cx="1801504" cy="996287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8435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0" grpId="0" animBg="1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3389869" y="878829"/>
            <a:ext cx="5804931" cy="569386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sz="1400" b="1" u="sng" dirty="0">
                <a:solidFill>
                  <a:schemeClr val="accent2"/>
                </a:solidFill>
              </a:rPr>
              <a:t>Composition.</a:t>
            </a:r>
          </a:p>
          <a:p>
            <a:pPr lvl="1"/>
            <a:r>
              <a:rPr lang="en-GB" sz="1400" dirty="0"/>
              <a:t>Degraded in hot / humid SET (Phosphine evolution)</a:t>
            </a:r>
          </a:p>
          <a:p>
            <a:r>
              <a:rPr lang="en-GB" sz="1400" b="1" u="sng" dirty="0">
                <a:solidFill>
                  <a:schemeClr val="accent2"/>
                </a:solidFill>
              </a:rPr>
              <a:t>Sub-munition</a:t>
            </a:r>
          </a:p>
          <a:p>
            <a:pPr lvl="1"/>
            <a:r>
              <a:rPr lang="en-GB" sz="1400" dirty="0"/>
              <a:t>Plastic “milkman’s hat” cap did not provide environmental seal</a:t>
            </a:r>
          </a:p>
          <a:p>
            <a:pPr lvl="1"/>
            <a:r>
              <a:rPr lang="en-GB" sz="1400" dirty="0"/>
              <a:t>Barrel not parallel</a:t>
            </a:r>
          </a:p>
          <a:p>
            <a:pPr lvl="1"/>
            <a:r>
              <a:rPr lang="en-GB" sz="1400" dirty="0"/>
              <a:t>Sub-munition body did not perform over the required temperature range </a:t>
            </a:r>
          </a:p>
          <a:p>
            <a:pPr lvl="1"/>
            <a:r>
              <a:rPr lang="en-GB" sz="1400" dirty="0"/>
              <a:t>Sub-munition body filling difficulties. Base overstressed</a:t>
            </a:r>
          </a:p>
          <a:p>
            <a:r>
              <a:rPr lang="en-GB" sz="1400" b="1" u="sng" dirty="0">
                <a:solidFill>
                  <a:schemeClr val="accent2"/>
                </a:solidFill>
              </a:rPr>
              <a:t>Munition</a:t>
            </a:r>
          </a:p>
          <a:p>
            <a:pPr lvl="1"/>
            <a:r>
              <a:rPr lang="en-GB" sz="1400" dirty="0"/>
              <a:t>Welded into unit frame by “</a:t>
            </a:r>
            <a:r>
              <a:rPr lang="en-GB" sz="1400" dirty="0" err="1"/>
              <a:t>Bovvie</a:t>
            </a:r>
            <a:r>
              <a:rPr lang="en-GB" sz="1400" dirty="0"/>
              <a:t> </a:t>
            </a:r>
            <a:r>
              <a:rPr lang="en-GB" sz="1400" dirty="0" err="1"/>
              <a:t>Sh</a:t>
            </a:r>
            <a:r>
              <a:rPr lang="en-GB" sz="1400" dirty="0"/>
              <a:t>*t”</a:t>
            </a:r>
          </a:p>
          <a:p>
            <a:pPr lvl="1"/>
            <a:r>
              <a:rPr lang="en-GB" sz="1400" dirty="0"/>
              <a:t>Untried ultrasonic welding used in assembly resulting in failure</a:t>
            </a:r>
          </a:p>
          <a:p>
            <a:pPr lvl="1"/>
            <a:r>
              <a:rPr lang="en-GB" sz="1400" dirty="0"/>
              <a:t>Unreliable electrical contact (Interface of unit frame and munition.)</a:t>
            </a:r>
          </a:p>
          <a:p>
            <a:pPr lvl="1"/>
            <a:r>
              <a:rPr lang="en-GB" sz="1400" dirty="0"/>
              <a:t>Unreliable sealing at barrel base</a:t>
            </a:r>
          </a:p>
          <a:p>
            <a:r>
              <a:rPr lang="en-GB" sz="1400" b="1" u="sng" dirty="0">
                <a:solidFill>
                  <a:schemeClr val="accent2"/>
                </a:solidFill>
              </a:rPr>
              <a:t>Firing Circuit</a:t>
            </a:r>
          </a:p>
          <a:p>
            <a:pPr lvl="1"/>
            <a:r>
              <a:rPr lang="en-GB" sz="1400" dirty="0"/>
              <a:t>Fired on a negative going pulse, Shudder and recoil led to failure</a:t>
            </a:r>
          </a:p>
          <a:p>
            <a:pPr lvl="1"/>
            <a:r>
              <a:rPr lang="en-GB" sz="1400" dirty="0"/>
              <a:t>Integration with vehicle more complex than previous design</a:t>
            </a:r>
          </a:p>
          <a:p>
            <a:pPr lvl="1"/>
            <a:r>
              <a:rPr lang="en-GB" sz="1400" dirty="0"/>
              <a:t>Gun shock not considered</a:t>
            </a:r>
          </a:p>
          <a:p>
            <a:r>
              <a:rPr lang="en-GB" sz="1400" b="1" u="sng" dirty="0">
                <a:solidFill>
                  <a:schemeClr val="accent2"/>
                </a:solidFill>
              </a:rPr>
              <a:t>Manufacture</a:t>
            </a:r>
          </a:p>
          <a:p>
            <a:pPr lvl="1"/>
            <a:r>
              <a:rPr lang="en-GB" sz="1400" dirty="0"/>
              <a:t>No productionised filling facility developed</a:t>
            </a:r>
          </a:p>
          <a:p>
            <a:pPr lvl="1"/>
            <a:r>
              <a:rPr lang="en-GB" sz="1400" dirty="0"/>
              <a:t>Production of main composition batches too small</a:t>
            </a:r>
          </a:p>
          <a:p>
            <a:pPr lvl="1"/>
            <a:r>
              <a:rPr lang="en-GB" sz="1400" dirty="0"/>
              <a:t>Final assembly of munition not considered</a:t>
            </a:r>
          </a:p>
          <a:p>
            <a:r>
              <a:rPr lang="en-GB" sz="1400" b="1" u="sng" dirty="0">
                <a:solidFill>
                  <a:schemeClr val="accent2"/>
                </a:solidFill>
              </a:rPr>
              <a:t>System integration</a:t>
            </a:r>
          </a:p>
          <a:p>
            <a:pPr lvl="1"/>
            <a:r>
              <a:rPr lang="en-GB" sz="1400" dirty="0"/>
              <a:t>Re-load not considered</a:t>
            </a:r>
          </a:p>
          <a:p>
            <a:pPr lvl="1"/>
            <a:r>
              <a:rPr lang="en-GB" sz="1400" dirty="0"/>
              <a:t>Stowage on vehicle inadequate</a:t>
            </a:r>
            <a:endParaRPr lang="en-GB" sz="11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541" y="258301"/>
            <a:ext cx="10139902" cy="1000800"/>
          </a:xfrm>
        </p:spPr>
        <p:txBody>
          <a:bodyPr/>
          <a:lstStyle/>
          <a:p>
            <a:r>
              <a:rPr lang="en-GB" dirty="0"/>
              <a:t>VIRSS…the anatomy of a poor design!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5</a:t>
            </a:fld>
            <a:endParaRPr lang="en-AU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04" t="7729" r="13012" b="10703"/>
          <a:stretch/>
        </p:blipFill>
        <p:spPr>
          <a:xfrm>
            <a:off x="9368790" y="-2474907"/>
            <a:ext cx="2598420" cy="207537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48897" y="3937230"/>
            <a:ext cx="2761060" cy="1840707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36" t="15627" r="12364" b="8296"/>
          <a:stretch/>
        </p:blipFill>
        <p:spPr>
          <a:xfrm rot="5400000">
            <a:off x="1016288" y="2761586"/>
            <a:ext cx="2670872" cy="1949064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067" t="22949" r="31564" b="28215"/>
          <a:stretch/>
        </p:blipFill>
        <p:spPr>
          <a:xfrm>
            <a:off x="-5455039" y="728160"/>
            <a:ext cx="2097690" cy="2033427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157" t="15362" r="32426" b="19013"/>
          <a:stretch/>
        </p:blipFill>
        <p:spPr>
          <a:xfrm>
            <a:off x="10197271" y="957032"/>
            <a:ext cx="1741560" cy="2779086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69" t="17210" r="25406" b="11315"/>
          <a:stretch/>
        </p:blipFill>
        <p:spPr>
          <a:xfrm>
            <a:off x="542510" y="1076844"/>
            <a:ext cx="2012635" cy="2070227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83" r="12083" b="7414"/>
          <a:stretch/>
        </p:blipFill>
        <p:spPr>
          <a:xfrm>
            <a:off x="2001164" y="-10883"/>
            <a:ext cx="7266656" cy="6287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6720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1772E21-0C41-5109-A595-8D782417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Follow the SE process we did in level four!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F3F9E78-369B-1AE0-AEF5-BB3450651F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Requirements</a:t>
            </a:r>
          </a:p>
          <a:p>
            <a:r>
              <a:rPr lang="en-GB" dirty="0"/>
              <a:t>Functions</a:t>
            </a:r>
          </a:p>
          <a:p>
            <a:r>
              <a:rPr lang="en-GB" dirty="0"/>
              <a:t>Candidate solutions</a:t>
            </a:r>
          </a:p>
          <a:p>
            <a:r>
              <a:rPr lang="en-GB" dirty="0"/>
              <a:t>Compare solutions</a:t>
            </a:r>
          </a:p>
          <a:p>
            <a:r>
              <a:rPr lang="en-GB" dirty="0"/>
              <a:t>Select solutions</a:t>
            </a:r>
          </a:p>
          <a:p>
            <a:r>
              <a:rPr lang="en-GB" dirty="0"/>
              <a:t>Identify critical bits.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39732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C32548C-0604-99FB-3FA1-D5E50A1B53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You can assume this bit has been done in your assignment and you have arrived at a concept.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F2CA3F0-D5F5-F417-AA8D-9EB4916CA6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0935" y="4985117"/>
            <a:ext cx="10515600" cy="1500187"/>
          </a:xfrm>
        </p:spPr>
        <p:txBody>
          <a:bodyPr/>
          <a:lstStyle/>
          <a:p>
            <a:r>
              <a:rPr lang="en-GB" dirty="0"/>
              <a:t>An overarching QFD 2 may help</a:t>
            </a:r>
          </a:p>
        </p:txBody>
      </p:sp>
    </p:spTree>
    <p:extLst>
      <p:ext uri="{BB962C8B-B14F-4D97-AF65-F5344CB8AC3E}">
        <p14:creationId xmlns:p14="http://schemas.microsoft.com/office/powerpoint/2010/main" val="8854412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C301468-1817-9E0B-0F98-7569BF77F8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Architecture!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079AD7B-DCF0-6A7D-63A2-39FF1304C1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Unit frame and Vehicle interface</a:t>
            </a:r>
          </a:p>
          <a:p>
            <a:r>
              <a:rPr lang="en-GB" dirty="0"/>
              <a:t>Submunition</a:t>
            </a:r>
          </a:p>
          <a:p>
            <a:r>
              <a:rPr lang="en-GB" dirty="0"/>
              <a:t>Munition body</a:t>
            </a:r>
          </a:p>
          <a:p>
            <a:r>
              <a:rPr lang="en-GB" dirty="0"/>
              <a:t>Sequencer and connections</a:t>
            </a:r>
          </a:p>
          <a:p>
            <a:r>
              <a:rPr lang="en-GB" dirty="0"/>
              <a:t>Composition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EE06F48-F24A-5A33-7754-4564A30775A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83" r="12083" b="7414"/>
          <a:stretch/>
        </p:blipFill>
        <p:spPr>
          <a:xfrm>
            <a:off x="7354101" y="1690688"/>
            <a:ext cx="4600933" cy="3981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6434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DC2541-22FC-A872-ABCD-00874C31A7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724F2F6-2135-6269-C680-F1B167ED84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Architecture!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E06A360-A641-1000-611A-DD6744394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Unit frame and Vehicle interface</a:t>
            </a:r>
          </a:p>
          <a:p>
            <a:r>
              <a:rPr lang="en-GB" dirty="0"/>
              <a:t>Submunition</a:t>
            </a:r>
          </a:p>
          <a:p>
            <a:r>
              <a:rPr lang="en-GB" dirty="0"/>
              <a:t>Munition body</a:t>
            </a:r>
          </a:p>
          <a:p>
            <a:r>
              <a:rPr lang="en-GB" dirty="0"/>
              <a:t>Sequencer and connections</a:t>
            </a:r>
          </a:p>
          <a:p>
            <a:r>
              <a:rPr lang="en-GB" dirty="0"/>
              <a:t>Composition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Look at QFD2 P diagram and What Why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EAB7806-86BE-7A90-70FC-77F612E2604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83" r="12083" b="7414"/>
          <a:stretch/>
        </p:blipFill>
        <p:spPr>
          <a:xfrm>
            <a:off x="7354101" y="1690688"/>
            <a:ext cx="4600933" cy="3981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452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C03BBE-228D-D28B-598D-97496914C1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7D3EE03-CC3E-07B1-2340-6982475FF8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Architecture!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C77A30-CF0B-8897-7651-502C68C4F8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Unit frame and Vehicle interface</a:t>
            </a:r>
          </a:p>
          <a:p>
            <a:r>
              <a:rPr lang="en-GB" sz="4400" dirty="0"/>
              <a:t>Submunition</a:t>
            </a:r>
          </a:p>
          <a:p>
            <a:r>
              <a:rPr lang="en-GB" dirty="0"/>
              <a:t>Munition body</a:t>
            </a:r>
          </a:p>
          <a:p>
            <a:r>
              <a:rPr lang="en-GB" dirty="0"/>
              <a:t>Sequencer and connections</a:t>
            </a:r>
          </a:p>
          <a:p>
            <a:r>
              <a:rPr lang="en-GB" dirty="0"/>
              <a:t>Composition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Look at QFD2 Look at QFD2 P diagram and What Why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DB94D7B-A1A2-F9EA-0824-88F3AC266D0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83" r="12083" b="7414"/>
          <a:stretch/>
        </p:blipFill>
        <p:spPr>
          <a:xfrm>
            <a:off x="7354101" y="1690688"/>
            <a:ext cx="4600933" cy="3981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569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A4AD84-396E-9C63-7AC1-BD2D9C72C8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0788499-0689-A1D7-E19A-ADAE6F1B26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Architecture!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D3F91A-7E4D-E42F-07C9-80B26C3D8F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Unit frame and Vehicle interface</a:t>
            </a:r>
          </a:p>
          <a:p>
            <a:r>
              <a:rPr lang="en-GB" sz="4400" dirty="0"/>
              <a:t>Submunition</a:t>
            </a:r>
          </a:p>
          <a:p>
            <a:pPr lvl="1"/>
            <a:r>
              <a:rPr lang="en-GB" sz="4000" dirty="0"/>
              <a:t>Lid </a:t>
            </a:r>
          </a:p>
          <a:p>
            <a:pPr lvl="1"/>
            <a:r>
              <a:rPr lang="en-GB" sz="4000" dirty="0"/>
              <a:t>Burster</a:t>
            </a:r>
          </a:p>
          <a:p>
            <a:pPr lvl="1"/>
            <a:r>
              <a:rPr lang="en-GB" sz="4000" dirty="0"/>
              <a:t>Obturator</a:t>
            </a:r>
          </a:p>
          <a:p>
            <a:pPr lvl="1"/>
            <a:r>
              <a:rPr lang="en-GB" sz="4000" dirty="0"/>
              <a:t>Delay</a:t>
            </a:r>
          </a:p>
          <a:p>
            <a:pPr lvl="1"/>
            <a:r>
              <a:rPr lang="en-GB" sz="4000" dirty="0"/>
              <a:t>Bottle</a:t>
            </a:r>
          </a:p>
          <a:p>
            <a:r>
              <a:rPr lang="en-GB" dirty="0"/>
              <a:t>Munition body</a:t>
            </a:r>
          </a:p>
          <a:p>
            <a:r>
              <a:rPr lang="en-GB" dirty="0"/>
              <a:t>Sequencer and connections</a:t>
            </a:r>
          </a:p>
          <a:p>
            <a:r>
              <a:rPr lang="en-GB" dirty="0"/>
              <a:t>Composition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sz="58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CB0CB8D-551E-0301-1256-60DF8738112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83" r="12083" b="7414"/>
          <a:stretch/>
        </p:blipFill>
        <p:spPr>
          <a:xfrm>
            <a:off x="7354101" y="1690688"/>
            <a:ext cx="4600933" cy="3981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5477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B0B768C5-518A-31A0-6947-E0B9D6ADE6AB}"/>
                  </a:ext>
                </a:extLst>
              </p14:cNvPr>
              <p14:cNvContentPartPr/>
              <p14:nvPr/>
            </p14:nvContentPartPr>
            <p14:xfrm>
              <a:off x="3050031" y="3520163"/>
              <a:ext cx="360" cy="36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B0B768C5-518A-31A0-6947-E0B9D6ADE6AB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041391" y="3511163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ED8C4173-B945-7EC3-43F7-98EC87C69DC7}"/>
                  </a:ext>
                </a:extLst>
              </p14:cNvPr>
              <p14:cNvContentPartPr/>
              <p14:nvPr/>
            </p14:nvContentPartPr>
            <p14:xfrm>
              <a:off x="1817531" y="2494724"/>
              <a:ext cx="884520" cy="8136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ED8C4173-B945-7EC3-43F7-98EC87C69DC7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808891" y="2486084"/>
                <a:ext cx="902160" cy="99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253C3D9A-1E89-3AFA-AE04-8D4DDB587AB9}"/>
                  </a:ext>
                </a:extLst>
              </p14:cNvPr>
              <p14:cNvContentPartPr/>
              <p14:nvPr/>
            </p14:nvContentPartPr>
            <p14:xfrm>
              <a:off x="2708171" y="1667084"/>
              <a:ext cx="6045480" cy="91836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253C3D9A-1E89-3AFA-AE04-8D4DDB587AB9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2699531" y="1658084"/>
                <a:ext cx="6063120" cy="9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id="{F7793FB6-A956-B900-D0EA-BA6AF922B601}"/>
                  </a:ext>
                </a:extLst>
              </p14:cNvPr>
              <p14:cNvContentPartPr/>
              <p14:nvPr/>
            </p14:nvContentPartPr>
            <p14:xfrm>
              <a:off x="1678571" y="3485444"/>
              <a:ext cx="1195200" cy="54720"/>
            </p14:xfrm>
          </p:contentPart>
        </mc:Choice>
        <mc:Fallback xmlns=""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F7793FB6-A956-B900-D0EA-BA6AF922B601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1669931" y="3476804"/>
                <a:ext cx="1212840" cy="72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124F1356-1931-F90F-C7F2-4FE552F46ECE}"/>
                  </a:ext>
                </a:extLst>
              </p14:cNvPr>
              <p14:cNvContentPartPr/>
              <p14:nvPr/>
            </p14:nvContentPartPr>
            <p14:xfrm>
              <a:off x="2844251" y="3137324"/>
              <a:ext cx="5924520" cy="1225440"/>
            </p14:xfrm>
          </p:contentPart>
        </mc:Choice>
        <mc:Fallback xmlns=""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124F1356-1931-F90F-C7F2-4FE552F46ECE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2835611" y="3128324"/>
                <a:ext cx="5942160" cy="1243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BD7A660D-3348-7A31-8856-5F95D9436BA2}"/>
                  </a:ext>
                </a:extLst>
              </p14:cNvPr>
              <p14:cNvContentPartPr/>
              <p14:nvPr/>
            </p14:nvContentPartPr>
            <p14:xfrm>
              <a:off x="1668851" y="1931324"/>
              <a:ext cx="1058040" cy="28800"/>
            </p14:xfrm>
          </p:contentPart>
        </mc:Choice>
        <mc:Fallback xmlns=""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BD7A660D-3348-7A31-8856-5F95D9436BA2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1659851" y="1922684"/>
                <a:ext cx="1075680" cy="46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DE02D504-35C9-9E7F-D62E-AB3877642A1C}"/>
                  </a:ext>
                </a:extLst>
              </p14:cNvPr>
              <p14:cNvContentPartPr/>
              <p14:nvPr/>
            </p14:nvContentPartPr>
            <p14:xfrm>
              <a:off x="1506851" y="1960844"/>
              <a:ext cx="1337760" cy="2562840"/>
            </p14:xfrm>
          </p:contentPart>
        </mc:Choice>
        <mc:Fallback xmlns=""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DE02D504-35C9-9E7F-D62E-AB3877642A1C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1498211" y="1951844"/>
                <a:ext cx="1355400" cy="2580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40" name="Ink 39">
                <a:extLst>
                  <a:ext uri="{FF2B5EF4-FFF2-40B4-BE49-F238E27FC236}">
                    <a16:creationId xmlns:a16="http://schemas.microsoft.com/office/drawing/2014/main" id="{75385BE5-B752-8746-BDB2-A9FDD49D5536}"/>
                  </a:ext>
                </a:extLst>
              </p14:cNvPr>
              <p14:cNvContentPartPr/>
              <p14:nvPr/>
            </p14:nvContentPartPr>
            <p14:xfrm>
              <a:off x="4960691" y="2791004"/>
              <a:ext cx="3722400" cy="191880"/>
            </p14:xfrm>
          </p:contentPart>
        </mc:Choice>
        <mc:Fallback xmlns="">
          <p:pic>
            <p:nvPicPr>
              <p:cNvPr id="40" name="Ink 39">
                <a:extLst>
                  <a:ext uri="{FF2B5EF4-FFF2-40B4-BE49-F238E27FC236}">
                    <a16:creationId xmlns:a16="http://schemas.microsoft.com/office/drawing/2014/main" id="{75385BE5-B752-8746-BDB2-A9FDD49D5536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4951691" y="2782364"/>
                <a:ext cx="3740040" cy="209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41" name="Ink 40">
                <a:extLst>
                  <a:ext uri="{FF2B5EF4-FFF2-40B4-BE49-F238E27FC236}">
                    <a16:creationId xmlns:a16="http://schemas.microsoft.com/office/drawing/2014/main" id="{B0D2F4F8-EFE1-3D0E-09D7-6791B292AACD}"/>
                  </a:ext>
                </a:extLst>
              </p14:cNvPr>
              <p14:cNvContentPartPr/>
              <p14:nvPr/>
            </p14:nvContentPartPr>
            <p14:xfrm>
              <a:off x="4136291" y="2971364"/>
              <a:ext cx="4733640" cy="285120"/>
            </p14:xfrm>
          </p:contentPart>
        </mc:Choice>
        <mc:Fallback xmlns="">
          <p:pic>
            <p:nvPicPr>
              <p:cNvPr id="41" name="Ink 40">
                <a:extLst>
                  <a:ext uri="{FF2B5EF4-FFF2-40B4-BE49-F238E27FC236}">
                    <a16:creationId xmlns:a16="http://schemas.microsoft.com/office/drawing/2014/main" id="{B0D2F4F8-EFE1-3D0E-09D7-6791B292AACD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4127291" y="2962724"/>
                <a:ext cx="4751280" cy="302760"/>
              </a:xfrm>
              <a:prstGeom prst="rect">
                <a:avLst/>
              </a:prstGeom>
            </p:spPr>
          </p:pic>
        </mc:Fallback>
      </mc:AlternateContent>
      <p:grpSp>
        <p:nvGrpSpPr>
          <p:cNvPr id="60" name="Group 59">
            <a:extLst>
              <a:ext uri="{FF2B5EF4-FFF2-40B4-BE49-F238E27FC236}">
                <a16:creationId xmlns:a16="http://schemas.microsoft.com/office/drawing/2014/main" id="{9C2B21B0-12CC-03FF-B5CA-956DF780C2AD}"/>
              </a:ext>
            </a:extLst>
          </p:cNvPr>
          <p:cNvGrpSpPr/>
          <p:nvPr/>
        </p:nvGrpSpPr>
        <p:grpSpPr>
          <a:xfrm>
            <a:off x="8053451" y="781484"/>
            <a:ext cx="2152440" cy="1041480"/>
            <a:chOff x="8053451" y="781484"/>
            <a:chExt cx="2152440" cy="104148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0">
              <p14:nvContentPartPr>
                <p14:cNvPr id="57" name="Ink 56">
                  <a:extLst>
                    <a:ext uri="{FF2B5EF4-FFF2-40B4-BE49-F238E27FC236}">
                      <a16:creationId xmlns:a16="http://schemas.microsoft.com/office/drawing/2014/main" id="{2E592936-793F-3C0A-1EA8-5DC35B7F4518}"/>
                    </a:ext>
                  </a:extLst>
                </p14:cNvPr>
                <p14:cNvContentPartPr/>
                <p14:nvPr/>
              </p14:nvContentPartPr>
              <p14:xfrm>
                <a:off x="8053451" y="1337324"/>
                <a:ext cx="1089360" cy="485640"/>
              </p14:xfrm>
            </p:contentPart>
          </mc:Choice>
          <mc:Fallback xmlns="">
            <p:pic>
              <p:nvPicPr>
                <p:cNvPr id="57" name="Ink 56">
                  <a:extLst>
                    <a:ext uri="{FF2B5EF4-FFF2-40B4-BE49-F238E27FC236}">
                      <a16:creationId xmlns:a16="http://schemas.microsoft.com/office/drawing/2014/main" id="{2E592936-793F-3C0A-1EA8-5DC35B7F4518}"/>
                    </a:ext>
                  </a:extLst>
                </p:cNvPr>
                <p:cNvPicPr/>
                <p:nvPr/>
              </p:nvPicPr>
              <p:blipFill>
                <a:blip r:embed="rId21"/>
                <a:stretch>
                  <a:fillRect/>
                </a:stretch>
              </p:blipFill>
              <p:spPr>
                <a:xfrm>
                  <a:off x="8044811" y="1328684"/>
                  <a:ext cx="1107000" cy="503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2">
              <p14:nvContentPartPr>
                <p14:cNvPr id="58" name="Ink 57">
                  <a:extLst>
                    <a:ext uri="{FF2B5EF4-FFF2-40B4-BE49-F238E27FC236}">
                      <a16:creationId xmlns:a16="http://schemas.microsoft.com/office/drawing/2014/main" id="{D1B036E2-0D01-70CD-4C3C-8A0BC285CDA1}"/>
                    </a:ext>
                  </a:extLst>
                </p14:cNvPr>
                <p14:cNvContentPartPr/>
                <p14:nvPr/>
              </p14:nvContentPartPr>
              <p14:xfrm>
                <a:off x="9299051" y="781484"/>
                <a:ext cx="906840" cy="624600"/>
              </p14:xfrm>
            </p:contentPart>
          </mc:Choice>
          <mc:Fallback xmlns="">
            <p:pic>
              <p:nvPicPr>
                <p:cNvPr id="58" name="Ink 57">
                  <a:extLst>
                    <a:ext uri="{FF2B5EF4-FFF2-40B4-BE49-F238E27FC236}">
                      <a16:creationId xmlns:a16="http://schemas.microsoft.com/office/drawing/2014/main" id="{D1B036E2-0D01-70CD-4C3C-8A0BC285CDA1}"/>
                    </a:ext>
                  </a:extLst>
                </p:cNvPr>
                <p:cNvPicPr/>
                <p:nvPr/>
              </p:nvPicPr>
              <p:blipFill>
                <a:blip r:embed="rId23"/>
                <a:stretch>
                  <a:fillRect/>
                </a:stretch>
              </p:blipFill>
              <p:spPr>
                <a:xfrm>
                  <a:off x="9290411" y="772844"/>
                  <a:ext cx="924480" cy="642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4">
              <p14:nvContentPartPr>
                <p14:cNvPr id="59" name="Ink 58">
                  <a:extLst>
                    <a:ext uri="{FF2B5EF4-FFF2-40B4-BE49-F238E27FC236}">
                      <a16:creationId xmlns:a16="http://schemas.microsoft.com/office/drawing/2014/main" id="{71AA7854-DF58-FB40-09CB-6E58C5260BE9}"/>
                    </a:ext>
                  </a:extLst>
                </p14:cNvPr>
                <p14:cNvContentPartPr/>
                <p14:nvPr/>
              </p14:nvContentPartPr>
              <p14:xfrm>
                <a:off x="9694691" y="1013324"/>
                <a:ext cx="411840" cy="109080"/>
              </p14:xfrm>
            </p:contentPart>
          </mc:Choice>
          <mc:Fallback xmlns="">
            <p:pic>
              <p:nvPicPr>
                <p:cNvPr id="59" name="Ink 58">
                  <a:extLst>
                    <a:ext uri="{FF2B5EF4-FFF2-40B4-BE49-F238E27FC236}">
                      <a16:creationId xmlns:a16="http://schemas.microsoft.com/office/drawing/2014/main" id="{71AA7854-DF58-FB40-09CB-6E58C5260BE9}"/>
                    </a:ext>
                  </a:extLst>
                </p:cNvPr>
                <p:cNvPicPr/>
                <p:nvPr/>
              </p:nvPicPr>
              <p:blipFill>
                <a:blip r:embed="rId25"/>
                <a:stretch>
                  <a:fillRect/>
                </a:stretch>
              </p:blipFill>
              <p:spPr>
                <a:xfrm>
                  <a:off x="9686051" y="1004684"/>
                  <a:ext cx="429480" cy="1267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08" name="Group 107">
            <a:extLst>
              <a:ext uri="{FF2B5EF4-FFF2-40B4-BE49-F238E27FC236}">
                <a16:creationId xmlns:a16="http://schemas.microsoft.com/office/drawing/2014/main" id="{734E87EC-1012-C743-E9F6-E59B42EE6CA2}"/>
              </a:ext>
            </a:extLst>
          </p:cNvPr>
          <p:cNvGrpSpPr/>
          <p:nvPr/>
        </p:nvGrpSpPr>
        <p:grpSpPr>
          <a:xfrm>
            <a:off x="1607651" y="659804"/>
            <a:ext cx="2043000" cy="1213560"/>
            <a:chOff x="1607651" y="659804"/>
            <a:chExt cx="2043000" cy="12135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6">
              <p14:nvContentPartPr>
                <p14:cNvPr id="105" name="Ink 104">
                  <a:extLst>
                    <a:ext uri="{FF2B5EF4-FFF2-40B4-BE49-F238E27FC236}">
                      <a16:creationId xmlns:a16="http://schemas.microsoft.com/office/drawing/2014/main" id="{F028C55F-EF04-1132-6153-5869FE8C7638}"/>
                    </a:ext>
                  </a:extLst>
                </p14:cNvPr>
                <p14:cNvContentPartPr/>
                <p14:nvPr/>
              </p14:nvContentPartPr>
              <p14:xfrm>
                <a:off x="1607651" y="1375124"/>
                <a:ext cx="453240" cy="498240"/>
              </p14:xfrm>
            </p:contentPart>
          </mc:Choice>
          <mc:Fallback xmlns="">
            <p:pic>
              <p:nvPicPr>
                <p:cNvPr id="105" name="Ink 104">
                  <a:extLst>
                    <a:ext uri="{FF2B5EF4-FFF2-40B4-BE49-F238E27FC236}">
                      <a16:creationId xmlns:a16="http://schemas.microsoft.com/office/drawing/2014/main" id="{F028C55F-EF04-1132-6153-5869FE8C7638}"/>
                    </a:ext>
                  </a:extLst>
                </p:cNvPr>
                <p:cNvPicPr/>
                <p:nvPr/>
              </p:nvPicPr>
              <p:blipFill>
                <a:blip r:embed="rId27"/>
                <a:stretch>
                  <a:fillRect/>
                </a:stretch>
              </p:blipFill>
              <p:spPr>
                <a:xfrm>
                  <a:off x="1598651" y="1366484"/>
                  <a:ext cx="470880" cy="515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8">
              <p14:nvContentPartPr>
                <p14:cNvPr id="106" name="Ink 105">
                  <a:extLst>
                    <a:ext uri="{FF2B5EF4-FFF2-40B4-BE49-F238E27FC236}">
                      <a16:creationId xmlns:a16="http://schemas.microsoft.com/office/drawing/2014/main" id="{2448B0C0-A1E5-919B-C65C-6EF48C84C32E}"/>
                    </a:ext>
                  </a:extLst>
                </p14:cNvPr>
                <p14:cNvContentPartPr/>
                <p14:nvPr/>
              </p14:nvContentPartPr>
              <p14:xfrm>
                <a:off x="2433131" y="810284"/>
                <a:ext cx="241920" cy="408960"/>
              </p14:xfrm>
            </p:contentPart>
          </mc:Choice>
          <mc:Fallback xmlns="">
            <p:pic>
              <p:nvPicPr>
                <p:cNvPr id="106" name="Ink 105">
                  <a:extLst>
                    <a:ext uri="{FF2B5EF4-FFF2-40B4-BE49-F238E27FC236}">
                      <a16:creationId xmlns:a16="http://schemas.microsoft.com/office/drawing/2014/main" id="{2448B0C0-A1E5-919B-C65C-6EF48C84C32E}"/>
                    </a:ext>
                  </a:extLst>
                </p:cNvPr>
                <p:cNvPicPr/>
                <p:nvPr/>
              </p:nvPicPr>
              <p:blipFill>
                <a:blip r:embed="rId29"/>
                <a:stretch>
                  <a:fillRect/>
                </a:stretch>
              </p:blipFill>
              <p:spPr>
                <a:xfrm>
                  <a:off x="2424491" y="801644"/>
                  <a:ext cx="259560" cy="426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0">
              <p14:nvContentPartPr>
                <p14:cNvPr id="107" name="Ink 106">
                  <a:extLst>
                    <a:ext uri="{FF2B5EF4-FFF2-40B4-BE49-F238E27FC236}">
                      <a16:creationId xmlns:a16="http://schemas.microsoft.com/office/drawing/2014/main" id="{5C0E7F42-5BF6-6E22-8DDD-9FF01F9C2473}"/>
                    </a:ext>
                  </a:extLst>
                </p14:cNvPr>
                <p14:cNvContentPartPr/>
                <p14:nvPr/>
              </p14:nvContentPartPr>
              <p14:xfrm>
                <a:off x="2828771" y="659804"/>
                <a:ext cx="821880" cy="511560"/>
              </p14:xfrm>
            </p:contentPart>
          </mc:Choice>
          <mc:Fallback xmlns="">
            <p:pic>
              <p:nvPicPr>
                <p:cNvPr id="107" name="Ink 106">
                  <a:extLst>
                    <a:ext uri="{FF2B5EF4-FFF2-40B4-BE49-F238E27FC236}">
                      <a16:creationId xmlns:a16="http://schemas.microsoft.com/office/drawing/2014/main" id="{5C0E7F42-5BF6-6E22-8DDD-9FF01F9C2473}"/>
                    </a:ext>
                  </a:extLst>
                </p:cNvPr>
                <p:cNvPicPr/>
                <p:nvPr/>
              </p:nvPicPr>
              <p:blipFill>
                <a:blip r:embed="rId31"/>
                <a:stretch>
                  <a:fillRect/>
                </a:stretch>
              </p:blipFill>
              <p:spPr>
                <a:xfrm>
                  <a:off x="2820131" y="650804"/>
                  <a:ext cx="839520" cy="5292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32">
            <p14:nvContentPartPr>
              <p14:cNvPr id="122" name="Ink 121">
                <a:extLst>
                  <a:ext uri="{FF2B5EF4-FFF2-40B4-BE49-F238E27FC236}">
                    <a16:creationId xmlns:a16="http://schemas.microsoft.com/office/drawing/2014/main" id="{954F3AC9-2653-D7A8-B344-A6A7F648C9B0}"/>
                  </a:ext>
                </a:extLst>
              </p14:cNvPr>
              <p14:cNvContentPartPr/>
              <p14:nvPr/>
            </p14:nvContentPartPr>
            <p14:xfrm>
              <a:off x="6850331" y="3000884"/>
              <a:ext cx="1686240" cy="2000520"/>
            </p14:xfrm>
          </p:contentPart>
        </mc:Choice>
        <mc:Fallback xmlns="">
          <p:pic>
            <p:nvPicPr>
              <p:cNvPr id="122" name="Ink 121">
                <a:extLst>
                  <a:ext uri="{FF2B5EF4-FFF2-40B4-BE49-F238E27FC236}">
                    <a16:creationId xmlns:a16="http://schemas.microsoft.com/office/drawing/2014/main" id="{954F3AC9-2653-D7A8-B344-A6A7F648C9B0}"/>
                  </a:ext>
                </a:extLst>
              </p:cNvPr>
              <p:cNvPicPr/>
              <p:nvPr/>
            </p:nvPicPr>
            <p:blipFill>
              <a:blip r:embed="rId33"/>
              <a:stretch>
                <a:fillRect/>
              </a:stretch>
            </p:blipFill>
            <p:spPr>
              <a:xfrm>
                <a:off x="6841691" y="2991884"/>
                <a:ext cx="1703880" cy="2018160"/>
              </a:xfrm>
              <a:prstGeom prst="rect">
                <a:avLst/>
              </a:prstGeom>
            </p:spPr>
          </p:pic>
        </mc:Fallback>
      </mc:AlternateContent>
      <p:grpSp>
        <p:nvGrpSpPr>
          <p:cNvPr id="134" name="Group 133">
            <a:extLst>
              <a:ext uri="{FF2B5EF4-FFF2-40B4-BE49-F238E27FC236}">
                <a16:creationId xmlns:a16="http://schemas.microsoft.com/office/drawing/2014/main" id="{B3F219EB-77D0-06B4-E3C4-E9C849DDA8E4}"/>
              </a:ext>
            </a:extLst>
          </p:cNvPr>
          <p:cNvGrpSpPr/>
          <p:nvPr/>
        </p:nvGrpSpPr>
        <p:grpSpPr>
          <a:xfrm>
            <a:off x="155771" y="1729004"/>
            <a:ext cx="11802240" cy="4542480"/>
            <a:chOff x="155771" y="1729004"/>
            <a:chExt cx="11802240" cy="454248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4">
              <p14:nvContentPartPr>
                <p14:cNvPr id="18" name="Ink 17">
                  <a:extLst>
                    <a:ext uri="{FF2B5EF4-FFF2-40B4-BE49-F238E27FC236}">
                      <a16:creationId xmlns:a16="http://schemas.microsoft.com/office/drawing/2014/main" id="{D46114E0-41DF-CA22-970D-B03ABC62020C}"/>
                    </a:ext>
                  </a:extLst>
                </p14:cNvPr>
                <p14:cNvContentPartPr/>
                <p14:nvPr/>
              </p14:nvContentPartPr>
              <p14:xfrm>
                <a:off x="1777931" y="1846724"/>
                <a:ext cx="6957000" cy="947520"/>
              </p14:xfrm>
            </p:contentPart>
          </mc:Choice>
          <mc:Fallback xmlns="">
            <p:pic>
              <p:nvPicPr>
                <p:cNvPr id="18" name="Ink 17">
                  <a:extLst>
                    <a:ext uri="{FF2B5EF4-FFF2-40B4-BE49-F238E27FC236}">
                      <a16:creationId xmlns:a16="http://schemas.microsoft.com/office/drawing/2014/main" id="{D46114E0-41DF-CA22-970D-B03ABC62020C}"/>
                    </a:ext>
                  </a:extLst>
                </p:cNvPr>
                <p:cNvPicPr/>
                <p:nvPr/>
              </p:nvPicPr>
              <p:blipFill>
                <a:blip r:embed="rId35"/>
                <a:stretch>
                  <a:fillRect/>
                </a:stretch>
              </p:blipFill>
              <p:spPr>
                <a:xfrm>
                  <a:off x="1769291" y="1838084"/>
                  <a:ext cx="6974640" cy="965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6">
              <p14:nvContentPartPr>
                <p14:cNvPr id="19" name="Ink 18">
                  <a:extLst>
                    <a:ext uri="{FF2B5EF4-FFF2-40B4-BE49-F238E27FC236}">
                      <a16:creationId xmlns:a16="http://schemas.microsoft.com/office/drawing/2014/main" id="{590378E9-35FA-FB7E-387B-B578D123467B}"/>
                    </a:ext>
                  </a:extLst>
                </p14:cNvPr>
                <p14:cNvContentPartPr/>
                <p14:nvPr/>
              </p14:nvContentPartPr>
              <p14:xfrm>
                <a:off x="8719451" y="2490764"/>
                <a:ext cx="85680" cy="99000"/>
              </p14:xfrm>
            </p:contentPart>
          </mc:Choice>
          <mc:Fallback xmlns="">
            <p:pic>
              <p:nvPicPr>
                <p:cNvPr id="19" name="Ink 18">
                  <a:extLst>
                    <a:ext uri="{FF2B5EF4-FFF2-40B4-BE49-F238E27FC236}">
                      <a16:creationId xmlns:a16="http://schemas.microsoft.com/office/drawing/2014/main" id="{590378E9-35FA-FB7E-387B-B578D123467B}"/>
                    </a:ext>
                  </a:extLst>
                </p:cNvPr>
                <p:cNvPicPr/>
                <p:nvPr/>
              </p:nvPicPr>
              <p:blipFill>
                <a:blip r:embed="rId37"/>
                <a:stretch>
                  <a:fillRect/>
                </a:stretch>
              </p:blipFill>
              <p:spPr>
                <a:xfrm>
                  <a:off x="8710811" y="2481764"/>
                  <a:ext cx="103320" cy="116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8">
              <p14:nvContentPartPr>
                <p14:cNvPr id="21" name="Ink 20">
                  <a:extLst>
                    <a:ext uri="{FF2B5EF4-FFF2-40B4-BE49-F238E27FC236}">
                      <a16:creationId xmlns:a16="http://schemas.microsoft.com/office/drawing/2014/main" id="{DCF51681-CBA7-4C10-4145-0B9058D8B995}"/>
                    </a:ext>
                  </a:extLst>
                </p14:cNvPr>
                <p14:cNvContentPartPr/>
                <p14:nvPr/>
              </p14:nvContentPartPr>
              <p14:xfrm>
                <a:off x="8672651" y="2536844"/>
                <a:ext cx="165960" cy="225720"/>
              </p14:xfrm>
            </p:contentPart>
          </mc:Choice>
          <mc:Fallback xmlns="">
            <p:pic>
              <p:nvPicPr>
                <p:cNvPr id="21" name="Ink 20">
                  <a:extLst>
                    <a:ext uri="{FF2B5EF4-FFF2-40B4-BE49-F238E27FC236}">
                      <a16:creationId xmlns:a16="http://schemas.microsoft.com/office/drawing/2014/main" id="{DCF51681-CBA7-4C10-4145-0B9058D8B995}"/>
                    </a:ext>
                  </a:extLst>
                </p:cNvPr>
                <p:cNvPicPr/>
                <p:nvPr/>
              </p:nvPicPr>
              <p:blipFill>
                <a:blip r:embed="rId39"/>
                <a:stretch>
                  <a:fillRect/>
                </a:stretch>
              </p:blipFill>
              <p:spPr>
                <a:xfrm>
                  <a:off x="8664011" y="2528204"/>
                  <a:ext cx="183600" cy="243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0">
              <p14:nvContentPartPr>
                <p14:cNvPr id="25" name="Ink 24">
                  <a:extLst>
                    <a:ext uri="{FF2B5EF4-FFF2-40B4-BE49-F238E27FC236}">
                      <a16:creationId xmlns:a16="http://schemas.microsoft.com/office/drawing/2014/main" id="{E6229209-4124-5BD7-0B63-4CD284C18A02}"/>
                    </a:ext>
                  </a:extLst>
                </p14:cNvPr>
                <p14:cNvContentPartPr/>
                <p14:nvPr/>
              </p14:nvContentPartPr>
              <p14:xfrm>
                <a:off x="1649771" y="3132644"/>
                <a:ext cx="7314840" cy="1423080"/>
              </p14:xfrm>
            </p:contentPart>
          </mc:Choice>
          <mc:Fallback xmlns="">
            <p:pic>
              <p:nvPicPr>
                <p:cNvPr id="25" name="Ink 24">
                  <a:extLst>
                    <a:ext uri="{FF2B5EF4-FFF2-40B4-BE49-F238E27FC236}">
                      <a16:creationId xmlns:a16="http://schemas.microsoft.com/office/drawing/2014/main" id="{E6229209-4124-5BD7-0B63-4CD284C18A02}"/>
                    </a:ext>
                  </a:extLst>
                </p:cNvPr>
                <p:cNvPicPr/>
                <p:nvPr/>
              </p:nvPicPr>
              <p:blipFill>
                <a:blip r:embed="rId41"/>
                <a:stretch>
                  <a:fillRect/>
                </a:stretch>
              </p:blipFill>
              <p:spPr>
                <a:xfrm>
                  <a:off x="1640771" y="3124004"/>
                  <a:ext cx="7332480" cy="1440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2">
              <p14:nvContentPartPr>
                <p14:cNvPr id="26" name="Ink 25">
                  <a:extLst>
                    <a:ext uri="{FF2B5EF4-FFF2-40B4-BE49-F238E27FC236}">
                      <a16:creationId xmlns:a16="http://schemas.microsoft.com/office/drawing/2014/main" id="{519C30B8-5B00-9FA3-44D2-DB8D917703D4}"/>
                    </a:ext>
                  </a:extLst>
                </p14:cNvPr>
                <p14:cNvContentPartPr/>
                <p14:nvPr/>
              </p14:nvContentPartPr>
              <p14:xfrm>
                <a:off x="1725371" y="2608484"/>
                <a:ext cx="11160" cy="12240"/>
              </p14:xfrm>
            </p:contentPart>
          </mc:Choice>
          <mc:Fallback xmlns="">
            <p:pic>
              <p:nvPicPr>
                <p:cNvPr id="26" name="Ink 25">
                  <a:extLst>
                    <a:ext uri="{FF2B5EF4-FFF2-40B4-BE49-F238E27FC236}">
                      <a16:creationId xmlns:a16="http://schemas.microsoft.com/office/drawing/2014/main" id="{519C30B8-5B00-9FA3-44D2-DB8D917703D4}"/>
                    </a:ext>
                  </a:extLst>
                </p:cNvPr>
                <p:cNvPicPr/>
                <p:nvPr/>
              </p:nvPicPr>
              <p:blipFill>
                <a:blip r:embed="rId43"/>
                <a:stretch>
                  <a:fillRect/>
                </a:stretch>
              </p:blipFill>
              <p:spPr>
                <a:xfrm>
                  <a:off x="1716371" y="2599484"/>
                  <a:ext cx="28800" cy="29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4">
              <p14:nvContentPartPr>
                <p14:cNvPr id="27" name="Ink 26">
                  <a:extLst>
                    <a:ext uri="{FF2B5EF4-FFF2-40B4-BE49-F238E27FC236}">
                      <a16:creationId xmlns:a16="http://schemas.microsoft.com/office/drawing/2014/main" id="{A2D2C2DA-1D2C-84C9-9377-FE65536626D4}"/>
                    </a:ext>
                  </a:extLst>
                </p14:cNvPr>
                <p14:cNvContentPartPr/>
                <p14:nvPr/>
              </p14:nvContentPartPr>
              <p14:xfrm>
                <a:off x="1752731" y="2579324"/>
                <a:ext cx="13320" cy="156960"/>
              </p14:xfrm>
            </p:contentPart>
          </mc:Choice>
          <mc:Fallback xmlns="">
            <p:pic>
              <p:nvPicPr>
                <p:cNvPr id="27" name="Ink 26">
                  <a:extLst>
                    <a:ext uri="{FF2B5EF4-FFF2-40B4-BE49-F238E27FC236}">
                      <a16:creationId xmlns:a16="http://schemas.microsoft.com/office/drawing/2014/main" id="{A2D2C2DA-1D2C-84C9-9377-FE65536626D4}"/>
                    </a:ext>
                  </a:extLst>
                </p:cNvPr>
                <p:cNvPicPr/>
                <p:nvPr/>
              </p:nvPicPr>
              <p:blipFill>
                <a:blip r:embed="rId45"/>
                <a:stretch>
                  <a:fillRect/>
                </a:stretch>
              </p:blipFill>
              <p:spPr>
                <a:xfrm>
                  <a:off x="1744091" y="2570324"/>
                  <a:ext cx="30960" cy="174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6">
              <p14:nvContentPartPr>
                <p14:cNvPr id="32" name="Ink 31">
                  <a:extLst>
                    <a:ext uri="{FF2B5EF4-FFF2-40B4-BE49-F238E27FC236}">
                      <a16:creationId xmlns:a16="http://schemas.microsoft.com/office/drawing/2014/main" id="{0BB6D558-A435-C859-4B6D-7B5BB4952009}"/>
                    </a:ext>
                  </a:extLst>
                </p14:cNvPr>
                <p14:cNvContentPartPr/>
                <p14:nvPr/>
              </p14:nvContentPartPr>
              <p14:xfrm>
                <a:off x="1187891" y="1937084"/>
                <a:ext cx="466200" cy="2614320"/>
              </p14:xfrm>
            </p:contentPart>
          </mc:Choice>
          <mc:Fallback xmlns="">
            <p:pic>
              <p:nvPicPr>
                <p:cNvPr id="32" name="Ink 31">
                  <a:extLst>
                    <a:ext uri="{FF2B5EF4-FFF2-40B4-BE49-F238E27FC236}">
                      <a16:creationId xmlns:a16="http://schemas.microsoft.com/office/drawing/2014/main" id="{0BB6D558-A435-C859-4B6D-7B5BB4952009}"/>
                    </a:ext>
                  </a:extLst>
                </p:cNvPr>
                <p:cNvPicPr/>
                <p:nvPr/>
              </p:nvPicPr>
              <p:blipFill>
                <a:blip r:embed="rId47"/>
                <a:stretch>
                  <a:fillRect/>
                </a:stretch>
              </p:blipFill>
              <p:spPr>
                <a:xfrm>
                  <a:off x="1178891" y="1928084"/>
                  <a:ext cx="483840" cy="2631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8">
              <p14:nvContentPartPr>
                <p14:cNvPr id="33" name="Ink 32">
                  <a:extLst>
                    <a:ext uri="{FF2B5EF4-FFF2-40B4-BE49-F238E27FC236}">
                      <a16:creationId xmlns:a16="http://schemas.microsoft.com/office/drawing/2014/main" id="{C1ECCCE6-6E63-6706-87A1-D7DBB3FCC6A1}"/>
                    </a:ext>
                  </a:extLst>
                </p14:cNvPr>
                <p14:cNvContentPartPr/>
                <p14:nvPr/>
              </p14:nvContentPartPr>
              <p14:xfrm>
                <a:off x="1507211" y="4371764"/>
                <a:ext cx="225360" cy="189000"/>
              </p14:xfrm>
            </p:contentPart>
          </mc:Choice>
          <mc:Fallback xmlns="">
            <p:pic>
              <p:nvPicPr>
                <p:cNvPr id="33" name="Ink 32">
                  <a:extLst>
                    <a:ext uri="{FF2B5EF4-FFF2-40B4-BE49-F238E27FC236}">
                      <a16:creationId xmlns:a16="http://schemas.microsoft.com/office/drawing/2014/main" id="{C1ECCCE6-6E63-6706-87A1-D7DBB3FCC6A1}"/>
                    </a:ext>
                  </a:extLst>
                </p:cNvPr>
                <p:cNvPicPr/>
                <p:nvPr/>
              </p:nvPicPr>
              <p:blipFill>
                <a:blip r:embed="rId49"/>
                <a:stretch>
                  <a:fillRect/>
                </a:stretch>
              </p:blipFill>
              <p:spPr>
                <a:xfrm>
                  <a:off x="1498211" y="4362764"/>
                  <a:ext cx="243000" cy="206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0">
              <p14:nvContentPartPr>
                <p14:cNvPr id="34" name="Ink 33">
                  <a:extLst>
                    <a:ext uri="{FF2B5EF4-FFF2-40B4-BE49-F238E27FC236}">
                      <a16:creationId xmlns:a16="http://schemas.microsoft.com/office/drawing/2014/main" id="{0A82A526-FE54-DB3B-79F4-B11D89ED807C}"/>
                    </a:ext>
                  </a:extLst>
                </p14:cNvPr>
                <p14:cNvContentPartPr/>
                <p14:nvPr/>
              </p14:nvContentPartPr>
              <p14:xfrm>
                <a:off x="1521251" y="4434404"/>
                <a:ext cx="159120" cy="154800"/>
              </p14:xfrm>
            </p:contentPart>
          </mc:Choice>
          <mc:Fallback xmlns="">
            <p:pic>
              <p:nvPicPr>
                <p:cNvPr id="34" name="Ink 33">
                  <a:extLst>
                    <a:ext uri="{FF2B5EF4-FFF2-40B4-BE49-F238E27FC236}">
                      <a16:creationId xmlns:a16="http://schemas.microsoft.com/office/drawing/2014/main" id="{0A82A526-FE54-DB3B-79F4-B11D89ED807C}"/>
                    </a:ext>
                  </a:extLst>
                </p:cNvPr>
                <p:cNvPicPr/>
                <p:nvPr/>
              </p:nvPicPr>
              <p:blipFill>
                <a:blip r:embed="rId51"/>
                <a:stretch>
                  <a:fillRect/>
                </a:stretch>
              </p:blipFill>
              <p:spPr>
                <a:xfrm>
                  <a:off x="1512611" y="4425404"/>
                  <a:ext cx="176760" cy="172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2">
              <p14:nvContentPartPr>
                <p14:cNvPr id="36" name="Ink 35">
                  <a:extLst>
                    <a:ext uri="{FF2B5EF4-FFF2-40B4-BE49-F238E27FC236}">
                      <a16:creationId xmlns:a16="http://schemas.microsoft.com/office/drawing/2014/main" id="{679112BD-1E47-4B34-1B9C-0D60AA5C1F8B}"/>
                    </a:ext>
                  </a:extLst>
                </p14:cNvPr>
                <p14:cNvContentPartPr/>
                <p14:nvPr/>
              </p14:nvContentPartPr>
              <p14:xfrm>
                <a:off x="1431971" y="1880924"/>
                <a:ext cx="252360" cy="218160"/>
              </p14:xfrm>
            </p:contentPart>
          </mc:Choice>
          <mc:Fallback xmlns="">
            <p:pic>
              <p:nvPicPr>
                <p:cNvPr id="36" name="Ink 35">
                  <a:extLst>
                    <a:ext uri="{FF2B5EF4-FFF2-40B4-BE49-F238E27FC236}">
                      <a16:creationId xmlns:a16="http://schemas.microsoft.com/office/drawing/2014/main" id="{679112BD-1E47-4B34-1B9C-0D60AA5C1F8B}"/>
                    </a:ext>
                  </a:extLst>
                </p:cNvPr>
                <p:cNvPicPr/>
                <p:nvPr/>
              </p:nvPicPr>
              <p:blipFill>
                <a:blip r:embed="rId53"/>
                <a:stretch>
                  <a:fillRect/>
                </a:stretch>
              </p:blipFill>
              <p:spPr>
                <a:xfrm>
                  <a:off x="1422971" y="1871924"/>
                  <a:ext cx="270000" cy="235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4">
              <p14:nvContentPartPr>
                <p14:cNvPr id="37" name="Ink 36">
                  <a:extLst>
                    <a:ext uri="{FF2B5EF4-FFF2-40B4-BE49-F238E27FC236}">
                      <a16:creationId xmlns:a16="http://schemas.microsoft.com/office/drawing/2014/main" id="{14CCBA52-C79C-CCAA-F77D-C22C8D269FBA}"/>
                    </a:ext>
                  </a:extLst>
                </p14:cNvPr>
                <p14:cNvContentPartPr/>
                <p14:nvPr/>
              </p14:nvContentPartPr>
              <p14:xfrm>
                <a:off x="1183211" y="2374484"/>
                <a:ext cx="152280" cy="12600"/>
              </p14:xfrm>
            </p:contentPart>
          </mc:Choice>
          <mc:Fallback xmlns="">
            <p:pic>
              <p:nvPicPr>
                <p:cNvPr id="37" name="Ink 36">
                  <a:extLst>
                    <a:ext uri="{FF2B5EF4-FFF2-40B4-BE49-F238E27FC236}">
                      <a16:creationId xmlns:a16="http://schemas.microsoft.com/office/drawing/2014/main" id="{14CCBA52-C79C-CCAA-F77D-C22C8D269FBA}"/>
                    </a:ext>
                  </a:extLst>
                </p:cNvPr>
                <p:cNvPicPr/>
                <p:nvPr/>
              </p:nvPicPr>
              <p:blipFill>
                <a:blip r:embed="rId55"/>
                <a:stretch>
                  <a:fillRect/>
                </a:stretch>
              </p:blipFill>
              <p:spPr>
                <a:xfrm>
                  <a:off x="1174211" y="2365484"/>
                  <a:ext cx="169920" cy="30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6">
              <p14:nvContentPartPr>
                <p14:cNvPr id="38" name="Ink 37">
                  <a:extLst>
                    <a:ext uri="{FF2B5EF4-FFF2-40B4-BE49-F238E27FC236}">
                      <a16:creationId xmlns:a16="http://schemas.microsoft.com/office/drawing/2014/main" id="{8A7D76F0-8C3C-692E-66B7-7D1CD57FD9A4}"/>
                    </a:ext>
                  </a:extLst>
                </p14:cNvPr>
                <p14:cNvContentPartPr/>
                <p14:nvPr/>
              </p14:nvContentPartPr>
              <p14:xfrm>
                <a:off x="1272491" y="2416964"/>
                <a:ext cx="88560" cy="1716840"/>
              </p14:xfrm>
            </p:contentPart>
          </mc:Choice>
          <mc:Fallback xmlns="">
            <p:pic>
              <p:nvPicPr>
                <p:cNvPr id="38" name="Ink 37">
                  <a:extLst>
                    <a:ext uri="{FF2B5EF4-FFF2-40B4-BE49-F238E27FC236}">
                      <a16:creationId xmlns:a16="http://schemas.microsoft.com/office/drawing/2014/main" id="{8A7D76F0-8C3C-692E-66B7-7D1CD57FD9A4}"/>
                    </a:ext>
                  </a:extLst>
                </p:cNvPr>
                <p:cNvPicPr/>
                <p:nvPr/>
              </p:nvPicPr>
              <p:blipFill>
                <a:blip r:embed="rId57"/>
                <a:stretch>
                  <a:fillRect/>
                </a:stretch>
              </p:blipFill>
              <p:spPr>
                <a:xfrm>
                  <a:off x="1263491" y="2408324"/>
                  <a:ext cx="106200" cy="1734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8">
              <p14:nvContentPartPr>
                <p14:cNvPr id="42" name="Ink 41">
                  <a:extLst>
                    <a:ext uri="{FF2B5EF4-FFF2-40B4-BE49-F238E27FC236}">
                      <a16:creationId xmlns:a16="http://schemas.microsoft.com/office/drawing/2014/main" id="{3FFD964D-2372-2319-D775-8231D5155CF2}"/>
                    </a:ext>
                  </a:extLst>
                </p14:cNvPr>
                <p14:cNvContentPartPr/>
                <p14:nvPr/>
              </p14:nvContentPartPr>
              <p14:xfrm>
                <a:off x="4594571" y="2889284"/>
                <a:ext cx="4129200" cy="298440"/>
              </p14:xfrm>
            </p:contentPart>
          </mc:Choice>
          <mc:Fallback xmlns="">
            <p:pic>
              <p:nvPicPr>
                <p:cNvPr id="42" name="Ink 41">
                  <a:extLst>
                    <a:ext uri="{FF2B5EF4-FFF2-40B4-BE49-F238E27FC236}">
                      <a16:creationId xmlns:a16="http://schemas.microsoft.com/office/drawing/2014/main" id="{3FFD964D-2372-2319-D775-8231D5155CF2}"/>
                    </a:ext>
                  </a:extLst>
                </p:cNvPr>
                <p:cNvPicPr/>
                <p:nvPr/>
              </p:nvPicPr>
              <p:blipFill>
                <a:blip r:embed="rId59"/>
                <a:stretch>
                  <a:fillRect/>
                </a:stretch>
              </p:blipFill>
              <p:spPr>
                <a:xfrm>
                  <a:off x="4585931" y="2880284"/>
                  <a:ext cx="4146840" cy="316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0">
              <p14:nvContentPartPr>
                <p14:cNvPr id="43" name="Ink 42">
                  <a:extLst>
                    <a:ext uri="{FF2B5EF4-FFF2-40B4-BE49-F238E27FC236}">
                      <a16:creationId xmlns:a16="http://schemas.microsoft.com/office/drawing/2014/main" id="{407022A8-7181-F0F7-99C1-2739469928DA}"/>
                    </a:ext>
                  </a:extLst>
                </p14:cNvPr>
                <p14:cNvContentPartPr/>
                <p14:nvPr/>
              </p14:nvContentPartPr>
              <p14:xfrm>
                <a:off x="8547371" y="2869484"/>
                <a:ext cx="155520" cy="43560"/>
              </p14:xfrm>
            </p:contentPart>
          </mc:Choice>
          <mc:Fallback xmlns="">
            <p:pic>
              <p:nvPicPr>
                <p:cNvPr id="43" name="Ink 42">
                  <a:extLst>
                    <a:ext uri="{FF2B5EF4-FFF2-40B4-BE49-F238E27FC236}">
                      <a16:creationId xmlns:a16="http://schemas.microsoft.com/office/drawing/2014/main" id="{407022A8-7181-F0F7-99C1-2739469928DA}"/>
                    </a:ext>
                  </a:extLst>
                </p:cNvPr>
                <p:cNvPicPr/>
                <p:nvPr/>
              </p:nvPicPr>
              <p:blipFill>
                <a:blip r:embed="rId61"/>
                <a:stretch>
                  <a:fillRect/>
                </a:stretch>
              </p:blipFill>
              <p:spPr>
                <a:xfrm>
                  <a:off x="8538371" y="2860484"/>
                  <a:ext cx="173160" cy="61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2">
              <p14:nvContentPartPr>
                <p14:cNvPr id="44" name="Ink 43">
                  <a:extLst>
                    <a:ext uri="{FF2B5EF4-FFF2-40B4-BE49-F238E27FC236}">
                      <a16:creationId xmlns:a16="http://schemas.microsoft.com/office/drawing/2014/main" id="{A82C4F03-420D-04CA-8F76-FAF89E429FEA}"/>
                    </a:ext>
                  </a:extLst>
                </p14:cNvPr>
                <p14:cNvContentPartPr/>
                <p14:nvPr/>
              </p14:nvContentPartPr>
              <p14:xfrm>
                <a:off x="8772011" y="2760764"/>
                <a:ext cx="11880" cy="185760"/>
              </p14:xfrm>
            </p:contentPart>
          </mc:Choice>
          <mc:Fallback xmlns="">
            <p:pic>
              <p:nvPicPr>
                <p:cNvPr id="44" name="Ink 43">
                  <a:extLst>
                    <a:ext uri="{FF2B5EF4-FFF2-40B4-BE49-F238E27FC236}">
                      <a16:creationId xmlns:a16="http://schemas.microsoft.com/office/drawing/2014/main" id="{A82C4F03-420D-04CA-8F76-FAF89E429FEA}"/>
                    </a:ext>
                  </a:extLst>
                </p:cNvPr>
                <p:cNvPicPr/>
                <p:nvPr/>
              </p:nvPicPr>
              <p:blipFill>
                <a:blip r:embed="rId63"/>
                <a:stretch>
                  <a:fillRect/>
                </a:stretch>
              </p:blipFill>
              <p:spPr>
                <a:xfrm>
                  <a:off x="8763011" y="2752124"/>
                  <a:ext cx="29520" cy="203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4">
              <p14:nvContentPartPr>
                <p14:cNvPr id="45" name="Ink 44">
                  <a:extLst>
                    <a:ext uri="{FF2B5EF4-FFF2-40B4-BE49-F238E27FC236}">
                      <a16:creationId xmlns:a16="http://schemas.microsoft.com/office/drawing/2014/main" id="{56D13832-5BAE-C9EF-8602-5E1B289CCDB1}"/>
                    </a:ext>
                  </a:extLst>
                </p14:cNvPr>
                <p14:cNvContentPartPr/>
                <p14:nvPr/>
              </p14:nvContentPartPr>
              <p14:xfrm>
                <a:off x="8462771" y="3049844"/>
                <a:ext cx="356760" cy="11520"/>
              </p14:xfrm>
            </p:contentPart>
          </mc:Choice>
          <mc:Fallback xmlns="">
            <p:pic>
              <p:nvPicPr>
                <p:cNvPr id="45" name="Ink 44">
                  <a:extLst>
                    <a:ext uri="{FF2B5EF4-FFF2-40B4-BE49-F238E27FC236}">
                      <a16:creationId xmlns:a16="http://schemas.microsoft.com/office/drawing/2014/main" id="{56D13832-5BAE-C9EF-8602-5E1B289CCDB1}"/>
                    </a:ext>
                  </a:extLst>
                </p:cNvPr>
                <p:cNvPicPr/>
                <p:nvPr/>
              </p:nvPicPr>
              <p:blipFill>
                <a:blip r:embed="rId65"/>
                <a:stretch>
                  <a:fillRect/>
                </a:stretch>
              </p:blipFill>
              <p:spPr>
                <a:xfrm>
                  <a:off x="8454131" y="3040844"/>
                  <a:ext cx="374400" cy="29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6">
              <p14:nvContentPartPr>
                <p14:cNvPr id="46" name="Ink 45">
                  <a:extLst>
                    <a:ext uri="{FF2B5EF4-FFF2-40B4-BE49-F238E27FC236}">
                      <a16:creationId xmlns:a16="http://schemas.microsoft.com/office/drawing/2014/main" id="{C2CD7896-BCAC-E8EB-AC66-07961F665CCD}"/>
                    </a:ext>
                  </a:extLst>
                </p14:cNvPr>
                <p14:cNvContentPartPr/>
                <p14:nvPr/>
              </p14:nvContentPartPr>
              <p14:xfrm>
                <a:off x="8829611" y="3037964"/>
                <a:ext cx="46080" cy="165600"/>
              </p14:xfrm>
            </p:contentPart>
          </mc:Choice>
          <mc:Fallback xmlns="">
            <p:pic>
              <p:nvPicPr>
                <p:cNvPr id="46" name="Ink 45">
                  <a:extLst>
                    <a:ext uri="{FF2B5EF4-FFF2-40B4-BE49-F238E27FC236}">
                      <a16:creationId xmlns:a16="http://schemas.microsoft.com/office/drawing/2014/main" id="{C2CD7896-BCAC-E8EB-AC66-07961F665CCD}"/>
                    </a:ext>
                  </a:extLst>
                </p:cNvPr>
                <p:cNvPicPr/>
                <p:nvPr/>
              </p:nvPicPr>
              <p:blipFill>
                <a:blip r:embed="rId67"/>
                <a:stretch>
                  <a:fillRect/>
                </a:stretch>
              </p:blipFill>
              <p:spPr>
                <a:xfrm>
                  <a:off x="8820611" y="3029324"/>
                  <a:ext cx="63720" cy="183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8">
              <p14:nvContentPartPr>
                <p14:cNvPr id="48" name="Ink 47">
                  <a:extLst>
                    <a:ext uri="{FF2B5EF4-FFF2-40B4-BE49-F238E27FC236}">
                      <a16:creationId xmlns:a16="http://schemas.microsoft.com/office/drawing/2014/main" id="{6DF89C2A-2140-B9E4-FD72-930059256985}"/>
                    </a:ext>
                  </a:extLst>
                </p14:cNvPr>
                <p14:cNvContentPartPr/>
                <p14:nvPr/>
              </p14:nvContentPartPr>
              <p14:xfrm>
                <a:off x="8273051" y="2893244"/>
                <a:ext cx="29520" cy="197640"/>
              </p14:xfrm>
            </p:contentPart>
          </mc:Choice>
          <mc:Fallback xmlns="">
            <p:pic>
              <p:nvPicPr>
                <p:cNvPr id="48" name="Ink 47">
                  <a:extLst>
                    <a:ext uri="{FF2B5EF4-FFF2-40B4-BE49-F238E27FC236}">
                      <a16:creationId xmlns:a16="http://schemas.microsoft.com/office/drawing/2014/main" id="{6DF89C2A-2140-B9E4-FD72-930059256985}"/>
                    </a:ext>
                  </a:extLst>
                </p:cNvPr>
                <p:cNvPicPr/>
                <p:nvPr/>
              </p:nvPicPr>
              <p:blipFill>
                <a:blip r:embed="rId69"/>
                <a:stretch>
                  <a:fillRect/>
                </a:stretch>
              </p:blipFill>
              <p:spPr>
                <a:xfrm>
                  <a:off x="8264411" y="2884604"/>
                  <a:ext cx="47160" cy="215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0">
              <p14:nvContentPartPr>
                <p14:cNvPr id="49" name="Ink 48">
                  <a:extLst>
                    <a:ext uri="{FF2B5EF4-FFF2-40B4-BE49-F238E27FC236}">
                      <a16:creationId xmlns:a16="http://schemas.microsoft.com/office/drawing/2014/main" id="{31CE92B6-6E1D-99D2-8984-F97A5A3E2C74}"/>
                    </a:ext>
                  </a:extLst>
                </p14:cNvPr>
                <p14:cNvContentPartPr/>
                <p14:nvPr/>
              </p14:nvContentPartPr>
              <p14:xfrm>
                <a:off x="8274851" y="2856524"/>
                <a:ext cx="19080" cy="229680"/>
              </p14:xfrm>
            </p:contentPart>
          </mc:Choice>
          <mc:Fallback xmlns="">
            <p:pic>
              <p:nvPicPr>
                <p:cNvPr id="49" name="Ink 48">
                  <a:extLst>
                    <a:ext uri="{FF2B5EF4-FFF2-40B4-BE49-F238E27FC236}">
                      <a16:creationId xmlns:a16="http://schemas.microsoft.com/office/drawing/2014/main" id="{31CE92B6-6E1D-99D2-8984-F97A5A3E2C74}"/>
                    </a:ext>
                  </a:extLst>
                </p:cNvPr>
                <p:cNvPicPr/>
                <p:nvPr/>
              </p:nvPicPr>
              <p:blipFill>
                <a:blip r:embed="rId71"/>
                <a:stretch>
                  <a:fillRect/>
                </a:stretch>
              </p:blipFill>
              <p:spPr>
                <a:xfrm>
                  <a:off x="8265851" y="2847524"/>
                  <a:ext cx="36720" cy="247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2">
              <p14:nvContentPartPr>
                <p14:cNvPr id="50" name="Ink 49">
                  <a:extLst>
                    <a:ext uri="{FF2B5EF4-FFF2-40B4-BE49-F238E27FC236}">
                      <a16:creationId xmlns:a16="http://schemas.microsoft.com/office/drawing/2014/main" id="{BFDCE527-AE6D-2AD7-ADD8-A1B919E11F5F}"/>
                    </a:ext>
                  </a:extLst>
                </p14:cNvPr>
                <p14:cNvContentPartPr/>
                <p14:nvPr/>
              </p14:nvContentPartPr>
              <p14:xfrm>
                <a:off x="8243171" y="3085844"/>
                <a:ext cx="466920" cy="27360"/>
              </p14:xfrm>
            </p:contentPart>
          </mc:Choice>
          <mc:Fallback xmlns="">
            <p:pic>
              <p:nvPicPr>
                <p:cNvPr id="50" name="Ink 49">
                  <a:extLst>
                    <a:ext uri="{FF2B5EF4-FFF2-40B4-BE49-F238E27FC236}">
                      <a16:creationId xmlns:a16="http://schemas.microsoft.com/office/drawing/2014/main" id="{BFDCE527-AE6D-2AD7-ADD8-A1B919E11F5F}"/>
                    </a:ext>
                  </a:extLst>
                </p:cNvPr>
                <p:cNvPicPr/>
                <p:nvPr/>
              </p:nvPicPr>
              <p:blipFill>
                <a:blip r:embed="rId73"/>
                <a:stretch>
                  <a:fillRect/>
                </a:stretch>
              </p:blipFill>
              <p:spPr>
                <a:xfrm>
                  <a:off x="8234531" y="3077204"/>
                  <a:ext cx="484560" cy="45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4">
              <p14:nvContentPartPr>
                <p14:cNvPr id="51" name="Ink 50">
                  <a:extLst>
                    <a:ext uri="{FF2B5EF4-FFF2-40B4-BE49-F238E27FC236}">
                      <a16:creationId xmlns:a16="http://schemas.microsoft.com/office/drawing/2014/main" id="{E319EFBA-131C-E4A4-AA8C-F10E6267A30B}"/>
                    </a:ext>
                  </a:extLst>
                </p14:cNvPr>
                <p14:cNvContentPartPr/>
                <p14:nvPr/>
              </p14:nvContentPartPr>
              <p14:xfrm>
                <a:off x="8202851" y="2862284"/>
                <a:ext cx="532080" cy="32040"/>
              </p14:xfrm>
            </p:contentPart>
          </mc:Choice>
          <mc:Fallback xmlns="">
            <p:pic>
              <p:nvPicPr>
                <p:cNvPr id="51" name="Ink 50">
                  <a:extLst>
                    <a:ext uri="{FF2B5EF4-FFF2-40B4-BE49-F238E27FC236}">
                      <a16:creationId xmlns:a16="http://schemas.microsoft.com/office/drawing/2014/main" id="{E319EFBA-131C-E4A4-AA8C-F10E6267A30B}"/>
                    </a:ext>
                  </a:extLst>
                </p:cNvPr>
                <p:cNvPicPr/>
                <p:nvPr/>
              </p:nvPicPr>
              <p:blipFill>
                <a:blip r:embed="rId75"/>
                <a:stretch>
                  <a:fillRect/>
                </a:stretch>
              </p:blipFill>
              <p:spPr>
                <a:xfrm>
                  <a:off x="8194211" y="2853644"/>
                  <a:ext cx="549720" cy="49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6">
              <p14:nvContentPartPr>
                <p14:cNvPr id="52" name="Ink 51">
                  <a:extLst>
                    <a:ext uri="{FF2B5EF4-FFF2-40B4-BE49-F238E27FC236}">
                      <a16:creationId xmlns:a16="http://schemas.microsoft.com/office/drawing/2014/main" id="{A5E725AC-87F1-C86D-6422-CF92785CE388}"/>
                    </a:ext>
                  </a:extLst>
                </p14:cNvPr>
                <p14:cNvContentPartPr/>
                <p14:nvPr/>
              </p14:nvContentPartPr>
              <p14:xfrm>
                <a:off x="8534411" y="2920244"/>
                <a:ext cx="9720" cy="158400"/>
              </p14:xfrm>
            </p:contentPart>
          </mc:Choice>
          <mc:Fallback xmlns="">
            <p:pic>
              <p:nvPicPr>
                <p:cNvPr id="52" name="Ink 51">
                  <a:extLst>
                    <a:ext uri="{FF2B5EF4-FFF2-40B4-BE49-F238E27FC236}">
                      <a16:creationId xmlns:a16="http://schemas.microsoft.com/office/drawing/2014/main" id="{A5E725AC-87F1-C86D-6422-CF92785CE388}"/>
                    </a:ext>
                  </a:extLst>
                </p:cNvPr>
                <p:cNvPicPr/>
                <p:nvPr/>
              </p:nvPicPr>
              <p:blipFill>
                <a:blip r:embed="rId77"/>
                <a:stretch>
                  <a:fillRect/>
                </a:stretch>
              </p:blipFill>
              <p:spPr>
                <a:xfrm>
                  <a:off x="8525411" y="2911244"/>
                  <a:ext cx="27360" cy="176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8">
              <p14:nvContentPartPr>
                <p14:cNvPr id="53" name="Ink 52">
                  <a:extLst>
                    <a:ext uri="{FF2B5EF4-FFF2-40B4-BE49-F238E27FC236}">
                      <a16:creationId xmlns:a16="http://schemas.microsoft.com/office/drawing/2014/main" id="{691388B7-551E-0FEA-1A42-51D9B367C71A}"/>
                    </a:ext>
                  </a:extLst>
                </p14:cNvPr>
                <p14:cNvContentPartPr/>
                <p14:nvPr/>
              </p14:nvContentPartPr>
              <p14:xfrm>
                <a:off x="8559611" y="2917724"/>
                <a:ext cx="220680" cy="24840"/>
              </p14:xfrm>
            </p:contentPart>
          </mc:Choice>
          <mc:Fallback xmlns="">
            <p:pic>
              <p:nvPicPr>
                <p:cNvPr id="53" name="Ink 52">
                  <a:extLst>
                    <a:ext uri="{FF2B5EF4-FFF2-40B4-BE49-F238E27FC236}">
                      <a16:creationId xmlns:a16="http://schemas.microsoft.com/office/drawing/2014/main" id="{691388B7-551E-0FEA-1A42-51D9B367C71A}"/>
                    </a:ext>
                  </a:extLst>
                </p:cNvPr>
                <p:cNvPicPr/>
                <p:nvPr/>
              </p:nvPicPr>
              <p:blipFill>
                <a:blip r:embed="rId79"/>
                <a:stretch>
                  <a:fillRect/>
                </a:stretch>
              </p:blipFill>
              <p:spPr>
                <a:xfrm>
                  <a:off x="8550611" y="2909084"/>
                  <a:ext cx="238320" cy="42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0">
              <p14:nvContentPartPr>
                <p14:cNvPr id="54" name="Ink 53">
                  <a:extLst>
                    <a:ext uri="{FF2B5EF4-FFF2-40B4-BE49-F238E27FC236}">
                      <a16:creationId xmlns:a16="http://schemas.microsoft.com/office/drawing/2014/main" id="{B8C43F9A-9B02-9697-E560-FEA0A4ACAFF1}"/>
                    </a:ext>
                  </a:extLst>
                </p14:cNvPr>
                <p14:cNvContentPartPr/>
                <p14:nvPr/>
              </p14:nvContentPartPr>
              <p14:xfrm>
                <a:off x="8464931" y="2917004"/>
                <a:ext cx="212760" cy="159120"/>
              </p14:xfrm>
            </p:contentPart>
          </mc:Choice>
          <mc:Fallback xmlns="">
            <p:pic>
              <p:nvPicPr>
                <p:cNvPr id="54" name="Ink 53">
                  <a:extLst>
                    <a:ext uri="{FF2B5EF4-FFF2-40B4-BE49-F238E27FC236}">
                      <a16:creationId xmlns:a16="http://schemas.microsoft.com/office/drawing/2014/main" id="{B8C43F9A-9B02-9697-E560-FEA0A4ACAFF1}"/>
                    </a:ext>
                  </a:extLst>
                </p:cNvPr>
                <p:cNvPicPr/>
                <p:nvPr/>
              </p:nvPicPr>
              <p:blipFill>
                <a:blip r:embed="rId81"/>
                <a:stretch>
                  <a:fillRect/>
                </a:stretch>
              </p:blipFill>
              <p:spPr>
                <a:xfrm>
                  <a:off x="8456291" y="2908364"/>
                  <a:ext cx="230400" cy="176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2">
              <p14:nvContentPartPr>
                <p14:cNvPr id="55" name="Ink 54">
                  <a:extLst>
                    <a:ext uri="{FF2B5EF4-FFF2-40B4-BE49-F238E27FC236}">
                      <a16:creationId xmlns:a16="http://schemas.microsoft.com/office/drawing/2014/main" id="{29BD954A-7F68-97D8-4D14-F18504895E16}"/>
                    </a:ext>
                  </a:extLst>
                </p14:cNvPr>
                <p14:cNvContentPartPr/>
                <p14:nvPr/>
              </p14:nvContentPartPr>
              <p14:xfrm>
                <a:off x="8212931" y="2821964"/>
                <a:ext cx="537840" cy="88920"/>
              </p14:xfrm>
            </p:contentPart>
          </mc:Choice>
          <mc:Fallback xmlns="">
            <p:pic>
              <p:nvPicPr>
                <p:cNvPr id="55" name="Ink 54">
                  <a:extLst>
                    <a:ext uri="{FF2B5EF4-FFF2-40B4-BE49-F238E27FC236}">
                      <a16:creationId xmlns:a16="http://schemas.microsoft.com/office/drawing/2014/main" id="{29BD954A-7F68-97D8-4D14-F18504895E16}"/>
                    </a:ext>
                  </a:extLst>
                </p:cNvPr>
                <p:cNvPicPr/>
                <p:nvPr/>
              </p:nvPicPr>
              <p:blipFill>
                <a:blip r:embed="rId83"/>
                <a:stretch>
                  <a:fillRect/>
                </a:stretch>
              </p:blipFill>
              <p:spPr>
                <a:xfrm>
                  <a:off x="8203931" y="2813324"/>
                  <a:ext cx="555480" cy="106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4">
              <p14:nvContentPartPr>
                <p14:cNvPr id="61" name="Ink 60">
                  <a:extLst>
                    <a:ext uri="{FF2B5EF4-FFF2-40B4-BE49-F238E27FC236}">
                      <a16:creationId xmlns:a16="http://schemas.microsoft.com/office/drawing/2014/main" id="{91503A55-C20C-027B-D2E7-28E3AFC96E6C}"/>
                    </a:ext>
                  </a:extLst>
                </p14:cNvPr>
                <p14:cNvContentPartPr/>
                <p14:nvPr/>
              </p14:nvContentPartPr>
              <p14:xfrm>
                <a:off x="8720531" y="2848604"/>
                <a:ext cx="435240" cy="56880"/>
              </p14:xfrm>
            </p:contentPart>
          </mc:Choice>
          <mc:Fallback xmlns="">
            <p:pic>
              <p:nvPicPr>
                <p:cNvPr id="61" name="Ink 60">
                  <a:extLst>
                    <a:ext uri="{FF2B5EF4-FFF2-40B4-BE49-F238E27FC236}">
                      <a16:creationId xmlns:a16="http://schemas.microsoft.com/office/drawing/2014/main" id="{91503A55-C20C-027B-D2E7-28E3AFC96E6C}"/>
                    </a:ext>
                  </a:extLst>
                </p:cNvPr>
                <p:cNvPicPr/>
                <p:nvPr/>
              </p:nvPicPr>
              <p:blipFill>
                <a:blip r:embed="rId85"/>
                <a:stretch>
                  <a:fillRect/>
                </a:stretch>
              </p:blipFill>
              <p:spPr>
                <a:xfrm>
                  <a:off x="8711531" y="2839604"/>
                  <a:ext cx="452880" cy="74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6">
              <p14:nvContentPartPr>
                <p14:cNvPr id="62" name="Ink 61">
                  <a:extLst>
                    <a:ext uri="{FF2B5EF4-FFF2-40B4-BE49-F238E27FC236}">
                      <a16:creationId xmlns:a16="http://schemas.microsoft.com/office/drawing/2014/main" id="{92776969-9E3F-5643-823B-6130FC44E854}"/>
                    </a:ext>
                  </a:extLst>
                </p14:cNvPr>
                <p14:cNvContentPartPr/>
                <p14:nvPr/>
              </p14:nvContentPartPr>
              <p14:xfrm>
                <a:off x="9254771" y="2605604"/>
                <a:ext cx="199440" cy="466920"/>
              </p14:xfrm>
            </p:contentPart>
          </mc:Choice>
          <mc:Fallback xmlns="">
            <p:pic>
              <p:nvPicPr>
                <p:cNvPr id="62" name="Ink 61">
                  <a:extLst>
                    <a:ext uri="{FF2B5EF4-FFF2-40B4-BE49-F238E27FC236}">
                      <a16:creationId xmlns:a16="http://schemas.microsoft.com/office/drawing/2014/main" id="{92776969-9E3F-5643-823B-6130FC44E854}"/>
                    </a:ext>
                  </a:extLst>
                </p:cNvPr>
                <p:cNvPicPr/>
                <p:nvPr/>
              </p:nvPicPr>
              <p:blipFill>
                <a:blip r:embed="rId87"/>
                <a:stretch>
                  <a:fillRect/>
                </a:stretch>
              </p:blipFill>
              <p:spPr>
                <a:xfrm>
                  <a:off x="9246131" y="2596604"/>
                  <a:ext cx="217080" cy="484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8">
              <p14:nvContentPartPr>
                <p14:cNvPr id="63" name="Ink 62">
                  <a:extLst>
                    <a:ext uri="{FF2B5EF4-FFF2-40B4-BE49-F238E27FC236}">
                      <a16:creationId xmlns:a16="http://schemas.microsoft.com/office/drawing/2014/main" id="{1D05DA8E-2905-8B1F-B851-9766F1CFA14D}"/>
                    </a:ext>
                  </a:extLst>
                </p14:cNvPr>
                <p14:cNvContentPartPr/>
                <p14:nvPr/>
              </p14:nvContentPartPr>
              <p14:xfrm>
                <a:off x="9417491" y="2673644"/>
                <a:ext cx="365400" cy="311040"/>
              </p14:xfrm>
            </p:contentPart>
          </mc:Choice>
          <mc:Fallback xmlns="">
            <p:pic>
              <p:nvPicPr>
                <p:cNvPr id="63" name="Ink 62">
                  <a:extLst>
                    <a:ext uri="{FF2B5EF4-FFF2-40B4-BE49-F238E27FC236}">
                      <a16:creationId xmlns:a16="http://schemas.microsoft.com/office/drawing/2014/main" id="{1D05DA8E-2905-8B1F-B851-9766F1CFA14D}"/>
                    </a:ext>
                  </a:extLst>
                </p:cNvPr>
                <p:cNvPicPr/>
                <p:nvPr/>
              </p:nvPicPr>
              <p:blipFill>
                <a:blip r:embed="rId89"/>
                <a:stretch>
                  <a:fillRect/>
                </a:stretch>
              </p:blipFill>
              <p:spPr>
                <a:xfrm>
                  <a:off x="9408851" y="2665004"/>
                  <a:ext cx="383040" cy="328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0">
              <p14:nvContentPartPr>
                <p14:cNvPr id="64" name="Ink 63">
                  <a:extLst>
                    <a:ext uri="{FF2B5EF4-FFF2-40B4-BE49-F238E27FC236}">
                      <a16:creationId xmlns:a16="http://schemas.microsoft.com/office/drawing/2014/main" id="{0E69446F-DAE6-8FD7-078F-F134731F9B72}"/>
                    </a:ext>
                  </a:extLst>
                </p14:cNvPr>
                <p14:cNvContentPartPr/>
                <p14:nvPr/>
              </p14:nvContentPartPr>
              <p14:xfrm>
                <a:off x="9829691" y="2693804"/>
                <a:ext cx="858240" cy="315000"/>
              </p14:xfrm>
            </p:contentPart>
          </mc:Choice>
          <mc:Fallback xmlns="">
            <p:pic>
              <p:nvPicPr>
                <p:cNvPr id="64" name="Ink 63">
                  <a:extLst>
                    <a:ext uri="{FF2B5EF4-FFF2-40B4-BE49-F238E27FC236}">
                      <a16:creationId xmlns:a16="http://schemas.microsoft.com/office/drawing/2014/main" id="{0E69446F-DAE6-8FD7-078F-F134731F9B72}"/>
                    </a:ext>
                  </a:extLst>
                </p:cNvPr>
                <p:cNvPicPr/>
                <p:nvPr/>
              </p:nvPicPr>
              <p:blipFill>
                <a:blip r:embed="rId91"/>
                <a:stretch>
                  <a:fillRect/>
                </a:stretch>
              </p:blipFill>
              <p:spPr>
                <a:xfrm>
                  <a:off x="9820691" y="2684804"/>
                  <a:ext cx="875880" cy="332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2">
              <p14:nvContentPartPr>
                <p14:cNvPr id="65" name="Ink 64">
                  <a:extLst>
                    <a:ext uri="{FF2B5EF4-FFF2-40B4-BE49-F238E27FC236}">
                      <a16:creationId xmlns:a16="http://schemas.microsoft.com/office/drawing/2014/main" id="{43430A48-CBD2-A76D-9737-7705942C07CE}"/>
                    </a:ext>
                  </a:extLst>
                </p14:cNvPr>
                <p14:cNvContentPartPr/>
                <p14:nvPr/>
              </p14:nvContentPartPr>
              <p14:xfrm>
                <a:off x="10750211" y="2896844"/>
                <a:ext cx="242640" cy="110160"/>
              </p14:xfrm>
            </p:contentPart>
          </mc:Choice>
          <mc:Fallback xmlns="">
            <p:pic>
              <p:nvPicPr>
                <p:cNvPr id="65" name="Ink 64">
                  <a:extLst>
                    <a:ext uri="{FF2B5EF4-FFF2-40B4-BE49-F238E27FC236}">
                      <a16:creationId xmlns:a16="http://schemas.microsoft.com/office/drawing/2014/main" id="{43430A48-CBD2-A76D-9737-7705942C07CE}"/>
                    </a:ext>
                  </a:extLst>
                </p:cNvPr>
                <p:cNvPicPr/>
                <p:nvPr/>
              </p:nvPicPr>
              <p:blipFill>
                <a:blip r:embed="rId93"/>
                <a:stretch>
                  <a:fillRect/>
                </a:stretch>
              </p:blipFill>
              <p:spPr>
                <a:xfrm>
                  <a:off x="10741211" y="2887844"/>
                  <a:ext cx="260280" cy="127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4">
              <p14:nvContentPartPr>
                <p14:cNvPr id="66" name="Ink 65">
                  <a:extLst>
                    <a:ext uri="{FF2B5EF4-FFF2-40B4-BE49-F238E27FC236}">
                      <a16:creationId xmlns:a16="http://schemas.microsoft.com/office/drawing/2014/main" id="{95C73295-7CA4-F2C8-46A8-F7B6BB287E9B}"/>
                    </a:ext>
                  </a:extLst>
                </p14:cNvPr>
                <p14:cNvContentPartPr/>
                <p14:nvPr/>
              </p14:nvContentPartPr>
              <p14:xfrm>
                <a:off x="11109491" y="2562764"/>
                <a:ext cx="364320" cy="502560"/>
              </p14:xfrm>
            </p:contentPart>
          </mc:Choice>
          <mc:Fallback xmlns="">
            <p:pic>
              <p:nvPicPr>
                <p:cNvPr id="66" name="Ink 65">
                  <a:extLst>
                    <a:ext uri="{FF2B5EF4-FFF2-40B4-BE49-F238E27FC236}">
                      <a16:creationId xmlns:a16="http://schemas.microsoft.com/office/drawing/2014/main" id="{95C73295-7CA4-F2C8-46A8-F7B6BB287E9B}"/>
                    </a:ext>
                  </a:extLst>
                </p:cNvPr>
                <p:cNvPicPr/>
                <p:nvPr/>
              </p:nvPicPr>
              <p:blipFill>
                <a:blip r:embed="rId95"/>
                <a:stretch>
                  <a:fillRect/>
                </a:stretch>
              </p:blipFill>
              <p:spPr>
                <a:xfrm>
                  <a:off x="11100851" y="2553764"/>
                  <a:ext cx="381960" cy="520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6">
              <p14:nvContentPartPr>
                <p14:cNvPr id="67" name="Ink 66">
                  <a:extLst>
                    <a:ext uri="{FF2B5EF4-FFF2-40B4-BE49-F238E27FC236}">
                      <a16:creationId xmlns:a16="http://schemas.microsoft.com/office/drawing/2014/main" id="{4B28CDA8-79F3-27A2-8B2D-836362071A9E}"/>
                    </a:ext>
                  </a:extLst>
                </p14:cNvPr>
                <p14:cNvContentPartPr/>
                <p14:nvPr/>
              </p14:nvContentPartPr>
              <p14:xfrm>
                <a:off x="11221451" y="2562764"/>
                <a:ext cx="679680" cy="936720"/>
              </p14:xfrm>
            </p:contentPart>
          </mc:Choice>
          <mc:Fallback xmlns="">
            <p:pic>
              <p:nvPicPr>
                <p:cNvPr id="67" name="Ink 66">
                  <a:extLst>
                    <a:ext uri="{FF2B5EF4-FFF2-40B4-BE49-F238E27FC236}">
                      <a16:creationId xmlns:a16="http://schemas.microsoft.com/office/drawing/2014/main" id="{4B28CDA8-79F3-27A2-8B2D-836362071A9E}"/>
                    </a:ext>
                  </a:extLst>
                </p:cNvPr>
                <p:cNvPicPr/>
                <p:nvPr/>
              </p:nvPicPr>
              <p:blipFill>
                <a:blip r:embed="rId97"/>
                <a:stretch>
                  <a:fillRect/>
                </a:stretch>
              </p:blipFill>
              <p:spPr>
                <a:xfrm>
                  <a:off x="11212811" y="2554124"/>
                  <a:ext cx="697320" cy="954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8">
              <p14:nvContentPartPr>
                <p14:cNvPr id="73" name="Ink 72">
                  <a:extLst>
                    <a:ext uri="{FF2B5EF4-FFF2-40B4-BE49-F238E27FC236}">
                      <a16:creationId xmlns:a16="http://schemas.microsoft.com/office/drawing/2014/main" id="{4474BCFA-8F54-3065-30B7-5CDAE2E9DDE8}"/>
                    </a:ext>
                  </a:extLst>
                </p14:cNvPr>
                <p14:cNvContentPartPr/>
                <p14:nvPr/>
              </p14:nvContentPartPr>
              <p14:xfrm>
                <a:off x="8338931" y="2386004"/>
                <a:ext cx="362160" cy="37080"/>
              </p14:xfrm>
            </p:contentPart>
          </mc:Choice>
          <mc:Fallback xmlns="">
            <p:pic>
              <p:nvPicPr>
                <p:cNvPr id="73" name="Ink 72">
                  <a:extLst>
                    <a:ext uri="{FF2B5EF4-FFF2-40B4-BE49-F238E27FC236}">
                      <a16:creationId xmlns:a16="http://schemas.microsoft.com/office/drawing/2014/main" id="{4474BCFA-8F54-3065-30B7-5CDAE2E9DDE8}"/>
                    </a:ext>
                  </a:extLst>
                </p:cNvPr>
                <p:cNvPicPr/>
                <p:nvPr/>
              </p:nvPicPr>
              <p:blipFill>
                <a:blip r:embed="rId99"/>
                <a:stretch>
                  <a:fillRect/>
                </a:stretch>
              </p:blipFill>
              <p:spPr>
                <a:xfrm>
                  <a:off x="8330291" y="2377004"/>
                  <a:ext cx="379800" cy="54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0">
              <p14:nvContentPartPr>
                <p14:cNvPr id="74" name="Ink 73">
                  <a:extLst>
                    <a:ext uri="{FF2B5EF4-FFF2-40B4-BE49-F238E27FC236}">
                      <a16:creationId xmlns:a16="http://schemas.microsoft.com/office/drawing/2014/main" id="{8044B319-2D0B-E267-5757-CB5A1463A1EF}"/>
                    </a:ext>
                  </a:extLst>
                </p14:cNvPr>
                <p14:cNvContentPartPr/>
                <p14:nvPr/>
              </p14:nvContentPartPr>
              <p14:xfrm>
                <a:off x="8298971" y="1813604"/>
                <a:ext cx="696600" cy="619920"/>
              </p14:xfrm>
            </p:contentPart>
          </mc:Choice>
          <mc:Fallback xmlns="">
            <p:pic>
              <p:nvPicPr>
                <p:cNvPr id="74" name="Ink 73">
                  <a:extLst>
                    <a:ext uri="{FF2B5EF4-FFF2-40B4-BE49-F238E27FC236}">
                      <a16:creationId xmlns:a16="http://schemas.microsoft.com/office/drawing/2014/main" id="{8044B319-2D0B-E267-5757-CB5A1463A1EF}"/>
                    </a:ext>
                  </a:extLst>
                </p:cNvPr>
                <p:cNvPicPr/>
                <p:nvPr/>
              </p:nvPicPr>
              <p:blipFill>
                <a:blip r:embed="rId101"/>
                <a:stretch>
                  <a:fillRect/>
                </a:stretch>
              </p:blipFill>
              <p:spPr>
                <a:xfrm>
                  <a:off x="8289971" y="1804604"/>
                  <a:ext cx="714240" cy="637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2">
              <p14:nvContentPartPr>
                <p14:cNvPr id="76" name="Ink 75">
                  <a:extLst>
                    <a:ext uri="{FF2B5EF4-FFF2-40B4-BE49-F238E27FC236}">
                      <a16:creationId xmlns:a16="http://schemas.microsoft.com/office/drawing/2014/main" id="{90BE636B-6EC4-BDAA-6BBE-D0B935D6CBFB}"/>
                    </a:ext>
                  </a:extLst>
                </p14:cNvPr>
                <p14:cNvContentPartPr/>
                <p14:nvPr/>
              </p14:nvContentPartPr>
              <p14:xfrm>
                <a:off x="8644211" y="2343164"/>
                <a:ext cx="96120" cy="156240"/>
              </p14:xfrm>
            </p:contentPart>
          </mc:Choice>
          <mc:Fallback xmlns="">
            <p:pic>
              <p:nvPicPr>
                <p:cNvPr id="76" name="Ink 75">
                  <a:extLst>
                    <a:ext uri="{FF2B5EF4-FFF2-40B4-BE49-F238E27FC236}">
                      <a16:creationId xmlns:a16="http://schemas.microsoft.com/office/drawing/2014/main" id="{90BE636B-6EC4-BDAA-6BBE-D0B935D6CBFB}"/>
                    </a:ext>
                  </a:extLst>
                </p:cNvPr>
                <p:cNvPicPr/>
                <p:nvPr/>
              </p:nvPicPr>
              <p:blipFill>
                <a:blip r:embed="rId103"/>
                <a:stretch>
                  <a:fillRect/>
                </a:stretch>
              </p:blipFill>
              <p:spPr>
                <a:xfrm>
                  <a:off x="8635211" y="2334524"/>
                  <a:ext cx="113760" cy="173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4">
              <p14:nvContentPartPr>
                <p14:cNvPr id="77" name="Ink 76">
                  <a:extLst>
                    <a:ext uri="{FF2B5EF4-FFF2-40B4-BE49-F238E27FC236}">
                      <a16:creationId xmlns:a16="http://schemas.microsoft.com/office/drawing/2014/main" id="{586F2116-8203-2C0F-2CEF-268D774AA17F}"/>
                    </a:ext>
                  </a:extLst>
                </p14:cNvPr>
                <p14:cNvContentPartPr/>
                <p14:nvPr/>
              </p14:nvContentPartPr>
              <p14:xfrm>
                <a:off x="8341451" y="2491844"/>
                <a:ext cx="341640" cy="50400"/>
              </p14:xfrm>
            </p:contentPart>
          </mc:Choice>
          <mc:Fallback xmlns="">
            <p:pic>
              <p:nvPicPr>
                <p:cNvPr id="77" name="Ink 76">
                  <a:extLst>
                    <a:ext uri="{FF2B5EF4-FFF2-40B4-BE49-F238E27FC236}">
                      <a16:creationId xmlns:a16="http://schemas.microsoft.com/office/drawing/2014/main" id="{586F2116-8203-2C0F-2CEF-268D774AA17F}"/>
                    </a:ext>
                  </a:extLst>
                </p:cNvPr>
                <p:cNvPicPr/>
                <p:nvPr/>
              </p:nvPicPr>
              <p:blipFill>
                <a:blip r:embed="rId105"/>
                <a:stretch>
                  <a:fillRect/>
                </a:stretch>
              </p:blipFill>
              <p:spPr>
                <a:xfrm>
                  <a:off x="8332811" y="2483204"/>
                  <a:ext cx="359280" cy="68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6">
              <p14:nvContentPartPr>
                <p14:cNvPr id="78" name="Ink 77">
                  <a:extLst>
                    <a:ext uri="{FF2B5EF4-FFF2-40B4-BE49-F238E27FC236}">
                      <a16:creationId xmlns:a16="http://schemas.microsoft.com/office/drawing/2014/main" id="{C697C895-BEA0-5D2E-13EF-B0CAF730C19C}"/>
                    </a:ext>
                  </a:extLst>
                </p14:cNvPr>
                <p14:cNvContentPartPr/>
                <p14:nvPr/>
              </p14:nvContentPartPr>
              <p14:xfrm>
                <a:off x="8296091" y="2219324"/>
                <a:ext cx="108000" cy="292680"/>
              </p14:xfrm>
            </p:contentPart>
          </mc:Choice>
          <mc:Fallback xmlns="">
            <p:pic>
              <p:nvPicPr>
                <p:cNvPr id="78" name="Ink 77">
                  <a:extLst>
                    <a:ext uri="{FF2B5EF4-FFF2-40B4-BE49-F238E27FC236}">
                      <a16:creationId xmlns:a16="http://schemas.microsoft.com/office/drawing/2014/main" id="{C697C895-BEA0-5D2E-13EF-B0CAF730C19C}"/>
                    </a:ext>
                  </a:extLst>
                </p:cNvPr>
                <p:cNvPicPr/>
                <p:nvPr/>
              </p:nvPicPr>
              <p:blipFill>
                <a:blip r:embed="rId107"/>
                <a:stretch>
                  <a:fillRect/>
                </a:stretch>
              </p:blipFill>
              <p:spPr>
                <a:xfrm>
                  <a:off x="8287451" y="2210324"/>
                  <a:ext cx="125640" cy="310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8">
              <p14:nvContentPartPr>
                <p14:cNvPr id="79" name="Ink 78">
                  <a:extLst>
                    <a:ext uri="{FF2B5EF4-FFF2-40B4-BE49-F238E27FC236}">
                      <a16:creationId xmlns:a16="http://schemas.microsoft.com/office/drawing/2014/main" id="{04169225-72F0-62AE-3327-5FA2C2B4CAC6}"/>
                    </a:ext>
                  </a:extLst>
                </p14:cNvPr>
                <p14:cNvContentPartPr/>
                <p14:nvPr/>
              </p14:nvContentPartPr>
              <p14:xfrm>
                <a:off x="8288171" y="1935284"/>
                <a:ext cx="461520" cy="417960"/>
              </p14:xfrm>
            </p:contentPart>
          </mc:Choice>
          <mc:Fallback xmlns="">
            <p:pic>
              <p:nvPicPr>
                <p:cNvPr id="79" name="Ink 78">
                  <a:extLst>
                    <a:ext uri="{FF2B5EF4-FFF2-40B4-BE49-F238E27FC236}">
                      <a16:creationId xmlns:a16="http://schemas.microsoft.com/office/drawing/2014/main" id="{04169225-72F0-62AE-3327-5FA2C2B4CAC6}"/>
                    </a:ext>
                  </a:extLst>
                </p:cNvPr>
                <p:cNvPicPr/>
                <p:nvPr/>
              </p:nvPicPr>
              <p:blipFill>
                <a:blip r:embed="rId109"/>
                <a:stretch>
                  <a:fillRect/>
                </a:stretch>
              </p:blipFill>
              <p:spPr>
                <a:xfrm>
                  <a:off x="8279531" y="1926644"/>
                  <a:ext cx="479160" cy="435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0">
              <p14:nvContentPartPr>
                <p14:cNvPr id="80" name="Ink 79">
                  <a:extLst>
                    <a:ext uri="{FF2B5EF4-FFF2-40B4-BE49-F238E27FC236}">
                      <a16:creationId xmlns:a16="http://schemas.microsoft.com/office/drawing/2014/main" id="{FC50CD82-6413-091C-AB86-CF94D194E286}"/>
                    </a:ext>
                  </a:extLst>
                </p14:cNvPr>
                <p14:cNvContentPartPr/>
                <p14:nvPr/>
              </p14:nvContentPartPr>
              <p14:xfrm>
                <a:off x="8327411" y="1729004"/>
                <a:ext cx="824400" cy="655560"/>
              </p14:xfrm>
            </p:contentPart>
          </mc:Choice>
          <mc:Fallback xmlns="">
            <p:pic>
              <p:nvPicPr>
                <p:cNvPr id="80" name="Ink 79">
                  <a:extLst>
                    <a:ext uri="{FF2B5EF4-FFF2-40B4-BE49-F238E27FC236}">
                      <a16:creationId xmlns:a16="http://schemas.microsoft.com/office/drawing/2014/main" id="{FC50CD82-6413-091C-AB86-CF94D194E286}"/>
                    </a:ext>
                  </a:extLst>
                </p:cNvPr>
                <p:cNvPicPr/>
                <p:nvPr/>
              </p:nvPicPr>
              <p:blipFill>
                <a:blip r:embed="rId111"/>
                <a:stretch>
                  <a:fillRect/>
                </a:stretch>
              </p:blipFill>
              <p:spPr>
                <a:xfrm>
                  <a:off x="8318411" y="1720004"/>
                  <a:ext cx="842040" cy="673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2">
              <p14:nvContentPartPr>
                <p14:cNvPr id="82" name="Ink 81">
                  <a:extLst>
                    <a:ext uri="{FF2B5EF4-FFF2-40B4-BE49-F238E27FC236}">
                      <a16:creationId xmlns:a16="http://schemas.microsoft.com/office/drawing/2014/main" id="{4C93CA04-275B-4AA2-2A06-2BE26A35CE59}"/>
                    </a:ext>
                  </a:extLst>
                </p14:cNvPr>
                <p14:cNvContentPartPr/>
                <p14:nvPr/>
              </p14:nvContentPartPr>
              <p14:xfrm>
                <a:off x="8523971" y="3378164"/>
                <a:ext cx="232200" cy="42480"/>
              </p14:xfrm>
            </p:contentPart>
          </mc:Choice>
          <mc:Fallback xmlns="">
            <p:pic>
              <p:nvPicPr>
                <p:cNvPr id="82" name="Ink 81">
                  <a:extLst>
                    <a:ext uri="{FF2B5EF4-FFF2-40B4-BE49-F238E27FC236}">
                      <a16:creationId xmlns:a16="http://schemas.microsoft.com/office/drawing/2014/main" id="{4C93CA04-275B-4AA2-2A06-2BE26A35CE59}"/>
                    </a:ext>
                  </a:extLst>
                </p:cNvPr>
                <p:cNvPicPr/>
                <p:nvPr/>
              </p:nvPicPr>
              <p:blipFill>
                <a:blip r:embed="rId113"/>
                <a:stretch>
                  <a:fillRect/>
                </a:stretch>
              </p:blipFill>
              <p:spPr>
                <a:xfrm>
                  <a:off x="8514971" y="3369524"/>
                  <a:ext cx="249840" cy="60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4">
              <p14:nvContentPartPr>
                <p14:cNvPr id="83" name="Ink 82">
                  <a:extLst>
                    <a:ext uri="{FF2B5EF4-FFF2-40B4-BE49-F238E27FC236}">
                      <a16:creationId xmlns:a16="http://schemas.microsoft.com/office/drawing/2014/main" id="{E3A72761-7F81-FC7C-F1A3-7E1CBC78E2E9}"/>
                    </a:ext>
                  </a:extLst>
                </p14:cNvPr>
                <p14:cNvContentPartPr/>
                <p14:nvPr/>
              </p14:nvContentPartPr>
              <p14:xfrm>
                <a:off x="8522891" y="3358724"/>
                <a:ext cx="396000" cy="69120"/>
              </p14:xfrm>
            </p:contentPart>
          </mc:Choice>
          <mc:Fallback xmlns="">
            <p:pic>
              <p:nvPicPr>
                <p:cNvPr id="83" name="Ink 82">
                  <a:extLst>
                    <a:ext uri="{FF2B5EF4-FFF2-40B4-BE49-F238E27FC236}">
                      <a16:creationId xmlns:a16="http://schemas.microsoft.com/office/drawing/2014/main" id="{E3A72761-7F81-FC7C-F1A3-7E1CBC78E2E9}"/>
                    </a:ext>
                  </a:extLst>
                </p:cNvPr>
                <p:cNvPicPr/>
                <p:nvPr/>
              </p:nvPicPr>
              <p:blipFill>
                <a:blip r:embed="rId115"/>
                <a:stretch>
                  <a:fillRect/>
                </a:stretch>
              </p:blipFill>
              <p:spPr>
                <a:xfrm>
                  <a:off x="8514251" y="3349724"/>
                  <a:ext cx="413640" cy="86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6">
              <p14:nvContentPartPr>
                <p14:cNvPr id="84" name="Ink 83">
                  <a:extLst>
                    <a:ext uri="{FF2B5EF4-FFF2-40B4-BE49-F238E27FC236}">
                      <a16:creationId xmlns:a16="http://schemas.microsoft.com/office/drawing/2014/main" id="{440E2AF1-6849-BAF0-0BE6-83AB7B173D8B}"/>
                    </a:ext>
                  </a:extLst>
                </p14:cNvPr>
                <p14:cNvContentPartPr/>
                <p14:nvPr/>
              </p14:nvContentPartPr>
              <p14:xfrm>
                <a:off x="8544491" y="3306524"/>
                <a:ext cx="330480" cy="119520"/>
              </p14:xfrm>
            </p:contentPart>
          </mc:Choice>
          <mc:Fallback xmlns="">
            <p:pic>
              <p:nvPicPr>
                <p:cNvPr id="84" name="Ink 83">
                  <a:extLst>
                    <a:ext uri="{FF2B5EF4-FFF2-40B4-BE49-F238E27FC236}">
                      <a16:creationId xmlns:a16="http://schemas.microsoft.com/office/drawing/2014/main" id="{440E2AF1-6849-BAF0-0BE6-83AB7B173D8B}"/>
                    </a:ext>
                  </a:extLst>
                </p:cNvPr>
                <p:cNvPicPr/>
                <p:nvPr/>
              </p:nvPicPr>
              <p:blipFill>
                <a:blip r:embed="rId117"/>
                <a:stretch>
                  <a:fillRect/>
                </a:stretch>
              </p:blipFill>
              <p:spPr>
                <a:xfrm>
                  <a:off x="8535851" y="3297524"/>
                  <a:ext cx="348120" cy="137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8">
              <p14:nvContentPartPr>
                <p14:cNvPr id="85" name="Ink 84">
                  <a:extLst>
                    <a:ext uri="{FF2B5EF4-FFF2-40B4-BE49-F238E27FC236}">
                      <a16:creationId xmlns:a16="http://schemas.microsoft.com/office/drawing/2014/main" id="{75EF37E2-F2B8-A2FC-39F2-0B8369DE086B}"/>
                    </a:ext>
                  </a:extLst>
                </p14:cNvPr>
                <p14:cNvContentPartPr/>
                <p14:nvPr/>
              </p14:nvContentPartPr>
              <p14:xfrm>
                <a:off x="8499851" y="3392924"/>
                <a:ext cx="91080" cy="510840"/>
              </p14:xfrm>
            </p:contentPart>
          </mc:Choice>
          <mc:Fallback xmlns="">
            <p:pic>
              <p:nvPicPr>
                <p:cNvPr id="85" name="Ink 84">
                  <a:extLst>
                    <a:ext uri="{FF2B5EF4-FFF2-40B4-BE49-F238E27FC236}">
                      <a16:creationId xmlns:a16="http://schemas.microsoft.com/office/drawing/2014/main" id="{75EF37E2-F2B8-A2FC-39F2-0B8369DE086B}"/>
                    </a:ext>
                  </a:extLst>
                </p:cNvPr>
                <p:cNvPicPr/>
                <p:nvPr/>
              </p:nvPicPr>
              <p:blipFill>
                <a:blip r:embed="rId119"/>
                <a:stretch>
                  <a:fillRect/>
                </a:stretch>
              </p:blipFill>
              <p:spPr>
                <a:xfrm>
                  <a:off x="8491211" y="3384284"/>
                  <a:ext cx="108720" cy="528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0">
              <p14:nvContentPartPr>
                <p14:cNvPr id="86" name="Ink 85">
                  <a:extLst>
                    <a:ext uri="{FF2B5EF4-FFF2-40B4-BE49-F238E27FC236}">
                      <a16:creationId xmlns:a16="http://schemas.microsoft.com/office/drawing/2014/main" id="{DE6D9FFD-BD1E-16E5-991A-8013ED09BAF2}"/>
                    </a:ext>
                  </a:extLst>
                </p14:cNvPr>
                <p14:cNvContentPartPr/>
                <p14:nvPr/>
              </p14:nvContentPartPr>
              <p14:xfrm>
                <a:off x="8558531" y="3384284"/>
                <a:ext cx="51120" cy="502200"/>
              </p14:xfrm>
            </p:contentPart>
          </mc:Choice>
          <mc:Fallback xmlns="">
            <p:pic>
              <p:nvPicPr>
                <p:cNvPr id="86" name="Ink 85">
                  <a:extLst>
                    <a:ext uri="{FF2B5EF4-FFF2-40B4-BE49-F238E27FC236}">
                      <a16:creationId xmlns:a16="http://schemas.microsoft.com/office/drawing/2014/main" id="{DE6D9FFD-BD1E-16E5-991A-8013ED09BAF2}"/>
                    </a:ext>
                  </a:extLst>
                </p:cNvPr>
                <p:cNvPicPr/>
                <p:nvPr/>
              </p:nvPicPr>
              <p:blipFill>
                <a:blip r:embed="rId121"/>
                <a:stretch>
                  <a:fillRect/>
                </a:stretch>
              </p:blipFill>
              <p:spPr>
                <a:xfrm>
                  <a:off x="8549531" y="3375284"/>
                  <a:ext cx="68760" cy="519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2">
              <p14:nvContentPartPr>
                <p14:cNvPr id="87" name="Ink 86">
                  <a:extLst>
                    <a:ext uri="{FF2B5EF4-FFF2-40B4-BE49-F238E27FC236}">
                      <a16:creationId xmlns:a16="http://schemas.microsoft.com/office/drawing/2014/main" id="{5498201B-6F07-E743-663C-9165FD151218}"/>
                    </a:ext>
                  </a:extLst>
                </p14:cNvPr>
                <p14:cNvContentPartPr/>
                <p14:nvPr/>
              </p14:nvContentPartPr>
              <p14:xfrm>
                <a:off x="8499851" y="3442964"/>
                <a:ext cx="227880" cy="555480"/>
              </p14:xfrm>
            </p:contentPart>
          </mc:Choice>
          <mc:Fallback xmlns="">
            <p:pic>
              <p:nvPicPr>
                <p:cNvPr id="87" name="Ink 86">
                  <a:extLst>
                    <a:ext uri="{FF2B5EF4-FFF2-40B4-BE49-F238E27FC236}">
                      <a16:creationId xmlns:a16="http://schemas.microsoft.com/office/drawing/2014/main" id="{5498201B-6F07-E743-663C-9165FD151218}"/>
                    </a:ext>
                  </a:extLst>
                </p:cNvPr>
                <p:cNvPicPr/>
                <p:nvPr/>
              </p:nvPicPr>
              <p:blipFill>
                <a:blip r:embed="rId123"/>
                <a:stretch>
                  <a:fillRect/>
                </a:stretch>
              </p:blipFill>
              <p:spPr>
                <a:xfrm>
                  <a:off x="8491211" y="3434324"/>
                  <a:ext cx="245520" cy="573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4">
              <p14:nvContentPartPr>
                <p14:cNvPr id="88" name="Ink 87">
                  <a:extLst>
                    <a:ext uri="{FF2B5EF4-FFF2-40B4-BE49-F238E27FC236}">
                      <a16:creationId xmlns:a16="http://schemas.microsoft.com/office/drawing/2014/main" id="{95F309BF-ED19-D7D9-1C5F-48E6B5299CA4}"/>
                    </a:ext>
                  </a:extLst>
                </p14:cNvPr>
                <p14:cNvContentPartPr/>
                <p14:nvPr/>
              </p14:nvContentPartPr>
              <p14:xfrm>
                <a:off x="8561771" y="3636284"/>
                <a:ext cx="262440" cy="489600"/>
              </p14:xfrm>
            </p:contentPart>
          </mc:Choice>
          <mc:Fallback xmlns="">
            <p:pic>
              <p:nvPicPr>
                <p:cNvPr id="88" name="Ink 87">
                  <a:extLst>
                    <a:ext uri="{FF2B5EF4-FFF2-40B4-BE49-F238E27FC236}">
                      <a16:creationId xmlns:a16="http://schemas.microsoft.com/office/drawing/2014/main" id="{95F309BF-ED19-D7D9-1C5F-48E6B5299CA4}"/>
                    </a:ext>
                  </a:extLst>
                </p:cNvPr>
                <p:cNvPicPr/>
                <p:nvPr/>
              </p:nvPicPr>
              <p:blipFill>
                <a:blip r:embed="rId125"/>
                <a:stretch>
                  <a:fillRect/>
                </a:stretch>
              </p:blipFill>
              <p:spPr>
                <a:xfrm>
                  <a:off x="8552771" y="3627284"/>
                  <a:ext cx="280080" cy="507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6">
              <p14:nvContentPartPr>
                <p14:cNvPr id="89" name="Ink 88">
                  <a:extLst>
                    <a:ext uri="{FF2B5EF4-FFF2-40B4-BE49-F238E27FC236}">
                      <a16:creationId xmlns:a16="http://schemas.microsoft.com/office/drawing/2014/main" id="{E21F12A0-5247-3207-BE36-2EAB5351EAED}"/>
                    </a:ext>
                  </a:extLst>
                </p14:cNvPr>
                <p14:cNvContentPartPr/>
                <p14:nvPr/>
              </p14:nvContentPartPr>
              <p14:xfrm>
                <a:off x="8710811" y="3822404"/>
                <a:ext cx="266400" cy="223920"/>
              </p14:xfrm>
            </p:contentPart>
          </mc:Choice>
          <mc:Fallback xmlns="">
            <p:pic>
              <p:nvPicPr>
                <p:cNvPr id="89" name="Ink 88">
                  <a:extLst>
                    <a:ext uri="{FF2B5EF4-FFF2-40B4-BE49-F238E27FC236}">
                      <a16:creationId xmlns:a16="http://schemas.microsoft.com/office/drawing/2014/main" id="{E21F12A0-5247-3207-BE36-2EAB5351EAED}"/>
                    </a:ext>
                  </a:extLst>
                </p:cNvPr>
                <p:cNvPicPr/>
                <p:nvPr/>
              </p:nvPicPr>
              <p:blipFill>
                <a:blip r:embed="rId127"/>
                <a:stretch>
                  <a:fillRect/>
                </a:stretch>
              </p:blipFill>
              <p:spPr>
                <a:xfrm>
                  <a:off x="8702171" y="3813404"/>
                  <a:ext cx="284040" cy="241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8">
              <p14:nvContentPartPr>
                <p14:cNvPr id="90" name="Ink 89">
                  <a:extLst>
                    <a:ext uri="{FF2B5EF4-FFF2-40B4-BE49-F238E27FC236}">
                      <a16:creationId xmlns:a16="http://schemas.microsoft.com/office/drawing/2014/main" id="{5FE0C49F-8B37-C772-27B5-D0752C3EF8C2}"/>
                    </a:ext>
                  </a:extLst>
                </p14:cNvPr>
                <p14:cNvContentPartPr/>
                <p14:nvPr/>
              </p14:nvContentPartPr>
              <p14:xfrm>
                <a:off x="8594891" y="3777764"/>
                <a:ext cx="360000" cy="367200"/>
              </p14:xfrm>
            </p:contentPart>
          </mc:Choice>
          <mc:Fallback xmlns="">
            <p:pic>
              <p:nvPicPr>
                <p:cNvPr id="90" name="Ink 89">
                  <a:extLst>
                    <a:ext uri="{FF2B5EF4-FFF2-40B4-BE49-F238E27FC236}">
                      <a16:creationId xmlns:a16="http://schemas.microsoft.com/office/drawing/2014/main" id="{5FE0C49F-8B37-C772-27B5-D0752C3EF8C2}"/>
                    </a:ext>
                  </a:extLst>
                </p:cNvPr>
                <p:cNvPicPr/>
                <p:nvPr/>
              </p:nvPicPr>
              <p:blipFill>
                <a:blip r:embed="rId129"/>
                <a:stretch>
                  <a:fillRect/>
                </a:stretch>
              </p:blipFill>
              <p:spPr>
                <a:xfrm>
                  <a:off x="8586251" y="3769124"/>
                  <a:ext cx="377640" cy="384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0">
              <p14:nvContentPartPr>
                <p14:cNvPr id="91" name="Ink 90">
                  <a:extLst>
                    <a:ext uri="{FF2B5EF4-FFF2-40B4-BE49-F238E27FC236}">
                      <a16:creationId xmlns:a16="http://schemas.microsoft.com/office/drawing/2014/main" id="{D51506FF-E181-B9D8-B8B7-EFB0F7DF8F46}"/>
                    </a:ext>
                  </a:extLst>
                </p14:cNvPr>
                <p14:cNvContentPartPr/>
                <p14:nvPr/>
              </p14:nvContentPartPr>
              <p14:xfrm>
                <a:off x="8767331" y="3974684"/>
                <a:ext cx="405000" cy="192960"/>
              </p14:xfrm>
            </p:contentPart>
          </mc:Choice>
          <mc:Fallback xmlns="">
            <p:pic>
              <p:nvPicPr>
                <p:cNvPr id="91" name="Ink 90">
                  <a:extLst>
                    <a:ext uri="{FF2B5EF4-FFF2-40B4-BE49-F238E27FC236}">
                      <a16:creationId xmlns:a16="http://schemas.microsoft.com/office/drawing/2014/main" id="{D51506FF-E181-B9D8-B8B7-EFB0F7DF8F46}"/>
                    </a:ext>
                  </a:extLst>
                </p:cNvPr>
                <p:cNvPicPr/>
                <p:nvPr/>
              </p:nvPicPr>
              <p:blipFill>
                <a:blip r:embed="rId131"/>
                <a:stretch>
                  <a:fillRect/>
                </a:stretch>
              </p:blipFill>
              <p:spPr>
                <a:xfrm>
                  <a:off x="8758331" y="3966044"/>
                  <a:ext cx="422640" cy="210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2">
              <p14:nvContentPartPr>
                <p14:cNvPr id="92" name="Ink 91">
                  <a:extLst>
                    <a:ext uri="{FF2B5EF4-FFF2-40B4-BE49-F238E27FC236}">
                      <a16:creationId xmlns:a16="http://schemas.microsoft.com/office/drawing/2014/main" id="{A3BBDA40-6289-C98C-F490-85B1A4AC3596}"/>
                    </a:ext>
                  </a:extLst>
                </p14:cNvPr>
                <p14:cNvContentPartPr/>
                <p14:nvPr/>
              </p14:nvContentPartPr>
              <p14:xfrm>
                <a:off x="8570771" y="3364124"/>
                <a:ext cx="588960" cy="882360"/>
              </p14:xfrm>
            </p:contentPart>
          </mc:Choice>
          <mc:Fallback xmlns="">
            <p:pic>
              <p:nvPicPr>
                <p:cNvPr id="92" name="Ink 91">
                  <a:extLst>
                    <a:ext uri="{FF2B5EF4-FFF2-40B4-BE49-F238E27FC236}">
                      <a16:creationId xmlns:a16="http://schemas.microsoft.com/office/drawing/2014/main" id="{A3BBDA40-6289-C98C-F490-85B1A4AC3596}"/>
                    </a:ext>
                  </a:extLst>
                </p:cNvPr>
                <p:cNvPicPr/>
                <p:nvPr/>
              </p:nvPicPr>
              <p:blipFill>
                <a:blip r:embed="rId133"/>
                <a:stretch>
                  <a:fillRect/>
                </a:stretch>
              </p:blipFill>
              <p:spPr>
                <a:xfrm>
                  <a:off x="8561771" y="3355484"/>
                  <a:ext cx="606600" cy="900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4">
              <p14:nvContentPartPr>
                <p14:cNvPr id="94" name="Ink 93">
                  <a:extLst>
                    <a:ext uri="{FF2B5EF4-FFF2-40B4-BE49-F238E27FC236}">
                      <a16:creationId xmlns:a16="http://schemas.microsoft.com/office/drawing/2014/main" id="{A4D9A5B9-7893-D6F5-5A4E-56E6688350F9}"/>
                    </a:ext>
                  </a:extLst>
                </p14:cNvPr>
                <p14:cNvContentPartPr/>
                <p14:nvPr/>
              </p14:nvContentPartPr>
              <p14:xfrm>
                <a:off x="8747171" y="3758684"/>
                <a:ext cx="796680" cy="275400"/>
              </p14:xfrm>
            </p:contentPart>
          </mc:Choice>
          <mc:Fallback xmlns="">
            <p:pic>
              <p:nvPicPr>
                <p:cNvPr id="94" name="Ink 93">
                  <a:extLst>
                    <a:ext uri="{FF2B5EF4-FFF2-40B4-BE49-F238E27FC236}">
                      <a16:creationId xmlns:a16="http://schemas.microsoft.com/office/drawing/2014/main" id="{A4D9A5B9-7893-D6F5-5A4E-56E6688350F9}"/>
                    </a:ext>
                  </a:extLst>
                </p:cNvPr>
                <p:cNvPicPr/>
                <p:nvPr/>
              </p:nvPicPr>
              <p:blipFill>
                <a:blip r:embed="rId135"/>
                <a:stretch>
                  <a:fillRect/>
                </a:stretch>
              </p:blipFill>
              <p:spPr>
                <a:xfrm>
                  <a:off x="8738531" y="3750044"/>
                  <a:ext cx="814320" cy="293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6">
              <p14:nvContentPartPr>
                <p14:cNvPr id="95" name="Ink 94">
                  <a:extLst>
                    <a:ext uri="{FF2B5EF4-FFF2-40B4-BE49-F238E27FC236}">
                      <a16:creationId xmlns:a16="http://schemas.microsoft.com/office/drawing/2014/main" id="{823E751E-5B6D-8A32-32F7-7C8500379DCC}"/>
                    </a:ext>
                  </a:extLst>
                </p14:cNvPr>
                <p14:cNvContentPartPr/>
                <p14:nvPr/>
              </p14:nvContentPartPr>
              <p14:xfrm>
                <a:off x="9589211" y="3927164"/>
                <a:ext cx="222840" cy="245880"/>
              </p14:xfrm>
            </p:contentPart>
          </mc:Choice>
          <mc:Fallback xmlns="">
            <p:pic>
              <p:nvPicPr>
                <p:cNvPr id="95" name="Ink 94">
                  <a:extLst>
                    <a:ext uri="{FF2B5EF4-FFF2-40B4-BE49-F238E27FC236}">
                      <a16:creationId xmlns:a16="http://schemas.microsoft.com/office/drawing/2014/main" id="{823E751E-5B6D-8A32-32F7-7C8500379DCC}"/>
                    </a:ext>
                  </a:extLst>
                </p:cNvPr>
                <p:cNvPicPr/>
                <p:nvPr/>
              </p:nvPicPr>
              <p:blipFill>
                <a:blip r:embed="rId137"/>
                <a:stretch>
                  <a:fillRect/>
                </a:stretch>
              </p:blipFill>
              <p:spPr>
                <a:xfrm>
                  <a:off x="9580211" y="3918164"/>
                  <a:ext cx="240480" cy="263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8">
              <p14:nvContentPartPr>
                <p14:cNvPr id="96" name="Ink 95">
                  <a:extLst>
                    <a:ext uri="{FF2B5EF4-FFF2-40B4-BE49-F238E27FC236}">
                      <a16:creationId xmlns:a16="http://schemas.microsoft.com/office/drawing/2014/main" id="{14D6A549-FB44-74CF-9346-E01325F7E939}"/>
                    </a:ext>
                  </a:extLst>
                </p14:cNvPr>
                <p14:cNvContentPartPr/>
                <p14:nvPr/>
              </p14:nvContentPartPr>
              <p14:xfrm>
                <a:off x="9867491" y="3644924"/>
                <a:ext cx="448560" cy="563760"/>
              </p14:xfrm>
            </p:contentPart>
          </mc:Choice>
          <mc:Fallback xmlns="">
            <p:pic>
              <p:nvPicPr>
                <p:cNvPr id="96" name="Ink 95">
                  <a:extLst>
                    <a:ext uri="{FF2B5EF4-FFF2-40B4-BE49-F238E27FC236}">
                      <a16:creationId xmlns:a16="http://schemas.microsoft.com/office/drawing/2014/main" id="{14D6A549-FB44-74CF-9346-E01325F7E939}"/>
                    </a:ext>
                  </a:extLst>
                </p:cNvPr>
                <p:cNvPicPr/>
                <p:nvPr/>
              </p:nvPicPr>
              <p:blipFill>
                <a:blip r:embed="rId139"/>
                <a:stretch>
                  <a:fillRect/>
                </a:stretch>
              </p:blipFill>
              <p:spPr>
                <a:xfrm>
                  <a:off x="9858851" y="3636284"/>
                  <a:ext cx="466200" cy="581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40">
              <p14:nvContentPartPr>
                <p14:cNvPr id="97" name="Ink 96">
                  <a:extLst>
                    <a:ext uri="{FF2B5EF4-FFF2-40B4-BE49-F238E27FC236}">
                      <a16:creationId xmlns:a16="http://schemas.microsoft.com/office/drawing/2014/main" id="{AB434A3F-F6ED-FF6E-5008-C0197889284E}"/>
                    </a:ext>
                  </a:extLst>
                </p14:cNvPr>
                <p14:cNvContentPartPr/>
                <p14:nvPr/>
              </p14:nvContentPartPr>
              <p14:xfrm>
                <a:off x="10129571" y="3860924"/>
                <a:ext cx="801000" cy="410040"/>
              </p14:xfrm>
            </p:contentPart>
          </mc:Choice>
          <mc:Fallback xmlns="">
            <p:pic>
              <p:nvPicPr>
                <p:cNvPr id="97" name="Ink 96">
                  <a:extLst>
                    <a:ext uri="{FF2B5EF4-FFF2-40B4-BE49-F238E27FC236}">
                      <a16:creationId xmlns:a16="http://schemas.microsoft.com/office/drawing/2014/main" id="{AB434A3F-F6ED-FF6E-5008-C0197889284E}"/>
                    </a:ext>
                  </a:extLst>
                </p:cNvPr>
                <p:cNvPicPr/>
                <p:nvPr/>
              </p:nvPicPr>
              <p:blipFill>
                <a:blip r:embed="rId141"/>
                <a:stretch>
                  <a:fillRect/>
                </a:stretch>
              </p:blipFill>
              <p:spPr>
                <a:xfrm>
                  <a:off x="10120931" y="3852284"/>
                  <a:ext cx="818640" cy="427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42">
              <p14:nvContentPartPr>
                <p14:cNvPr id="98" name="Ink 97">
                  <a:extLst>
                    <a:ext uri="{FF2B5EF4-FFF2-40B4-BE49-F238E27FC236}">
                      <a16:creationId xmlns:a16="http://schemas.microsoft.com/office/drawing/2014/main" id="{0AC0C388-885F-63AC-EF2D-DA88CE480745}"/>
                    </a:ext>
                  </a:extLst>
                </p14:cNvPr>
                <p14:cNvContentPartPr/>
                <p14:nvPr/>
              </p14:nvContentPartPr>
              <p14:xfrm>
                <a:off x="10739051" y="4201844"/>
                <a:ext cx="322560" cy="83160"/>
              </p14:xfrm>
            </p:contentPart>
          </mc:Choice>
          <mc:Fallback xmlns="">
            <p:pic>
              <p:nvPicPr>
                <p:cNvPr id="98" name="Ink 97">
                  <a:extLst>
                    <a:ext uri="{FF2B5EF4-FFF2-40B4-BE49-F238E27FC236}">
                      <a16:creationId xmlns:a16="http://schemas.microsoft.com/office/drawing/2014/main" id="{0AC0C388-885F-63AC-EF2D-DA88CE480745}"/>
                    </a:ext>
                  </a:extLst>
                </p:cNvPr>
                <p:cNvPicPr/>
                <p:nvPr/>
              </p:nvPicPr>
              <p:blipFill>
                <a:blip r:embed="rId143"/>
                <a:stretch>
                  <a:fillRect/>
                </a:stretch>
              </p:blipFill>
              <p:spPr>
                <a:xfrm>
                  <a:off x="10730051" y="4193204"/>
                  <a:ext cx="340200" cy="100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44">
              <p14:nvContentPartPr>
                <p14:cNvPr id="99" name="Ink 98">
                  <a:extLst>
                    <a:ext uri="{FF2B5EF4-FFF2-40B4-BE49-F238E27FC236}">
                      <a16:creationId xmlns:a16="http://schemas.microsoft.com/office/drawing/2014/main" id="{8AF15723-DE8B-058C-F427-DFD4E9F1A05B}"/>
                    </a:ext>
                  </a:extLst>
                </p14:cNvPr>
                <p14:cNvContentPartPr/>
                <p14:nvPr/>
              </p14:nvContentPartPr>
              <p14:xfrm>
                <a:off x="11123531" y="3977204"/>
                <a:ext cx="834480" cy="531360"/>
              </p14:xfrm>
            </p:contentPart>
          </mc:Choice>
          <mc:Fallback xmlns="">
            <p:pic>
              <p:nvPicPr>
                <p:cNvPr id="99" name="Ink 98">
                  <a:extLst>
                    <a:ext uri="{FF2B5EF4-FFF2-40B4-BE49-F238E27FC236}">
                      <a16:creationId xmlns:a16="http://schemas.microsoft.com/office/drawing/2014/main" id="{8AF15723-DE8B-058C-F427-DFD4E9F1A05B}"/>
                    </a:ext>
                  </a:extLst>
                </p:cNvPr>
                <p:cNvPicPr/>
                <p:nvPr/>
              </p:nvPicPr>
              <p:blipFill>
                <a:blip r:embed="rId145"/>
                <a:stretch>
                  <a:fillRect/>
                </a:stretch>
              </p:blipFill>
              <p:spPr>
                <a:xfrm>
                  <a:off x="11114891" y="3968564"/>
                  <a:ext cx="852120" cy="549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46">
              <p14:nvContentPartPr>
                <p14:cNvPr id="100" name="Ink 99">
                  <a:extLst>
                    <a:ext uri="{FF2B5EF4-FFF2-40B4-BE49-F238E27FC236}">
                      <a16:creationId xmlns:a16="http://schemas.microsoft.com/office/drawing/2014/main" id="{43178D9D-0A2F-EEF1-8E12-73212DCBFBB2}"/>
                    </a:ext>
                  </a:extLst>
                </p14:cNvPr>
                <p14:cNvContentPartPr/>
                <p14:nvPr/>
              </p14:nvContentPartPr>
              <p14:xfrm>
                <a:off x="11791691" y="4376804"/>
                <a:ext cx="78480" cy="21960"/>
              </p14:xfrm>
            </p:contentPart>
          </mc:Choice>
          <mc:Fallback xmlns="">
            <p:pic>
              <p:nvPicPr>
                <p:cNvPr id="100" name="Ink 99">
                  <a:extLst>
                    <a:ext uri="{FF2B5EF4-FFF2-40B4-BE49-F238E27FC236}">
                      <a16:creationId xmlns:a16="http://schemas.microsoft.com/office/drawing/2014/main" id="{43178D9D-0A2F-EEF1-8E12-73212DCBFBB2}"/>
                    </a:ext>
                  </a:extLst>
                </p:cNvPr>
                <p:cNvPicPr/>
                <p:nvPr/>
              </p:nvPicPr>
              <p:blipFill>
                <a:blip r:embed="rId147"/>
                <a:stretch>
                  <a:fillRect/>
                </a:stretch>
              </p:blipFill>
              <p:spPr>
                <a:xfrm>
                  <a:off x="11783051" y="4368164"/>
                  <a:ext cx="96120" cy="39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48">
              <p14:nvContentPartPr>
                <p14:cNvPr id="101" name="Ink 100">
                  <a:extLst>
                    <a:ext uri="{FF2B5EF4-FFF2-40B4-BE49-F238E27FC236}">
                      <a16:creationId xmlns:a16="http://schemas.microsoft.com/office/drawing/2014/main" id="{4CAF0C31-BB6E-5442-0B4F-393751AECBB1}"/>
                    </a:ext>
                  </a:extLst>
                </p14:cNvPr>
                <p14:cNvContentPartPr/>
                <p14:nvPr/>
              </p14:nvContentPartPr>
              <p14:xfrm>
                <a:off x="11614931" y="4143884"/>
                <a:ext cx="25920" cy="40680"/>
              </p14:xfrm>
            </p:contentPart>
          </mc:Choice>
          <mc:Fallback xmlns="">
            <p:pic>
              <p:nvPicPr>
                <p:cNvPr id="101" name="Ink 100">
                  <a:extLst>
                    <a:ext uri="{FF2B5EF4-FFF2-40B4-BE49-F238E27FC236}">
                      <a16:creationId xmlns:a16="http://schemas.microsoft.com/office/drawing/2014/main" id="{4CAF0C31-BB6E-5442-0B4F-393751AECBB1}"/>
                    </a:ext>
                  </a:extLst>
                </p:cNvPr>
                <p:cNvPicPr/>
                <p:nvPr/>
              </p:nvPicPr>
              <p:blipFill>
                <a:blip r:embed="rId149"/>
                <a:stretch>
                  <a:fillRect/>
                </a:stretch>
              </p:blipFill>
              <p:spPr>
                <a:xfrm>
                  <a:off x="11606291" y="4135244"/>
                  <a:ext cx="43560" cy="58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0">
              <p14:nvContentPartPr>
                <p14:cNvPr id="69" name="Ink 68">
                  <a:extLst>
                    <a:ext uri="{FF2B5EF4-FFF2-40B4-BE49-F238E27FC236}">
                      <a16:creationId xmlns:a16="http://schemas.microsoft.com/office/drawing/2014/main" id="{50666292-EBBA-E735-8CAE-252A2F2FE0C8}"/>
                    </a:ext>
                  </a:extLst>
                </p14:cNvPr>
                <p14:cNvContentPartPr/>
                <p14:nvPr/>
              </p14:nvContentPartPr>
              <p14:xfrm>
                <a:off x="2270051" y="4376444"/>
                <a:ext cx="161640" cy="964440"/>
              </p14:xfrm>
            </p:contentPart>
          </mc:Choice>
          <mc:Fallback xmlns="">
            <p:pic>
              <p:nvPicPr>
                <p:cNvPr id="69" name="Ink 68">
                  <a:extLst>
                    <a:ext uri="{FF2B5EF4-FFF2-40B4-BE49-F238E27FC236}">
                      <a16:creationId xmlns:a16="http://schemas.microsoft.com/office/drawing/2014/main" id="{50666292-EBBA-E735-8CAE-252A2F2FE0C8}"/>
                    </a:ext>
                  </a:extLst>
                </p:cNvPr>
                <p:cNvPicPr/>
                <p:nvPr/>
              </p:nvPicPr>
              <p:blipFill>
                <a:blip r:embed="rId151"/>
                <a:stretch>
                  <a:fillRect/>
                </a:stretch>
              </p:blipFill>
              <p:spPr>
                <a:xfrm>
                  <a:off x="2261051" y="4367804"/>
                  <a:ext cx="179280" cy="982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2">
              <p14:nvContentPartPr>
                <p14:cNvPr id="70" name="Ink 69">
                  <a:extLst>
                    <a:ext uri="{FF2B5EF4-FFF2-40B4-BE49-F238E27FC236}">
                      <a16:creationId xmlns:a16="http://schemas.microsoft.com/office/drawing/2014/main" id="{BFB8A8D6-584A-3C5F-04F4-B783E8313A4A}"/>
                    </a:ext>
                  </a:extLst>
                </p14:cNvPr>
                <p14:cNvContentPartPr/>
                <p14:nvPr/>
              </p14:nvContentPartPr>
              <p14:xfrm>
                <a:off x="2212091" y="5179604"/>
                <a:ext cx="919800" cy="622440"/>
              </p14:xfrm>
            </p:contentPart>
          </mc:Choice>
          <mc:Fallback xmlns="">
            <p:pic>
              <p:nvPicPr>
                <p:cNvPr id="70" name="Ink 69">
                  <a:extLst>
                    <a:ext uri="{FF2B5EF4-FFF2-40B4-BE49-F238E27FC236}">
                      <a16:creationId xmlns:a16="http://schemas.microsoft.com/office/drawing/2014/main" id="{BFB8A8D6-584A-3C5F-04F4-B783E8313A4A}"/>
                    </a:ext>
                  </a:extLst>
                </p:cNvPr>
                <p:cNvPicPr/>
                <p:nvPr/>
              </p:nvPicPr>
              <p:blipFill>
                <a:blip r:embed="rId153"/>
                <a:stretch>
                  <a:fillRect/>
                </a:stretch>
              </p:blipFill>
              <p:spPr>
                <a:xfrm>
                  <a:off x="2203451" y="5170604"/>
                  <a:ext cx="937440" cy="640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4">
              <p14:nvContentPartPr>
                <p14:cNvPr id="71" name="Ink 70">
                  <a:extLst>
                    <a:ext uri="{FF2B5EF4-FFF2-40B4-BE49-F238E27FC236}">
                      <a16:creationId xmlns:a16="http://schemas.microsoft.com/office/drawing/2014/main" id="{4BCBF701-ACCE-FF40-F3DE-2335D67F3094}"/>
                    </a:ext>
                  </a:extLst>
                </p14:cNvPr>
                <p14:cNvContentPartPr/>
                <p14:nvPr/>
              </p14:nvContentPartPr>
              <p14:xfrm>
                <a:off x="2581811" y="5402804"/>
                <a:ext cx="32400" cy="30240"/>
              </p14:xfrm>
            </p:contentPart>
          </mc:Choice>
          <mc:Fallback xmlns="">
            <p:pic>
              <p:nvPicPr>
                <p:cNvPr id="71" name="Ink 70">
                  <a:extLst>
                    <a:ext uri="{FF2B5EF4-FFF2-40B4-BE49-F238E27FC236}">
                      <a16:creationId xmlns:a16="http://schemas.microsoft.com/office/drawing/2014/main" id="{4BCBF701-ACCE-FF40-F3DE-2335D67F3094}"/>
                    </a:ext>
                  </a:extLst>
                </p:cNvPr>
                <p:cNvPicPr/>
                <p:nvPr/>
              </p:nvPicPr>
              <p:blipFill>
                <a:blip r:embed="rId155"/>
                <a:stretch>
                  <a:fillRect/>
                </a:stretch>
              </p:blipFill>
              <p:spPr>
                <a:xfrm>
                  <a:off x="2572811" y="5394164"/>
                  <a:ext cx="50040" cy="47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6">
              <p14:nvContentPartPr>
                <p14:cNvPr id="103" name="Ink 102">
                  <a:extLst>
                    <a:ext uri="{FF2B5EF4-FFF2-40B4-BE49-F238E27FC236}">
                      <a16:creationId xmlns:a16="http://schemas.microsoft.com/office/drawing/2014/main" id="{2E635A9C-FB49-3C1A-C416-CF0D4993155B}"/>
                    </a:ext>
                  </a:extLst>
                </p14:cNvPr>
                <p14:cNvContentPartPr/>
                <p14:nvPr/>
              </p14:nvContentPartPr>
              <p14:xfrm>
                <a:off x="2556251" y="5613764"/>
                <a:ext cx="182520" cy="52560"/>
              </p14:xfrm>
            </p:contentPart>
          </mc:Choice>
          <mc:Fallback xmlns="">
            <p:pic>
              <p:nvPicPr>
                <p:cNvPr id="103" name="Ink 102">
                  <a:extLst>
                    <a:ext uri="{FF2B5EF4-FFF2-40B4-BE49-F238E27FC236}">
                      <a16:creationId xmlns:a16="http://schemas.microsoft.com/office/drawing/2014/main" id="{2E635A9C-FB49-3C1A-C416-CF0D4993155B}"/>
                    </a:ext>
                  </a:extLst>
                </p:cNvPr>
                <p:cNvPicPr/>
                <p:nvPr/>
              </p:nvPicPr>
              <p:blipFill>
                <a:blip r:embed="rId157"/>
                <a:stretch>
                  <a:fillRect/>
                </a:stretch>
              </p:blipFill>
              <p:spPr>
                <a:xfrm>
                  <a:off x="2547611" y="5604764"/>
                  <a:ext cx="200160" cy="70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8">
              <p14:nvContentPartPr>
                <p14:cNvPr id="109" name="Ink 108">
                  <a:extLst>
                    <a:ext uri="{FF2B5EF4-FFF2-40B4-BE49-F238E27FC236}">
                      <a16:creationId xmlns:a16="http://schemas.microsoft.com/office/drawing/2014/main" id="{5A7E8933-65F8-B47D-00A4-C9398A49F471}"/>
                    </a:ext>
                  </a:extLst>
                </p14:cNvPr>
                <p14:cNvContentPartPr/>
                <p14:nvPr/>
              </p14:nvContentPartPr>
              <p14:xfrm>
                <a:off x="2265731" y="3866684"/>
                <a:ext cx="1713240" cy="1674360"/>
              </p14:xfrm>
            </p:contentPart>
          </mc:Choice>
          <mc:Fallback xmlns="">
            <p:pic>
              <p:nvPicPr>
                <p:cNvPr id="109" name="Ink 108">
                  <a:extLst>
                    <a:ext uri="{FF2B5EF4-FFF2-40B4-BE49-F238E27FC236}">
                      <a16:creationId xmlns:a16="http://schemas.microsoft.com/office/drawing/2014/main" id="{5A7E8933-65F8-B47D-00A4-C9398A49F471}"/>
                    </a:ext>
                  </a:extLst>
                </p:cNvPr>
                <p:cNvPicPr/>
                <p:nvPr/>
              </p:nvPicPr>
              <p:blipFill>
                <a:blip r:embed="rId159"/>
                <a:stretch>
                  <a:fillRect/>
                </a:stretch>
              </p:blipFill>
              <p:spPr>
                <a:xfrm>
                  <a:off x="2257091" y="3858044"/>
                  <a:ext cx="1730880" cy="169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60">
              <p14:nvContentPartPr>
                <p14:cNvPr id="110" name="Ink 109">
                  <a:extLst>
                    <a:ext uri="{FF2B5EF4-FFF2-40B4-BE49-F238E27FC236}">
                      <a16:creationId xmlns:a16="http://schemas.microsoft.com/office/drawing/2014/main" id="{D0913B36-2368-996A-77D8-2BA305B71DF0}"/>
                    </a:ext>
                  </a:extLst>
                </p14:cNvPr>
                <p14:cNvContentPartPr/>
                <p14:nvPr/>
              </p14:nvContentPartPr>
              <p14:xfrm>
                <a:off x="3997691" y="5241164"/>
                <a:ext cx="653400" cy="477720"/>
              </p14:xfrm>
            </p:contentPart>
          </mc:Choice>
          <mc:Fallback xmlns="">
            <p:pic>
              <p:nvPicPr>
                <p:cNvPr id="110" name="Ink 109">
                  <a:extLst>
                    <a:ext uri="{FF2B5EF4-FFF2-40B4-BE49-F238E27FC236}">
                      <a16:creationId xmlns:a16="http://schemas.microsoft.com/office/drawing/2014/main" id="{D0913B36-2368-996A-77D8-2BA305B71DF0}"/>
                    </a:ext>
                  </a:extLst>
                </p:cNvPr>
                <p:cNvPicPr/>
                <p:nvPr/>
              </p:nvPicPr>
              <p:blipFill>
                <a:blip r:embed="rId161"/>
                <a:stretch>
                  <a:fillRect/>
                </a:stretch>
              </p:blipFill>
              <p:spPr>
                <a:xfrm>
                  <a:off x="3988691" y="5232524"/>
                  <a:ext cx="671040" cy="495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62">
              <p14:nvContentPartPr>
                <p14:cNvPr id="111" name="Ink 110">
                  <a:extLst>
                    <a:ext uri="{FF2B5EF4-FFF2-40B4-BE49-F238E27FC236}">
                      <a16:creationId xmlns:a16="http://schemas.microsoft.com/office/drawing/2014/main" id="{A6BFDE2B-00F0-FCEB-8AD5-6DF310AA36BD}"/>
                    </a:ext>
                  </a:extLst>
                </p14:cNvPr>
                <p14:cNvContentPartPr/>
                <p14:nvPr/>
              </p14:nvContentPartPr>
              <p14:xfrm>
                <a:off x="4694291" y="5361764"/>
                <a:ext cx="135000" cy="328680"/>
              </p14:xfrm>
            </p:contentPart>
          </mc:Choice>
          <mc:Fallback xmlns="">
            <p:pic>
              <p:nvPicPr>
                <p:cNvPr id="111" name="Ink 110">
                  <a:extLst>
                    <a:ext uri="{FF2B5EF4-FFF2-40B4-BE49-F238E27FC236}">
                      <a16:creationId xmlns:a16="http://schemas.microsoft.com/office/drawing/2014/main" id="{A6BFDE2B-00F0-FCEB-8AD5-6DF310AA36BD}"/>
                    </a:ext>
                  </a:extLst>
                </p:cNvPr>
                <p:cNvPicPr/>
                <p:nvPr/>
              </p:nvPicPr>
              <p:blipFill>
                <a:blip r:embed="rId163"/>
                <a:stretch>
                  <a:fillRect/>
                </a:stretch>
              </p:blipFill>
              <p:spPr>
                <a:xfrm>
                  <a:off x="4685651" y="5353124"/>
                  <a:ext cx="152640" cy="346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64">
              <p14:nvContentPartPr>
                <p14:cNvPr id="112" name="Ink 111">
                  <a:extLst>
                    <a:ext uri="{FF2B5EF4-FFF2-40B4-BE49-F238E27FC236}">
                      <a16:creationId xmlns:a16="http://schemas.microsoft.com/office/drawing/2014/main" id="{C82DE828-DCC9-1FFD-BD5D-2E50E61FB7F1}"/>
                    </a:ext>
                  </a:extLst>
                </p14:cNvPr>
                <p14:cNvContentPartPr/>
                <p14:nvPr/>
              </p14:nvContentPartPr>
              <p14:xfrm>
                <a:off x="4661891" y="5296604"/>
                <a:ext cx="334800" cy="95040"/>
              </p14:xfrm>
            </p:contentPart>
          </mc:Choice>
          <mc:Fallback xmlns="">
            <p:pic>
              <p:nvPicPr>
                <p:cNvPr id="112" name="Ink 111">
                  <a:extLst>
                    <a:ext uri="{FF2B5EF4-FFF2-40B4-BE49-F238E27FC236}">
                      <a16:creationId xmlns:a16="http://schemas.microsoft.com/office/drawing/2014/main" id="{C82DE828-DCC9-1FFD-BD5D-2E50E61FB7F1}"/>
                    </a:ext>
                  </a:extLst>
                </p:cNvPr>
                <p:cNvPicPr/>
                <p:nvPr/>
              </p:nvPicPr>
              <p:blipFill>
                <a:blip r:embed="rId165"/>
                <a:stretch>
                  <a:fillRect/>
                </a:stretch>
              </p:blipFill>
              <p:spPr>
                <a:xfrm>
                  <a:off x="4652891" y="5287964"/>
                  <a:ext cx="352440" cy="112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66">
              <p14:nvContentPartPr>
                <p14:cNvPr id="113" name="Ink 112">
                  <a:extLst>
                    <a:ext uri="{FF2B5EF4-FFF2-40B4-BE49-F238E27FC236}">
                      <a16:creationId xmlns:a16="http://schemas.microsoft.com/office/drawing/2014/main" id="{EB3B6607-4F7F-A5C5-C696-A697840C669E}"/>
                    </a:ext>
                  </a:extLst>
                </p14:cNvPr>
                <p14:cNvContentPartPr/>
                <p14:nvPr/>
              </p14:nvContentPartPr>
              <p14:xfrm>
                <a:off x="4817051" y="5269604"/>
                <a:ext cx="1132560" cy="455040"/>
              </p14:xfrm>
            </p:contentPart>
          </mc:Choice>
          <mc:Fallback xmlns="">
            <p:pic>
              <p:nvPicPr>
                <p:cNvPr id="113" name="Ink 112">
                  <a:extLst>
                    <a:ext uri="{FF2B5EF4-FFF2-40B4-BE49-F238E27FC236}">
                      <a16:creationId xmlns:a16="http://schemas.microsoft.com/office/drawing/2014/main" id="{EB3B6607-4F7F-A5C5-C696-A697840C669E}"/>
                    </a:ext>
                  </a:extLst>
                </p:cNvPr>
                <p:cNvPicPr/>
                <p:nvPr/>
              </p:nvPicPr>
              <p:blipFill>
                <a:blip r:embed="rId167"/>
                <a:stretch>
                  <a:fillRect/>
                </a:stretch>
              </p:blipFill>
              <p:spPr>
                <a:xfrm>
                  <a:off x="4808051" y="5260964"/>
                  <a:ext cx="1150200" cy="472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68">
              <p14:nvContentPartPr>
                <p14:cNvPr id="115" name="Ink 114">
                  <a:extLst>
                    <a:ext uri="{FF2B5EF4-FFF2-40B4-BE49-F238E27FC236}">
                      <a16:creationId xmlns:a16="http://schemas.microsoft.com/office/drawing/2014/main" id="{68F263E7-17AA-4EAA-D6FC-8EC88292C08F}"/>
                    </a:ext>
                  </a:extLst>
                </p14:cNvPr>
                <p14:cNvContentPartPr/>
                <p14:nvPr/>
              </p14:nvContentPartPr>
              <p14:xfrm>
                <a:off x="422531" y="3256844"/>
                <a:ext cx="603360" cy="45360"/>
              </p14:xfrm>
            </p:contentPart>
          </mc:Choice>
          <mc:Fallback xmlns="">
            <p:pic>
              <p:nvPicPr>
                <p:cNvPr id="115" name="Ink 114">
                  <a:extLst>
                    <a:ext uri="{FF2B5EF4-FFF2-40B4-BE49-F238E27FC236}">
                      <a16:creationId xmlns:a16="http://schemas.microsoft.com/office/drawing/2014/main" id="{68F263E7-17AA-4EAA-D6FC-8EC88292C08F}"/>
                    </a:ext>
                  </a:extLst>
                </p:cNvPr>
                <p:cNvPicPr/>
                <p:nvPr/>
              </p:nvPicPr>
              <p:blipFill>
                <a:blip r:embed="rId169"/>
                <a:stretch>
                  <a:fillRect/>
                </a:stretch>
              </p:blipFill>
              <p:spPr>
                <a:xfrm>
                  <a:off x="413891" y="3248204"/>
                  <a:ext cx="621000" cy="63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70">
              <p14:nvContentPartPr>
                <p14:cNvPr id="116" name="Ink 115">
                  <a:extLst>
                    <a:ext uri="{FF2B5EF4-FFF2-40B4-BE49-F238E27FC236}">
                      <a16:creationId xmlns:a16="http://schemas.microsoft.com/office/drawing/2014/main" id="{C3D2582A-0325-4F2D-C70B-54A32C3CAEF0}"/>
                    </a:ext>
                  </a:extLst>
                </p14:cNvPr>
                <p14:cNvContentPartPr/>
                <p14:nvPr/>
              </p14:nvContentPartPr>
              <p14:xfrm>
                <a:off x="879011" y="3140204"/>
                <a:ext cx="215640" cy="259920"/>
              </p14:xfrm>
            </p:contentPart>
          </mc:Choice>
          <mc:Fallback xmlns="">
            <p:pic>
              <p:nvPicPr>
                <p:cNvPr id="116" name="Ink 115">
                  <a:extLst>
                    <a:ext uri="{FF2B5EF4-FFF2-40B4-BE49-F238E27FC236}">
                      <a16:creationId xmlns:a16="http://schemas.microsoft.com/office/drawing/2014/main" id="{C3D2582A-0325-4F2D-C70B-54A32C3CAEF0}"/>
                    </a:ext>
                  </a:extLst>
                </p:cNvPr>
                <p:cNvPicPr/>
                <p:nvPr/>
              </p:nvPicPr>
              <p:blipFill>
                <a:blip r:embed="rId171"/>
                <a:stretch>
                  <a:fillRect/>
                </a:stretch>
              </p:blipFill>
              <p:spPr>
                <a:xfrm>
                  <a:off x="870371" y="3131204"/>
                  <a:ext cx="233280" cy="277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72">
              <p14:nvContentPartPr>
                <p14:cNvPr id="117" name="Ink 116">
                  <a:extLst>
                    <a:ext uri="{FF2B5EF4-FFF2-40B4-BE49-F238E27FC236}">
                      <a16:creationId xmlns:a16="http://schemas.microsoft.com/office/drawing/2014/main" id="{578618A8-7AB8-CCE4-EFA4-AF0DEB97663E}"/>
                    </a:ext>
                  </a:extLst>
                </p14:cNvPr>
                <p14:cNvContentPartPr/>
                <p14:nvPr/>
              </p14:nvContentPartPr>
              <p14:xfrm>
                <a:off x="352691" y="3288884"/>
                <a:ext cx="93600" cy="557280"/>
              </p14:xfrm>
            </p:contentPart>
          </mc:Choice>
          <mc:Fallback xmlns="">
            <p:pic>
              <p:nvPicPr>
                <p:cNvPr id="117" name="Ink 116">
                  <a:extLst>
                    <a:ext uri="{FF2B5EF4-FFF2-40B4-BE49-F238E27FC236}">
                      <a16:creationId xmlns:a16="http://schemas.microsoft.com/office/drawing/2014/main" id="{578618A8-7AB8-CCE4-EFA4-AF0DEB97663E}"/>
                    </a:ext>
                  </a:extLst>
                </p:cNvPr>
                <p:cNvPicPr/>
                <p:nvPr/>
              </p:nvPicPr>
              <p:blipFill>
                <a:blip r:embed="rId173"/>
                <a:stretch>
                  <a:fillRect/>
                </a:stretch>
              </p:blipFill>
              <p:spPr>
                <a:xfrm>
                  <a:off x="343691" y="3280244"/>
                  <a:ext cx="111240" cy="574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74">
              <p14:nvContentPartPr>
                <p14:cNvPr id="118" name="Ink 117">
                  <a:extLst>
                    <a:ext uri="{FF2B5EF4-FFF2-40B4-BE49-F238E27FC236}">
                      <a16:creationId xmlns:a16="http://schemas.microsoft.com/office/drawing/2014/main" id="{4D9CC31F-E47B-35C1-6D3B-2B0EAAC5E3F8}"/>
                    </a:ext>
                  </a:extLst>
                </p14:cNvPr>
                <p14:cNvContentPartPr/>
                <p14:nvPr/>
              </p14:nvContentPartPr>
              <p14:xfrm>
                <a:off x="330371" y="4612604"/>
                <a:ext cx="1080" cy="5040"/>
              </p14:xfrm>
            </p:contentPart>
          </mc:Choice>
          <mc:Fallback xmlns="">
            <p:pic>
              <p:nvPicPr>
                <p:cNvPr id="118" name="Ink 117">
                  <a:extLst>
                    <a:ext uri="{FF2B5EF4-FFF2-40B4-BE49-F238E27FC236}">
                      <a16:creationId xmlns:a16="http://schemas.microsoft.com/office/drawing/2014/main" id="{4D9CC31F-E47B-35C1-6D3B-2B0EAAC5E3F8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321731" y="4603964"/>
                  <a:ext cx="18720" cy="22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75">
              <p14:nvContentPartPr>
                <p14:cNvPr id="120" name="Ink 119">
                  <a:extLst>
                    <a:ext uri="{FF2B5EF4-FFF2-40B4-BE49-F238E27FC236}">
                      <a16:creationId xmlns:a16="http://schemas.microsoft.com/office/drawing/2014/main" id="{337759A1-4123-FC4E-826D-EEB2363B4B69}"/>
                    </a:ext>
                  </a:extLst>
                </p14:cNvPr>
                <p14:cNvContentPartPr/>
                <p14:nvPr/>
              </p14:nvContentPartPr>
              <p14:xfrm>
                <a:off x="155771" y="4022564"/>
                <a:ext cx="833040" cy="446400"/>
              </p14:xfrm>
            </p:contentPart>
          </mc:Choice>
          <mc:Fallback xmlns="">
            <p:pic>
              <p:nvPicPr>
                <p:cNvPr id="120" name="Ink 119">
                  <a:extLst>
                    <a:ext uri="{FF2B5EF4-FFF2-40B4-BE49-F238E27FC236}">
                      <a16:creationId xmlns:a16="http://schemas.microsoft.com/office/drawing/2014/main" id="{337759A1-4123-FC4E-826D-EEB2363B4B69}"/>
                    </a:ext>
                  </a:extLst>
                </p:cNvPr>
                <p:cNvPicPr/>
                <p:nvPr/>
              </p:nvPicPr>
              <p:blipFill>
                <a:blip r:embed="rId176"/>
                <a:stretch>
                  <a:fillRect/>
                </a:stretch>
              </p:blipFill>
              <p:spPr>
                <a:xfrm>
                  <a:off x="146771" y="4013564"/>
                  <a:ext cx="850680" cy="464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77">
              <p14:nvContentPartPr>
                <p14:cNvPr id="123" name="Ink 122">
                  <a:extLst>
                    <a:ext uri="{FF2B5EF4-FFF2-40B4-BE49-F238E27FC236}">
                      <a16:creationId xmlns:a16="http://schemas.microsoft.com/office/drawing/2014/main" id="{23966371-3770-E0E8-8805-C147AF4D74CC}"/>
                    </a:ext>
                  </a:extLst>
                </p14:cNvPr>
                <p14:cNvContentPartPr/>
                <p14:nvPr/>
              </p14:nvContentPartPr>
              <p14:xfrm>
                <a:off x="8625131" y="4959644"/>
                <a:ext cx="1156320" cy="538920"/>
              </p14:xfrm>
            </p:contentPart>
          </mc:Choice>
          <mc:Fallback xmlns="">
            <p:pic>
              <p:nvPicPr>
                <p:cNvPr id="123" name="Ink 122">
                  <a:extLst>
                    <a:ext uri="{FF2B5EF4-FFF2-40B4-BE49-F238E27FC236}">
                      <a16:creationId xmlns:a16="http://schemas.microsoft.com/office/drawing/2014/main" id="{23966371-3770-E0E8-8805-C147AF4D74CC}"/>
                    </a:ext>
                  </a:extLst>
                </p:cNvPr>
                <p:cNvPicPr/>
                <p:nvPr/>
              </p:nvPicPr>
              <p:blipFill>
                <a:blip r:embed="rId178"/>
                <a:stretch>
                  <a:fillRect/>
                </a:stretch>
              </p:blipFill>
              <p:spPr>
                <a:xfrm>
                  <a:off x="8616491" y="4950644"/>
                  <a:ext cx="1173960" cy="556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79">
              <p14:nvContentPartPr>
                <p14:cNvPr id="124" name="Ink 123">
                  <a:extLst>
                    <a:ext uri="{FF2B5EF4-FFF2-40B4-BE49-F238E27FC236}">
                      <a16:creationId xmlns:a16="http://schemas.microsoft.com/office/drawing/2014/main" id="{E20B2FEF-90FE-8526-6935-F7AF1CAEB4C7}"/>
                    </a:ext>
                  </a:extLst>
                </p14:cNvPr>
                <p14:cNvContentPartPr/>
                <p14:nvPr/>
              </p14:nvContentPartPr>
              <p14:xfrm>
                <a:off x="9367811" y="5148644"/>
                <a:ext cx="203040" cy="54720"/>
              </p14:xfrm>
            </p:contentPart>
          </mc:Choice>
          <mc:Fallback xmlns="">
            <p:pic>
              <p:nvPicPr>
                <p:cNvPr id="124" name="Ink 123">
                  <a:extLst>
                    <a:ext uri="{FF2B5EF4-FFF2-40B4-BE49-F238E27FC236}">
                      <a16:creationId xmlns:a16="http://schemas.microsoft.com/office/drawing/2014/main" id="{E20B2FEF-90FE-8526-6935-F7AF1CAEB4C7}"/>
                    </a:ext>
                  </a:extLst>
                </p:cNvPr>
                <p:cNvPicPr/>
                <p:nvPr/>
              </p:nvPicPr>
              <p:blipFill>
                <a:blip r:embed="rId180"/>
                <a:stretch>
                  <a:fillRect/>
                </a:stretch>
              </p:blipFill>
              <p:spPr>
                <a:xfrm>
                  <a:off x="9359171" y="5139644"/>
                  <a:ext cx="220680" cy="72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81">
              <p14:nvContentPartPr>
                <p14:cNvPr id="127" name="Ink 126">
                  <a:extLst>
                    <a:ext uri="{FF2B5EF4-FFF2-40B4-BE49-F238E27FC236}">
                      <a16:creationId xmlns:a16="http://schemas.microsoft.com/office/drawing/2014/main" id="{8A2AB7FC-8C70-872B-7EE5-43E9F4166C35}"/>
                    </a:ext>
                  </a:extLst>
                </p14:cNvPr>
                <p14:cNvContentPartPr/>
                <p14:nvPr/>
              </p14:nvContentPartPr>
              <p14:xfrm>
                <a:off x="6065891" y="3033644"/>
                <a:ext cx="2017440" cy="2611080"/>
              </p14:xfrm>
            </p:contentPart>
          </mc:Choice>
          <mc:Fallback xmlns="">
            <p:pic>
              <p:nvPicPr>
                <p:cNvPr id="127" name="Ink 126">
                  <a:extLst>
                    <a:ext uri="{FF2B5EF4-FFF2-40B4-BE49-F238E27FC236}">
                      <a16:creationId xmlns:a16="http://schemas.microsoft.com/office/drawing/2014/main" id="{8A2AB7FC-8C70-872B-7EE5-43E9F4166C35}"/>
                    </a:ext>
                  </a:extLst>
                </p:cNvPr>
                <p:cNvPicPr/>
                <p:nvPr/>
              </p:nvPicPr>
              <p:blipFill>
                <a:blip r:embed="rId182"/>
                <a:stretch>
                  <a:fillRect/>
                </a:stretch>
              </p:blipFill>
              <p:spPr>
                <a:xfrm>
                  <a:off x="6056891" y="3024644"/>
                  <a:ext cx="2035080" cy="2628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83">
              <p14:nvContentPartPr>
                <p14:cNvPr id="128" name="Ink 127">
                  <a:extLst>
                    <a:ext uri="{FF2B5EF4-FFF2-40B4-BE49-F238E27FC236}">
                      <a16:creationId xmlns:a16="http://schemas.microsoft.com/office/drawing/2014/main" id="{E4CD0124-F9D3-7947-44B4-987FAAAF419A}"/>
                    </a:ext>
                  </a:extLst>
                </p14:cNvPr>
                <p14:cNvContentPartPr/>
                <p14:nvPr/>
              </p14:nvContentPartPr>
              <p14:xfrm>
                <a:off x="7832771" y="5902124"/>
                <a:ext cx="70920" cy="327600"/>
              </p14:xfrm>
            </p:contentPart>
          </mc:Choice>
          <mc:Fallback xmlns="">
            <p:pic>
              <p:nvPicPr>
                <p:cNvPr id="128" name="Ink 127">
                  <a:extLst>
                    <a:ext uri="{FF2B5EF4-FFF2-40B4-BE49-F238E27FC236}">
                      <a16:creationId xmlns:a16="http://schemas.microsoft.com/office/drawing/2014/main" id="{E4CD0124-F9D3-7947-44B4-987FAAAF419A}"/>
                    </a:ext>
                  </a:extLst>
                </p:cNvPr>
                <p:cNvPicPr/>
                <p:nvPr/>
              </p:nvPicPr>
              <p:blipFill>
                <a:blip r:embed="rId184"/>
                <a:stretch>
                  <a:fillRect/>
                </a:stretch>
              </p:blipFill>
              <p:spPr>
                <a:xfrm>
                  <a:off x="7824131" y="5893484"/>
                  <a:ext cx="88560" cy="345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85">
              <p14:nvContentPartPr>
                <p14:cNvPr id="129" name="Ink 128">
                  <a:extLst>
                    <a:ext uri="{FF2B5EF4-FFF2-40B4-BE49-F238E27FC236}">
                      <a16:creationId xmlns:a16="http://schemas.microsoft.com/office/drawing/2014/main" id="{75242C5E-3C3C-A099-94D4-76EF9B4B4A02}"/>
                    </a:ext>
                  </a:extLst>
                </p14:cNvPr>
                <p14:cNvContentPartPr/>
                <p14:nvPr/>
              </p14:nvContentPartPr>
              <p14:xfrm>
                <a:off x="7819451" y="5731124"/>
                <a:ext cx="297360" cy="129960"/>
              </p14:xfrm>
            </p:contentPart>
          </mc:Choice>
          <mc:Fallback xmlns="">
            <p:pic>
              <p:nvPicPr>
                <p:cNvPr id="129" name="Ink 128">
                  <a:extLst>
                    <a:ext uri="{FF2B5EF4-FFF2-40B4-BE49-F238E27FC236}">
                      <a16:creationId xmlns:a16="http://schemas.microsoft.com/office/drawing/2014/main" id="{75242C5E-3C3C-A099-94D4-76EF9B4B4A02}"/>
                    </a:ext>
                  </a:extLst>
                </p:cNvPr>
                <p:cNvPicPr/>
                <p:nvPr/>
              </p:nvPicPr>
              <p:blipFill>
                <a:blip r:embed="rId186"/>
                <a:stretch>
                  <a:fillRect/>
                </a:stretch>
              </p:blipFill>
              <p:spPr>
                <a:xfrm>
                  <a:off x="7810451" y="5722124"/>
                  <a:ext cx="315000" cy="147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87">
              <p14:nvContentPartPr>
                <p14:cNvPr id="130" name="Ink 129">
                  <a:extLst>
                    <a:ext uri="{FF2B5EF4-FFF2-40B4-BE49-F238E27FC236}">
                      <a16:creationId xmlns:a16="http://schemas.microsoft.com/office/drawing/2014/main" id="{B001AAEE-D31B-5661-DDDE-7D10BB8475E8}"/>
                    </a:ext>
                  </a:extLst>
                </p14:cNvPr>
                <p14:cNvContentPartPr/>
                <p14:nvPr/>
              </p14:nvContentPartPr>
              <p14:xfrm>
                <a:off x="7976051" y="5762444"/>
                <a:ext cx="1138320" cy="509040"/>
              </p14:xfrm>
            </p:contentPart>
          </mc:Choice>
          <mc:Fallback xmlns="">
            <p:pic>
              <p:nvPicPr>
                <p:cNvPr id="130" name="Ink 129">
                  <a:extLst>
                    <a:ext uri="{FF2B5EF4-FFF2-40B4-BE49-F238E27FC236}">
                      <a16:creationId xmlns:a16="http://schemas.microsoft.com/office/drawing/2014/main" id="{B001AAEE-D31B-5661-DDDE-7D10BB8475E8}"/>
                    </a:ext>
                  </a:extLst>
                </p:cNvPr>
                <p:cNvPicPr/>
                <p:nvPr/>
              </p:nvPicPr>
              <p:blipFill>
                <a:blip r:embed="rId188"/>
                <a:stretch>
                  <a:fillRect/>
                </a:stretch>
              </p:blipFill>
              <p:spPr>
                <a:xfrm>
                  <a:off x="7967411" y="5753804"/>
                  <a:ext cx="1155960" cy="526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89">
              <p14:nvContentPartPr>
                <p14:cNvPr id="131" name="Ink 130">
                  <a:extLst>
                    <a:ext uri="{FF2B5EF4-FFF2-40B4-BE49-F238E27FC236}">
                      <a16:creationId xmlns:a16="http://schemas.microsoft.com/office/drawing/2014/main" id="{B245B2B8-F319-5768-2890-DFB0C28E4256}"/>
                    </a:ext>
                  </a:extLst>
                </p14:cNvPr>
                <p14:cNvContentPartPr/>
                <p14:nvPr/>
              </p14:nvContentPartPr>
              <p14:xfrm>
                <a:off x="8552051" y="5869364"/>
                <a:ext cx="62280" cy="19080"/>
              </p14:xfrm>
            </p:contentPart>
          </mc:Choice>
          <mc:Fallback xmlns="">
            <p:pic>
              <p:nvPicPr>
                <p:cNvPr id="131" name="Ink 130">
                  <a:extLst>
                    <a:ext uri="{FF2B5EF4-FFF2-40B4-BE49-F238E27FC236}">
                      <a16:creationId xmlns:a16="http://schemas.microsoft.com/office/drawing/2014/main" id="{B245B2B8-F319-5768-2890-DFB0C28E4256}"/>
                    </a:ext>
                  </a:extLst>
                </p:cNvPr>
                <p:cNvPicPr/>
                <p:nvPr/>
              </p:nvPicPr>
              <p:blipFill>
                <a:blip r:embed="rId190"/>
                <a:stretch>
                  <a:fillRect/>
                </a:stretch>
              </p:blipFill>
              <p:spPr>
                <a:xfrm>
                  <a:off x="8543051" y="5860364"/>
                  <a:ext cx="79920" cy="36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91">
              <p14:nvContentPartPr>
                <p14:cNvPr id="132" name="Ink 131">
                  <a:extLst>
                    <a:ext uri="{FF2B5EF4-FFF2-40B4-BE49-F238E27FC236}">
                      <a16:creationId xmlns:a16="http://schemas.microsoft.com/office/drawing/2014/main" id="{A0DDC67C-5D02-C96C-9B15-EA45B6D5D8FF}"/>
                    </a:ext>
                  </a:extLst>
                </p14:cNvPr>
                <p14:cNvContentPartPr/>
                <p14:nvPr/>
              </p14:nvContentPartPr>
              <p14:xfrm>
                <a:off x="9179531" y="5717444"/>
                <a:ext cx="992520" cy="477360"/>
              </p14:xfrm>
            </p:contentPart>
          </mc:Choice>
          <mc:Fallback xmlns="">
            <p:pic>
              <p:nvPicPr>
                <p:cNvPr id="132" name="Ink 131">
                  <a:extLst>
                    <a:ext uri="{FF2B5EF4-FFF2-40B4-BE49-F238E27FC236}">
                      <a16:creationId xmlns:a16="http://schemas.microsoft.com/office/drawing/2014/main" id="{A0DDC67C-5D02-C96C-9B15-EA45B6D5D8FF}"/>
                    </a:ext>
                  </a:extLst>
                </p:cNvPr>
                <p:cNvPicPr/>
                <p:nvPr/>
              </p:nvPicPr>
              <p:blipFill>
                <a:blip r:embed="rId192"/>
                <a:stretch>
                  <a:fillRect/>
                </a:stretch>
              </p:blipFill>
              <p:spPr>
                <a:xfrm>
                  <a:off x="9170531" y="5708804"/>
                  <a:ext cx="1010160" cy="495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93">
              <p14:nvContentPartPr>
                <p14:cNvPr id="133" name="Ink 132">
                  <a:extLst>
                    <a:ext uri="{FF2B5EF4-FFF2-40B4-BE49-F238E27FC236}">
                      <a16:creationId xmlns:a16="http://schemas.microsoft.com/office/drawing/2014/main" id="{DDE5CCFA-D610-E771-E3AC-39ABA57C8449}"/>
                    </a:ext>
                  </a:extLst>
                </p14:cNvPr>
                <p14:cNvContentPartPr/>
                <p14:nvPr/>
              </p14:nvContentPartPr>
              <p14:xfrm>
                <a:off x="9843731" y="6052604"/>
                <a:ext cx="867600" cy="135000"/>
              </p14:xfrm>
            </p:contentPart>
          </mc:Choice>
          <mc:Fallback xmlns="">
            <p:pic>
              <p:nvPicPr>
                <p:cNvPr id="133" name="Ink 132">
                  <a:extLst>
                    <a:ext uri="{FF2B5EF4-FFF2-40B4-BE49-F238E27FC236}">
                      <a16:creationId xmlns:a16="http://schemas.microsoft.com/office/drawing/2014/main" id="{DDE5CCFA-D610-E771-E3AC-39ABA57C8449}"/>
                    </a:ext>
                  </a:extLst>
                </p:cNvPr>
                <p:cNvPicPr/>
                <p:nvPr/>
              </p:nvPicPr>
              <p:blipFill>
                <a:blip r:embed="rId194"/>
                <a:stretch>
                  <a:fillRect/>
                </a:stretch>
              </p:blipFill>
              <p:spPr>
                <a:xfrm>
                  <a:off x="9834731" y="6043964"/>
                  <a:ext cx="885240" cy="15264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5913250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FF163-85D9-3175-1A07-05F44084E2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these bits do??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1C8D69-964F-39AF-F61A-B9A9396583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Functional breakdown for the component.</a:t>
            </a:r>
          </a:p>
          <a:p>
            <a:endParaRPr lang="en-GB" dirty="0"/>
          </a:p>
          <a:p>
            <a:r>
              <a:rPr lang="en-GB" dirty="0"/>
              <a:t>Function means for the component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59927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40B4835-BA29-9275-7945-5F0EAAD33FD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8884658"/>
              </p:ext>
            </p:extLst>
          </p:nvPr>
        </p:nvGraphicFramePr>
        <p:xfrm>
          <a:off x="931985" y="545123"/>
          <a:ext cx="9812212" cy="6075478"/>
        </p:xfrm>
        <a:graphic>
          <a:graphicData uri="http://schemas.openxmlformats.org/drawingml/2006/table">
            <a:tbl>
              <a:tblPr/>
              <a:tblGrid>
                <a:gridCol w="2176676">
                  <a:extLst>
                    <a:ext uri="{9D8B030D-6E8A-4147-A177-3AD203B41FA5}">
                      <a16:colId xmlns:a16="http://schemas.microsoft.com/office/drawing/2014/main" val="520453026"/>
                    </a:ext>
                  </a:extLst>
                </a:gridCol>
                <a:gridCol w="954442">
                  <a:extLst>
                    <a:ext uri="{9D8B030D-6E8A-4147-A177-3AD203B41FA5}">
                      <a16:colId xmlns:a16="http://schemas.microsoft.com/office/drawing/2014/main" val="3078347571"/>
                    </a:ext>
                  </a:extLst>
                </a:gridCol>
                <a:gridCol w="954442">
                  <a:extLst>
                    <a:ext uri="{9D8B030D-6E8A-4147-A177-3AD203B41FA5}">
                      <a16:colId xmlns:a16="http://schemas.microsoft.com/office/drawing/2014/main" val="929803607"/>
                    </a:ext>
                  </a:extLst>
                </a:gridCol>
                <a:gridCol w="954442">
                  <a:extLst>
                    <a:ext uri="{9D8B030D-6E8A-4147-A177-3AD203B41FA5}">
                      <a16:colId xmlns:a16="http://schemas.microsoft.com/office/drawing/2014/main" val="4187351947"/>
                    </a:ext>
                  </a:extLst>
                </a:gridCol>
                <a:gridCol w="954442">
                  <a:extLst>
                    <a:ext uri="{9D8B030D-6E8A-4147-A177-3AD203B41FA5}">
                      <a16:colId xmlns:a16="http://schemas.microsoft.com/office/drawing/2014/main" val="1587992778"/>
                    </a:ext>
                  </a:extLst>
                </a:gridCol>
                <a:gridCol w="954442">
                  <a:extLst>
                    <a:ext uri="{9D8B030D-6E8A-4147-A177-3AD203B41FA5}">
                      <a16:colId xmlns:a16="http://schemas.microsoft.com/office/drawing/2014/main" val="1992744207"/>
                    </a:ext>
                  </a:extLst>
                </a:gridCol>
                <a:gridCol w="954442">
                  <a:extLst>
                    <a:ext uri="{9D8B030D-6E8A-4147-A177-3AD203B41FA5}">
                      <a16:colId xmlns:a16="http://schemas.microsoft.com/office/drawing/2014/main" val="2495533670"/>
                    </a:ext>
                  </a:extLst>
                </a:gridCol>
                <a:gridCol w="954442">
                  <a:extLst>
                    <a:ext uri="{9D8B030D-6E8A-4147-A177-3AD203B41FA5}">
                      <a16:colId xmlns:a16="http://schemas.microsoft.com/office/drawing/2014/main" val="269469597"/>
                    </a:ext>
                  </a:extLst>
                </a:gridCol>
                <a:gridCol w="954442">
                  <a:extLst>
                    <a:ext uri="{9D8B030D-6E8A-4147-A177-3AD203B41FA5}">
                      <a16:colId xmlns:a16="http://schemas.microsoft.com/office/drawing/2014/main" val="1286515170"/>
                    </a:ext>
                  </a:extLst>
                </a:gridCol>
              </a:tblGrid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Contain Phos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 dirty="0">
                          <a:effectLst/>
                          <a:latin typeface="Arial" panose="020B0604020202020204" pitchFamily="34" charset="0"/>
                        </a:rPr>
                        <a:t>Double ended bottle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Lock Thread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Single ended bottle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Rubber bottle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PP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LDPE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HDPE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61923602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Provide bottle seal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Jump Thread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Lock Thread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Obturator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Burster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Delay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cap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40501392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Provide barrel seal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Jump Thread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Lock Thread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O seal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Groove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Lip seal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Milkman's hat lid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cap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13846830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Aid assembly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External recess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Hex drive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Star drive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34038191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 dirty="0">
                          <a:effectLst/>
                          <a:latin typeface="Arial" panose="020B0604020202020204" pitchFamily="34" charset="0"/>
                        </a:rPr>
                        <a:t>Govern burst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Wall thickness of bottle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Burster charge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Thin section of burster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79712204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Accommodate burster and delay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Grub screw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Delay Carrier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99469971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Locate burster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Delay carrier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Obturator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Grub screw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54780073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Hold burster charge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Burster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Delay Carrier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74873719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Seal base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Burster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Bottle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Obturator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Delay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04736429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Govern burster ignition pressure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Gunpowder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Burster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Thin section of burster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LDPE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3334236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Carry Delay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Delay carrier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Grub screw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67566329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Lock base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Burster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Bottle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Obturator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Delay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Lugs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8323472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Bursts bottle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Gunpowder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Burster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Thin section of burster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LDPE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16904897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Ignite Phosphorus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Gunpowder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Burster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Thin section of burster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LDPE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76757574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Provide delay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Gunpowder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Delay Carrier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Grub Screw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84742695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Provide obturation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Obturator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LDPE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38593515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Maintain MV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Obturator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LDPE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82798818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Provide IR screen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RP Comp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63720075"/>
                  </a:ext>
                </a:extLst>
              </a:tr>
              <a:tr h="319762">
                <a:tc>
                  <a:txBody>
                    <a:bodyPr/>
                    <a:lstStyle/>
                    <a:p>
                      <a:pPr algn="l" fontAlgn="b"/>
                      <a:r>
                        <a:rPr lang="en-GB" sz="1050" b="0" i="0" u="none" strike="noStrike">
                          <a:effectLst/>
                          <a:latin typeface="Arial" panose="020B0604020202020204" pitchFamily="34" charset="0"/>
                        </a:rPr>
                        <a:t>Provide visual screen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RP Comp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0" i="0" u="none" strike="noStrike" dirty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680653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20547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FFADB4-EC6A-5A95-BD6C-516B44E85B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A440C-1294-9047-1860-13AA52E095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these bits do??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DC2CA6-E656-D3F3-89C1-9F42E082D6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Functional breakdown for the component.</a:t>
            </a:r>
          </a:p>
          <a:p>
            <a:endParaRPr lang="en-GB" dirty="0"/>
          </a:p>
          <a:p>
            <a:r>
              <a:rPr lang="en-GB" dirty="0"/>
              <a:t>Function means for the component</a:t>
            </a:r>
          </a:p>
          <a:p>
            <a:endParaRPr lang="en-GB" dirty="0"/>
          </a:p>
          <a:p>
            <a:r>
              <a:rPr lang="en-GB" dirty="0"/>
              <a:t>QFD2 for the component</a:t>
            </a:r>
          </a:p>
          <a:p>
            <a:endParaRPr lang="en-GB" dirty="0"/>
          </a:p>
          <a:p>
            <a:r>
              <a:rPr lang="en-GB" dirty="0"/>
              <a:t>P diagram and what why for the component</a:t>
            </a:r>
          </a:p>
        </p:txBody>
      </p:sp>
    </p:spTree>
    <p:extLst>
      <p:ext uri="{BB962C8B-B14F-4D97-AF65-F5344CB8AC3E}">
        <p14:creationId xmlns:p14="http://schemas.microsoft.com/office/powerpoint/2010/main" val="14161591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E19C1A-75C7-B4A2-C87F-61CF5B7DAB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Important bits?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4E733-580F-474A-A9CF-B28CB9C26E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40624"/>
            <a:ext cx="10515600" cy="5317375"/>
          </a:xfrm>
        </p:spPr>
        <p:txBody>
          <a:bodyPr>
            <a:normAutofit/>
          </a:bodyPr>
          <a:lstStyle/>
          <a:p>
            <a:r>
              <a:rPr lang="en-GB" dirty="0"/>
              <a:t>From QFD 2</a:t>
            </a:r>
          </a:p>
          <a:p>
            <a:r>
              <a:rPr lang="en-GB" dirty="0"/>
              <a:t>Bottle, delay holder, burster.</a:t>
            </a:r>
          </a:p>
          <a:p>
            <a:pPr lvl="1"/>
            <a:r>
              <a:rPr lang="en-GB" dirty="0"/>
              <a:t>A critical area</a:t>
            </a:r>
          </a:p>
          <a:p>
            <a:r>
              <a:rPr lang="en-GB" dirty="0"/>
              <a:t>From What Why.</a:t>
            </a:r>
          </a:p>
          <a:p>
            <a:pPr lvl="1"/>
            <a:r>
              <a:rPr lang="en-GB" dirty="0"/>
              <a:t>Dimensions in the base</a:t>
            </a:r>
          </a:p>
          <a:p>
            <a:pPr lvl="1"/>
            <a:r>
              <a:rPr lang="en-GB" dirty="0"/>
              <a:t>Lugs / grooves</a:t>
            </a:r>
          </a:p>
          <a:p>
            <a:pPr lvl="1"/>
            <a:r>
              <a:rPr lang="en-GB" dirty="0"/>
              <a:t>Manufacturing variations in the base</a:t>
            </a:r>
          </a:p>
          <a:p>
            <a:pPr lvl="1"/>
            <a:r>
              <a:rPr lang="en-GB" dirty="0"/>
              <a:t>Length variation</a:t>
            </a:r>
          </a:p>
          <a:p>
            <a:pPr lvl="1"/>
            <a:r>
              <a:rPr lang="en-GB" dirty="0"/>
              <a:t>Material quality</a:t>
            </a:r>
          </a:p>
          <a:p>
            <a:pPr lvl="1"/>
            <a:r>
              <a:rPr lang="en-GB" dirty="0"/>
              <a:t>Re-use.</a:t>
            </a:r>
          </a:p>
          <a:p>
            <a:r>
              <a:rPr lang="en-GB" dirty="0"/>
              <a:t>+ What’s new? What’s historically difficult?</a:t>
            </a:r>
          </a:p>
        </p:txBody>
      </p:sp>
    </p:spTree>
    <p:extLst>
      <p:ext uri="{BB962C8B-B14F-4D97-AF65-F5344CB8AC3E}">
        <p14:creationId xmlns:p14="http://schemas.microsoft.com/office/powerpoint/2010/main" val="36644572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EDB07C-4FDB-64F3-279D-57EBC0C0FF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System Architecture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F4B0B4-A85F-44D2-8073-943B02BB6E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Remember this is one part of our system architecture.</a:t>
            </a:r>
          </a:p>
          <a:p>
            <a:r>
              <a:rPr lang="en-GB" dirty="0"/>
              <a:t>SUBMUNITION</a:t>
            </a:r>
          </a:p>
          <a:p>
            <a:endParaRPr lang="en-GB" dirty="0"/>
          </a:p>
          <a:p>
            <a:r>
              <a:rPr lang="en-GB" dirty="0"/>
              <a:t>Other design teams will be playing their part and performing similar analyses</a:t>
            </a:r>
          </a:p>
        </p:txBody>
      </p:sp>
    </p:spTree>
    <p:extLst>
      <p:ext uri="{BB962C8B-B14F-4D97-AF65-F5344CB8AC3E}">
        <p14:creationId xmlns:p14="http://schemas.microsoft.com/office/powerpoint/2010/main" val="25534207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267BD-6A05-72E3-22F2-D3B5409DA5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Mow Manufacturing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2CBC74-5BBA-FCC5-2394-7ABD8E28A4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Requirements</a:t>
            </a:r>
          </a:p>
          <a:p>
            <a:r>
              <a:rPr lang="en-GB" dirty="0"/>
              <a:t>Functions (From a flow diagram)</a:t>
            </a:r>
          </a:p>
          <a:p>
            <a:r>
              <a:rPr lang="en-GB" dirty="0"/>
              <a:t>QFD 1</a:t>
            </a:r>
          </a:p>
          <a:p>
            <a:r>
              <a:rPr lang="en-GB" dirty="0"/>
              <a:t>Function means analysis</a:t>
            </a:r>
          </a:p>
          <a:p>
            <a:r>
              <a:rPr lang="en-GB" dirty="0"/>
              <a:t>QFD 2</a:t>
            </a:r>
          </a:p>
          <a:p>
            <a:endParaRPr lang="en-GB" dirty="0"/>
          </a:p>
          <a:p>
            <a:pPr lvl="2"/>
            <a:r>
              <a:rPr lang="en-GB" dirty="0"/>
              <a:t>Energetic processes! Other design teams will be doing those tasks</a:t>
            </a:r>
          </a:p>
          <a:p>
            <a:pPr lvl="2"/>
            <a:r>
              <a:rPr lang="en-GB" dirty="0"/>
              <a:t>We’ve got to make sure the hardware is fit for purpose.</a:t>
            </a:r>
          </a:p>
          <a:p>
            <a:pPr lvl="2"/>
            <a:r>
              <a:rPr lang="en-GB" dirty="0"/>
              <a:t>Where do the critical bits of the hardware “fit” in our manufacturing process.</a:t>
            </a:r>
          </a:p>
        </p:txBody>
      </p:sp>
    </p:spTree>
    <p:extLst>
      <p:ext uri="{BB962C8B-B14F-4D97-AF65-F5344CB8AC3E}">
        <p14:creationId xmlns:p14="http://schemas.microsoft.com/office/powerpoint/2010/main" val="31727839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9197BBAD-86BF-F3AD-C2B3-939633951441}"/>
              </a:ext>
            </a:extLst>
          </p:cNvPr>
          <p:cNvSpPr/>
          <p:nvPr/>
        </p:nvSpPr>
        <p:spPr>
          <a:xfrm>
            <a:off x="6063761" y="1929909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Press delay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D320A5D-8ACF-F383-0E2D-091013008882}"/>
              </a:ext>
            </a:extLst>
          </p:cNvPr>
          <p:cNvSpPr/>
          <p:nvPr/>
        </p:nvSpPr>
        <p:spPr>
          <a:xfrm>
            <a:off x="319453" y="2803275"/>
            <a:ext cx="914400" cy="3604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Bottle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EAFB0F1-6CB1-B1A1-BA4E-B6B3841BBE3E}"/>
              </a:ext>
            </a:extLst>
          </p:cNvPr>
          <p:cNvSpPr/>
          <p:nvPr/>
        </p:nvSpPr>
        <p:spPr>
          <a:xfrm>
            <a:off x="6872653" y="929053"/>
            <a:ext cx="914400" cy="3604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G40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4764C55-3115-C08B-D221-04BA1F563E67}"/>
              </a:ext>
            </a:extLst>
          </p:cNvPr>
          <p:cNvSpPr/>
          <p:nvPr/>
        </p:nvSpPr>
        <p:spPr>
          <a:xfrm>
            <a:off x="5181600" y="929053"/>
            <a:ext cx="914400" cy="3604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Delay Holder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D936645-10F3-7DCF-AE8E-A55F62224EA2}"/>
              </a:ext>
            </a:extLst>
          </p:cNvPr>
          <p:cNvSpPr/>
          <p:nvPr/>
        </p:nvSpPr>
        <p:spPr>
          <a:xfrm>
            <a:off x="319453" y="3323483"/>
            <a:ext cx="914400" cy="3604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Obturator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F29033F-777C-D17C-FBFB-57786E4EC51F}"/>
              </a:ext>
            </a:extLst>
          </p:cNvPr>
          <p:cNvSpPr/>
          <p:nvPr/>
        </p:nvSpPr>
        <p:spPr>
          <a:xfrm>
            <a:off x="319453" y="3858351"/>
            <a:ext cx="914400" cy="3604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Burster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AE7A013F-0C52-3A17-C32A-266289D0DAE1}"/>
              </a:ext>
            </a:extLst>
          </p:cNvPr>
          <p:cNvSpPr/>
          <p:nvPr/>
        </p:nvSpPr>
        <p:spPr>
          <a:xfrm>
            <a:off x="2074983" y="3484679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dirty="0"/>
              <a:t>Bottle Assy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777EB85-DB2D-2B2D-3179-FEC12588AE97}"/>
              </a:ext>
            </a:extLst>
          </p:cNvPr>
          <p:cNvSpPr/>
          <p:nvPr/>
        </p:nvSpPr>
        <p:spPr>
          <a:xfrm>
            <a:off x="4069372" y="2403230"/>
            <a:ext cx="914400" cy="3604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G20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2D79482-4C06-B3D5-C53C-34177754C2FD}"/>
              </a:ext>
            </a:extLst>
          </p:cNvPr>
          <p:cNvSpPr/>
          <p:nvPr/>
        </p:nvSpPr>
        <p:spPr>
          <a:xfrm>
            <a:off x="4069372" y="3484679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Fill Burster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9A9DD83-E2B6-C153-46EE-6F5DD99A96EA}"/>
              </a:ext>
            </a:extLst>
          </p:cNvPr>
          <p:cNvSpPr/>
          <p:nvPr/>
        </p:nvSpPr>
        <p:spPr>
          <a:xfrm>
            <a:off x="6063761" y="3484679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Insert delay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2B6D336-6F05-4F5D-F3A4-46728CEF3428}"/>
              </a:ext>
            </a:extLst>
          </p:cNvPr>
          <p:cNvSpPr/>
          <p:nvPr/>
        </p:nvSpPr>
        <p:spPr>
          <a:xfrm>
            <a:off x="8058150" y="3484679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Fill Bottle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BF557D9F-9FD9-3E1B-9D02-DDA71D2314AC}"/>
              </a:ext>
            </a:extLst>
          </p:cNvPr>
          <p:cNvSpPr/>
          <p:nvPr/>
        </p:nvSpPr>
        <p:spPr>
          <a:xfrm>
            <a:off x="10052538" y="3484679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Fit Cap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F078E43-61B3-71D9-1C4E-02B74ADC8772}"/>
              </a:ext>
            </a:extLst>
          </p:cNvPr>
          <p:cNvSpPr/>
          <p:nvPr/>
        </p:nvSpPr>
        <p:spPr>
          <a:xfrm>
            <a:off x="1976805" y="5009767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dirty="0"/>
              <a:t>Mix Phos Comp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DB20E9B4-31C8-6597-9D70-81E6EA31BB3E}"/>
              </a:ext>
            </a:extLst>
          </p:cNvPr>
          <p:cNvSpPr/>
          <p:nvPr/>
        </p:nvSpPr>
        <p:spPr>
          <a:xfrm>
            <a:off x="4119193" y="5009767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dirty="0"/>
              <a:t>Size Phos Comp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7BD71976-6C08-5675-DA14-A1723D854A50}"/>
              </a:ext>
            </a:extLst>
          </p:cNvPr>
          <p:cNvSpPr/>
          <p:nvPr/>
        </p:nvSpPr>
        <p:spPr>
          <a:xfrm>
            <a:off x="6063761" y="5009767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dirty="0"/>
              <a:t>Dry Comp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C20828C-83C8-5BE3-5DC6-4AAAA372C6D1}"/>
              </a:ext>
            </a:extLst>
          </p:cNvPr>
          <p:cNvSpPr/>
          <p:nvPr/>
        </p:nvSpPr>
        <p:spPr>
          <a:xfrm>
            <a:off x="331175" y="5039449"/>
            <a:ext cx="914400" cy="3604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RP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77F08F0-67B1-8150-BD00-BA88DA4F9BA7}"/>
              </a:ext>
            </a:extLst>
          </p:cNvPr>
          <p:cNvSpPr/>
          <p:nvPr/>
        </p:nvSpPr>
        <p:spPr>
          <a:xfrm>
            <a:off x="331175" y="5559657"/>
            <a:ext cx="914400" cy="3604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PVB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B2DAC47-781B-E0CE-F746-5168A0074A29}"/>
              </a:ext>
            </a:extLst>
          </p:cNvPr>
          <p:cNvSpPr/>
          <p:nvPr/>
        </p:nvSpPr>
        <p:spPr>
          <a:xfrm>
            <a:off x="331175" y="6094525"/>
            <a:ext cx="914400" cy="3604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DCM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2859B4F-D253-D8E9-38F8-4EF5CD75C75B}"/>
              </a:ext>
            </a:extLst>
          </p:cNvPr>
          <p:cNvSpPr/>
          <p:nvPr/>
        </p:nvSpPr>
        <p:spPr>
          <a:xfrm>
            <a:off x="8390425" y="5994878"/>
            <a:ext cx="914400" cy="3604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DCM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0A403EA-F601-4CED-8D5F-3B0F31445FDE}"/>
              </a:ext>
            </a:extLst>
          </p:cNvPr>
          <p:cNvSpPr/>
          <p:nvPr/>
        </p:nvSpPr>
        <p:spPr>
          <a:xfrm>
            <a:off x="9459790" y="2442790"/>
            <a:ext cx="914400" cy="3604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Cap</a:t>
            </a:r>
          </a:p>
        </p:txBody>
      </p:sp>
      <p:cxnSp>
        <p:nvCxnSpPr>
          <p:cNvPr id="23" name="Connector: Curved 22">
            <a:extLst>
              <a:ext uri="{FF2B5EF4-FFF2-40B4-BE49-F238E27FC236}">
                <a16:creationId xmlns:a16="http://schemas.microsoft.com/office/drawing/2014/main" id="{A5D7B16D-C229-5FD2-C230-B6635AB564AA}"/>
              </a:ext>
            </a:extLst>
          </p:cNvPr>
          <p:cNvCxnSpPr>
            <a:cxnSpLocks/>
            <a:stCxn id="3" idx="3"/>
            <a:endCxn id="8" idx="0"/>
          </p:cNvCxnSpPr>
          <p:nvPr/>
        </p:nvCxnSpPr>
        <p:spPr>
          <a:xfrm>
            <a:off x="1233853" y="2983518"/>
            <a:ext cx="1245576" cy="501161"/>
          </a:xfrm>
          <a:prstGeom prst="curvedConnector2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Connector: Curved 25">
            <a:extLst>
              <a:ext uri="{FF2B5EF4-FFF2-40B4-BE49-F238E27FC236}">
                <a16:creationId xmlns:a16="http://schemas.microsoft.com/office/drawing/2014/main" id="{14580C4E-1D6F-E33D-DFBA-76C9C9AE7257}"/>
              </a:ext>
            </a:extLst>
          </p:cNvPr>
          <p:cNvCxnSpPr>
            <a:cxnSpLocks/>
            <a:endCxn id="8" idx="3"/>
          </p:cNvCxnSpPr>
          <p:nvPr/>
        </p:nvCxnSpPr>
        <p:spPr>
          <a:xfrm>
            <a:off x="1245575" y="4055447"/>
            <a:ext cx="947867" cy="55874"/>
          </a:xfrm>
          <a:prstGeom prst="curvedConnector4">
            <a:avLst>
              <a:gd name="adj1" fmla="val 43751"/>
              <a:gd name="adj2" fmla="val 509135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Connector: Curved 26">
            <a:extLst>
              <a:ext uri="{FF2B5EF4-FFF2-40B4-BE49-F238E27FC236}">
                <a16:creationId xmlns:a16="http://schemas.microsoft.com/office/drawing/2014/main" id="{657647F7-CD36-F1F2-CF86-EC01C5DC9809}"/>
              </a:ext>
            </a:extLst>
          </p:cNvPr>
          <p:cNvCxnSpPr>
            <a:cxnSpLocks/>
            <a:stCxn id="6" idx="3"/>
            <a:endCxn id="8" idx="2"/>
          </p:cNvCxnSpPr>
          <p:nvPr/>
        </p:nvCxnSpPr>
        <p:spPr>
          <a:xfrm>
            <a:off x="1233853" y="3503726"/>
            <a:ext cx="841130" cy="348032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Connector: Curved 27">
            <a:extLst>
              <a:ext uri="{FF2B5EF4-FFF2-40B4-BE49-F238E27FC236}">
                <a16:creationId xmlns:a16="http://schemas.microsoft.com/office/drawing/2014/main" id="{3DAFBD60-4442-4862-5A69-19C4FBD5803B}"/>
              </a:ext>
            </a:extLst>
          </p:cNvPr>
          <p:cNvCxnSpPr>
            <a:cxnSpLocks/>
            <a:stCxn id="8" idx="6"/>
            <a:endCxn id="10" idx="2"/>
          </p:cNvCxnSpPr>
          <p:nvPr/>
        </p:nvCxnSpPr>
        <p:spPr>
          <a:xfrm>
            <a:off x="2883875" y="3851758"/>
            <a:ext cx="1185497" cy="12700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Connector: Curved 28">
            <a:extLst>
              <a:ext uri="{FF2B5EF4-FFF2-40B4-BE49-F238E27FC236}">
                <a16:creationId xmlns:a16="http://schemas.microsoft.com/office/drawing/2014/main" id="{D13C2408-E6E3-1A56-CC5C-0496B8DA381D}"/>
              </a:ext>
            </a:extLst>
          </p:cNvPr>
          <p:cNvCxnSpPr>
            <a:cxnSpLocks/>
            <a:stCxn id="10" idx="6"/>
            <a:endCxn id="11" idx="2"/>
          </p:cNvCxnSpPr>
          <p:nvPr/>
        </p:nvCxnSpPr>
        <p:spPr>
          <a:xfrm>
            <a:off x="4878264" y="3851758"/>
            <a:ext cx="1185497" cy="12700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Connector: Curved 29">
            <a:extLst>
              <a:ext uri="{FF2B5EF4-FFF2-40B4-BE49-F238E27FC236}">
                <a16:creationId xmlns:a16="http://schemas.microsoft.com/office/drawing/2014/main" id="{18E5D84E-01D9-4464-1AA4-CD899E6EA6F7}"/>
              </a:ext>
            </a:extLst>
          </p:cNvPr>
          <p:cNvCxnSpPr>
            <a:cxnSpLocks/>
            <a:stCxn id="21" idx="2"/>
            <a:endCxn id="13" idx="1"/>
          </p:cNvCxnSpPr>
          <p:nvPr/>
        </p:nvCxnSpPr>
        <p:spPr>
          <a:xfrm rot="16200000" flipH="1">
            <a:off x="9649534" y="3070730"/>
            <a:ext cx="788919" cy="254007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Connector: Curved 30">
            <a:extLst>
              <a:ext uri="{FF2B5EF4-FFF2-40B4-BE49-F238E27FC236}">
                <a16:creationId xmlns:a16="http://schemas.microsoft.com/office/drawing/2014/main" id="{28D8A6F9-2118-20D0-207E-185059336923}"/>
              </a:ext>
            </a:extLst>
          </p:cNvPr>
          <p:cNvCxnSpPr>
            <a:cxnSpLocks/>
            <a:stCxn id="12" idx="6"/>
            <a:endCxn id="13" idx="2"/>
          </p:cNvCxnSpPr>
          <p:nvPr/>
        </p:nvCxnSpPr>
        <p:spPr>
          <a:xfrm>
            <a:off x="8867042" y="3851758"/>
            <a:ext cx="1185496" cy="12700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Connector: Curved 31">
            <a:extLst>
              <a:ext uri="{FF2B5EF4-FFF2-40B4-BE49-F238E27FC236}">
                <a16:creationId xmlns:a16="http://schemas.microsoft.com/office/drawing/2014/main" id="{E126F6CB-BDE9-893D-2974-AF498BA3334B}"/>
              </a:ext>
            </a:extLst>
          </p:cNvPr>
          <p:cNvCxnSpPr>
            <a:cxnSpLocks/>
            <a:stCxn id="11" idx="6"/>
            <a:endCxn id="12" idx="2"/>
          </p:cNvCxnSpPr>
          <p:nvPr/>
        </p:nvCxnSpPr>
        <p:spPr>
          <a:xfrm>
            <a:off x="6872653" y="3851758"/>
            <a:ext cx="1185497" cy="12700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Connector: Curved 32">
            <a:extLst>
              <a:ext uri="{FF2B5EF4-FFF2-40B4-BE49-F238E27FC236}">
                <a16:creationId xmlns:a16="http://schemas.microsoft.com/office/drawing/2014/main" id="{5B4A93D9-EE97-B707-8264-9716E10FECA8}"/>
              </a:ext>
            </a:extLst>
          </p:cNvPr>
          <p:cNvCxnSpPr>
            <a:cxnSpLocks/>
            <a:stCxn id="9" idx="3"/>
            <a:endCxn id="10" idx="0"/>
          </p:cNvCxnSpPr>
          <p:nvPr/>
        </p:nvCxnSpPr>
        <p:spPr>
          <a:xfrm flipH="1">
            <a:off x="4473818" y="2583473"/>
            <a:ext cx="509954" cy="901206"/>
          </a:xfrm>
          <a:prstGeom prst="curvedConnector4">
            <a:avLst>
              <a:gd name="adj1" fmla="val -44828"/>
              <a:gd name="adj2" fmla="val 6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Connector: Curved 33">
            <a:extLst>
              <a:ext uri="{FF2B5EF4-FFF2-40B4-BE49-F238E27FC236}">
                <a16:creationId xmlns:a16="http://schemas.microsoft.com/office/drawing/2014/main" id="{A9F71ECD-6181-4EB8-3704-DC7B817BEBCE}"/>
              </a:ext>
            </a:extLst>
          </p:cNvPr>
          <p:cNvCxnSpPr>
            <a:cxnSpLocks/>
            <a:stCxn id="2" idx="4"/>
            <a:endCxn id="11" idx="0"/>
          </p:cNvCxnSpPr>
          <p:nvPr/>
        </p:nvCxnSpPr>
        <p:spPr>
          <a:xfrm rot="5400000">
            <a:off x="6057901" y="3074372"/>
            <a:ext cx="820613" cy="12700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Connector: Curved 34">
            <a:extLst>
              <a:ext uri="{FF2B5EF4-FFF2-40B4-BE49-F238E27FC236}">
                <a16:creationId xmlns:a16="http://schemas.microsoft.com/office/drawing/2014/main" id="{FB585D59-C353-BE39-45EE-AFE93F616EE8}"/>
              </a:ext>
            </a:extLst>
          </p:cNvPr>
          <p:cNvCxnSpPr>
            <a:cxnSpLocks/>
            <a:stCxn id="4" idx="2"/>
            <a:endCxn id="2" idx="7"/>
          </p:cNvCxnSpPr>
          <p:nvPr/>
        </p:nvCxnSpPr>
        <p:spPr>
          <a:xfrm rot="5400000">
            <a:off x="6668081" y="1375652"/>
            <a:ext cx="747886" cy="575659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Connector: Curved 35">
            <a:extLst>
              <a:ext uri="{FF2B5EF4-FFF2-40B4-BE49-F238E27FC236}">
                <a16:creationId xmlns:a16="http://schemas.microsoft.com/office/drawing/2014/main" id="{F7FAAA55-937C-AA86-117B-AADDBE9DCFD5}"/>
              </a:ext>
            </a:extLst>
          </p:cNvPr>
          <p:cNvCxnSpPr>
            <a:cxnSpLocks/>
            <a:stCxn id="5" idx="2"/>
            <a:endCxn id="2" idx="1"/>
          </p:cNvCxnSpPr>
          <p:nvPr/>
        </p:nvCxnSpPr>
        <p:spPr>
          <a:xfrm rot="16200000" flipH="1">
            <a:off x="5536567" y="1391771"/>
            <a:ext cx="747886" cy="543420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Connector: Curved 59">
            <a:extLst>
              <a:ext uri="{FF2B5EF4-FFF2-40B4-BE49-F238E27FC236}">
                <a16:creationId xmlns:a16="http://schemas.microsoft.com/office/drawing/2014/main" id="{F398DBF3-C21A-47FC-0704-68C9209888E4}"/>
              </a:ext>
            </a:extLst>
          </p:cNvPr>
          <p:cNvCxnSpPr>
            <a:cxnSpLocks/>
            <a:stCxn id="17" idx="3"/>
            <a:endCxn id="14" idx="1"/>
          </p:cNvCxnSpPr>
          <p:nvPr/>
        </p:nvCxnSpPr>
        <p:spPr>
          <a:xfrm flipV="1">
            <a:off x="1245575" y="5117282"/>
            <a:ext cx="849689" cy="102410"/>
          </a:xfrm>
          <a:prstGeom prst="curvedConnector4">
            <a:avLst>
              <a:gd name="adj1" fmla="val 43029"/>
              <a:gd name="adj2" fmla="val 428205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Connector: Curved 60">
            <a:extLst>
              <a:ext uri="{FF2B5EF4-FFF2-40B4-BE49-F238E27FC236}">
                <a16:creationId xmlns:a16="http://schemas.microsoft.com/office/drawing/2014/main" id="{DC511A63-B577-3531-55C9-272B6C1427EC}"/>
              </a:ext>
            </a:extLst>
          </p:cNvPr>
          <p:cNvCxnSpPr>
            <a:cxnSpLocks/>
            <a:stCxn id="19" idx="3"/>
            <a:endCxn id="14" idx="4"/>
          </p:cNvCxnSpPr>
          <p:nvPr/>
        </p:nvCxnSpPr>
        <p:spPr>
          <a:xfrm flipV="1">
            <a:off x="1245575" y="5743924"/>
            <a:ext cx="1135676" cy="530844"/>
          </a:xfrm>
          <a:prstGeom prst="curvedConnector2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Connector: Curved 61">
            <a:extLst>
              <a:ext uri="{FF2B5EF4-FFF2-40B4-BE49-F238E27FC236}">
                <a16:creationId xmlns:a16="http://schemas.microsoft.com/office/drawing/2014/main" id="{D0169807-C5AC-C820-47CF-9C0652BCD709}"/>
              </a:ext>
            </a:extLst>
          </p:cNvPr>
          <p:cNvCxnSpPr>
            <a:cxnSpLocks/>
            <a:stCxn id="15" idx="4"/>
            <a:endCxn id="47" idx="1"/>
          </p:cNvCxnSpPr>
          <p:nvPr/>
        </p:nvCxnSpPr>
        <p:spPr>
          <a:xfrm rot="16200000" flipH="1">
            <a:off x="4972319" y="5295244"/>
            <a:ext cx="626641" cy="1524000"/>
          </a:xfrm>
          <a:prstGeom prst="curvedConnector2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Connector: Curved 62">
            <a:extLst>
              <a:ext uri="{FF2B5EF4-FFF2-40B4-BE49-F238E27FC236}">
                <a16:creationId xmlns:a16="http://schemas.microsoft.com/office/drawing/2014/main" id="{CDE24AE9-939A-6C91-CB71-9E8C752B6710}"/>
              </a:ext>
            </a:extLst>
          </p:cNvPr>
          <p:cNvCxnSpPr>
            <a:cxnSpLocks/>
            <a:stCxn id="14" idx="6"/>
            <a:endCxn id="15" idx="2"/>
          </p:cNvCxnSpPr>
          <p:nvPr/>
        </p:nvCxnSpPr>
        <p:spPr>
          <a:xfrm>
            <a:off x="2785697" y="5376846"/>
            <a:ext cx="1333496" cy="12700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Connector: Curved 63">
            <a:extLst>
              <a:ext uri="{FF2B5EF4-FFF2-40B4-BE49-F238E27FC236}">
                <a16:creationId xmlns:a16="http://schemas.microsoft.com/office/drawing/2014/main" id="{DCF52439-2DB4-537F-1082-76783FDA1243}"/>
              </a:ext>
            </a:extLst>
          </p:cNvPr>
          <p:cNvCxnSpPr>
            <a:cxnSpLocks/>
            <a:stCxn id="18" idx="3"/>
            <a:endCxn id="14" idx="2"/>
          </p:cNvCxnSpPr>
          <p:nvPr/>
        </p:nvCxnSpPr>
        <p:spPr>
          <a:xfrm flipV="1">
            <a:off x="1245575" y="5376846"/>
            <a:ext cx="731230" cy="363054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Connector: Curved 64">
            <a:extLst>
              <a:ext uri="{FF2B5EF4-FFF2-40B4-BE49-F238E27FC236}">
                <a16:creationId xmlns:a16="http://schemas.microsoft.com/office/drawing/2014/main" id="{BFB48056-893B-AC55-D548-E5927339CAC7}"/>
              </a:ext>
            </a:extLst>
          </p:cNvPr>
          <p:cNvCxnSpPr>
            <a:cxnSpLocks/>
            <a:stCxn id="15" idx="6"/>
            <a:endCxn id="16" idx="2"/>
          </p:cNvCxnSpPr>
          <p:nvPr/>
        </p:nvCxnSpPr>
        <p:spPr>
          <a:xfrm>
            <a:off x="4928085" y="5376846"/>
            <a:ext cx="1135676" cy="12700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Connector: Curved 77">
            <a:extLst>
              <a:ext uri="{FF2B5EF4-FFF2-40B4-BE49-F238E27FC236}">
                <a16:creationId xmlns:a16="http://schemas.microsoft.com/office/drawing/2014/main" id="{F60A20D8-5526-D0EE-023B-89303036C6FF}"/>
              </a:ext>
            </a:extLst>
          </p:cNvPr>
          <p:cNvCxnSpPr>
            <a:cxnSpLocks/>
            <a:stCxn id="16" idx="6"/>
            <a:endCxn id="12" idx="4"/>
          </p:cNvCxnSpPr>
          <p:nvPr/>
        </p:nvCxnSpPr>
        <p:spPr>
          <a:xfrm flipV="1">
            <a:off x="6872653" y="4218836"/>
            <a:ext cx="1589943" cy="1158010"/>
          </a:xfrm>
          <a:prstGeom prst="curvedConnector2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>
            <a:extLst>
              <a:ext uri="{FF2B5EF4-FFF2-40B4-BE49-F238E27FC236}">
                <a16:creationId xmlns:a16="http://schemas.microsoft.com/office/drawing/2014/main" id="{C9D63A08-2111-2A09-823D-F2E9BE382005}"/>
              </a:ext>
            </a:extLst>
          </p:cNvPr>
          <p:cNvSpPr txBox="1"/>
          <p:nvPr/>
        </p:nvSpPr>
        <p:spPr>
          <a:xfrm>
            <a:off x="2823796" y="3260196"/>
            <a:ext cx="11371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Assembled bottle…no lid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19ABB3EB-BC98-18DE-80DE-2F040F1D63E9}"/>
              </a:ext>
            </a:extLst>
          </p:cNvPr>
          <p:cNvSpPr txBox="1"/>
          <p:nvPr/>
        </p:nvSpPr>
        <p:spPr>
          <a:xfrm>
            <a:off x="4884981" y="3182733"/>
            <a:ext cx="11371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Assembled bottle…no lid.</a:t>
            </a:r>
          </a:p>
          <a:p>
            <a:pPr algn="ctr"/>
            <a:r>
              <a:rPr lang="en-GB" sz="1200" dirty="0"/>
              <a:t>Filled burster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35BDD7E1-EDE8-97D0-0DC9-427B7664A54B}"/>
              </a:ext>
            </a:extLst>
          </p:cNvPr>
          <p:cNvSpPr txBox="1"/>
          <p:nvPr/>
        </p:nvSpPr>
        <p:spPr>
          <a:xfrm>
            <a:off x="6409591" y="2771653"/>
            <a:ext cx="113713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Filled Delay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F75BDD3E-06DA-7137-1E33-1B0076213259}"/>
              </a:ext>
            </a:extLst>
          </p:cNvPr>
          <p:cNvSpPr txBox="1"/>
          <p:nvPr/>
        </p:nvSpPr>
        <p:spPr>
          <a:xfrm>
            <a:off x="8847625" y="3033461"/>
            <a:ext cx="11371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Assembled Filled bottle…no lid.</a:t>
            </a:r>
          </a:p>
          <a:p>
            <a:pPr algn="ctr"/>
            <a:r>
              <a:rPr lang="en-GB" sz="1200" dirty="0"/>
              <a:t>closed burster</a:t>
            </a:r>
          </a:p>
        </p:txBody>
      </p:sp>
      <p:cxnSp>
        <p:nvCxnSpPr>
          <p:cNvPr id="39" name="Connector: Curved 38">
            <a:extLst>
              <a:ext uri="{FF2B5EF4-FFF2-40B4-BE49-F238E27FC236}">
                <a16:creationId xmlns:a16="http://schemas.microsoft.com/office/drawing/2014/main" id="{2695CE91-2A07-EFD8-D90C-B18F1A7E1C0E}"/>
              </a:ext>
            </a:extLst>
          </p:cNvPr>
          <p:cNvCxnSpPr>
            <a:cxnSpLocks/>
            <a:stCxn id="13" idx="4"/>
            <a:endCxn id="40" idx="0"/>
          </p:cNvCxnSpPr>
          <p:nvPr/>
        </p:nvCxnSpPr>
        <p:spPr>
          <a:xfrm rot="16200000" flipH="1">
            <a:off x="10480066" y="4195754"/>
            <a:ext cx="638904" cy="685068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Rectangle 39">
            <a:extLst>
              <a:ext uri="{FF2B5EF4-FFF2-40B4-BE49-F238E27FC236}">
                <a16:creationId xmlns:a16="http://schemas.microsoft.com/office/drawing/2014/main" id="{7210CD89-8FA0-FD4B-4634-122AFA3CE757}"/>
              </a:ext>
            </a:extLst>
          </p:cNvPr>
          <p:cNvSpPr/>
          <p:nvPr/>
        </p:nvSpPr>
        <p:spPr>
          <a:xfrm>
            <a:off x="10684852" y="4857740"/>
            <a:ext cx="914400" cy="3604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Filled Bottle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688F93AD-FB31-5F9F-DEC1-84D81FAD67CB}"/>
              </a:ext>
            </a:extLst>
          </p:cNvPr>
          <p:cNvSpPr txBox="1"/>
          <p:nvPr/>
        </p:nvSpPr>
        <p:spPr>
          <a:xfrm>
            <a:off x="6859646" y="3188931"/>
            <a:ext cx="11371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Assembled bottle…no lid.</a:t>
            </a:r>
          </a:p>
          <a:p>
            <a:pPr algn="ctr"/>
            <a:r>
              <a:rPr lang="en-GB" sz="1200" dirty="0"/>
              <a:t>closed burster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A603C52C-B670-78F3-3B8A-9BCBFDC4E5F2}"/>
              </a:ext>
            </a:extLst>
          </p:cNvPr>
          <p:cNvSpPr txBox="1"/>
          <p:nvPr/>
        </p:nvSpPr>
        <p:spPr>
          <a:xfrm>
            <a:off x="2805172" y="5079725"/>
            <a:ext cx="113713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Dough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BCBF071E-F805-F85F-7734-6D1A018D393A}"/>
              </a:ext>
            </a:extLst>
          </p:cNvPr>
          <p:cNvSpPr txBox="1"/>
          <p:nvPr/>
        </p:nvSpPr>
        <p:spPr>
          <a:xfrm>
            <a:off x="4910500" y="5029987"/>
            <a:ext cx="113713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Damp Granules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44278DA4-0439-41C1-7436-24B27520348F}"/>
              </a:ext>
            </a:extLst>
          </p:cNvPr>
          <p:cNvSpPr txBox="1"/>
          <p:nvPr/>
        </p:nvSpPr>
        <p:spPr>
          <a:xfrm>
            <a:off x="6905742" y="4719240"/>
            <a:ext cx="113713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Dry Granules</a:t>
            </a: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E903AC91-18EB-903A-962F-9A2EB92C2B40}"/>
              </a:ext>
            </a:extLst>
          </p:cNvPr>
          <p:cNvSpPr/>
          <p:nvPr/>
        </p:nvSpPr>
        <p:spPr>
          <a:xfrm>
            <a:off x="6047639" y="6190322"/>
            <a:ext cx="914400" cy="3604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Dust</a:t>
            </a:r>
          </a:p>
        </p:txBody>
      </p:sp>
      <p:cxnSp>
        <p:nvCxnSpPr>
          <p:cNvPr id="52" name="Connector: Curved 51">
            <a:extLst>
              <a:ext uri="{FF2B5EF4-FFF2-40B4-BE49-F238E27FC236}">
                <a16:creationId xmlns:a16="http://schemas.microsoft.com/office/drawing/2014/main" id="{7779A525-7672-3AB4-93AF-4DE8BD132D79}"/>
              </a:ext>
            </a:extLst>
          </p:cNvPr>
          <p:cNvCxnSpPr>
            <a:cxnSpLocks/>
            <a:stCxn id="16" idx="5"/>
            <a:endCxn id="20" idx="1"/>
          </p:cNvCxnSpPr>
          <p:nvPr/>
        </p:nvCxnSpPr>
        <p:spPr>
          <a:xfrm rot="16200000" flipH="1">
            <a:off x="7302953" y="5087649"/>
            <a:ext cx="538712" cy="1636231"/>
          </a:xfrm>
          <a:prstGeom prst="curvedConnector2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05466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B9760-9020-61B3-2093-554E369FF5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QFD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0C6873-ABFD-E503-D76A-C2705B386C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Process means against critical features from QFD2 and what why.</a:t>
            </a:r>
          </a:p>
          <a:p>
            <a:pPr lvl="1"/>
            <a:r>
              <a:rPr lang="en-GB" dirty="0"/>
              <a:t>Critical</a:t>
            </a:r>
          </a:p>
          <a:p>
            <a:pPr lvl="1"/>
            <a:r>
              <a:rPr lang="en-GB" dirty="0"/>
              <a:t>New</a:t>
            </a:r>
          </a:p>
          <a:p>
            <a:pPr lvl="1"/>
            <a:r>
              <a:rPr lang="en-GB" dirty="0"/>
              <a:t>Previously troublesome.</a:t>
            </a:r>
          </a:p>
          <a:p>
            <a:pPr lvl="1"/>
            <a:endParaRPr lang="en-GB" dirty="0"/>
          </a:p>
          <a:p>
            <a:r>
              <a:rPr lang="en-GB" dirty="0"/>
              <a:t>Fly pressing bottom end!</a:t>
            </a:r>
          </a:p>
          <a:p>
            <a:pPr lvl="1"/>
            <a:r>
              <a:rPr lang="en-GB" dirty="0"/>
              <a:t>P diagram and what why.</a:t>
            </a:r>
          </a:p>
          <a:p>
            <a:pPr lvl="1"/>
            <a:r>
              <a:rPr lang="en-GB" dirty="0"/>
              <a:t>Position, Concentricity, Dimensions.</a:t>
            </a:r>
          </a:p>
          <a:p>
            <a:pPr lvl="1"/>
            <a:r>
              <a:rPr lang="en-GB" dirty="0"/>
              <a:t>Operator competence and Fatigue.</a:t>
            </a:r>
          </a:p>
        </p:txBody>
      </p:sp>
    </p:spTree>
    <p:extLst>
      <p:ext uri="{BB962C8B-B14F-4D97-AF65-F5344CB8AC3E}">
        <p14:creationId xmlns:p14="http://schemas.microsoft.com/office/powerpoint/2010/main" val="12013711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6B044-386A-32E8-EF1E-859C79B7A7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QFD 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F5F5F9-429F-06AC-D27B-B96E76A5E8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Poke-Yoke design</a:t>
            </a:r>
          </a:p>
          <a:p>
            <a:r>
              <a:rPr lang="en-GB" dirty="0"/>
              <a:t>Look to set jig and fixtures to ease handling.</a:t>
            </a:r>
          </a:p>
          <a:p>
            <a:r>
              <a:rPr lang="en-GB" dirty="0"/>
              <a:t>Look to automate and use alternative presses.</a:t>
            </a:r>
          </a:p>
          <a:p>
            <a:r>
              <a:rPr lang="en-GB" dirty="0"/>
              <a:t>Make sure bits are made correctly before you start.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030739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08FA98-CAAC-2711-B795-71F12CDD08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else?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9540D6-8F73-8CC9-FB16-E1A6DE89B2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dimensions are critical look to understands the manufacturing process for Burster and Bottle.</a:t>
            </a:r>
          </a:p>
          <a:p>
            <a:r>
              <a:rPr lang="en-GB" dirty="0"/>
              <a:t>Can you design to make these processes more reliable</a:t>
            </a:r>
          </a:p>
        </p:txBody>
      </p:sp>
    </p:spTree>
    <p:extLst>
      <p:ext uri="{BB962C8B-B14F-4D97-AF65-F5344CB8AC3E}">
        <p14:creationId xmlns:p14="http://schemas.microsoft.com/office/powerpoint/2010/main" val="160157158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6E0307-0835-4DAA-C3F6-C2F9AD5FD2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6DF7481-9341-6A20-0279-8A2C3DBD0554}"/>
              </a:ext>
            </a:extLst>
          </p:cNvPr>
          <p:cNvSpPr/>
          <p:nvPr/>
        </p:nvSpPr>
        <p:spPr>
          <a:xfrm>
            <a:off x="331175" y="776022"/>
            <a:ext cx="914400" cy="3604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Plastic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C13C920-F2DE-BC59-E0A0-BE72FC3D0AE1}"/>
              </a:ext>
            </a:extLst>
          </p:cNvPr>
          <p:cNvSpPr/>
          <p:nvPr/>
        </p:nvSpPr>
        <p:spPr>
          <a:xfrm>
            <a:off x="2160940" y="3513227"/>
            <a:ext cx="914400" cy="3604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Power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B12EC86-6EC2-3370-B17A-229DABB19E60}"/>
              </a:ext>
            </a:extLst>
          </p:cNvPr>
          <p:cNvSpPr/>
          <p:nvPr/>
        </p:nvSpPr>
        <p:spPr>
          <a:xfrm>
            <a:off x="331175" y="1686388"/>
            <a:ext cx="914400" cy="3604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Heat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8B0F912-C6E4-E865-35FA-632119CB4A7B}"/>
              </a:ext>
            </a:extLst>
          </p:cNvPr>
          <p:cNvSpPr/>
          <p:nvPr/>
        </p:nvSpPr>
        <p:spPr>
          <a:xfrm>
            <a:off x="331175" y="2787757"/>
            <a:ext cx="914400" cy="3604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Power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B6AA023B-2CE9-7736-3D57-779262D997A0}"/>
              </a:ext>
            </a:extLst>
          </p:cNvPr>
          <p:cNvSpPr/>
          <p:nvPr/>
        </p:nvSpPr>
        <p:spPr>
          <a:xfrm>
            <a:off x="2157528" y="1553030"/>
            <a:ext cx="914399" cy="80596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dirty="0"/>
              <a:t>Close Parison Mould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08DF4A15-182C-FF2A-C18A-F667B5C800AB}"/>
              </a:ext>
            </a:extLst>
          </p:cNvPr>
          <p:cNvSpPr/>
          <p:nvPr/>
        </p:nvSpPr>
        <p:spPr>
          <a:xfrm>
            <a:off x="3865201" y="1588934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Inject Plastic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7559ACF4-274C-FCDD-52F2-D1B29B90FE58}"/>
              </a:ext>
            </a:extLst>
          </p:cNvPr>
          <p:cNvSpPr/>
          <p:nvPr/>
        </p:nvSpPr>
        <p:spPr>
          <a:xfrm>
            <a:off x="5467367" y="1581972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Blow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4ACA5BD-B9B8-805F-16B7-43E58FB45023}"/>
              </a:ext>
            </a:extLst>
          </p:cNvPr>
          <p:cNvSpPr/>
          <p:nvPr/>
        </p:nvSpPr>
        <p:spPr>
          <a:xfrm>
            <a:off x="8624548" y="1581970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Open Parison Mould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7CE20A24-19D5-2D69-9CB3-2D8C507DB4F6}"/>
              </a:ext>
            </a:extLst>
          </p:cNvPr>
          <p:cNvSpPr/>
          <p:nvPr/>
        </p:nvSpPr>
        <p:spPr>
          <a:xfrm>
            <a:off x="3686246" y="3777463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Open Mould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FD291537-E4F6-18EC-3771-C0D61D11C2ED}"/>
              </a:ext>
            </a:extLst>
          </p:cNvPr>
          <p:cNvSpPr/>
          <p:nvPr/>
        </p:nvSpPr>
        <p:spPr>
          <a:xfrm>
            <a:off x="7055922" y="1581969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dirty="0"/>
              <a:t>Cool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5DA5A1EC-0273-B0A5-63EF-AF28C32B37D8}"/>
              </a:ext>
            </a:extLst>
          </p:cNvPr>
          <p:cNvSpPr/>
          <p:nvPr/>
        </p:nvSpPr>
        <p:spPr>
          <a:xfrm>
            <a:off x="11263559" y="3791351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dirty="0"/>
              <a:t>Screw Eject</a:t>
            </a:r>
          </a:p>
          <a:p>
            <a:pPr algn="ctr"/>
            <a:r>
              <a:rPr lang="en-GB" sz="1050" dirty="0"/>
              <a:t>Bottle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8BA5295-35D3-CBC1-E1D7-4EA1CB324261}"/>
              </a:ext>
            </a:extLst>
          </p:cNvPr>
          <p:cNvSpPr/>
          <p:nvPr/>
        </p:nvSpPr>
        <p:spPr>
          <a:xfrm>
            <a:off x="6417419" y="508986"/>
            <a:ext cx="886575" cy="29542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Water</a:t>
            </a:r>
          </a:p>
        </p:txBody>
      </p:sp>
      <p:cxnSp>
        <p:nvCxnSpPr>
          <p:cNvPr id="23" name="Connector: Curved 22">
            <a:extLst>
              <a:ext uri="{FF2B5EF4-FFF2-40B4-BE49-F238E27FC236}">
                <a16:creationId xmlns:a16="http://schemas.microsoft.com/office/drawing/2014/main" id="{9F643C4A-D590-2143-30E9-7ACA091406DC}"/>
              </a:ext>
            </a:extLst>
          </p:cNvPr>
          <p:cNvCxnSpPr>
            <a:cxnSpLocks/>
            <a:stCxn id="3" idx="3"/>
            <a:endCxn id="8" idx="0"/>
          </p:cNvCxnSpPr>
          <p:nvPr/>
        </p:nvCxnSpPr>
        <p:spPr>
          <a:xfrm>
            <a:off x="1245575" y="956265"/>
            <a:ext cx="1369153" cy="596765"/>
          </a:xfrm>
          <a:prstGeom prst="curvedConnector2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Connector: Curved 25">
            <a:extLst>
              <a:ext uri="{FF2B5EF4-FFF2-40B4-BE49-F238E27FC236}">
                <a16:creationId xmlns:a16="http://schemas.microsoft.com/office/drawing/2014/main" id="{47BA4821-4A4D-272E-E427-2B459773766A}"/>
              </a:ext>
            </a:extLst>
          </p:cNvPr>
          <p:cNvCxnSpPr>
            <a:cxnSpLocks/>
            <a:stCxn id="7" idx="3"/>
            <a:endCxn id="8" idx="3"/>
          </p:cNvCxnSpPr>
          <p:nvPr/>
        </p:nvCxnSpPr>
        <p:spPr>
          <a:xfrm flipV="1">
            <a:off x="1245575" y="2240966"/>
            <a:ext cx="1045864" cy="727034"/>
          </a:xfrm>
          <a:prstGeom prst="curvedConnector2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Connector: Curved 26">
            <a:extLst>
              <a:ext uri="{FF2B5EF4-FFF2-40B4-BE49-F238E27FC236}">
                <a16:creationId xmlns:a16="http://schemas.microsoft.com/office/drawing/2014/main" id="{C89BCF26-8E8D-A007-5078-0F2118FA00CD}"/>
              </a:ext>
            </a:extLst>
          </p:cNvPr>
          <p:cNvCxnSpPr>
            <a:cxnSpLocks/>
            <a:stCxn id="6" idx="3"/>
            <a:endCxn id="8" idx="2"/>
          </p:cNvCxnSpPr>
          <p:nvPr/>
        </p:nvCxnSpPr>
        <p:spPr>
          <a:xfrm>
            <a:off x="1245575" y="1866631"/>
            <a:ext cx="911953" cy="89383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Connector: Curved 27">
            <a:extLst>
              <a:ext uri="{FF2B5EF4-FFF2-40B4-BE49-F238E27FC236}">
                <a16:creationId xmlns:a16="http://schemas.microsoft.com/office/drawing/2014/main" id="{E3775D11-294B-F14B-3314-5F80ACFB9644}"/>
              </a:ext>
            </a:extLst>
          </p:cNvPr>
          <p:cNvCxnSpPr>
            <a:cxnSpLocks/>
            <a:stCxn id="8" idx="6"/>
            <a:endCxn id="10" idx="2"/>
          </p:cNvCxnSpPr>
          <p:nvPr/>
        </p:nvCxnSpPr>
        <p:spPr>
          <a:xfrm flipV="1">
            <a:off x="3071927" y="1956013"/>
            <a:ext cx="793274" cy="1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Connector: Curved 28">
            <a:extLst>
              <a:ext uri="{FF2B5EF4-FFF2-40B4-BE49-F238E27FC236}">
                <a16:creationId xmlns:a16="http://schemas.microsoft.com/office/drawing/2014/main" id="{0C65563C-84EE-AA98-7D67-ACAF52B62C44}"/>
              </a:ext>
            </a:extLst>
          </p:cNvPr>
          <p:cNvCxnSpPr>
            <a:cxnSpLocks/>
            <a:stCxn id="10" idx="6"/>
            <a:endCxn id="11" idx="2"/>
          </p:cNvCxnSpPr>
          <p:nvPr/>
        </p:nvCxnSpPr>
        <p:spPr>
          <a:xfrm flipV="1">
            <a:off x="4674093" y="1949051"/>
            <a:ext cx="793274" cy="6962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Connector: Curved 29">
            <a:extLst>
              <a:ext uri="{FF2B5EF4-FFF2-40B4-BE49-F238E27FC236}">
                <a16:creationId xmlns:a16="http://schemas.microsoft.com/office/drawing/2014/main" id="{B028D68B-1A66-BD6F-9791-C9543EF5310B}"/>
              </a:ext>
            </a:extLst>
          </p:cNvPr>
          <p:cNvCxnSpPr>
            <a:cxnSpLocks/>
            <a:stCxn id="55" idx="6"/>
            <a:endCxn id="56" idx="2"/>
          </p:cNvCxnSpPr>
          <p:nvPr/>
        </p:nvCxnSpPr>
        <p:spPr>
          <a:xfrm flipV="1">
            <a:off x="6160506" y="4144541"/>
            <a:ext cx="700200" cy="2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Connector: Curved 30">
            <a:extLst>
              <a:ext uri="{FF2B5EF4-FFF2-40B4-BE49-F238E27FC236}">
                <a16:creationId xmlns:a16="http://schemas.microsoft.com/office/drawing/2014/main" id="{86EA156C-9B77-7984-995C-1B31C88F61FE}"/>
              </a:ext>
            </a:extLst>
          </p:cNvPr>
          <p:cNvCxnSpPr>
            <a:cxnSpLocks/>
            <a:stCxn id="12" idx="6"/>
            <a:endCxn id="53" idx="2"/>
          </p:cNvCxnSpPr>
          <p:nvPr/>
        </p:nvCxnSpPr>
        <p:spPr>
          <a:xfrm flipV="1">
            <a:off x="9433440" y="1949048"/>
            <a:ext cx="896887" cy="1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Connector: Curved 31">
            <a:extLst>
              <a:ext uri="{FF2B5EF4-FFF2-40B4-BE49-F238E27FC236}">
                <a16:creationId xmlns:a16="http://schemas.microsoft.com/office/drawing/2014/main" id="{974481DE-5F2A-3AB1-5BD0-96D264519620}"/>
              </a:ext>
            </a:extLst>
          </p:cNvPr>
          <p:cNvCxnSpPr>
            <a:cxnSpLocks/>
            <a:stCxn id="11" idx="6"/>
            <a:endCxn id="15" idx="2"/>
          </p:cNvCxnSpPr>
          <p:nvPr/>
        </p:nvCxnSpPr>
        <p:spPr>
          <a:xfrm flipV="1">
            <a:off x="6276259" y="1949048"/>
            <a:ext cx="779663" cy="3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Connector: Curved 33">
            <a:extLst>
              <a:ext uri="{FF2B5EF4-FFF2-40B4-BE49-F238E27FC236}">
                <a16:creationId xmlns:a16="http://schemas.microsoft.com/office/drawing/2014/main" id="{6B263EA5-8841-B969-DED5-E37B9692CF4B}"/>
              </a:ext>
            </a:extLst>
          </p:cNvPr>
          <p:cNvCxnSpPr>
            <a:cxnSpLocks/>
            <a:stCxn id="19" idx="2"/>
            <a:endCxn id="15" idx="0"/>
          </p:cNvCxnSpPr>
          <p:nvPr/>
        </p:nvCxnSpPr>
        <p:spPr>
          <a:xfrm rot="16200000" flipH="1">
            <a:off x="6771760" y="893360"/>
            <a:ext cx="777555" cy="599661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Connector: Curved 34">
            <a:extLst>
              <a:ext uri="{FF2B5EF4-FFF2-40B4-BE49-F238E27FC236}">
                <a16:creationId xmlns:a16="http://schemas.microsoft.com/office/drawing/2014/main" id="{342F97CB-A26D-93EF-EFEA-A1D08AA68FAA}"/>
              </a:ext>
            </a:extLst>
          </p:cNvPr>
          <p:cNvCxnSpPr>
            <a:cxnSpLocks/>
            <a:stCxn id="56" idx="6"/>
            <a:endCxn id="57" idx="2"/>
          </p:cNvCxnSpPr>
          <p:nvPr/>
        </p:nvCxnSpPr>
        <p:spPr>
          <a:xfrm>
            <a:off x="7669598" y="4144541"/>
            <a:ext cx="598354" cy="11762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Connector: Curved 35">
            <a:extLst>
              <a:ext uri="{FF2B5EF4-FFF2-40B4-BE49-F238E27FC236}">
                <a16:creationId xmlns:a16="http://schemas.microsoft.com/office/drawing/2014/main" id="{F642E197-47F5-DAC9-E1A9-F949D31D6CC6}"/>
              </a:ext>
            </a:extLst>
          </p:cNvPr>
          <p:cNvCxnSpPr>
            <a:cxnSpLocks/>
            <a:stCxn id="4" idx="3"/>
            <a:endCxn id="13" idx="1"/>
          </p:cNvCxnSpPr>
          <p:nvPr/>
        </p:nvCxnSpPr>
        <p:spPr>
          <a:xfrm>
            <a:off x="3075340" y="3693470"/>
            <a:ext cx="729365" cy="191508"/>
          </a:xfrm>
          <a:prstGeom prst="curvedConnector2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Connector: Curved 60">
            <a:extLst>
              <a:ext uri="{FF2B5EF4-FFF2-40B4-BE49-F238E27FC236}">
                <a16:creationId xmlns:a16="http://schemas.microsoft.com/office/drawing/2014/main" id="{2C190557-77F6-168B-C402-FF42C73D6327}"/>
              </a:ext>
            </a:extLst>
          </p:cNvPr>
          <p:cNvCxnSpPr>
            <a:cxnSpLocks/>
            <a:stCxn id="79" idx="0"/>
            <a:endCxn id="56" idx="4"/>
          </p:cNvCxnSpPr>
          <p:nvPr/>
        </p:nvCxnSpPr>
        <p:spPr>
          <a:xfrm rot="5400000" flipH="1" flipV="1">
            <a:off x="6797803" y="4829858"/>
            <a:ext cx="785587" cy="149111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Connector: Curved 61">
            <a:extLst>
              <a:ext uri="{FF2B5EF4-FFF2-40B4-BE49-F238E27FC236}">
                <a16:creationId xmlns:a16="http://schemas.microsoft.com/office/drawing/2014/main" id="{64E956FF-A8A1-C4A2-A2B2-F4BA69FB90DD}"/>
              </a:ext>
            </a:extLst>
          </p:cNvPr>
          <p:cNvCxnSpPr>
            <a:cxnSpLocks/>
            <a:stCxn id="15" idx="6"/>
            <a:endCxn id="12" idx="2"/>
          </p:cNvCxnSpPr>
          <p:nvPr/>
        </p:nvCxnSpPr>
        <p:spPr>
          <a:xfrm>
            <a:off x="7864814" y="1949048"/>
            <a:ext cx="759734" cy="1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Connector: Curved 63">
            <a:extLst>
              <a:ext uri="{FF2B5EF4-FFF2-40B4-BE49-F238E27FC236}">
                <a16:creationId xmlns:a16="http://schemas.microsoft.com/office/drawing/2014/main" id="{7E35ECE9-8142-51BA-67FB-5E4A1FB59D38}"/>
              </a:ext>
            </a:extLst>
          </p:cNvPr>
          <p:cNvCxnSpPr>
            <a:cxnSpLocks/>
            <a:stCxn id="57" idx="6"/>
            <a:endCxn id="132" idx="2"/>
          </p:cNvCxnSpPr>
          <p:nvPr/>
        </p:nvCxnSpPr>
        <p:spPr>
          <a:xfrm flipV="1">
            <a:off x="9076844" y="4144541"/>
            <a:ext cx="779469" cy="11762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Connector: Curved 64">
            <a:extLst>
              <a:ext uri="{FF2B5EF4-FFF2-40B4-BE49-F238E27FC236}">
                <a16:creationId xmlns:a16="http://schemas.microsoft.com/office/drawing/2014/main" id="{FE1EA2AA-0C4E-BC14-2193-FC5DF741F206}"/>
              </a:ext>
            </a:extLst>
          </p:cNvPr>
          <p:cNvCxnSpPr>
            <a:cxnSpLocks/>
            <a:stCxn id="53" idx="4"/>
            <a:endCxn id="55" idx="0"/>
          </p:cNvCxnSpPr>
          <p:nvPr/>
        </p:nvCxnSpPr>
        <p:spPr>
          <a:xfrm rot="5400000">
            <a:off x="7514748" y="557439"/>
            <a:ext cx="1461338" cy="4978713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Connector: Curved 77">
            <a:extLst>
              <a:ext uri="{FF2B5EF4-FFF2-40B4-BE49-F238E27FC236}">
                <a16:creationId xmlns:a16="http://schemas.microsoft.com/office/drawing/2014/main" id="{A97E7136-ECE6-67B0-9E67-75D11CFC38C1}"/>
              </a:ext>
            </a:extLst>
          </p:cNvPr>
          <p:cNvCxnSpPr>
            <a:cxnSpLocks/>
            <a:stCxn id="13" idx="6"/>
            <a:endCxn id="55" idx="2"/>
          </p:cNvCxnSpPr>
          <p:nvPr/>
        </p:nvCxnSpPr>
        <p:spPr>
          <a:xfrm>
            <a:off x="4495138" y="4144542"/>
            <a:ext cx="856476" cy="1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Oval 52">
            <a:extLst>
              <a:ext uri="{FF2B5EF4-FFF2-40B4-BE49-F238E27FC236}">
                <a16:creationId xmlns:a16="http://schemas.microsoft.com/office/drawing/2014/main" id="{7F609511-5613-9F4E-7870-C341D5FDBC4F}"/>
              </a:ext>
            </a:extLst>
          </p:cNvPr>
          <p:cNvSpPr/>
          <p:nvPr/>
        </p:nvSpPr>
        <p:spPr>
          <a:xfrm>
            <a:off x="10330327" y="1581969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dirty="0"/>
              <a:t>Eject Pre</a:t>
            </a:r>
          </a:p>
          <a:p>
            <a:pPr algn="ctr"/>
            <a:r>
              <a:rPr lang="en-GB" sz="1050" dirty="0"/>
              <a:t>Bottle</a:t>
            </a:r>
          </a:p>
        </p:txBody>
      </p:sp>
      <p:sp>
        <p:nvSpPr>
          <p:cNvPr id="55" name="Oval 54">
            <a:extLst>
              <a:ext uri="{FF2B5EF4-FFF2-40B4-BE49-F238E27FC236}">
                <a16:creationId xmlns:a16="http://schemas.microsoft.com/office/drawing/2014/main" id="{FE98B334-D95A-49B8-49DB-1BB8EF22096F}"/>
              </a:ext>
            </a:extLst>
          </p:cNvPr>
          <p:cNvSpPr/>
          <p:nvPr/>
        </p:nvSpPr>
        <p:spPr>
          <a:xfrm>
            <a:off x="5351614" y="3777464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dirty="0"/>
              <a:t>Insert Pre</a:t>
            </a:r>
          </a:p>
          <a:p>
            <a:pPr algn="ctr"/>
            <a:r>
              <a:rPr lang="en-GB" sz="1050" dirty="0"/>
              <a:t>Bottle</a:t>
            </a:r>
          </a:p>
        </p:txBody>
      </p:sp>
      <p:sp>
        <p:nvSpPr>
          <p:cNvPr id="56" name="Oval 55">
            <a:extLst>
              <a:ext uri="{FF2B5EF4-FFF2-40B4-BE49-F238E27FC236}">
                <a16:creationId xmlns:a16="http://schemas.microsoft.com/office/drawing/2014/main" id="{5572EE18-C487-85EA-9FFA-E0922B855634}"/>
              </a:ext>
            </a:extLst>
          </p:cNvPr>
          <p:cNvSpPr/>
          <p:nvPr/>
        </p:nvSpPr>
        <p:spPr>
          <a:xfrm>
            <a:off x="6860706" y="3777462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dirty="0"/>
              <a:t>Close Mould</a:t>
            </a:r>
          </a:p>
        </p:txBody>
      </p:sp>
      <p:sp>
        <p:nvSpPr>
          <p:cNvPr id="57" name="Oval 56">
            <a:extLst>
              <a:ext uri="{FF2B5EF4-FFF2-40B4-BE49-F238E27FC236}">
                <a16:creationId xmlns:a16="http://schemas.microsoft.com/office/drawing/2014/main" id="{0B88521D-A685-544D-3A45-7E9ED04ED966}"/>
              </a:ext>
            </a:extLst>
          </p:cNvPr>
          <p:cNvSpPr/>
          <p:nvPr/>
        </p:nvSpPr>
        <p:spPr>
          <a:xfrm>
            <a:off x="8267952" y="3789224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Blow</a:t>
            </a: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2763F12E-F382-2399-C341-81784A3C3517}"/>
              </a:ext>
            </a:extLst>
          </p:cNvPr>
          <p:cNvSpPr/>
          <p:nvPr/>
        </p:nvSpPr>
        <p:spPr>
          <a:xfrm>
            <a:off x="6658841" y="5297206"/>
            <a:ext cx="914400" cy="3604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Heat</a:t>
            </a:r>
          </a:p>
        </p:txBody>
      </p:sp>
      <p:sp>
        <p:nvSpPr>
          <p:cNvPr id="132" name="Oval 131">
            <a:extLst>
              <a:ext uri="{FF2B5EF4-FFF2-40B4-BE49-F238E27FC236}">
                <a16:creationId xmlns:a16="http://schemas.microsoft.com/office/drawing/2014/main" id="{5DF5BA62-7365-1F0A-BFEB-573E70857F3E}"/>
              </a:ext>
            </a:extLst>
          </p:cNvPr>
          <p:cNvSpPr/>
          <p:nvPr/>
        </p:nvSpPr>
        <p:spPr>
          <a:xfrm>
            <a:off x="9856313" y="3777462"/>
            <a:ext cx="808892" cy="73415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dirty="0"/>
              <a:t>Cool</a:t>
            </a:r>
          </a:p>
        </p:txBody>
      </p:sp>
      <p:cxnSp>
        <p:nvCxnSpPr>
          <p:cNvPr id="150" name="Connector: Curved 149">
            <a:extLst>
              <a:ext uri="{FF2B5EF4-FFF2-40B4-BE49-F238E27FC236}">
                <a16:creationId xmlns:a16="http://schemas.microsoft.com/office/drawing/2014/main" id="{3E583D56-2162-1E44-C1FC-D8CD0CF04764}"/>
              </a:ext>
            </a:extLst>
          </p:cNvPr>
          <p:cNvCxnSpPr>
            <a:cxnSpLocks/>
            <a:endCxn id="16" idx="2"/>
          </p:cNvCxnSpPr>
          <p:nvPr/>
        </p:nvCxnSpPr>
        <p:spPr>
          <a:xfrm>
            <a:off x="10665205" y="4158429"/>
            <a:ext cx="598354" cy="1"/>
          </a:xfrm>
          <a:prstGeom prst="curvedConnector3">
            <a:avLst>
              <a:gd name="adj1" fmla="val 50000"/>
            </a:avLst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27EBF79E-8981-0128-F92B-143C68458441}"/>
              </a:ext>
            </a:extLst>
          </p:cNvPr>
          <p:cNvSpPr txBox="1"/>
          <p:nvPr/>
        </p:nvSpPr>
        <p:spPr>
          <a:xfrm>
            <a:off x="2899995" y="1553030"/>
            <a:ext cx="113713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Mould Ready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5D771E6-92D7-A323-A189-E8AED3387747}"/>
              </a:ext>
            </a:extLst>
          </p:cNvPr>
          <p:cNvSpPr txBox="1"/>
          <p:nvPr/>
        </p:nvSpPr>
        <p:spPr>
          <a:xfrm>
            <a:off x="4468621" y="1547888"/>
            <a:ext cx="113713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Mould filled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824AB0A-B85D-31CD-5E6D-FB60F5FC63EC}"/>
              </a:ext>
            </a:extLst>
          </p:cNvPr>
          <p:cNvSpPr txBox="1"/>
          <p:nvPr/>
        </p:nvSpPr>
        <p:spPr>
          <a:xfrm>
            <a:off x="6053457" y="1408987"/>
            <a:ext cx="11371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Parison </a:t>
            </a:r>
          </a:p>
          <a:p>
            <a:pPr algn="ctr"/>
            <a:r>
              <a:rPr lang="en-GB" sz="1200" dirty="0"/>
              <a:t>formed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D90626D-A8F7-076B-FA59-69E5A8C52423}"/>
              </a:ext>
            </a:extLst>
          </p:cNvPr>
          <p:cNvSpPr txBox="1"/>
          <p:nvPr/>
        </p:nvSpPr>
        <p:spPr>
          <a:xfrm>
            <a:off x="4310994" y="3777462"/>
            <a:ext cx="113713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Mould Ready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4FBBC2A-9FF8-4766-6D41-65A70A8A1C5C}"/>
              </a:ext>
            </a:extLst>
          </p:cNvPr>
          <p:cNvSpPr txBox="1"/>
          <p:nvPr/>
        </p:nvSpPr>
        <p:spPr>
          <a:xfrm>
            <a:off x="7343122" y="3602821"/>
            <a:ext cx="11371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Parison </a:t>
            </a:r>
          </a:p>
          <a:p>
            <a:pPr algn="ctr"/>
            <a:r>
              <a:rPr lang="en-GB" sz="1200" dirty="0"/>
              <a:t>ready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418A0C6-F0D3-C008-1F06-BEFB78E54A34}"/>
              </a:ext>
            </a:extLst>
          </p:cNvPr>
          <p:cNvSpPr txBox="1"/>
          <p:nvPr/>
        </p:nvSpPr>
        <p:spPr>
          <a:xfrm>
            <a:off x="9283169" y="1400892"/>
            <a:ext cx="11371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Parison </a:t>
            </a:r>
          </a:p>
          <a:p>
            <a:pPr algn="ctr"/>
            <a:r>
              <a:rPr lang="en-GB" sz="1200" dirty="0"/>
              <a:t>Complete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29404E3-93D1-3898-AA21-4AF408DFC271}"/>
              </a:ext>
            </a:extLst>
          </p:cNvPr>
          <p:cNvSpPr txBox="1"/>
          <p:nvPr/>
        </p:nvSpPr>
        <p:spPr>
          <a:xfrm>
            <a:off x="7864814" y="2530768"/>
            <a:ext cx="11371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Parison </a:t>
            </a:r>
          </a:p>
          <a:p>
            <a:pPr algn="ctr"/>
            <a:r>
              <a:rPr lang="en-GB" sz="1200" dirty="0"/>
              <a:t>Complete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2CC4FC5-DEA8-2DB0-D6CB-D158A4466C1D}"/>
              </a:ext>
            </a:extLst>
          </p:cNvPr>
          <p:cNvSpPr txBox="1"/>
          <p:nvPr/>
        </p:nvSpPr>
        <p:spPr>
          <a:xfrm>
            <a:off x="5967072" y="3735212"/>
            <a:ext cx="113713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Mould filled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FE4FE056-96E6-A7AC-EAE2-5F0FB060A600}"/>
              </a:ext>
            </a:extLst>
          </p:cNvPr>
          <p:cNvSpPr txBox="1"/>
          <p:nvPr/>
        </p:nvSpPr>
        <p:spPr>
          <a:xfrm>
            <a:off x="7687618" y="1494347"/>
            <a:ext cx="11371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Parison </a:t>
            </a:r>
          </a:p>
          <a:p>
            <a:pPr algn="ctr"/>
            <a:r>
              <a:rPr lang="en-GB" sz="1200" dirty="0"/>
              <a:t>ready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42BA2E4D-B90D-3958-1022-D0FA3843A0F0}"/>
              </a:ext>
            </a:extLst>
          </p:cNvPr>
          <p:cNvSpPr txBox="1"/>
          <p:nvPr/>
        </p:nvSpPr>
        <p:spPr>
          <a:xfrm>
            <a:off x="8877970" y="3592710"/>
            <a:ext cx="11371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Bottle formed </a:t>
            </a:r>
          </a:p>
          <a:p>
            <a:pPr algn="ctr"/>
            <a:r>
              <a:rPr lang="en-GB" sz="1200" dirty="0"/>
              <a:t>formed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1663F81A-1F29-B3A1-40AC-79F0A537A250}"/>
              </a:ext>
            </a:extLst>
          </p:cNvPr>
          <p:cNvSpPr txBox="1"/>
          <p:nvPr/>
        </p:nvSpPr>
        <p:spPr>
          <a:xfrm>
            <a:off x="10395812" y="3546629"/>
            <a:ext cx="113713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Bottle Ejected</a:t>
            </a:r>
          </a:p>
        </p:txBody>
      </p:sp>
    </p:spTree>
    <p:extLst>
      <p:ext uri="{BB962C8B-B14F-4D97-AF65-F5344CB8AC3E}">
        <p14:creationId xmlns:p14="http://schemas.microsoft.com/office/powerpoint/2010/main" val="228014795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BA0F4-4121-A656-39EB-BAB2E05E9F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Blow moulding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AE86DD-4D25-D1BB-351E-616F699C91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 diagram and what why</a:t>
            </a:r>
          </a:p>
          <a:p>
            <a:pPr lvl="1"/>
            <a:r>
              <a:rPr lang="en-GB" dirty="0"/>
              <a:t>Mould dimensions</a:t>
            </a:r>
          </a:p>
          <a:p>
            <a:pPr lvl="1"/>
            <a:r>
              <a:rPr lang="en-GB" dirty="0"/>
              <a:t>Quality of Plastics</a:t>
            </a:r>
          </a:p>
          <a:p>
            <a:pPr lvl="1"/>
            <a:r>
              <a:rPr lang="en-GB" dirty="0"/>
              <a:t>Thin section dimensions</a:t>
            </a:r>
          </a:p>
          <a:p>
            <a:pPr lvl="1"/>
            <a:r>
              <a:rPr lang="en-GB" dirty="0"/>
              <a:t>Competent operators / companies</a:t>
            </a:r>
          </a:p>
          <a:p>
            <a:pPr lvl="1"/>
            <a:endParaRPr lang="en-GB" dirty="0"/>
          </a:p>
          <a:p>
            <a:endParaRPr lang="en-GB" dirty="0"/>
          </a:p>
          <a:p>
            <a:pPr marL="457200" lvl="1" indent="0">
              <a:buNone/>
            </a:pPr>
            <a:r>
              <a:rPr lang="en-GB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253106405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47F2C5-6132-8131-B2EE-C72820E58A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QFD 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CEB19B-ED11-9DE5-AD81-0F620B0516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Control measures?</a:t>
            </a:r>
          </a:p>
          <a:p>
            <a:pPr lvl="1"/>
            <a:r>
              <a:rPr lang="en-GB" dirty="0"/>
              <a:t>Maintenance</a:t>
            </a:r>
          </a:p>
          <a:p>
            <a:pPr lvl="1"/>
            <a:r>
              <a:rPr lang="en-GB" dirty="0"/>
              <a:t>Regulator in process</a:t>
            </a:r>
          </a:p>
          <a:p>
            <a:pPr lvl="1"/>
            <a:r>
              <a:rPr lang="en-GB" dirty="0"/>
              <a:t>PLC control</a:t>
            </a:r>
          </a:p>
          <a:p>
            <a:pPr lvl="1"/>
            <a:r>
              <a:rPr lang="en-GB" dirty="0"/>
              <a:t>Training and understanding of process.</a:t>
            </a:r>
          </a:p>
        </p:txBody>
      </p:sp>
    </p:spTree>
    <p:extLst>
      <p:ext uri="{BB962C8B-B14F-4D97-AF65-F5344CB8AC3E}">
        <p14:creationId xmlns:p14="http://schemas.microsoft.com/office/powerpoint/2010/main" val="3833478160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292</TotalTime>
  <Words>1139</Words>
  <Application>Microsoft Office PowerPoint</Application>
  <PresentationFormat>Widescreen</PresentationFormat>
  <Paragraphs>429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25</vt:i4>
      </vt:variant>
    </vt:vector>
  </HeadingPairs>
  <TitlesOfParts>
    <vt:vector size="33" baseType="lpstr">
      <vt:lpstr>Arial</vt:lpstr>
      <vt:lpstr>Calibri</vt:lpstr>
      <vt:lpstr>Calibri Light</vt:lpstr>
      <vt:lpstr>Rockwell</vt:lpstr>
      <vt:lpstr>Rockwell Condensed</vt:lpstr>
      <vt:lpstr>Wingdings</vt:lpstr>
      <vt:lpstr>Office Theme</vt:lpstr>
      <vt:lpstr>Wood Type</vt:lpstr>
      <vt:lpstr>Assignment Example</vt:lpstr>
      <vt:lpstr>VIRSS</vt:lpstr>
      <vt:lpstr>Visual and Infra Red Screening Smoke</vt:lpstr>
      <vt:lpstr>VIRSS…the anatomy of a poor design!</vt:lpstr>
      <vt:lpstr>VIRSS…the anatomy of a poor design!</vt:lpstr>
      <vt:lpstr>Follow the SE process we did in level four!</vt:lpstr>
      <vt:lpstr>You can assume this bit has been done in your assignment and you have arrived at a concept.</vt:lpstr>
      <vt:lpstr>Architecture!</vt:lpstr>
      <vt:lpstr>Architecture!</vt:lpstr>
      <vt:lpstr>Architecture!</vt:lpstr>
      <vt:lpstr>Architecture!</vt:lpstr>
      <vt:lpstr>PowerPoint Presentation</vt:lpstr>
      <vt:lpstr>What do these bits do??</vt:lpstr>
      <vt:lpstr>PowerPoint Presentation</vt:lpstr>
      <vt:lpstr>What do these bits do??</vt:lpstr>
      <vt:lpstr>Important bits?</vt:lpstr>
      <vt:lpstr>System Architecture</vt:lpstr>
      <vt:lpstr>Mow Manufacturing</vt:lpstr>
      <vt:lpstr>PowerPoint Presentation</vt:lpstr>
      <vt:lpstr>QFD 3</vt:lpstr>
      <vt:lpstr>QFD 4</vt:lpstr>
      <vt:lpstr>What else?</vt:lpstr>
      <vt:lpstr>PowerPoint Presentation</vt:lpstr>
      <vt:lpstr>Blow moulding</vt:lpstr>
      <vt:lpstr>QFD 4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David Holley</dc:creator>
  <cp:lastModifiedBy>David Holley</cp:lastModifiedBy>
  <cp:revision>1</cp:revision>
  <dcterms:created xsi:type="dcterms:W3CDTF">2024-03-21T10:56:02Z</dcterms:created>
  <dcterms:modified xsi:type="dcterms:W3CDTF">2024-06-05T15:13:21Z</dcterms:modified>
</cp:coreProperties>
</file>