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66" r:id="rId2"/>
    <p:sldId id="268" r:id="rId3"/>
    <p:sldId id="261" r:id="rId4"/>
    <p:sldId id="262" r:id="rId5"/>
    <p:sldId id="263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600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91828F-94CB-4647-9E78-A267C8B27DF0}" v="264" dt="2018-09-07T12:16:30.02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1374" autoAdjust="0"/>
  </p:normalViewPr>
  <p:slideViewPr>
    <p:cSldViewPr>
      <p:cViewPr varScale="1">
        <p:scale>
          <a:sx n="63" d="100"/>
          <a:sy n="63" d="100"/>
        </p:scale>
        <p:origin x="159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0798A9-7064-47B1-8971-CD0078F45718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38AB57-CC94-419C-8F6A-817F32F8D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7336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A7E7F2-B72D-4701-8A9B-2678FF82471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226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you have problems with the video, please use the URL and paste into your Browser.  URL for Daniel Goleman introducing ‘Emotional Intelligence’</a:t>
            </a:r>
          </a:p>
          <a:p>
            <a:r>
              <a:rPr lang="en-GB" dirty="0"/>
              <a:t> https://www.youtube.com/watch?v=Y7m9eNoB3NU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38AB57-CC94-419C-8F6A-817F32F8D04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7238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6E311FEF-E08C-492A-B9A4-BB02EFE90911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5ADB8-B466-4A38-BBAD-2A1331A9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297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11FEF-E08C-492A-B9A4-BB02EFE90911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5ADB8-B466-4A38-BBAD-2A1331A9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079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11FEF-E08C-492A-B9A4-BB02EFE90911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5ADB8-B466-4A38-BBAD-2A1331A9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3797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11FEF-E08C-492A-B9A4-BB02EFE90911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5ADB8-B466-4A38-BBAD-2A1331A9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9668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11FEF-E08C-492A-B9A4-BB02EFE90911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5ADB8-B466-4A38-BBAD-2A1331A9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0605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11FEF-E08C-492A-B9A4-BB02EFE90911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5ADB8-B466-4A38-BBAD-2A1331A9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9797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11FEF-E08C-492A-B9A4-BB02EFE90911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5ADB8-B466-4A38-BBAD-2A1331A9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711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11FEF-E08C-492A-B9A4-BB02EFE90911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5ADB8-B466-4A38-BBAD-2A1331A9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5063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11FEF-E08C-492A-B9A4-BB02EFE90911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5ADB8-B466-4A38-BBAD-2A1331A9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9513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11FEF-E08C-492A-B9A4-BB02EFE90911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5ADB8-B466-4A38-BBAD-2A1331A9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049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11FEF-E08C-492A-B9A4-BB02EFE90911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5ADB8-B466-4A38-BBAD-2A1331A9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4249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311FEF-E08C-492A-B9A4-BB02EFE90911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5ADB8-B466-4A38-BBAD-2A1331A99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5308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7m9eNoB3NU" TargetMode="Externa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4909" y="1699022"/>
            <a:ext cx="8104910" cy="1790700"/>
          </a:xfrm>
        </p:spPr>
        <p:txBody>
          <a:bodyPr>
            <a:normAutofit/>
          </a:bodyPr>
          <a:lstStyle/>
          <a:p>
            <a:r>
              <a:rPr lang="en-GB" dirty="0"/>
              <a:t>BMSK6006 Developing Emotional Intelligence for the Work Place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000" dirty="0">
                <a:solidFill>
                  <a:srgbClr val="FFFF00"/>
                </a:solidFill>
              </a:rPr>
              <a:t>Evening Session One</a:t>
            </a:r>
          </a:p>
        </p:txBody>
      </p:sp>
    </p:spTree>
    <p:extLst>
      <p:ext uri="{BB962C8B-B14F-4D97-AF65-F5344CB8AC3E}">
        <p14:creationId xmlns:p14="http://schemas.microsoft.com/office/powerpoint/2010/main" val="7902309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BCE42-E0FE-4829-9CFC-D8B2CB8931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So, what is Emotional Intelligence?</a:t>
            </a:r>
          </a:p>
        </p:txBody>
      </p:sp>
      <p:pic>
        <p:nvPicPr>
          <p:cNvPr id="10" name="Online Media 9" title="Daniel Goleman Introduces Emotional Intelligence">
            <a:hlinkClick r:id="" action="ppaction://media"/>
            <a:extLst>
              <a:ext uri="{FF2B5EF4-FFF2-40B4-BE49-F238E27FC236}">
                <a16:creationId xmlns:a16="http://schemas.microsoft.com/office/drawing/2014/main" id="{1237DADE-840C-4D3E-BBEB-A3F54D91681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286000" y="2271713"/>
            <a:ext cx="457200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081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98" y="332656"/>
            <a:ext cx="9137155" cy="49175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639156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508" y="188640"/>
            <a:ext cx="8856984" cy="5370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56142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62" y="692696"/>
            <a:ext cx="8797178" cy="3672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81" y="188640"/>
            <a:ext cx="8884341" cy="3663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7347277-A2B8-4812-B05D-2F7738535C78}"/>
              </a:ext>
            </a:extLst>
          </p:cNvPr>
          <p:cNvSpPr/>
          <p:nvPr/>
        </p:nvSpPr>
        <p:spPr>
          <a:xfrm>
            <a:off x="3707904" y="4535362"/>
            <a:ext cx="522001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Hay Group (</a:t>
            </a:r>
            <a:r>
              <a:rPr lang="en-GB" i="1" dirty="0"/>
              <a:t>2015) Is emotional intelligence the key to future leaders’ success? </a:t>
            </a:r>
            <a:r>
              <a:rPr lang="en-GB" dirty="0"/>
              <a:t>Compiled in partnership with Goleman and </a:t>
            </a:r>
            <a:r>
              <a:rPr lang="en-GB" i="1" dirty="0" err="1"/>
              <a:t>Boyatzis</a:t>
            </a:r>
            <a:r>
              <a:rPr lang="en-GB" dirty="0" err="1"/>
              <a:t>ersh</a:t>
            </a:r>
            <a:endParaRPr lang="en-GB" i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F46B69E-C112-4F20-ACAB-104CD8A0EA64}"/>
              </a:ext>
            </a:extLst>
          </p:cNvPr>
          <p:cNvSpPr/>
          <p:nvPr/>
        </p:nvSpPr>
        <p:spPr>
          <a:xfrm>
            <a:off x="2483768" y="4536503"/>
            <a:ext cx="9270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Source:</a:t>
            </a:r>
          </a:p>
        </p:txBody>
      </p:sp>
    </p:spTree>
    <p:extLst>
      <p:ext uri="{BB962C8B-B14F-4D97-AF65-F5344CB8AC3E}">
        <p14:creationId xmlns:p14="http://schemas.microsoft.com/office/powerpoint/2010/main" val="375003850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 Theme" id="{4EDD5D2F-0DA9-45A0-9D74-260097302066}" vid="{328693C3-4DA8-45CE-A288-7D0FF9D8548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2909</TotalTime>
  <Words>76</Words>
  <Application>Microsoft Office PowerPoint</Application>
  <PresentationFormat>On-screen Show (4:3)</PresentationFormat>
  <Paragraphs>9</Paragraphs>
  <Slides>5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Myriad Pro</vt:lpstr>
      <vt:lpstr>Default Theme</vt:lpstr>
      <vt:lpstr>BMSK6006 Developing Emotional Intelligence for the Work Place</vt:lpstr>
      <vt:lpstr>So, what is Emotional Intelligence?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Leadership, Business performance &amp; EI</dc:title>
  <dc:creator>Andrew</dc:creator>
  <cp:lastModifiedBy>UWTSD</cp:lastModifiedBy>
  <cp:revision>14</cp:revision>
  <dcterms:created xsi:type="dcterms:W3CDTF">2016-07-08T10:23:52Z</dcterms:created>
  <dcterms:modified xsi:type="dcterms:W3CDTF">2020-02-12T10:29:42Z</dcterms:modified>
</cp:coreProperties>
</file>