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6" r:id="rId4"/>
    <p:sldId id="258" r:id="rId5"/>
    <p:sldId id="260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86"/>
    <p:restoredTop sz="88957"/>
  </p:normalViewPr>
  <p:slideViewPr>
    <p:cSldViewPr snapToGrid="0" snapToObjects="1">
      <p:cViewPr varScale="1">
        <p:scale>
          <a:sx n="83" d="100"/>
          <a:sy n="83" d="100"/>
        </p:scale>
        <p:origin x="23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0FE74-547D-084B-B3A3-3D41635761FF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E24BA-7E02-5B40-8CA6-5DDA52128D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563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E24BA-7E02-5B40-8CA6-5DDA52128D0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46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F8B9-A19C-FB45-BA41-EB40A5944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42A066-2233-164A-88B2-1087EE2C9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CABA1-1109-2945-B5DE-7470EDB79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9565A-BA5B-6A46-8992-D9F142DC3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D095F-90F9-FF4C-B9FB-3DA871972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576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9C26-088C-5A45-8C35-C0229AC90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54BBF-D0A0-564C-898F-E7FE5CB20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D9D90-FD15-A744-B5A4-373BD441B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DE95B-B7CF-D941-A8BB-CF77A96B0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9B7E8-F6CC-4E4E-A275-FE4C730E0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09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81A27-D3BE-2640-B911-0943F428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BA528-BE1D-0143-B228-54DCAF71B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5F9BE-C65C-E148-BC71-987A348A7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6FA535-4813-C445-8B16-3F4578A3A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D6124-6127-754A-9546-F1AA1CDD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401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BC0B9-BDD5-4B41-9FE2-CDA0E2A77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E70D7-48CD-AE46-8821-86146EF534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41A4E3-D793-3548-8E83-54B8CD9B8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4C300B-950E-0346-BA19-2483606D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E8D074-E5AD-D64D-90AA-BD7331DB2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DFA2C-20C6-6D45-A0E7-838DD4F98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42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38A51-4F69-F340-8650-42A5AE3F6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4DED6D-91C8-2347-91F3-C1EBF405AA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44D1C-ED4E-6B4E-9ED5-E86CC6A8FD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A4DB7E-5191-C642-AF5E-DB530F8D6A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6BB8D8-96C6-1548-9026-94C7097DD0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B3443F-B0C0-DD45-9EE0-6D9509603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497AA7-1FD4-704A-8E78-9C2498FDC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DBAE33-CE3E-4C46-B019-6363625E0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02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429FF-2CDA-5145-ABE1-9D93D27D2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5BB43-4377-2C4B-BAA6-59E17905C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3C461C-CD4B-FC48-AB5C-D55D5DBD5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3C2937-94A0-3C41-BE54-F6DE988D8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545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893226-C15A-D344-B568-6E15DDD1A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202D5D-648B-DA45-9032-489BA7F9C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1D1BE-1E1E-EA45-B6EC-0C7467817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402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14867-BB6A-A346-B177-619B8ED16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8FB20-8D6D-544E-8B8B-16CBE80A8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B8F232-DCF5-0340-8A8D-50FFF87F0A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E4B07-1B43-D247-810B-BECF9F54B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6FFB97-3DDD-4943-B3A0-0E9BFD82A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5CCD2-DF40-A243-875B-45869C37F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720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C0A39-4F45-1448-98DB-B6C4FAC6C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99C5A1-FAB1-D04A-B814-A468E45F78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1C729-6982-434E-B364-C656C11ED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5F57E-AEB6-F544-80A3-0AEA14CA0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9D1C05-1E0E-2E42-82B7-29A4B238B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BF8B19-BBEB-6542-A0D3-C787264DE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70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A3FBD-7673-0645-B8D1-020931689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CAD18C-6042-4645-9FD7-A320B7EA37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E51E8-152E-F84D-B172-28616F131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0ACD9-95AA-CF4B-9A57-0B1E7E375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FE28F-CB0B-CE49-88EA-84756D86B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686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61F907-014A-DD46-AA34-F9800AE262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9C2B6B-D004-F14B-9875-A570D2CBE5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76FEC-0626-104C-B978-351FECA59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8DBE4-D9D2-BC48-8875-C421ADFCE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1E177-E014-CD47-A9EC-DA27FF677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490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F6C78A-23F0-6848-9E6D-AC8FC261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B81B8C-BE7C-124F-94AB-DD85BA4B81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5970D-8FD9-4244-A57D-3C2DD127C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1F9EF-9BF0-1740-AFC0-1577D02F84A7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C1845D-015F-B04B-BEA6-89C1260E5C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38099-F08B-2345-90F1-8ED1ADCC17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9F192-D134-9E46-AAA0-FA34624A7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174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88987-BC2D-D84D-A632-6891C1F12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0"/>
            <a:ext cx="4154556" cy="1325563"/>
          </a:xfrm>
        </p:spPr>
        <p:txBody>
          <a:bodyPr/>
          <a:lstStyle/>
          <a:p>
            <a:r>
              <a:rPr lang="en-US" u="sng" dirty="0"/>
              <a:t>Today’s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60500-85B4-2646-A515-5BF164A43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1425542"/>
            <a:ext cx="12046226" cy="55450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Todays date: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mawrth</a:t>
            </a:r>
            <a:r>
              <a:rPr lang="en-GB" dirty="0"/>
              <a:t> y </a:t>
            </a:r>
            <a:r>
              <a:rPr lang="en-GB" dirty="0" err="1"/>
              <a:t>pumed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(25</a:t>
            </a:r>
            <a:r>
              <a:rPr lang="en-GB" baseline="30000" dirty="0"/>
              <a:t>ain) </a:t>
            </a:r>
            <a:r>
              <a:rPr lang="en-GB" dirty="0" err="1"/>
              <a:t>Chwefror</a:t>
            </a:r>
            <a:r>
              <a:rPr lang="en-GB" dirty="0"/>
              <a:t>. </a:t>
            </a:r>
          </a:p>
          <a:p>
            <a:pPr marL="0" indent="0">
              <a:buNone/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di? (what is your name?)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ywt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/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ydwch</a:t>
            </a:r>
            <a:r>
              <a:rPr lang="en-GB" dirty="0"/>
              <a:t> chi </a:t>
            </a:r>
            <a:r>
              <a:rPr lang="en-GB" dirty="0" err="1"/>
              <a:t>heddiw</a:t>
            </a:r>
            <a:r>
              <a:rPr lang="en-GB" dirty="0"/>
              <a:t>? (how are you today? Da/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) 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 (where are you from?)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Heddiw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i </a:t>
            </a:r>
            <a:r>
              <a:rPr lang="en-GB" dirty="0" err="1"/>
              <a:t>ddysgu</a:t>
            </a:r>
            <a:r>
              <a:rPr lang="en-GB" dirty="0"/>
              <a:t> am……. (Today, we are going to learn about)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Todays lesson: </a:t>
            </a:r>
            <a:r>
              <a:rPr lang="en-GB" dirty="0" err="1"/>
              <a:t>Gwyddoniaeth</a:t>
            </a:r>
            <a:r>
              <a:rPr lang="en-GB" dirty="0"/>
              <a:t>; </a:t>
            </a:r>
            <a:r>
              <a:rPr lang="en-GB" dirty="0" err="1"/>
              <a:t>Daeareg</a:t>
            </a:r>
            <a:r>
              <a:rPr lang="en-GB" dirty="0"/>
              <a:t>.</a:t>
            </a:r>
          </a:p>
          <a:p>
            <a:pPr marL="0" indent="0">
              <a:buNone/>
            </a:pPr>
            <a:br>
              <a:rPr lang="en-GB" dirty="0"/>
            </a:br>
            <a:br>
              <a:rPr lang="en-GB" dirty="0"/>
            </a:br>
            <a:r>
              <a:rPr lang="en-GB" sz="6300" dirty="0" err="1"/>
              <a:t>Barod</a:t>
            </a:r>
            <a:r>
              <a:rPr lang="en-GB" sz="6300" dirty="0"/>
              <a:t>?</a:t>
            </a:r>
          </a:p>
          <a:p>
            <a:pPr marL="0" indent="0">
              <a:buNone/>
            </a:pPr>
            <a:br>
              <a:rPr lang="en-GB" dirty="0"/>
            </a:b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290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7EAEC-E3C0-DD44-9223-79F9D8814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4" y="13120"/>
            <a:ext cx="10515600" cy="4351338"/>
          </a:xfrm>
        </p:spPr>
        <p:txBody>
          <a:bodyPr/>
          <a:lstStyle/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C3728F-1B4F-E54E-84D4-4A7D6A55CE2D}"/>
              </a:ext>
            </a:extLst>
          </p:cNvPr>
          <p:cNvSpPr/>
          <p:nvPr/>
        </p:nvSpPr>
        <p:spPr>
          <a:xfrm>
            <a:off x="633331" y="263471"/>
            <a:ext cx="10925345" cy="30469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Gwrandewch</a:t>
            </a:r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9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edrychwch</a:t>
            </a:r>
            <a:endParaRPr lang="en-US" sz="9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3505AA-7BE9-3846-AD43-AE6AF1E27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0495" y="3831253"/>
            <a:ext cx="4913309" cy="28660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20DCEE-500A-7A4D-B960-E643C3B122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925" y="3464613"/>
            <a:ext cx="3599375" cy="359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346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74585-964B-7B4B-82D3-DA5D086239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1234" y="-437322"/>
            <a:ext cx="9144000" cy="2387600"/>
          </a:xfrm>
        </p:spPr>
        <p:txBody>
          <a:bodyPr/>
          <a:lstStyle/>
          <a:p>
            <a:r>
              <a:rPr lang="en-US" dirty="0"/>
              <a:t>South wales (</a:t>
            </a:r>
            <a:r>
              <a:rPr lang="en-US" b="1" dirty="0"/>
              <a:t>De </a:t>
            </a:r>
            <a:r>
              <a:rPr lang="en-US" b="1" dirty="0" err="1"/>
              <a:t>Cymru</a:t>
            </a:r>
            <a:r>
              <a:rPr lang="en-US" dirty="0"/>
              <a:t>) coal measures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405F3E-888E-E448-A9CA-5414B5F35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04" y="1950278"/>
            <a:ext cx="6502400" cy="431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A89D42-85DD-744C-A9FB-ADE72235B82A}"/>
              </a:ext>
            </a:extLst>
          </p:cNvPr>
          <p:cNvSpPr txBox="1"/>
          <p:nvPr/>
        </p:nvSpPr>
        <p:spPr>
          <a:xfrm>
            <a:off x="7414591" y="1950278"/>
            <a:ext cx="45123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coalfields in Wales are the remains of part of a wetland forest that extended over large areas of the tropics, about 300 million years ago (</a:t>
            </a:r>
            <a:r>
              <a:rPr lang="en-GB" sz="2400" b="1" u="sng" dirty="0"/>
              <a:t>tri chan miliwn</a:t>
            </a:r>
            <a:r>
              <a:rPr lang="en-GB" sz="2400" dirty="0"/>
              <a:t>) (the Late Carboniferous Period). These are known as the Coal Forests.</a:t>
            </a:r>
          </a:p>
          <a:p>
            <a:endParaRPr lang="en-GB" sz="2400" dirty="0"/>
          </a:p>
          <a:p>
            <a:r>
              <a:rPr lang="en-GB" sz="2400" dirty="0"/>
              <a:t>Coal </a:t>
            </a:r>
            <a:r>
              <a:rPr lang="en-GB" sz="2400" b="1" dirty="0"/>
              <a:t>(</a:t>
            </a:r>
            <a:r>
              <a:rPr lang="en-GB" sz="2400" b="1" u="sng" dirty="0" err="1"/>
              <a:t>glo</a:t>
            </a:r>
            <a:r>
              <a:rPr lang="en-GB" sz="2400" b="1" dirty="0"/>
              <a:t>) </a:t>
            </a:r>
            <a:r>
              <a:rPr lang="en-GB" sz="2400" dirty="0"/>
              <a:t>is what is left of peat when it has been compressed and heated, so that virtually all that remains is carbon.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43267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D5453-CE2D-B549-8282-2D3F37C1D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6" y="4571999"/>
            <a:ext cx="12032974" cy="544664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Coal Forests were quite different from anything growing today. The main plants were tree-like lycophytes ('club mosses') that could grow up to 50m tall.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Because these plants grew so quickly and then died, vast quantities of peat accumulated on the forest floor.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4E9011-2856-A445-9961-B6D5F9C13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5113" y="0"/>
            <a:ext cx="6400800" cy="459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181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3C6732A-E232-304A-8B14-6427751A50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5006" b="35235"/>
          <a:stretch/>
        </p:blipFill>
        <p:spPr>
          <a:xfrm>
            <a:off x="888325" y="0"/>
            <a:ext cx="102954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552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9175B-AA5E-9940-8B74-BA4B58C54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39" y="166343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Question time /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cwestiynau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3F209-7AB5-164C-B973-91C0C91F0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139" y="1288912"/>
            <a:ext cx="11724861" cy="55690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2800" b="1" dirty="0" err="1"/>
              <a:t>Atebwch</a:t>
            </a:r>
            <a:r>
              <a:rPr lang="en-US" sz="12800" b="1" dirty="0"/>
              <a:t> </a:t>
            </a:r>
            <a:r>
              <a:rPr lang="en-US" sz="12800" b="1" dirty="0" err="1"/>
              <a:t>yn</a:t>
            </a:r>
            <a:r>
              <a:rPr lang="en-US" sz="12800" b="1" dirty="0"/>
              <a:t> </a:t>
            </a:r>
            <a:r>
              <a:rPr lang="en-US" sz="12800" b="1" dirty="0" err="1"/>
              <a:t>Gymraeg</a:t>
            </a:r>
            <a:endParaRPr lang="en-US" sz="12800" b="1" dirty="0"/>
          </a:p>
          <a:p>
            <a:endParaRPr lang="en-US" sz="9600" dirty="0"/>
          </a:p>
          <a:p>
            <a:pPr>
              <a:lnSpc>
                <a:spcPct val="120000"/>
              </a:lnSpc>
            </a:pPr>
            <a:r>
              <a:rPr lang="en-US" sz="7200" dirty="0"/>
              <a:t>Where in Wales is coal mainly found?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/>
              <a:t>De </a:t>
            </a:r>
            <a:r>
              <a:rPr lang="en-US" sz="7200" dirty="0" err="1"/>
              <a:t>Cymru</a:t>
            </a:r>
            <a:endParaRPr lang="en-US" sz="7200" dirty="0"/>
          </a:p>
          <a:p>
            <a:pPr marL="0" indent="0">
              <a:lnSpc>
                <a:spcPct val="120000"/>
              </a:lnSpc>
              <a:buNone/>
            </a:pPr>
            <a:endParaRPr lang="en-US" sz="7200" dirty="0"/>
          </a:p>
          <a:p>
            <a:pPr>
              <a:lnSpc>
                <a:spcPct val="120000"/>
              </a:lnSpc>
            </a:pPr>
            <a:r>
              <a:rPr lang="en-US" sz="7200" dirty="0"/>
              <a:t>How many years ago did coal in south wales form?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/>
              <a:t>Tri </a:t>
            </a:r>
            <a:r>
              <a:rPr lang="en-US" sz="7200" dirty="0" err="1"/>
              <a:t>chan</a:t>
            </a:r>
            <a:r>
              <a:rPr lang="en-US" sz="7200" dirty="0"/>
              <a:t> </a:t>
            </a:r>
            <a:r>
              <a:rPr lang="en-US" sz="7200" dirty="0" err="1"/>
              <a:t>miliwn</a:t>
            </a:r>
            <a:r>
              <a:rPr lang="en-US" sz="7200" dirty="0"/>
              <a:t> </a:t>
            </a:r>
          </a:p>
          <a:p>
            <a:pPr marL="0" indent="0">
              <a:lnSpc>
                <a:spcPct val="120000"/>
              </a:lnSpc>
              <a:buNone/>
            </a:pPr>
            <a:endParaRPr lang="en-US" sz="7200" dirty="0"/>
          </a:p>
          <a:p>
            <a:pPr>
              <a:lnSpc>
                <a:spcPct val="120000"/>
              </a:lnSpc>
            </a:pPr>
            <a:r>
              <a:rPr lang="en-US" sz="7200" dirty="0"/>
              <a:t>Beth </a:t>
            </a:r>
            <a:r>
              <a:rPr lang="en-US" sz="7200" dirty="0" err="1"/>
              <a:t>ydy</a:t>
            </a:r>
            <a:r>
              <a:rPr lang="en-US" sz="7200" dirty="0"/>
              <a:t> coal </a:t>
            </a:r>
            <a:r>
              <a:rPr lang="en-US" sz="7200" dirty="0" err="1"/>
              <a:t>yn</a:t>
            </a:r>
            <a:r>
              <a:rPr lang="en-US" sz="7200" dirty="0"/>
              <a:t> </a:t>
            </a:r>
            <a:r>
              <a:rPr lang="en-US" sz="7200" dirty="0" err="1"/>
              <a:t>Gymraeg</a:t>
            </a:r>
            <a:r>
              <a:rPr lang="en-US" sz="7200" dirty="0"/>
              <a:t>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 err="1"/>
              <a:t>Glo</a:t>
            </a:r>
            <a:endParaRPr lang="en-US" sz="7200" dirty="0"/>
          </a:p>
          <a:p>
            <a:pPr marL="0" indent="0">
              <a:lnSpc>
                <a:spcPct val="120000"/>
              </a:lnSpc>
              <a:buNone/>
            </a:pPr>
            <a:endParaRPr lang="en-US" sz="7200" dirty="0"/>
          </a:p>
          <a:p>
            <a:pPr>
              <a:lnSpc>
                <a:spcPct val="120000"/>
              </a:lnSpc>
            </a:pPr>
            <a:r>
              <a:rPr lang="en-US" sz="7200" dirty="0"/>
              <a:t>Beth </a:t>
            </a:r>
            <a:r>
              <a:rPr lang="en-US" sz="7200" dirty="0" err="1"/>
              <a:t>ydy</a:t>
            </a:r>
            <a:r>
              <a:rPr lang="en-US" sz="7200" dirty="0"/>
              <a:t> </a:t>
            </a:r>
            <a:r>
              <a:rPr lang="en-US" sz="7200" dirty="0" err="1"/>
              <a:t>Daeareg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</a:t>
            </a:r>
            <a:r>
              <a:rPr lang="en-US" sz="7200" dirty="0" err="1"/>
              <a:t>Saesneg</a:t>
            </a:r>
            <a:r>
              <a:rPr lang="en-US" sz="7200" dirty="0"/>
              <a:t>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/>
              <a:t>Geology</a:t>
            </a:r>
            <a:br>
              <a:rPr lang="en-US" sz="7200" dirty="0"/>
            </a:br>
            <a:endParaRPr lang="en-US" sz="7200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71FB53-AEDA-024B-B8C6-B89B5F94DDE9}"/>
              </a:ext>
            </a:extLst>
          </p:cNvPr>
          <p:cNvSpPr txBox="1"/>
          <p:nvPr/>
        </p:nvSpPr>
        <p:spPr>
          <a:xfrm>
            <a:off x="9952075" y="6211669"/>
            <a:ext cx="3189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51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FBFEC-BD93-BA4D-BF42-F7D61876E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End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236D5-9851-2845-A353-E4EC0B329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9377"/>
            <a:ext cx="10515600" cy="2768723"/>
          </a:xfrm>
        </p:spPr>
        <p:txBody>
          <a:bodyPr/>
          <a:lstStyle/>
          <a:p>
            <a:pPr marL="0" indent="0">
              <a:buNone/>
            </a:pPr>
            <a:r>
              <a:rPr lang="en-US" dirty="0" err="1"/>
              <a:t>Dosbarth</a:t>
            </a:r>
            <a:r>
              <a:rPr lang="en-US" dirty="0"/>
              <a:t> da!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 err="1"/>
              <a:t>Hwyl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</a:t>
            </a:r>
            <a:r>
              <a:rPr lang="en-US" dirty="0" err="1"/>
              <a:t>pawb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002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1412</TotalTime>
  <Words>192</Words>
  <Application>Microsoft Macintosh PowerPoint</Application>
  <PresentationFormat>Widescreen</PresentationFormat>
  <Paragraphs>44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Today’s lesson</vt:lpstr>
      <vt:lpstr>PowerPoint Presentation</vt:lpstr>
      <vt:lpstr>South wales (De Cymru) coal measures</vt:lpstr>
      <vt:lpstr>PowerPoint Presentation</vt:lpstr>
      <vt:lpstr>PowerPoint Presentation</vt:lpstr>
      <vt:lpstr>Question time / Amser cwestiynau</vt:lpstr>
      <vt:lpstr>End of the lesson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South wales (De Cymru) coal measures</dc:title>
  <dc:creator>Alex Hart</dc:creator>
  <cp:lastModifiedBy>Alex Hart</cp:lastModifiedBy>
  <cp:revision>12</cp:revision>
  <dcterms:created xsi:type="dcterms:W3CDTF">2020-02-12T12:11:16Z</dcterms:created>
  <dcterms:modified xsi:type="dcterms:W3CDTF">2020-02-25T11:38:10Z</dcterms:modified>
</cp:coreProperties>
</file>