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7EF12-BA81-353A-8006-6356CB26900A}" v="6" dt="2025-11-11T10:07:03.327"/>
    <p1510:client id="{5AB48FAF-9D43-3B1A-0824-71CF84A0B16B}" v="49" dt="2025-11-11T09:53:16.753"/>
    <p1510:client id="{7A2BAC7B-EA0C-650A-6F1D-B8B6EAA20E63}" v="4" dt="2025-11-11T10:02:24.3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 Surdu (2333638)" userId="S::2333638@student.uwtsd.ac.uk::cdb0d33e-6a2c-4e85-9d37-cee76f91ea21" providerId="AD" clId="Web-{0597EF12-BA81-353A-8006-6356CB26900A}"/>
    <pc:docChg chg="modSld">
      <pc:chgData name="Ioan Surdu (2333638)" userId="S::2333638@student.uwtsd.ac.uk::cdb0d33e-6a2c-4e85-9d37-cee76f91ea21" providerId="AD" clId="Web-{0597EF12-BA81-353A-8006-6356CB26900A}" dt="2025-11-11T10:07:03.327" v="4" actId="1076"/>
      <pc:docMkLst>
        <pc:docMk/>
      </pc:docMkLst>
      <pc:sldChg chg="addSp modSp modMedia addAnim">
        <pc:chgData name="Ioan Surdu (2333638)" userId="S::2333638@student.uwtsd.ac.uk::cdb0d33e-6a2c-4e85-9d37-cee76f91ea21" providerId="AD" clId="Web-{0597EF12-BA81-353A-8006-6356CB26900A}" dt="2025-11-11T10:04:20.478" v="1" actId="1076"/>
        <pc:sldMkLst>
          <pc:docMk/>
          <pc:sldMk cId="3606727438" sldId="269"/>
        </pc:sldMkLst>
        <pc:picChg chg="add mod">
          <ac:chgData name="Ioan Surdu (2333638)" userId="S::2333638@student.uwtsd.ac.uk::cdb0d33e-6a2c-4e85-9d37-cee76f91ea21" providerId="AD" clId="Web-{0597EF12-BA81-353A-8006-6356CB26900A}" dt="2025-11-11T10:04:20.478" v="1" actId="1076"/>
          <ac:picMkLst>
            <pc:docMk/>
            <pc:sldMk cId="3606727438" sldId="269"/>
            <ac:picMk id="3" creationId="{DE8E36D0-3080-C569-A029-6A8B84E55255}"/>
          </ac:picMkLst>
        </pc:picChg>
      </pc:sldChg>
      <pc:sldChg chg="addSp modSp modMedia addAnim">
        <pc:chgData name="Ioan Surdu (2333638)" userId="S::2333638@student.uwtsd.ac.uk::cdb0d33e-6a2c-4e85-9d37-cee76f91ea21" providerId="AD" clId="Web-{0597EF12-BA81-353A-8006-6356CB26900A}" dt="2025-11-11T10:07:03.327" v="4" actId="1076"/>
        <pc:sldMkLst>
          <pc:docMk/>
          <pc:sldMk cId="3756936570" sldId="271"/>
        </pc:sldMkLst>
        <pc:spChg chg="mod">
          <ac:chgData name="Ioan Surdu (2333638)" userId="S::2333638@student.uwtsd.ac.uk::cdb0d33e-6a2c-4e85-9d37-cee76f91ea21" providerId="AD" clId="Web-{0597EF12-BA81-353A-8006-6356CB26900A}" dt="2025-11-11T10:04:38.572" v="2" actId="20577"/>
          <ac:spMkLst>
            <pc:docMk/>
            <pc:sldMk cId="3756936570" sldId="271"/>
            <ac:spMk id="2" creationId="{BC859BA6-D880-5289-685F-A7269A900D87}"/>
          </ac:spMkLst>
        </pc:spChg>
        <pc:picChg chg="add mod">
          <ac:chgData name="Ioan Surdu (2333638)" userId="S::2333638@student.uwtsd.ac.uk::cdb0d33e-6a2c-4e85-9d37-cee76f91ea21" providerId="AD" clId="Web-{0597EF12-BA81-353A-8006-6356CB26900A}" dt="2025-11-11T10:07:03.327" v="4" actId="1076"/>
          <ac:picMkLst>
            <pc:docMk/>
            <pc:sldMk cId="3756936570" sldId="271"/>
            <ac:picMk id="4" creationId="{F915E8FB-C515-5758-AF25-61036C91F851}"/>
          </ac:picMkLst>
        </pc:picChg>
      </pc:sldChg>
    </pc:docChg>
  </pc:docChgLst>
  <pc:docChgLst>
    <pc:chgData name="Ioan Surdu (2333638)" userId="S::2333638@student.uwtsd.ac.uk::cdb0d33e-6a2c-4e85-9d37-cee76f91ea21" providerId="AD" clId="Web-{98044B87-5D42-07A7-F881-54F6B2DFBD40}"/>
    <pc:docChg chg="mod modSld addMainMaster delMainMaster">
      <pc:chgData name="Ioan Surdu (2333638)" userId="S::2333638@student.uwtsd.ac.uk::cdb0d33e-6a2c-4e85-9d37-cee76f91ea21" providerId="AD" clId="Web-{98044B87-5D42-07A7-F881-54F6B2DFBD40}" dt="2025-10-13T09:40:25.016" v="50"/>
      <pc:docMkLst>
        <pc:docMk/>
      </pc:docMkLst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2168813807" sldId="257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1144350425" sldId="258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4161407472" sldId="259"/>
        </pc:sldMkLst>
      </pc:sldChg>
      <pc:sldChg chg="addSp del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950166842" sldId="260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1561814156" sldId="261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2472094552" sldId="262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152054046" sldId="263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2784162303" sldId="264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1279187624" sldId="265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1611222205" sldId="266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596433095" sldId="267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1827842334" sldId="268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3606727438" sldId="269"/>
        </pc:sldMkLst>
      </pc:sldChg>
      <pc:sldChg chg="addSp modSp mod modMedia modClrScheme addAnim chgLayout">
        <pc:chgData name="Ioan Surdu (2333638)" userId="S::2333638@student.uwtsd.ac.uk::cdb0d33e-6a2c-4e85-9d37-cee76f91ea21" providerId="AD" clId="Web-{98044B87-5D42-07A7-F881-54F6B2DFBD40}" dt="2025-10-13T09:40:25.016" v="50"/>
        <pc:sldMkLst>
          <pc:docMk/>
          <pc:sldMk cId="3756936570" sldId="271"/>
        </pc:sldMkLst>
        <pc:spChg chg="mod ord">
          <ac:chgData name="Ioan Surdu (2333638)" userId="S::2333638@student.uwtsd.ac.uk::cdb0d33e-6a2c-4e85-9d37-cee76f91ea21" providerId="AD" clId="Web-{98044B87-5D42-07A7-F881-54F6B2DFBD40}" dt="2025-10-13T09:40:25.016" v="50"/>
          <ac:spMkLst>
            <pc:docMk/>
            <pc:sldMk cId="3756936570" sldId="271"/>
            <ac:spMk id="2" creationId="{BC859BA6-D880-5289-685F-A7269A900D87}"/>
          </ac:spMkLst>
        </pc:spChg>
        <pc:spChg chg="mod ord">
          <ac:chgData name="Ioan Surdu (2333638)" userId="S::2333638@student.uwtsd.ac.uk::cdb0d33e-6a2c-4e85-9d37-cee76f91ea21" providerId="AD" clId="Web-{98044B87-5D42-07A7-F881-54F6B2DFBD40}" dt="2025-10-13T09:40:25.016" v="50"/>
          <ac:spMkLst>
            <pc:docMk/>
            <pc:sldMk cId="3756936570" sldId="271"/>
            <ac:spMk id="3" creationId="{37A0F2D6-6C81-DD7A-17AC-F61626AADBB8}"/>
          </ac:spMkLst>
        </pc:spChg>
      </pc:sldChg>
      <pc:sldMasterChg chg="add addSldLayout modSldLayout">
        <pc:chgData name="Ioan Surdu (2333638)" userId="S::2333638@student.uwtsd.ac.uk::cdb0d33e-6a2c-4e85-9d37-cee76f91ea21" providerId="AD" clId="Web-{98044B87-5D42-07A7-F881-54F6B2DFBD40}" dt="2025-10-13T09:40:25.016" v="50"/>
        <pc:sldMasterMkLst>
          <pc:docMk/>
          <pc:sldMasterMk cId="4226524472" sldId="2147483696"/>
        </pc:sldMasterMkLst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3591010377" sldId="2147483697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63065430" sldId="2147483698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630114288" sldId="2147483699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1940693624" sldId="2147483700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2859149043" sldId="2147483701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74840344" sldId="2147483702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3041216741" sldId="2147483703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149787108" sldId="2147483704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1337203918" sldId="2147483705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4067329252" sldId="2147483706"/>
          </pc:sldLayoutMkLst>
        </pc:sldLayoutChg>
        <pc:sldLayoutChg chg="add mod replId">
          <pc:chgData name="Ioan Surdu (2333638)" userId="S::2333638@student.uwtsd.ac.uk::cdb0d33e-6a2c-4e85-9d37-cee76f91ea21" providerId="AD" clId="Web-{98044B87-5D42-07A7-F881-54F6B2DFBD40}" dt="2025-10-13T09:40:25.016" v="50"/>
          <pc:sldLayoutMkLst>
            <pc:docMk/>
            <pc:sldMasterMk cId="4226524472" sldId="2147483696"/>
            <pc:sldLayoutMk cId="1195701825" sldId="2147483707"/>
          </pc:sldLayoutMkLst>
        </pc:sldLayoutChg>
      </pc:sldMasterChg>
    </pc:docChg>
  </pc:docChgLst>
  <pc:docChgLst>
    <pc:chgData name="Ioan Surdu (2333638)" userId="S::2333638@student.uwtsd.ac.uk::cdb0d33e-6a2c-4e85-9d37-cee76f91ea21" providerId="AD" clId="Web-{D6ACABD4-E9CB-5927-AB94-C5C20F2D4E2E}"/>
    <pc:docChg chg="addSld delSld modSld">
      <pc:chgData name="Ioan Surdu (2333638)" userId="S::2333638@student.uwtsd.ac.uk::cdb0d33e-6a2c-4e85-9d37-cee76f91ea21" providerId="AD" clId="Web-{D6ACABD4-E9CB-5927-AB94-C5C20F2D4E2E}" dt="2025-11-01T15:33:25.202" v="369" actId="20577"/>
      <pc:docMkLst>
        <pc:docMk/>
      </pc:docMkLst>
      <pc:sldChg chg="delSp modSp delAnim">
        <pc:chgData name="Ioan Surdu (2333638)" userId="S::2333638@student.uwtsd.ac.uk::cdb0d33e-6a2c-4e85-9d37-cee76f91ea21" providerId="AD" clId="Web-{D6ACABD4-E9CB-5927-AB94-C5C20F2D4E2E}" dt="2025-11-01T15:31:29.563" v="352"/>
        <pc:sldMkLst>
          <pc:docMk/>
          <pc:sldMk cId="2168813807" sldId="257"/>
        </pc:sldMkLst>
        <pc:spChg chg="mod">
          <ac:chgData name="Ioan Surdu (2333638)" userId="S::2333638@student.uwtsd.ac.uk::cdb0d33e-6a2c-4e85-9d37-cee76f91ea21" providerId="AD" clId="Web-{D6ACABD4-E9CB-5927-AB94-C5C20F2D4E2E}" dt="2025-11-01T14:26:33.420" v="44" actId="20577"/>
          <ac:spMkLst>
            <pc:docMk/>
            <pc:sldMk cId="2168813807" sldId="257"/>
            <ac:spMk id="2" creationId="{C633A8D7-5DB2-552B-B04C-85807039D3B9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1:33.626" v="353"/>
        <pc:sldMkLst>
          <pc:docMk/>
          <pc:sldMk cId="1144350425" sldId="258"/>
        </pc:sldMkLst>
        <pc:spChg chg="mod">
          <ac:chgData name="Ioan Surdu (2333638)" userId="S::2333638@student.uwtsd.ac.uk::cdb0d33e-6a2c-4e85-9d37-cee76f91ea21" providerId="AD" clId="Web-{D6ACABD4-E9CB-5927-AB94-C5C20F2D4E2E}" dt="2025-11-01T15:13:28.361" v="183" actId="14100"/>
          <ac:spMkLst>
            <pc:docMk/>
            <pc:sldMk cId="1144350425" sldId="258"/>
            <ac:spMk id="2" creationId="{C1385E1A-BA49-B143-9E3E-6CA2D27F8447}"/>
          </ac:spMkLst>
        </pc:spChg>
      </pc:sldChg>
      <pc:sldChg chg="addSp delSp modSp delAnim">
        <pc:chgData name="Ioan Surdu (2333638)" userId="S::2333638@student.uwtsd.ac.uk::cdb0d33e-6a2c-4e85-9d37-cee76f91ea21" providerId="AD" clId="Web-{D6ACABD4-E9CB-5927-AB94-C5C20F2D4E2E}" dt="2025-11-01T15:31:38.189" v="354"/>
        <pc:sldMkLst>
          <pc:docMk/>
          <pc:sldMk cId="4161407472" sldId="259"/>
        </pc:sldMkLst>
        <pc:spChg chg="add mod">
          <ac:chgData name="Ioan Surdu (2333638)" userId="S::2333638@student.uwtsd.ac.uk::cdb0d33e-6a2c-4e85-9d37-cee76f91ea21" providerId="AD" clId="Web-{D6ACABD4-E9CB-5927-AB94-C5C20F2D4E2E}" dt="2025-11-01T15:14:28.896" v="193" actId="20577"/>
          <ac:spMkLst>
            <pc:docMk/>
            <pc:sldMk cId="4161407472" sldId="259"/>
            <ac:spMk id="4" creationId="{18E66F96-20E5-A505-A609-358D589D96E3}"/>
          </ac:spMkLst>
        </pc:spChg>
      </pc:sldChg>
      <pc:sldChg chg="addSp delSp modSp delAnim">
        <pc:chgData name="Ioan Surdu (2333638)" userId="S::2333638@student.uwtsd.ac.uk::cdb0d33e-6a2c-4e85-9d37-cee76f91ea21" providerId="AD" clId="Web-{D6ACABD4-E9CB-5927-AB94-C5C20F2D4E2E}" dt="2025-11-01T15:31:49.003" v="355"/>
        <pc:sldMkLst>
          <pc:docMk/>
          <pc:sldMk cId="950166842" sldId="260"/>
        </pc:sldMkLst>
        <pc:spChg chg="add mod">
          <ac:chgData name="Ioan Surdu (2333638)" userId="S::2333638@student.uwtsd.ac.uk::cdb0d33e-6a2c-4e85-9d37-cee76f91ea21" providerId="AD" clId="Web-{D6ACABD4-E9CB-5927-AB94-C5C20F2D4E2E}" dt="2025-11-01T15:16:11.307" v="205" actId="20577"/>
          <ac:spMkLst>
            <pc:docMk/>
            <pc:sldMk cId="950166842" sldId="260"/>
            <ac:spMk id="3" creationId="{32AC5C58-3285-5E7D-EF87-DF53EBF4B9DC}"/>
          </ac:spMkLst>
        </pc:spChg>
      </pc:sldChg>
      <pc:sldChg chg="addSp delSp modSp delAnim">
        <pc:chgData name="Ioan Surdu (2333638)" userId="S::2333638@student.uwtsd.ac.uk::cdb0d33e-6a2c-4e85-9d37-cee76f91ea21" providerId="AD" clId="Web-{D6ACABD4-E9CB-5927-AB94-C5C20F2D4E2E}" dt="2025-11-01T15:31:55.551" v="356"/>
        <pc:sldMkLst>
          <pc:docMk/>
          <pc:sldMk cId="1561814156" sldId="261"/>
        </pc:sldMkLst>
        <pc:spChg chg="add mod">
          <ac:chgData name="Ioan Surdu (2333638)" userId="S::2333638@student.uwtsd.ac.uk::cdb0d33e-6a2c-4e85-9d37-cee76f91ea21" providerId="AD" clId="Web-{D6ACABD4-E9CB-5927-AB94-C5C20F2D4E2E}" dt="2025-11-01T15:16:47.307" v="216" actId="20577"/>
          <ac:spMkLst>
            <pc:docMk/>
            <pc:sldMk cId="1561814156" sldId="261"/>
            <ac:spMk id="4" creationId="{53139C29-F81C-1D6B-9425-CD1EB7202419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1:59.551" v="357"/>
        <pc:sldMkLst>
          <pc:docMk/>
          <pc:sldMk cId="2472094552" sldId="262"/>
        </pc:sldMkLst>
        <pc:spChg chg="mod">
          <ac:chgData name="Ioan Surdu (2333638)" userId="S::2333638@student.uwtsd.ac.uk::cdb0d33e-6a2c-4e85-9d37-cee76f91ea21" providerId="AD" clId="Web-{D6ACABD4-E9CB-5927-AB94-C5C20F2D4E2E}" dt="2025-11-01T15:17:33.183" v="227" actId="20577"/>
          <ac:spMkLst>
            <pc:docMk/>
            <pc:sldMk cId="2472094552" sldId="262"/>
            <ac:spMk id="2" creationId="{EB44E2FE-A3EE-1A8B-1DEC-1D4F3FE548B1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2:28.508" v="358"/>
        <pc:sldMkLst>
          <pc:docMk/>
          <pc:sldMk cId="152054046" sldId="263"/>
        </pc:sldMkLst>
        <pc:spChg chg="mod">
          <ac:chgData name="Ioan Surdu (2333638)" userId="S::2333638@student.uwtsd.ac.uk::cdb0d33e-6a2c-4e85-9d37-cee76f91ea21" providerId="AD" clId="Web-{D6ACABD4-E9CB-5927-AB94-C5C20F2D4E2E}" dt="2025-11-01T15:19:02.888" v="253" actId="20577"/>
          <ac:spMkLst>
            <pc:docMk/>
            <pc:sldMk cId="152054046" sldId="263"/>
            <ac:spMk id="2" creationId="{4A237DEC-3016-91FE-A9E8-C14C02F1CAA0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2:28.524" v="359"/>
        <pc:sldMkLst>
          <pc:docMk/>
          <pc:sldMk cId="2784162303" sldId="264"/>
        </pc:sldMkLst>
        <pc:spChg chg="mod">
          <ac:chgData name="Ioan Surdu (2333638)" userId="S::2333638@student.uwtsd.ac.uk::cdb0d33e-6a2c-4e85-9d37-cee76f91ea21" providerId="AD" clId="Web-{D6ACABD4-E9CB-5927-AB94-C5C20F2D4E2E}" dt="2025-11-01T15:20:27.483" v="279" actId="20577"/>
          <ac:spMkLst>
            <pc:docMk/>
            <pc:sldMk cId="2784162303" sldId="264"/>
            <ac:spMk id="2" creationId="{56CD15F4-45F4-091B-3B2B-BE80A20B00C4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2:28.555" v="360"/>
        <pc:sldMkLst>
          <pc:docMk/>
          <pc:sldMk cId="1279187624" sldId="265"/>
        </pc:sldMkLst>
        <pc:spChg chg="mod">
          <ac:chgData name="Ioan Surdu (2333638)" userId="S::2333638@student.uwtsd.ac.uk::cdb0d33e-6a2c-4e85-9d37-cee76f91ea21" providerId="AD" clId="Web-{D6ACABD4-E9CB-5927-AB94-C5C20F2D4E2E}" dt="2025-11-01T15:21:20.108" v="284" actId="20577"/>
          <ac:spMkLst>
            <pc:docMk/>
            <pc:sldMk cId="1279187624" sldId="265"/>
            <ac:spMk id="2" creationId="{B1074D1C-72D1-19B6-491D-BB0E5F0FBA5D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2:29.040" v="361"/>
        <pc:sldMkLst>
          <pc:docMk/>
          <pc:sldMk cId="1611222205" sldId="266"/>
        </pc:sldMkLst>
        <pc:spChg chg="mod">
          <ac:chgData name="Ioan Surdu (2333638)" userId="S::2333638@student.uwtsd.ac.uk::cdb0d33e-6a2c-4e85-9d37-cee76f91ea21" providerId="AD" clId="Web-{D6ACABD4-E9CB-5927-AB94-C5C20F2D4E2E}" dt="2025-11-01T15:22:13.518" v="304" actId="20577"/>
          <ac:spMkLst>
            <pc:docMk/>
            <pc:sldMk cId="1611222205" sldId="266"/>
            <ac:spMk id="2" creationId="{8133E878-6EB4-6921-A0F2-AD4E14D05A4B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2:38.791" v="362"/>
        <pc:sldMkLst>
          <pc:docMk/>
          <pc:sldMk cId="596433095" sldId="267"/>
        </pc:sldMkLst>
        <pc:spChg chg="mod">
          <ac:chgData name="Ioan Surdu (2333638)" userId="S::2333638@student.uwtsd.ac.uk::cdb0d33e-6a2c-4e85-9d37-cee76f91ea21" providerId="AD" clId="Web-{D6ACABD4-E9CB-5927-AB94-C5C20F2D4E2E}" dt="2025-11-01T15:23:36.544" v="315" actId="20577"/>
          <ac:spMkLst>
            <pc:docMk/>
            <pc:sldMk cId="596433095" sldId="267"/>
            <ac:spMk id="2" creationId="{C7284397-F0C7-7CDA-A590-487F51535909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2:45.291" v="363"/>
        <pc:sldMkLst>
          <pc:docMk/>
          <pc:sldMk cId="1827842334" sldId="268"/>
        </pc:sldMkLst>
        <pc:spChg chg="mod">
          <ac:chgData name="Ioan Surdu (2333638)" userId="S::2333638@student.uwtsd.ac.uk::cdb0d33e-6a2c-4e85-9d37-cee76f91ea21" providerId="AD" clId="Web-{D6ACABD4-E9CB-5927-AB94-C5C20F2D4E2E}" dt="2025-11-01T15:26:55.981" v="327" actId="20577"/>
          <ac:spMkLst>
            <pc:docMk/>
            <pc:sldMk cId="1827842334" sldId="268"/>
            <ac:spMk id="2" creationId="{CBDABA20-5AC8-DC06-A43D-23DA4D343421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2:50.073" v="364"/>
        <pc:sldMkLst>
          <pc:docMk/>
          <pc:sldMk cId="3606727438" sldId="269"/>
        </pc:sldMkLst>
        <pc:spChg chg="mod">
          <ac:chgData name="Ioan Surdu (2333638)" userId="S::2333638@student.uwtsd.ac.uk::cdb0d33e-6a2c-4e85-9d37-cee76f91ea21" providerId="AD" clId="Web-{D6ACABD4-E9CB-5927-AB94-C5C20F2D4E2E}" dt="2025-11-01T15:29:35.973" v="350" actId="20577"/>
          <ac:spMkLst>
            <pc:docMk/>
            <pc:sldMk cId="3606727438" sldId="269"/>
            <ac:spMk id="2" creationId="{0038B698-E94F-C809-C67A-7F03A2CAFF76}"/>
          </ac:spMkLst>
        </pc:spChg>
      </pc:sldChg>
      <pc:sldChg chg="delSp modSp delAnim">
        <pc:chgData name="Ioan Surdu (2333638)" userId="S::2333638@student.uwtsd.ac.uk::cdb0d33e-6a2c-4e85-9d37-cee76f91ea21" providerId="AD" clId="Web-{D6ACABD4-E9CB-5927-AB94-C5C20F2D4E2E}" dt="2025-11-01T15:33:25.202" v="369" actId="20577"/>
        <pc:sldMkLst>
          <pc:docMk/>
          <pc:sldMk cId="3756936570" sldId="271"/>
        </pc:sldMkLst>
        <pc:spChg chg="mod">
          <ac:chgData name="Ioan Surdu (2333638)" userId="S::2333638@student.uwtsd.ac.uk::cdb0d33e-6a2c-4e85-9d37-cee76f91ea21" providerId="AD" clId="Web-{D6ACABD4-E9CB-5927-AB94-C5C20F2D4E2E}" dt="2025-11-01T15:33:25.202" v="369" actId="20577"/>
          <ac:spMkLst>
            <pc:docMk/>
            <pc:sldMk cId="3756936570" sldId="271"/>
            <ac:spMk id="3" creationId="{37A0F2D6-6C81-DD7A-17AC-F61626AADBB8}"/>
          </ac:spMkLst>
        </pc:spChg>
      </pc:sldChg>
      <pc:sldChg chg="addSp modSp new">
        <pc:chgData name="Ioan Surdu (2333638)" userId="S::2333638@student.uwtsd.ac.uk::cdb0d33e-6a2c-4e85-9d37-cee76f91ea21" providerId="AD" clId="Web-{D6ACABD4-E9CB-5927-AB94-C5C20F2D4E2E}" dt="2025-11-01T15:02:39.318" v="169" actId="20577"/>
        <pc:sldMkLst>
          <pc:docMk/>
          <pc:sldMk cId="2805392468" sldId="272"/>
        </pc:sldMkLst>
        <pc:spChg chg="add mod">
          <ac:chgData name="Ioan Surdu (2333638)" userId="S::2333638@student.uwtsd.ac.uk::cdb0d33e-6a2c-4e85-9d37-cee76f91ea21" providerId="AD" clId="Web-{D6ACABD4-E9CB-5927-AB94-C5C20F2D4E2E}" dt="2025-11-01T15:02:39.318" v="169" actId="20577"/>
          <ac:spMkLst>
            <pc:docMk/>
            <pc:sldMk cId="2805392468" sldId="272"/>
            <ac:spMk id="5" creationId="{0338C079-2A90-1C4E-A824-1DC87226625F}"/>
          </ac:spMkLst>
        </pc:spChg>
      </pc:sldChg>
    </pc:docChg>
  </pc:docChgLst>
  <pc:docChgLst>
    <pc:chgData name="Ioan Surdu (2333638)" userId="S::2333638@student.uwtsd.ac.uk::cdb0d33e-6a2c-4e85-9d37-cee76f91ea21" providerId="AD" clId="Web-{5AB48FAF-9D43-3B1A-0824-71CF84A0B16B}"/>
    <pc:docChg chg="modSld">
      <pc:chgData name="Ioan Surdu (2333638)" userId="S::2333638@student.uwtsd.ac.uk::cdb0d33e-6a2c-4e85-9d37-cee76f91ea21" providerId="AD" clId="Web-{5AB48FAF-9D43-3B1A-0824-71CF84A0B16B}" dt="2025-11-11T09:53:16.753" v="46" actId="1076"/>
      <pc:docMkLst>
        <pc:docMk/>
      </pc:docMkLst>
      <pc:sldChg chg="addSp modSp modMedia addAnim">
        <pc:chgData name="Ioan Surdu (2333638)" userId="S::2333638@student.uwtsd.ac.uk::cdb0d33e-6a2c-4e85-9d37-cee76f91ea21" providerId="AD" clId="Web-{5AB48FAF-9D43-3B1A-0824-71CF84A0B16B}" dt="2025-11-11T09:28:18.631" v="2" actId="1076"/>
        <pc:sldMkLst>
          <pc:docMk/>
          <pc:sldMk cId="2168813807" sldId="257"/>
        </pc:sldMkLst>
        <pc:picChg chg="add mod">
          <ac:chgData name="Ioan Surdu (2333638)" userId="S::2333638@student.uwtsd.ac.uk::cdb0d33e-6a2c-4e85-9d37-cee76f91ea21" providerId="AD" clId="Web-{5AB48FAF-9D43-3B1A-0824-71CF84A0B16B}" dt="2025-11-11T09:28:18.631" v="2" actId="1076"/>
          <ac:picMkLst>
            <pc:docMk/>
            <pc:sldMk cId="2168813807" sldId="257"/>
            <ac:picMk id="3" creationId="{51F50C38-52C9-927F-1232-F3571C34E504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30:40.236" v="9" actId="1076"/>
        <pc:sldMkLst>
          <pc:docMk/>
          <pc:sldMk cId="1144350425" sldId="258"/>
        </pc:sldMkLst>
        <pc:spChg chg="mod">
          <ac:chgData name="Ioan Surdu (2333638)" userId="S::2333638@student.uwtsd.ac.uk::cdb0d33e-6a2c-4e85-9d37-cee76f91ea21" providerId="AD" clId="Web-{5AB48FAF-9D43-3B1A-0824-71CF84A0B16B}" dt="2025-11-11T09:29:29.216" v="7" actId="20577"/>
          <ac:spMkLst>
            <pc:docMk/>
            <pc:sldMk cId="1144350425" sldId="258"/>
            <ac:spMk id="2" creationId="{C1385E1A-BA49-B143-9E3E-6CA2D27F8447}"/>
          </ac:spMkLst>
        </pc:spChg>
        <pc:picChg chg="add mod">
          <ac:chgData name="Ioan Surdu (2333638)" userId="S::2333638@student.uwtsd.ac.uk::cdb0d33e-6a2c-4e85-9d37-cee76f91ea21" providerId="AD" clId="Web-{5AB48FAF-9D43-3B1A-0824-71CF84A0B16B}" dt="2025-11-11T09:30:40.236" v="9" actId="1076"/>
          <ac:picMkLst>
            <pc:docMk/>
            <pc:sldMk cId="1144350425" sldId="258"/>
            <ac:picMk id="3" creationId="{101411CB-6359-DBA5-97AB-14CC37B58185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31:00.221" v="11" actId="1076"/>
        <pc:sldMkLst>
          <pc:docMk/>
          <pc:sldMk cId="4161407472" sldId="259"/>
        </pc:sldMkLst>
        <pc:picChg chg="add mod">
          <ac:chgData name="Ioan Surdu (2333638)" userId="S::2333638@student.uwtsd.ac.uk::cdb0d33e-6a2c-4e85-9d37-cee76f91ea21" providerId="AD" clId="Web-{5AB48FAF-9D43-3B1A-0824-71CF84A0B16B}" dt="2025-11-11T09:31:00.221" v="11" actId="1076"/>
          <ac:picMkLst>
            <pc:docMk/>
            <pc:sldMk cId="4161407472" sldId="259"/>
            <ac:picMk id="2" creationId="{C1B381DF-F6CC-2897-AE0E-FDA0C7FF9FEB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37:13.482" v="13" actId="1076"/>
        <pc:sldMkLst>
          <pc:docMk/>
          <pc:sldMk cId="950166842" sldId="260"/>
        </pc:sldMkLst>
        <pc:picChg chg="add mod">
          <ac:chgData name="Ioan Surdu (2333638)" userId="S::2333638@student.uwtsd.ac.uk::cdb0d33e-6a2c-4e85-9d37-cee76f91ea21" providerId="AD" clId="Web-{5AB48FAF-9D43-3B1A-0824-71CF84A0B16B}" dt="2025-11-11T09:37:13.482" v="13" actId="1076"/>
          <ac:picMkLst>
            <pc:docMk/>
            <pc:sldMk cId="950166842" sldId="260"/>
            <ac:picMk id="2" creationId="{2BC816AD-C99F-C7D3-2555-A86DFD6DB9FD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37:53.859" v="15" actId="1076"/>
        <pc:sldMkLst>
          <pc:docMk/>
          <pc:sldMk cId="1561814156" sldId="261"/>
        </pc:sldMkLst>
        <pc:picChg chg="add mod">
          <ac:chgData name="Ioan Surdu (2333638)" userId="S::2333638@student.uwtsd.ac.uk::cdb0d33e-6a2c-4e85-9d37-cee76f91ea21" providerId="AD" clId="Web-{5AB48FAF-9D43-3B1A-0824-71CF84A0B16B}" dt="2025-11-11T09:37:53.859" v="15" actId="1076"/>
          <ac:picMkLst>
            <pc:docMk/>
            <pc:sldMk cId="1561814156" sldId="261"/>
            <ac:picMk id="2" creationId="{93E3C904-687B-C57E-943F-D7A86D627CE2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38:27.126" v="17" actId="1076"/>
        <pc:sldMkLst>
          <pc:docMk/>
          <pc:sldMk cId="2472094552" sldId="262"/>
        </pc:sldMkLst>
        <pc:picChg chg="add mod">
          <ac:chgData name="Ioan Surdu (2333638)" userId="S::2333638@student.uwtsd.ac.uk::cdb0d33e-6a2c-4e85-9d37-cee76f91ea21" providerId="AD" clId="Web-{5AB48FAF-9D43-3B1A-0824-71CF84A0B16B}" dt="2025-11-11T09:38:27.126" v="17" actId="1076"/>
          <ac:picMkLst>
            <pc:docMk/>
            <pc:sldMk cId="2472094552" sldId="262"/>
            <ac:picMk id="3" creationId="{75728D8A-21D4-4D5F-C74B-C654DBD801C9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44:23.214" v="19" actId="1076"/>
        <pc:sldMkLst>
          <pc:docMk/>
          <pc:sldMk cId="152054046" sldId="263"/>
        </pc:sldMkLst>
        <pc:picChg chg="add mod">
          <ac:chgData name="Ioan Surdu (2333638)" userId="S::2333638@student.uwtsd.ac.uk::cdb0d33e-6a2c-4e85-9d37-cee76f91ea21" providerId="AD" clId="Web-{5AB48FAF-9D43-3B1A-0824-71CF84A0B16B}" dt="2025-11-11T09:44:23.214" v="19" actId="1076"/>
          <ac:picMkLst>
            <pc:docMk/>
            <pc:sldMk cId="152054046" sldId="263"/>
            <ac:picMk id="3" creationId="{C29A9A7A-D89D-CEA9-A8AC-82538693980C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45:03.326" v="21" actId="1076"/>
        <pc:sldMkLst>
          <pc:docMk/>
          <pc:sldMk cId="2784162303" sldId="264"/>
        </pc:sldMkLst>
        <pc:picChg chg="add mod">
          <ac:chgData name="Ioan Surdu (2333638)" userId="S::2333638@student.uwtsd.ac.uk::cdb0d33e-6a2c-4e85-9d37-cee76f91ea21" providerId="AD" clId="Web-{5AB48FAF-9D43-3B1A-0824-71CF84A0B16B}" dt="2025-11-11T09:45:03.326" v="21" actId="1076"/>
          <ac:picMkLst>
            <pc:docMk/>
            <pc:sldMk cId="2784162303" sldId="264"/>
            <ac:picMk id="3" creationId="{8CE9F342-D5D1-6EB4-061D-4D00D10A1FB9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45:32.938" v="23" actId="1076"/>
        <pc:sldMkLst>
          <pc:docMk/>
          <pc:sldMk cId="1279187624" sldId="265"/>
        </pc:sldMkLst>
        <pc:picChg chg="add mod">
          <ac:chgData name="Ioan Surdu (2333638)" userId="S::2333638@student.uwtsd.ac.uk::cdb0d33e-6a2c-4e85-9d37-cee76f91ea21" providerId="AD" clId="Web-{5AB48FAF-9D43-3B1A-0824-71CF84A0B16B}" dt="2025-11-11T09:45:32.938" v="23" actId="1076"/>
          <ac:picMkLst>
            <pc:docMk/>
            <pc:sldMk cId="1279187624" sldId="265"/>
            <ac:picMk id="3" creationId="{7CFC7139-A8FD-3958-5DB2-96E61173726C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46:01.174" v="25" actId="1076"/>
        <pc:sldMkLst>
          <pc:docMk/>
          <pc:sldMk cId="1611222205" sldId="266"/>
        </pc:sldMkLst>
        <pc:picChg chg="add mod">
          <ac:chgData name="Ioan Surdu (2333638)" userId="S::2333638@student.uwtsd.ac.uk::cdb0d33e-6a2c-4e85-9d37-cee76f91ea21" providerId="AD" clId="Web-{5AB48FAF-9D43-3B1A-0824-71CF84A0B16B}" dt="2025-11-11T09:46:01.174" v="25" actId="1076"/>
          <ac:picMkLst>
            <pc:docMk/>
            <pc:sldMk cId="1611222205" sldId="266"/>
            <ac:picMk id="3" creationId="{9843F566-1029-069B-C01B-841C564A7165}"/>
          </ac:picMkLst>
        </pc:picChg>
      </pc:sldChg>
      <pc:sldChg chg="addSp modSp modMedia addAnim">
        <pc:chgData name="Ioan Surdu (2333638)" userId="S::2333638@student.uwtsd.ac.uk::cdb0d33e-6a2c-4e85-9d37-cee76f91ea21" providerId="AD" clId="Web-{5AB48FAF-9D43-3B1A-0824-71CF84A0B16B}" dt="2025-11-11T09:53:16.753" v="46" actId="1076"/>
        <pc:sldMkLst>
          <pc:docMk/>
          <pc:sldMk cId="596433095" sldId="267"/>
        </pc:sldMkLst>
        <pc:picChg chg="add mod">
          <ac:chgData name="Ioan Surdu (2333638)" userId="S::2333638@student.uwtsd.ac.uk::cdb0d33e-6a2c-4e85-9d37-cee76f91ea21" providerId="AD" clId="Web-{5AB48FAF-9D43-3B1A-0824-71CF84A0B16B}" dt="2025-11-11T09:53:16.753" v="46" actId="1076"/>
          <ac:picMkLst>
            <pc:docMk/>
            <pc:sldMk cId="596433095" sldId="267"/>
            <ac:picMk id="3" creationId="{D1308EF9-50B9-DD9F-BD9A-2B159226B220}"/>
          </ac:picMkLst>
        </pc:picChg>
      </pc:sldChg>
      <pc:sldChg chg="modSp">
        <pc:chgData name="Ioan Surdu (2333638)" userId="S::2333638@student.uwtsd.ac.uk::cdb0d33e-6a2c-4e85-9d37-cee76f91ea21" providerId="AD" clId="Web-{5AB48FAF-9D43-3B1A-0824-71CF84A0B16B}" dt="2025-11-11T09:51:01.717" v="44" actId="20577"/>
        <pc:sldMkLst>
          <pc:docMk/>
          <pc:sldMk cId="3756936570" sldId="271"/>
        </pc:sldMkLst>
        <pc:spChg chg="mod">
          <ac:chgData name="Ioan Surdu (2333638)" userId="S::2333638@student.uwtsd.ac.uk::cdb0d33e-6a2c-4e85-9d37-cee76f91ea21" providerId="AD" clId="Web-{5AB48FAF-9D43-3B1A-0824-71CF84A0B16B}" dt="2025-11-11T09:51:01.717" v="44" actId="20577"/>
          <ac:spMkLst>
            <pc:docMk/>
            <pc:sldMk cId="3756936570" sldId="271"/>
            <ac:spMk id="3" creationId="{37A0F2D6-6C81-DD7A-17AC-F61626AADBB8}"/>
          </ac:spMkLst>
        </pc:spChg>
      </pc:sldChg>
    </pc:docChg>
  </pc:docChgLst>
  <pc:docChgLst>
    <pc:chgData clId="Web-{6E5DF953-3F5D-3C35-CC27-145EEC11E811}"/>
    <pc:docChg chg="modSld">
      <pc:chgData name="" userId="" providerId="" clId="Web-{6E5DF953-3F5D-3C35-CC27-145EEC11E811}" dt="2025-10-13T09:51:48.112" v="5" actId="20577"/>
      <pc:docMkLst>
        <pc:docMk/>
      </pc:docMkLst>
      <pc:sldChg chg="modSp">
        <pc:chgData name="" userId="" providerId="" clId="Web-{6E5DF953-3F5D-3C35-CC27-145EEC11E811}" dt="2025-10-13T09:51:48.112" v="5" actId="20577"/>
        <pc:sldMkLst>
          <pc:docMk/>
          <pc:sldMk cId="3756936570" sldId="271"/>
        </pc:sldMkLst>
        <pc:spChg chg="mod">
          <ac:chgData name="" userId="" providerId="" clId="Web-{6E5DF953-3F5D-3C35-CC27-145EEC11E811}" dt="2025-10-13T09:51:48.112" v="5" actId="20577"/>
          <ac:spMkLst>
            <pc:docMk/>
            <pc:sldMk cId="3756936570" sldId="271"/>
            <ac:spMk id="3" creationId="{37A0F2D6-6C81-DD7A-17AC-F61626AADBB8}"/>
          </ac:spMkLst>
        </pc:spChg>
      </pc:sldChg>
    </pc:docChg>
  </pc:docChgLst>
  <pc:docChgLst>
    <pc:chgData name="Ioan Surdu (2333638)" userId="S::2333638@student.uwtsd.ac.uk::cdb0d33e-6a2c-4e85-9d37-cee76f91ea21" providerId="AD" clId="Web-{7A2BAC7B-EA0C-650A-6F1D-B8B6EAA20E63}"/>
    <pc:docChg chg="modSld">
      <pc:chgData name="Ioan Surdu (2333638)" userId="S::2333638@student.uwtsd.ac.uk::cdb0d33e-6a2c-4e85-9d37-cee76f91ea21" providerId="AD" clId="Web-{7A2BAC7B-EA0C-650A-6F1D-B8B6EAA20E63}" dt="2025-11-11T10:02:24.334" v="3" actId="1076"/>
      <pc:docMkLst>
        <pc:docMk/>
      </pc:docMkLst>
      <pc:sldChg chg="addSp delSp modSp modMedia addAnim delAnim">
        <pc:chgData name="Ioan Surdu (2333638)" userId="S::2333638@student.uwtsd.ac.uk::cdb0d33e-6a2c-4e85-9d37-cee76f91ea21" providerId="AD" clId="Web-{7A2BAC7B-EA0C-650A-6F1D-B8B6EAA20E63}" dt="2025-11-11T10:02:24.334" v="3" actId="1076"/>
        <pc:sldMkLst>
          <pc:docMk/>
          <pc:sldMk cId="1827842334" sldId="268"/>
        </pc:sldMkLst>
        <pc:picChg chg="add del mod">
          <ac:chgData name="Ioan Surdu (2333638)" userId="S::2333638@student.uwtsd.ac.uk::cdb0d33e-6a2c-4e85-9d37-cee76f91ea21" providerId="AD" clId="Web-{7A2BAC7B-EA0C-650A-6F1D-B8B6EAA20E63}" dt="2025-11-11T10:02:01.411" v="1"/>
          <ac:picMkLst>
            <pc:docMk/>
            <pc:sldMk cId="1827842334" sldId="268"/>
            <ac:picMk id="3" creationId="{CF3E64E4-542F-27E2-C614-F2AAE093E60F}"/>
          </ac:picMkLst>
        </pc:picChg>
        <pc:picChg chg="add mod">
          <ac:chgData name="Ioan Surdu (2333638)" userId="S::2333638@student.uwtsd.ac.uk::cdb0d33e-6a2c-4e85-9d37-cee76f91ea21" providerId="AD" clId="Web-{7A2BAC7B-EA0C-650A-6F1D-B8B6EAA20E63}" dt="2025-11-11T10:02:24.334" v="3" actId="1076"/>
          <ac:picMkLst>
            <pc:docMk/>
            <pc:sldMk cId="1827842334" sldId="268"/>
            <ac:picMk id="4" creationId="{D68C9FE1-066D-8FA5-9D6D-A3B73E707820}"/>
          </ac:picMkLst>
        </pc:picChg>
      </pc:sldChg>
    </pc:docChg>
  </pc:docChgLst>
  <pc:docChgLst>
    <pc:chgData name="Ioan Surdu (2333638)" userId="S::2333638@student.uwtsd.ac.uk::cdb0d33e-6a2c-4e85-9d37-cee76f91ea21" providerId="AD" clId="Web-{6E5DF953-3F5D-3C35-CC27-145EEC11E811}"/>
    <pc:docChg chg="modSld">
      <pc:chgData name="Ioan Surdu (2333638)" userId="S::2333638@student.uwtsd.ac.uk::cdb0d33e-6a2c-4e85-9d37-cee76f91ea21" providerId="AD" clId="Web-{6E5DF953-3F5D-3C35-CC27-145EEC11E811}" dt="2025-10-13T09:56:49.749" v="30" actId="20577"/>
      <pc:docMkLst>
        <pc:docMk/>
      </pc:docMkLst>
      <pc:sldChg chg="modSp">
        <pc:chgData name="Ioan Surdu (2333638)" userId="S::2333638@student.uwtsd.ac.uk::cdb0d33e-6a2c-4e85-9d37-cee76f91ea21" providerId="AD" clId="Web-{6E5DF953-3F5D-3C35-CC27-145EEC11E811}" dt="2025-10-13T09:56:49.749" v="30" actId="20577"/>
        <pc:sldMkLst>
          <pc:docMk/>
          <pc:sldMk cId="3756936570" sldId="271"/>
        </pc:sldMkLst>
        <pc:spChg chg="mod">
          <ac:chgData name="Ioan Surdu (2333638)" userId="S::2333638@student.uwtsd.ac.uk::cdb0d33e-6a2c-4e85-9d37-cee76f91ea21" providerId="AD" clId="Web-{6E5DF953-3F5D-3C35-CC27-145EEC11E811}" dt="2025-10-13T09:56:49.749" v="30" actId="20577"/>
          <ac:spMkLst>
            <pc:docMk/>
            <pc:sldMk cId="3756936570" sldId="271"/>
            <ac:spMk id="3" creationId="{37A0F2D6-6C81-DD7A-17AC-F61626AADBB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0103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65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114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693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149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40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216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87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203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32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701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524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cancer.gov%2F&amp;data=05%7C02%7C2333638%40student.uwtsd.ac.uk%7Ca7545952e95d43c53fb208de195661c0%7C4e0f11f9046e45059cb8db2152311e21%7C0%7C0%7C638976055960606603%7CUnknown%7CTWFpbGZsb3d8eyJFbXB0eU1hcGkiOnRydWUsIlYiOiIwLjAuMDAwMCIsIlAiOiJXaW4zMiIsIkFOIjoiTWFpbCIsIldUIjoyfQ%3D%3D%7C0%7C%7C%7C&amp;sdata=hW8RH3iSfl5l096NG2yOdlAqB%2FmplzkK3ILz4Tae%2Fbg%3D&amp;reserved=0" TargetMode="External"/><Relationship Id="rId7" Type="http://schemas.openxmlformats.org/officeDocument/2006/relationships/hyperlink" Target="https://eur01.safelinks.protection.outlook.com/?url=https%3A%2F%2Fwww.who.int%2F&amp;data=05%7C02%7C2333638%40student.uwtsd.ac.uk%7Ca7545952e95d43c53fb208de195661c0%7C4e0f11f9046e45059cb8db2152311e21%7C0%7C0%7C638976055960683872%7CUnknown%7CTWFpbGZsb3d8eyJFbXB0eU1hcGkiOnRydWUsIlYiOiIwLjAuMDAwMCIsIlAiOiJXaW4zMiIsIkFOIjoiTWFpbCIsIldUIjoyfQ%3D%3D%7C0%7C%7C%7C&amp;sdata=SUMQoAW1PQcMKXzdJbLhCQYjtUvVecTXrNotysVmOpw%3D&amp;reserved=0" TargetMode="External"/><Relationship Id="rId2" Type="http://schemas.openxmlformats.org/officeDocument/2006/relationships/hyperlink" Target="https://eur01.safelinks.protection.outlook.com/?url=https%3A%2F%2Fwww.cancerresearchuk.org%2F&amp;data=05%7C02%7C2333638%40student.uwtsd.ac.uk%7Ca7545952e95d43c53fb208de195661c0%7C4e0f11f9046e45059cb8db2152311e21%7C0%7C0%7C638976055960580819%7CUnknown%7CTWFpbGZsb3d8eyJFbXB0eU1hcGkiOnRydWUsIlYiOiIwLjAuMDAwMCIsIlAiOiJXaW4zMiIsIkFOIjoiTWFpbCIsIldUIjoyfQ%3D%3D%7C0%7C%7C%7C&amp;sdata=6z0e1U1heb5mLemhSrhLE2%2FEMXl%2FalbMIe1K26eVDy0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ur01.safelinks.protection.outlook.com/?url=https%3A%2F%2Fwww.gov.uk%2F&amp;data=05%7C02%7C2333638%40student.uwtsd.ac.uk%7Ca7545952e95d43c53fb208de195661c0%7C4e0f11f9046e45059cb8db2152311e21%7C0%7C0%7C638976055960665225%7CUnknown%7CTWFpbGZsb3d8eyJFbXB0eU1hcGkiOnRydWUsIlYiOiIwLjAuMDAwMCIsIlAiOiJXaW4zMiIsIkFOIjoiTWFpbCIsIldUIjoyfQ%3D%3D%7C0%7C%7C%7C&amp;sdata=cHC%2BQGa%2Bpy3JQc4fGpg0rXzhlXkzoojSxdKoYRlLyA0%3D&amp;reserved=0" TargetMode="External"/><Relationship Id="rId5" Type="http://schemas.openxmlformats.org/officeDocument/2006/relationships/hyperlink" Target="https://eur01.safelinks.protection.outlook.com/?url=https%3A%2F%2Fwww.nice.org.uk%2Fguidance%2Fng101&amp;data=05%7C02%7C2333638%40student.uwtsd.ac.uk%7Ca7545952e95d43c53fb208de195661c0%7C4e0f11f9046e45059cb8db2152311e21%7C0%7C0%7C638976055960646160%7CUnknown%7CTWFpbGZsb3d8eyJFbXB0eU1hcGkiOnRydWUsIlYiOiIwLjAuMDAwMCIsIlAiOiJXaW4zMiIsIkFOIjoiTWFpbCIsIldUIjoyfQ%3D%3D%7C0%7C%7C%7C&amp;sdata=A0DJvZ%2F6RDZd74HkgVEFOfg2gKVIUOHWd04zXu4%2Fx2I%3D&amp;reserved=0" TargetMode="External"/><Relationship Id="rId4" Type="http://schemas.openxmlformats.org/officeDocument/2006/relationships/hyperlink" Target="https://eur01.safelinks.protection.outlook.com/?url=https%3A%2F%2Fwww.nhs.uk%2F&amp;data=05%7C02%7C2333638%40student.uwtsd.ac.uk%7Ca7545952e95d43c53fb208de195661c0%7C4e0f11f9046e45059cb8db2152311e21%7C0%7C0%7C638976055960626610%7CUnknown%7CTWFpbGZsb3d8eyJFbXB0eU1hcGkiOnRydWUsIlYiOiIwLjAuMDAwMCIsIlAiOiJXaW4zMiIsIkFOIjoiTWFpbCIsIldUIjoyfQ%3D%3D%7C0%7C%7C%7C&amp;sdata=%2Fcf6FCz1JyMbmfN%2FEpiyOV%2FmuoqAV0trXP%2FPL3F27A8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59BA6-D880-5289-685F-A7269A900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0F2D6-6C81-DD7A-17AC-F61626AAD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latin typeface="Segoe UI Semibold"/>
                <a:cs typeface="Segoe UI Semibold"/>
              </a:rPr>
              <a:t> Ioan Surdu</a:t>
            </a:r>
          </a:p>
          <a:p>
            <a:r>
              <a:rPr lang="en-US" sz="2400" b="1">
                <a:latin typeface="Segoe UI Semibold"/>
                <a:cs typeface="Segoe UI Semibold"/>
              </a:rPr>
              <a:t>2333638</a:t>
            </a:r>
          </a:p>
          <a:p>
            <a:r>
              <a:rPr lang="en-US" sz="2400" b="1">
                <a:latin typeface="Segoe UI Semibold"/>
                <a:cs typeface="Segoe UI Semibold"/>
              </a:rPr>
              <a:t>Introduction to Physiology</a:t>
            </a:r>
          </a:p>
          <a:p>
            <a:r>
              <a:rPr lang="en-US" sz="2400" b="1">
                <a:latin typeface="Segoe UI Semibold"/>
                <a:cs typeface="Segoe UI Semibold"/>
              </a:rPr>
              <a:t>BMHP5023</a:t>
            </a:r>
          </a:p>
          <a:p>
            <a:r>
              <a:rPr lang="en-US" sz="2400" b="1">
                <a:latin typeface="Segoe UI Semibold"/>
                <a:cs typeface="Segoe UI Semibold"/>
              </a:rPr>
              <a:t>16/11/2025</a:t>
            </a:r>
          </a:p>
          <a:p>
            <a:r>
              <a:rPr lang="en-US" sz="2400" b="1">
                <a:latin typeface="Segoe UI Semibold"/>
                <a:cs typeface="Segoe UI Semibold"/>
              </a:rPr>
              <a:t>Lecturer Robert </a:t>
            </a:r>
            <a:r>
              <a:rPr lang="en-US" sz="2400" b="1" err="1">
                <a:latin typeface="Segoe UI Semibold"/>
                <a:cs typeface="Segoe UI Semibold"/>
              </a:rPr>
              <a:t>Nartowski</a:t>
            </a:r>
            <a:endParaRPr lang="en-US" sz="2400" b="1">
              <a:latin typeface="Segoe UI Semibold"/>
              <a:cs typeface="Segoe UI Semibold"/>
            </a:endParaRPr>
          </a:p>
          <a:p>
            <a:endParaRPr lang="en-US" i="1"/>
          </a:p>
          <a:p>
            <a:endParaRPr lang="en-US"/>
          </a:p>
        </p:txBody>
      </p:sp>
      <p:pic>
        <p:nvPicPr>
          <p:cNvPr id="4" name="11 Nov at 10-03">
            <a:hlinkClick r:id="" action="ppaction://media"/>
            <a:extLst>
              <a:ext uri="{FF2B5EF4-FFF2-40B4-BE49-F238E27FC236}">
                <a16:creationId xmlns:a16="http://schemas.microsoft.com/office/drawing/2014/main" id="{F915E8FB-C515-5758-AF25-61036C91F8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47290" y="579557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936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33A8D7-5DB2-552B-B04C-85807039D3B9}"/>
              </a:ext>
            </a:extLst>
          </p:cNvPr>
          <p:cNvSpPr txBox="1"/>
          <p:nvPr/>
        </p:nvSpPr>
        <p:spPr>
          <a:xfrm>
            <a:off x="1460740" y="885645"/>
            <a:ext cx="27432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Patient: David, 55 years old</a:t>
            </a:r>
          </a:p>
          <a:p>
            <a:endParaRPr lang="en-US"/>
          </a:p>
          <a:p>
            <a:r>
              <a:rPr lang="en-US"/>
              <a:t>Occupation: Bus driver (sedentary)</a:t>
            </a:r>
          </a:p>
          <a:p>
            <a:endParaRPr lang="en-US"/>
          </a:p>
          <a:p>
            <a:r>
              <a:rPr lang="en-US"/>
              <a:t>Lifestyle: Smoker, moderate alcohol use, BMI 28</a:t>
            </a:r>
          </a:p>
          <a:p>
            <a:endParaRPr lang="en-US"/>
          </a:p>
          <a:p>
            <a:r>
              <a:rPr lang="en-US"/>
              <a:t>Family history: Sister diagnosed with breast cancer at 50 (Gioradano,2018)</a:t>
            </a:r>
          </a:p>
          <a:p>
            <a:endParaRPr lang="en-US"/>
          </a:p>
          <a:p>
            <a:r>
              <a:rPr lang="en-US"/>
              <a:t>Diagnosis: Stage II invasive ductal carcinoma</a:t>
            </a:r>
          </a:p>
          <a:p>
            <a:endParaRPr lang="en-US"/>
          </a:p>
        </p:txBody>
      </p:sp>
      <p:pic>
        <p:nvPicPr>
          <p:cNvPr id="3" name="11 Nov at 09-21">
            <a:hlinkClick r:id="" action="ppaction://media"/>
            <a:extLst>
              <a:ext uri="{FF2B5EF4-FFF2-40B4-BE49-F238E27FC236}">
                <a16:creationId xmlns:a16="http://schemas.microsoft.com/office/drawing/2014/main" id="{51F50C38-52C9-927F-1232-F3571C34E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06083" y="5795573"/>
            <a:ext cx="730250" cy="874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81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385E1A-BA49-B143-9E3E-6CA2D27F8447}"/>
              </a:ext>
            </a:extLst>
          </p:cNvPr>
          <p:cNvSpPr txBox="1"/>
          <p:nvPr/>
        </p:nvSpPr>
        <p:spPr>
          <a:xfrm>
            <a:off x="396815" y="1043796"/>
            <a:ext cx="42672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solidFill>
                  <a:srgbClr val="242424"/>
                </a:solidFill>
                <a:latin typeface="Segoe UI"/>
                <a:cs typeface="Segoe UI"/>
              </a:rPr>
              <a:t> </a:t>
            </a:r>
            <a:r>
              <a:rPr lang="en-US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Condition Overview</a:t>
            </a:r>
            <a:endParaRPr lang="en-US">
              <a:latin typeface="Segoe UI"/>
              <a:ea typeface="Calibri"/>
              <a:cs typeface="Calibri"/>
            </a:endParaRPr>
          </a:p>
          <a:p>
            <a:br>
              <a:rPr lang="en-US"/>
            </a:br>
            <a:endParaRPr lang="en-US">
              <a:latin typeface="Segoe UI"/>
              <a:ea typeface="Calibri"/>
              <a:cs typeface="Calibri"/>
            </a:endParaRPr>
          </a:p>
          <a:p>
            <a:br>
              <a:rPr lang="en-US"/>
            </a:br>
            <a:endParaRPr lang="en-US">
              <a:latin typeface="Segoe UI"/>
              <a:ea typeface="Calibri"/>
              <a:cs typeface="Calibr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1% of all breast cancers in men (NCI, 2023)</a:t>
            </a:r>
            <a:endParaRPr lang="en-US">
              <a:latin typeface="Segoe UI"/>
              <a:ea typeface="Calibri"/>
              <a:cs typeface="Calibri"/>
            </a:endParaRPr>
          </a:p>
          <a:p>
            <a:br>
              <a:rPr lang="en-US"/>
            </a:br>
            <a:endParaRPr lang="en-US">
              <a:latin typeface="Segoe UI"/>
              <a:ea typeface="Calibri"/>
              <a:cs typeface="Calibr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Often diagnosed late (Fentiman, 2018)</a:t>
            </a:r>
            <a:endParaRPr lang="en-US">
              <a:latin typeface="Segoe UI"/>
              <a:ea typeface="Calibri"/>
              <a:cs typeface="Calibri"/>
            </a:endParaRPr>
          </a:p>
          <a:p>
            <a:br>
              <a:rPr lang="en-US"/>
            </a:br>
            <a:endParaRPr lang="en-US">
              <a:latin typeface="Segoe UI"/>
              <a:ea typeface="Calibri"/>
              <a:cs typeface="Calibr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Similar biology to female breast cancer (WHO, 2023)</a:t>
            </a:r>
            <a:endParaRPr lang="en-US">
              <a:latin typeface="Segoe UI"/>
              <a:ea typeface="Calibri"/>
              <a:cs typeface="Calibri"/>
            </a:endParaRPr>
          </a:p>
          <a:p>
            <a:br>
              <a:rPr lang="en-US"/>
            </a:br>
            <a:endParaRPr lang="en-US">
              <a:latin typeface="Segoe UI"/>
              <a:ea typeface="Calibri"/>
              <a:cs typeface="Calibr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Early detection improves outcomes (CRUK, 2024)</a:t>
            </a:r>
            <a:endParaRPr lang="en-US">
              <a:latin typeface="Segoe UI"/>
              <a:ea typeface="Calibri"/>
              <a:cs typeface="Calibr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</p:txBody>
      </p:sp>
      <p:pic>
        <p:nvPicPr>
          <p:cNvPr id="3" name="11 Nov at 09-23">
            <a:hlinkClick r:id="" action="ppaction://media"/>
            <a:extLst>
              <a:ext uri="{FF2B5EF4-FFF2-40B4-BE49-F238E27FC236}">
                <a16:creationId xmlns:a16="http://schemas.microsoft.com/office/drawing/2014/main" id="{101411CB-6359-DBA5-97AB-14CC37B581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8573" y="580995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35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8E66F96-20E5-A505-A609-358D589D96E3}"/>
              </a:ext>
            </a:extLst>
          </p:cNvPr>
          <p:cNvSpPr txBox="1"/>
          <p:nvPr/>
        </p:nvSpPr>
        <p:spPr>
          <a:xfrm>
            <a:off x="905774" y="395377"/>
            <a:ext cx="60960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Anatomy &amp; Physiology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Glandular tissue beneath nipple (</a:t>
            </a:r>
            <a:r>
              <a:rPr lang="en-US" b="0" i="0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Marieb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 &amp; Hoehn, 2019)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Ducts present, few lobules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Lymph drainage → axillary nodes (Kumar et al., 2021)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Hormonal influence from </a:t>
            </a:r>
            <a:r>
              <a:rPr lang="en-US" b="0" i="0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oestrogen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/testosterone</a:t>
            </a:r>
          </a:p>
          <a:p>
            <a:pPr algn="ctr"/>
            <a:endParaRPr lang="en-US"/>
          </a:p>
        </p:txBody>
      </p:sp>
      <p:pic>
        <p:nvPicPr>
          <p:cNvPr id="2" name="11 Nov at 09-25">
            <a:hlinkClick r:id="" action="ppaction://media"/>
            <a:extLst>
              <a:ext uri="{FF2B5EF4-FFF2-40B4-BE49-F238E27FC236}">
                <a16:creationId xmlns:a16="http://schemas.microsoft.com/office/drawing/2014/main" id="{C1B381DF-F6CC-2897-AE0E-FDA0C7FF9F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14686" y="57668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40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2AC5C58-3285-5E7D-EF87-DF53EBF4B9DC}"/>
              </a:ext>
            </a:extLst>
          </p:cNvPr>
          <p:cNvSpPr txBox="1"/>
          <p:nvPr/>
        </p:nvSpPr>
        <p:spPr>
          <a:xfrm>
            <a:off x="733245" y="539151"/>
            <a:ext cx="60960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Pathophysiology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BRCA2 gene mutation (Giordano, 2018)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Abnormal cell proliferation (Kumar et al., 2021)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Local invasion → metastasis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Common sites: bone, liver, lung</a:t>
            </a:r>
          </a:p>
          <a:p>
            <a:pPr algn="ctr"/>
            <a:endParaRPr lang="en-US"/>
          </a:p>
        </p:txBody>
      </p:sp>
      <p:pic>
        <p:nvPicPr>
          <p:cNvPr id="2" name="11 Nov at 09-31">
            <a:hlinkClick r:id="" action="ppaction://media"/>
            <a:extLst>
              <a:ext uri="{FF2B5EF4-FFF2-40B4-BE49-F238E27FC236}">
                <a16:creationId xmlns:a16="http://schemas.microsoft.com/office/drawing/2014/main" id="{2BC816AD-C99F-C7D3-2555-A86DFD6DB9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49856" y="593934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166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139C29-F81C-1D6B-9425-CD1EB7202419}"/>
              </a:ext>
            </a:extLst>
          </p:cNvPr>
          <p:cNvSpPr txBox="1"/>
          <p:nvPr/>
        </p:nvSpPr>
        <p:spPr>
          <a:xfrm>
            <a:off x="704491" y="294736"/>
            <a:ext cx="60960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Risk Factors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Age &gt; 50 years (CRUK, 2024)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Family history, BRCA mutation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Obesity &amp; inactivity (PHE, 2022)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Alcohol &amp; smoking</a:t>
            </a:r>
          </a:p>
          <a:p>
            <a:pPr algn="l"/>
            <a:endParaRPr lang="en-US" b="0" i="0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Hormonal imbalance (NCI, 2023)</a:t>
            </a:r>
          </a:p>
          <a:p>
            <a:pPr algn="ctr"/>
            <a:endParaRPr lang="en-US"/>
          </a:p>
        </p:txBody>
      </p:sp>
      <p:pic>
        <p:nvPicPr>
          <p:cNvPr id="2" name="11 Nov at 09-33">
            <a:hlinkClick r:id="" action="ppaction://media"/>
            <a:extLst>
              <a:ext uri="{FF2B5EF4-FFF2-40B4-BE49-F238E27FC236}">
                <a16:creationId xmlns:a16="http://schemas.microsoft.com/office/drawing/2014/main" id="{93E3C904-687B-C57E-943F-D7A86D627C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8498" y="572368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81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44E2FE-A3EE-1A8B-1DEC-1D4F3FE548B1}"/>
              </a:ext>
            </a:extLst>
          </p:cNvPr>
          <p:cNvSpPr txBox="1"/>
          <p:nvPr/>
        </p:nvSpPr>
        <p:spPr>
          <a:xfrm>
            <a:off x="785004" y="1058174"/>
            <a:ext cx="27432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42424"/>
                </a:solidFill>
                <a:latin typeface="Aptos"/>
                <a:cs typeface="Segoe UI"/>
              </a:rPr>
              <a:t>Monitoring &amp; Diagnosis</a:t>
            </a:r>
            <a:br>
              <a:rPr lang="en-US">
                <a:latin typeface="Aptos"/>
              </a:rPr>
            </a:br>
            <a:endParaRPr lang="en-US">
              <a:latin typeface="Aptos"/>
            </a:endParaRPr>
          </a:p>
          <a:p>
            <a:r>
              <a:rPr lang="en-US">
                <a:solidFill>
                  <a:srgbClr val="242424"/>
                </a:solidFill>
                <a:latin typeface="Aptos"/>
                <a:cs typeface="Segoe UI"/>
              </a:rPr>
              <a:t>Clinical examination (NICE, 2023)</a:t>
            </a:r>
            <a:endParaRPr lang="en-US">
              <a:latin typeface="Aptos"/>
            </a:endParaRPr>
          </a:p>
          <a:p>
            <a:br>
              <a:rPr lang="en-US"/>
            </a:br>
            <a:endParaRPr lang="en-US">
              <a:latin typeface="Aptos"/>
            </a:endParaRPr>
          </a:p>
          <a:p>
            <a:r>
              <a:rPr lang="en-US">
                <a:solidFill>
                  <a:srgbClr val="242424"/>
                </a:solidFill>
                <a:latin typeface="Aptos"/>
                <a:cs typeface="Segoe UI"/>
              </a:rPr>
              <a:t>Imaging – mammogram / ultrasound</a:t>
            </a:r>
            <a:endParaRPr lang="en-US">
              <a:latin typeface="Aptos"/>
            </a:endParaRPr>
          </a:p>
          <a:p>
            <a:br>
              <a:rPr lang="en-US"/>
            </a:br>
            <a:endParaRPr lang="en-US">
              <a:latin typeface="Aptos"/>
            </a:endParaRPr>
          </a:p>
          <a:p>
            <a:r>
              <a:rPr lang="en-US">
                <a:solidFill>
                  <a:srgbClr val="242424"/>
                </a:solidFill>
                <a:latin typeface="Aptos"/>
                <a:cs typeface="Segoe UI"/>
              </a:rPr>
              <a:t>Biopsy confirmation (CRUK, 2024)</a:t>
            </a:r>
            <a:endParaRPr lang="en-US">
              <a:latin typeface="Aptos"/>
            </a:endParaRPr>
          </a:p>
          <a:p>
            <a:br>
              <a:rPr lang="en-US"/>
            </a:br>
            <a:endParaRPr lang="en-US">
              <a:latin typeface="Aptos"/>
            </a:endParaRPr>
          </a:p>
          <a:p>
            <a:r>
              <a:rPr lang="en-US">
                <a:solidFill>
                  <a:srgbClr val="242424"/>
                </a:solidFill>
                <a:latin typeface="Aptos"/>
                <a:cs typeface="Segoe UI"/>
              </a:rPr>
              <a:t>TNM staging guides treatment</a:t>
            </a:r>
            <a:endParaRPr lang="en-US">
              <a:latin typeface="Aptos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</p:txBody>
      </p:sp>
      <p:pic>
        <p:nvPicPr>
          <p:cNvPr id="3" name="11 Nov at 09-35">
            <a:hlinkClick r:id="" action="ppaction://media"/>
            <a:extLst>
              <a:ext uri="{FF2B5EF4-FFF2-40B4-BE49-F238E27FC236}">
                <a16:creationId xmlns:a16="http://schemas.microsoft.com/office/drawing/2014/main" id="{75728D8A-21D4-4D5F-C74B-C654DBD801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62951" y="585308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094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237DEC-3016-91FE-A9E8-C14C02F1CAA0}"/>
              </a:ext>
            </a:extLst>
          </p:cNvPr>
          <p:cNvSpPr txBox="1"/>
          <p:nvPr/>
        </p:nvSpPr>
        <p:spPr>
          <a:xfrm>
            <a:off x="914400" y="1173192"/>
            <a:ext cx="274320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>
                <a:latin typeface="Segoe UI"/>
                <a:cs typeface="Segoe UI"/>
              </a:rPr>
            </a:br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Care Plan: Lifestyle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Balanced diet (low fat, high </a:t>
            </a:r>
            <a:r>
              <a:rPr lang="en-US" err="1">
                <a:solidFill>
                  <a:srgbClr val="242424"/>
                </a:solidFill>
                <a:latin typeface="Segoe UI"/>
                <a:cs typeface="Segoe UI"/>
              </a:rPr>
              <a:t>fibre</a:t>
            </a:r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) (PHE,2023)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Regular exercise (≥150 min/week) (WHO,2023)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Weight reduction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Smoking cessation and reduced alcohol</a:t>
            </a:r>
          </a:p>
        </p:txBody>
      </p:sp>
      <p:pic>
        <p:nvPicPr>
          <p:cNvPr id="3" name="11 Nov at 09-39">
            <a:hlinkClick r:id="" action="ppaction://media"/>
            <a:extLst>
              <a:ext uri="{FF2B5EF4-FFF2-40B4-BE49-F238E27FC236}">
                <a16:creationId xmlns:a16="http://schemas.microsoft.com/office/drawing/2014/main" id="{C29A9A7A-D89D-CEA9-A8AC-8253869398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5403" y="572368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5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CD15F4-45F4-091B-3B2B-BE80A20B00C4}"/>
              </a:ext>
            </a:extLst>
          </p:cNvPr>
          <p:cNvSpPr txBox="1"/>
          <p:nvPr/>
        </p:nvSpPr>
        <p:spPr>
          <a:xfrm>
            <a:off x="569344" y="468702"/>
            <a:ext cx="274320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 Care Plan: Medical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Surgery: Mastectomy (common in men) (NHS,2023)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Radiotherapy: To reduce recurrence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Chemotherapy: Adjuvant or neoadjuvant (NICE,2023)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Hormone therapy: Tamoxifen for ER+ cancers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Targeted therapy: Trastuzumab for HER2+ </a:t>
            </a:r>
            <a:r>
              <a:rPr lang="en-US" err="1">
                <a:solidFill>
                  <a:srgbClr val="242424"/>
                </a:solidFill>
                <a:latin typeface="Segoe UI"/>
                <a:cs typeface="Segoe UI"/>
              </a:rPr>
              <a:t>tumours</a:t>
            </a:r>
          </a:p>
        </p:txBody>
      </p:sp>
      <p:pic>
        <p:nvPicPr>
          <p:cNvPr id="3" name="11 Nov at 09-40">
            <a:hlinkClick r:id="" action="ppaction://media"/>
            <a:extLst>
              <a:ext uri="{FF2B5EF4-FFF2-40B4-BE49-F238E27FC236}">
                <a16:creationId xmlns:a16="http://schemas.microsoft.com/office/drawing/2014/main" id="{8CE9F342-D5D1-6EB4-061D-4D00D10A1F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62951" y="579557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162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074D1C-72D1-19B6-491D-BB0E5F0FBA5D}"/>
              </a:ext>
            </a:extLst>
          </p:cNvPr>
          <p:cNvSpPr txBox="1"/>
          <p:nvPr/>
        </p:nvSpPr>
        <p:spPr>
          <a:xfrm>
            <a:off x="971909" y="698740"/>
            <a:ext cx="274320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 Psychosocial Support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Emotional impact and stigma</a:t>
            </a:r>
            <a:r>
              <a:rPr lang="en-US">
                <a:solidFill>
                  <a:srgbClr val="242424"/>
                </a:solidFill>
                <a:ea typeface="+mn-lt"/>
                <a:cs typeface="+mn-lt"/>
              </a:rPr>
              <a:t>(Fentiman, 2018)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Counselling and support groups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Encourage open discussion with family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Address anxiety and depression</a:t>
            </a:r>
          </a:p>
        </p:txBody>
      </p:sp>
      <p:pic>
        <p:nvPicPr>
          <p:cNvPr id="3" name="11 Nov at 09-41">
            <a:hlinkClick r:id="" action="ppaction://media"/>
            <a:extLst>
              <a:ext uri="{FF2B5EF4-FFF2-40B4-BE49-F238E27FC236}">
                <a16:creationId xmlns:a16="http://schemas.microsoft.com/office/drawing/2014/main" id="{7CFC7139-A8FD-3958-5DB2-96E6117372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34837" y="5924969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18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33E878-6EB4-6921-A0F2-AD4E14D05A4B}"/>
              </a:ext>
            </a:extLst>
          </p:cNvPr>
          <p:cNvSpPr txBox="1"/>
          <p:nvPr/>
        </p:nvSpPr>
        <p:spPr>
          <a:xfrm>
            <a:off x="986287" y="986287"/>
            <a:ext cx="27432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 Communication &amp; Ethics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Informed consent for treatment (NHS,2023)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Maintain confidentiality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Shared decision-making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Use inclusive, </a:t>
            </a:r>
            <a:r>
              <a:rPr lang="en-US" err="1">
                <a:solidFill>
                  <a:srgbClr val="242424"/>
                </a:solidFill>
                <a:latin typeface="Segoe UI"/>
                <a:cs typeface="Segoe UI"/>
              </a:rPr>
              <a:t>non-judgemental</a:t>
            </a:r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 communication</a:t>
            </a:r>
          </a:p>
        </p:txBody>
      </p:sp>
      <p:pic>
        <p:nvPicPr>
          <p:cNvPr id="3" name="11 Nov at 09-41 (1)">
            <a:hlinkClick r:id="" action="ppaction://media"/>
            <a:extLst>
              <a:ext uri="{FF2B5EF4-FFF2-40B4-BE49-F238E27FC236}">
                <a16:creationId xmlns:a16="http://schemas.microsoft.com/office/drawing/2014/main" id="{9843F566-1029-069B-C01B-841C564A71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92347" y="582432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22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284397-F0C7-7CDA-A590-487F51535909}"/>
              </a:ext>
            </a:extLst>
          </p:cNvPr>
          <p:cNvSpPr txBox="1"/>
          <p:nvPr/>
        </p:nvSpPr>
        <p:spPr>
          <a:xfrm>
            <a:off x="1230702" y="684362"/>
            <a:ext cx="2743200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NHS &amp; NICE Guidelines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NICE NG101 – early &amp; locally advanced (NICE, 2023)</a:t>
            </a:r>
            <a:endParaRPr lang="en-US">
              <a:latin typeface="Segoe UI"/>
              <a:cs typeface="Segoe UI"/>
            </a:endParaRPr>
          </a:p>
          <a:p>
            <a:br>
              <a:rPr lang="en-US"/>
            </a:br>
            <a:endParaRPr lang="en-US"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NHS Cancer Plan (NHS, 2023)</a:t>
            </a:r>
            <a:endParaRPr lang="en-US">
              <a:latin typeface="Segoe UI"/>
              <a:cs typeface="Segoe UI"/>
            </a:endParaRPr>
          </a:p>
          <a:p>
            <a:br>
              <a:rPr lang="en-US"/>
            </a:br>
            <a:endParaRPr lang="en-US"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Multidisciplinary approach</a:t>
            </a:r>
            <a:endParaRPr lang="en-US">
              <a:latin typeface="Segoe UI"/>
              <a:cs typeface="Segoe UI"/>
            </a:endParaRPr>
          </a:p>
          <a:p>
            <a:br>
              <a:rPr lang="en-US"/>
            </a:br>
            <a:endParaRPr lang="en-US"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Evidence-based practice (WHO, 2023)</a:t>
            </a:r>
            <a:endParaRPr lang="en-US"/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</p:txBody>
      </p:sp>
      <p:pic>
        <p:nvPicPr>
          <p:cNvPr id="3" name="11 Nov at 09-46">
            <a:hlinkClick r:id="" action="ppaction://media"/>
            <a:extLst>
              <a:ext uri="{FF2B5EF4-FFF2-40B4-BE49-F238E27FC236}">
                <a16:creationId xmlns:a16="http://schemas.microsoft.com/office/drawing/2014/main" id="{D1308EF9-50B9-DD9F-BD9A-2B159226B2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06724" y="573806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43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DABA20-5AC8-DC06-A43D-23DA4D343421}"/>
              </a:ext>
            </a:extLst>
          </p:cNvPr>
          <p:cNvSpPr txBox="1"/>
          <p:nvPr/>
        </p:nvSpPr>
        <p:spPr>
          <a:xfrm>
            <a:off x="569343" y="900023"/>
            <a:ext cx="2743200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 Challenges &amp; Barriers</a:t>
            </a: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 Low awareness → late diagnosis (Fentiman, 2018)</a:t>
            </a:r>
          </a:p>
          <a:p>
            <a:br>
              <a:rPr lang="en-US"/>
            </a:br>
            <a:endParaRPr lang="en-US"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Treatment side effects (Giordano, 2018)</a:t>
            </a:r>
            <a:endParaRPr lang="en-US">
              <a:latin typeface="Segoe UI"/>
              <a:cs typeface="Segoe UI"/>
            </a:endParaRPr>
          </a:p>
          <a:p>
            <a:br>
              <a:rPr lang="en-US"/>
            </a:br>
            <a:endParaRPr lang="en-US"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Financial / employment stress (PHE, 2022)</a:t>
            </a:r>
            <a:endParaRPr lang="en-US">
              <a:latin typeface="Segoe UI"/>
              <a:cs typeface="Segoe UI"/>
            </a:endParaRPr>
          </a:p>
          <a:p>
            <a:br>
              <a:rPr lang="en-US"/>
            </a:br>
            <a:endParaRPr lang="en-US">
              <a:latin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cs typeface="Segoe UI"/>
              </a:rPr>
              <a:t>Psychological impact</a:t>
            </a:r>
            <a:endParaRPr lang="en-US"/>
          </a:p>
          <a:p>
            <a:endParaRPr lang="en-US">
              <a:solidFill>
                <a:srgbClr val="242424"/>
              </a:solidFill>
              <a:latin typeface="Segoe UI"/>
              <a:cs typeface="Segoe UI"/>
            </a:endParaRPr>
          </a:p>
        </p:txBody>
      </p:sp>
      <p:pic>
        <p:nvPicPr>
          <p:cNvPr id="4" name="11 Nov at 09-48 (1)">
            <a:hlinkClick r:id="" action="ppaction://media"/>
            <a:extLst>
              <a:ext uri="{FF2B5EF4-FFF2-40B4-BE49-F238E27FC236}">
                <a16:creationId xmlns:a16="http://schemas.microsoft.com/office/drawing/2014/main" id="{D68C9FE1-066D-8FA5-9D6D-A3B73E7078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06724" y="575244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84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38B698-E94F-C809-C67A-7F03A2CAFF76}"/>
              </a:ext>
            </a:extLst>
          </p:cNvPr>
          <p:cNvSpPr txBox="1"/>
          <p:nvPr/>
        </p:nvSpPr>
        <p:spPr>
          <a:xfrm>
            <a:off x="828136" y="1029419"/>
            <a:ext cx="274320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Expected Outcomes</a:t>
            </a:r>
          </a:p>
          <a:p>
            <a:endParaRPr lang="en-US"/>
          </a:p>
          <a:p>
            <a:r>
              <a:rPr lang="en-US"/>
              <a:t>Stage II survival rate: 80–90% (CRUK,2024)</a:t>
            </a:r>
          </a:p>
          <a:p>
            <a:endParaRPr lang="en-US"/>
          </a:p>
          <a:p>
            <a:r>
              <a:rPr lang="en-US"/>
              <a:t>Reduced recurrence with therapy adherence</a:t>
            </a:r>
          </a:p>
          <a:p>
            <a:endParaRPr lang="en-US"/>
          </a:p>
          <a:p>
            <a:r>
              <a:rPr lang="en-US"/>
              <a:t>Improved physical and mental health</a:t>
            </a:r>
          </a:p>
          <a:p>
            <a:endParaRPr lang="en-US"/>
          </a:p>
          <a:p>
            <a:r>
              <a:rPr lang="en-US"/>
              <a:t>Better quality of life with lifestyle change (PHE,2022)</a:t>
            </a:r>
          </a:p>
          <a:p>
            <a:endParaRPr lang="en-US"/>
          </a:p>
        </p:txBody>
      </p:sp>
      <p:pic>
        <p:nvPicPr>
          <p:cNvPr id="3" name="11 Nov at 09-48">
            <a:hlinkClick r:id="" action="ppaction://media"/>
            <a:extLst>
              <a:ext uri="{FF2B5EF4-FFF2-40B4-BE49-F238E27FC236}">
                <a16:creationId xmlns:a16="http://schemas.microsoft.com/office/drawing/2014/main" id="{DE8E36D0-3080-C569-A029-6A8B84E552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91064" y="578119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72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D38714-B009-1143-D61D-0A4C6794D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B32C4-09E6-4165-AC8E-05190C37B6C8}" type="datetime1"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797C0E-3B20-F66D-C17D-9B96C5E14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3B8C9F-FFF1-F523-D348-B02F619A0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15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38C079-2A90-1C4E-A824-1DC87226625F}"/>
              </a:ext>
            </a:extLst>
          </p:cNvPr>
          <p:cNvSpPr txBox="1"/>
          <p:nvPr/>
        </p:nvSpPr>
        <p:spPr>
          <a:xfrm>
            <a:off x="143774" y="-7189"/>
            <a:ext cx="1191883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Refrences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:</a:t>
            </a:r>
          </a:p>
          <a:p>
            <a:endParaRPr lang="en-US">
              <a:solidFill>
                <a:srgbClr val="242424"/>
              </a:solidFill>
              <a:latin typeface="Segoe UI"/>
              <a:ea typeface="Segoe UI"/>
              <a:cs typeface="Segoe UI"/>
            </a:endParaRPr>
          </a:p>
          <a:p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1.Cancer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 Research UK (2024) Breast cancer in men statistics. Available at: 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  <a:hlinkClick r:id="rId2" tooltip="Original URL: https://www.cancerresearchuk.org/. Click or tap if you trust this link."/>
              </a:rPr>
              <a:t>https://www.cancerresearchuk.org/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 (Accessed: 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30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 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October 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2025).</a:t>
            </a:r>
            <a:endParaRPr lang="en-US"/>
          </a:p>
          <a:p>
            <a:pPr algn="l"/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2.Fentiman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, I.S. (2018) ‘Male breast cancer: a review’, </a:t>
            </a:r>
            <a:r>
              <a:rPr lang="en-US" b="0" i="0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Ecancermedicalscience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, 12(865). </a:t>
            </a:r>
            <a:r>
              <a:rPr lang="en-US" b="0" i="0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doi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: 10.3332/ecancer.2018.865.</a:t>
            </a:r>
          </a:p>
          <a:p>
            <a:pPr algn="l"/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3.Giordano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, S.H. (2018) ‘Breast cancer in men’, The New England Journal of Medicine, 378(24), pp. 2311–2320. </a:t>
            </a:r>
            <a:r>
              <a:rPr lang="en-US" b="0" i="0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doi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: 10.1056/NEJMra1707939.</a:t>
            </a:r>
          </a:p>
          <a:p>
            <a:pPr algn="l"/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4.Kumar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, V., Abbas, A.K. and Aster, J.C. (2021) Robbins and </a:t>
            </a:r>
            <a:r>
              <a:rPr lang="en-US" b="0" i="0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Cotran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 Pathologic Basis of Disease. 11th </a:t>
            </a:r>
            <a:r>
              <a:rPr lang="en-US" b="0" i="0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edn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. Philadelphia: Elsevier.</a:t>
            </a:r>
          </a:p>
          <a:p>
            <a:pPr algn="l"/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5.Marieb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, E.N. and Hoehn, K. (2019) Human Anatomy &amp; Physiology. 11th </a:t>
            </a:r>
            <a:r>
              <a:rPr lang="en-US" b="0" i="0" err="1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edn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. Harlow: Pearson Education.</a:t>
            </a:r>
          </a:p>
          <a:p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6.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National Cancer Institute (2023) Male Breast Cancer Treatment (PDQ®) – Health Professional Version. Available at: 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  <a:hlinkClick r:id="rId3" tooltip="Original URL: https://www.cancer.gov/. Click or tap if you trust this link."/>
              </a:rPr>
              <a:t>https://www.cancer.gov/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 (Accessed: 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30 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October 2025).</a:t>
            </a:r>
          </a:p>
          <a:p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7.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National Health Service (NHS) (2023) Breast cancer in men – Treatment. Available at: 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  <a:hlinkClick r:id="rId4" tooltip="Original URL: https://www.nhs.uk/. Click or tap if you trust this link."/>
              </a:rPr>
              <a:t>https://www.nhs.uk/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 (Accessed: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 1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 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November 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2025).</a:t>
            </a:r>
          </a:p>
          <a:p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8.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National Institute for Health and Care Excellence (NICE) (2023) NG101: Early and locally advanced breast cancer: diagnosis and management. Available at: 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  <a:hlinkClick r:id="rId5" tooltip="Original URL: https://www.nice.org.uk/guidance/ng101. Click or tap if you trust this link."/>
              </a:rPr>
              <a:t>https://www.nice.org.uk/guidance/ng101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 (Accessed: 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1 November 2025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).</a:t>
            </a:r>
          </a:p>
          <a:p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10.Public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 Health England (2022) Health Matters: Preventing Cancer. London: Public Health England. Available at: 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  <a:hlinkClick r:id="rId6" tooltip="Original URL: https://www.gov.uk/. Click or tap if you trust this link."/>
              </a:rPr>
              <a:t>https://www.gov.uk/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 (Accessed: 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2 November 2025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).</a:t>
            </a:r>
          </a:p>
          <a:p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11.World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 Health Organization (2023) Cancer Fact Sheet. Geneva: World Health Organization. Available at: 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  <a:hlinkClick r:id="rId7" tooltip="Original URL: https://www.who.int/. Click or tap if you trust this link."/>
              </a:rPr>
              <a:t>https://www.who.int/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 (Accessed: </a:t>
            </a:r>
            <a:r>
              <a:rPr lang="en-US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2 November  </a:t>
            </a:r>
            <a:r>
              <a:rPr lang="en-US" b="0" i="0">
                <a:solidFill>
                  <a:srgbClr val="242424"/>
                </a:solidFill>
                <a:latin typeface="Segoe UI"/>
                <a:ea typeface="Segoe UI"/>
                <a:cs typeface="Segoe UI"/>
              </a:rPr>
              <a:t>2025).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39246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VanillaVTI</vt:lpstr>
      <vt:lpstr>Presentation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2025-10-05T13:06:25Z</dcterms:created>
  <dcterms:modified xsi:type="dcterms:W3CDTF">2025-11-11T10:07:46Z</dcterms:modified>
</cp:coreProperties>
</file>