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6" r:id="rId2"/>
    <p:sldId id="257" r:id="rId3"/>
    <p:sldId id="258" r:id="rId4"/>
    <p:sldId id="259" r:id="rId5"/>
    <p:sldId id="260" r:id="rId6"/>
    <p:sldId id="263" r:id="rId7"/>
    <p:sldId id="262" r:id="rId8"/>
    <p:sldId id="261"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00A07A-F5C4-B45F-FD98-6F6E3C509B3C}" v="204" dt="2023-02-19T23:31:49.972"/>
    <p1510:client id="{18FB613A-287B-D618-0E9E-148310595340}" v="164" dt="2023-02-17T11:34:12.776"/>
    <p1510:client id="{4BB1AA40-4CDD-0D82-2218-DFECA9499100}" v="47" dt="2023-02-17T03:59:30.468"/>
    <p1510:client id="{538EB298-CDC1-CFB3-584C-67CD7C7B2FFB}" v="338" dt="2023-02-17T12:16:31.931"/>
    <p1510:client id="{7C4F3521-46DF-7E1C-1D7B-2B7CCDFB3CF8}" v="561" dt="2023-02-16T23:21:15.464"/>
    <p1510:client id="{C6EF7704-55FE-7E5F-8D3F-9296F75534AD}" v="1510" dt="2023-02-17T12:21:16.770"/>
    <p1510:client id="{DD63EE56-A9D1-F8DE-6B87-49B1516DB30A}" v="222" dt="2023-02-21T22:26:25.5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tableStyles" Target="tableStyles.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theme" Target="theme/theme1.xml" Id="rId12"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viewProps" Target="viewProps.xml" Id="rId11" /><Relationship Type="http://schemas.openxmlformats.org/officeDocument/2006/relationships/slide" Target="slides/slide4.xml" Id="rId5" /><Relationship Type="http://schemas.microsoft.com/office/2015/10/relationships/revisionInfo" Target="revisionInfo.xml" Id="rId15" /><Relationship Type="http://schemas.openxmlformats.org/officeDocument/2006/relationships/presProps" Target="presProps.xml" Id="rId10" /><Relationship Type="http://schemas.openxmlformats.org/officeDocument/2006/relationships/slide" Target="slides/slide3.xml" Id="rId4" /><Relationship Type="http://schemas.openxmlformats.org/officeDocument/2006/relationships/slide" Target="slides/slide8.xml" Id="rId9"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10" name="Freeform 6" title="Page Number Shape">
            <a:extLst>
              <a:ext uri="{FF2B5EF4-FFF2-40B4-BE49-F238E27FC236}">
                <a16:creationId xmlns:a16="http://schemas.microsoft.com/office/drawing/2014/main" id="{DD4C4B28-6B4B-4445-8535-F516D74E4AA9}"/>
              </a:ext>
            </a:extLst>
          </p:cNvPr>
          <p:cNvSpPr/>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cxnSp>
        <p:nvCxnSpPr>
          <p:cNvPr id="12" name="Straight Connector 11" title="Verticle Rule Line">
            <a:extLst>
              <a:ext uri="{FF2B5EF4-FFF2-40B4-BE49-F238E27FC236}">
                <a16:creationId xmlns:a16="http://schemas.microsoft.com/office/drawing/2014/main" id="{0CB1C732-7193-4253-8746-850D090A6B4E}"/>
              </a:ext>
            </a:extLst>
          </p:cNvPr>
          <p:cNvCxnSpPr>
            <a:cxnSpLocks/>
          </p:cNvCxnSpPr>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03AA199-952B-427F-A5BE-B97D25FD0733}"/>
              </a:ext>
            </a:extLst>
          </p:cNvPr>
          <p:cNvSpPr>
            <a:spLocks noGrp="1"/>
          </p:cNvSpPr>
          <p:nvPr>
            <p:ph type="ctrTitle"/>
          </p:nvPr>
        </p:nvSpPr>
        <p:spPr>
          <a:xfrm>
            <a:off x="1078992" y="1143000"/>
            <a:ext cx="6720840" cy="3730752"/>
          </a:xfrm>
        </p:spPr>
        <p:txBody>
          <a:bodyPr anchor="t">
            <a:normAutofit/>
          </a:bodyPr>
          <a:lstStyle>
            <a:lvl1pPr algn="l">
              <a:defRPr sz="7200" baseline="0"/>
            </a:lvl1pPr>
          </a:lstStyle>
          <a:p>
            <a:r>
              <a:rPr lang="en-US"/>
              <a:t>Click to edit Master title style</a:t>
            </a:r>
          </a:p>
        </p:txBody>
      </p:sp>
      <p:sp>
        <p:nvSpPr>
          <p:cNvPr id="3" name="Subtitle 2">
            <a:extLst>
              <a:ext uri="{FF2B5EF4-FFF2-40B4-BE49-F238E27FC236}">
                <a16:creationId xmlns:a16="http://schemas.microsoft.com/office/drawing/2014/main" id="{6A1AA393-A876-475F-A05B-1CCAB6C1F089}"/>
              </a:ext>
            </a:extLst>
          </p:cNvPr>
          <p:cNvSpPr>
            <a:spLocks noGrp="1"/>
          </p:cNvSpPr>
          <p:nvPr>
            <p:ph type="subTitle" idx="1"/>
          </p:nvPr>
        </p:nvSpPr>
        <p:spPr>
          <a:xfrm>
            <a:off x="1078992" y="5010912"/>
            <a:ext cx="6720840" cy="704088"/>
          </a:xfrm>
        </p:spPr>
        <p:txBody>
          <a:bodyPr>
            <a:normAutofit/>
          </a:bodyPr>
          <a:lstStyle>
            <a:lvl1pPr marL="0" indent="0" algn="l">
              <a:lnSpc>
                <a:spcPct val="100000"/>
              </a:lnSpc>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3395621-D631-4F31-AEEF-C8574E507372}"/>
              </a:ext>
            </a:extLst>
          </p:cNvPr>
          <p:cNvSpPr>
            <a:spLocks noGrp="1"/>
          </p:cNvSpPr>
          <p:nvPr>
            <p:ph type="dt" sz="half" idx="10"/>
          </p:nvPr>
        </p:nvSpPr>
        <p:spPr>
          <a:xfrm>
            <a:off x="8286356" y="6007608"/>
            <a:ext cx="3143643" cy="365125"/>
          </a:xfrm>
        </p:spPr>
        <p:txBody>
          <a:bodyPr/>
          <a:lstStyle/>
          <a:p>
            <a:fld id="{53BEF823-48A5-43FC-BE03-E79964288B41}" type="datetimeFigureOut">
              <a:rPr lang="en-US" smtClean="0"/>
              <a:t>2/21/2023</a:t>
            </a:fld>
            <a:endParaRPr lang="en-US"/>
          </a:p>
        </p:txBody>
      </p:sp>
      <p:sp>
        <p:nvSpPr>
          <p:cNvPr id="5" name="Footer Placeholder 4">
            <a:extLst>
              <a:ext uri="{FF2B5EF4-FFF2-40B4-BE49-F238E27FC236}">
                <a16:creationId xmlns:a16="http://schemas.microsoft.com/office/drawing/2014/main" id="{305EE125-77AD-4E23-AFB7-C5CFDEACACF1}"/>
              </a:ext>
            </a:extLst>
          </p:cNvPr>
          <p:cNvSpPr>
            <a:spLocks noGrp="1"/>
          </p:cNvSpPr>
          <p:nvPr>
            <p:ph type="ftr" sz="quarter" idx="11"/>
          </p:nvPr>
        </p:nvSpPr>
        <p:spPr>
          <a:xfrm>
            <a:off x="1078991" y="6007608"/>
            <a:ext cx="6720837" cy="365125"/>
          </a:xfrm>
        </p:spPr>
        <p:txBody>
          <a:bodyPr/>
          <a:lstStyle/>
          <a:p>
            <a:endParaRPr lang="en-US"/>
          </a:p>
        </p:txBody>
      </p:sp>
      <p:sp>
        <p:nvSpPr>
          <p:cNvPr id="6" name="Slide Number Placeholder 5">
            <a:extLst>
              <a:ext uri="{FF2B5EF4-FFF2-40B4-BE49-F238E27FC236}">
                <a16:creationId xmlns:a16="http://schemas.microsoft.com/office/drawing/2014/main" id="{DC569682-B530-4F52-87B9-39464A0930B3}"/>
              </a:ext>
            </a:extLst>
          </p:cNvPr>
          <p:cNvSpPr>
            <a:spLocks noGrp="1"/>
          </p:cNvSpPr>
          <p:nvPr>
            <p:ph type="sldNum" sz="quarter" idx="12"/>
          </p:nvPr>
        </p:nvSpPr>
        <p:spPr/>
        <p:txBody>
          <a:bodyPr/>
          <a:lstStyle>
            <a:lvl1pPr algn="ctr">
              <a:defRPr/>
            </a:lvl1p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129690728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351BD-5252-4168-A69E-C6864AE297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748EEE-19C9-493B-836D-73B9E4A0BE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7FA6BFE-11ED-4FB4-9F65-508B5B0F0DD3}"/>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8" name="Footer Placeholder 7">
            <a:extLst>
              <a:ext uri="{FF2B5EF4-FFF2-40B4-BE49-F238E27FC236}">
                <a16:creationId xmlns:a16="http://schemas.microsoft.com/office/drawing/2014/main" id="{F90F536E-BEFF-4E0D-B4EC-39DE28C67CC3}"/>
              </a:ext>
            </a:extLst>
          </p:cNvPr>
          <p:cNvSpPr>
            <a:spLocks noGrp="1"/>
          </p:cNvSpPr>
          <p:nvPr>
            <p:ph type="ftr" sz="quarter" idx="11"/>
          </p:nvPr>
        </p:nvSpPr>
        <p:spPr/>
        <p:txBody>
          <a:bodyPr/>
          <a:lstStyle/>
          <a:p>
            <a:pPr algn="l"/>
            <a:endParaRPr lang="en-US"/>
          </a:p>
        </p:txBody>
      </p:sp>
      <p:sp>
        <p:nvSpPr>
          <p:cNvPr id="9" name="Slide Number Placeholder 8">
            <a:extLst>
              <a:ext uri="{FF2B5EF4-FFF2-40B4-BE49-F238E27FC236}">
                <a16:creationId xmlns:a16="http://schemas.microsoft.com/office/drawing/2014/main" id="{36EE02AF-6FE1-4972-BD48-A82499AD67F6}"/>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2750354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452EE-D9FC-4E51-9BFF-141F9192339F}"/>
              </a:ext>
            </a:extLst>
          </p:cNvPr>
          <p:cNvSpPr>
            <a:spLocks noGrp="1"/>
          </p:cNvSpPr>
          <p:nvPr>
            <p:ph type="title"/>
          </p:nvPr>
        </p:nvSpPr>
        <p:spPr>
          <a:xfrm>
            <a:off x="763051" y="2414016"/>
            <a:ext cx="10666949" cy="3099816"/>
          </a:xfrm>
        </p:spPr>
        <p:txBody>
          <a:bodyPr anchor="t"/>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1E086C4-4949-4E7A-A182-6709496A1C38}"/>
              </a:ext>
            </a:extLst>
          </p:cNvPr>
          <p:cNvSpPr>
            <a:spLocks noGrp="1"/>
          </p:cNvSpPr>
          <p:nvPr>
            <p:ph type="body" idx="1"/>
          </p:nvPr>
        </p:nvSpPr>
        <p:spPr>
          <a:xfrm>
            <a:off x="758952" y="1389888"/>
            <a:ext cx="10671048" cy="822960"/>
          </a:xfrm>
        </p:spPr>
        <p:txBody>
          <a:bodyPr anchor="ctr">
            <a:normAutofit/>
          </a:bodyPr>
          <a:lstStyle>
            <a:lvl1pPr marL="0" indent="0">
              <a:buNone/>
              <a:defRPr sz="2000" i="1">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3D12BC88-6A2B-4851-9568-23A4B74D9F98}"/>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8" name="Footer Placeholder 7">
            <a:extLst>
              <a:ext uri="{FF2B5EF4-FFF2-40B4-BE49-F238E27FC236}">
                <a16:creationId xmlns:a16="http://schemas.microsoft.com/office/drawing/2014/main" id="{D882CFE5-65C3-4F46-9141-4645455947D2}"/>
              </a:ext>
            </a:extLst>
          </p:cNvPr>
          <p:cNvSpPr>
            <a:spLocks noGrp="1"/>
          </p:cNvSpPr>
          <p:nvPr>
            <p:ph type="ftr" sz="quarter" idx="11"/>
          </p:nvPr>
        </p:nvSpPr>
        <p:spPr/>
        <p:txBody>
          <a:bodyPr/>
          <a:lstStyle/>
          <a:p>
            <a:pPr algn="l"/>
            <a:endParaRPr lang="en-US"/>
          </a:p>
        </p:txBody>
      </p:sp>
      <p:sp>
        <p:nvSpPr>
          <p:cNvPr id="9" name="Slide Number Placeholder 8">
            <a:extLst>
              <a:ext uri="{FF2B5EF4-FFF2-40B4-BE49-F238E27FC236}">
                <a16:creationId xmlns:a16="http://schemas.microsoft.com/office/drawing/2014/main" id="{5321B390-4E13-4481-AC02-FF126656C4C9}"/>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706855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0E02F8-47BB-4D30-8EFE-69C9222D9EC4}"/>
              </a:ext>
            </a:extLst>
          </p:cNvPr>
          <p:cNvSpPr>
            <a:spLocks noGrp="1"/>
          </p:cNvSpPr>
          <p:nvPr>
            <p:ph sz="half" idx="1"/>
          </p:nvPr>
        </p:nvSpPr>
        <p:spPr>
          <a:xfrm>
            <a:off x="5184648" y="758952"/>
            <a:ext cx="6245352" cy="2240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A844D33-6BF0-4205-A542-8537E3515938}"/>
              </a:ext>
            </a:extLst>
          </p:cNvPr>
          <p:cNvSpPr>
            <a:spLocks noGrp="1"/>
          </p:cNvSpPr>
          <p:nvPr>
            <p:ph sz="half" idx="2"/>
          </p:nvPr>
        </p:nvSpPr>
        <p:spPr>
          <a:xfrm>
            <a:off x="5184647" y="3273551"/>
            <a:ext cx="6245351" cy="2240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8">
            <a:extLst>
              <a:ext uri="{FF2B5EF4-FFF2-40B4-BE49-F238E27FC236}">
                <a16:creationId xmlns:a16="http://schemas.microsoft.com/office/drawing/2014/main" id="{D6953A83-D2BE-4015-8D64-BE93DDFE5D21}"/>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10" name="Footer Placeholder 9">
            <a:extLst>
              <a:ext uri="{FF2B5EF4-FFF2-40B4-BE49-F238E27FC236}">
                <a16:creationId xmlns:a16="http://schemas.microsoft.com/office/drawing/2014/main" id="{BA849E67-05F9-4033-B033-74D6B8C8E771}"/>
              </a:ext>
            </a:extLst>
          </p:cNvPr>
          <p:cNvSpPr>
            <a:spLocks noGrp="1"/>
          </p:cNvSpPr>
          <p:nvPr>
            <p:ph type="ftr" sz="quarter" idx="11"/>
          </p:nvPr>
        </p:nvSpPr>
        <p:spPr/>
        <p:txBody>
          <a:bodyPr/>
          <a:lstStyle/>
          <a:p>
            <a:pPr algn="l"/>
            <a:endParaRPr lang="en-US"/>
          </a:p>
        </p:txBody>
      </p:sp>
      <p:sp>
        <p:nvSpPr>
          <p:cNvPr id="11" name="Slide Number Placeholder 10">
            <a:extLst>
              <a:ext uri="{FF2B5EF4-FFF2-40B4-BE49-F238E27FC236}">
                <a16:creationId xmlns:a16="http://schemas.microsoft.com/office/drawing/2014/main" id="{DFAAC6AA-CFFB-438F-9327-DDB023E2E149}"/>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
        <p:nvSpPr>
          <p:cNvPr id="5" name="Title 4">
            <a:extLst>
              <a:ext uri="{FF2B5EF4-FFF2-40B4-BE49-F238E27FC236}">
                <a16:creationId xmlns:a16="http://schemas.microsoft.com/office/drawing/2014/main" id="{BA4960CB-ABA7-4442-AB15-FE444F23C6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531430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8348291-9C7D-407E-8D07-FA3A323EA973}"/>
              </a:ext>
            </a:extLst>
          </p:cNvPr>
          <p:cNvSpPr>
            <a:spLocks noGrp="1"/>
          </p:cNvSpPr>
          <p:nvPr>
            <p:ph type="body" idx="1"/>
          </p:nvPr>
        </p:nvSpPr>
        <p:spPr>
          <a:xfrm>
            <a:off x="5184648" y="758952"/>
            <a:ext cx="6245352" cy="548640"/>
          </a:xfrm>
        </p:spPr>
        <p:txBody>
          <a:bodyPr anchor="b"/>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A192D2-8BA6-4A4D-814D-AD37A2A10AC8}"/>
              </a:ext>
            </a:extLst>
          </p:cNvPr>
          <p:cNvSpPr>
            <a:spLocks noGrp="1"/>
          </p:cNvSpPr>
          <p:nvPr>
            <p:ph sz="half" idx="2"/>
          </p:nvPr>
        </p:nvSpPr>
        <p:spPr>
          <a:xfrm>
            <a:off x="5190323" y="1377198"/>
            <a:ext cx="6239675" cy="182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86FD4BC-C948-41C4-BA24-5D26147E1C97}"/>
              </a:ext>
            </a:extLst>
          </p:cNvPr>
          <p:cNvSpPr>
            <a:spLocks noGrp="1"/>
          </p:cNvSpPr>
          <p:nvPr>
            <p:ph type="body" sz="quarter" idx="3"/>
          </p:nvPr>
        </p:nvSpPr>
        <p:spPr>
          <a:xfrm>
            <a:off x="5184647" y="3319548"/>
            <a:ext cx="6245351" cy="548640"/>
          </a:xfrm>
        </p:spPr>
        <p:txBody>
          <a:bodyPr anchor="b"/>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2E359C-F73D-4F1B-9F9A-6D628567105D}"/>
              </a:ext>
            </a:extLst>
          </p:cNvPr>
          <p:cNvSpPr>
            <a:spLocks noGrp="1"/>
          </p:cNvSpPr>
          <p:nvPr>
            <p:ph sz="quarter" idx="4"/>
          </p:nvPr>
        </p:nvSpPr>
        <p:spPr>
          <a:xfrm>
            <a:off x="5184646" y="3932372"/>
            <a:ext cx="6245352" cy="182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9">
            <a:extLst>
              <a:ext uri="{FF2B5EF4-FFF2-40B4-BE49-F238E27FC236}">
                <a16:creationId xmlns:a16="http://schemas.microsoft.com/office/drawing/2014/main" id="{D76B63AE-38FF-40DD-A543-32DD98E6BDB2}"/>
              </a:ext>
            </a:extLst>
          </p:cNvPr>
          <p:cNvSpPr>
            <a:spLocks noGrp="1"/>
          </p:cNvSpPr>
          <p:nvPr>
            <p:ph type="title"/>
          </p:nvPr>
        </p:nvSpPr>
        <p:spPr/>
        <p:txBody>
          <a:bodyPr/>
          <a:lstStyle/>
          <a:p>
            <a:r>
              <a:rPr lang="en-US"/>
              <a:t>Click to edit Master title style</a:t>
            </a:r>
          </a:p>
        </p:txBody>
      </p:sp>
      <p:sp>
        <p:nvSpPr>
          <p:cNvPr id="12" name="Date Placeholder 11">
            <a:extLst>
              <a:ext uri="{FF2B5EF4-FFF2-40B4-BE49-F238E27FC236}">
                <a16:creationId xmlns:a16="http://schemas.microsoft.com/office/drawing/2014/main" id="{C686C0EB-E082-4BAB-99E8-B42F3C28B20F}"/>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13" name="Footer Placeholder 12">
            <a:extLst>
              <a:ext uri="{FF2B5EF4-FFF2-40B4-BE49-F238E27FC236}">
                <a16:creationId xmlns:a16="http://schemas.microsoft.com/office/drawing/2014/main" id="{B3CB0152-BA1F-48C7-A66F-3ADB51C94B97}"/>
              </a:ext>
            </a:extLst>
          </p:cNvPr>
          <p:cNvSpPr>
            <a:spLocks noGrp="1"/>
          </p:cNvSpPr>
          <p:nvPr>
            <p:ph type="ftr" sz="quarter" idx="11"/>
          </p:nvPr>
        </p:nvSpPr>
        <p:spPr/>
        <p:txBody>
          <a:bodyPr/>
          <a:lstStyle/>
          <a:p>
            <a:pPr algn="l"/>
            <a:endParaRPr lang="en-US"/>
          </a:p>
        </p:txBody>
      </p:sp>
      <p:sp>
        <p:nvSpPr>
          <p:cNvPr id="14" name="Slide Number Placeholder 13">
            <a:extLst>
              <a:ext uri="{FF2B5EF4-FFF2-40B4-BE49-F238E27FC236}">
                <a16:creationId xmlns:a16="http://schemas.microsoft.com/office/drawing/2014/main" id="{BD1C21B3-5CF6-415F-8295-EED3DF5CB55C}"/>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2832756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470D5-4EB9-4410-A8AE-6D85F19239FF}"/>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5887FB59-BA77-4864-B9E8-994851250CB4}"/>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7" name="Footer Placeholder 6">
            <a:extLst>
              <a:ext uri="{FF2B5EF4-FFF2-40B4-BE49-F238E27FC236}">
                <a16:creationId xmlns:a16="http://schemas.microsoft.com/office/drawing/2014/main" id="{B6F0BC0B-BA67-455B-B567-1473DF0628BE}"/>
              </a:ext>
            </a:extLst>
          </p:cNvPr>
          <p:cNvSpPr>
            <a:spLocks noGrp="1"/>
          </p:cNvSpPr>
          <p:nvPr>
            <p:ph type="ftr" sz="quarter" idx="11"/>
          </p:nvPr>
        </p:nvSpPr>
        <p:spPr/>
        <p:txBody>
          <a:bodyPr/>
          <a:lstStyle/>
          <a:p>
            <a:pPr algn="l"/>
            <a:endParaRPr lang="en-US"/>
          </a:p>
        </p:txBody>
      </p:sp>
      <p:sp>
        <p:nvSpPr>
          <p:cNvPr id="8" name="Slide Number Placeholder 7">
            <a:extLst>
              <a:ext uri="{FF2B5EF4-FFF2-40B4-BE49-F238E27FC236}">
                <a16:creationId xmlns:a16="http://schemas.microsoft.com/office/drawing/2014/main" id="{2CF0BCF3-6FB5-4529-AA6A-A31467351EF5}"/>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1024013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4BF1315B-6865-4A5A-91C1-B75339038903}"/>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6" name="Footer Placeholder 5">
            <a:extLst>
              <a:ext uri="{FF2B5EF4-FFF2-40B4-BE49-F238E27FC236}">
                <a16:creationId xmlns:a16="http://schemas.microsoft.com/office/drawing/2014/main" id="{DD536720-08C7-43DE-8EB5-CAB52D0E96B1}"/>
              </a:ext>
            </a:extLst>
          </p:cNvPr>
          <p:cNvSpPr>
            <a:spLocks noGrp="1"/>
          </p:cNvSpPr>
          <p:nvPr>
            <p:ph type="ftr" sz="quarter" idx="11"/>
          </p:nvPr>
        </p:nvSpPr>
        <p:spPr/>
        <p:txBody>
          <a:bodyPr/>
          <a:lstStyle/>
          <a:p>
            <a:pPr algn="l"/>
            <a:endParaRPr lang="en-US"/>
          </a:p>
        </p:txBody>
      </p:sp>
      <p:sp>
        <p:nvSpPr>
          <p:cNvPr id="7" name="Slide Number Placeholder 6">
            <a:extLst>
              <a:ext uri="{FF2B5EF4-FFF2-40B4-BE49-F238E27FC236}">
                <a16:creationId xmlns:a16="http://schemas.microsoft.com/office/drawing/2014/main" id="{6D2477AF-B012-491C-AE42-22DE1203BE8D}"/>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3139741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D183AC-72A9-43F5-A1B3-1D7A6A4C7EEB}"/>
              </a:ext>
            </a:extLst>
          </p:cNvPr>
          <p:cNvSpPr>
            <a:spLocks noGrp="1"/>
          </p:cNvSpPr>
          <p:nvPr>
            <p:ph idx="1"/>
          </p:nvPr>
        </p:nvSpPr>
        <p:spPr>
          <a:xfrm>
            <a:off x="5183188" y="758951"/>
            <a:ext cx="6245352" cy="4754881"/>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4045592-52ED-4270-ACBB-BCC528DAC407}"/>
              </a:ext>
            </a:extLst>
          </p:cNvPr>
          <p:cNvSpPr>
            <a:spLocks noGrp="1"/>
          </p:cNvSpPr>
          <p:nvPr>
            <p:ph type="body" sz="half" idx="2"/>
          </p:nvPr>
        </p:nvSpPr>
        <p:spPr>
          <a:xfrm>
            <a:off x="758953" y="3815080"/>
            <a:ext cx="3831336" cy="169875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a:extLst>
              <a:ext uri="{FF2B5EF4-FFF2-40B4-BE49-F238E27FC236}">
                <a16:creationId xmlns:a16="http://schemas.microsoft.com/office/drawing/2014/main" id="{99A93518-F9B5-418F-9883-BEF8359B045A}"/>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10" name="Footer Placeholder 9">
            <a:extLst>
              <a:ext uri="{FF2B5EF4-FFF2-40B4-BE49-F238E27FC236}">
                <a16:creationId xmlns:a16="http://schemas.microsoft.com/office/drawing/2014/main" id="{27B9FFE7-C4AB-425B-9B56-E412C72212A0}"/>
              </a:ext>
            </a:extLst>
          </p:cNvPr>
          <p:cNvSpPr>
            <a:spLocks noGrp="1"/>
          </p:cNvSpPr>
          <p:nvPr>
            <p:ph type="ftr" sz="quarter" idx="11"/>
          </p:nvPr>
        </p:nvSpPr>
        <p:spPr/>
        <p:txBody>
          <a:bodyPr/>
          <a:lstStyle/>
          <a:p>
            <a:pPr algn="l"/>
            <a:endParaRPr lang="en-US"/>
          </a:p>
        </p:txBody>
      </p:sp>
      <p:sp>
        <p:nvSpPr>
          <p:cNvPr id="11" name="Slide Number Placeholder 10">
            <a:extLst>
              <a:ext uri="{FF2B5EF4-FFF2-40B4-BE49-F238E27FC236}">
                <a16:creationId xmlns:a16="http://schemas.microsoft.com/office/drawing/2014/main" id="{59231052-EBA8-4781-B28A-2FEA8BE523F3}"/>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
        <p:nvSpPr>
          <p:cNvPr id="2" name="Title 1">
            <a:extLst>
              <a:ext uri="{FF2B5EF4-FFF2-40B4-BE49-F238E27FC236}">
                <a16:creationId xmlns:a16="http://schemas.microsoft.com/office/drawing/2014/main" id="{CBDBF9E7-F686-4FA1-9BA5-69BDD014B0D3}"/>
              </a:ext>
            </a:extLst>
          </p:cNvPr>
          <p:cNvSpPr>
            <a:spLocks noGrp="1"/>
          </p:cNvSpPr>
          <p:nvPr>
            <p:ph type="title"/>
          </p:nvPr>
        </p:nvSpPr>
        <p:spPr>
          <a:xfrm>
            <a:off x="758952" y="758952"/>
            <a:ext cx="3831336" cy="2930179"/>
          </a:xfrm>
        </p:spPr>
        <p:txBody>
          <a:bodyPr/>
          <a:lstStyle/>
          <a:p>
            <a:r>
              <a:rPr lang="en-US"/>
              <a:t>Click to edit Master title style</a:t>
            </a:r>
          </a:p>
        </p:txBody>
      </p:sp>
    </p:spTree>
    <p:extLst>
      <p:ext uri="{BB962C8B-B14F-4D97-AF65-F5344CB8AC3E}">
        <p14:creationId xmlns:p14="http://schemas.microsoft.com/office/powerpoint/2010/main" val="1421033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116CF06-B27C-4DC4-981D-38E31997BD16}"/>
              </a:ext>
            </a:extLst>
          </p:cNvPr>
          <p:cNvSpPr>
            <a:spLocks noGrp="1"/>
          </p:cNvSpPr>
          <p:nvPr>
            <p:ph type="pic" idx="1"/>
          </p:nvPr>
        </p:nvSpPr>
        <p:spPr>
          <a:xfrm>
            <a:off x="5183188" y="758951"/>
            <a:ext cx="6245352" cy="475488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1976E66-2CB3-4F47-97F6-077C42818316}"/>
              </a:ext>
            </a:extLst>
          </p:cNvPr>
          <p:cNvSpPr>
            <a:spLocks noGrp="1"/>
          </p:cNvSpPr>
          <p:nvPr>
            <p:ph type="body" sz="half" idx="2"/>
          </p:nvPr>
        </p:nvSpPr>
        <p:spPr>
          <a:xfrm>
            <a:off x="758952" y="3794760"/>
            <a:ext cx="3831336" cy="1719072"/>
          </a:xfrm>
        </p:spPr>
        <p:txBody>
          <a:bodyPr>
            <a:normAutofit/>
          </a:bodyPr>
          <a:lstStyle>
            <a:lvl1pPr marL="0" indent="0">
              <a:buNone/>
              <a:defRPr sz="20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a:extLst>
              <a:ext uri="{FF2B5EF4-FFF2-40B4-BE49-F238E27FC236}">
                <a16:creationId xmlns:a16="http://schemas.microsoft.com/office/drawing/2014/main" id="{71414C9F-CBBD-4D5E-A831-BC0CDFEBCEF3}"/>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10" name="Footer Placeholder 9">
            <a:extLst>
              <a:ext uri="{FF2B5EF4-FFF2-40B4-BE49-F238E27FC236}">
                <a16:creationId xmlns:a16="http://schemas.microsoft.com/office/drawing/2014/main" id="{F58DC0C8-B580-442D-8DAC-4F0F869B1F11}"/>
              </a:ext>
            </a:extLst>
          </p:cNvPr>
          <p:cNvSpPr>
            <a:spLocks noGrp="1"/>
          </p:cNvSpPr>
          <p:nvPr>
            <p:ph type="ftr" sz="quarter" idx="11"/>
          </p:nvPr>
        </p:nvSpPr>
        <p:spPr/>
        <p:txBody>
          <a:bodyPr/>
          <a:lstStyle/>
          <a:p>
            <a:pPr algn="l"/>
            <a:endParaRPr lang="en-US"/>
          </a:p>
        </p:txBody>
      </p:sp>
      <p:sp>
        <p:nvSpPr>
          <p:cNvPr id="11" name="Slide Number Placeholder 10">
            <a:extLst>
              <a:ext uri="{FF2B5EF4-FFF2-40B4-BE49-F238E27FC236}">
                <a16:creationId xmlns:a16="http://schemas.microsoft.com/office/drawing/2014/main" id="{1B0D29E8-DFEE-49AB-83AF-85FF25252A3C}"/>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
        <p:nvSpPr>
          <p:cNvPr id="2" name="Title 1">
            <a:extLst>
              <a:ext uri="{FF2B5EF4-FFF2-40B4-BE49-F238E27FC236}">
                <a16:creationId xmlns:a16="http://schemas.microsoft.com/office/drawing/2014/main" id="{D0EAAF1B-6B6E-4D37-8F57-E403C6371A00}"/>
              </a:ext>
            </a:extLst>
          </p:cNvPr>
          <p:cNvSpPr>
            <a:spLocks noGrp="1"/>
          </p:cNvSpPr>
          <p:nvPr>
            <p:ph type="title"/>
          </p:nvPr>
        </p:nvSpPr>
        <p:spPr>
          <a:xfrm>
            <a:off x="758952" y="758952"/>
            <a:ext cx="3831336" cy="2926080"/>
          </a:xfrm>
        </p:spPr>
        <p:txBody>
          <a:bodyPr/>
          <a:lstStyle/>
          <a:p>
            <a:r>
              <a:rPr lang="en-US"/>
              <a:t>Click to edit Master title style</a:t>
            </a:r>
          </a:p>
        </p:txBody>
      </p:sp>
    </p:spTree>
    <p:extLst>
      <p:ext uri="{BB962C8B-B14F-4D97-AF65-F5344CB8AC3E}">
        <p14:creationId xmlns:p14="http://schemas.microsoft.com/office/powerpoint/2010/main" val="2466521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59FCF-ACDF-495D-ACFA-15FCAC9EAEE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B3786E3-AB17-427E-8EF8-7FCB671A11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833B4E9-7A16-448C-8BE6-B14941A34857}"/>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8" name="Footer Placeholder 7">
            <a:extLst>
              <a:ext uri="{FF2B5EF4-FFF2-40B4-BE49-F238E27FC236}">
                <a16:creationId xmlns:a16="http://schemas.microsoft.com/office/drawing/2014/main" id="{579212F5-5835-49FF-836F-5E3008A0EDB1}"/>
              </a:ext>
            </a:extLst>
          </p:cNvPr>
          <p:cNvSpPr>
            <a:spLocks noGrp="1"/>
          </p:cNvSpPr>
          <p:nvPr>
            <p:ph type="ftr" sz="quarter" idx="11"/>
          </p:nvPr>
        </p:nvSpPr>
        <p:spPr/>
        <p:txBody>
          <a:bodyPr/>
          <a:lstStyle/>
          <a:p>
            <a:pPr algn="l"/>
            <a:endParaRPr lang="en-US"/>
          </a:p>
        </p:txBody>
      </p:sp>
      <p:sp>
        <p:nvSpPr>
          <p:cNvPr id="9" name="Slide Number Placeholder 8">
            <a:extLst>
              <a:ext uri="{FF2B5EF4-FFF2-40B4-BE49-F238E27FC236}">
                <a16:creationId xmlns:a16="http://schemas.microsoft.com/office/drawing/2014/main" id="{DE9D492B-E5EE-4D24-A087-57D739CFACE8}"/>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1308769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31E395-94BD-4E79-8E42-9CD4EB33CA60}"/>
              </a:ext>
            </a:extLst>
          </p:cNvPr>
          <p:cNvSpPr>
            <a:spLocks noGrp="1"/>
          </p:cNvSpPr>
          <p:nvPr>
            <p:ph type="title" orient="vert"/>
          </p:nvPr>
        </p:nvSpPr>
        <p:spPr>
          <a:xfrm>
            <a:off x="8475542" y="758952"/>
            <a:ext cx="2954458" cy="498600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9AA8A4-66BC-4E80-ABE3-F533F82B88CA}"/>
              </a:ext>
            </a:extLst>
          </p:cNvPr>
          <p:cNvSpPr>
            <a:spLocks noGrp="1"/>
          </p:cNvSpPr>
          <p:nvPr>
            <p:ph type="body" orient="vert" idx="1"/>
          </p:nvPr>
        </p:nvSpPr>
        <p:spPr>
          <a:xfrm>
            <a:off x="758952" y="758952"/>
            <a:ext cx="7407586" cy="498600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DDA4EA6-6A1A-48ED-9D79-A438561C7E79}"/>
              </a:ext>
            </a:extLst>
          </p:cNvPr>
          <p:cNvSpPr>
            <a:spLocks noGrp="1"/>
          </p:cNvSpPr>
          <p:nvPr>
            <p:ph type="dt" sz="half" idx="10"/>
          </p:nvPr>
        </p:nvSpPr>
        <p:spPr/>
        <p:txBody>
          <a:bodyPr/>
          <a:lstStyle/>
          <a:p>
            <a:pPr algn="r"/>
            <a:fld id="{53BEF823-48A5-43FC-BE03-E79964288B41}" type="datetimeFigureOut">
              <a:rPr lang="en-US" smtClean="0"/>
              <a:pPr algn="r"/>
              <a:t>2/21/2023</a:t>
            </a:fld>
            <a:endParaRPr lang="en-US"/>
          </a:p>
        </p:txBody>
      </p:sp>
      <p:sp>
        <p:nvSpPr>
          <p:cNvPr id="8" name="Footer Placeholder 7">
            <a:extLst>
              <a:ext uri="{FF2B5EF4-FFF2-40B4-BE49-F238E27FC236}">
                <a16:creationId xmlns:a16="http://schemas.microsoft.com/office/drawing/2014/main" id="{F049B2BA-9250-4EBF-8820-10BDA5C1C62B}"/>
              </a:ext>
            </a:extLst>
          </p:cNvPr>
          <p:cNvSpPr>
            <a:spLocks noGrp="1"/>
          </p:cNvSpPr>
          <p:nvPr>
            <p:ph type="ftr" sz="quarter" idx="11"/>
          </p:nvPr>
        </p:nvSpPr>
        <p:spPr/>
        <p:txBody>
          <a:bodyPr/>
          <a:lstStyle/>
          <a:p>
            <a:pPr algn="l"/>
            <a:endParaRPr lang="en-US"/>
          </a:p>
        </p:txBody>
      </p:sp>
      <p:sp>
        <p:nvSpPr>
          <p:cNvPr id="9" name="Slide Number Placeholder 8">
            <a:extLst>
              <a:ext uri="{FF2B5EF4-FFF2-40B4-BE49-F238E27FC236}">
                <a16:creationId xmlns:a16="http://schemas.microsoft.com/office/drawing/2014/main" id="{1F914475-55F3-4C46-BAE2-E4D93E9E3781}"/>
              </a:ext>
            </a:extLst>
          </p:cNvPr>
          <p:cNvSpPr>
            <a:spLocks noGrp="1"/>
          </p:cNvSpPr>
          <p:nvPr>
            <p:ph type="sldNum" sz="quarter" idx="12"/>
          </p:nvPr>
        </p:nvSpPr>
        <p:spPr/>
        <p:txBody>
          <a:body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2511984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6" title="Page Number Shape">
            <a:extLst>
              <a:ext uri="{FF2B5EF4-FFF2-40B4-BE49-F238E27FC236}">
                <a16:creationId xmlns:a16="http://schemas.microsoft.com/office/drawing/2014/main" id="{72411438-92A5-42B0-9C54-EA4FB32ACB5E}"/>
              </a:ext>
            </a:extLst>
          </p:cNvPr>
          <p:cNvSpPr/>
          <p:nvPr/>
        </p:nvSpPr>
        <p:spPr bwMode="auto">
          <a:xfrm>
            <a:off x="11784011" y="577880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
        <p:nvSpPr>
          <p:cNvPr id="2" name="Title Placeholder 1">
            <a:extLst>
              <a:ext uri="{FF2B5EF4-FFF2-40B4-BE49-F238E27FC236}">
                <a16:creationId xmlns:a16="http://schemas.microsoft.com/office/drawing/2014/main" id="{0D56E4D8-47B6-4DEC-BD29-B3B6ED4CC739}"/>
              </a:ext>
            </a:extLst>
          </p:cNvPr>
          <p:cNvSpPr>
            <a:spLocks noGrp="1"/>
          </p:cNvSpPr>
          <p:nvPr>
            <p:ph type="title"/>
          </p:nvPr>
        </p:nvSpPr>
        <p:spPr>
          <a:xfrm>
            <a:off x="758952" y="758952"/>
            <a:ext cx="3831336" cy="475488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3F0F5D4C-4873-4052-A294-99CCB9421C4A}"/>
              </a:ext>
            </a:extLst>
          </p:cNvPr>
          <p:cNvSpPr>
            <a:spLocks noGrp="1"/>
          </p:cNvSpPr>
          <p:nvPr>
            <p:ph type="body" idx="1"/>
          </p:nvPr>
        </p:nvSpPr>
        <p:spPr>
          <a:xfrm>
            <a:off x="5184648" y="758952"/>
            <a:ext cx="6245352" cy="47548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1D62B3-3490-46B4-A10E-33FCE4A1FBB5}"/>
              </a:ext>
            </a:extLst>
          </p:cNvPr>
          <p:cNvSpPr>
            <a:spLocks noGrp="1"/>
          </p:cNvSpPr>
          <p:nvPr>
            <p:ph type="dt" sz="half" idx="2"/>
          </p:nvPr>
        </p:nvSpPr>
        <p:spPr>
          <a:xfrm>
            <a:off x="7616952" y="6007608"/>
            <a:ext cx="3813048" cy="365125"/>
          </a:xfrm>
          <a:prstGeom prst="rect">
            <a:avLst/>
          </a:prstGeom>
        </p:spPr>
        <p:txBody>
          <a:bodyPr vert="horz" lIns="91440" tIns="45720" rIns="91440" bIns="45720" rtlCol="0" anchor="ctr"/>
          <a:lstStyle>
            <a:lvl1pPr algn="r">
              <a:defRPr sz="1000" spc="50" baseline="0">
                <a:solidFill>
                  <a:schemeClr val="tx1">
                    <a:lumMod val="85000"/>
                    <a:lumOff val="15000"/>
                  </a:schemeClr>
                </a:solidFill>
              </a:defRPr>
            </a:lvl1pPr>
          </a:lstStyle>
          <a:p>
            <a:pPr algn="r"/>
            <a:fld id="{53BEF823-48A5-43FC-BE03-E79964288B41}" type="datetimeFigureOut">
              <a:rPr lang="en-US" smtClean="0"/>
              <a:pPr algn="r"/>
              <a:t>2/21/2023</a:t>
            </a:fld>
            <a:endParaRPr lang="en-US"/>
          </a:p>
        </p:txBody>
      </p:sp>
      <p:sp>
        <p:nvSpPr>
          <p:cNvPr id="5" name="Footer Placeholder 4">
            <a:extLst>
              <a:ext uri="{FF2B5EF4-FFF2-40B4-BE49-F238E27FC236}">
                <a16:creationId xmlns:a16="http://schemas.microsoft.com/office/drawing/2014/main" id="{97424CB1-7D5F-4F52-9F99-7068F5819E8C}"/>
              </a:ext>
            </a:extLst>
          </p:cNvPr>
          <p:cNvSpPr>
            <a:spLocks noGrp="1"/>
          </p:cNvSpPr>
          <p:nvPr>
            <p:ph type="ftr" sz="quarter" idx="3"/>
          </p:nvPr>
        </p:nvSpPr>
        <p:spPr>
          <a:xfrm>
            <a:off x="758952" y="6007608"/>
            <a:ext cx="3831336" cy="365125"/>
          </a:xfrm>
          <a:prstGeom prst="rect">
            <a:avLst/>
          </a:prstGeom>
        </p:spPr>
        <p:txBody>
          <a:bodyPr vert="horz" lIns="91440" tIns="45720" rIns="91440" bIns="45720" rtlCol="0" anchor="ctr"/>
          <a:lstStyle>
            <a:lvl1pPr algn="l">
              <a:defRPr sz="1000" spc="50" baseline="0">
                <a:solidFill>
                  <a:schemeClr val="tx1">
                    <a:lumMod val="85000"/>
                    <a:lumOff val="15000"/>
                  </a:schemeClr>
                </a:solidFill>
              </a:defRPr>
            </a:lvl1pPr>
          </a:lstStyle>
          <a:p>
            <a:pPr algn="l"/>
            <a:endParaRPr lang="en-US"/>
          </a:p>
        </p:txBody>
      </p:sp>
      <p:sp>
        <p:nvSpPr>
          <p:cNvPr id="6" name="Slide Number Placeholder 5">
            <a:extLst>
              <a:ext uri="{FF2B5EF4-FFF2-40B4-BE49-F238E27FC236}">
                <a16:creationId xmlns:a16="http://schemas.microsoft.com/office/drawing/2014/main" id="{1A1F9CC9-1431-4569-B2F1-D04814955381}"/>
              </a:ext>
            </a:extLst>
          </p:cNvPr>
          <p:cNvSpPr>
            <a:spLocks noGrp="1"/>
          </p:cNvSpPr>
          <p:nvPr>
            <p:ph type="sldNum" sz="quarter" idx="4"/>
          </p:nvPr>
        </p:nvSpPr>
        <p:spPr>
          <a:xfrm>
            <a:off x="11786616" y="6007608"/>
            <a:ext cx="411480" cy="365125"/>
          </a:xfrm>
          <a:prstGeom prst="rect">
            <a:avLst/>
          </a:prstGeom>
        </p:spPr>
        <p:txBody>
          <a:bodyPr vert="horz" lIns="45720" tIns="45720" rIns="45720" bIns="45720" rtlCol="0" anchor="ctr"/>
          <a:lstStyle>
            <a:lvl1pPr algn="r">
              <a:defRPr sz="900" b="1">
                <a:solidFill>
                  <a:schemeClr val="bg1"/>
                </a:solidFill>
              </a:defRPr>
            </a:lvl1pPr>
          </a:lstStyle>
          <a:p>
            <a:pPr algn="ctr"/>
            <a:fld id="{D79E6812-DF0E-4B88-AFAA-EAC7168F54C0}" type="slidenum">
              <a:rPr lang="en-US" smtClean="0"/>
              <a:pPr algn="ctr"/>
              <a:t>‹#›</a:t>
            </a:fld>
            <a:endParaRPr lang="en-US"/>
          </a:p>
        </p:txBody>
      </p:sp>
    </p:spTree>
    <p:extLst>
      <p:ext uri="{BB962C8B-B14F-4D97-AF65-F5344CB8AC3E}">
        <p14:creationId xmlns:p14="http://schemas.microsoft.com/office/powerpoint/2010/main" val="91402345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0" r:id="rId6"/>
    <p:sldLayoutId id="2147483726" r:id="rId7"/>
    <p:sldLayoutId id="2147483727" r:id="rId8"/>
    <p:sldLayoutId id="2147483728" r:id="rId9"/>
    <p:sldLayoutId id="2147483729" r:id="rId10"/>
    <p:sldLayoutId id="2147483731" r:id="rId11"/>
  </p:sldLayoutIdLst>
  <p:txStyles>
    <p:titleStyle>
      <a:lvl1pPr algn="l" defTabSz="914400" rtl="0" eaLnBrk="1" latinLnBrk="0" hangingPunct="1">
        <a:lnSpc>
          <a:spcPct val="90000"/>
        </a:lnSpc>
        <a:spcBef>
          <a:spcPct val="0"/>
        </a:spcBef>
        <a:buNone/>
        <a:defRPr sz="6000" i="1" kern="1200" spc="100" baseline="0">
          <a:solidFill>
            <a:schemeClr val="tx1">
              <a:lumMod val="85000"/>
              <a:lumOff val="15000"/>
            </a:schemeClr>
          </a:solidFill>
          <a:latin typeface="+mj-lt"/>
          <a:ea typeface="+mj-ea"/>
          <a:cs typeface="+mj-cs"/>
        </a:defRPr>
      </a:lvl1pPr>
    </p:titleStyle>
    <p:bodyStyle>
      <a:lvl1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2000" kern="1200">
          <a:solidFill>
            <a:schemeClr val="tx1">
              <a:lumMod val="85000"/>
              <a:lumOff val="15000"/>
            </a:schemeClr>
          </a:solidFill>
          <a:latin typeface="+mn-lt"/>
          <a:ea typeface="+mn-ea"/>
          <a:cs typeface="+mn-cs"/>
        </a:defRPr>
      </a:lvl1pPr>
      <a:lvl2pPr marL="182880" indent="0" algn="l" defTabSz="914400" rtl="0" eaLnBrk="1" latinLnBrk="0" hangingPunct="1">
        <a:lnSpc>
          <a:spcPct val="110000"/>
        </a:lnSpc>
        <a:spcBef>
          <a:spcPts val="400"/>
        </a:spcBef>
        <a:spcAft>
          <a:spcPts val="400"/>
        </a:spcAft>
        <a:buClrTx/>
        <a:buFont typeface="Arial" panose="020B0604020202020204" pitchFamily="34" charset="0"/>
        <a:buNone/>
        <a:defRPr sz="1800" i="1" kern="1200">
          <a:solidFill>
            <a:schemeClr val="tx1">
              <a:lumMod val="85000"/>
              <a:lumOff val="15000"/>
            </a:schemeClr>
          </a:solidFill>
          <a:latin typeface="+mn-lt"/>
          <a:ea typeface="+mn-ea"/>
          <a:cs typeface="+mn-cs"/>
        </a:defRPr>
      </a:lvl2pPr>
      <a:lvl3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1600" kern="1200">
          <a:solidFill>
            <a:schemeClr val="tx1">
              <a:lumMod val="85000"/>
              <a:lumOff val="15000"/>
            </a:schemeClr>
          </a:solidFill>
          <a:latin typeface="+mn-lt"/>
          <a:ea typeface="+mn-ea"/>
          <a:cs typeface="+mn-cs"/>
        </a:defRPr>
      </a:lvl3pPr>
      <a:lvl4pPr marL="182880" indent="0" algn="l" defTabSz="914400" rtl="0" eaLnBrk="1" latinLnBrk="0" hangingPunct="1">
        <a:lnSpc>
          <a:spcPct val="110000"/>
        </a:lnSpc>
        <a:spcBef>
          <a:spcPts val="400"/>
        </a:spcBef>
        <a:spcAft>
          <a:spcPts val="400"/>
        </a:spcAft>
        <a:buClrTx/>
        <a:buFont typeface="Arial" panose="020B0604020202020204" pitchFamily="34" charset="0"/>
        <a:buNone/>
        <a:defRPr sz="1400" i="1" kern="1200">
          <a:solidFill>
            <a:schemeClr val="tx1">
              <a:lumMod val="85000"/>
              <a:lumOff val="15000"/>
            </a:schemeClr>
          </a:solidFill>
          <a:latin typeface="+mn-lt"/>
          <a:ea typeface="+mn-ea"/>
          <a:cs typeface="+mn-cs"/>
        </a:defRPr>
      </a:lvl4pPr>
      <a:lvl5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14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mtdtraining.com/blog/the-four-principles-of-ethical-management.ht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 name="Freeform 6">
            <a:extLst>
              <a:ext uri="{FF2B5EF4-FFF2-40B4-BE49-F238E27FC236}">
                <a16:creationId xmlns:a16="http://schemas.microsoft.com/office/drawing/2014/main" id="{72411438-92A5-42B0-9C54-EA4FB32ACB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7880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 useBgFill="1">
        <p:nvSpPr>
          <p:cNvPr id="23" name="Rectangle 10">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68497" y="1063256"/>
            <a:ext cx="5312254" cy="1540106"/>
          </a:xfrm>
        </p:spPr>
        <p:txBody>
          <a:bodyPr vert="horz" lIns="91440" tIns="45720" rIns="91440" bIns="45720" rtlCol="0" anchor="t">
            <a:normAutofit/>
          </a:bodyPr>
          <a:lstStyle/>
          <a:p>
            <a:r>
              <a:rPr lang="en-US" sz="3300" i="1" kern="1200" spc="100" baseline="0">
                <a:latin typeface="+mj-lt"/>
                <a:ea typeface="+mj-ea"/>
                <a:cs typeface="+mj-cs"/>
              </a:rPr>
              <a:t>Are </a:t>
            </a:r>
            <a:r>
              <a:rPr lang="en-US" sz="3300"/>
              <a:t>Digital</a:t>
            </a:r>
            <a:r>
              <a:rPr lang="en-US" sz="3300" i="1" kern="1200" spc="100" baseline="0">
                <a:latin typeface="+mj-lt"/>
                <a:ea typeface="+mj-ea"/>
                <a:cs typeface="+mj-cs"/>
              </a:rPr>
              <a:t> </a:t>
            </a:r>
            <a:r>
              <a:rPr lang="en-US" sz="3300"/>
              <a:t>Skills</a:t>
            </a:r>
            <a:r>
              <a:rPr lang="en-US" sz="3300" i="1" kern="1200" spc="100" baseline="0">
                <a:latin typeface="+mj-lt"/>
                <a:ea typeface="+mj-ea"/>
                <a:cs typeface="+mj-cs"/>
              </a:rPr>
              <a:t> </a:t>
            </a:r>
            <a:r>
              <a:rPr lang="en-US" sz="3300"/>
              <a:t>Important</a:t>
            </a:r>
            <a:r>
              <a:rPr lang="en-US" sz="3300" i="1" kern="1200" spc="100" baseline="0">
                <a:latin typeface="+mj-lt"/>
                <a:ea typeface="+mj-ea"/>
                <a:cs typeface="+mj-cs"/>
              </a:rPr>
              <a:t> for </a:t>
            </a:r>
            <a:r>
              <a:rPr lang="en-US" sz="3300"/>
              <a:t>Study</a:t>
            </a:r>
            <a:r>
              <a:rPr lang="en-US" sz="3300" i="1" kern="1200" spc="100" baseline="0">
                <a:latin typeface="+mj-lt"/>
                <a:ea typeface="+mj-ea"/>
                <a:cs typeface="+mj-cs"/>
              </a:rPr>
              <a:t> and </a:t>
            </a:r>
            <a:r>
              <a:rPr lang="en-US" sz="3300"/>
              <a:t>Work</a:t>
            </a:r>
            <a:r>
              <a:rPr lang="en-US" sz="3300" i="1" kern="1200" spc="100" baseline="0">
                <a:latin typeface="+mj-lt"/>
                <a:ea typeface="+mj-ea"/>
                <a:cs typeface="+mj-cs"/>
              </a:rPr>
              <a:t>?</a:t>
            </a:r>
          </a:p>
        </p:txBody>
      </p:sp>
      <p:cxnSp>
        <p:nvCxnSpPr>
          <p:cNvPr id="13" name="Straight Connector 12">
            <a:extLst>
              <a:ext uri="{FF2B5EF4-FFF2-40B4-BE49-F238E27FC236}">
                <a16:creationId xmlns:a16="http://schemas.microsoft.com/office/drawing/2014/main" id="{33862825-C012-4895-A17E-F3D1F62D89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143293"/>
            <a:ext cx="0" cy="5714707"/>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1068497" y="2933390"/>
            <a:ext cx="5312254" cy="2861349"/>
          </a:xfrm>
        </p:spPr>
        <p:txBody>
          <a:bodyPr vert="horz" lIns="91440" tIns="45720" rIns="91440" bIns="45720" rtlCol="0" anchor="t">
            <a:normAutofit fontScale="85000" lnSpcReduction="20000"/>
          </a:bodyPr>
          <a:lstStyle/>
          <a:p>
            <a:pPr marL="182880"/>
            <a:endParaRPr lang="en-US" sz="2000"/>
          </a:p>
          <a:p>
            <a:pPr marL="182880"/>
            <a:r>
              <a:rPr lang="en-US" sz="2000"/>
              <a:t>Shahana Islam 2209436</a:t>
            </a:r>
          </a:p>
          <a:p>
            <a:pPr marL="182880"/>
            <a:r>
              <a:rPr lang="en-US" sz="2000"/>
              <a:t>Helen Begum 2220165</a:t>
            </a:r>
          </a:p>
          <a:p>
            <a:pPr marL="182880"/>
            <a:r>
              <a:rPr lang="en-US" sz="2000"/>
              <a:t>Danielle Richards 2226749</a:t>
            </a:r>
          </a:p>
          <a:p>
            <a:pPr marL="182880"/>
            <a:endParaRPr lang="en-US" sz="2000"/>
          </a:p>
          <a:p>
            <a:pPr marL="182880"/>
            <a:r>
              <a:rPr lang="en-US" sz="2000"/>
              <a:t>Digital Skills and Research Methods (LCHS4002_BIRM)</a:t>
            </a:r>
          </a:p>
          <a:p>
            <a:pPr marL="182880"/>
            <a:endParaRPr lang="en-US" sz="2000"/>
          </a:p>
          <a:p>
            <a:pPr marL="182880"/>
            <a:r>
              <a:rPr lang="en-US" sz="2000"/>
              <a:t>Neale Haddon</a:t>
            </a:r>
          </a:p>
        </p:txBody>
      </p:sp>
      <p:pic>
        <p:nvPicPr>
          <p:cNvPr id="24" name="Picture 3">
            <a:extLst>
              <a:ext uri="{FF2B5EF4-FFF2-40B4-BE49-F238E27FC236}">
                <a16:creationId xmlns:a16="http://schemas.microsoft.com/office/drawing/2014/main" id="{1FCF54DA-DB09-3C9F-1A87-4C3AE9C04ECB}"/>
              </a:ext>
            </a:extLst>
          </p:cNvPr>
          <p:cNvPicPr>
            <a:picLocks noChangeAspect="1"/>
          </p:cNvPicPr>
          <p:nvPr/>
        </p:nvPicPr>
        <p:blipFill rotWithShape="1">
          <a:blip r:embed="rId2"/>
          <a:srcRect l="26548" r="20202" b="-9"/>
          <a:stretch/>
        </p:blipFill>
        <p:spPr>
          <a:xfrm>
            <a:off x="7005689" y="28765"/>
            <a:ext cx="5215066" cy="6857990"/>
          </a:xfrm>
          <a:custGeom>
            <a:avLst/>
            <a:gdLst/>
            <a:ahLst/>
            <a:cxnLst/>
            <a:rect l="l" t="t" r="r" b="b"/>
            <a:pathLst>
              <a:path w="5215066" h="6858000">
                <a:moveTo>
                  <a:pt x="2017353" y="0"/>
                </a:moveTo>
                <a:lnTo>
                  <a:pt x="5215066" y="0"/>
                </a:lnTo>
                <a:lnTo>
                  <a:pt x="5215066" y="6858000"/>
                </a:lnTo>
                <a:lnTo>
                  <a:pt x="1292431" y="6858000"/>
                </a:lnTo>
                <a:lnTo>
                  <a:pt x="1012702" y="6549681"/>
                </a:lnTo>
                <a:cubicBezTo>
                  <a:pt x="380046" y="5781733"/>
                  <a:pt x="0" y="4797206"/>
                  <a:pt x="0" y="3723759"/>
                </a:cubicBezTo>
                <a:cubicBezTo>
                  <a:pt x="0" y="2190263"/>
                  <a:pt x="775604" y="838237"/>
                  <a:pt x="1955279" y="39865"/>
                </a:cubicBezTo>
                <a:close/>
              </a:path>
            </a:pathLst>
          </a:custGeom>
        </p:spPr>
      </p:pic>
      <p:sp>
        <p:nvSpPr>
          <p:cNvPr id="25"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F50DA0D3-952A-759F-7830-91EA281E9FD6}"/>
              </a:ext>
            </a:extLst>
          </p:cNvPr>
          <p:cNvSpPr>
            <a:spLocks noGrp="1"/>
          </p:cNvSpPr>
          <p:nvPr>
            <p:ph type="title"/>
          </p:nvPr>
        </p:nvSpPr>
        <p:spPr>
          <a:xfrm>
            <a:off x="1068496" y="1063256"/>
            <a:ext cx="10355403" cy="1540106"/>
          </a:xfrm>
        </p:spPr>
        <p:txBody>
          <a:bodyPr>
            <a:normAutofit/>
          </a:bodyPr>
          <a:lstStyle/>
          <a:p>
            <a:r>
              <a:rPr lang="en-GB" sz="5100" i="0" dirty="0">
                <a:latin typeface="Arial"/>
                <a:ea typeface="+mj-lt"/>
                <a:cs typeface="+mj-lt"/>
              </a:rPr>
              <a:t>Which Digital Tool is Most Used by Students at UWTSD?</a:t>
            </a:r>
            <a:endParaRPr lang="en-US" sz="5100" dirty="0">
              <a:latin typeface="Arial"/>
              <a:cs typeface="Arial"/>
            </a:endParaRPr>
          </a:p>
          <a:p>
            <a:endParaRPr lang="en-GB" sz="5100"/>
          </a:p>
        </p:txBody>
      </p:sp>
      <p:cxnSp>
        <p:nvCxnSpPr>
          <p:cNvPr id="12" name="Straight Connector 11">
            <a:extLst>
              <a:ext uri="{FF2B5EF4-FFF2-40B4-BE49-F238E27FC236}">
                <a16:creationId xmlns:a16="http://schemas.microsoft.com/office/drawing/2014/main" id="{33862825-C012-4895-A17E-F3D1F62D89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143293"/>
            <a:ext cx="0" cy="5714707"/>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7F259D1-EF45-A4E4-F127-4184110C08A4}"/>
              </a:ext>
            </a:extLst>
          </p:cNvPr>
          <p:cNvSpPr>
            <a:spLocks noGrp="1"/>
          </p:cNvSpPr>
          <p:nvPr>
            <p:ph idx="1"/>
          </p:nvPr>
        </p:nvSpPr>
        <p:spPr>
          <a:xfrm>
            <a:off x="1068496" y="2710046"/>
            <a:ext cx="10182107" cy="3899244"/>
          </a:xfrm>
        </p:spPr>
        <p:txBody>
          <a:bodyPr vert="horz" lIns="91440" tIns="45720" rIns="91440" bIns="45720" rtlCol="0" anchor="t">
            <a:normAutofit fontScale="85000" lnSpcReduction="20000"/>
          </a:bodyPr>
          <a:lstStyle/>
          <a:p>
            <a:pPr algn="ctr"/>
            <a:endParaRPr lang="en-GB" b="1">
              <a:latin typeface="Arial"/>
              <a:cs typeface="Arial"/>
            </a:endParaRPr>
          </a:p>
          <a:p>
            <a:pPr marL="0" indent="0" algn="ctr">
              <a:buNone/>
            </a:pPr>
            <a:r>
              <a:rPr lang="en-GB" b="1" dirty="0">
                <a:latin typeface="Arial"/>
                <a:cs typeface="Arial"/>
              </a:rPr>
              <a:t>Introduction</a:t>
            </a:r>
            <a:endParaRPr lang="en-GB">
              <a:latin typeface="Arial"/>
              <a:cs typeface="Arial"/>
            </a:endParaRPr>
          </a:p>
          <a:p>
            <a:pPr algn="just"/>
            <a:endParaRPr lang="en-GB">
              <a:latin typeface="Arial"/>
              <a:cs typeface="Arial"/>
            </a:endParaRPr>
          </a:p>
          <a:p>
            <a:pPr algn="just"/>
            <a:r>
              <a:rPr lang="en-GB" dirty="0">
                <a:latin typeface="Arial"/>
                <a:cs typeface="Arial"/>
              </a:rPr>
              <a:t>The purpose of this presentation is to propose a research project on the most used digital tool by UWTSD students.</a:t>
            </a:r>
            <a:endParaRPr lang="en-GB" dirty="0"/>
          </a:p>
          <a:p>
            <a:pPr algn="just"/>
            <a:r>
              <a:rPr lang="en-GB" dirty="0">
                <a:latin typeface="Arial"/>
                <a:cs typeface="Arial"/>
              </a:rPr>
              <a:t>The presentation will include examples of existing research.</a:t>
            </a:r>
          </a:p>
          <a:p>
            <a:pPr algn="just"/>
            <a:r>
              <a:rPr lang="en-GB" dirty="0">
                <a:latin typeface="Arial"/>
                <a:cs typeface="Arial"/>
              </a:rPr>
              <a:t>The types of research we may collate and how that information may be used.</a:t>
            </a:r>
          </a:p>
          <a:p>
            <a:pPr algn="just"/>
            <a:r>
              <a:rPr lang="en-GB" dirty="0">
                <a:latin typeface="Arial"/>
                <a:cs typeface="Arial"/>
              </a:rPr>
              <a:t>The way data collected is sourced ethically and kept confidential.</a:t>
            </a:r>
          </a:p>
          <a:p>
            <a:pPr algn="just"/>
            <a:r>
              <a:rPr lang="en-GB" dirty="0">
                <a:latin typeface="Arial"/>
                <a:cs typeface="Arial"/>
              </a:rPr>
              <a:t>The expectations of our findings.</a:t>
            </a:r>
          </a:p>
          <a:p>
            <a:pPr algn="just"/>
            <a:endParaRPr lang="en-GB">
              <a:latin typeface="Arial"/>
              <a:cs typeface="Arial"/>
            </a:endParaRPr>
          </a:p>
          <a:p>
            <a:pPr algn="just"/>
            <a:endParaRPr lang="en-GB" sz="1000">
              <a:latin typeface="Arial"/>
              <a:cs typeface="Arial"/>
            </a:endParaRPr>
          </a:p>
          <a:p>
            <a:pPr marL="0" indent="0" algn="r">
              <a:buNone/>
            </a:pPr>
            <a:r>
              <a:rPr lang="en-GB" sz="1000" dirty="0">
                <a:latin typeface="Arial"/>
                <a:cs typeface="Arial"/>
              </a:rPr>
              <a:t>Presented by Shahana Islam</a:t>
            </a:r>
          </a:p>
          <a:p>
            <a:pPr algn="just"/>
            <a:endParaRPr lang="en-GB">
              <a:latin typeface="Arial"/>
              <a:cs typeface="Arial"/>
            </a:endParaRPr>
          </a:p>
        </p:txBody>
      </p:sp>
      <p:sp>
        <p:nvSpPr>
          <p:cNvPr id="14"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17958167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0AF44-A8A8-383E-248F-5CBE9696B62B}"/>
              </a:ext>
            </a:extLst>
          </p:cNvPr>
          <p:cNvSpPr>
            <a:spLocks noGrp="1"/>
          </p:cNvSpPr>
          <p:nvPr>
            <p:ph type="title"/>
          </p:nvPr>
        </p:nvSpPr>
        <p:spPr>
          <a:xfrm>
            <a:off x="772089" y="758952"/>
            <a:ext cx="3818199" cy="4163674"/>
          </a:xfrm>
        </p:spPr>
        <p:txBody>
          <a:bodyPr>
            <a:normAutofit/>
          </a:bodyPr>
          <a:lstStyle/>
          <a:p>
            <a:pPr algn="ctr"/>
            <a:br>
              <a:rPr lang="en-GB" sz="1050" i="0">
                <a:ea typeface="+mj-lt"/>
                <a:cs typeface="+mj-lt"/>
              </a:rPr>
            </a:br>
            <a:r>
              <a:rPr lang="en-GB" sz="2400" b="1" i="0">
                <a:latin typeface="Calibri"/>
                <a:ea typeface="+mj-lt"/>
                <a:cs typeface="+mj-lt"/>
              </a:rPr>
              <a:t>Rationale</a:t>
            </a:r>
            <a:br>
              <a:rPr lang="en-GB" sz="1050" i="0">
                <a:ea typeface="+mj-lt"/>
                <a:cs typeface="+mj-lt"/>
              </a:rPr>
            </a:br>
            <a:br>
              <a:rPr lang="en-GB" sz="1050" i="0">
                <a:ea typeface="+mj-lt"/>
                <a:cs typeface="+mj-lt"/>
              </a:rPr>
            </a:br>
            <a:r>
              <a:rPr lang="en-GB" sz="1050" i="0">
                <a:ea typeface="+mj-lt"/>
                <a:cs typeface="+mj-lt"/>
              </a:rPr>
              <a:t>https://www.netscribes.com/wp-content/uploads/2019/06/Technology-Watch.jpg</a:t>
            </a:r>
            <a:endParaRPr lang="en-US" sz="1050"/>
          </a:p>
        </p:txBody>
      </p:sp>
      <p:sp>
        <p:nvSpPr>
          <p:cNvPr id="3" name="Content Placeholder 2">
            <a:extLst>
              <a:ext uri="{FF2B5EF4-FFF2-40B4-BE49-F238E27FC236}">
                <a16:creationId xmlns:a16="http://schemas.microsoft.com/office/drawing/2014/main" id="{8691AB31-F2FD-662E-CFAB-D49F62F5E870}"/>
              </a:ext>
            </a:extLst>
          </p:cNvPr>
          <p:cNvSpPr>
            <a:spLocks noGrp="1"/>
          </p:cNvSpPr>
          <p:nvPr>
            <p:ph sz="half" idx="1"/>
          </p:nvPr>
        </p:nvSpPr>
        <p:spPr>
          <a:xfrm>
            <a:off x="5184648" y="758952"/>
            <a:ext cx="6245352" cy="1530832"/>
          </a:xfrm>
        </p:spPr>
        <p:txBody>
          <a:bodyPr vert="horz" lIns="91440" tIns="45720" rIns="91440" bIns="45720" rtlCol="0" anchor="t">
            <a:noAutofit/>
          </a:bodyPr>
          <a:lstStyle/>
          <a:p>
            <a:pPr marL="0" indent="0">
              <a:buNone/>
            </a:pPr>
            <a:r>
              <a:rPr lang="en-GB" sz="1600">
                <a:latin typeface="Arial"/>
                <a:cs typeface="Arial"/>
              </a:rPr>
              <a:t>Before comprehending the most utilised digital tools, it is crucial to comprehend the significance of digital tools in learning. </a:t>
            </a:r>
            <a:endParaRPr lang="en-US">
              <a:latin typeface="Avenir Next LT Pro"/>
              <a:cs typeface="Arial"/>
            </a:endParaRPr>
          </a:p>
          <a:p>
            <a:pPr algn="just">
              <a:buNone/>
            </a:pPr>
            <a:r>
              <a:rPr lang="en-GB" sz="1600">
                <a:latin typeface="Arial"/>
                <a:cs typeface="Arial"/>
              </a:rPr>
              <a:t>To be able to use digital tools in education requires competence of managing various digital devices and software (</a:t>
            </a:r>
            <a:r>
              <a:rPr lang="en-GB" sz="1600" err="1">
                <a:latin typeface="Arial"/>
                <a:cs typeface="Arial"/>
              </a:rPr>
              <a:t>Amhag</a:t>
            </a:r>
            <a:r>
              <a:rPr lang="en-GB" sz="1600">
                <a:latin typeface="Arial"/>
                <a:cs typeface="Arial"/>
              </a:rPr>
              <a:t> et al., 2019)</a:t>
            </a:r>
            <a:endParaRPr lang="en-GB" sz="1600">
              <a:ea typeface="+mn-lt"/>
              <a:cs typeface="+mn-lt"/>
            </a:endParaRPr>
          </a:p>
          <a:p>
            <a:pPr marL="0" indent="0">
              <a:buNone/>
            </a:pPr>
            <a:r>
              <a:rPr lang="en-GB" sz="1600">
                <a:latin typeface="Arial"/>
                <a:cs typeface="Arial"/>
              </a:rPr>
              <a:t>According to Alexander et al.(2019), it was found that there were statistically significant improvements in examination marks compared to a previous cohort who did not have access to the Tecnology Enhanced Learning (TEL) resources. Thus, understanding the most utilised digital tools can provide clarity on these positive results.</a:t>
            </a:r>
            <a:endParaRPr lang="en-US"/>
          </a:p>
        </p:txBody>
      </p:sp>
      <p:sp>
        <p:nvSpPr>
          <p:cNvPr id="4" name="Content Placeholder 3">
            <a:extLst>
              <a:ext uri="{FF2B5EF4-FFF2-40B4-BE49-F238E27FC236}">
                <a16:creationId xmlns:a16="http://schemas.microsoft.com/office/drawing/2014/main" id="{EDF5831A-86D7-41EE-DA52-0ED542C15129}"/>
              </a:ext>
            </a:extLst>
          </p:cNvPr>
          <p:cNvSpPr>
            <a:spLocks noGrp="1"/>
          </p:cNvSpPr>
          <p:nvPr>
            <p:ph sz="half" idx="2"/>
          </p:nvPr>
        </p:nvSpPr>
        <p:spPr>
          <a:xfrm>
            <a:off x="5184647" y="4061265"/>
            <a:ext cx="6245351" cy="2122602"/>
          </a:xfrm>
        </p:spPr>
        <p:txBody>
          <a:bodyPr vert="horz" lIns="91440" tIns="45720" rIns="91440" bIns="45720" rtlCol="0" anchor="ctr">
            <a:noAutofit/>
          </a:bodyPr>
          <a:lstStyle/>
          <a:p>
            <a:pPr marL="0" indent="0" algn="just">
              <a:buNone/>
            </a:pPr>
            <a:r>
              <a:rPr lang="en-GB" sz="1600">
                <a:latin typeface="Arial"/>
                <a:cs typeface="Arial"/>
              </a:rPr>
              <a:t>It is important to gain an understanding of which digital tools will help students achieve the best outcomes in their studies.</a:t>
            </a:r>
            <a:endParaRPr lang="en-US" sz="1600">
              <a:latin typeface="Arial"/>
              <a:cs typeface="Arial"/>
            </a:endParaRPr>
          </a:p>
          <a:p>
            <a:pPr marL="0" indent="0" algn="just">
              <a:buNone/>
            </a:pPr>
            <a:r>
              <a:rPr lang="en-GB" sz="1600">
                <a:latin typeface="Arial"/>
                <a:cs typeface="Arial"/>
              </a:rPr>
              <a:t>There might be free digital tools with the basic features of expensive technologies that can deepen learning and allow students to meet course expectations (</a:t>
            </a:r>
            <a:r>
              <a:rPr lang="en-GB" sz="1600" err="1">
                <a:latin typeface="Arial"/>
                <a:cs typeface="Arial"/>
              </a:rPr>
              <a:t>Mucundanyi</a:t>
            </a:r>
            <a:r>
              <a:rPr lang="en-GB" sz="1600">
                <a:latin typeface="Arial"/>
                <a:cs typeface="Arial"/>
              </a:rPr>
              <a:t>, Woodley, 2021)</a:t>
            </a:r>
            <a:endParaRPr lang="en-GB"/>
          </a:p>
          <a:p>
            <a:pPr marL="0" indent="0" algn="just">
              <a:buNone/>
            </a:pPr>
            <a:r>
              <a:rPr lang="en-GB" sz="1700">
                <a:latin typeface="Arial"/>
                <a:cs typeface="Arial"/>
              </a:rPr>
              <a:t>                                                               </a:t>
            </a:r>
            <a:r>
              <a:rPr lang="en-GB" sz="1200">
                <a:latin typeface="Arial"/>
                <a:cs typeface="Arial"/>
              </a:rPr>
              <a:t>Presented by Danielle Richards</a:t>
            </a:r>
          </a:p>
        </p:txBody>
      </p:sp>
      <p:pic>
        <p:nvPicPr>
          <p:cNvPr id="5" name="Picture 5" descr="A picture containing text&#10;&#10;Description automatically generated">
            <a:extLst>
              <a:ext uri="{FF2B5EF4-FFF2-40B4-BE49-F238E27FC236}">
                <a16:creationId xmlns:a16="http://schemas.microsoft.com/office/drawing/2014/main" id="{303605AD-F1D4-1734-6822-0A222E6DE90E}"/>
              </a:ext>
            </a:extLst>
          </p:cNvPr>
          <p:cNvPicPr>
            <a:picLocks noChangeAspect="1"/>
          </p:cNvPicPr>
          <p:nvPr/>
        </p:nvPicPr>
        <p:blipFill>
          <a:blip r:embed="rId2"/>
          <a:stretch>
            <a:fillRect/>
          </a:stretch>
        </p:blipFill>
        <p:spPr>
          <a:xfrm>
            <a:off x="769140" y="1803714"/>
            <a:ext cx="3820509" cy="3316013"/>
          </a:xfrm>
          <a:prstGeom prst="rect">
            <a:avLst/>
          </a:prstGeom>
        </p:spPr>
      </p:pic>
    </p:spTree>
    <p:extLst>
      <p:ext uri="{BB962C8B-B14F-4D97-AF65-F5344CB8AC3E}">
        <p14:creationId xmlns:p14="http://schemas.microsoft.com/office/powerpoint/2010/main" val="104782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DA39113-084F-66DF-F86C-E689C3C656BF}"/>
              </a:ext>
            </a:extLst>
          </p:cNvPr>
          <p:cNvSpPr>
            <a:spLocks noGrp="1"/>
          </p:cNvSpPr>
          <p:nvPr>
            <p:ph type="title"/>
          </p:nvPr>
        </p:nvSpPr>
        <p:spPr>
          <a:xfrm>
            <a:off x="745814" y="745814"/>
            <a:ext cx="3831336" cy="4754880"/>
          </a:xfrm>
        </p:spPr>
        <p:txBody>
          <a:bodyPr>
            <a:normAutofit/>
          </a:bodyPr>
          <a:lstStyle/>
          <a:p>
            <a:pPr algn="ctr"/>
            <a:r>
              <a:rPr lang="en-GB" sz="2400" b="1" i="0">
                <a:ea typeface="+mj-lt"/>
                <a:cs typeface="+mj-lt"/>
              </a:rPr>
              <a:t>Method</a:t>
            </a:r>
            <a:br>
              <a:rPr lang="en-GB" sz="1100" i="0">
                <a:ea typeface="+mj-lt"/>
                <a:cs typeface="+mj-lt"/>
              </a:rPr>
            </a:br>
            <a:br>
              <a:rPr lang="en-GB" sz="1100" i="0">
                <a:ea typeface="+mj-lt"/>
                <a:cs typeface="+mj-lt"/>
              </a:rPr>
            </a:br>
            <a:br>
              <a:rPr lang="en-GB" sz="1100" i="0">
                <a:ea typeface="+mj-lt"/>
                <a:cs typeface="+mj-lt"/>
              </a:rPr>
            </a:br>
            <a:r>
              <a:rPr lang="en-GB" sz="1100" i="0">
                <a:ea typeface="+mj-lt"/>
                <a:cs typeface="+mj-lt"/>
              </a:rPr>
              <a:t>https://researchmethod.net/wp-content/uploads/2022/09/Quantitative_Data-1024x576.jpg</a:t>
            </a:r>
            <a:endParaRPr lang="en-US" sz="1100"/>
          </a:p>
        </p:txBody>
      </p:sp>
      <p:sp>
        <p:nvSpPr>
          <p:cNvPr id="2" name="Content Placeholder 1">
            <a:extLst>
              <a:ext uri="{FF2B5EF4-FFF2-40B4-BE49-F238E27FC236}">
                <a16:creationId xmlns:a16="http://schemas.microsoft.com/office/drawing/2014/main" id="{AF24A4C2-A95D-24CC-F443-48DBA2D10422}"/>
              </a:ext>
            </a:extLst>
          </p:cNvPr>
          <p:cNvSpPr>
            <a:spLocks noGrp="1"/>
          </p:cNvSpPr>
          <p:nvPr>
            <p:ph idx="1"/>
          </p:nvPr>
        </p:nvSpPr>
        <p:spPr/>
        <p:txBody>
          <a:bodyPr vert="horz" lIns="91440" tIns="45720" rIns="91440" bIns="45720" rtlCol="0" anchor="t">
            <a:normAutofit fontScale="62500" lnSpcReduction="20000"/>
          </a:bodyPr>
          <a:lstStyle/>
          <a:p>
            <a:pPr marL="0" indent="0">
              <a:buNone/>
            </a:pPr>
            <a:r>
              <a:rPr lang="en-GB" sz="2400" dirty="0">
                <a:latin typeface="Arial"/>
                <a:cs typeface="Arial"/>
              </a:rPr>
              <a:t>There are various methods in which we can collect data to aid in our research, however a quantitative approach would provide the most relevant information.</a:t>
            </a:r>
          </a:p>
          <a:p>
            <a:pPr marL="0" indent="0">
              <a:buNone/>
            </a:pPr>
            <a:r>
              <a:rPr lang="en-GB" sz="2400" dirty="0">
                <a:latin typeface="Arial"/>
                <a:cs typeface="Arial"/>
              </a:rPr>
              <a:t>These will include, closed and Likert scale questions, this can provide easily quantifiable results for analysis. The participants in our study will include UWTSD students who will be emailed questionnaires to complete. We plan to include 100 subjects in our questionnaire. We expect to find variations in the results between age groups, gender and level of study, therefore we will include this as part of the questions asked. We will ask some of the following questions;</a:t>
            </a:r>
          </a:p>
          <a:p>
            <a:r>
              <a:rPr lang="en-GB" sz="2400" dirty="0">
                <a:latin typeface="Arial"/>
                <a:cs typeface="Arial"/>
              </a:rPr>
              <a:t>Male/Female/Nonbinary etc</a:t>
            </a:r>
          </a:p>
          <a:p>
            <a:r>
              <a:rPr lang="en-GB" sz="2400" dirty="0">
                <a:latin typeface="Arial"/>
                <a:cs typeface="Arial"/>
              </a:rPr>
              <a:t>Age range: 18-25, 26-35, 36-45, 46+</a:t>
            </a:r>
          </a:p>
          <a:p>
            <a:r>
              <a:rPr lang="en-GB" sz="2400" dirty="0">
                <a:latin typeface="Arial"/>
                <a:cs typeface="Arial"/>
              </a:rPr>
              <a:t>Do you use one digital tool more than others?</a:t>
            </a:r>
            <a:endParaRPr lang="en-GB" dirty="0"/>
          </a:p>
          <a:p>
            <a:r>
              <a:rPr lang="en-GB" sz="2400" dirty="0">
                <a:latin typeface="Arial"/>
                <a:cs typeface="Arial"/>
              </a:rPr>
              <a:t>Which is your preferred digital tool for your studies?</a:t>
            </a:r>
          </a:p>
          <a:p>
            <a:r>
              <a:rPr lang="en-GB" sz="2400" dirty="0">
                <a:latin typeface="Arial"/>
                <a:cs typeface="Arial"/>
              </a:rPr>
              <a:t>Do you use a range of different digital tools to collaborate with your peers?</a:t>
            </a:r>
          </a:p>
          <a:p>
            <a:pPr marL="0" indent="0">
              <a:buNone/>
            </a:pPr>
            <a:endParaRPr lang="en-GB" sz="2400">
              <a:latin typeface="Arial"/>
              <a:cs typeface="Arial"/>
            </a:endParaRPr>
          </a:p>
          <a:p>
            <a:pPr marL="0" indent="0" algn="r">
              <a:buNone/>
            </a:pPr>
            <a:r>
              <a:rPr lang="en-GB" sz="1100" dirty="0">
                <a:latin typeface="Arial"/>
                <a:cs typeface="Arial"/>
              </a:rPr>
              <a:t>Presented by Helen Begum</a:t>
            </a:r>
            <a:endParaRPr lang="en-GB" sz="2400" dirty="0">
              <a:latin typeface="Arial"/>
              <a:cs typeface="Arial"/>
            </a:endParaRPr>
          </a:p>
        </p:txBody>
      </p:sp>
      <p:pic>
        <p:nvPicPr>
          <p:cNvPr id="5" name="Picture 5" descr="A picture containing diagram&#10;&#10;Description automatically generated">
            <a:extLst>
              <a:ext uri="{FF2B5EF4-FFF2-40B4-BE49-F238E27FC236}">
                <a16:creationId xmlns:a16="http://schemas.microsoft.com/office/drawing/2014/main" id="{D9559D95-9014-E940-8B83-1E086AE3BA58}"/>
              </a:ext>
            </a:extLst>
          </p:cNvPr>
          <p:cNvPicPr>
            <a:picLocks noChangeAspect="1"/>
          </p:cNvPicPr>
          <p:nvPr/>
        </p:nvPicPr>
        <p:blipFill>
          <a:blip r:embed="rId2"/>
          <a:stretch>
            <a:fillRect/>
          </a:stretch>
        </p:blipFill>
        <p:spPr>
          <a:xfrm>
            <a:off x="746236" y="2117833"/>
            <a:ext cx="3828393" cy="3502575"/>
          </a:xfrm>
          <a:prstGeom prst="rect">
            <a:avLst/>
          </a:prstGeom>
        </p:spPr>
      </p:pic>
    </p:spTree>
    <p:extLst>
      <p:ext uri="{BB962C8B-B14F-4D97-AF65-F5344CB8AC3E}">
        <p14:creationId xmlns:p14="http://schemas.microsoft.com/office/powerpoint/2010/main" val="615007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94203-F1BA-C8A8-9B5A-A311EAB9397C}"/>
              </a:ext>
            </a:extLst>
          </p:cNvPr>
          <p:cNvSpPr>
            <a:spLocks noGrp="1"/>
          </p:cNvSpPr>
          <p:nvPr>
            <p:ph type="title"/>
          </p:nvPr>
        </p:nvSpPr>
        <p:spPr>
          <a:xfrm>
            <a:off x="697501" y="611468"/>
            <a:ext cx="3941948" cy="4398461"/>
          </a:xfrm>
        </p:spPr>
        <p:txBody>
          <a:bodyPr>
            <a:normAutofit/>
          </a:bodyPr>
          <a:lstStyle/>
          <a:p>
            <a:pPr algn="ctr"/>
            <a:br>
              <a:rPr lang="en-GB" sz="1000" i="0">
                <a:ea typeface="+mj-lt"/>
                <a:cs typeface="+mj-lt"/>
              </a:rPr>
            </a:br>
            <a:r>
              <a:rPr lang="en-GB" sz="1000" i="0">
                <a:ea typeface="+mj-lt"/>
                <a:cs typeface="+mj-lt"/>
                <a:hlinkClick r:id="rId2"/>
              </a:rPr>
              <a:t>The Four Principles of Ethical Management (mtdtraining.com)</a:t>
            </a:r>
            <a:endParaRPr lang="en-US" sz="1000"/>
          </a:p>
        </p:txBody>
      </p:sp>
      <p:sp>
        <p:nvSpPr>
          <p:cNvPr id="3" name="Content Placeholder 2">
            <a:extLst>
              <a:ext uri="{FF2B5EF4-FFF2-40B4-BE49-F238E27FC236}">
                <a16:creationId xmlns:a16="http://schemas.microsoft.com/office/drawing/2014/main" id="{6BAA4237-0791-73A2-EBDC-27BEE733944B}"/>
              </a:ext>
            </a:extLst>
          </p:cNvPr>
          <p:cNvSpPr>
            <a:spLocks noGrp="1"/>
          </p:cNvSpPr>
          <p:nvPr>
            <p:ph idx="1"/>
          </p:nvPr>
        </p:nvSpPr>
        <p:spPr>
          <a:xfrm>
            <a:off x="5196370" y="793653"/>
            <a:ext cx="6245352" cy="4754880"/>
          </a:xfrm>
        </p:spPr>
        <p:txBody>
          <a:bodyPr vert="horz" lIns="91440" tIns="45720" rIns="91440" bIns="45720" rtlCol="0" anchor="t">
            <a:normAutofit/>
          </a:bodyPr>
          <a:lstStyle/>
          <a:p>
            <a:pPr marL="0" indent="0" algn="just">
              <a:buNone/>
            </a:pPr>
            <a:r>
              <a:rPr lang="en-GB" sz="1600" b="1" dirty="0">
                <a:latin typeface="Arial"/>
                <a:cs typeface="Arial"/>
              </a:rPr>
              <a:t>There are many ethical considerations to think of when undertaking any research, first and foremost we consider to be voluntary participation of subjects.</a:t>
            </a:r>
          </a:p>
          <a:p>
            <a:pPr marL="0" indent="0" algn="just">
              <a:buNone/>
            </a:pPr>
            <a:endParaRPr lang="en-GB" sz="1600" b="1">
              <a:latin typeface="Arial"/>
              <a:cs typeface="Arial"/>
            </a:endParaRPr>
          </a:p>
          <a:p>
            <a:pPr marL="0" indent="0" algn="just">
              <a:buNone/>
            </a:pPr>
            <a:r>
              <a:rPr lang="en-GB" sz="1600" b="1" dirty="0">
                <a:latin typeface="Arial"/>
                <a:ea typeface="+mn-lt"/>
                <a:cs typeface="+mn-lt"/>
              </a:rPr>
              <a:t>It is rooted in the idea that involvement in research should have no detrimental effects on the participants, honour the individual’s fundamental rights, and respect relationships, bonds, and promises (Bos, 2020).</a:t>
            </a:r>
          </a:p>
          <a:p>
            <a:pPr marL="0" indent="0" algn="just">
              <a:buNone/>
            </a:pPr>
            <a:endParaRPr lang="en-GB" sz="1600" b="1">
              <a:latin typeface="Arial"/>
              <a:cs typeface="Arial"/>
            </a:endParaRPr>
          </a:p>
          <a:p>
            <a:pPr marL="0" indent="0" algn="just">
              <a:buNone/>
            </a:pPr>
            <a:r>
              <a:rPr lang="en-GB" sz="1600" b="1" dirty="0">
                <a:latin typeface="Arial"/>
                <a:cs typeface="Arial"/>
              </a:rPr>
              <a:t>The need for confidentiality of participants is paramount and adherence to data protection laws apply. We will also provide anonymity to all participants. Presenting an accurate analysis of data curated from our research will be included.</a:t>
            </a:r>
          </a:p>
          <a:p>
            <a:pPr marL="0" indent="0" algn="just">
              <a:buNone/>
            </a:pPr>
            <a:r>
              <a:rPr lang="en-GB" sz="1100" b="1" dirty="0">
                <a:latin typeface="Arial"/>
                <a:cs typeface="Arial"/>
              </a:rPr>
              <a:t>                   </a:t>
            </a:r>
            <a:endParaRPr lang="en-GB" sz="1800" b="1" dirty="0">
              <a:latin typeface="Arial"/>
              <a:cs typeface="Arial"/>
            </a:endParaRPr>
          </a:p>
          <a:p>
            <a:pPr marL="0" indent="0" algn="just">
              <a:buNone/>
            </a:pPr>
            <a:r>
              <a:rPr lang="en-GB" sz="1100" b="1" dirty="0">
                <a:latin typeface="Arial"/>
                <a:cs typeface="Arial"/>
              </a:rPr>
              <a:t>                                                                                                     Presented by Danielle Richards</a:t>
            </a:r>
            <a:endParaRPr lang="en-GB" sz="1800" b="1" dirty="0">
              <a:latin typeface="Arial"/>
              <a:cs typeface="Arial"/>
            </a:endParaRPr>
          </a:p>
        </p:txBody>
      </p:sp>
      <p:pic>
        <p:nvPicPr>
          <p:cNvPr id="5" name="Picture 5" descr="A picture containing text, person&#10;&#10;Description automatically generated">
            <a:extLst>
              <a:ext uri="{FF2B5EF4-FFF2-40B4-BE49-F238E27FC236}">
                <a16:creationId xmlns:a16="http://schemas.microsoft.com/office/drawing/2014/main" id="{B46ECFBA-7C18-4C4E-ACFC-57F9685C0357}"/>
              </a:ext>
            </a:extLst>
          </p:cNvPr>
          <p:cNvPicPr>
            <a:picLocks noChangeAspect="1"/>
          </p:cNvPicPr>
          <p:nvPr/>
        </p:nvPicPr>
        <p:blipFill>
          <a:blip r:embed="rId3"/>
          <a:stretch>
            <a:fillRect/>
          </a:stretch>
        </p:blipFill>
        <p:spPr>
          <a:xfrm>
            <a:off x="593140" y="1185078"/>
            <a:ext cx="4148958" cy="3961086"/>
          </a:xfrm>
          <a:prstGeom prst="rect">
            <a:avLst/>
          </a:prstGeom>
        </p:spPr>
      </p:pic>
    </p:spTree>
    <p:extLst>
      <p:ext uri="{BB962C8B-B14F-4D97-AF65-F5344CB8AC3E}">
        <p14:creationId xmlns:p14="http://schemas.microsoft.com/office/powerpoint/2010/main" val="4993313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4838B6-C859-4E36-8887-EEB1F22EEF56}"/>
              </a:ext>
            </a:extLst>
          </p:cNvPr>
          <p:cNvSpPr>
            <a:spLocks noGrp="1"/>
          </p:cNvSpPr>
          <p:nvPr>
            <p:ph type="title"/>
          </p:nvPr>
        </p:nvSpPr>
        <p:spPr>
          <a:xfrm>
            <a:off x="1068496" y="629704"/>
            <a:ext cx="10355403" cy="988313"/>
          </a:xfrm>
        </p:spPr>
        <p:txBody>
          <a:bodyPr>
            <a:normAutofit/>
          </a:bodyPr>
          <a:lstStyle/>
          <a:p>
            <a:pPr algn="ctr"/>
            <a:r>
              <a:rPr lang="en-GB" b="1"/>
              <a:t>Timeline</a:t>
            </a:r>
            <a:endParaRPr lang="en-GB"/>
          </a:p>
        </p:txBody>
      </p:sp>
      <p:cxnSp>
        <p:nvCxnSpPr>
          <p:cNvPr id="19" name="Straight Connector 18">
            <a:extLst>
              <a:ext uri="{FF2B5EF4-FFF2-40B4-BE49-F238E27FC236}">
                <a16:creationId xmlns:a16="http://schemas.microsoft.com/office/drawing/2014/main" id="{33862825-C012-4895-A17E-F3D1F62D89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143293"/>
            <a:ext cx="0" cy="5714707"/>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D8B9CB4-C11F-25EE-D57C-E5B6B3198250}"/>
              </a:ext>
            </a:extLst>
          </p:cNvPr>
          <p:cNvSpPr>
            <a:spLocks noGrp="1"/>
          </p:cNvSpPr>
          <p:nvPr>
            <p:ph idx="1"/>
          </p:nvPr>
        </p:nvSpPr>
        <p:spPr>
          <a:xfrm>
            <a:off x="1068496" y="1619597"/>
            <a:ext cx="10655071" cy="4989692"/>
          </a:xfrm>
        </p:spPr>
        <p:txBody>
          <a:bodyPr vert="horz" lIns="91440" tIns="45720" rIns="91440" bIns="45720" rtlCol="0" anchor="t">
            <a:normAutofit fontScale="92500" lnSpcReduction="20000"/>
          </a:bodyPr>
          <a:lstStyle/>
          <a:p>
            <a:pPr marL="342900" indent="-342900">
              <a:buFont typeface="Wingdings" panose="020B0604020202020204" pitchFamily="34" charset="0"/>
              <a:buChar char="§"/>
            </a:pPr>
            <a:r>
              <a:rPr lang="en-GB" b="1"/>
              <a:t>Identify a research question 03/02/23</a:t>
            </a:r>
            <a:endParaRPr lang="en-US"/>
          </a:p>
          <a:p>
            <a:pPr marL="0" indent="0">
              <a:buNone/>
            </a:pPr>
            <a:r>
              <a:rPr lang="en-GB" b="1"/>
              <a:t>        </a:t>
            </a:r>
            <a:r>
              <a:rPr lang="en-GB"/>
              <a:t>Conduct a review of the relevant existing research</a:t>
            </a:r>
          </a:p>
          <a:p>
            <a:pPr marL="342900" indent="-342900">
              <a:buFont typeface="Wingdings" panose="020B0604020202020204" pitchFamily="34" charset="0"/>
              <a:buChar char="§"/>
            </a:pPr>
            <a:r>
              <a:rPr lang="en-GB" b="1"/>
              <a:t>Plan a research method 10/02/23</a:t>
            </a:r>
            <a:endParaRPr lang="en-GB"/>
          </a:p>
          <a:p>
            <a:pPr marL="0" indent="0">
              <a:buNone/>
            </a:pPr>
            <a:r>
              <a:rPr lang="en-GB" b="1"/>
              <a:t>        </a:t>
            </a:r>
            <a:r>
              <a:rPr lang="en-GB"/>
              <a:t>Consider the ethics of our research, the methods we will use. Submit proposal</a:t>
            </a:r>
          </a:p>
          <a:p>
            <a:pPr marL="342900" indent="-342900">
              <a:buFont typeface="Wingdings" panose="020B0604020202020204" pitchFamily="34" charset="0"/>
              <a:buChar char="§"/>
            </a:pPr>
            <a:r>
              <a:rPr lang="en-GB" b="1"/>
              <a:t>Present proposal for approval in our groups 24/02/23</a:t>
            </a:r>
            <a:endParaRPr lang="en-GB"/>
          </a:p>
          <a:p>
            <a:pPr marL="342900" indent="-342900">
              <a:buFont typeface="Wingdings" panose="020B0604020202020204" pitchFamily="34" charset="0"/>
              <a:buChar char="§"/>
            </a:pPr>
            <a:r>
              <a:rPr lang="en-GB" b="1"/>
              <a:t>Create a questionnaire 03/03/23</a:t>
            </a:r>
          </a:p>
          <a:p>
            <a:pPr marL="342900" indent="-342900">
              <a:buFont typeface="Wingdings" panose="020B0604020202020204" pitchFamily="34" charset="0"/>
              <a:buChar char="§"/>
            </a:pPr>
            <a:r>
              <a:rPr lang="en-GB" b="1"/>
              <a:t>Collect data 10/03/23</a:t>
            </a:r>
          </a:p>
          <a:p>
            <a:pPr marL="342900" indent="-342900">
              <a:buFont typeface="Wingdings" panose="020B0604020202020204" pitchFamily="34" charset="0"/>
              <a:buChar char="§"/>
            </a:pPr>
            <a:r>
              <a:rPr lang="en-GB" b="1"/>
              <a:t>Analyse and collate data 17/03/23</a:t>
            </a:r>
          </a:p>
          <a:p>
            <a:pPr marL="342900" indent="-342900">
              <a:buFont typeface="Wingdings" panose="020B0604020202020204" pitchFamily="34" charset="0"/>
              <a:buChar char="§"/>
            </a:pPr>
            <a:r>
              <a:rPr lang="en-GB" b="1"/>
              <a:t>Produce report 24/03/23</a:t>
            </a:r>
          </a:p>
          <a:p>
            <a:pPr marL="0" indent="0">
              <a:buNone/>
            </a:pPr>
            <a:r>
              <a:rPr lang="en-GB" b="1"/>
              <a:t>      </a:t>
            </a:r>
            <a:r>
              <a:rPr lang="en-GB"/>
              <a:t>Write up a full report, discuss and conclude findings individually</a:t>
            </a:r>
          </a:p>
          <a:p>
            <a:pPr marL="0" indent="0">
              <a:buNone/>
            </a:pPr>
            <a:endParaRPr lang="en-GB"/>
          </a:p>
          <a:p>
            <a:pPr marL="0" indent="0">
              <a:buNone/>
            </a:pPr>
            <a:endParaRPr lang="en-GB"/>
          </a:p>
          <a:p>
            <a:pPr marL="0" indent="0" algn="r">
              <a:buNone/>
            </a:pPr>
            <a:r>
              <a:rPr lang="en-GB" sz="1200"/>
              <a:t>Presented by Shahana Islam</a:t>
            </a:r>
          </a:p>
          <a:p>
            <a:pPr marL="342900" indent="-342900">
              <a:buFont typeface="Wingdings" panose="020B0604020202020204" pitchFamily="34" charset="0"/>
              <a:buChar char="§"/>
            </a:pPr>
            <a:endParaRPr lang="en-GB" b="1"/>
          </a:p>
          <a:p>
            <a:pPr marL="342900" indent="-342900">
              <a:buFont typeface="Wingdings" panose="020B0604020202020204" pitchFamily="34" charset="0"/>
              <a:buChar char="§"/>
            </a:pPr>
            <a:endParaRPr lang="en-GB" b="1"/>
          </a:p>
          <a:p>
            <a:pPr marL="457200" indent="-457200">
              <a:buFont typeface="Arial" panose="020B0604020202020204" pitchFamily="34" charset="0"/>
              <a:buAutoNum type="arabicPeriod"/>
            </a:pPr>
            <a:endParaRPr lang="en-GB"/>
          </a:p>
        </p:txBody>
      </p:sp>
      <p:sp>
        <p:nvSpPr>
          <p:cNvPr id="21"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2768664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4B683-BE60-98A2-4509-A09B4CF63F78}"/>
              </a:ext>
            </a:extLst>
          </p:cNvPr>
          <p:cNvSpPr>
            <a:spLocks noGrp="1"/>
          </p:cNvSpPr>
          <p:nvPr>
            <p:ph type="title"/>
          </p:nvPr>
        </p:nvSpPr>
        <p:spPr/>
        <p:txBody>
          <a:bodyPr>
            <a:normAutofit/>
          </a:bodyPr>
          <a:lstStyle/>
          <a:p>
            <a:r>
              <a:rPr lang="en-GB" sz="1050" i="0">
                <a:ea typeface="+mj-lt"/>
                <a:cs typeface="+mj-lt"/>
              </a:rPr>
              <a:t>https://images.prismic.io/impactio-blog/c13edae1-73b2-4502-9b9e-60c3fc6d1384_Optimizing+an+Approach+to+Publishing+Research+Findings.png?auto=compress,format</a:t>
            </a:r>
            <a:endParaRPr lang="en-US" sz="1050"/>
          </a:p>
        </p:txBody>
      </p:sp>
      <p:sp>
        <p:nvSpPr>
          <p:cNvPr id="3" name="Content Placeholder 2">
            <a:extLst>
              <a:ext uri="{FF2B5EF4-FFF2-40B4-BE49-F238E27FC236}">
                <a16:creationId xmlns:a16="http://schemas.microsoft.com/office/drawing/2014/main" id="{A7638A17-4F9B-4F89-DD55-D34F04A66E65}"/>
              </a:ext>
            </a:extLst>
          </p:cNvPr>
          <p:cNvSpPr>
            <a:spLocks noGrp="1"/>
          </p:cNvSpPr>
          <p:nvPr>
            <p:ph idx="1"/>
          </p:nvPr>
        </p:nvSpPr>
        <p:spPr/>
        <p:txBody>
          <a:bodyPr vert="horz" lIns="91440" tIns="45720" rIns="91440" bIns="45720" rtlCol="0" anchor="t">
            <a:normAutofit fontScale="85000" lnSpcReduction="20000"/>
          </a:bodyPr>
          <a:lstStyle/>
          <a:p>
            <a:pPr marL="0" indent="0" algn="ctr">
              <a:buNone/>
            </a:pPr>
            <a:r>
              <a:rPr lang="en-GB" b="1" dirty="0">
                <a:solidFill>
                  <a:srgbClr val="000000"/>
                </a:solidFill>
                <a:latin typeface="Arial"/>
                <a:cs typeface="Times New Roman"/>
              </a:rPr>
              <a:t>Hypothesis</a:t>
            </a:r>
            <a:endParaRPr lang="en-GB" b="1" i="0" u="none" strike="noStrike" dirty="0">
              <a:solidFill>
                <a:srgbClr val="000000"/>
              </a:solidFill>
              <a:effectLst/>
              <a:latin typeface="Times New Roman"/>
              <a:cs typeface="Times New Roman"/>
            </a:endParaRPr>
          </a:p>
          <a:p>
            <a:pPr marL="0" indent="0">
              <a:buNone/>
            </a:pPr>
            <a:endParaRPr lang="en-GB" b="1">
              <a:solidFill>
                <a:srgbClr val="000000"/>
              </a:solidFill>
              <a:latin typeface="Times New Roman"/>
              <a:cs typeface="Times New Roman"/>
            </a:endParaRPr>
          </a:p>
          <a:p>
            <a:pPr marL="0" indent="0">
              <a:buNone/>
            </a:pPr>
            <a:r>
              <a:rPr lang="en-GB" dirty="0">
                <a:solidFill>
                  <a:srgbClr val="000000"/>
                </a:solidFill>
                <a:latin typeface="Arial"/>
                <a:cs typeface="Times New Roman"/>
              </a:rPr>
              <a:t>Our hypothesis is that </a:t>
            </a:r>
            <a:r>
              <a:rPr lang="en-GB" dirty="0" err="1">
                <a:solidFill>
                  <a:srgbClr val="000000"/>
                </a:solidFill>
                <a:latin typeface="Arial"/>
                <a:cs typeface="Times New Roman"/>
              </a:rPr>
              <a:t>moodle</a:t>
            </a:r>
            <a:r>
              <a:rPr lang="en-GB" dirty="0">
                <a:solidFill>
                  <a:srgbClr val="000000"/>
                </a:solidFill>
                <a:latin typeface="Arial"/>
                <a:cs typeface="Times New Roman"/>
              </a:rPr>
              <a:t> will be the most used digital tool amongst UWTSD students as this is what all students access every day, to see all their assignments, assignment briefs, presentations, etc. It is where work is delivered to us by our lecturers, for us to follow during lessons, it is also where we submit all our assignments and presentations.</a:t>
            </a:r>
            <a:endParaRPr lang="en-GB" b="1" dirty="0">
              <a:solidFill>
                <a:srgbClr val="000000"/>
              </a:solidFill>
              <a:latin typeface="Arial"/>
              <a:cs typeface="Times New Roman"/>
            </a:endParaRPr>
          </a:p>
          <a:p>
            <a:pPr marL="0" indent="0">
              <a:buNone/>
            </a:pPr>
            <a:r>
              <a:rPr lang="en-GB" dirty="0">
                <a:solidFill>
                  <a:srgbClr val="000000"/>
                </a:solidFill>
                <a:latin typeface="Arial"/>
                <a:cs typeface="Times New Roman"/>
              </a:rPr>
              <a:t>We do however feel that there will be other tools that will feature heavily in our research, for instance the library. Multiple digital tools are used by students and people in everyday life, and although there may be one tool used more than others there will be most likely be an overlap where one compliments the other.</a:t>
            </a:r>
          </a:p>
          <a:p>
            <a:pPr marL="0" indent="0">
              <a:buNone/>
            </a:pPr>
            <a:endParaRPr lang="en-GB" b="1" dirty="0">
              <a:solidFill>
                <a:srgbClr val="262626"/>
              </a:solidFill>
              <a:latin typeface="Avenir Next LT Pro"/>
              <a:cs typeface="Times New Roman"/>
            </a:endParaRPr>
          </a:p>
          <a:p>
            <a:pPr marL="0" indent="0">
              <a:buNone/>
            </a:pPr>
            <a:endParaRPr lang="en-GB">
              <a:solidFill>
                <a:srgbClr val="000000"/>
              </a:solidFill>
              <a:latin typeface="Arial"/>
              <a:cs typeface="Times New Roman"/>
            </a:endParaRPr>
          </a:p>
          <a:p>
            <a:pPr marL="0" indent="0" algn="r">
              <a:buNone/>
            </a:pPr>
            <a:r>
              <a:rPr lang="en-GB" sz="1400" dirty="0">
                <a:solidFill>
                  <a:srgbClr val="000000"/>
                </a:solidFill>
                <a:latin typeface="Arial"/>
                <a:cs typeface="Times New Roman"/>
              </a:rPr>
              <a:t>Presented by Helen Begum</a:t>
            </a:r>
            <a:endParaRPr lang="en-GB" dirty="0">
              <a:solidFill>
                <a:srgbClr val="000000"/>
              </a:solidFill>
              <a:latin typeface="Arial"/>
              <a:cs typeface="Times New Roman"/>
            </a:endParaRPr>
          </a:p>
        </p:txBody>
      </p:sp>
      <p:sp>
        <p:nvSpPr>
          <p:cNvPr id="6" name="TextBox 5">
            <a:extLst>
              <a:ext uri="{FF2B5EF4-FFF2-40B4-BE49-F238E27FC236}">
                <a16:creationId xmlns:a16="http://schemas.microsoft.com/office/drawing/2014/main" id="{3D380DCF-3617-E15D-675D-2466A82619C2}"/>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7" name="Picture 7" descr="Diagram&#10;&#10;Description automatically generated">
            <a:extLst>
              <a:ext uri="{FF2B5EF4-FFF2-40B4-BE49-F238E27FC236}">
                <a16:creationId xmlns:a16="http://schemas.microsoft.com/office/drawing/2014/main" id="{A5D42C0B-1E66-A99F-0DF8-D1DE51FF8A30}"/>
              </a:ext>
            </a:extLst>
          </p:cNvPr>
          <p:cNvPicPr>
            <a:picLocks noChangeAspect="1"/>
          </p:cNvPicPr>
          <p:nvPr/>
        </p:nvPicPr>
        <p:blipFill>
          <a:blip r:embed="rId2"/>
          <a:stretch>
            <a:fillRect/>
          </a:stretch>
        </p:blipFill>
        <p:spPr>
          <a:xfrm>
            <a:off x="835573" y="1418673"/>
            <a:ext cx="3689130" cy="3284930"/>
          </a:xfrm>
          <a:prstGeom prst="rect">
            <a:avLst/>
          </a:prstGeom>
        </p:spPr>
      </p:pic>
    </p:spTree>
    <p:extLst>
      <p:ext uri="{BB962C8B-B14F-4D97-AF65-F5344CB8AC3E}">
        <p14:creationId xmlns:p14="http://schemas.microsoft.com/office/powerpoint/2010/main" val="1027312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C5176844-69C3-4F79-BE38-EA5BDDF4F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D94203-F1BA-C8A8-9B5A-A311EAB9397C}"/>
              </a:ext>
            </a:extLst>
          </p:cNvPr>
          <p:cNvSpPr>
            <a:spLocks noGrp="1"/>
          </p:cNvSpPr>
          <p:nvPr>
            <p:ph type="title"/>
          </p:nvPr>
        </p:nvSpPr>
        <p:spPr>
          <a:xfrm>
            <a:off x="1068496" y="459407"/>
            <a:ext cx="10355403" cy="792484"/>
          </a:xfrm>
        </p:spPr>
        <p:txBody>
          <a:bodyPr>
            <a:normAutofit/>
          </a:bodyPr>
          <a:lstStyle/>
          <a:p>
            <a:pPr algn="ctr"/>
            <a:r>
              <a:rPr lang="en-GB" sz="3200" b="1" i="0">
                <a:latin typeface="Arial"/>
                <a:cs typeface="Arial"/>
              </a:rPr>
              <a:t>Reference List</a:t>
            </a:r>
          </a:p>
        </p:txBody>
      </p:sp>
      <p:cxnSp>
        <p:nvCxnSpPr>
          <p:cNvPr id="15" name="Straight Connector 9">
            <a:extLst>
              <a:ext uri="{FF2B5EF4-FFF2-40B4-BE49-F238E27FC236}">
                <a16:creationId xmlns:a16="http://schemas.microsoft.com/office/drawing/2014/main" id="{33862825-C012-4895-A17E-F3D1F62D89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8952" y="1143293"/>
            <a:ext cx="0" cy="5714707"/>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BAA4237-0791-73A2-EBDC-27BEE733944B}"/>
              </a:ext>
            </a:extLst>
          </p:cNvPr>
          <p:cNvSpPr>
            <a:spLocks noGrp="1"/>
          </p:cNvSpPr>
          <p:nvPr>
            <p:ph idx="1"/>
          </p:nvPr>
        </p:nvSpPr>
        <p:spPr>
          <a:xfrm>
            <a:off x="1146827" y="1312716"/>
            <a:ext cx="9643205" cy="5549914"/>
          </a:xfrm>
        </p:spPr>
        <p:txBody>
          <a:bodyPr vert="horz" lIns="91440" tIns="45720" rIns="91440" bIns="45720" rtlCol="0" anchor="t">
            <a:normAutofit/>
          </a:bodyPr>
          <a:lstStyle/>
          <a:p>
            <a:pPr>
              <a:buNone/>
            </a:pPr>
            <a:r>
              <a:rPr lang="en-GB" dirty="0">
                <a:ea typeface="+mn-lt"/>
                <a:cs typeface="+mn-lt"/>
              </a:rPr>
              <a:t> Alexander, P.M., M. Tedesco, L. Koenig, and X. </a:t>
            </a:r>
            <a:r>
              <a:rPr lang="en-GB" dirty="0" err="1">
                <a:ea typeface="+mn-lt"/>
                <a:cs typeface="+mn-lt"/>
              </a:rPr>
              <a:t>Fettweis</a:t>
            </a:r>
            <a:r>
              <a:rPr lang="en-GB" dirty="0">
                <a:ea typeface="+mn-lt"/>
                <a:cs typeface="+mn-lt"/>
              </a:rPr>
              <a:t>, (2019)</a:t>
            </a:r>
            <a:r>
              <a:rPr lang="en-GB" b="1" dirty="0">
                <a:ea typeface="+mn-lt"/>
                <a:cs typeface="+mn-lt"/>
              </a:rPr>
              <a:t> :</a:t>
            </a:r>
            <a:r>
              <a:rPr lang="en-GB" dirty="0">
                <a:ea typeface="+mn-lt"/>
                <a:cs typeface="+mn-lt"/>
              </a:rPr>
              <a:t> Evaluating a Regional climate Model Simulation of Greenland ice sheet Snow and firm Density for Improved Surface mass Balance Estimates. </a:t>
            </a:r>
            <a:r>
              <a:rPr lang="en-GB" dirty="0" err="1">
                <a:ea typeface="+mn-lt"/>
                <a:cs typeface="+mn-lt"/>
              </a:rPr>
              <a:t>Geophys</a:t>
            </a:r>
            <a:r>
              <a:rPr lang="en-GB" dirty="0">
                <a:ea typeface="+mn-lt"/>
                <a:cs typeface="+mn-lt"/>
              </a:rPr>
              <a:t>. Res. Lett., 46, no. 21, 12073-12082, doi:10.1029/2019GL084101.</a:t>
            </a:r>
            <a:endParaRPr lang="en-US" dirty="0"/>
          </a:p>
          <a:p>
            <a:pPr>
              <a:buNone/>
            </a:pPr>
            <a:r>
              <a:rPr lang="en-GB" dirty="0" err="1">
                <a:ea typeface="+mn-lt"/>
                <a:cs typeface="+mn-lt"/>
              </a:rPr>
              <a:t>Amhag</a:t>
            </a:r>
            <a:r>
              <a:rPr lang="en-GB" dirty="0">
                <a:ea typeface="+mn-lt"/>
                <a:cs typeface="+mn-lt"/>
              </a:rPr>
              <a:t>, L., Hellström, L. and </a:t>
            </a:r>
            <a:r>
              <a:rPr lang="en-GB" dirty="0" err="1">
                <a:ea typeface="+mn-lt"/>
                <a:cs typeface="+mn-lt"/>
              </a:rPr>
              <a:t>Stigmar</a:t>
            </a:r>
            <a:r>
              <a:rPr lang="en-GB" dirty="0">
                <a:ea typeface="+mn-lt"/>
                <a:cs typeface="+mn-lt"/>
              </a:rPr>
              <a:t>, M., 2019. Teacher educators' use of digital tools and needs for digital competence in higher education. </a:t>
            </a:r>
            <a:r>
              <a:rPr lang="en-GB" i="1" dirty="0">
                <a:ea typeface="+mn-lt"/>
                <a:cs typeface="+mn-lt"/>
              </a:rPr>
              <a:t>Journal of Digital Learning in Teacher Education</a:t>
            </a:r>
            <a:r>
              <a:rPr lang="en-GB" dirty="0">
                <a:ea typeface="+mn-lt"/>
                <a:cs typeface="+mn-lt"/>
              </a:rPr>
              <a:t>, </a:t>
            </a:r>
            <a:r>
              <a:rPr lang="en-GB" i="1" dirty="0">
                <a:ea typeface="+mn-lt"/>
                <a:cs typeface="+mn-lt"/>
              </a:rPr>
              <a:t>35</a:t>
            </a:r>
            <a:r>
              <a:rPr lang="en-GB" dirty="0">
                <a:ea typeface="+mn-lt"/>
                <a:cs typeface="+mn-lt"/>
              </a:rPr>
              <a:t>(4), pp.203-220.</a:t>
            </a:r>
            <a:endParaRPr lang="en-GB" dirty="0"/>
          </a:p>
          <a:p>
            <a:pPr>
              <a:buNone/>
            </a:pPr>
            <a:r>
              <a:rPr lang="en-GB" dirty="0">
                <a:ea typeface="+mn-lt"/>
                <a:cs typeface="+mn-lt"/>
              </a:rPr>
              <a:t>Bos, J. (2020) </a:t>
            </a:r>
            <a:r>
              <a:rPr lang="en-GB" i="1" dirty="0">
                <a:ea typeface="+mn-lt"/>
                <a:cs typeface="+mn-lt"/>
              </a:rPr>
              <a:t>Research ethics for students in the social sciences</a:t>
            </a:r>
            <a:r>
              <a:rPr lang="en-GB" dirty="0">
                <a:ea typeface="+mn-lt"/>
                <a:cs typeface="+mn-lt"/>
              </a:rPr>
              <a:t>. First edition, 2020. Cham: Springer Nature. Available at: https://doi.org/10.1007/978-3-030-48415-6.</a:t>
            </a:r>
            <a:endParaRPr lang="en-GB" dirty="0"/>
          </a:p>
          <a:p>
            <a:pPr>
              <a:buNone/>
            </a:pPr>
            <a:r>
              <a:rPr lang="en-GB" dirty="0" err="1">
                <a:latin typeface="Avenir Next LT Pro"/>
                <a:cs typeface="Arial"/>
              </a:rPr>
              <a:t>Mucundanyi</a:t>
            </a:r>
            <a:r>
              <a:rPr lang="en-GB" dirty="0">
                <a:latin typeface="Avenir Next LT Pro"/>
                <a:cs typeface="Arial"/>
              </a:rPr>
              <a:t>, G., and Woodley,  X., (2021).Exploring Free Digital Tools in Education, </a:t>
            </a:r>
            <a:r>
              <a:rPr lang="en-GB" i="1" dirty="0">
                <a:latin typeface="Avenir Next LT Pro"/>
                <a:cs typeface="Arial"/>
              </a:rPr>
              <a:t>International Journal of Education and Development using Information and Communication Technology, </a:t>
            </a:r>
            <a:r>
              <a:rPr lang="en-GB" dirty="0">
                <a:latin typeface="Avenir Next LT Pro"/>
                <a:cs typeface="Arial"/>
              </a:rPr>
              <a:t>Vol. 17 (2), pp. 96 -103</a:t>
            </a:r>
            <a:endParaRPr lang="en-GB" dirty="0">
              <a:latin typeface="Avenir Next LT Pro"/>
              <a:ea typeface="+mn-lt"/>
              <a:cs typeface="Arial"/>
            </a:endParaRPr>
          </a:p>
          <a:p>
            <a:pPr marL="0" indent="0">
              <a:buNone/>
            </a:pPr>
            <a:endParaRPr lang="en-GB">
              <a:latin typeface="Arial"/>
              <a:cs typeface="Arial"/>
            </a:endParaRPr>
          </a:p>
        </p:txBody>
      </p:sp>
      <p:sp>
        <p:nvSpPr>
          <p:cNvPr id="16" name="Freeform 6">
            <a:extLst>
              <a:ext uri="{FF2B5EF4-FFF2-40B4-BE49-F238E27FC236}">
                <a16:creationId xmlns:a16="http://schemas.microsoft.com/office/drawing/2014/main" id="{A101E513-AF74-4E9D-A31F-996642507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3136025029"/>
      </p:ext>
    </p:extLst>
  </p:cSld>
  <p:clrMapOvr>
    <a:masterClrMapping/>
  </p:clrMapOvr>
</p:sld>
</file>

<file path=ppt/theme/theme1.xml><?xml version="1.0" encoding="utf-8"?>
<a:theme xmlns:a="http://schemas.openxmlformats.org/drawingml/2006/main" name="HeadlinesVTI">
  <a:themeElements>
    <a:clrScheme name="AnalogousFromDarkSeedLeftStep">
      <a:dk1>
        <a:srgbClr val="000000"/>
      </a:dk1>
      <a:lt1>
        <a:srgbClr val="FFFFFF"/>
      </a:lt1>
      <a:dk2>
        <a:srgbClr val="1C2B31"/>
      </a:dk2>
      <a:lt2>
        <a:srgbClr val="F0F2F3"/>
      </a:lt2>
      <a:accent1>
        <a:srgbClr val="DC6534"/>
      </a:accent1>
      <a:accent2>
        <a:srgbClr val="CA2238"/>
      </a:accent2>
      <a:accent3>
        <a:srgbClr val="DC348F"/>
      </a:accent3>
      <a:accent4>
        <a:srgbClr val="CA22C3"/>
      </a:accent4>
      <a:accent5>
        <a:srgbClr val="9D34DC"/>
      </a:accent5>
      <a:accent6>
        <a:srgbClr val="5A3BD0"/>
      </a:accent6>
      <a:hlink>
        <a:srgbClr val="A43FBF"/>
      </a:hlink>
      <a:folHlink>
        <a:srgbClr val="7F7F7F"/>
      </a:folHlink>
    </a:clrScheme>
    <a:fontScheme name="Custom 211">
      <a:majorFont>
        <a:latin typeface="Sitka Banner"/>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8000"/>
            <a:satMod val="170000"/>
          </a:schemeClr>
        </a:solidFill>
        <a:gradFill rotWithShape="1">
          <a:gsLst>
            <a:gs pos="0">
              <a:schemeClr val="phClr">
                <a:tint val="93000"/>
                <a:satMod val="16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VTI" id="{66EB4A02-0C0F-47F1-9F48-4E6882B9F967}" vid="{F3552358-4452-4FDA-9568-4F5DA32F7A60}"/>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HeadlinesVTI</vt:lpstr>
      <vt:lpstr>Are Digital Skills Important for Study and Work?</vt:lpstr>
      <vt:lpstr>Which Digital Tool is Most Used by Students at UWTSD? </vt:lpstr>
      <vt:lpstr> Rationale  https://www.netscribes.com/wp-content/uploads/2019/06/Technology-Watch.jpg</vt:lpstr>
      <vt:lpstr>Method   https://researchmethod.net/wp-content/uploads/2022/09/Quantitative_Data-1024x576.jpg</vt:lpstr>
      <vt:lpstr> The Four Principles of Ethical Management (mtdtraining.com)</vt:lpstr>
      <vt:lpstr>Timeline</vt:lpstr>
      <vt:lpstr>https://images.prismic.io/impactio-blog/c13edae1-73b2-4502-9b9e-60c3fc6d1384_Optimizing+an+Approach+to+Publishing+Research+Findings.png?auto=compress,format</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136</cp:revision>
  <dcterms:created xsi:type="dcterms:W3CDTF">2023-02-06T22:03:05Z</dcterms:created>
  <dcterms:modified xsi:type="dcterms:W3CDTF">2023-02-21T22:26:25Z</dcterms:modified>
</cp:coreProperties>
</file>