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721" r:id="rId1"/>
  </p:sldMasterIdLst>
  <p:notesMasterIdLst>
    <p:notesMasterId r:id="rId88"/>
  </p:notesMasterIdLst>
  <p:sldIdLst>
    <p:sldId id="256" r:id="rId2"/>
    <p:sldId id="257" r:id="rId3"/>
    <p:sldId id="258" r:id="rId4"/>
    <p:sldId id="263" r:id="rId5"/>
    <p:sldId id="264" r:id="rId6"/>
    <p:sldId id="265" r:id="rId7"/>
    <p:sldId id="267" r:id="rId8"/>
    <p:sldId id="268" r:id="rId9"/>
    <p:sldId id="269" r:id="rId10"/>
    <p:sldId id="271" r:id="rId11"/>
    <p:sldId id="272" r:id="rId12"/>
    <p:sldId id="273" r:id="rId13"/>
    <p:sldId id="274" r:id="rId14"/>
    <p:sldId id="275" r:id="rId15"/>
    <p:sldId id="276" r:id="rId16"/>
    <p:sldId id="277" r:id="rId17"/>
    <p:sldId id="278" r:id="rId18"/>
    <p:sldId id="279" r:id="rId19"/>
    <p:sldId id="280" r:id="rId20"/>
    <p:sldId id="281" r:id="rId21"/>
    <p:sldId id="282" r:id="rId22"/>
    <p:sldId id="283" r:id="rId23"/>
    <p:sldId id="287" r:id="rId24"/>
    <p:sldId id="259" r:id="rId25"/>
    <p:sldId id="261" r:id="rId26"/>
    <p:sldId id="262" r:id="rId27"/>
    <p:sldId id="288" r:id="rId28"/>
    <p:sldId id="260" r:id="rId29"/>
    <p:sldId id="289" r:id="rId30"/>
    <p:sldId id="328" r:id="rId31"/>
    <p:sldId id="329" r:id="rId32"/>
    <p:sldId id="330" r:id="rId33"/>
    <p:sldId id="331" r:id="rId34"/>
    <p:sldId id="332" r:id="rId35"/>
    <p:sldId id="333" r:id="rId36"/>
    <p:sldId id="334" r:id="rId37"/>
    <p:sldId id="335" r:id="rId38"/>
    <p:sldId id="336" r:id="rId39"/>
    <p:sldId id="337" r:id="rId40"/>
    <p:sldId id="338" r:id="rId41"/>
    <p:sldId id="339" r:id="rId42"/>
    <p:sldId id="317" r:id="rId43"/>
    <p:sldId id="318" r:id="rId44"/>
    <p:sldId id="340" r:id="rId45"/>
    <p:sldId id="301" r:id="rId46"/>
    <p:sldId id="302" r:id="rId47"/>
    <p:sldId id="312" r:id="rId48"/>
    <p:sldId id="315" r:id="rId49"/>
    <p:sldId id="314" r:id="rId50"/>
    <p:sldId id="306" r:id="rId51"/>
    <p:sldId id="313" r:id="rId52"/>
    <p:sldId id="305" r:id="rId53"/>
    <p:sldId id="341" r:id="rId54"/>
    <p:sldId id="383" r:id="rId55"/>
    <p:sldId id="342" r:id="rId56"/>
    <p:sldId id="345" r:id="rId57"/>
    <p:sldId id="346" r:id="rId58"/>
    <p:sldId id="348" r:id="rId59"/>
    <p:sldId id="350" r:id="rId60"/>
    <p:sldId id="382" r:id="rId61"/>
    <p:sldId id="347" r:id="rId62"/>
    <p:sldId id="370" r:id="rId63"/>
    <p:sldId id="385" r:id="rId64"/>
    <p:sldId id="369" r:id="rId65"/>
    <p:sldId id="386" r:id="rId66"/>
    <p:sldId id="371" r:id="rId67"/>
    <p:sldId id="384" r:id="rId68"/>
    <p:sldId id="357" r:id="rId69"/>
    <p:sldId id="373" r:id="rId70"/>
    <p:sldId id="374" r:id="rId71"/>
    <p:sldId id="375" r:id="rId72"/>
    <p:sldId id="376" r:id="rId73"/>
    <p:sldId id="377" r:id="rId74"/>
    <p:sldId id="378" r:id="rId75"/>
    <p:sldId id="380" r:id="rId76"/>
    <p:sldId id="358" r:id="rId77"/>
    <p:sldId id="359" r:id="rId78"/>
    <p:sldId id="360" r:id="rId79"/>
    <p:sldId id="361" r:id="rId80"/>
    <p:sldId id="362" r:id="rId81"/>
    <p:sldId id="363" r:id="rId82"/>
    <p:sldId id="364" r:id="rId83"/>
    <p:sldId id="365" r:id="rId84"/>
    <p:sldId id="366" r:id="rId85"/>
    <p:sldId id="367" r:id="rId86"/>
    <p:sldId id="381" r:id="rId8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621"/>
    <p:restoredTop sz="95878"/>
  </p:normalViewPr>
  <p:slideViewPr>
    <p:cSldViewPr snapToGrid="0" snapToObjects="1">
      <p:cViewPr varScale="1">
        <p:scale>
          <a:sx n="113" d="100"/>
          <a:sy n="113" d="100"/>
        </p:scale>
        <p:origin x="520" y="1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slide" Target="slides/slide67.xml"/><Relationship Id="rId84" Type="http://schemas.openxmlformats.org/officeDocument/2006/relationships/slide" Target="slides/slide83.xml"/><Relationship Id="rId89" Type="http://schemas.openxmlformats.org/officeDocument/2006/relationships/presProps" Target="presProps.xml"/><Relationship Id="rId16" Type="http://schemas.openxmlformats.org/officeDocument/2006/relationships/slide" Target="slides/slide15.xml"/><Relationship Id="rId11" Type="http://schemas.openxmlformats.org/officeDocument/2006/relationships/slide" Target="slides/slide10.xml"/><Relationship Id="rId32" Type="http://schemas.openxmlformats.org/officeDocument/2006/relationships/slide" Target="slides/slide31.xml"/><Relationship Id="rId37" Type="http://schemas.openxmlformats.org/officeDocument/2006/relationships/slide" Target="slides/slide36.xml"/><Relationship Id="rId53" Type="http://schemas.openxmlformats.org/officeDocument/2006/relationships/slide" Target="slides/slide52.xml"/><Relationship Id="rId58" Type="http://schemas.openxmlformats.org/officeDocument/2006/relationships/slide" Target="slides/slide57.xml"/><Relationship Id="rId74" Type="http://schemas.openxmlformats.org/officeDocument/2006/relationships/slide" Target="slides/slide73.xml"/><Relationship Id="rId79" Type="http://schemas.openxmlformats.org/officeDocument/2006/relationships/slide" Target="slides/slide78.xml"/><Relationship Id="rId5" Type="http://schemas.openxmlformats.org/officeDocument/2006/relationships/slide" Target="slides/slide4.xml"/><Relationship Id="rId90" Type="http://schemas.openxmlformats.org/officeDocument/2006/relationships/viewProps" Target="viewProps.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slide" Target="slides/slide68.xml"/><Relationship Id="rId77" Type="http://schemas.openxmlformats.org/officeDocument/2006/relationships/slide" Target="slides/slide76.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80" Type="http://schemas.openxmlformats.org/officeDocument/2006/relationships/slide" Target="slides/slide79.xml"/><Relationship Id="rId85" Type="http://schemas.openxmlformats.org/officeDocument/2006/relationships/slide" Target="slides/slide84.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slide" Target="slides/slide69.xml"/><Relationship Id="rId75" Type="http://schemas.openxmlformats.org/officeDocument/2006/relationships/slide" Target="slides/slide74.xml"/><Relationship Id="rId83" Type="http://schemas.openxmlformats.org/officeDocument/2006/relationships/slide" Target="slides/slide82.xml"/><Relationship Id="rId88" Type="http://schemas.openxmlformats.org/officeDocument/2006/relationships/notesMaster" Target="notesMasters/notesMaster1.xml"/><Relationship Id="rId91"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slide" Target="slides/slide72.xml"/><Relationship Id="rId78" Type="http://schemas.openxmlformats.org/officeDocument/2006/relationships/slide" Target="slides/slide77.xml"/><Relationship Id="rId81" Type="http://schemas.openxmlformats.org/officeDocument/2006/relationships/slide" Target="slides/slide80.xml"/><Relationship Id="rId86" Type="http://schemas.openxmlformats.org/officeDocument/2006/relationships/slide" Target="slides/slide85.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 Id="rId76" Type="http://schemas.openxmlformats.org/officeDocument/2006/relationships/slide" Target="slides/slide75.xml"/><Relationship Id="rId7" Type="http://schemas.openxmlformats.org/officeDocument/2006/relationships/slide" Target="slides/slide6.xml"/><Relationship Id="rId71" Type="http://schemas.openxmlformats.org/officeDocument/2006/relationships/slide" Target="slides/slide70.xml"/><Relationship Id="rId92" Type="http://schemas.openxmlformats.org/officeDocument/2006/relationships/tableStyles" Target="tableStyles.xml"/><Relationship Id="rId2" Type="http://schemas.openxmlformats.org/officeDocument/2006/relationships/slide" Target="slides/slide1.xml"/><Relationship Id="rId29" Type="http://schemas.openxmlformats.org/officeDocument/2006/relationships/slide" Target="slides/slide28.xml"/><Relationship Id="rId24" Type="http://schemas.openxmlformats.org/officeDocument/2006/relationships/slide" Target="slides/slide23.xml"/><Relationship Id="rId40" Type="http://schemas.openxmlformats.org/officeDocument/2006/relationships/slide" Target="slides/slide39.xml"/><Relationship Id="rId45" Type="http://schemas.openxmlformats.org/officeDocument/2006/relationships/slide" Target="slides/slide44.xml"/><Relationship Id="rId66" Type="http://schemas.openxmlformats.org/officeDocument/2006/relationships/slide" Target="slides/slide65.xml"/><Relationship Id="rId87" Type="http://schemas.openxmlformats.org/officeDocument/2006/relationships/slide" Target="slides/slide86.xml"/><Relationship Id="rId61" Type="http://schemas.openxmlformats.org/officeDocument/2006/relationships/slide" Target="slides/slide60.xml"/><Relationship Id="rId82" Type="http://schemas.openxmlformats.org/officeDocument/2006/relationships/slide" Target="slides/slide81.xml"/><Relationship Id="rId19" Type="http://schemas.openxmlformats.org/officeDocument/2006/relationships/slide" Target="slides/slide18.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86441FC-5AD4-45B5-B5DD-4E48CD6739ED}" type="doc">
      <dgm:prSet loTypeId="urn:microsoft.com/office/officeart/2008/layout/LinedList" loCatId="list" qsTypeId="urn:microsoft.com/office/officeart/2005/8/quickstyle/simple4" qsCatId="simple" csTypeId="urn:microsoft.com/office/officeart/2005/8/colors/colorful2" csCatId="colorful"/>
      <dgm:spPr/>
      <dgm:t>
        <a:bodyPr/>
        <a:lstStyle/>
        <a:p>
          <a:endParaRPr lang="en-US"/>
        </a:p>
      </dgm:t>
    </dgm:pt>
    <dgm:pt modelId="{9E9A2496-4DCD-4530-A197-95F28A6F67F0}">
      <dgm:prSet/>
      <dgm:spPr/>
      <dgm:t>
        <a:bodyPr/>
        <a:lstStyle/>
        <a:p>
          <a:r>
            <a:rPr lang="en-US"/>
            <a:t>London becomes most important city in Europe</a:t>
          </a:r>
        </a:p>
      </dgm:t>
    </dgm:pt>
    <dgm:pt modelId="{FF732155-4699-4E18-A189-98B757F383BE}" type="parTrans" cxnId="{90F9E9AB-D56D-4238-8998-85747185E143}">
      <dgm:prSet/>
      <dgm:spPr/>
      <dgm:t>
        <a:bodyPr/>
        <a:lstStyle/>
        <a:p>
          <a:endParaRPr lang="en-US"/>
        </a:p>
      </dgm:t>
    </dgm:pt>
    <dgm:pt modelId="{95AEB7E9-D1CF-43EA-8554-52E66B23077B}" type="sibTrans" cxnId="{90F9E9AB-D56D-4238-8998-85747185E143}">
      <dgm:prSet/>
      <dgm:spPr/>
      <dgm:t>
        <a:bodyPr/>
        <a:lstStyle/>
        <a:p>
          <a:endParaRPr lang="en-US"/>
        </a:p>
      </dgm:t>
    </dgm:pt>
    <dgm:pt modelId="{ABD6D90B-BBD5-49B8-8953-1C8C2790E39A}">
      <dgm:prSet/>
      <dgm:spPr/>
      <dgm:t>
        <a:bodyPr/>
        <a:lstStyle/>
        <a:p>
          <a:r>
            <a:rPr lang="en-US"/>
            <a:t>Population of London expands from two million to six million</a:t>
          </a:r>
        </a:p>
      </dgm:t>
    </dgm:pt>
    <dgm:pt modelId="{DF1209DE-CD20-47E8-A0A2-D865329B446C}" type="parTrans" cxnId="{586FE514-7936-4852-A034-68E01DA105E1}">
      <dgm:prSet/>
      <dgm:spPr/>
      <dgm:t>
        <a:bodyPr/>
        <a:lstStyle/>
        <a:p>
          <a:endParaRPr lang="en-US"/>
        </a:p>
      </dgm:t>
    </dgm:pt>
    <dgm:pt modelId="{E52FF5D3-1F01-493A-8C4B-F6F3BE037430}" type="sibTrans" cxnId="{586FE514-7936-4852-A034-68E01DA105E1}">
      <dgm:prSet/>
      <dgm:spPr/>
      <dgm:t>
        <a:bodyPr/>
        <a:lstStyle/>
        <a:p>
          <a:endParaRPr lang="en-US"/>
        </a:p>
      </dgm:t>
    </dgm:pt>
    <dgm:pt modelId="{02CF12B2-9E99-4C29-99B0-7366DD65B92F}">
      <dgm:prSet/>
      <dgm:spPr/>
      <dgm:t>
        <a:bodyPr/>
        <a:lstStyle/>
        <a:p>
          <a:r>
            <a:rPr lang="en-US"/>
            <a:t>Shift from ownership of land to modern urban economy</a:t>
          </a:r>
        </a:p>
      </dgm:t>
    </dgm:pt>
    <dgm:pt modelId="{9D43B161-8570-4ABC-86C4-B3DD90F1E5A5}" type="parTrans" cxnId="{A245D895-E49B-4904-9966-3999B0FB5DF3}">
      <dgm:prSet/>
      <dgm:spPr/>
      <dgm:t>
        <a:bodyPr/>
        <a:lstStyle/>
        <a:p>
          <a:endParaRPr lang="en-US"/>
        </a:p>
      </dgm:t>
    </dgm:pt>
    <dgm:pt modelId="{AC5F7383-70F0-406A-95E3-C0BE3193EA1E}" type="sibTrans" cxnId="{A245D895-E49B-4904-9966-3999B0FB5DF3}">
      <dgm:prSet/>
      <dgm:spPr/>
      <dgm:t>
        <a:bodyPr/>
        <a:lstStyle/>
        <a:p>
          <a:endParaRPr lang="en-US"/>
        </a:p>
      </dgm:t>
    </dgm:pt>
    <dgm:pt modelId="{C779B3B1-61D0-4A2C-B177-EC8DAE5600D6}">
      <dgm:prSet/>
      <dgm:spPr/>
      <dgm:t>
        <a:bodyPr/>
        <a:lstStyle/>
        <a:p>
          <a:r>
            <a:rPr lang="en-US"/>
            <a:t>Impact of industrialism</a:t>
          </a:r>
        </a:p>
      </dgm:t>
    </dgm:pt>
    <dgm:pt modelId="{C333B828-E7D5-42D1-9032-C6D331D5B855}" type="parTrans" cxnId="{88E13EC0-FD24-4AB6-8262-E645D3A7E620}">
      <dgm:prSet/>
      <dgm:spPr/>
      <dgm:t>
        <a:bodyPr/>
        <a:lstStyle/>
        <a:p>
          <a:endParaRPr lang="en-US"/>
        </a:p>
      </dgm:t>
    </dgm:pt>
    <dgm:pt modelId="{D33263E9-31A8-4DB2-B87D-37B3CDE833DA}" type="sibTrans" cxnId="{88E13EC0-FD24-4AB6-8262-E645D3A7E620}">
      <dgm:prSet/>
      <dgm:spPr/>
      <dgm:t>
        <a:bodyPr/>
        <a:lstStyle/>
        <a:p>
          <a:endParaRPr lang="en-US"/>
        </a:p>
      </dgm:t>
    </dgm:pt>
    <dgm:pt modelId="{B8DF6C7D-6664-4F00-A593-872472BE6F8E}">
      <dgm:prSet/>
      <dgm:spPr/>
      <dgm:t>
        <a:bodyPr/>
        <a:lstStyle/>
        <a:p>
          <a:r>
            <a:rPr lang="en-US"/>
            <a:t>Increase in wealth</a:t>
          </a:r>
        </a:p>
      </dgm:t>
    </dgm:pt>
    <dgm:pt modelId="{8309C1F2-1CE2-49BC-A8E8-FABD87EB2B0C}" type="parTrans" cxnId="{215D13F2-926A-484C-84C3-7EB4AF88F8B0}">
      <dgm:prSet/>
      <dgm:spPr/>
      <dgm:t>
        <a:bodyPr/>
        <a:lstStyle/>
        <a:p>
          <a:endParaRPr lang="en-US"/>
        </a:p>
      </dgm:t>
    </dgm:pt>
    <dgm:pt modelId="{1A664CF9-3B21-4E02-88C0-80037DEEE051}" type="sibTrans" cxnId="{215D13F2-926A-484C-84C3-7EB4AF88F8B0}">
      <dgm:prSet/>
      <dgm:spPr/>
      <dgm:t>
        <a:bodyPr/>
        <a:lstStyle/>
        <a:p>
          <a:endParaRPr lang="en-US"/>
        </a:p>
      </dgm:t>
    </dgm:pt>
    <dgm:pt modelId="{956667C5-4BB0-42CD-83E1-36CDABE8A010}">
      <dgm:prSet/>
      <dgm:spPr/>
      <dgm:t>
        <a:bodyPr/>
        <a:lstStyle/>
        <a:p>
          <a:r>
            <a:rPr lang="en-US"/>
            <a:t>World’s foremost imperial power</a:t>
          </a:r>
        </a:p>
      </dgm:t>
    </dgm:pt>
    <dgm:pt modelId="{7A387532-DBD8-4669-A73A-7843B0322335}" type="parTrans" cxnId="{1EEAAAC9-56CF-4284-AED7-EFA577B6C198}">
      <dgm:prSet/>
      <dgm:spPr/>
      <dgm:t>
        <a:bodyPr/>
        <a:lstStyle/>
        <a:p>
          <a:endParaRPr lang="en-US"/>
        </a:p>
      </dgm:t>
    </dgm:pt>
    <dgm:pt modelId="{1BBFA223-F0D1-4F83-A546-F5593EC06AF3}" type="sibTrans" cxnId="{1EEAAAC9-56CF-4284-AED7-EFA577B6C198}">
      <dgm:prSet/>
      <dgm:spPr/>
      <dgm:t>
        <a:bodyPr/>
        <a:lstStyle/>
        <a:p>
          <a:endParaRPr lang="en-US"/>
        </a:p>
      </dgm:t>
    </dgm:pt>
    <dgm:pt modelId="{48C2F427-DE1F-4C7A-8950-EF295085A0E9}">
      <dgm:prSet/>
      <dgm:spPr/>
      <dgm:t>
        <a:bodyPr/>
        <a:lstStyle/>
        <a:p>
          <a:r>
            <a:rPr lang="en-US"/>
            <a:t>Victorian people suffered from anxiety, a sense of being displaced persons in an age of technological advances.</a:t>
          </a:r>
        </a:p>
      </dgm:t>
    </dgm:pt>
    <dgm:pt modelId="{25128D88-16B6-4F14-8967-58F8968B3FB6}" type="parTrans" cxnId="{D59F3334-993B-45EF-B1F4-87DF3ECE01EB}">
      <dgm:prSet/>
      <dgm:spPr/>
      <dgm:t>
        <a:bodyPr/>
        <a:lstStyle/>
        <a:p>
          <a:endParaRPr lang="en-US"/>
        </a:p>
      </dgm:t>
    </dgm:pt>
    <dgm:pt modelId="{9563EF8E-0996-4CEB-B8BC-22353E0921BB}" type="sibTrans" cxnId="{D59F3334-993B-45EF-B1F4-87DF3ECE01EB}">
      <dgm:prSet/>
      <dgm:spPr/>
      <dgm:t>
        <a:bodyPr/>
        <a:lstStyle/>
        <a:p>
          <a:endParaRPr lang="en-US"/>
        </a:p>
      </dgm:t>
    </dgm:pt>
    <dgm:pt modelId="{6BF0D6C1-FBFE-E74A-A982-918304F67AF2}" type="pres">
      <dgm:prSet presAssocID="{F86441FC-5AD4-45B5-B5DD-4E48CD6739ED}" presName="vert0" presStyleCnt="0">
        <dgm:presLayoutVars>
          <dgm:dir/>
          <dgm:animOne val="branch"/>
          <dgm:animLvl val="lvl"/>
        </dgm:presLayoutVars>
      </dgm:prSet>
      <dgm:spPr/>
    </dgm:pt>
    <dgm:pt modelId="{A58E0457-77B3-B540-9492-AB24233CA8C5}" type="pres">
      <dgm:prSet presAssocID="{9E9A2496-4DCD-4530-A197-95F28A6F67F0}" presName="thickLine" presStyleLbl="alignNode1" presStyleIdx="0" presStyleCnt="7"/>
      <dgm:spPr/>
    </dgm:pt>
    <dgm:pt modelId="{01F9F95C-6939-0D47-8346-59A867005C76}" type="pres">
      <dgm:prSet presAssocID="{9E9A2496-4DCD-4530-A197-95F28A6F67F0}" presName="horz1" presStyleCnt="0"/>
      <dgm:spPr/>
    </dgm:pt>
    <dgm:pt modelId="{84456E5A-7B3A-4D4C-B198-DACDF92786ED}" type="pres">
      <dgm:prSet presAssocID="{9E9A2496-4DCD-4530-A197-95F28A6F67F0}" presName="tx1" presStyleLbl="revTx" presStyleIdx="0" presStyleCnt="7"/>
      <dgm:spPr/>
    </dgm:pt>
    <dgm:pt modelId="{E9CA0007-F326-A747-BCB7-19F6AC7226D9}" type="pres">
      <dgm:prSet presAssocID="{9E9A2496-4DCD-4530-A197-95F28A6F67F0}" presName="vert1" presStyleCnt="0"/>
      <dgm:spPr/>
    </dgm:pt>
    <dgm:pt modelId="{73DC7208-5FDC-1543-98F5-EECE14BA9982}" type="pres">
      <dgm:prSet presAssocID="{ABD6D90B-BBD5-49B8-8953-1C8C2790E39A}" presName="thickLine" presStyleLbl="alignNode1" presStyleIdx="1" presStyleCnt="7"/>
      <dgm:spPr/>
    </dgm:pt>
    <dgm:pt modelId="{B2DEC1D0-3BA2-5145-B04C-B8518A9C3EE6}" type="pres">
      <dgm:prSet presAssocID="{ABD6D90B-BBD5-49B8-8953-1C8C2790E39A}" presName="horz1" presStyleCnt="0"/>
      <dgm:spPr/>
    </dgm:pt>
    <dgm:pt modelId="{06DCBC39-FD1A-414E-9F8C-145EF3005D8F}" type="pres">
      <dgm:prSet presAssocID="{ABD6D90B-BBD5-49B8-8953-1C8C2790E39A}" presName="tx1" presStyleLbl="revTx" presStyleIdx="1" presStyleCnt="7"/>
      <dgm:spPr/>
    </dgm:pt>
    <dgm:pt modelId="{EF063B49-182B-9443-8870-A47E2D89D372}" type="pres">
      <dgm:prSet presAssocID="{ABD6D90B-BBD5-49B8-8953-1C8C2790E39A}" presName="vert1" presStyleCnt="0"/>
      <dgm:spPr/>
    </dgm:pt>
    <dgm:pt modelId="{A9988C3E-CC1A-6149-B437-A45A55ED7890}" type="pres">
      <dgm:prSet presAssocID="{02CF12B2-9E99-4C29-99B0-7366DD65B92F}" presName="thickLine" presStyleLbl="alignNode1" presStyleIdx="2" presStyleCnt="7"/>
      <dgm:spPr/>
    </dgm:pt>
    <dgm:pt modelId="{945E099E-BEBD-D84A-95E7-E9352133C76A}" type="pres">
      <dgm:prSet presAssocID="{02CF12B2-9E99-4C29-99B0-7366DD65B92F}" presName="horz1" presStyleCnt="0"/>
      <dgm:spPr/>
    </dgm:pt>
    <dgm:pt modelId="{B42E7EA3-2CE6-CE4F-AAEA-4C581BC02698}" type="pres">
      <dgm:prSet presAssocID="{02CF12B2-9E99-4C29-99B0-7366DD65B92F}" presName="tx1" presStyleLbl="revTx" presStyleIdx="2" presStyleCnt="7"/>
      <dgm:spPr/>
    </dgm:pt>
    <dgm:pt modelId="{D8FF8BB3-D92A-7443-A4F4-9475B1610CD2}" type="pres">
      <dgm:prSet presAssocID="{02CF12B2-9E99-4C29-99B0-7366DD65B92F}" presName="vert1" presStyleCnt="0"/>
      <dgm:spPr/>
    </dgm:pt>
    <dgm:pt modelId="{3982B6B9-225E-6D40-BF2B-E7DBC346735B}" type="pres">
      <dgm:prSet presAssocID="{C779B3B1-61D0-4A2C-B177-EC8DAE5600D6}" presName="thickLine" presStyleLbl="alignNode1" presStyleIdx="3" presStyleCnt="7"/>
      <dgm:spPr/>
    </dgm:pt>
    <dgm:pt modelId="{1B3B44F8-FA1A-314B-91D0-8233E007652E}" type="pres">
      <dgm:prSet presAssocID="{C779B3B1-61D0-4A2C-B177-EC8DAE5600D6}" presName="horz1" presStyleCnt="0"/>
      <dgm:spPr/>
    </dgm:pt>
    <dgm:pt modelId="{C46384A4-A3AF-4E4F-B796-F4B95806351C}" type="pres">
      <dgm:prSet presAssocID="{C779B3B1-61D0-4A2C-B177-EC8DAE5600D6}" presName="tx1" presStyleLbl="revTx" presStyleIdx="3" presStyleCnt="7"/>
      <dgm:spPr/>
    </dgm:pt>
    <dgm:pt modelId="{6DCB0D1D-22FB-9D41-A603-FE576A1A8311}" type="pres">
      <dgm:prSet presAssocID="{C779B3B1-61D0-4A2C-B177-EC8DAE5600D6}" presName="vert1" presStyleCnt="0"/>
      <dgm:spPr/>
    </dgm:pt>
    <dgm:pt modelId="{242D8774-F618-604A-AED6-177F08CF4AC8}" type="pres">
      <dgm:prSet presAssocID="{B8DF6C7D-6664-4F00-A593-872472BE6F8E}" presName="thickLine" presStyleLbl="alignNode1" presStyleIdx="4" presStyleCnt="7"/>
      <dgm:spPr/>
    </dgm:pt>
    <dgm:pt modelId="{2EED9D46-4E17-3940-A957-00CB0F2A61E0}" type="pres">
      <dgm:prSet presAssocID="{B8DF6C7D-6664-4F00-A593-872472BE6F8E}" presName="horz1" presStyleCnt="0"/>
      <dgm:spPr/>
    </dgm:pt>
    <dgm:pt modelId="{0E97AE11-A07E-8F4D-AF7E-817FC161D7E6}" type="pres">
      <dgm:prSet presAssocID="{B8DF6C7D-6664-4F00-A593-872472BE6F8E}" presName="tx1" presStyleLbl="revTx" presStyleIdx="4" presStyleCnt="7"/>
      <dgm:spPr/>
    </dgm:pt>
    <dgm:pt modelId="{4609D609-FD6B-1A4B-A46E-9313AC0E66EB}" type="pres">
      <dgm:prSet presAssocID="{B8DF6C7D-6664-4F00-A593-872472BE6F8E}" presName="vert1" presStyleCnt="0"/>
      <dgm:spPr/>
    </dgm:pt>
    <dgm:pt modelId="{5F969DD7-DE7C-FF4E-A18B-6239EEAD74EF}" type="pres">
      <dgm:prSet presAssocID="{956667C5-4BB0-42CD-83E1-36CDABE8A010}" presName="thickLine" presStyleLbl="alignNode1" presStyleIdx="5" presStyleCnt="7"/>
      <dgm:spPr/>
    </dgm:pt>
    <dgm:pt modelId="{BCA4B027-7C4B-DA41-A277-C26217CBB402}" type="pres">
      <dgm:prSet presAssocID="{956667C5-4BB0-42CD-83E1-36CDABE8A010}" presName="horz1" presStyleCnt="0"/>
      <dgm:spPr/>
    </dgm:pt>
    <dgm:pt modelId="{62707F59-AF96-8645-A63B-938A5D935BA4}" type="pres">
      <dgm:prSet presAssocID="{956667C5-4BB0-42CD-83E1-36CDABE8A010}" presName="tx1" presStyleLbl="revTx" presStyleIdx="5" presStyleCnt="7"/>
      <dgm:spPr/>
    </dgm:pt>
    <dgm:pt modelId="{644AA557-C86E-7740-8809-5F57F5C558BE}" type="pres">
      <dgm:prSet presAssocID="{956667C5-4BB0-42CD-83E1-36CDABE8A010}" presName="vert1" presStyleCnt="0"/>
      <dgm:spPr/>
    </dgm:pt>
    <dgm:pt modelId="{05C6A35B-4773-C74D-893A-9E7D417E8DA8}" type="pres">
      <dgm:prSet presAssocID="{48C2F427-DE1F-4C7A-8950-EF295085A0E9}" presName="thickLine" presStyleLbl="alignNode1" presStyleIdx="6" presStyleCnt="7"/>
      <dgm:spPr/>
    </dgm:pt>
    <dgm:pt modelId="{4E058C6E-10B8-6341-8798-23EDA4D8EF76}" type="pres">
      <dgm:prSet presAssocID="{48C2F427-DE1F-4C7A-8950-EF295085A0E9}" presName="horz1" presStyleCnt="0"/>
      <dgm:spPr/>
    </dgm:pt>
    <dgm:pt modelId="{BD2CB015-A826-9340-9573-A73D1816A535}" type="pres">
      <dgm:prSet presAssocID="{48C2F427-DE1F-4C7A-8950-EF295085A0E9}" presName="tx1" presStyleLbl="revTx" presStyleIdx="6" presStyleCnt="7"/>
      <dgm:spPr/>
    </dgm:pt>
    <dgm:pt modelId="{86B03A50-4972-EE45-B6B9-2AB97D857881}" type="pres">
      <dgm:prSet presAssocID="{48C2F427-DE1F-4C7A-8950-EF295085A0E9}" presName="vert1" presStyleCnt="0"/>
      <dgm:spPr/>
    </dgm:pt>
  </dgm:ptLst>
  <dgm:cxnLst>
    <dgm:cxn modelId="{18179B10-0B57-2043-B60A-35463D9C19F1}" type="presOf" srcId="{F86441FC-5AD4-45B5-B5DD-4E48CD6739ED}" destId="{6BF0D6C1-FBFE-E74A-A982-918304F67AF2}" srcOrd="0" destOrd="0" presId="urn:microsoft.com/office/officeart/2008/layout/LinedList"/>
    <dgm:cxn modelId="{586FE514-7936-4852-A034-68E01DA105E1}" srcId="{F86441FC-5AD4-45B5-B5DD-4E48CD6739ED}" destId="{ABD6D90B-BBD5-49B8-8953-1C8C2790E39A}" srcOrd="1" destOrd="0" parTransId="{DF1209DE-CD20-47E8-A0A2-D865329B446C}" sibTransId="{E52FF5D3-1F01-493A-8C4B-F6F3BE037430}"/>
    <dgm:cxn modelId="{FD668521-9F5E-3B40-B2A8-86024EA14ECB}" type="presOf" srcId="{B8DF6C7D-6664-4F00-A593-872472BE6F8E}" destId="{0E97AE11-A07E-8F4D-AF7E-817FC161D7E6}" srcOrd="0" destOrd="0" presId="urn:microsoft.com/office/officeart/2008/layout/LinedList"/>
    <dgm:cxn modelId="{36A2FD30-1C84-9640-BECA-DFF4D2889D97}" type="presOf" srcId="{9E9A2496-4DCD-4530-A197-95F28A6F67F0}" destId="{84456E5A-7B3A-4D4C-B198-DACDF92786ED}" srcOrd="0" destOrd="0" presId="urn:microsoft.com/office/officeart/2008/layout/LinedList"/>
    <dgm:cxn modelId="{22133232-A669-9C40-838D-A0C2A8D99C34}" type="presOf" srcId="{02CF12B2-9E99-4C29-99B0-7366DD65B92F}" destId="{B42E7EA3-2CE6-CE4F-AAEA-4C581BC02698}" srcOrd="0" destOrd="0" presId="urn:microsoft.com/office/officeart/2008/layout/LinedList"/>
    <dgm:cxn modelId="{D59F3334-993B-45EF-B1F4-87DF3ECE01EB}" srcId="{F86441FC-5AD4-45B5-B5DD-4E48CD6739ED}" destId="{48C2F427-DE1F-4C7A-8950-EF295085A0E9}" srcOrd="6" destOrd="0" parTransId="{25128D88-16B6-4F14-8967-58F8968B3FB6}" sibTransId="{9563EF8E-0996-4CEB-B8BC-22353E0921BB}"/>
    <dgm:cxn modelId="{F8EC743C-FCC2-114D-9795-919D7BE67137}" type="presOf" srcId="{ABD6D90B-BBD5-49B8-8953-1C8C2790E39A}" destId="{06DCBC39-FD1A-414E-9F8C-145EF3005D8F}" srcOrd="0" destOrd="0" presId="urn:microsoft.com/office/officeart/2008/layout/LinedList"/>
    <dgm:cxn modelId="{A245D895-E49B-4904-9966-3999B0FB5DF3}" srcId="{F86441FC-5AD4-45B5-B5DD-4E48CD6739ED}" destId="{02CF12B2-9E99-4C29-99B0-7366DD65B92F}" srcOrd="2" destOrd="0" parTransId="{9D43B161-8570-4ABC-86C4-B3DD90F1E5A5}" sibTransId="{AC5F7383-70F0-406A-95E3-C0BE3193EA1E}"/>
    <dgm:cxn modelId="{90F9E9AB-D56D-4238-8998-85747185E143}" srcId="{F86441FC-5AD4-45B5-B5DD-4E48CD6739ED}" destId="{9E9A2496-4DCD-4530-A197-95F28A6F67F0}" srcOrd="0" destOrd="0" parTransId="{FF732155-4699-4E18-A189-98B757F383BE}" sibTransId="{95AEB7E9-D1CF-43EA-8554-52E66B23077B}"/>
    <dgm:cxn modelId="{7769B6B5-4844-D440-A160-2DF973611B17}" type="presOf" srcId="{C779B3B1-61D0-4A2C-B177-EC8DAE5600D6}" destId="{C46384A4-A3AF-4E4F-B796-F4B95806351C}" srcOrd="0" destOrd="0" presId="urn:microsoft.com/office/officeart/2008/layout/LinedList"/>
    <dgm:cxn modelId="{88E13EC0-FD24-4AB6-8262-E645D3A7E620}" srcId="{F86441FC-5AD4-45B5-B5DD-4E48CD6739ED}" destId="{C779B3B1-61D0-4A2C-B177-EC8DAE5600D6}" srcOrd="3" destOrd="0" parTransId="{C333B828-E7D5-42D1-9032-C6D331D5B855}" sibTransId="{D33263E9-31A8-4DB2-B87D-37B3CDE833DA}"/>
    <dgm:cxn modelId="{1EEAAAC9-56CF-4284-AED7-EFA577B6C198}" srcId="{F86441FC-5AD4-45B5-B5DD-4E48CD6739ED}" destId="{956667C5-4BB0-42CD-83E1-36CDABE8A010}" srcOrd="5" destOrd="0" parTransId="{7A387532-DBD8-4669-A73A-7843B0322335}" sibTransId="{1BBFA223-F0D1-4F83-A546-F5593EC06AF3}"/>
    <dgm:cxn modelId="{EC40A5DE-3C8B-CD45-A9F0-A75D60118157}" type="presOf" srcId="{956667C5-4BB0-42CD-83E1-36CDABE8A010}" destId="{62707F59-AF96-8645-A63B-938A5D935BA4}" srcOrd="0" destOrd="0" presId="urn:microsoft.com/office/officeart/2008/layout/LinedList"/>
    <dgm:cxn modelId="{FC9567E8-D459-7945-A705-8691E1FF95EC}" type="presOf" srcId="{48C2F427-DE1F-4C7A-8950-EF295085A0E9}" destId="{BD2CB015-A826-9340-9573-A73D1816A535}" srcOrd="0" destOrd="0" presId="urn:microsoft.com/office/officeart/2008/layout/LinedList"/>
    <dgm:cxn modelId="{215D13F2-926A-484C-84C3-7EB4AF88F8B0}" srcId="{F86441FC-5AD4-45B5-B5DD-4E48CD6739ED}" destId="{B8DF6C7D-6664-4F00-A593-872472BE6F8E}" srcOrd="4" destOrd="0" parTransId="{8309C1F2-1CE2-49BC-A8E8-FABD87EB2B0C}" sibTransId="{1A664CF9-3B21-4E02-88C0-80037DEEE051}"/>
    <dgm:cxn modelId="{8CFE4CFE-7C7C-6143-B7BF-6A78CC06D6F6}" type="presParOf" srcId="{6BF0D6C1-FBFE-E74A-A982-918304F67AF2}" destId="{A58E0457-77B3-B540-9492-AB24233CA8C5}" srcOrd="0" destOrd="0" presId="urn:microsoft.com/office/officeart/2008/layout/LinedList"/>
    <dgm:cxn modelId="{1025BD5C-A84E-A749-B11B-1B2A39494714}" type="presParOf" srcId="{6BF0D6C1-FBFE-E74A-A982-918304F67AF2}" destId="{01F9F95C-6939-0D47-8346-59A867005C76}" srcOrd="1" destOrd="0" presId="urn:microsoft.com/office/officeart/2008/layout/LinedList"/>
    <dgm:cxn modelId="{A925A084-57F2-C443-8384-A2521D368598}" type="presParOf" srcId="{01F9F95C-6939-0D47-8346-59A867005C76}" destId="{84456E5A-7B3A-4D4C-B198-DACDF92786ED}" srcOrd="0" destOrd="0" presId="urn:microsoft.com/office/officeart/2008/layout/LinedList"/>
    <dgm:cxn modelId="{22488611-378E-F64F-BF2C-8418288DCAB0}" type="presParOf" srcId="{01F9F95C-6939-0D47-8346-59A867005C76}" destId="{E9CA0007-F326-A747-BCB7-19F6AC7226D9}" srcOrd="1" destOrd="0" presId="urn:microsoft.com/office/officeart/2008/layout/LinedList"/>
    <dgm:cxn modelId="{E69F1EB8-E3F9-3B4A-A0D5-D69189E96B27}" type="presParOf" srcId="{6BF0D6C1-FBFE-E74A-A982-918304F67AF2}" destId="{73DC7208-5FDC-1543-98F5-EECE14BA9982}" srcOrd="2" destOrd="0" presId="urn:microsoft.com/office/officeart/2008/layout/LinedList"/>
    <dgm:cxn modelId="{A859200D-4685-4740-A001-8C3DA3233758}" type="presParOf" srcId="{6BF0D6C1-FBFE-E74A-A982-918304F67AF2}" destId="{B2DEC1D0-3BA2-5145-B04C-B8518A9C3EE6}" srcOrd="3" destOrd="0" presId="urn:microsoft.com/office/officeart/2008/layout/LinedList"/>
    <dgm:cxn modelId="{1A3EF8B5-BFC3-FA4E-90C1-8A007AC1179C}" type="presParOf" srcId="{B2DEC1D0-3BA2-5145-B04C-B8518A9C3EE6}" destId="{06DCBC39-FD1A-414E-9F8C-145EF3005D8F}" srcOrd="0" destOrd="0" presId="urn:microsoft.com/office/officeart/2008/layout/LinedList"/>
    <dgm:cxn modelId="{AF8D2C95-6A6E-3E4E-88A0-08DE17831672}" type="presParOf" srcId="{B2DEC1D0-3BA2-5145-B04C-B8518A9C3EE6}" destId="{EF063B49-182B-9443-8870-A47E2D89D372}" srcOrd="1" destOrd="0" presId="urn:microsoft.com/office/officeart/2008/layout/LinedList"/>
    <dgm:cxn modelId="{4B287E1E-1395-AC4C-A50C-88FB76CFD447}" type="presParOf" srcId="{6BF0D6C1-FBFE-E74A-A982-918304F67AF2}" destId="{A9988C3E-CC1A-6149-B437-A45A55ED7890}" srcOrd="4" destOrd="0" presId="urn:microsoft.com/office/officeart/2008/layout/LinedList"/>
    <dgm:cxn modelId="{FD42D20F-51F4-C548-9C74-45C831740F48}" type="presParOf" srcId="{6BF0D6C1-FBFE-E74A-A982-918304F67AF2}" destId="{945E099E-BEBD-D84A-95E7-E9352133C76A}" srcOrd="5" destOrd="0" presId="urn:microsoft.com/office/officeart/2008/layout/LinedList"/>
    <dgm:cxn modelId="{1657220F-C7C0-8441-AC78-5AEB42891C43}" type="presParOf" srcId="{945E099E-BEBD-D84A-95E7-E9352133C76A}" destId="{B42E7EA3-2CE6-CE4F-AAEA-4C581BC02698}" srcOrd="0" destOrd="0" presId="urn:microsoft.com/office/officeart/2008/layout/LinedList"/>
    <dgm:cxn modelId="{0218EAC9-7A11-C74B-91B2-C7303E30E657}" type="presParOf" srcId="{945E099E-BEBD-D84A-95E7-E9352133C76A}" destId="{D8FF8BB3-D92A-7443-A4F4-9475B1610CD2}" srcOrd="1" destOrd="0" presId="urn:microsoft.com/office/officeart/2008/layout/LinedList"/>
    <dgm:cxn modelId="{2056BB90-FFCD-E542-BE2C-DB2D18C28318}" type="presParOf" srcId="{6BF0D6C1-FBFE-E74A-A982-918304F67AF2}" destId="{3982B6B9-225E-6D40-BF2B-E7DBC346735B}" srcOrd="6" destOrd="0" presId="urn:microsoft.com/office/officeart/2008/layout/LinedList"/>
    <dgm:cxn modelId="{53108735-60F8-624E-BE57-94B49CB2B794}" type="presParOf" srcId="{6BF0D6C1-FBFE-E74A-A982-918304F67AF2}" destId="{1B3B44F8-FA1A-314B-91D0-8233E007652E}" srcOrd="7" destOrd="0" presId="urn:microsoft.com/office/officeart/2008/layout/LinedList"/>
    <dgm:cxn modelId="{941DE2B7-32CC-1148-AD6C-01C76F01B30A}" type="presParOf" srcId="{1B3B44F8-FA1A-314B-91D0-8233E007652E}" destId="{C46384A4-A3AF-4E4F-B796-F4B95806351C}" srcOrd="0" destOrd="0" presId="urn:microsoft.com/office/officeart/2008/layout/LinedList"/>
    <dgm:cxn modelId="{ECEA3317-CA2F-AE46-BF8D-8ADC49668AF4}" type="presParOf" srcId="{1B3B44F8-FA1A-314B-91D0-8233E007652E}" destId="{6DCB0D1D-22FB-9D41-A603-FE576A1A8311}" srcOrd="1" destOrd="0" presId="urn:microsoft.com/office/officeart/2008/layout/LinedList"/>
    <dgm:cxn modelId="{7D5976D6-EFCB-4C41-94CF-9A71E3847864}" type="presParOf" srcId="{6BF0D6C1-FBFE-E74A-A982-918304F67AF2}" destId="{242D8774-F618-604A-AED6-177F08CF4AC8}" srcOrd="8" destOrd="0" presId="urn:microsoft.com/office/officeart/2008/layout/LinedList"/>
    <dgm:cxn modelId="{947CFEAE-287D-1148-A919-02B72770FA10}" type="presParOf" srcId="{6BF0D6C1-FBFE-E74A-A982-918304F67AF2}" destId="{2EED9D46-4E17-3940-A957-00CB0F2A61E0}" srcOrd="9" destOrd="0" presId="urn:microsoft.com/office/officeart/2008/layout/LinedList"/>
    <dgm:cxn modelId="{70F216DF-1C4A-AC4D-B5E2-9FCA45F411CD}" type="presParOf" srcId="{2EED9D46-4E17-3940-A957-00CB0F2A61E0}" destId="{0E97AE11-A07E-8F4D-AF7E-817FC161D7E6}" srcOrd="0" destOrd="0" presId="urn:microsoft.com/office/officeart/2008/layout/LinedList"/>
    <dgm:cxn modelId="{5E3140FB-BDF9-7045-A348-21CB1244F267}" type="presParOf" srcId="{2EED9D46-4E17-3940-A957-00CB0F2A61E0}" destId="{4609D609-FD6B-1A4B-A46E-9313AC0E66EB}" srcOrd="1" destOrd="0" presId="urn:microsoft.com/office/officeart/2008/layout/LinedList"/>
    <dgm:cxn modelId="{8E2BF4B6-8BB9-0248-9C3F-66881B7C2732}" type="presParOf" srcId="{6BF0D6C1-FBFE-E74A-A982-918304F67AF2}" destId="{5F969DD7-DE7C-FF4E-A18B-6239EEAD74EF}" srcOrd="10" destOrd="0" presId="urn:microsoft.com/office/officeart/2008/layout/LinedList"/>
    <dgm:cxn modelId="{73A26651-1180-354A-BAB8-07BD0B957205}" type="presParOf" srcId="{6BF0D6C1-FBFE-E74A-A982-918304F67AF2}" destId="{BCA4B027-7C4B-DA41-A277-C26217CBB402}" srcOrd="11" destOrd="0" presId="urn:microsoft.com/office/officeart/2008/layout/LinedList"/>
    <dgm:cxn modelId="{0DC790AD-3AC7-394B-9899-BA27F3F70B51}" type="presParOf" srcId="{BCA4B027-7C4B-DA41-A277-C26217CBB402}" destId="{62707F59-AF96-8645-A63B-938A5D935BA4}" srcOrd="0" destOrd="0" presId="urn:microsoft.com/office/officeart/2008/layout/LinedList"/>
    <dgm:cxn modelId="{6CD856C0-F6A1-CA43-9E5F-AD452E98EC67}" type="presParOf" srcId="{BCA4B027-7C4B-DA41-A277-C26217CBB402}" destId="{644AA557-C86E-7740-8809-5F57F5C558BE}" srcOrd="1" destOrd="0" presId="urn:microsoft.com/office/officeart/2008/layout/LinedList"/>
    <dgm:cxn modelId="{4B5A455B-95F9-B941-B9D5-12E0844404FA}" type="presParOf" srcId="{6BF0D6C1-FBFE-E74A-A982-918304F67AF2}" destId="{05C6A35B-4773-C74D-893A-9E7D417E8DA8}" srcOrd="12" destOrd="0" presId="urn:microsoft.com/office/officeart/2008/layout/LinedList"/>
    <dgm:cxn modelId="{53535506-AE7E-B944-AF0E-082B980593CF}" type="presParOf" srcId="{6BF0D6C1-FBFE-E74A-A982-918304F67AF2}" destId="{4E058C6E-10B8-6341-8798-23EDA4D8EF76}" srcOrd="13" destOrd="0" presId="urn:microsoft.com/office/officeart/2008/layout/LinedList"/>
    <dgm:cxn modelId="{E2B6ADF5-D828-8241-8CF8-276EA1930DF0}" type="presParOf" srcId="{4E058C6E-10B8-6341-8798-23EDA4D8EF76}" destId="{BD2CB015-A826-9340-9573-A73D1816A535}" srcOrd="0" destOrd="0" presId="urn:microsoft.com/office/officeart/2008/layout/LinedList"/>
    <dgm:cxn modelId="{ED21620E-A25D-324F-A4C4-BA08D70E012E}" type="presParOf" srcId="{4E058C6E-10B8-6341-8798-23EDA4D8EF76}" destId="{86B03A50-4972-EE45-B6B9-2AB97D857881}"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58E0457-77B3-B540-9492-AB24233CA8C5}">
      <dsp:nvSpPr>
        <dsp:cNvPr id="0" name=""/>
        <dsp:cNvSpPr/>
      </dsp:nvSpPr>
      <dsp:spPr>
        <a:xfrm>
          <a:off x="0" y="705"/>
          <a:ext cx="6669431" cy="0"/>
        </a:xfrm>
        <a:prstGeom prst="line">
          <a:avLst/>
        </a:prstGeom>
        <a:solidFill>
          <a:schemeClr val="accent2">
            <a:hueOff val="0"/>
            <a:satOff val="0"/>
            <a:lumOff val="0"/>
            <a:alphaOff val="0"/>
          </a:schemeClr>
        </a:solidFill>
        <a:ln w="9525" cap="flat" cmpd="sng" algn="ctr">
          <a:solidFill>
            <a:schemeClr val="accent2">
              <a:hueOff val="0"/>
              <a:satOff val="0"/>
              <a:lumOff val="0"/>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84456E5A-7B3A-4D4C-B198-DACDF92786ED}">
      <dsp:nvSpPr>
        <dsp:cNvPr id="0" name=""/>
        <dsp:cNvSpPr/>
      </dsp:nvSpPr>
      <dsp:spPr>
        <a:xfrm>
          <a:off x="0" y="705"/>
          <a:ext cx="6669431" cy="8252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US" sz="2000" kern="1200"/>
            <a:t>London becomes most important city in Europe</a:t>
          </a:r>
        </a:p>
      </dsp:txBody>
      <dsp:txXfrm>
        <a:off x="0" y="705"/>
        <a:ext cx="6669431" cy="825227"/>
      </dsp:txXfrm>
    </dsp:sp>
    <dsp:sp modelId="{73DC7208-5FDC-1543-98F5-EECE14BA9982}">
      <dsp:nvSpPr>
        <dsp:cNvPr id="0" name=""/>
        <dsp:cNvSpPr/>
      </dsp:nvSpPr>
      <dsp:spPr>
        <a:xfrm>
          <a:off x="0" y="825932"/>
          <a:ext cx="6669431" cy="0"/>
        </a:xfrm>
        <a:prstGeom prst="line">
          <a:avLst/>
        </a:prstGeom>
        <a:solidFill>
          <a:schemeClr val="accent2">
            <a:hueOff val="251538"/>
            <a:satOff val="-969"/>
            <a:lumOff val="-196"/>
            <a:alphaOff val="0"/>
          </a:schemeClr>
        </a:solidFill>
        <a:ln w="9525" cap="flat" cmpd="sng" algn="ctr">
          <a:solidFill>
            <a:schemeClr val="accent2">
              <a:hueOff val="251538"/>
              <a:satOff val="-969"/>
              <a:lumOff val="-196"/>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06DCBC39-FD1A-414E-9F8C-145EF3005D8F}">
      <dsp:nvSpPr>
        <dsp:cNvPr id="0" name=""/>
        <dsp:cNvSpPr/>
      </dsp:nvSpPr>
      <dsp:spPr>
        <a:xfrm>
          <a:off x="0" y="825932"/>
          <a:ext cx="6669431" cy="8252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US" sz="2000" kern="1200"/>
            <a:t>Population of London expands from two million to six million</a:t>
          </a:r>
        </a:p>
      </dsp:txBody>
      <dsp:txXfrm>
        <a:off x="0" y="825932"/>
        <a:ext cx="6669431" cy="825227"/>
      </dsp:txXfrm>
    </dsp:sp>
    <dsp:sp modelId="{A9988C3E-CC1A-6149-B437-A45A55ED7890}">
      <dsp:nvSpPr>
        <dsp:cNvPr id="0" name=""/>
        <dsp:cNvSpPr/>
      </dsp:nvSpPr>
      <dsp:spPr>
        <a:xfrm>
          <a:off x="0" y="1651159"/>
          <a:ext cx="6669431" cy="0"/>
        </a:xfrm>
        <a:prstGeom prst="line">
          <a:avLst/>
        </a:prstGeom>
        <a:solidFill>
          <a:schemeClr val="accent2">
            <a:hueOff val="503075"/>
            <a:satOff val="-1937"/>
            <a:lumOff val="-392"/>
            <a:alphaOff val="0"/>
          </a:schemeClr>
        </a:solidFill>
        <a:ln w="9525" cap="flat" cmpd="sng" algn="ctr">
          <a:solidFill>
            <a:schemeClr val="accent2">
              <a:hueOff val="503075"/>
              <a:satOff val="-1937"/>
              <a:lumOff val="-392"/>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B42E7EA3-2CE6-CE4F-AAEA-4C581BC02698}">
      <dsp:nvSpPr>
        <dsp:cNvPr id="0" name=""/>
        <dsp:cNvSpPr/>
      </dsp:nvSpPr>
      <dsp:spPr>
        <a:xfrm>
          <a:off x="0" y="1651159"/>
          <a:ext cx="6669431" cy="8252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US" sz="2000" kern="1200"/>
            <a:t>Shift from ownership of land to modern urban economy</a:t>
          </a:r>
        </a:p>
      </dsp:txBody>
      <dsp:txXfrm>
        <a:off x="0" y="1651159"/>
        <a:ext cx="6669431" cy="825227"/>
      </dsp:txXfrm>
    </dsp:sp>
    <dsp:sp modelId="{3982B6B9-225E-6D40-BF2B-E7DBC346735B}">
      <dsp:nvSpPr>
        <dsp:cNvPr id="0" name=""/>
        <dsp:cNvSpPr/>
      </dsp:nvSpPr>
      <dsp:spPr>
        <a:xfrm>
          <a:off x="0" y="2476386"/>
          <a:ext cx="6669431" cy="0"/>
        </a:xfrm>
        <a:prstGeom prst="line">
          <a:avLst/>
        </a:prstGeom>
        <a:solidFill>
          <a:schemeClr val="accent2">
            <a:hueOff val="754613"/>
            <a:satOff val="-2906"/>
            <a:lumOff val="-588"/>
            <a:alphaOff val="0"/>
          </a:schemeClr>
        </a:solidFill>
        <a:ln w="9525" cap="flat" cmpd="sng" algn="ctr">
          <a:solidFill>
            <a:schemeClr val="accent2">
              <a:hueOff val="754613"/>
              <a:satOff val="-2906"/>
              <a:lumOff val="-588"/>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C46384A4-A3AF-4E4F-B796-F4B95806351C}">
      <dsp:nvSpPr>
        <dsp:cNvPr id="0" name=""/>
        <dsp:cNvSpPr/>
      </dsp:nvSpPr>
      <dsp:spPr>
        <a:xfrm>
          <a:off x="0" y="2476386"/>
          <a:ext cx="6669431" cy="8252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US" sz="2000" kern="1200"/>
            <a:t>Impact of industrialism</a:t>
          </a:r>
        </a:p>
      </dsp:txBody>
      <dsp:txXfrm>
        <a:off x="0" y="2476386"/>
        <a:ext cx="6669431" cy="825227"/>
      </dsp:txXfrm>
    </dsp:sp>
    <dsp:sp modelId="{242D8774-F618-604A-AED6-177F08CF4AC8}">
      <dsp:nvSpPr>
        <dsp:cNvPr id="0" name=""/>
        <dsp:cNvSpPr/>
      </dsp:nvSpPr>
      <dsp:spPr>
        <a:xfrm>
          <a:off x="0" y="3301613"/>
          <a:ext cx="6669431" cy="0"/>
        </a:xfrm>
        <a:prstGeom prst="line">
          <a:avLst/>
        </a:prstGeom>
        <a:solidFill>
          <a:schemeClr val="accent2">
            <a:hueOff val="1006151"/>
            <a:satOff val="-3875"/>
            <a:lumOff val="-784"/>
            <a:alphaOff val="0"/>
          </a:schemeClr>
        </a:solidFill>
        <a:ln w="9525" cap="flat" cmpd="sng" algn="ctr">
          <a:solidFill>
            <a:schemeClr val="accent2">
              <a:hueOff val="1006151"/>
              <a:satOff val="-3875"/>
              <a:lumOff val="-784"/>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0E97AE11-A07E-8F4D-AF7E-817FC161D7E6}">
      <dsp:nvSpPr>
        <dsp:cNvPr id="0" name=""/>
        <dsp:cNvSpPr/>
      </dsp:nvSpPr>
      <dsp:spPr>
        <a:xfrm>
          <a:off x="0" y="3301613"/>
          <a:ext cx="6669431" cy="8252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US" sz="2000" kern="1200"/>
            <a:t>Increase in wealth</a:t>
          </a:r>
        </a:p>
      </dsp:txBody>
      <dsp:txXfrm>
        <a:off x="0" y="3301613"/>
        <a:ext cx="6669431" cy="825227"/>
      </dsp:txXfrm>
    </dsp:sp>
    <dsp:sp modelId="{5F969DD7-DE7C-FF4E-A18B-6239EEAD74EF}">
      <dsp:nvSpPr>
        <dsp:cNvPr id="0" name=""/>
        <dsp:cNvSpPr/>
      </dsp:nvSpPr>
      <dsp:spPr>
        <a:xfrm>
          <a:off x="0" y="4126840"/>
          <a:ext cx="6669431" cy="0"/>
        </a:xfrm>
        <a:prstGeom prst="line">
          <a:avLst/>
        </a:prstGeom>
        <a:solidFill>
          <a:schemeClr val="accent2">
            <a:hueOff val="1257688"/>
            <a:satOff val="-4843"/>
            <a:lumOff val="-980"/>
            <a:alphaOff val="0"/>
          </a:schemeClr>
        </a:solidFill>
        <a:ln w="9525" cap="flat" cmpd="sng" algn="ctr">
          <a:solidFill>
            <a:schemeClr val="accent2">
              <a:hueOff val="1257688"/>
              <a:satOff val="-4843"/>
              <a:lumOff val="-980"/>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62707F59-AF96-8645-A63B-938A5D935BA4}">
      <dsp:nvSpPr>
        <dsp:cNvPr id="0" name=""/>
        <dsp:cNvSpPr/>
      </dsp:nvSpPr>
      <dsp:spPr>
        <a:xfrm>
          <a:off x="0" y="4126840"/>
          <a:ext cx="6669431" cy="8252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US" sz="2000" kern="1200"/>
            <a:t>World’s foremost imperial power</a:t>
          </a:r>
        </a:p>
      </dsp:txBody>
      <dsp:txXfrm>
        <a:off x="0" y="4126840"/>
        <a:ext cx="6669431" cy="825227"/>
      </dsp:txXfrm>
    </dsp:sp>
    <dsp:sp modelId="{05C6A35B-4773-C74D-893A-9E7D417E8DA8}">
      <dsp:nvSpPr>
        <dsp:cNvPr id="0" name=""/>
        <dsp:cNvSpPr/>
      </dsp:nvSpPr>
      <dsp:spPr>
        <a:xfrm>
          <a:off x="0" y="4952067"/>
          <a:ext cx="6669431" cy="0"/>
        </a:xfrm>
        <a:prstGeom prst="line">
          <a:avLst/>
        </a:prstGeom>
        <a:solidFill>
          <a:schemeClr val="accent2">
            <a:hueOff val="1509226"/>
            <a:satOff val="-5812"/>
            <a:lumOff val="-1176"/>
            <a:alphaOff val="0"/>
          </a:schemeClr>
        </a:solidFill>
        <a:ln w="9525" cap="flat" cmpd="sng" algn="ctr">
          <a:solidFill>
            <a:schemeClr val="accent2">
              <a:hueOff val="1509226"/>
              <a:satOff val="-5812"/>
              <a:lumOff val="-1176"/>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BD2CB015-A826-9340-9573-A73D1816A535}">
      <dsp:nvSpPr>
        <dsp:cNvPr id="0" name=""/>
        <dsp:cNvSpPr/>
      </dsp:nvSpPr>
      <dsp:spPr>
        <a:xfrm>
          <a:off x="0" y="4952067"/>
          <a:ext cx="6669431" cy="8252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US" sz="2000" kern="1200"/>
            <a:t>Victorian people suffered from anxiety, a sense of being displaced persons in an age of technological advances.</a:t>
          </a:r>
        </a:p>
      </dsp:txBody>
      <dsp:txXfrm>
        <a:off x="0" y="4952067"/>
        <a:ext cx="6669431" cy="825227"/>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551A2E4-4BAF-F440-8EDF-D1219A189B01}" type="datetimeFigureOut">
              <a:rPr lang="en-US" smtClean="0"/>
              <a:t>6/9/21</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26876BC-B420-8D4D-93B5-032FB7DC2677}" type="slidenum">
              <a:rPr lang="en-US" smtClean="0"/>
              <a:t>‹#›</a:t>
            </a:fld>
            <a:endParaRPr lang="en-US"/>
          </a:p>
        </p:txBody>
      </p:sp>
    </p:spTree>
    <p:extLst>
      <p:ext uri="{BB962C8B-B14F-4D97-AF65-F5344CB8AC3E}">
        <p14:creationId xmlns:p14="http://schemas.microsoft.com/office/powerpoint/2010/main" val="141593479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6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70.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71.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72.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73.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74.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7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6" name="Rectangle 7">
            <a:extLst>
              <a:ext uri="{FF2B5EF4-FFF2-40B4-BE49-F238E27FC236}">
                <a16:creationId xmlns:a16="http://schemas.microsoft.com/office/drawing/2014/main" id="{D5C2EC7D-1239-D54B-851A-D55D4DB5B526}"/>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23925" eaLnBrk="0" hangingPunct="0">
              <a:defRPr sz="1000">
                <a:solidFill>
                  <a:schemeClr val="tx1"/>
                </a:solidFill>
                <a:latin typeface="Times New Roman" panose="02020603050405020304" pitchFamily="18" charset="0"/>
              </a:defRPr>
            </a:lvl1pPr>
            <a:lvl2pPr marL="742950" indent="-285750" defTabSz="923925" eaLnBrk="0" hangingPunct="0">
              <a:defRPr sz="1000">
                <a:solidFill>
                  <a:schemeClr val="tx1"/>
                </a:solidFill>
                <a:latin typeface="Times New Roman" panose="02020603050405020304" pitchFamily="18" charset="0"/>
              </a:defRPr>
            </a:lvl2pPr>
            <a:lvl3pPr marL="1143000" indent="-228600" defTabSz="923925" eaLnBrk="0" hangingPunct="0">
              <a:defRPr sz="1000">
                <a:solidFill>
                  <a:schemeClr val="tx1"/>
                </a:solidFill>
                <a:latin typeface="Times New Roman" panose="02020603050405020304" pitchFamily="18" charset="0"/>
              </a:defRPr>
            </a:lvl3pPr>
            <a:lvl4pPr marL="1600200" indent="-228600" defTabSz="923925" eaLnBrk="0" hangingPunct="0">
              <a:defRPr sz="1000">
                <a:solidFill>
                  <a:schemeClr val="tx1"/>
                </a:solidFill>
                <a:latin typeface="Times New Roman" panose="02020603050405020304" pitchFamily="18" charset="0"/>
              </a:defRPr>
            </a:lvl4pPr>
            <a:lvl5pPr marL="2057400" indent="-228600" defTabSz="923925" eaLnBrk="0" hangingPunct="0">
              <a:defRPr sz="1000">
                <a:solidFill>
                  <a:schemeClr val="tx1"/>
                </a:solidFill>
                <a:latin typeface="Times New Roman" panose="02020603050405020304" pitchFamily="18" charset="0"/>
              </a:defRPr>
            </a:lvl5pPr>
            <a:lvl6pPr marL="2514600" indent="-228600" defTabSz="923925" eaLnBrk="0" fontAlgn="base" hangingPunct="0">
              <a:spcBef>
                <a:spcPct val="0"/>
              </a:spcBef>
              <a:spcAft>
                <a:spcPct val="0"/>
              </a:spcAft>
              <a:defRPr sz="1000">
                <a:solidFill>
                  <a:schemeClr val="tx1"/>
                </a:solidFill>
                <a:latin typeface="Times New Roman" panose="02020603050405020304" pitchFamily="18" charset="0"/>
              </a:defRPr>
            </a:lvl6pPr>
            <a:lvl7pPr marL="2971800" indent="-228600" defTabSz="923925" eaLnBrk="0" fontAlgn="base" hangingPunct="0">
              <a:spcBef>
                <a:spcPct val="0"/>
              </a:spcBef>
              <a:spcAft>
                <a:spcPct val="0"/>
              </a:spcAft>
              <a:defRPr sz="1000">
                <a:solidFill>
                  <a:schemeClr val="tx1"/>
                </a:solidFill>
                <a:latin typeface="Times New Roman" panose="02020603050405020304" pitchFamily="18" charset="0"/>
              </a:defRPr>
            </a:lvl7pPr>
            <a:lvl8pPr marL="3429000" indent="-228600" defTabSz="923925" eaLnBrk="0" fontAlgn="base" hangingPunct="0">
              <a:spcBef>
                <a:spcPct val="0"/>
              </a:spcBef>
              <a:spcAft>
                <a:spcPct val="0"/>
              </a:spcAft>
              <a:defRPr sz="1000">
                <a:solidFill>
                  <a:schemeClr val="tx1"/>
                </a:solidFill>
                <a:latin typeface="Times New Roman" panose="02020603050405020304" pitchFamily="18" charset="0"/>
              </a:defRPr>
            </a:lvl8pPr>
            <a:lvl9pPr marL="3886200" indent="-228600" defTabSz="923925" eaLnBrk="0" fontAlgn="base" hangingPunct="0">
              <a:spcBef>
                <a:spcPct val="0"/>
              </a:spcBef>
              <a:spcAft>
                <a:spcPct val="0"/>
              </a:spcAft>
              <a:defRPr sz="1000">
                <a:solidFill>
                  <a:schemeClr val="tx1"/>
                </a:solidFill>
                <a:latin typeface="Times New Roman" panose="02020603050405020304" pitchFamily="18" charset="0"/>
              </a:defRPr>
            </a:lvl9pPr>
          </a:lstStyle>
          <a:p>
            <a:pPr eaLnBrk="1" hangingPunct="1"/>
            <a:fld id="{7D94F0F9-93E3-CA4A-9534-67FF1A14B4B6}" type="slidenum">
              <a:rPr lang="en-US" altLang="en-US" sz="1200"/>
              <a:pPr eaLnBrk="1" hangingPunct="1"/>
              <a:t>30</a:t>
            </a:fld>
            <a:endParaRPr lang="en-US" altLang="en-US" sz="1200"/>
          </a:p>
        </p:txBody>
      </p:sp>
      <p:sp>
        <p:nvSpPr>
          <p:cNvPr id="62467" name="Rectangle 2">
            <a:extLst>
              <a:ext uri="{FF2B5EF4-FFF2-40B4-BE49-F238E27FC236}">
                <a16:creationId xmlns:a16="http://schemas.microsoft.com/office/drawing/2014/main" id="{C347E564-7F6D-3041-8799-CD0A43F6287E}"/>
              </a:ext>
            </a:extLst>
          </p:cNvPr>
          <p:cNvSpPr>
            <a:spLocks noRot="1" noChangeArrowheads="1" noTextEdit="1"/>
          </p:cNvSpPr>
          <p:nvPr>
            <p:ph type="sldImg"/>
          </p:nvPr>
        </p:nvSpPr>
        <p:spPr>
          <a:ln/>
        </p:spPr>
      </p:sp>
      <p:sp>
        <p:nvSpPr>
          <p:cNvPr id="62468" name="Rectangle 3">
            <a:extLst>
              <a:ext uri="{FF2B5EF4-FFF2-40B4-BE49-F238E27FC236}">
                <a16:creationId xmlns:a16="http://schemas.microsoft.com/office/drawing/2014/main" id="{52B6D406-51EB-9645-8D77-D87D99837DFA}"/>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0" name="Rectangle 7">
            <a:extLst>
              <a:ext uri="{FF2B5EF4-FFF2-40B4-BE49-F238E27FC236}">
                <a16:creationId xmlns:a16="http://schemas.microsoft.com/office/drawing/2014/main" id="{9755D259-30A5-4243-B893-A6DED3F7182C}"/>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23925" eaLnBrk="0" hangingPunct="0">
              <a:defRPr sz="1000">
                <a:solidFill>
                  <a:schemeClr val="tx1"/>
                </a:solidFill>
                <a:latin typeface="Times New Roman" panose="02020603050405020304" pitchFamily="18" charset="0"/>
              </a:defRPr>
            </a:lvl1pPr>
            <a:lvl2pPr marL="742950" indent="-285750" defTabSz="923925" eaLnBrk="0" hangingPunct="0">
              <a:defRPr sz="1000">
                <a:solidFill>
                  <a:schemeClr val="tx1"/>
                </a:solidFill>
                <a:latin typeface="Times New Roman" panose="02020603050405020304" pitchFamily="18" charset="0"/>
              </a:defRPr>
            </a:lvl2pPr>
            <a:lvl3pPr marL="1143000" indent="-228600" defTabSz="923925" eaLnBrk="0" hangingPunct="0">
              <a:defRPr sz="1000">
                <a:solidFill>
                  <a:schemeClr val="tx1"/>
                </a:solidFill>
                <a:latin typeface="Times New Roman" panose="02020603050405020304" pitchFamily="18" charset="0"/>
              </a:defRPr>
            </a:lvl3pPr>
            <a:lvl4pPr marL="1600200" indent="-228600" defTabSz="923925" eaLnBrk="0" hangingPunct="0">
              <a:defRPr sz="1000">
                <a:solidFill>
                  <a:schemeClr val="tx1"/>
                </a:solidFill>
                <a:latin typeface="Times New Roman" panose="02020603050405020304" pitchFamily="18" charset="0"/>
              </a:defRPr>
            </a:lvl4pPr>
            <a:lvl5pPr marL="2057400" indent="-228600" defTabSz="923925" eaLnBrk="0" hangingPunct="0">
              <a:defRPr sz="1000">
                <a:solidFill>
                  <a:schemeClr val="tx1"/>
                </a:solidFill>
                <a:latin typeface="Times New Roman" panose="02020603050405020304" pitchFamily="18" charset="0"/>
              </a:defRPr>
            </a:lvl5pPr>
            <a:lvl6pPr marL="2514600" indent="-228600" defTabSz="923925" eaLnBrk="0" fontAlgn="base" hangingPunct="0">
              <a:spcBef>
                <a:spcPct val="0"/>
              </a:spcBef>
              <a:spcAft>
                <a:spcPct val="0"/>
              </a:spcAft>
              <a:defRPr sz="1000">
                <a:solidFill>
                  <a:schemeClr val="tx1"/>
                </a:solidFill>
                <a:latin typeface="Times New Roman" panose="02020603050405020304" pitchFamily="18" charset="0"/>
              </a:defRPr>
            </a:lvl6pPr>
            <a:lvl7pPr marL="2971800" indent="-228600" defTabSz="923925" eaLnBrk="0" fontAlgn="base" hangingPunct="0">
              <a:spcBef>
                <a:spcPct val="0"/>
              </a:spcBef>
              <a:spcAft>
                <a:spcPct val="0"/>
              </a:spcAft>
              <a:defRPr sz="1000">
                <a:solidFill>
                  <a:schemeClr val="tx1"/>
                </a:solidFill>
                <a:latin typeface="Times New Roman" panose="02020603050405020304" pitchFamily="18" charset="0"/>
              </a:defRPr>
            </a:lvl7pPr>
            <a:lvl8pPr marL="3429000" indent="-228600" defTabSz="923925" eaLnBrk="0" fontAlgn="base" hangingPunct="0">
              <a:spcBef>
                <a:spcPct val="0"/>
              </a:spcBef>
              <a:spcAft>
                <a:spcPct val="0"/>
              </a:spcAft>
              <a:defRPr sz="1000">
                <a:solidFill>
                  <a:schemeClr val="tx1"/>
                </a:solidFill>
                <a:latin typeface="Times New Roman" panose="02020603050405020304" pitchFamily="18" charset="0"/>
              </a:defRPr>
            </a:lvl8pPr>
            <a:lvl9pPr marL="3886200" indent="-228600" defTabSz="923925" eaLnBrk="0" fontAlgn="base" hangingPunct="0">
              <a:spcBef>
                <a:spcPct val="0"/>
              </a:spcBef>
              <a:spcAft>
                <a:spcPct val="0"/>
              </a:spcAft>
              <a:defRPr sz="1000">
                <a:solidFill>
                  <a:schemeClr val="tx1"/>
                </a:solidFill>
                <a:latin typeface="Times New Roman" panose="02020603050405020304" pitchFamily="18" charset="0"/>
              </a:defRPr>
            </a:lvl9pPr>
          </a:lstStyle>
          <a:p>
            <a:pPr eaLnBrk="1" hangingPunct="1"/>
            <a:fld id="{A8ECD92E-53AD-2A43-BB55-38F528EEE262}" type="slidenum">
              <a:rPr lang="en-US" altLang="en-US" sz="1200"/>
              <a:pPr eaLnBrk="1" hangingPunct="1"/>
              <a:t>31</a:t>
            </a:fld>
            <a:endParaRPr lang="en-US" altLang="en-US" sz="1200"/>
          </a:p>
        </p:txBody>
      </p:sp>
      <p:sp>
        <p:nvSpPr>
          <p:cNvPr id="63491" name="Rectangle 2">
            <a:extLst>
              <a:ext uri="{FF2B5EF4-FFF2-40B4-BE49-F238E27FC236}">
                <a16:creationId xmlns:a16="http://schemas.microsoft.com/office/drawing/2014/main" id="{6190CF30-FAD5-3C48-96F6-05AF9ADC16FB}"/>
              </a:ext>
            </a:extLst>
          </p:cNvPr>
          <p:cNvSpPr>
            <a:spLocks noRot="1" noChangeArrowheads="1" noTextEdit="1"/>
          </p:cNvSpPr>
          <p:nvPr>
            <p:ph type="sldImg"/>
          </p:nvPr>
        </p:nvSpPr>
        <p:spPr>
          <a:ln/>
        </p:spPr>
      </p:sp>
      <p:sp>
        <p:nvSpPr>
          <p:cNvPr id="63492" name="Rectangle 3">
            <a:extLst>
              <a:ext uri="{FF2B5EF4-FFF2-40B4-BE49-F238E27FC236}">
                <a16:creationId xmlns:a16="http://schemas.microsoft.com/office/drawing/2014/main" id="{8CEF8716-F259-1C4B-A48E-A8E942175501}"/>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4" name="Rectangle 7">
            <a:extLst>
              <a:ext uri="{FF2B5EF4-FFF2-40B4-BE49-F238E27FC236}">
                <a16:creationId xmlns:a16="http://schemas.microsoft.com/office/drawing/2014/main" id="{F236B14C-27D3-BA48-8307-CEE006902CFD}"/>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23925" eaLnBrk="0" hangingPunct="0">
              <a:defRPr sz="1000">
                <a:solidFill>
                  <a:schemeClr val="tx1"/>
                </a:solidFill>
                <a:latin typeface="Times New Roman" panose="02020603050405020304" pitchFamily="18" charset="0"/>
              </a:defRPr>
            </a:lvl1pPr>
            <a:lvl2pPr marL="742950" indent="-285750" defTabSz="923925" eaLnBrk="0" hangingPunct="0">
              <a:defRPr sz="1000">
                <a:solidFill>
                  <a:schemeClr val="tx1"/>
                </a:solidFill>
                <a:latin typeface="Times New Roman" panose="02020603050405020304" pitchFamily="18" charset="0"/>
              </a:defRPr>
            </a:lvl2pPr>
            <a:lvl3pPr marL="1143000" indent="-228600" defTabSz="923925" eaLnBrk="0" hangingPunct="0">
              <a:defRPr sz="1000">
                <a:solidFill>
                  <a:schemeClr val="tx1"/>
                </a:solidFill>
                <a:latin typeface="Times New Roman" panose="02020603050405020304" pitchFamily="18" charset="0"/>
              </a:defRPr>
            </a:lvl3pPr>
            <a:lvl4pPr marL="1600200" indent="-228600" defTabSz="923925" eaLnBrk="0" hangingPunct="0">
              <a:defRPr sz="1000">
                <a:solidFill>
                  <a:schemeClr val="tx1"/>
                </a:solidFill>
                <a:latin typeface="Times New Roman" panose="02020603050405020304" pitchFamily="18" charset="0"/>
              </a:defRPr>
            </a:lvl4pPr>
            <a:lvl5pPr marL="2057400" indent="-228600" defTabSz="923925" eaLnBrk="0" hangingPunct="0">
              <a:defRPr sz="1000">
                <a:solidFill>
                  <a:schemeClr val="tx1"/>
                </a:solidFill>
                <a:latin typeface="Times New Roman" panose="02020603050405020304" pitchFamily="18" charset="0"/>
              </a:defRPr>
            </a:lvl5pPr>
            <a:lvl6pPr marL="2514600" indent="-228600" defTabSz="923925" eaLnBrk="0" fontAlgn="base" hangingPunct="0">
              <a:spcBef>
                <a:spcPct val="0"/>
              </a:spcBef>
              <a:spcAft>
                <a:spcPct val="0"/>
              </a:spcAft>
              <a:defRPr sz="1000">
                <a:solidFill>
                  <a:schemeClr val="tx1"/>
                </a:solidFill>
                <a:latin typeface="Times New Roman" panose="02020603050405020304" pitchFamily="18" charset="0"/>
              </a:defRPr>
            </a:lvl6pPr>
            <a:lvl7pPr marL="2971800" indent="-228600" defTabSz="923925" eaLnBrk="0" fontAlgn="base" hangingPunct="0">
              <a:spcBef>
                <a:spcPct val="0"/>
              </a:spcBef>
              <a:spcAft>
                <a:spcPct val="0"/>
              </a:spcAft>
              <a:defRPr sz="1000">
                <a:solidFill>
                  <a:schemeClr val="tx1"/>
                </a:solidFill>
                <a:latin typeface="Times New Roman" panose="02020603050405020304" pitchFamily="18" charset="0"/>
              </a:defRPr>
            </a:lvl7pPr>
            <a:lvl8pPr marL="3429000" indent="-228600" defTabSz="923925" eaLnBrk="0" fontAlgn="base" hangingPunct="0">
              <a:spcBef>
                <a:spcPct val="0"/>
              </a:spcBef>
              <a:spcAft>
                <a:spcPct val="0"/>
              </a:spcAft>
              <a:defRPr sz="1000">
                <a:solidFill>
                  <a:schemeClr val="tx1"/>
                </a:solidFill>
                <a:latin typeface="Times New Roman" panose="02020603050405020304" pitchFamily="18" charset="0"/>
              </a:defRPr>
            </a:lvl8pPr>
            <a:lvl9pPr marL="3886200" indent="-228600" defTabSz="923925" eaLnBrk="0" fontAlgn="base" hangingPunct="0">
              <a:spcBef>
                <a:spcPct val="0"/>
              </a:spcBef>
              <a:spcAft>
                <a:spcPct val="0"/>
              </a:spcAft>
              <a:defRPr sz="1000">
                <a:solidFill>
                  <a:schemeClr val="tx1"/>
                </a:solidFill>
                <a:latin typeface="Times New Roman" panose="02020603050405020304" pitchFamily="18" charset="0"/>
              </a:defRPr>
            </a:lvl9pPr>
          </a:lstStyle>
          <a:p>
            <a:pPr eaLnBrk="1" hangingPunct="1"/>
            <a:fld id="{3A103A24-6D93-8540-B7E9-34A3C89F1EAD}" type="slidenum">
              <a:rPr lang="en-US" altLang="en-US" sz="1200"/>
              <a:pPr eaLnBrk="1" hangingPunct="1"/>
              <a:t>32</a:t>
            </a:fld>
            <a:endParaRPr lang="en-US" altLang="en-US" sz="1200"/>
          </a:p>
        </p:txBody>
      </p:sp>
      <p:sp>
        <p:nvSpPr>
          <p:cNvPr id="64515" name="Rectangle 2">
            <a:extLst>
              <a:ext uri="{FF2B5EF4-FFF2-40B4-BE49-F238E27FC236}">
                <a16:creationId xmlns:a16="http://schemas.microsoft.com/office/drawing/2014/main" id="{67A96CDD-2A2A-934B-9D05-491F063A499D}"/>
              </a:ext>
            </a:extLst>
          </p:cNvPr>
          <p:cNvSpPr>
            <a:spLocks noRot="1" noChangeArrowheads="1" noTextEdit="1"/>
          </p:cNvSpPr>
          <p:nvPr>
            <p:ph type="sldImg"/>
          </p:nvPr>
        </p:nvSpPr>
        <p:spPr>
          <a:ln/>
        </p:spPr>
      </p:sp>
      <p:sp>
        <p:nvSpPr>
          <p:cNvPr id="64516" name="Rectangle 3">
            <a:extLst>
              <a:ext uri="{FF2B5EF4-FFF2-40B4-BE49-F238E27FC236}">
                <a16:creationId xmlns:a16="http://schemas.microsoft.com/office/drawing/2014/main" id="{F9C9FFE6-3B37-5142-BBDD-996CDC1CA398}"/>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8" name="Rectangle 7">
            <a:extLst>
              <a:ext uri="{FF2B5EF4-FFF2-40B4-BE49-F238E27FC236}">
                <a16:creationId xmlns:a16="http://schemas.microsoft.com/office/drawing/2014/main" id="{74A30766-8C70-9D44-950E-F7B559EC008D}"/>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23925" eaLnBrk="0" hangingPunct="0">
              <a:defRPr sz="1000">
                <a:solidFill>
                  <a:schemeClr val="tx1"/>
                </a:solidFill>
                <a:latin typeface="Times New Roman" panose="02020603050405020304" pitchFamily="18" charset="0"/>
              </a:defRPr>
            </a:lvl1pPr>
            <a:lvl2pPr marL="742950" indent="-285750" defTabSz="923925" eaLnBrk="0" hangingPunct="0">
              <a:defRPr sz="1000">
                <a:solidFill>
                  <a:schemeClr val="tx1"/>
                </a:solidFill>
                <a:latin typeface="Times New Roman" panose="02020603050405020304" pitchFamily="18" charset="0"/>
              </a:defRPr>
            </a:lvl2pPr>
            <a:lvl3pPr marL="1143000" indent="-228600" defTabSz="923925" eaLnBrk="0" hangingPunct="0">
              <a:defRPr sz="1000">
                <a:solidFill>
                  <a:schemeClr val="tx1"/>
                </a:solidFill>
                <a:latin typeface="Times New Roman" panose="02020603050405020304" pitchFamily="18" charset="0"/>
              </a:defRPr>
            </a:lvl3pPr>
            <a:lvl4pPr marL="1600200" indent="-228600" defTabSz="923925" eaLnBrk="0" hangingPunct="0">
              <a:defRPr sz="1000">
                <a:solidFill>
                  <a:schemeClr val="tx1"/>
                </a:solidFill>
                <a:latin typeface="Times New Roman" panose="02020603050405020304" pitchFamily="18" charset="0"/>
              </a:defRPr>
            </a:lvl4pPr>
            <a:lvl5pPr marL="2057400" indent="-228600" defTabSz="923925" eaLnBrk="0" hangingPunct="0">
              <a:defRPr sz="1000">
                <a:solidFill>
                  <a:schemeClr val="tx1"/>
                </a:solidFill>
                <a:latin typeface="Times New Roman" panose="02020603050405020304" pitchFamily="18" charset="0"/>
              </a:defRPr>
            </a:lvl5pPr>
            <a:lvl6pPr marL="2514600" indent="-228600" defTabSz="923925" eaLnBrk="0" fontAlgn="base" hangingPunct="0">
              <a:spcBef>
                <a:spcPct val="0"/>
              </a:spcBef>
              <a:spcAft>
                <a:spcPct val="0"/>
              </a:spcAft>
              <a:defRPr sz="1000">
                <a:solidFill>
                  <a:schemeClr val="tx1"/>
                </a:solidFill>
                <a:latin typeface="Times New Roman" panose="02020603050405020304" pitchFamily="18" charset="0"/>
              </a:defRPr>
            </a:lvl6pPr>
            <a:lvl7pPr marL="2971800" indent="-228600" defTabSz="923925" eaLnBrk="0" fontAlgn="base" hangingPunct="0">
              <a:spcBef>
                <a:spcPct val="0"/>
              </a:spcBef>
              <a:spcAft>
                <a:spcPct val="0"/>
              </a:spcAft>
              <a:defRPr sz="1000">
                <a:solidFill>
                  <a:schemeClr val="tx1"/>
                </a:solidFill>
                <a:latin typeface="Times New Roman" panose="02020603050405020304" pitchFamily="18" charset="0"/>
              </a:defRPr>
            </a:lvl7pPr>
            <a:lvl8pPr marL="3429000" indent="-228600" defTabSz="923925" eaLnBrk="0" fontAlgn="base" hangingPunct="0">
              <a:spcBef>
                <a:spcPct val="0"/>
              </a:spcBef>
              <a:spcAft>
                <a:spcPct val="0"/>
              </a:spcAft>
              <a:defRPr sz="1000">
                <a:solidFill>
                  <a:schemeClr val="tx1"/>
                </a:solidFill>
                <a:latin typeface="Times New Roman" panose="02020603050405020304" pitchFamily="18" charset="0"/>
              </a:defRPr>
            </a:lvl8pPr>
            <a:lvl9pPr marL="3886200" indent="-228600" defTabSz="923925" eaLnBrk="0" fontAlgn="base" hangingPunct="0">
              <a:spcBef>
                <a:spcPct val="0"/>
              </a:spcBef>
              <a:spcAft>
                <a:spcPct val="0"/>
              </a:spcAft>
              <a:defRPr sz="1000">
                <a:solidFill>
                  <a:schemeClr val="tx1"/>
                </a:solidFill>
                <a:latin typeface="Times New Roman" panose="02020603050405020304" pitchFamily="18" charset="0"/>
              </a:defRPr>
            </a:lvl9pPr>
          </a:lstStyle>
          <a:p>
            <a:pPr eaLnBrk="1" hangingPunct="1"/>
            <a:fld id="{D7F15D9E-E97A-ED48-A6D1-D20D8C46A468}" type="slidenum">
              <a:rPr lang="en-US" altLang="en-US" sz="1200"/>
              <a:pPr eaLnBrk="1" hangingPunct="1"/>
              <a:t>33</a:t>
            </a:fld>
            <a:endParaRPr lang="en-US" altLang="en-US" sz="1200"/>
          </a:p>
        </p:txBody>
      </p:sp>
      <p:sp>
        <p:nvSpPr>
          <p:cNvPr id="65539" name="Rectangle 2">
            <a:extLst>
              <a:ext uri="{FF2B5EF4-FFF2-40B4-BE49-F238E27FC236}">
                <a16:creationId xmlns:a16="http://schemas.microsoft.com/office/drawing/2014/main" id="{E58B2AF6-C7B1-1D48-B34B-2923DFA6E839}"/>
              </a:ext>
            </a:extLst>
          </p:cNvPr>
          <p:cNvSpPr>
            <a:spLocks noRot="1" noChangeArrowheads="1" noTextEdit="1"/>
          </p:cNvSpPr>
          <p:nvPr>
            <p:ph type="sldImg"/>
          </p:nvPr>
        </p:nvSpPr>
        <p:spPr>
          <a:ln/>
        </p:spPr>
      </p:sp>
      <p:sp>
        <p:nvSpPr>
          <p:cNvPr id="65540" name="Rectangle 3">
            <a:extLst>
              <a:ext uri="{FF2B5EF4-FFF2-40B4-BE49-F238E27FC236}">
                <a16:creationId xmlns:a16="http://schemas.microsoft.com/office/drawing/2014/main" id="{EE1312C9-93D0-1F40-9DBE-09276D8723CA}"/>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2" name="Rectangle 7">
            <a:extLst>
              <a:ext uri="{FF2B5EF4-FFF2-40B4-BE49-F238E27FC236}">
                <a16:creationId xmlns:a16="http://schemas.microsoft.com/office/drawing/2014/main" id="{E0220B19-4966-3343-B735-2262CD3A95EE}"/>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23925" eaLnBrk="0" hangingPunct="0">
              <a:defRPr sz="1000">
                <a:solidFill>
                  <a:schemeClr val="tx1"/>
                </a:solidFill>
                <a:latin typeface="Times New Roman" panose="02020603050405020304" pitchFamily="18" charset="0"/>
              </a:defRPr>
            </a:lvl1pPr>
            <a:lvl2pPr marL="742950" indent="-285750" defTabSz="923925" eaLnBrk="0" hangingPunct="0">
              <a:defRPr sz="1000">
                <a:solidFill>
                  <a:schemeClr val="tx1"/>
                </a:solidFill>
                <a:latin typeface="Times New Roman" panose="02020603050405020304" pitchFamily="18" charset="0"/>
              </a:defRPr>
            </a:lvl2pPr>
            <a:lvl3pPr marL="1143000" indent="-228600" defTabSz="923925" eaLnBrk="0" hangingPunct="0">
              <a:defRPr sz="1000">
                <a:solidFill>
                  <a:schemeClr val="tx1"/>
                </a:solidFill>
                <a:latin typeface="Times New Roman" panose="02020603050405020304" pitchFamily="18" charset="0"/>
              </a:defRPr>
            </a:lvl3pPr>
            <a:lvl4pPr marL="1600200" indent="-228600" defTabSz="923925" eaLnBrk="0" hangingPunct="0">
              <a:defRPr sz="1000">
                <a:solidFill>
                  <a:schemeClr val="tx1"/>
                </a:solidFill>
                <a:latin typeface="Times New Roman" panose="02020603050405020304" pitchFamily="18" charset="0"/>
              </a:defRPr>
            </a:lvl4pPr>
            <a:lvl5pPr marL="2057400" indent="-228600" defTabSz="923925" eaLnBrk="0" hangingPunct="0">
              <a:defRPr sz="1000">
                <a:solidFill>
                  <a:schemeClr val="tx1"/>
                </a:solidFill>
                <a:latin typeface="Times New Roman" panose="02020603050405020304" pitchFamily="18" charset="0"/>
              </a:defRPr>
            </a:lvl5pPr>
            <a:lvl6pPr marL="2514600" indent="-228600" defTabSz="923925" eaLnBrk="0" fontAlgn="base" hangingPunct="0">
              <a:spcBef>
                <a:spcPct val="0"/>
              </a:spcBef>
              <a:spcAft>
                <a:spcPct val="0"/>
              </a:spcAft>
              <a:defRPr sz="1000">
                <a:solidFill>
                  <a:schemeClr val="tx1"/>
                </a:solidFill>
                <a:latin typeface="Times New Roman" panose="02020603050405020304" pitchFamily="18" charset="0"/>
              </a:defRPr>
            </a:lvl6pPr>
            <a:lvl7pPr marL="2971800" indent="-228600" defTabSz="923925" eaLnBrk="0" fontAlgn="base" hangingPunct="0">
              <a:spcBef>
                <a:spcPct val="0"/>
              </a:spcBef>
              <a:spcAft>
                <a:spcPct val="0"/>
              </a:spcAft>
              <a:defRPr sz="1000">
                <a:solidFill>
                  <a:schemeClr val="tx1"/>
                </a:solidFill>
                <a:latin typeface="Times New Roman" panose="02020603050405020304" pitchFamily="18" charset="0"/>
              </a:defRPr>
            </a:lvl7pPr>
            <a:lvl8pPr marL="3429000" indent="-228600" defTabSz="923925" eaLnBrk="0" fontAlgn="base" hangingPunct="0">
              <a:spcBef>
                <a:spcPct val="0"/>
              </a:spcBef>
              <a:spcAft>
                <a:spcPct val="0"/>
              </a:spcAft>
              <a:defRPr sz="1000">
                <a:solidFill>
                  <a:schemeClr val="tx1"/>
                </a:solidFill>
                <a:latin typeface="Times New Roman" panose="02020603050405020304" pitchFamily="18" charset="0"/>
              </a:defRPr>
            </a:lvl8pPr>
            <a:lvl9pPr marL="3886200" indent="-228600" defTabSz="923925" eaLnBrk="0" fontAlgn="base" hangingPunct="0">
              <a:spcBef>
                <a:spcPct val="0"/>
              </a:spcBef>
              <a:spcAft>
                <a:spcPct val="0"/>
              </a:spcAft>
              <a:defRPr sz="1000">
                <a:solidFill>
                  <a:schemeClr val="tx1"/>
                </a:solidFill>
                <a:latin typeface="Times New Roman" panose="02020603050405020304" pitchFamily="18" charset="0"/>
              </a:defRPr>
            </a:lvl9pPr>
          </a:lstStyle>
          <a:p>
            <a:pPr eaLnBrk="1" hangingPunct="1"/>
            <a:fld id="{C779F3DD-B79F-9B4A-9CD4-45ABCB4CB9D7}" type="slidenum">
              <a:rPr lang="en-US" altLang="en-US" sz="1200"/>
              <a:pPr eaLnBrk="1" hangingPunct="1"/>
              <a:t>34</a:t>
            </a:fld>
            <a:endParaRPr lang="en-US" altLang="en-US" sz="1200"/>
          </a:p>
        </p:txBody>
      </p:sp>
      <p:sp>
        <p:nvSpPr>
          <p:cNvPr id="66563" name="Rectangle 2">
            <a:extLst>
              <a:ext uri="{FF2B5EF4-FFF2-40B4-BE49-F238E27FC236}">
                <a16:creationId xmlns:a16="http://schemas.microsoft.com/office/drawing/2014/main" id="{6ED8EBDF-D240-BB4C-8E6A-0C15C816C614}"/>
              </a:ext>
            </a:extLst>
          </p:cNvPr>
          <p:cNvSpPr>
            <a:spLocks noRot="1" noChangeArrowheads="1" noTextEdit="1"/>
          </p:cNvSpPr>
          <p:nvPr>
            <p:ph type="sldImg"/>
          </p:nvPr>
        </p:nvSpPr>
        <p:spPr>
          <a:ln/>
        </p:spPr>
      </p:sp>
      <p:sp>
        <p:nvSpPr>
          <p:cNvPr id="66564" name="Rectangle 3">
            <a:extLst>
              <a:ext uri="{FF2B5EF4-FFF2-40B4-BE49-F238E27FC236}">
                <a16:creationId xmlns:a16="http://schemas.microsoft.com/office/drawing/2014/main" id="{0DC3E052-5E4A-6647-8284-CBB043756270}"/>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6" name="Rectangle 7">
            <a:extLst>
              <a:ext uri="{FF2B5EF4-FFF2-40B4-BE49-F238E27FC236}">
                <a16:creationId xmlns:a16="http://schemas.microsoft.com/office/drawing/2014/main" id="{E55425D7-5EA5-BD46-BC7D-E93D1387B5C1}"/>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23925" eaLnBrk="0" hangingPunct="0">
              <a:defRPr sz="1000">
                <a:solidFill>
                  <a:schemeClr val="tx1"/>
                </a:solidFill>
                <a:latin typeface="Times New Roman" panose="02020603050405020304" pitchFamily="18" charset="0"/>
              </a:defRPr>
            </a:lvl1pPr>
            <a:lvl2pPr marL="742950" indent="-285750" defTabSz="923925" eaLnBrk="0" hangingPunct="0">
              <a:defRPr sz="1000">
                <a:solidFill>
                  <a:schemeClr val="tx1"/>
                </a:solidFill>
                <a:latin typeface="Times New Roman" panose="02020603050405020304" pitchFamily="18" charset="0"/>
              </a:defRPr>
            </a:lvl2pPr>
            <a:lvl3pPr marL="1143000" indent="-228600" defTabSz="923925" eaLnBrk="0" hangingPunct="0">
              <a:defRPr sz="1000">
                <a:solidFill>
                  <a:schemeClr val="tx1"/>
                </a:solidFill>
                <a:latin typeface="Times New Roman" panose="02020603050405020304" pitchFamily="18" charset="0"/>
              </a:defRPr>
            </a:lvl3pPr>
            <a:lvl4pPr marL="1600200" indent="-228600" defTabSz="923925" eaLnBrk="0" hangingPunct="0">
              <a:defRPr sz="1000">
                <a:solidFill>
                  <a:schemeClr val="tx1"/>
                </a:solidFill>
                <a:latin typeface="Times New Roman" panose="02020603050405020304" pitchFamily="18" charset="0"/>
              </a:defRPr>
            </a:lvl4pPr>
            <a:lvl5pPr marL="2057400" indent="-228600" defTabSz="923925" eaLnBrk="0" hangingPunct="0">
              <a:defRPr sz="1000">
                <a:solidFill>
                  <a:schemeClr val="tx1"/>
                </a:solidFill>
                <a:latin typeface="Times New Roman" panose="02020603050405020304" pitchFamily="18" charset="0"/>
              </a:defRPr>
            </a:lvl5pPr>
            <a:lvl6pPr marL="2514600" indent="-228600" defTabSz="923925" eaLnBrk="0" fontAlgn="base" hangingPunct="0">
              <a:spcBef>
                <a:spcPct val="0"/>
              </a:spcBef>
              <a:spcAft>
                <a:spcPct val="0"/>
              </a:spcAft>
              <a:defRPr sz="1000">
                <a:solidFill>
                  <a:schemeClr val="tx1"/>
                </a:solidFill>
                <a:latin typeface="Times New Roman" panose="02020603050405020304" pitchFamily="18" charset="0"/>
              </a:defRPr>
            </a:lvl6pPr>
            <a:lvl7pPr marL="2971800" indent="-228600" defTabSz="923925" eaLnBrk="0" fontAlgn="base" hangingPunct="0">
              <a:spcBef>
                <a:spcPct val="0"/>
              </a:spcBef>
              <a:spcAft>
                <a:spcPct val="0"/>
              </a:spcAft>
              <a:defRPr sz="1000">
                <a:solidFill>
                  <a:schemeClr val="tx1"/>
                </a:solidFill>
                <a:latin typeface="Times New Roman" panose="02020603050405020304" pitchFamily="18" charset="0"/>
              </a:defRPr>
            </a:lvl7pPr>
            <a:lvl8pPr marL="3429000" indent="-228600" defTabSz="923925" eaLnBrk="0" fontAlgn="base" hangingPunct="0">
              <a:spcBef>
                <a:spcPct val="0"/>
              </a:spcBef>
              <a:spcAft>
                <a:spcPct val="0"/>
              </a:spcAft>
              <a:defRPr sz="1000">
                <a:solidFill>
                  <a:schemeClr val="tx1"/>
                </a:solidFill>
                <a:latin typeface="Times New Roman" panose="02020603050405020304" pitchFamily="18" charset="0"/>
              </a:defRPr>
            </a:lvl8pPr>
            <a:lvl9pPr marL="3886200" indent="-228600" defTabSz="923925" eaLnBrk="0" fontAlgn="base" hangingPunct="0">
              <a:spcBef>
                <a:spcPct val="0"/>
              </a:spcBef>
              <a:spcAft>
                <a:spcPct val="0"/>
              </a:spcAft>
              <a:defRPr sz="1000">
                <a:solidFill>
                  <a:schemeClr val="tx1"/>
                </a:solidFill>
                <a:latin typeface="Times New Roman" panose="02020603050405020304" pitchFamily="18" charset="0"/>
              </a:defRPr>
            </a:lvl9pPr>
          </a:lstStyle>
          <a:p>
            <a:pPr eaLnBrk="1" hangingPunct="1"/>
            <a:fld id="{4EC5676F-7932-DA42-9A1E-5859BC660BAC}" type="slidenum">
              <a:rPr lang="en-US" altLang="en-US" sz="1200"/>
              <a:pPr eaLnBrk="1" hangingPunct="1"/>
              <a:t>35</a:t>
            </a:fld>
            <a:endParaRPr lang="en-US" altLang="en-US" sz="1200"/>
          </a:p>
        </p:txBody>
      </p:sp>
      <p:sp>
        <p:nvSpPr>
          <p:cNvPr id="67587" name="Rectangle 2">
            <a:extLst>
              <a:ext uri="{FF2B5EF4-FFF2-40B4-BE49-F238E27FC236}">
                <a16:creationId xmlns:a16="http://schemas.microsoft.com/office/drawing/2014/main" id="{488627E2-9115-424F-917D-9ACE1C5D9411}"/>
              </a:ext>
            </a:extLst>
          </p:cNvPr>
          <p:cNvSpPr>
            <a:spLocks noRot="1" noChangeArrowheads="1" noTextEdit="1"/>
          </p:cNvSpPr>
          <p:nvPr>
            <p:ph type="sldImg"/>
          </p:nvPr>
        </p:nvSpPr>
        <p:spPr>
          <a:ln/>
        </p:spPr>
      </p:sp>
      <p:sp>
        <p:nvSpPr>
          <p:cNvPr id="67588" name="Rectangle 3">
            <a:extLst>
              <a:ext uri="{FF2B5EF4-FFF2-40B4-BE49-F238E27FC236}">
                <a16:creationId xmlns:a16="http://schemas.microsoft.com/office/drawing/2014/main" id="{2969CEC9-F263-9C4B-9D80-1C0C6FE8D753}"/>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10" name="Rectangle 7">
            <a:extLst>
              <a:ext uri="{FF2B5EF4-FFF2-40B4-BE49-F238E27FC236}">
                <a16:creationId xmlns:a16="http://schemas.microsoft.com/office/drawing/2014/main" id="{8E9C4340-B4DB-AC48-8CA9-C4076B6E01D2}"/>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23925" eaLnBrk="0" hangingPunct="0">
              <a:defRPr sz="1000">
                <a:solidFill>
                  <a:schemeClr val="tx1"/>
                </a:solidFill>
                <a:latin typeface="Times New Roman" panose="02020603050405020304" pitchFamily="18" charset="0"/>
              </a:defRPr>
            </a:lvl1pPr>
            <a:lvl2pPr marL="742950" indent="-285750" defTabSz="923925" eaLnBrk="0" hangingPunct="0">
              <a:defRPr sz="1000">
                <a:solidFill>
                  <a:schemeClr val="tx1"/>
                </a:solidFill>
                <a:latin typeface="Times New Roman" panose="02020603050405020304" pitchFamily="18" charset="0"/>
              </a:defRPr>
            </a:lvl2pPr>
            <a:lvl3pPr marL="1143000" indent="-228600" defTabSz="923925" eaLnBrk="0" hangingPunct="0">
              <a:defRPr sz="1000">
                <a:solidFill>
                  <a:schemeClr val="tx1"/>
                </a:solidFill>
                <a:latin typeface="Times New Roman" panose="02020603050405020304" pitchFamily="18" charset="0"/>
              </a:defRPr>
            </a:lvl3pPr>
            <a:lvl4pPr marL="1600200" indent="-228600" defTabSz="923925" eaLnBrk="0" hangingPunct="0">
              <a:defRPr sz="1000">
                <a:solidFill>
                  <a:schemeClr val="tx1"/>
                </a:solidFill>
                <a:latin typeface="Times New Roman" panose="02020603050405020304" pitchFamily="18" charset="0"/>
              </a:defRPr>
            </a:lvl4pPr>
            <a:lvl5pPr marL="2057400" indent="-228600" defTabSz="923925" eaLnBrk="0" hangingPunct="0">
              <a:defRPr sz="1000">
                <a:solidFill>
                  <a:schemeClr val="tx1"/>
                </a:solidFill>
                <a:latin typeface="Times New Roman" panose="02020603050405020304" pitchFamily="18" charset="0"/>
              </a:defRPr>
            </a:lvl5pPr>
            <a:lvl6pPr marL="2514600" indent="-228600" defTabSz="923925" eaLnBrk="0" fontAlgn="base" hangingPunct="0">
              <a:spcBef>
                <a:spcPct val="0"/>
              </a:spcBef>
              <a:spcAft>
                <a:spcPct val="0"/>
              </a:spcAft>
              <a:defRPr sz="1000">
                <a:solidFill>
                  <a:schemeClr val="tx1"/>
                </a:solidFill>
                <a:latin typeface="Times New Roman" panose="02020603050405020304" pitchFamily="18" charset="0"/>
              </a:defRPr>
            </a:lvl6pPr>
            <a:lvl7pPr marL="2971800" indent="-228600" defTabSz="923925" eaLnBrk="0" fontAlgn="base" hangingPunct="0">
              <a:spcBef>
                <a:spcPct val="0"/>
              </a:spcBef>
              <a:spcAft>
                <a:spcPct val="0"/>
              </a:spcAft>
              <a:defRPr sz="1000">
                <a:solidFill>
                  <a:schemeClr val="tx1"/>
                </a:solidFill>
                <a:latin typeface="Times New Roman" panose="02020603050405020304" pitchFamily="18" charset="0"/>
              </a:defRPr>
            </a:lvl7pPr>
            <a:lvl8pPr marL="3429000" indent="-228600" defTabSz="923925" eaLnBrk="0" fontAlgn="base" hangingPunct="0">
              <a:spcBef>
                <a:spcPct val="0"/>
              </a:spcBef>
              <a:spcAft>
                <a:spcPct val="0"/>
              </a:spcAft>
              <a:defRPr sz="1000">
                <a:solidFill>
                  <a:schemeClr val="tx1"/>
                </a:solidFill>
                <a:latin typeface="Times New Roman" panose="02020603050405020304" pitchFamily="18" charset="0"/>
              </a:defRPr>
            </a:lvl8pPr>
            <a:lvl9pPr marL="3886200" indent="-228600" defTabSz="923925" eaLnBrk="0" fontAlgn="base" hangingPunct="0">
              <a:spcBef>
                <a:spcPct val="0"/>
              </a:spcBef>
              <a:spcAft>
                <a:spcPct val="0"/>
              </a:spcAft>
              <a:defRPr sz="1000">
                <a:solidFill>
                  <a:schemeClr val="tx1"/>
                </a:solidFill>
                <a:latin typeface="Times New Roman" panose="02020603050405020304" pitchFamily="18" charset="0"/>
              </a:defRPr>
            </a:lvl9pPr>
          </a:lstStyle>
          <a:p>
            <a:pPr eaLnBrk="1" hangingPunct="1"/>
            <a:fld id="{FA8774A1-36C3-0C4F-9D20-9632B3F78C0B}" type="slidenum">
              <a:rPr lang="en-US" altLang="en-US" sz="1200"/>
              <a:pPr eaLnBrk="1" hangingPunct="1"/>
              <a:t>36</a:t>
            </a:fld>
            <a:endParaRPr lang="en-US" altLang="en-US" sz="1200"/>
          </a:p>
        </p:txBody>
      </p:sp>
      <p:sp>
        <p:nvSpPr>
          <p:cNvPr id="68611" name="Rectangle 2">
            <a:extLst>
              <a:ext uri="{FF2B5EF4-FFF2-40B4-BE49-F238E27FC236}">
                <a16:creationId xmlns:a16="http://schemas.microsoft.com/office/drawing/2014/main" id="{2D7E1A37-52C5-714B-A80D-91C50B5A2048}"/>
              </a:ext>
            </a:extLst>
          </p:cNvPr>
          <p:cNvSpPr>
            <a:spLocks noRot="1" noChangeArrowheads="1" noTextEdit="1"/>
          </p:cNvSpPr>
          <p:nvPr>
            <p:ph type="sldImg"/>
          </p:nvPr>
        </p:nvSpPr>
        <p:spPr>
          <a:ln/>
        </p:spPr>
      </p:sp>
      <p:sp>
        <p:nvSpPr>
          <p:cNvPr id="68612" name="Rectangle 3">
            <a:extLst>
              <a:ext uri="{FF2B5EF4-FFF2-40B4-BE49-F238E27FC236}">
                <a16:creationId xmlns:a16="http://schemas.microsoft.com/office/drawing/2014/main" id="{19D28EF5-7CAC-6844-8688-B028F3F5B315}"/>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4" name="Rectangle 7">
            <a:extLst>
              <a:ext uri="{FF2B5EF4-FFF2-40B4-BE49-F238E27FC236}">
                <a16:creationId xmlns:a16="http://schemas.microsoft.com/office/drawing/2014/main" id="{80DD713C-08DD-8E4E-89D4-C12D7C160552}"/>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23925" eaLnBrk="0" hangingPunct="0">
              <a:defRPr sz="1000">
                <a:solidFill>
                  <a:schemeClr val="tx1"/>
                </a:solidFill>
                <a:latin typeface="Times New Roman" panose="02020603050405020304" pitchFamily="18" charset="0"/>
              </a:defRPr>
            </a:lvl1pPr>
            <a:lvl2pPr marL="742950" indent="-285750" defTabSz="923925" eaLnBrk="0" hangingPunct="0">
              <a:defRPr sz="1000">
                <a:solidFill>
                  <a:schemeClr val="tx1"/>
                </a:solidFill>
                <a:latin typeface="Times New Roman" panose="02020603050405020304" pitchFamily="18" charset="0"/>
              </a:defRPr>
            </a:lvl2pPr>
            <a:lvl3pPr marL="1143000" indent="-228600" defTabSz="923925" eaLnBrk="0" hangingPunct="0">
              <a:defRPr sz="1000">
                <a:solidFill>
                  <a:schemeClr val="tx1"/>
                </a:solidFill>
                <a:latin typeface="Times New Roman" panose="02020603050405020304" pitchFamily="18" charset="0"/>
              </a:defRPr>
            </a:lvl3pPr>
            <a:lvl4pPr marL="1600200" indent="-228600" defTabSz="923925" eaLnBrk="0" hangingPunct="0">
              <a:defRPr sz="1000">
                <a:solidFill>
                  <a:schemeClr val="tx1"/>
                </a:solidFill>
                <a:latin typeface="Times New Roman" panose="02020603050405020304" pitchFamily="18" charset="0"/>
              </a:defRPr>
            </a:lvl4pPr>
            <a:lvl5pPr marL="2057400" indent="-228600" defTabSz="923925" eaLnBrk="0" hangingPunct="0">
              <a:defRPr sz="1000">
                <a:solidFill>
                  <a:schemeClr val="tx1"/>
                </a:solidFill>
                <a:latin typeface="Times New Roman" panose="02020603050405020304" pitchFamily="18" charset="0"/>
              </a:defRPr>
            </a:lvl5pPr>
            <a:lvl6pPr marL="2514600" indent="-228600" defTabSz="923925" eaLnBrk="0" fontAlgn="base" hangingPunct="0">
              <a:spcBef>
                <a:spcPct val="0"/>
              </a:spcBef>
              <a:spcAft>
                <a:spcPct val="0"/>
              </a:spcAft>
              <a:defRPr sz="1000">
                <a:solidFill>
                  <a:schemeClr val="tx1"/>
                </a:solidFill>
                <a:latin typeface="Times New Roman" panose="02020603050405020304" pitchFamily="18" charset="0"/>
              </a:defRPr>
            </a:lvl6pPr>
            <a:lvl7pPr marL="2971800" indent="-228600" defTabSz="923925" eaLnBrk="0" fontAlgn="base" hangingPunct="0">
              <a:spcBef>
                <a:spcPct val="0"/>
              </a:spcBef>
              <a:spcAft>
                <a:spcPct val="0"/>
              </a:spcAft>
              <a:defRPr sz="1000">
                <a:solidFill>
                  <a:schemeClr val="tx1"/>
                </a:solidFill>
                <a:latin typeface="Times New Roman" panose="02020603050405020304" pitchFamily="18" charset="0"/>
              </a:defRPr>
            </a:lvl7pPr>
            <a:lvl8pPr marL="3429000" indent="-228600" defTabSz="923925" eaLnBrk="0" fontAlgn="base" hangingPunct="0">
              <a:spcBef>
                <a:spcPct val="0"/>
              </a:spcBef>
              <a:spcAft>
                <a:spcPct val="0"/>
              </a:spcAft>
              <a:defRPr sz="1000">
                <a:solidFill>
                  <a:schemeClr val="tx1"/>
                </a:solidFill>
                <a:latin typeface="Times New Roman" panose="02020603050405020304" pitchFamily="18" charset="0"/>
              </a:defRPr>
            </a:lvl8pPr>
            <a:lvl9pPr marL="3886200" indent="-228600" defTabSz="923925" eaLnBrk="0" fontAlgn="base" hangingPunct="0">
              <a:spcBef>
                <a:spcPct val="0"/>
              </a:spcBef>
              <a:spcAft>
                <a:spcPct val="0"/>
              </a:spcAft>
              <a:defRPr sz="1000">
                <a:solidFill>
                  <a:schemeClr val="tx1"/>
                </a:solidFill>
                <a:latin typeface="Times New Roman" panose="02020603050405020304" pitchFamily="18" charset="0"/>
              </a:defRPr>
            </a:lvl9pPr>
          </a:lstStyle>
          <a:p>
            <a:pPr eaLnBrk="1" hangingPunct="1"/>
            <a:fld id="{0EE43982-F395-1B4D-84A1-E115BBD4B51D}" type="slidenum">
              <a:rPr lang="en-US" altLang="en-US" sz="1200"/>
              <a:pPr eaLnBrk="1" hangingPunct="1"/>
              <a:t>37</a:t>
            </a:fld>
            <a:endParaRPr lang="en-US" altLang="en-US" sz="1200"/>
          </a:p>
        </p:txBody>
      </p:sp>
      <p:sp>
        <p:nvSpPr>
          <p:cNvPr id="69635" name="Rectangle 2">
            <a:extLst>
              <a:ext uri="{FF2B5EF4-FFF2-40B4-BE49-F238E27FC236}">
                <a16:creationId xmlns:a16="http://schemas.microsoft.com/office/drawing/2014/main" id="{05A26314-8FFD-4543-8CAB-EB9CB5743BE1}"/>
              </a:ext>
            </a:extLst>
          </p:cNvPr>
          <p:cNvSpPr>
            <a:spLocks noRot="1" noChangeArrowheads="1" noTextEdit="1"/>
          </p:cNvSpPr>
          <p:nvPr>
            <p:ph type="sldImg"/>
          </p:nvPr>
        </p:nvSpPr>
        <p:spPr>
          <a:ln/>
        </p:spPr>
      </p:sp>
      <p:sp>
        <p:nvSpPr>
          <p:cNvPr id="69636" name="Rectangle 3">
            <a:extLst>
              <a:ext uri="{FF2B5EF4-FFF2-40B4-BE49-F238E27FC236}">
                <a16:creationId xmlns:a16="http://schemas.microsoft.com/office/drawing/2014/main" id="{D9FC7B64-FD7A-EA47-B770-9E0E5E7A05B8}"/>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8" name="Rectangle 7">
            <a:extLst>
              <a:ext uri="{FF2B5EF4-FFF2-40B4-BE49-F238E27FC236}">
                <a16:creationId xmlns:a16="http://schemas.microsoft.com/office/drawing/2014/main" id="{2DAE08D9-A8FB-CB4D-A72B-0B883C55B952}"/>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23925" eaLnBrk="0" hangingPunct="0">
              <a:defRPr sz="1000">
                <a:solidFill>
                  <a:schemeClr val="tx1"/>
                </a:solidFill>
                <a:latin typeface="Times New Roman" panose="02020603050405020304" pitchFamily="18" charset="0"/>
              </a:defRPr>
            </a:lvl1pPr>
            <a:lvl2pPr marL="742950" indent="-285750" defTabSz="923925" eaLnBrk="0" hangingPunct="0">
              <a:defRPr sz="1000">
                <a:solidFill>
                  <a:schemeClr val="tx1"/>
                </a:solidFill>
                <a:latin typeface="Times New Roman" panose="02020603050405020304" pitchFamily="18" charset="0"/>
              </a:defRPr>
            </a:lvl2pPr>
            <a:lvl3pPr marL="1143000" indent="-228600" defTabSz="923925" eaLnBrk="0" hangingPunct="0">
              <a:defRPr sz="1000">
                <a:solidFill>
                  <a:schemeClr val="tx1"/>
                </a:solidFill>
                <a:latin typeface="Times New Roman" panose="02020603050405020304" pitchFamily="18" charset="0"/>
              </a:defRPr>
            </a:lvl3pPr>
            <a:lvl4pPr marL="1600200" indent="-228600" defTabSz="923925" eaLnBrk="0" hangingPunct="0">
              <a:defRPr sz="1000">
                <a:solidFill>
                  <a:schemeClr val="tx1"/>
                </a:solidFill>
                <a:latin typeface="Times New Roman" panose="02020603050405020304" pitchFamily="18" charset="0"/>
              </a:defRPr>
            </a:lvl4pPr>
            <a:lvl5pPr marL="2057400" indent="-228600" defTabSz="923925" eaLnBrk="0" hangingPunct="0">
              <a:defRPr sz="1000">
                <a:solidFill>
                  <a:schemeClr val="tx1"/>
                </a:solidFill>
                <a:latin typeface="Times New Roman" panose="02020603050405020304" pitchFamily="18" charset="0"/>
              </a:defRPr>
            </a:lvl5pPr>
            <a:lvl6pPr marL="2514600" indent="-228600" defTabSz="923925" eaLnBrk="0" fontAlgn="base" hangingPunct="0">
              <a:spcBef>
                <a:spcPct val="0"/>
              </a:spcBef>
              <a:spcAft>
                <a:spcPct val="0"/>
              </a:spcAft>
              <a:defRPr sz="1000">
                <a:solidFill>
                  <a:schemeClr val="tx1"/>
                </a:solidFill>
                <a:latin typeface="Times New Roman" panose="02020603050405020304" pitchFamily="18" charset="0"/>
              </a:defRPr>
            </a:lvl6pPr>
            <a:lvl7pPr marL="2971800" indent="-228600" defTabSz="923925" eaLnBrk="0" fontAlgn="base" hangingPunct="0">
              <a:spcBef>
                <a:spcPct val="0"/>
              </a:spcBef>
              <a:spcAft>
                <a:spcPct val="0"/>
              </a:spcAft>
              <a:defRPr sz="1000">
                <a:solidFill>
                  <a:schemeClr val="tx1"/>
                </a:solidFill>
                <a:latin typeface="Times New Roman" panose="02020603050405020304" pitchFamily="18" charset="0"/>
              </a:defRPr>
            </a:lvl7pPr>
            <a:lvl8pPr marL="3429000" indent="-228600" defTabSz="923925" eaLnBrk="0" fontAlgn="base" hangingPunct="0">
              <a:spcBef>
                <a:spcPct val="0"/>
              </a:spcBef>
              <a:spcAft>
                <a:spcPct val="0"/>
              </a:spcAft>
              <a:defRPr sz="1000">
                <a:solidFill>
                  <a:schemeClr val="tx1"/>
                </a:solidFill>
                <a:latin typeface="Times New Roman" panose="02020603050405020304" pitchFamily="18" charset="0"/>
              </a:defRPr>
            </a:lvl8pPr>
            <a:lvl9pPr marL="3886200" indent="-228600" defTabSz="923925" eaLnBrk="0" fontAlgn="base" hangingPunct="0">
              <a:spcBef>
                <a:spcPct val="0"/>
              </a:spcBef>
              <a:spcAft>
                <a:spcPct val="0"/>
              </a:spcAft>
              <a:defRPr sz="1000">
                <a:solidFill>
                  <a:schemeClr val="tx1"/>
                </a:solidFill>
                <a:latin typeface="Times New Roman" panose="02020603050405020304" pitchFamily="18" charset="0"/>
              </a:defRPr>
            </a:lvl9pPr>
          </a:lstStyle>
          <a:p>
            <a:pPr eaLnBrk="1" hangingPunct="1"/>
            <a:fld id="{EEB18ACB-616F-6547-8DFF-63436F95278B}" type="slidenum">
              <a:rPr lang="en-US" altLang="en-US" sz="1200"/>
              <a:pPr eaLnBrk="1" hangingPunct="1"/>
              <a:t>38</a:t>
            </a:fld>
            <a:endParaRPr lang="en-US" altLang="en-US" sz="1200"/>
          </a:p>
        </p:txBody>
      </p:sp>
      <p:sp>
        <p:nvSpPr>
          <p:cNvPr id="70659" name="Rectangle 2">
            <a:extLst>
              <a:ext uri="{FF2B5EF4-FFF2-40B4-BE49-F238E27FC236}">
                <a16:creationId xmlns:a16="http://schemas.microsoft.com/office/drawing/2014/main" id="{86B06E26-F5DF-0D4B-A51F-DA82D7834A8E}"/>
              </a:ext>
            </a:extLst>
          </p:cNvPr>
          <p:cNvSpPr>
            <a:spLocks noRot="1" noChangeArrowheads="1" noTextEdit="1"/>
          </p:cNvSpPr>
          <p:nvPr>
            <p:ph type="sldImg"/>
          </p:nvPr>
        </p:nvSpPr>
        <p:spPr>
          <a:ln/>
        </p:spPr>
      </p:sp>
      <p:sp>
        <p:nvSpPr>
          <p:cNvPr id="70660" name="Rectangle 3">
            <a:extLst>
              <a:ext uri="{FF2B5EF4-FFF2-40B4-BE49-F238E27FC236}">
                <a16:creationId xmlns:a16="http://schemas.microsoft.com/office/drawing/2014/main" id="{0A5ABADE-2986-AB42-BC1C-44AE3B2EC320}"/>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2" name="Rectangle 7">
            <a:extLst>
              <a:ext uri="{FF2B5EF4-FFF2-40B4-BE49-F238E27FC236}">
                <a16:creationId xmlns:a16="http://schemas.microsoft.com/office/drawing/2014/main" id="{8A1B3A28-80B9-594F-A227-EB182D59990F}"/>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23925" eaLnBrk="0" hangingPunct="0">
              <a:defRPr sz="1000">
                <a:solidFill>
                  <a:schemeClr val="tx1"/>
                </a:solidFill>
                <a:latin typeface="Times New Roman" panose="02020603050405020304" pitchFamily="18" charset="0"/>
              </a:defRPr>
            </a:lvl1pPr>
            <a:lvl2pPr marL="742950" indent="-285750" defTabSz="923925" eaLnBrk="0" hangingPunct="0">
              <a:defRPr sz="1000">
                <a:solidFill>
                  <a:schemeClr val="tx1"/>
                </a:solidFill>
                <a:latin typeface="Times New Roman" panose="02020603050405020304" pitchFamily="18" charset="0"/>
              </a:defRPr>
            </a:lvl2pPr>
            <a:lvl3pPr marL="1143000" indent="-228600" defTabSz="923925" eaLnBrk="0" hangingPunct="0">
              <a:defRPr sz="1000">
                <a:solidFill>
                  <a:schemeClr val="tx1"/>
                </a:solidFill>
                <a:latin typeface="Times New Roman" panose="02020603050405020304" pitchFamily="18" charset="0"/>
              </a:defRPr>
            </a:lvl3pPr>
            <a:lvl4pPr marL="1600200" indent="-228600" defTabSz="923925" eaLnBrk="0" hangingPunct="0">
              <a:defRPr sz="1000">
                <a:solidFill>
                  <a:schemeClr val="tx1"/>
                </a:solidFill>
                <a:latin typeface="Times New Roman" panose="02020603050405020304" pitchFamily="18" charset="0"/>
              </a:defRPr>
            </a:lvl4pPr>
            <a:lvl5pPr marL="2057400" indent="-228600" defTabSz="923925" eaLnBrk="0" hangingPunct="0">
              <a:defRPr sz="1000">
                <a:solidFill>
                  <a:schemeClr val="tx1"/>
                </a:solidFill>
                <a:latin typeface="Times New Roman" panose="02020603050405020304" pitchFamily="18" charset="0"/>
              </a:defRPr>
            </a:lvl5pPr>
            <a:lvl6pPr marL="2514600" indent="-228600" defTabSz="923925" eaLnBrk="0" fontAlgn="base" hangingPunct="0">
              <a:spcBef>
                <a:spcPct val="0"/>
              </a:spcBef>
              <a:spcAft>
                <a:spcPct val="0"/>
              </a:spcAft>
              <a:defRPr sz="1000">
                <a:solidFill>
                  <a:schemeClr val="tx1"/>
                </a:solidFill>
                <a:latin typeface="Times New Roman" panose="02020603050405020304" pitchFamily="18" charset="0"/>
              </a:defRPr>
            </a:lvl6pPr>
            <a:lvl7pPr marL="2971800" indent="-228600" defTabSz="923925" eaLnBrk="0" fontAlgn="base" hangingPunct="0">
              <a:spcBef>
                <a:spcPct val="0"/>
              </a:spcBef>
              <a:spcAft>
                <a:spcPct val="0"/>
              </a:spcAft>
              <a:defRPr sz="1000">
                <a:solidFill>
                  <a:schemeClr val="tx1"/>
                </a:solidFill>
                <a:latin typeface="Times New Roman" panose="02020603050405020304" pitchFamily="18" charset="0"/>
              </a:defRPr>
            </a:lvl7pPr>
            <a:lvl8pPr marL="3429000" indent="-228600" defTabSz="923925" eaLnBrk="0" fontAlgn="base" hangingPunct="0">
              <a:spcBef>
                <a:spcPct val="0"/>
              </a:spcBef>
              <a:spcAft>
                <a:spcPct val="0"/>
              </a:spcAft>
              <a:defRPr sz="1000">
                <a:solidFill>
                  <a:schemeClr val="tx1"/>
                </a:solidFill>
                <a:latin typeface="Times New Roman" panose="02020603050405020304" pitchFamily="18" charset="0"/>
              </a:defRPr>
            </a:lvl8pPr>
            <a:lvl9pPr marL="3886200" indent="-228600" defTabSz="923925" eaLnBrk="0" fontAlgn="base" hangingPunct="0">
              <a:spcBef>
                <a:spcPct val="0"/>
              </a:spcBef>
              <a:spcAft>
                <a:spcPct val="0"/>
              </a:spcAft>
              <a:defRPr sz="1000">
                <a:solidFill>
                  <a:schemeClr val="tx1"/>
                </a:solidFill>
                <a:latin typeface="Times New Roman" panose="02020603050405020304" pitchFamily="18" charset="0"/>
              </a:defRPr>
            </a:lvl9pPr>
          </a:lstStyle>
          <a:p>
            <a:pPr eaLnBrk="1" hangingPunct="1"/>
            <a:fld id="{CD2F90FC-ADA2-684F-9F1D-3EF7895FB034}" type="slidenum">
              <a:rPr lang="en-US" altLang="en-US" sz="1200"/>
              <a:pPr eaLnBrk="1" hangingPunct="1"/>
              <a:t>39</a:t>
            </a:fld>
            <a:endParaRPr lang="en-US" altLang="en-US" sz="1200"/>
          </a:p>
        </p:txBody>
      </p:sp>
      <p:sp>
        <p:nvSpPr>
          <p:cNvPr id="71683" name="Rectangle 2">
            <a:extLst>
              <a:ext uri="{FF2B5EF4-FFF2-40B4-BE49-F238E27FC236}">
                <a16:creationId xmlns:a16="http://schemas.microsoft.com/office/drawing/2014/main" id="{13927DDD-D944-3C4E-BEED-1B1664375F7B}"/>
              </a:ext>
            </a:extLst>
          </p:cNvPr>
          <p:cNvSpPr>
            <a:spLocks noRot="1" noChangeArrowheads="1" noTextEdit="1"/>
          </p:cNvSpPr>
          <p:nvPr>
            <p:ph type="sldImg"/>
          </p:nvPr>
        </p:nvSpPr>
        <p:spPr>
          <a:ln/>
        </p:spPr>
      </p:sp>
      <p:sp>
        <p:nvSpPr>
          <p:cNvPr id="71684" name="Rectangle 3">
            <a:extLst>
              <a:ext uri="{FF2B5EF4-FFF2-40B4-BE49-F238E27FC236}">
                <a16:creationId xmlns:a16="http://schemas.microsoft.com/office/drawing/2014/main" id="{75434427-C038-544E-9427-DDFF6C23894B}"/>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6" name="Rectangle 7">
            <a:extLst>
              <a:ext uri="{FF2B5EF4-FFF2-40B4-BE49-F238E27FC236}">
                <a16:creationId xmlns:a16="http://schemas.microsoft.com/office/drawing/2014/main" id="{80A2C86A-131C-6546-992E-FD885F0163BB}"/>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23925" eaLnBrk="0" hangingPunct="0">
              <a:defRPr sz="1000">
                <a:solidFill>
                  <a:schemeClr val="tx1"/>
                </a:solidFill>
                <a:latin typeface="Times New Roman" panose="02020603050405020304" pitchFamily="18" charset="0"/>
              </a:defRPr>
            </a:lvl1pPr>
            <a:lvl2pPr marL="742950" indent="-285750" defTabSz="923925" eaLnBrk="0" hangingPunct="0">
              <a:defRPr sz="1000">
                <a:solidFill>
                  <a:schemeClr val="tx1"/>
                </a:solidFill>
                <a:latin typeface="Times New Roman" panose="02020603050405020304" pitchFamily="18" charset="0"/>
              </a:defRPr>
            </a:lvl2pPr>
            <a:lvl3pPr marL="1143000" indent="-228600" defTabSz="923925" eaLnBrk="0" hangingPunct="0">
              <a:defRPr sz="1000">
                <a:solidFill>
                  <a:schemeClr val="tx1"/>
                </a:solidFill>
                <a:latin typeface="Times New Roman" panose="02020603050405020304" pitchFamily="18" charset="0"/>
              </a:defRPr>
            </a:lvl3pPr>
            <a:lvl4pPr marL="1600200" indent="-228600" defTabSz="923925" eaLnBrk="0" hangingPunct="0">
              <a:defRPr sz="1000">
                <a:solidFill>
                  <a:schemeClr val="tx1"/>
                </a:solidFill>
                <a:latin typeface="Times New Roman" panose="02020603050405020304" pitchFamily="18" charset="0"/>
              </a:defRPr>
            </a:lvl4pPr>
            <a:lvl5pPr marL="2057400" indent="-228600" defTabSz="923925" eaLnBrk="0" hangingPunct="0">
              <a:defRPr sz="1000">
                <a:solidFill>
                  <a:schemeClr val="tx1"/>
                </a:solidFill>
                <a:latin typeface="Times New Roman" panose="02020603050405020304" pitchFamily="18" charset="0"/>
              </a:defRPr>
            </a:lvl5pPr>
            <a:lvl6pPr marL="2514600" indent="-228600" defTabSz="923925" eaLnBrk="0" fontAlgn="base" hangingPunct="0">
              <a:spcBef>
                <a:spcPct val="0"/>
              </a:spcBef>
              <a:spcAft>
                <a:spcPct val="0"/>
              </a:spcAft>
              <a:defRPr sz="1000">
                <a:solidFill>
                  <a:schemeClr val="tx1"/>
                </a:solidFill>
                <a:latin typeface="Times New Roman" panose="02020603050405020304" pitchFamily="18" charset="0"/>
              </a:defRPr>
            </a:lvl6pPr>
            <a:lvl7pPr marL="2971800" indent="-228600" defTabSz="923925" eaLnBrk="0" fontAlgn="base" hangingPunct="0">
              <a:spcBef>
                <a:spcPct val="0"/>
              </a:spcBef>
              <a:spcAft>
                <a:spcPct val="0"/>
              </a:spcAft>
              <a:defRPr sz="1000">
                <a:solidFill>
                  <a:schemeClr val="tx1"/>
                </a:solidFill>
                <a:latin typeface="Times New Roman" panose="02020603050405020304" pitchFamily="18" charset="0"/>
              </a:defRPr>
            </a:lvl7pPr>
            <a:lvl8pPr marL="3429000" indent="-228600" defTabSz="923925" eaLnBrk="0" fontAlgn="base" hangingPunct="0">
              <a:spcBef>
                <a:spcPct val="0"/>
              </a:spcBef>
              <a:spcAft>
                <a:spcPct val="0"/>
              </a:spcAft>
              <a:defRPr sz="1000">
                <a:solidFill>
                  <a:schemeClr val="tx1"/>
                </a:solidFill>
                <a:latin typeface="Times New Roman" panose="02020603050405020304" pitchFamily="18" charset="0"/>
              </a:defRPr>
            </a:lvl8pPr>
            <a:lvl9pPr marL="3886200" indent="-228600" defTabSz="923925" eaLnBrk="0" fontAlgn="base" hangingPunct="0">
              <a:spcBef>
                <a:spcPct val="0"/>
              </a:spcBef>
              <a:spcAft>
                <a:spcPct val="0"/>
              </a:spcAft>
              <a:defRPr sz="1000">
                <a:solidFill>
                  <a:schemeClr val="tx1"/>
                </a:solidFill>
                <a:latin typeface="Times New Roman" panose="02020603050405020304" pitchFamily="18" charset="0"/>
              </a:defRPr>
            </a:lvl9pPr>
          </a:lstStyle>
          <a:p>
            <a:pPr eaLnBrk="1" hangingPunct="1"/>
            <a:fld id="{FF94F043-2E56-924B-A47A-68FE6E4FF3C1}" type="slidenum">
              <a:rPr lang="en-US" altLang="en-US" sz="1200"/>
              <a:pPr eaLnBrk="1" hangingPunct="1"/>
              <a:t>40</a:t>
            </a:fld>
            <a:endParaRPr lang="en-US" altLang="en-US" sz="1200"/>
          </a:p>
        </p:txBody>
      </p:sp>
      <p:sp>
        <p:nvSpPr>
          <p:cNvPr id="72707" name="Rectangle 2">
            <a:extLst>
              <a:ext uri="{FF2B5EF4-FFF2-40B4-BE49-F238E27FC236}">
                <a16:creationId xmlns:a16="http://schemas.microsoft.com/office/drawing/2014/main" id="{8B7B7E5E-DE1B-814B-907D-B5CA44786C6C}"/>
              </a:ext>
            </a:extLst>
          </p:cNvPr>
          <p:cNvSpPr>
            <a:spLocks noRot="1" noChangeArrowheads="1" noTextEdit="1"/>
          </p:cNvSpPr>
          <p:nvPr>
            <p:ph type="sldImg"/>
          </p:nvPr>
        </p:nvSpPr>
        <p:spPr>
          <a:ln/>
        </p:spPr>
      </p:sp>
      <p:sp>
        <p:nvSpPr>
          <p:cNvPr id="72708" name="Rectangle 3">
            <a:extLst>
              <a:ext uri="{FF2B5EF4-FFF2-40B4-BE49-F238E27FC236}">
                <a16:creationId xmlns:a16="http://schemas.microsoft.com/office/drawing/2014/main" id="{44A9836F-DF8F-DB45-8438-77F314988D63}"/>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30" name="Rectangle 7">
            <a:extLst>
              <a:ext uri="{FF2B5EF4-FFF2-40B4-BE49-F238E27FC236}">
                <a16:creationId xmlns:a16="http://schemas.microsoft.com/office/drawing/2014/main" id="{39C18E14-EC16-714C-8292-3F6D137E745B}"/>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23925" eaLnBrk="0" hangingPunct="0">
              <a:defRPr sz="1000">
                <a:solidFill>
                  <a:schemeClr val="tx1"/>
                </a:solidFill>
                <a:latin typeface="Times New Roman" panose="02020603050405020304" pitchFamily="18" charset="0"/>
              </a:defRPr>
            </a:lvl1pPr>
            <a:lvl2pPr marL="742950" indent="-285750" defTabSz="923925" eaLnBrk="0" hangingPunct="0">
              <a:defRPr sz="1000">
                <a:solidFill>
                  <a:schemeClr val="tx1"/>
                </a:solidFill>
                <a:latin typeface="Times New Roman" panose="02020603050405020304" pitchFamily="18" charset="0"/>
              </a:defRPr>
            </a:lvl2pPr>
            <a:lvl3pPr marL="1143000" indent="-228600" defTabSz="923925" eaLnBrk="0" hangingPunct="0">
              <a:defRPr sz="1000">
                <a:solidFill>
                  <a:schemeClr val="tx1"/>
                </a:solidFill>
                <a:latin typeface="Times New Roman" panose="02020603050405020304" pitchFamily="18" charset="0"/>
              </a:defRPr>
            </a:lvl3pPr>
            <a:lvl4pPr marL="1600200" indent="-228600" defTabSz="923925" eaLnBrk="0" hangingPunct="0">
              <a:defRPr sz="1000">
                <a:solidFill>
                  <a:schemeClr val="tx1"/>
                </a:solidFill>
                <a:latin typeface="Times New Roman" panose="02020603050405020304" pitchFamily="18" charset="0"/>
              </a:defRPr>
            </a:lvl4pPr>
            <a:lvl5pPr marL="2057400" indent="-228600" defTabSz="923925" eaLnBrk="0" hangingPunct="0">
              <a:defRPr sz="1000">
                <a:solidFill>
                  <a:schemeClr val="tx1"/>
                </a:solidFill>
                <a:latin typeface="Times New Roman" panose="02020603050405020304" pitchFamily="18" charset="0"/>
              </a:defRPr>
            </a:lvl5pPr>
            <a:lvl6pPr marL="2514600" indent="-228600" defTabSz="923925" eaLnBrk="0" fontAlgn="base" hangingPunct="0">
              <a:spcBef>
                <a:spcPct val="0"/>
              </a:spcBef>
              <a:spcAft>
                <a:spcPct val="0"/>
              </a:spcAft>
              <a:defRPr sz="1000">
                <a:solidFill>
                  <a:schemeClr val="tx1"/>
                </a:solidFill>
                <a:latin typeface="Times New Roman" panose="02020603050405020304" pitchFamily="18" charset="0"/>
              </a:defRPr>
            </a:lvl6pPr>
            <a:lvl7pPr marL="2971800" indent="-228600" defTabSz="923925" eaLnBrk="0" fontAlgn="base" hangingPunct="0">
              <a:spcBef>
                <a:spcPct val="0"/>
              </a:spcBef>
              <a:spcAft>
                <a:spcPct val="0"/>
              </a:spcAft>
              <a:defRPr sz="1000">
                <a:solidFill>
                  <a:schemeClr val="tx1"/>
                </a:solidFill>
                <a:latin typeface="Times New Roman" panose="02020603050405020304" pitchFamily="18" charset="0"/>
              </a:defRPr>
            </a:lvl7pPr>
            <a:lvl8pPr marL="3429000" indent="-228600" defTabSz="923925" eaLnBrk="0" fontAlgn="base" hangingPunct="0">
              <a:spcBef>
                <a:spcPct val="0"/>
              </a:spcBef>
              <a:spcAft>
                <a:spcPct val="0"/>
              </a:spcAft>
              <a:defRPr sz="1000">
                <a:solidFill>
                  <a:schemeClr val="tx1"/>
                </a:solidFill>
                <a:latin typeface="Times New Roman" panose="02020603050405020304" pitchFamily="18" charset="0"/>
              </a:defRPr>
            </a:lvl8pPr>
            <a:lvl9pPr marL="3886200" indent="-228600" defTabSz="923925" eaLnBrk="0" fontAlgn="base" hangingPunct="0">
              <a:spcBef>
                <a:spcPct val="0"/>
              </a:spcBef>
              <a:spcAft>
                <a:spcPct val="0"/>
              </a:spcAft>
              <a:defRPr sz="1000">
                <a:solidFill>
                  <a:schemeClr val="tx1"/>
                </a:solidFill>
                <a:latin typeface="Times New Roman" panose="02020603050405020304" pitchFamily="18" charset="0"/>
              </a:defRPr>
            </a:lvl9pPr>
          </a:lstStyle>
          <a:p>
            <a:pPr eaLnBrk="1" hangingPunct="1"/>
            <a:fld id="{E5F5A841-586A-5C49-A55B-EA6D3E98C568}" type="slidenum">
              <a:rPr lang="en-US" altLang="en-US" sz="1200"/>
              <a:pPr eaLnBrk="1" hangingPunct="1"/>
              <a:t>41</a:t>
            </a:fld>
            <a:endParaRPr lang="en-US" altLang="en-US" sz="1200"/>
          </a:p>
        </p:txBody>
      </p:sp>
      <p:sp>
        <p:nvSpPr>
          <p:cNvPr id="73731" name="Rectangle 2">
            <a:extLst>
              <a:ext uri="{FF2B5EF4-FFF2-40B4-BE49-F238E27FC236}">
                <a16:creationId xmlns:a16="http://schemas.microsoft.com/office/drawing/2014/main" id="{A30056CD-E187-C048-BC60-874FC27C195D}"/>
              </a:ext>
            </a:extLst>
          </p:cNvPr>
          <p:cNvSpPr>
            <a:spLocks noRot="1" noChangeArrowheads="1" noTextEdit="1"/>
          </p:cNvSpPr>
          <p:nvPr>
            <p:ph type="sldImg"/>
          </p:nvPr>
        </p:nvSpPr>
        <p:spPr>
          <a:ln/>
        </p:spPr>
      </p:sp>
      <p:sp>
        <p:nvSpPr>
          <p:cNvPr id="73732" name="Rectangle 3">
            <a:extLst>
              <a:ext uri="{FF2B5EF4-FFF2-40B4-BE49-F238E27FC236}">
                <a16:creationId xmlns:a16="http://schemas.microsoft.com/office/drawing/2014/main" id="{6D699EF2-980A-2948-BAB9-DE73FFBDAC31}"/>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754" name="Rectangle 7">
            <a:extLst>
              <a:ext uri="{FF2B5EF4-FFF2-40B4-BE49-F238E27FC236}">
                <a16:creationId xmlns:a16="http://schemas.microsoft.com/office/drawing/2014/main" id="{03390F4E-E1BF-EA4C-91BE-5C96780A4364}"/>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23925" eaLnBrk="0" hangingPunct="0">
              <a:defRPr sz="1000">
                <a:solidFill>
                  <a:schemeClr val="tx1"/>
                </a:solidFill>
                <a:latin typeface="Times New Roman" panose="02020603050405020304" pitchFamily="18" charset="0"/>
              </a:defRPr>
            </a:lvl1pPr>
            <a:lvl2pPr marL="742950" indent="-285750" defTabSz="923925" eaLnBrk="0" hangingPunct="0">
              <a:defRPr sz="1000">
                <a:solidFill>
                  <a:schemeClr val="tx1"/>
                </a:solidFill>
                <a:latin typeface="Times New Roman" panose="02020603050405020304" pitchFamily="18" charset="0"/>
              </a:defRPr>
            </a:lvl2pPr>
            <a:lvl3pPr marL="1143000" indent="-228600" defTabSz="923925" eaLnBrk="0" hangingPunct="0">
              <a:defRPr sz="1000">
                <a:solidFill>
                  <a:schemeClr val="tx1"/>
                </a:solidFill>
                <a:latin typeface="Times New Roman" panose="02020603050405020304" pitchFamily="18" charset="0"/>
              </a:defRPr>
            </a:lvl3pPr>
            <a:lvl4pPr marL="1600200" indent="-228600" defTabSz="923925" eaLnBrk="0" hangingPunct="0">
              <a:defRPr sz="1000">
                <a:solidFill>
                  <a:schemeClr val="tx1"/>
                </a:solidFill>
                <a:latin typeface="Times New Roman" panose="02020603050405020304" pitchFamily="18" charset="0"/>
              </a:defRPr>
            </a:lvl4pPr>
            <a:lvl5pPr marL="2057400" indent="-228600" defTabSz="923925" eaLnBrk="0" hangingPunct="0">
              <a:defRPr sz="1000">
                <a:solidFill>
                  <a:schemeClr val="tx1"/>
                </a:solidFill>
                <a:latin typeface="Times New Roman" panose="02020603050405020304" pitchFamily="18" charset="0"/>
              </a:defRPr>
            </a:lvl5pPr>
            <a:lvl6pPr marL="2514600" indent="-228600" defTabSz="923925" eaLnBrk="0" fontAlgn="base" hangingPunct="0">
              <a:spcBef>
                <a:spcPct val="0"/>
              </a:spcBef>
              <a:spcAft>
                <a:spcPct val="0"/>
              </a:spcAft>
              <a:defRPr sz="1000">
                <a:solidFill>
                  <a:schemeClr val="tx1"/>
                </a:solidFill>
                <a:latin typeface="Times New Roman" panose="02020603050405020304" pitchFamily="18" charset="0"/>
              </a:defRPr>
            </a:lvl6pPr>
            <a:lvl7pPr marL="2971800" indent="-228600" defTabSz="923925" eaLnBrk="0" fontAlgn="base" hangingPunct="0">
              <a:spcBef>
                <a:spcPct val="0"/>
              </a:spcBef>
              <a:spcAft>
                <a:spcPct val="0"/>
              </a:spcAft>
              <a:defRPr sz="1000">
                <a:solidFill>
                  <a:schemeClr val="tx1"/>
                </a:solidFill>
                <a:latin typeface="Times New Roman" panose="02020603050405020304" pitchFamily="18" charset="0"/>
              </a:defRPr>
            </a:lvl7pPr>
            <a:lvl8pPr marL="3429000" indent="-228600" defTabSz="923925" eaLnBrk="0" fontAlgn="base" hangingPunct="0">
              <a:spcBef>
                <a:spcPct val="0"/>
              </a:spcBef>
              <a:spcAft>
                <a:spcPct val="0"/>
              </a:spcAft>
              <a:defRPr sz="1000">
                <a:solidFill>
                  <a:schemeClr val="tx1"/>
                </a:solidFill>
                <a:latin typeface="Times New Roman" panose="02020603050405020304" pitchFamily="18" charset="0"/>
              </a:defRPr>
            </a:lvl8pPr>
            <a:lvl9pPr marL="3886200" indent="-228600" defTabSz="923925" eaLnBrk="0" fontAlgn="base" hangingPunct="0">
              <a:spcBef>
                <a:spcPct val="0"/>
              </a:spcBef>
              <a:spcAft>
                <a:spcPct val="0"/>
              </a:spcAft>
              <a:defRPr sz="1000">
                <a:solidFill>
                  <a:schemeClr val="tx1"/>
                </a:solidFill>
                <a:latin typeface="Times New Roman" panose="02020603050405020304" pitchFamily="18" charset="0"/>
              </a:defRPr>
            </a:lvl9pPr>
          </a:lstStyle>
          <a:p>
            <a:pPr eaLnBrk="1" hangingPunct="1"/>
            <a:fld id="{9FC444AC-2D16-8C4D-A6C8-84698A2815D7}" type="slidenum">
              <a:rPr lang="en-US" altLang="en-US" sz="1200"/>
              <a:pPr eaLnBrk="1" hangingPunct="1"/>
              <a:t>57</a:t>
            </a:fld>
            <a:endParaRPr lang="en-US" altLang="en-US" sz="1200"/>
          </a:p>
        </p:txBody>
      </p:sp>
      <p:sp>
        <p:nvSpPr>
          <p:cNvPr id="74755" name="Rectangle 2">
            <a:extLst>
              <a:ext uri="{FF2B5EF4-FFF2-40B4-BE49-F238E27FC236}">
                <a16:creationId xmlns:a16="http://schemas.microsoft.com/office/drawing/2014/main" id="{12DEF848-8CE0-0C46-A65F-FDB851EF603A}"/>
              </a:ext>
            </a:extLst>
          </p:cNvPr>
          <p:cNvSpPr>
            <a:spLocks noChangeArrowheads="1" noTextEdit="1"/>
          </p:cNvSpPr>
          <p:nvPr>
            <p:ph type="sldImg"/>
          </p:nvPr>
        </p:nvSpPr>
        <p:spPr>
          <a:ln/>
        </p:spPr>
      </p:sp>
      <p:sp>
        <p:nvSpPr>
          <p:cNvPr id="74756" name="Rectangle 3">
            <a:extLst>
              <a:ext uri="{FF2B5EF4-FFF2-40B4-BE49-F238E27FC236}">
                <a16:creationId xmlns:a16="http://schemas.microsoft.com/office/drawing/2014/main" id="{CBAD9FFC-D599-2446-A8EA-9664ABE4156B}"/>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US" altLang="en-US"/>
              <a:t>Central activity of </a:t>
            </a:r>
            <a:r>
              <a:rPr lang="en-US" altLang="en-US" u="sng"/>
              <a:t>philosophical inquiry</a:t>
            </a:r>
          </a:p>
          <a:p>
            <a:pPr eaLnBrk="1" hangingPunct="1"/>
            <a:r>
              <a:rPr lang="en-US" altLang="en-US"/>
              <a:t>One person’s conclusions become another person’s questions </a:t>
            </a:r>
          </a:p>
          <a:p>
            <a:pPr eaLnBrk="1" hangingPunct="1"/>
            <a:endParaRPr lang="en-US" altLang="en-US"/>
          </a:p>
          <a:p>
            <a:pPr eaLnBrk="1" hangingPunct="1"/>
            <a:endParaRPr lang="en-US" altLang="en-US"/>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5778" name="Rectangle 7">
            <a:extLst>
              <a:ext uri="{FF2B5EF4-FFF2-40B4-BE49-F238E27FC236}">
                <a16:creationId xmlns:a16="http://schemas.microsoft.com/office/drawing/2014/main" id="{B65375C0-3117-D74E-B043-64404BD4CDCD}"/>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23925" eaLnBrk="0" hangingPunct="0">
              <a:defRPr sz="1000">
                <a:solidFill>
                  <a:schemeClr val="tx1"/>
                </a:solidFill>
                <a:latin typeface="Times New Roman" panose="02020603050405020304" pitchFamily="18" charset="0"/>
              </a:defRPr>
            </a:lvl1pPr>
            <a:lvl2pPr marL="742950" indent="-285750" defTabSz="923925" eaLnBrk="0" hangingPunct="0">
              <a:defRPr sz="1000">
                <a:solidFill>
                  <a:schemeClr val="tx1"/>
                </a:solidFill>
                <a:latin typeface="Times New Roman" panose="02020603050405020304" pitchFamily="18" charset="0"/>
              </a:defRPr>
            </a:lvl2pPr>
            <a:lvl3pPr marL="1143000" indent="-228600" defTabSz="923925" eaLnBrk="0" hangingPunct="0">
              <a:defRPr sz="1000">
                <a:solidFill>
                  <a:schemeClr val="tx1"/>
                </a:solidFill>
                <a:latin typeface="Times New Roman" panose="02020603050405020304" pitchFamily="18" charset="0"/>
              </a:defRPr>
            </a:lvl3pPr>
            <a:lvl4pPr marL="1600200" indent="-228600" defTabSz="923925" eaLnBrk="0" hangingPunct="0">
              <a:defRPr sz="1000">
                <a:solidFill>
                  <a:schemeClr val="tx1"/>
                </a:solidFill>
                <a:latin typeface="Times New Roman" panose="02020603050405020304" pitchFamily="18" charset="0"/>
              </a:defRPr>
            </a:lvl4pPr>
            <a:lvl5pPr marL="2057400" indent="-228600" defTabSz="923925" eaLnBrk="0" hangingPunct="0">
              <a:defRPr sz="1000">
                <a:solidFill>
                  <a:schemeClr val="tx1"/>
                </a:solidFill>
                <a:latin typeface="Times New Roman" panose="02020603050405020304" pitchFamily="18" charset="0"/>
              </a:defRPr>
            </a:lvl5pPr>
            <a:lvl6pPr marL="2514600" indent="-228600" defTabSz="923925" eaLnBrk="0" fontAlgn="base" hangingPunct="0">
              <a:spcBef>
                <a:spcPct val="0"/>
              </a:spcBef>
              <a:spcAft>
                <a:spcPct val="0"/>
              </a:spcAft>
              <a:defRPr sz="1000">
                <a:solidFill>
                  <a:schemeClr val="tx1"/>
                </a:solidFill>
                <a:latin typeface="Times New Roman" panose="02020603050405020304" pitchFamily="18" charset="0"/>
              </a:defRPr>
            </a:lvl6pPr>
            <a:lvl7pPr marL="2971800" indent="-228600" defTabSz="923925" eaLnBrk="0" fontAlgn="base" hangingPunct="0">
              <a:spcBef>
                <a:spcPct val="0"/>
              </a:spcBef>
              <a:spcAft>
                <a:spcPct val="0"/>
              </a:spcAft>
              <a:defRPr sz="1000">
                <a:solidFill>
                  <a:schemeClr val="tx1"/>
                </a:solidFill>
                <a:latin typeface="Times New Roman" panose="02020603050405020304" pitchFamily="18" charset="0"/>
              </a:defRPr>
            </a:lvl7pPr>
            <a:lvl8pPr marL="3429000" indent="-228600" defTabSz="923925" eaLnBrk="0" fontAlgn="base" hangingPunct="0">
              <a:spcBef>
                <a:spcPct val="0"/>
              </a:spcBef>
              <a:spcAft>
                <a:spcPct val="0"/>
              </a:spcAft>
              <a:defRPr sz="1000">
                <a:solidFill>
                  <a:schemeClr val="tx1"/>
                </a:solidFill>
                <a:latin typeface="Times New Roman" panose="02020603050405020304" pitchFamily="18" charset="0"/>
              </a:defRPr>
            </a:lvl8pPr>
            <a:lvl9pPr marL="3886200" indent="-228600" defTabSz="923925" eaLnBrk="0" fontAlgn="base" hangingPunct="0">
              <a:spcBef>
                <a:spcPct val="0"/>
              </a:spcBef>
              <a:spcAft>
                <a:spcPct val="0"/>
              </a:spcAft>
              <a:defRPr sz="1000">
                <a:solidFill>
                  <a:schemeClr val="tx1"/>
                </a:solidFill>
                <a:latin typeface="Times New Roman" panose="02020603050405020304" pitchFamily="18" charset="0"/>
              </a:defRPr>
            </a:lvl9pPr>
          </a:lstStyle>
          <a:p>
            <a:pPr eaLnBrk="1" hangingPunct="1"/>
            <a:fld id="{B8827829-B068-3540-B13A-0C9178DE32A3}" type="slidenum">
              <a:rPr lang="en-US" altLang="en-US" sz="1200"/>
              <a:pPr eaLnBrk="1" hangingPunct="1"/>
              <a:t>58</a:t>
            </a:fld>
            <a:endParaRPr lang="en-US" altLang="en-US" sz="1200"/>
          </a:p>
        </p:txBody>
      </p:sp>
      <p:sp>
        <p:nvSpPr>
          <p:cNvPr id="75779" name="Rectangle 2">
            <a:extLst>
              <a:ext uri="{FF2B5EF4-FFF2-40B4-BE49-F238E27FC236}">
                <a16:creationId xmlns:a16="http://schemas.microsoft.com/office/drawing/2014/main" id="{0FE70757-0149-F042-A6B3-F9D95F8EF98D}"/>
              </a:ext>
            </a:extLst>
          </p:cNvPr>
          <p:cNvSpPr>
            <a:spLocks noChangeArrowheads="1" noTextEdit="1"/>
          </p:cNvSpPr>
          <p:nvPr>
            <p:ph type="sldImg"/>
          </p:nvPr>
        </p:nvSpPr>
        <p:spPr>
          <a:ln/>
        </p:spPr>
      </p:sp>
      <p:sp>
        <p:nvSpPr>
          <p:cNvPr id="75780" name="Rectangle 3">
            <a:extLst>
              <a:ext uri="{FF2B5EF4-FFF2-40B4-BE49-F238E27FC236}">
                <a16:creationId xmlns:a16="http://schemas.microsoft.com/office/drawing/2014/main" id="{806A5D34-9A7C-8D45-AE7C-F7D3412B2E56}"/>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US" altLang="en-US"/>
              <a:t>DgR_01 1998.1.355.jpg</a:t>
            </a: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6802" name="Rectangle 7">
            <a:extLst>
              <a:ext uri="{FF2B5EF4-FFF2-40B4-BE49-F238E27FC236}">
                <a16:creationId xmlns:a16="http://schemas.microsoft.com/office/drawing/2014/main" id="{055479F8-4FE7-7747-8A4C-DEAB53E0777A}"/>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23925" eaLnBrk="0" hangingPunct="0">
              <a:defRPr sz="1000">
                <a:solidFill>
                  <a:schemeClr val="tx1"/>
                </a:solidFill>
                <a:latin typeface="Times New Roman" panose="02020603050405020304" pitchFamily="18" charset="0"/>
              </a:defRPr>
            </a:lvl1pPr>
            <a:lvl2pPr marL="742950" indent="-285750" defTabSz="923925" eaLnBrk="0" hangingPunct="0">
              <a:defRPr sz="1000">
                <a:solidFill>
                  <a:schemeClr val="tx1"/>
                </a:solidFill>
                <a:latin typeface="Times New Roman" panose="02020603050405020304" pitchFamily="18" charset="0"/>
              </a:defRPr>
            </a:lvl2pPr>
            <a:lvl3pPr marL="1143000" indent="-228600" defTabSz="923925" eaLnBrk="0" hangingPunct="0">
              <a:defRPr sz="1000">
                <a:solidFill>
                  <a:schemeClr val="tx1"/>
                </a:solidFill>
                <a:latin typeface="Times New Roman" panose="02020603050405020304" pitchFamily="18" charset="0"/>
              </a:defRPr>
            </a:lvl3pPr>
            <a:lvl4pPr marL="1600200" indent="-228600" defTabSz="923925" eaLnBrk="0" hangingPunct="0">
              <a:defRPr sz="1000">
                <a:solidFill>
                  <a:schemeClr val="tx1"/>
                </a:solidFill>
                <a:latin typeface="Times New Roman" panose="02020603050405020304" pitchFamily="18" charset="0"/>
              </a:defRPr>
            </a:lvl4pPr>
            <a:lvl5pPr marL="2057400" indent="-228600" defTabSz="923925" eaLnBrk="0" hangingPunct="0">
              <a:defRPr sz="1000">
                <a:solidFill>
                  <a:schemeClr val="tx1"/>
                </a:solidFill>
                <a:latin typeface="Times New Roman" panose="02020603050405020304" pitchFamily="18" charset="0"/>
              </a:defRPr>
            </a:lvl5pPr>
            <a:lvl6pPr marL="2514600" indent="-228600" defTabSz="923925" eaLnBrk="0" fontAlgn="base" hangingPunct="0">
              <a:spcBef>
                <a:spcPct val="0"/>
              </a:spcBef>
              <a:spcAft>
                <a:spcPct val="0"/>
              </a:spcAft>
              <a:defRPr sz="1000">
                <a:solidFill>
                  <a:schemeClr val="tx1"/>
                </a:solidFill>
                <a:latin typeface="Times New Roman" panose="02020603050405020304" pitchFamily="18" charset="0"/>
              </a:defRPr>
            </a:lvl6pPr>
            <a:lvl7pPr marL="2971800" indent="-228600" defTabSz="923925" eaLnBrk="0" fontAlgn="base" hangingPunct="0">
              <a:spcBef>
                <a:spcPct val="0"/>
              </a:spcBef>
              <a:spcAft>
                <a:spcPct val="0"/>
              </a:spcAft>
              <a:defRPr sz="1000">
                <a:solidFill>
                  <a:schemeClr val="tx1"/>
                </a:solidFill>
                <a:latin typeface="Times New Roman" panose="02020603050405020304" pitchFamily="18" charset="0"/>
              </a:defRPr>
            </a:lvl7pPr>
            <a:lvl8pPr marL="3429000" indent="-228600" defTabSz="923925" eaLnBrk="0" fontAlgn="base" hangingPunct="0">
              <a:spcBef>
                <a:spcPct val="0"/>
              </a:spcBef>
              <a:spcAft>
                <a:spcPct val="0"/>
              </a:spcAft>
              <a:defRPr sz="1000">
                <a:solidFill>
                  <a:schemeClr val="tx1"/>
                </a:solidFill>
                <a:latin typeface="Times New Roman" panose="02020603050405020304" pitchFamily="18" charset="0"/>
              </a:defRPr>
            </a:lvl8pPr>
            <a:lvl9pPr marL="3886200" indent="-228600" defTabSz="923925" eaLnBrk="0" fontAlgn="base" hangingPunct="0">
              <a:spcBef>
                <a:spcPct val="0"/>
              </a:spcBef>
              <a:spcAft>
                <a:spcPct val="0"/>
              </a:spcAft>
              <a:defRPr sz="1000">
                <a:solidFill>
                  <a:schemeClr val="tx1"/>
                </a:solidFill>
                <a:latin typeface="Times New Roman" panose="02020603050405020304" pitchFamily="18" charset="0"/>
              </a:defRPr>
            </a:lvl9pPr>
          </a:lstStyle>
          <a:p>
            <a:pPr eaLnBrk="1" hangingPunct="1"/>
            <a:fld id="{F575A2BE-F959-9348-A25F-B7F47C01B8D9}" type="slidenum">
              <a:rPr lang="en-US" altLang="en-US" sz="1200"/>
              <a:pPr eaLnBrk="1" hangingPunct="1"/>
              <a:t>69</a:t>
            </a:fld>
            <a:endParaRPr lang="en-US" altLang="en-US" sz="1200"/>
          </a:p>
        </p:txBody>
      </p:sp>
      <p:sp>
        <p:nvSpPr>
          <p:cNvPr id="76803" name="Rectangle 2">
            <a:extLst>
              <a:ext uri="{FF2B5EF4-FFF2-40B4-BE49-F238E27FC236}">
                <a16:creationId xmlns:a16="http://schemas.microsoft.com/office/drawing/2014/main" id="{D0D32727-2CA7-434C-97BB-A637AFB729BE}"/>
              </a:ext>
            </a:extLst>
          </p:cNvPr>
          <p:cNvSpPr>
            <a:spLocks noRot="1" noChangeArrowheads="1" noTextEdit="1"/>
          </p:cNvSpPr>
          <p:nvPr>
            <p:ph type="sldImg"/>
          </p:nvPr>
        </p:nvSpPr>
        <p:spPr>
          <a:ln/>
        </p:spPr>
      </p:sp>
      <p:sp>
        <p:nvSpPr>
          <p:cNvPr id="76804" name="Rectangle 3">
            <a:extLst>
              <a:ext uri="{FF2B5EF4-FFF2-40B4-BE49-F238E27FC236}">
                <a16:creationId xmlns:a16="http://schemas.microsoft.com/office/drawing/2014/main" id="{B21DEEBF-8551-B847-9069-4C107AF64EEE}"/>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826" name="Rectangle 7">
            <a:extLst>
              <a:ext uri="{FF2B5EF4-FFF2-40B4-BE49-F238E27FC236}">
                <a16:creationId xmlns:a16="http://schemas.microsoft.com/office/drawing/2014/main" id="{CF7CFF28-8720-914D-8776-3D17F7370036}"/>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23925" eaLnBrk="0" hangingPunct="0">
              <a:defRPr sz="1000">
                <a:solidFill>
                  <a:schemeClr val="tx1"/>
                </a:solidFill>
                <a:latin typeface="Times New Roman" panose="02020603050405020304" pitchFamily="18" charset="0"/>
              </a:defRPr>
            </a:lvl1pPr>
            <a:lvl2pPr marL="742950" indent="-285750" defTabSz="923925" eaLnBrk="0" hangingPunct="0">
              <a:defRPr sz="1000">
                <a:solidFill>
                  <a:schemeClr val="tx1"/>
                </a:solidFill>
                <a:latin typeface="Times New Roman" panose="02020603050405020304" pitchFamily="18" charset="0"/>
              </a:defRPr>
            </a:lvl2pPr>
            <a:lvl3pPr marL="1143000" indent="-228600" defTabSz="923925" eaLnBrk="0" hangingPunct="0">
              <a:defRPr sz="1000">
                <a:solidFill>
                  <a:schemeClr val="tx1"/>
                </a:solidFill>
                <a:latin typeface="Times New Roman" panose="02020603050405020304" pitchFamily="18" charset="0"/>
              </a:defRPr>
            </a:lvl3pPr>
            <a:lvl4pPr marL="1600200" indent="-228600" defTabSz="923925" eaLnBrk="0" hangingPunct="0">
              <a:defRPr sz="1000">
                <a:solidFill>
                  <a:schemeClr val="tx1"/>
                </a:solidFill>
                <a:latin typeface="Times New Roman" panose="02020603050405020304" pitchFamily="18" charset="0"/>
              </a:defRPr>
            </a:lvl4pPr>
            <a:lvl5pPr marL="2057400" indent="-228600" defTabSz="923925" eaLnBrk="0" hangingPunct="0">
              <a:defRPr sz="1000">
                <a:solidFill>
                  <a:schemeClr val="tx1"/>
                </a:solidFill>
                <a:latin typeface="Times New Roman" panose="02020603050405020304" pitchFamily="18" charset="0"/>
              </a:defRPr>
            </a:lvl5pPr>
            <a:lvl6pPr marL="2514600" indent="-228600" defTabSz="923925" eaLnBrk="0" fontAlgn="base" hangingPunct="0">
              <a:spcBef>
                <a:spcPct val="0"/>
              </a:spcBef>
              <a:spcAft>
                <a:spcPct val="0"/>
              </a:spcAft>
              <a:defRPr sz="1000">
                <a:solidFill>
                  <a:schemeClr val="tx1"/>
                </a:solidFill>
                <a:latin typeface="Times New Roman" panose="02020603050405020304" pitchFamily="18" charset="0"/>
              </a:defRPr>
            </a:lvl6pPr>
            <a:lvl7pPr marL="2971800" indent="-228600" defTabSz="923925" eaLnBrk="0" fontAlgn="base" hangingPunct="0">
              <a:spcBef>
                <a:spcPct val="0"/>
              </a:spcBef>
              <a:spcAft>
                <a:spcPct val="0"/>
              </a:spcAft>
              <a:defRPr sz="1000">
                <a:solidFill>
                  <a:schemeClr val="tx1"/>
                </a:solidFill>
                <a:latin typeface="Times New Roman" panose="02020603050405020304" pitchFamily="18" charset="0"/>
              </a:defRPr>
            </a:lvl7pPr>
            <a:lvl8pPr marL="3429000" indent="-228600" defTabSz="923925" eaLnBrk="0" fontAlgn="base" hangingPunct="0">
              <a:spcBef>
                <a:spcPct val="0"/>
              </a:spcBef>
              <a:spcAft>
                <a:spcPct val="0"/>
              </a:spcAft>
              <a:defRPr sz="1000">
                <a:solidFill>
                  <a:schemeClr val="tx1"/>
                </a:solidFill>
                <a:latin typeface="Times New Roman" panose="02020603050405020304" pitchFamily="18" charset="0"/>
              </a:defRPr>
            </a:lvl8pPr>
            <a:lvl9pPr marL="3886200" indent="-228600" defTabSz="923925" eaLnBrk="0" fontAlgn="base" hangingPunct="0">
              <a:spcBef>
                <a:spcPct val="0"/>
              </a:spcBef>
              <a:spcAft>
                <a:spcPct val="0"/>
              </a:spcAft>
              <a:defRPr sz="1000">
                <a:solidFill>
                  <a:schemeClr val="tx1"/>
                </a:solidFill>
                <a:latin typeface="Times New Roman" panose="02020603050405020304" pitchFamily="18" charset="0"/>
              </a:defRPr>
            </a:lvl9pPr>
          </a:lstStyle>
          <a:p>
            <a:pPr eaLnBrk="1" hangingPunct="1"/>
            <a:fld id="{881CDB46-0FBE-4047-B58B-77537BA44F3D}" type="slidenum">
              <a:rPr lang="en-US" altLang="en-US" sz="1200"/>
              <a:pPr eaLnBrk="1" hangingPunct="1"/>
              <a:t>70</a:t>
            </a:fld>
            <a:endParaRPr lang="en-US" altLang="en-US" sz="1200"/>
          </a:p>
        </p:txBody>
      </p:sp>
      <p:sp>
        <p:nvSpPr>
          <p:cNvPr id="77827" name="Rectangle 2">
            <a:extLst>
              <a:ext uri="{FF2B5EF4-FFF2-40B4-BE49-F238E27FC236}">
                <a16:creationId xmlns:a16="http://schemas.microsoft.com/office/drawing/2014/main" id="{F9B97CB0-CA01-264F-82AE-F504DC92BAA7}"/>
              </a:ext>
            </a:extLst>
          </p:cNvPr>
          <p:cNvSpPr>
            <a:spLocks noRot="1" noChangeArrowheads="1" noTextEdit="1"/>
          </p:cNvSpPr>
          <p:nvPr>
            <p:ph type="sldImg"/>
          </p:nvPr>
        </p:nvSpPr>
        <p:spPr>
          <a:ln/>
        </p:spPr>
      </p:sp>
      <p:sp>
        <p:nvSpPr>
          <p:cNvPr id="77828" name="Rectangle 3">
            <a:extLst>
              <a:ext uri="{FF2B5EF4-FFF2-40B4-BE49-F238E27FC236}">
                <a16:creationId xmlns:a16="http://schemas.microsoft.com/office/drawing/2014/main" id="{60AF5F29-A724-FC48-B60E-9518E1EB0006}"/>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850" name="Rectangle 7">
            <a:extLst>
              <a:ext uri="{FF2B5EF4-FFF2-40B4-BE49-F238E27FC236}">
                <a16:creationId xmlns:a16="http://schemas.microsoft.com/office/drawing/2014/main" id="{EFA8D71F-9F72-1D42-8B80-52F83C5F552F}"/>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23925" eaLnBrk="0" hangingPunct="0">
              <a:defRPr sz="1000">
                <a:solidFill>
                  <a:schemeClr val="tx1"/>
                </a:solidFill>
                <a:latin typeface="Times New Roman" panose="02020603050405020304" pitchFamily="18" charset="0"/>
              </a:defRPr>
            </a:lvl1pPr>
            <a:lvl2pPr marL="742950" indent="-285750" defTabSz="923925" eaLnBrk="0" hangingPunct="0">
              <a:defRPr sz="1000">
                <a:solidFill>
                  <a:schemeClr val="tx1"/>
                </a:solidFill>
                <a:latin typeface="Times New Roman" panose="02020603050405020304" pitchFamily="18" charset="0"/>
              </a:defRPr>
            </a:lvl2pPr>
            <a:lvl3pPr marL="1143000" indent="-228600" defTabSz="923925" eaLnBrk="0" hangingPunct="0">
              <a:defRPr sz="1000">
                <a:solidFill>
                  <a:schemeClr val="tx1"/>
                </a:solidFill>
                <a:latin typeface="Times New Roman" panose="02020603050405020304" pitchFamily="18" charset="0"/>
              </a:defRPr>
            </a:lvl3pPr>
            <a:lvl4pPr marL="1600200" indent="-228600" defTabSz="923925" eaLnBrk="0" hangingPunct="0">
              <a:defRPr sz="1000">
                <a:solidFill>
                  <a:schemeClr val="tx1"/>
                </a:solidFill>
                <a:latin typeface="Times New Roman" panose="02020603050405020304" pitchFamily="18" charset="0"/>
              </a:defRPr>
            </a:lvl4pPr>
            <a:lvl5pPr marL="2057400" indent="-228600" defTabSz="923925" eaLnBrk="0" hangingPunct="0">
              <a:defRPr sz="1000">
                <a:solidFill>
                  <a:schemeClr val="tx1"/>
                </a:solidFill>
                <a:latin typeface="Times New Roman" panose="02020603050405020304" pitchFamily="18" charset="0"/>
              </a:defRPr>
            </a:lvl5pPr>
            <a:lvl6pPr marL="2514600" indent="-228600" defTabSz="923925" eaLnBrk="0" fontAlgn="base" hangingPunct="0">
              <a:spcBef>
                <a:spcPct val="0"/>
              </a:spcBef>
              <a:spcAft>
                <a:spcPct val="0"/>
              </a:spcAft>
              <a:defRPr sz="1000">
                <a:solidFill>
                  <a:schemeClr val="tx1"/>
                </a:solidFill>
                <a:latin typeface="Times New Roman" panose="02020603050405020304" pitchFamily="18" charset="0"/>
              </a:defRPr>
            </a:lvl6pPr>
            <a:lvl7pPr marL="2971800" indent="-228600" defTabSz="923925" eaLnBrk="0" fontAlgn="base" hangingPunct="0">
              <a:spcBef>
                <a:spcPct val="0"/>
              </a:spcBef>
              <a:spcAft>
                <a:spcPct val="0"/>
              </a:spcAft>
              <a:defRPr sz="1000">
                <a:solidFill>
                  <a:schemeClr val="tx1"/>
                </a:solidFill>
                <a:latin typeface="Times New Roman" panose="02020603050405020304" pitchFamily="18" charset="0"/>
              </a:defRPr>
            </a:lvl7pPr>
            <a:lvl8pPr marL="3429000" indent="-228600" defTabSz="923925" eaLnBrk="0" fontAlgn="base" hangingPunct="0">
              <a:spcBef>
                <a:spcPct val="0"/>
              </a:spcBef>
              <a:spcAft>
                <a:spcPct val="0"/>
              </a:spcAft>
              <a:defRPr sz="1000">
                <a:solidFill>
                  <a:schemeClr val="tx1"/>
                </a:solidFill>
                <a:latin typeface="Times New Roman" panose="02020603050405020304" pitchFamily="18" charset="0"/>
              </a:defRPr>
            </a:lvl8pPr>
            <a:lvl9pPr marL="3886200" indent="-228600" defTabSz="923925" eaLnBrk="0" fontAlgn="base" hangingPunct="0">
              <a:spcBef>
                <a:spcPct val="0"/>
              </a:spcBef>
              <a:spcAft>
                <a:spcPct val="0"/>
              </a:spcAft>
              <a:defRPr sz="1000">
                <a:solidFill>
                  <a:schemeClr val="tx1"/>
                </a:solidFill>
                <a:latin typeface="Times New Roman" panose="02020603050405020304" pitchFamily="18" charset="0"/>
              </a:defRPr>
            </a:lvl9pPr>
          </a:lstStyle>
          <a:p>
            <a:pPr eaLnBrk="1" hangingPunct="1"/>
            <a:fld id="{03D50504-FB3B-3C45-9DF5-8E7FD83BAE43}" type="slidenum">
              <a:rPr lang="en-US" altLang="en-US" sz="1200"/>
              <a:pPr eaLnBrk="1" hangingPunct="1"/>
              <a:t>71</a:t>
            </a:fld>
            <a:endParaRPr lang="en-US" altLang="en-US" sz="1200"/>
          </a:p>
        </p:txBody>
      </p:sp>
      <p:sp>
        <p:nvSpPr>
          <p:cNvPr id="78851" name="Rectangle 2">
            <a:extLst>
              <a:ext uri="{FF2B5EF4-FFF2-40B4-BE49-F238E27FC236}">
                <a16:creationId xmlns:a16="http://schemas.microsoft.com/office/drawing/2014/main" id="{D5457796-5BF1-474F-934F-9DB412422879}"/>
              </a:ext>
            </a:extLst>
          </p:cNvPr>
          <p:cNvSpPr>
            <a:spLocks noRot="1" noChangeArrowheads="1" noTextEdit="1"/>
          </p:cNvSpPr>
          <p:nvPr>
            <p:ph type="sldImg"/>
          </p:nvPr>
        </p:nvSpPr>
        <p:spPr>
          <a:ln/>
        </p:spPr>
      </p:sp>
      <p:sp>
        <p:nvSpPr>
          <p:cNvPr id="78852" name="Rectangle 3">
            <a:extLst>
              <a:ext uri="{FF2B5EF4-FFF2-40B4-BE49-F238E27FC236}">
                <a16:creationId xmlns:a16="http://schemas.microsoft.com/office/drawing/2014/main" id="{2E7F87D9-C4BD-8044-8899-DB421EC700F5}"/>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9874" name="Rectangle 7">
            <a:extLst>
              <a:ext uri="{FF2B5EF4-FFF2-40B4-BE49-F238E27FC236}">
                <a16:creationId xmlns:a16="http://schemas.microsoft.com/office/drawing/2014/main" id="{108D5289-194C-6746-9378-AC9D0E133E50}"/>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23925" eaLnBrk="0" hangingPunct="0">
              <a:defRPr sz="1000">
                <a:solidFill>
                  <a:schemeClr val="tx1"/>
                </a:solidFill>
                <a:latin typeface="Times New Roman" panose="02020603050405020304" pitchFamily="18" charset="0"/>
              </a:defRPr>
            </a:lvl1pPr>
            <a:lvl2pPr marL="742950" indent="-285750" defTabSz="923925" eaLnBrk="0" hangingPunct="0">
              <a:defRPr sz="1000">
                <a:solidFill>
                  <a:schemeClr val="tx1"/>
                </a:solidFill>
                <a:latin typeface="Times New Roman" panose="02020603050405020304" pitchFamily="18" charset="0"/>
              </a:defRPr>
            </a:lvl2pPr>
            <a:lvl3pPr marL="1143000" indent="-228600" defTabSz="923925" eaLnBrk="0" hangingPunct="0">
              <a:defRPr sz="1000">
                <a:solidFill>
                  <a:schemeClr val="tx1"/>
                </a:solidFill>
                <a:latin typeface="Times New Roman" panose="02020603050405020304" pitchFamily="18" charset="0"/>
              </a:defRPr>
            </a:lvl3pPr>
            <a:lvl4pPr marL="1600200" indent="-228600" defTabSz="923925" eaLnBrk="0" hangingPunct="0">
              <a:defRPr sz="1000">
                <a:solidFill>
                  <a:schemeClr val="tx1"/>
                </a:solidFill>
                <a:latin typeface="Times New Roman" panose="02020603050405020304" pitchFamily="18" charset="0"/>
              </a:defRPr>
            </a:lvl4pPr>
            <a:lvl5pPr marL="2057400" indent="-228600" defTabSz="923925" eaLnBrk="0" hangingPunct="0">
              <a:defRPr sz="1000">
                <a:solidFill>
                  <a:schemeClr val="tx1"/>
                </a:solidFill>
                <a:latin typeface="Times New Roman" panose="02020603050405020304" pitchFamily="18" charset="0"/>
              </a:defRPr>
            </a:lvl5pPr>
            <a:lvl6pPr marL="2514600" indent="-228600" defTabSz="923925" eaLnBrk="0" fontAlgn="base" hangingPunct="0">
              <a:spcBef>
                <a:spcPct val="0"/>
              </a:spcBef>
              <a:spcAft>
                <a:spcPct val="0"/>
              </a:spcAft>
              <a:defRPr sz="1000">
                <a:solidFill>
                  <a:schemeClr val="tx1"/>
                </a:solidFill>
                <a:latin typeface="Times New Roman" panose="02020603050405020304" pitchFamily="18" charset="0"/>
              </a:defRPr>
            </a:lvl6pPr>
            <a:lvl7pPr marL="2971800" indent="-228600" defTabSz="923925" eaLnBrk="0" fontAlgn="base" hangingPunct="0">
              <a:spcBef>
                <a:spcPct val="0"/>
              </a:spcBef>
              <a:spcAft>
                <a:spcPct val="0"/>
              </a:spcAft>
              <a:defRPr sz="1000">
                <a:solidFill>
                  <a:schemeClr val="tx1"/>
                </a:solidFill>
                <a:latin typeface="Times New Roman" panose="02020603050405020304" pitchFamily="18" charset="0"/>
              </a:defRPr>
            </a:lvl7pPr>
            <a:lvl8pPr marL="3429000" indent="-228600" defTabSz="923925" eaLnBrk="0" fontAlgn="base" hangingPunct="0">
              <a:spcBef>
                <a:spcPct val="0"/>
              </a:spcBef>
              <a:spcAft>
                <a:spcPct val="0"/>
              </a:spcAft>
              <a:defRPr sz="1000">
                <a:solidFill>
                  <a:schemeClr val="tx1"/>
                </a:solidFill>
                <a:latin typeface="Times New Roman" panose="02020603050405020304" pitchFamily="18" charset="0"/>
              </a:defRPr>
            </a:lvl8pPr>
            <a:lvl9pPr marL="3886200" indent="-228600" defTabSz="923925" eaLnBrk="0" fontAlgn="base" hangingPunct="0">
              <a:spcBef>
                <a:spcPct val="0"/>
              </a:spcBef>
              <a:spcAft>
                <a:spcPct val="0"/>
              </a:spcAft>
              <a:defRPr sz="1000">
                <a:solidFill>
                  <a:schemeClr val="tx1"/>
                </a:solidFill>
                <a:latin typeface="Times New Roman" panose="02020603050405020304" pitchFamily="18" charset="0"/>
              </a:defRPr>
            </a:lvl9pPr>
          </a:lstStyle>
          <a:p>
            <a:pPr eaLnBrk="1" hangingPunct="1"/>
            <a:fld id="{478CB4D1-7AFD-1244-8DAC-49569344AD62}" type="slidenum">
              <a:rPr lang="en-US" altLang="en-US" sz="1200"/>
              <a:pPr eaLnBrk="1" hangingPunct="1"/>
              <a:t>72</a:t>
            </a:fld>
            <a:endParaRPr lang="en-US" altLang="en-US" sz="1200"/>
          </a:p>
        </p:txBody>
      </p:sp>
      <p:sp>
        <p:nvSpPr>
          <p:cNvPr id="79875" name="Rectangle 2">
            <a:extLst>
              <a:ext uri="{FF2B5EF4-FFF2-40B4-BE49-F238E27FC236}">
                <a16:creationId xmlns:a16="http://schemas.microsoft.com/office/drawing/2014/main" id="{314C9CD9-7D88-9849-ABC0-96AFA0092939}"/>
              </a:ext>
            </a:extLst>
          </p:cNvPr>
          <p:cNvSpPr>
            <a:spLocks noRot="1" noChangeArrowheads="1" noTextEdit="1"/>
          </p:cNvSpPr>
          <p:nvPr>
            <p:ph type="sldImg"/>
          </p:nvPr>
        </p:nvSpPr>
        <p:spPr>
          <a:ln/>
        </p:spPr>
      </p:sp>
      <p:sp>
        <p:nvSpPr>
          <p:cNvPr id="79876" name="Rectangle 3">
            <a:extLst>
              <a:ext uri="{FF2B5EF4-FFF2-40B4-BE49-F238E27FC236}">
                <a16:creationId xmlns:a16="http://schemas.microsoft.com/office/drawing/2014/main" id="{A77E7F17-BD68-0D4B-BB4D-9F79DAF3A28B}"/>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0898" name="Rectangle 7">
            <a:extLst>
              <a:ext uri="{FF2B5EF4-FFF2-40B4-BE49-F238E27FC236}">
                <a16:creationId xmlns:a16="http://schemas.microsoft.com/office/drawing/2014/main" id="{315AB02B-C59C-B942-A74C-E56DC7F4A648}"/>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23925" eaLnBrk="0" hangingPunct="0">
              <a:defRPr sz="1000">
                <a:solidFill>
                  <a:schemeClr val="tx1"/>
                </a:solidFill>
                <a:latin typeface="Times New Roman" panose="02020603050405020304" pitchFamily="18" charset="0"/>
              </a:defRPr>
            </a:lvl1pPr>
            <a:lvl2pPr marL="742950" indent="-285750" defTabSz="923925" eaLnBrk="0" hangingPunct="0">
              <a:defRPr sz="1000">
                <a:solidFill>
                  <a:schemeClr val="tx1"/>
                </a:solidFill>
                <a:latin typeface="Times New Roman" panose="02020603050405020304" pitchFamily="18" charset="0"/>
              </a:defRPr>
            </a:lvl2pPr>
            <a:lvl3pPr marL="1143000" indent="-228600" defTabSz="923925" eaLnBrk="0" hangingPunct="0">
              <a:defRPr sz="1000">
                <a:solidFill>
                  <a:schemeClr val="tx1"/>
                </a:solidFill>
                <a:latin typeface="Times New Roman" panose="02020603050405020304" pitchFamily="18" charset="0"/>
              </a:defRPr>
            </a:lvl3pPr>
            <a:lvl4pPr marL="1600200" indent="-228600" defTabSz="923925" eaLnBrk="0" hangingPunct="0">
              <a:defRPr sz="1000">
                <a:solidFill>
                  <a:schemeClr val="tx1"/>
                </a:solidFill>
                <a:latin typeface="Times New Roman" panose="02020603050405020304" pitchFamily="18" charset="0"/>
              </a:defRPr>
            </a:lvl4pPr>
            <a:lvl5pPr marL="2057400" indent="-228600" defTabSz="923925" eaLnBrk="0" hangingPunct="0">
              <a:defRPr sz="1000">
                <a:solidFill>
                  <a:schemeClr val="tx1"/>
                </a:solidFill>
                <a:latin typeface="Times New Roman" panose="02020603050405020304" pitchFamily="18" charset="0"/>
              </a:defRPr>
            </a:lvl5pPr>
            <a:lvl6pPr marL="2514600" indent="-228600" defTabSz="923925" eaLnBrk="0" fontAlgn="base" hangingPunct="0">
              <a:spcBef>
                <a:spcPct val="0"/>
              </a:spcBef>
              <a:spcAft>
                <a:spcPct val="0"/>
              </a:spcAft>
              <a:defRPr sz="1000">
                <a:solidFill>
                  <a:schemeClr val="tx1"/>
                </a:solidFill>
                <a:latin typeface="Times New Roman" panose="02020603050405020304" pitchFamily="18" charset="0"/>
              </a:defRPr>
            </a:lvl6pPr>
            <a:lvl7pPr marL="2971800" indent="-228600" defTabSz="923925" eaLnBrk="0" fontAlgn="base" hangingPunct="0">
              <a:spcBef>
                <a:spcPct val="0"/>
              </a:spcBef>
              <a:spcAft>
                <a:spcPct val="0"/>
              </a:spcAft>
              <a:defRPr sz="1000">
                <a:solidFill>
                  <a:schemeClr val="tx1"/>
                </a:solidFill>
                <a:latin typeface="Times New Roman" panose="02020603050405020304" pitchFamily="18" charset="0"/>
              </a:defRPr>
            </a:lvl7pPr>
            <a:lvl8pPr marL="3429000" indent="-228600" defTabSz="923925" eaLnBrk="0" fontAlgn="base" hangingPunct="0">
              <a:spcBef>
                <a:spcPct val="0"/>
              </a:spcBef>
              <a:spcAft>
                <a:spcPct val="0"/>
              </a:spcAft>
              <a:defRPr sz="1000">
                <a:solidFill>
                  <a:schemeClr val="tx1"/>
                </a:solidFill>
                <a:latin typeface="Times New Roman" panose="02020603050405020304" pitchFamily="18" charset="0"/>
              </a:defRPr>
            </a:lvl8pPr>
            <a:lvl9pPr marL="3886200" indent="-228600" defTabSz="923925" eaLnBrk="0" fontAlgn="base" hangingPunct="0">
              <a:spcBef>
                <a:spcPct val="0"/>
              </a:spcBef>
              <a:spcAft>
                <a:spcPct val="0"/>
              </a:spcAft>
              <a:defRPr sz="1000">
                <a:solidFill>
                  <a:schemeClr val="tx1"/>
                </a:solidFill>
                <a:latin typeface="Times New Roman" panose="02020603050405020304" pitchFamily="18" charset="0"/>
              </a:defRPr>
            </a:lvl9pPr>
          </a:lstStyle>
          <a:p>
            <a:pPr eaLnBrk="1" hangingPunct="1"/>
            <a:fld id="{F8271172-6F25-9347-B0F9-ECA1AE067E38}" type="slidenum">
              <a:rPr lang="en-US" altLang="en-US" sz="1200"/>
              <a:pPr eaLnBrk="1" hangingPunct="1"/>
              <a:t>73</a:t>
            </a:fld>
            <a:endParaRPr lang="en-US" altLang="en-US" sz="1200"/>
          </a:p>
        </p:txBody>
      </p:sp>
      <p:sp>
        <p:nvSpPr>
          <p:cNvPr id="80899" name="Rectangle 2">
            <a:extLst>
              <a:ext uri="{FF2B5EF4-FFF2-40B4-BE49-F238E27FC236}">
                <a16:creationId xmlns:a16="http://schemas.microsoft.com/office/drawing/2014/main" id="{6F7E48B7-F47E-CA47-A858-F0DF3A68ADE4}"/>
              </a:ext>
            </a:extLst>
          </p:cNvPr>
          <p:cNvSpPr>
            <a:spLocks noRot="1" noChangeArrowheads="1" noTextEdit="1"/>
          </p:cNvSpPr>
          <p:nvPr>
            <p:ph type="sldImg"/>
          </p:nvPr>
        </p:nvSpPr>
        <p:spPr>
          <a:ln/>
        </p:spPr>
      </p:sp>
      <p:sp>
        <p:nvSpPr>
          <p:cNvPr id="80900" name="Rectangle 3">
            <a:extLst>
              <a:ext uri="{FF2B5EF4-FFF2-40B4-BE49-F238E27FC236}">
                <a16:creationId xmlns:a16="http://schemas.microsoft.com/office/drawing/2014/main" id="{7B84AD23-BA53-984F-B2DA-A32072E3BC54}"/>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22" name="Rectangle 7">
            <a:extLst>
              <a:ext uri="{FF2B5EF4-FFF2-40B4-BE49-F238E27FC236}">
                <a16:creationId xmlns:a16="http://schemas.microsoft.com/office/drawing/2014/main" id="{567D7F3A-91C9-EB47-81ED-C20F27C30CF9}"/>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23925" eaLnBrk="0" hangingPunct="0">
              <a:defRPr sz="1000">
                <a:solidFill>
                  <a:schemeClr val="tx1"/>
                </a:solidFill>
                <a:latin typeface="Times New Roman" panose="02020603050405020304" pitchFamily="18" charset="0"/>
              </a:defRPr>
            </a:lvl1pPr>
            <a:lvl2pPr marL="742950" indent="-285750" defTabSz="923925" eaLnBrk="0" hangingPunct="0">
              <a:defRPr sz="1000">
                <a:solidFill>
                  <a:schemeClr val="tx1"/>
                </a:solidFill>
                <a:latin typeface="Times New Roman" panose="02020603050405020304" pitchFamily="18" charset="0"/>
              </a:defRPr>
            </a:lvl2pPr>
            <a:lvl3pPr marL="1143000" indent="-228600" defTabSz="923925" eaLnBrk="0" hangingPunct="0">
              <a:defRPr sz="1000">
                <a:solidFill>
                  <a:schemeClr val="tx1"/>
                </a:solidFill>
                <a:latin typeface="Times New Roman" panose="02020603050405020304" pitchFamily="18" charset="0"/>
              </a:defRPr>
            </a:lvl3pPr>
            <a:lvl4pPr marL="1600200" indent="-228600" defTabSz="923925" eaLnBrk="0" hangingPunct="0">
              <a:defRPr sz="1000">
                <a:solidFill>
                  <a:schemeClr val="tx1"/>
                </a:solidFill>
                <a:latin typeface="Times New Roman" panose="02020603050405020304" pitchFamily="18" charset="0"/>
              </a:defRPr>
            </a:lvl4pPr>
            <a:lvl5pPr marL="2057400" indent="-228600" defTabSz="923925" eaLnBrk="0" hangingPunct="0">
              <a:defRPr sz="1000">
                <a:solidFill>
                  <a:schemeClr val="tx1"/>
                </a:solidFill>
                <a:latin typeface="Times New Roman" panose="02020603050405020304" pitchFamily="18" charset="0"/>
              </a:defRPr>
            </a:lvl5pPr>
            <a:lvl6pPr marL="2514600" indent="-228600" defTabSz="923925" eaLnBrk="0" fontAlgn="base" hangingPunct="0">
              <a:spcBef>
                <a:spcPct val="0"/>
              </a:spcBef>
              <a:spcAft>
                <a:spcPct val="0"/>
              </a:spcAft>
              <a:defRPr sz="1000">
                <a:solidFill>
                  <a:schemeClr val="tx1"/>
                </a:solidFill>
                <a:latin typeface="Times New Roman" panose="02020603050405020304" pitchFamily="18" charset="0"/>
              </a:defRPr>
            </a:lvl6pPr>
            <a:lvl7pPr marL="2971800" indent="-228600" defTabSz="923925" eaLnBrk="0" fontAlgn="base" hangingPunct="0">
              <a:spcBef>
                <a:spcPct val="0"/>
              </a:spcBef>
              <a:spcAft>
                <a:spcPct val="0"/>
              </a:spcAft>
              <a:defRPr sz="1000">
                <a:solidFill>
                  <a:schemeClr val="tx1"/>
                </a:solidFill>
                <a:latin typeface="Times New Roman" panose="02020603050405020304" pitchFamily="18" charset="0"/>
              </a:defRPr>
            </a:lvl7pPr>
            <a:lvl8pPr marL="3429000" indent="-228600" defTabSz="923925" eaLnBrk="0" fontAlgn="base" hangingPunct="0">
              <a:spcBef>
                <a:spcPct val="0"/>
              </a:spcBef>
              <a:spcAft>
                <a:spcPct val="0"/>
              </a:spcAft>
              <a:defRPr sz="1000">
                <a:solidFill>
                  <a:schemeClr val="tx1"/>
                </a:solidFill>
                <a:latin typeface="Times New Roman" panose="02020603050405020304" pitchFamily="18" charset="0"/>
              </a:defRPr>
            </a:lvl8pPr>
            <a:lvl9pPr marL="3886200" indent="-228600" defTabSz="923925" eaLnBrk="0" fontAlgn="base" hangingPunct="0">
              <a:spcBef>
                <a:spcPct val="0"/>
              </a:spcBef>
              <a:spcAft>
                <a:spcPct val="0"/>
              </a:spcAft>
              <a:defRPr sz="1000">
                <a:solidFill>
                  <a:schemeClr val="tx1"/>
                </a:solidFill>
                <a:latin typeface="Times New Roman" panose="02020603050405020304" pitchFamily="18" charset="0"/>
              </a:defRPr>
            </a:lvl9pPr>
          </a:lstStyle>
          <a:p>
            <a:pPr eaLnBrk="1" hangingPunct="1"/>
            <a:fld id="{A92872C4-8846-704A-AF88-00088E116847}" type="slidenum">
              <a:rPr lang="en-US" altLang="en-US" sz="1200"/>
              <a:pPr eaLnBrk="1" hangingPunct="1"/>
              <a:t>74</a:t>
            </a:fld>
            <a:endParaRPr lang="en-US" altLang="en-US" sz="1200"/>
          </a:p>
        </p:txBody>
      </p:sp>
      <p:sp>
        <p:nvSpPr>
          <p:cNvPr id="81923" name="Rectangle 2">
            <a:extLst>
              <a:ext uri="{FF2B5EF4-FFF2-40B4-BE49-F238E27FC236}">
                <a16:creationId xmlns:a16="http://schemas.microsoft.com/office/drawing/2014/main" id="{C5CD4850-FE09-0A47-8850-C5588EC0CACD}"/>
              </a:ext>
            </a:extLst>
          </p:cNvPr>
          <p:cNvSpPr>
            <a:spLocks noRot="1" noChangeArrowheads="1" noTextEdit="1"/>
          </p:cNvSpPr>
          <p:nvPr>
            <p:ph type="sldImg"/>
          </p:nvPr>
        </p:nvSpPr>
        <p:spPr>
          <a:ln/>
        </p:spPr>
      </p:sp>
      <p:sp>
        <p:nvSpPr>
          <p:cNvPr id="81924" name="Rectangle 3">
            <a:extLst>
              <a:ext uri="{FF2B5EF4-FFF2-40B4-BE49-F238E27FC236}">
                <a16:creationId xmlns:a16="http://schemas.microsoft.com/office/drawing/2014/main" id="{92782123-D27E-0845-8F57-AB739A6BDB16}"/>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2946" name="Rectangle 7">
            <a:extLst>
              <a:ext uri="{FF2B5EF4-FFF2-40B4-BE49-F238E27FC236}">
                <a16:creationId xmlns:a16="http://schemas.microsoft.com/office/drawing/2014/main" id="{E6410780-EAD3-7741-A850-B1523135FFB7}"/>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23925" eaLnBrk="0" hangingPunct="0">
              <a:defRPr sz="1000">
                <a:solidFill>
                  <a:schemeClr val="tx1"/>
                </a:solidFill>
                <a:latin typeface="Times New Roman" panose="02020603050405020304" pitchFamily="18" charset="0"/>
              </a:defRPr>
            </a:lvl1pPr>
            <a:lvl2pPr marL="742950" indent="-285750" defTabSz="923925" eaLnBrk="0" hangingPunct="0">
              <a:defRPr sz="1000">
                <a:solidFill>
                  <a:schemeClr val="tx1"/>
                </a:solidFill>
                <a:latin typeface="Times New Roman" panose="02020603050405020304" pitchFamily="18" charset="0"/>
              </a:defRPr>
            </a:lvl2pPr>
            <a:lvl3pPr marL="1143000" indent="-228600" defTabSz="923925" eaLnBrk="0" hangingPunct="0">
              <a:defRPr sz="1000">
                <a:solidFill>
                  <a:schemeClr val="tx1"/>
                </a:solidFill>
                <a:latin typeface="Times New Roman" panose="02020603050405020304" pitchFamily="18" charset="0"/>
              </a:defRPr>
            </a:lvl3pPr>
            <a:lvl4pPr marL="1600200" indent="-228600" defTabSz="923925" eaLnBrk="0" hangingPunct="0">
              <a:defRPr sz="1000">
                <a:solidFill>
                  <a:schemeClr val="tx1"/>
                </a:solidFill>
                <a:latin typeface="Times New Roman" panose="02020603050405020304" pitchFamily="18" charset="0"/>
              </a:defRPr>
            </a:lvl4pPr>
            <a:lvl5pPr marL="2057400" indent="-228600" defTabSz="923925" eaLnBrk="0" hangingPunct="0">
              <a:defRPr sz="1000">
                <a:solidFill>
                  <a:schemeClr val="tx1"/>
                </a:solidFill>
                <a:latin typeface="Times New Roman" panose="02020603050405020304" pitchFamily="18" charset="0"/>
              </a:defRPr>
            </a:lvl5pPr>
            <a:lvl6pPr marL="2514600" indent="-228600" defTabSz="923925" eaLnBrk="0" fontAlgn="base" hangingPunct="0">
              <a:spcBef>
                <a:spcPct val="0"/>
              </a:spcBef>
              <a:spcAft>
                <a:spcPct val="0"/>
              </a:spcAft>
              <a:defRPr sz="1000">
                <a:solidFill>
                  <a:schemeClr val="tx1"/>
                </a:solidFill>
                <a:latin typeface="Times New Roman" panose="02020603050405020304" pitchFamily="18" charset="0"/>
              </a:defRPr>
            </a:lvl6pPr>
            <a:lvl7pPr marL="2971800" indent="-228600" defTabSz="923925" eaLnBrk="0" fontAlgn="base" hangingPunct="0">
              <a:spcBef>
                <a:spcPct val="0"/>
              </a:spcBef>
              <a:spcAft>
                <a:spcPct val="0"/>
              </a:spcAft>
              <a:defRPr sz="1000">
                <a:solidFill>
                  <a:schemeClr val="tx1"/>
                </a:solidFill>
                <a:latin typeface="Times New Roman" panose="02020603050405020304" pitchFamily="18" charset="0"/>
              </a:defRPr>
            </a:lvl7pPr>
            <a:lvl8pPr marL="3429000" indent="-228600" defTabSz="923925" eaLnBrk="0" fontAlgn="base" hangingPunct="0">
              <a:spcBef>
                <a:spcPct val="0"/>
              </a:spcBef>
              <a:spcAft>
                <a:spcPct val="0"/>
              </a:spcAft>
              <a:defRPr sz="1000">
                <a:solidFill>
                  <a:schemeClr val="tx1"/>
                </a:solidFill>
                <a:latin typeface="Times New Roman" panose="02020603050405020304" pitchFamily="18" charset="0"/>
              </a:defRPr>
            </a:lvl8pPr>
            <a:lvl9pPr marL="3886200" indent="-228600" defTabSz="923925" eaLnBrk="0" fontAlgn="base" hangingPunct="0">
              <a:spcBef>
                <a:spcPct val="0"/>
              </a:spcBef>
              <a:spcAft>
                <a:spcPct val="0"/>
              </a:spcAft>
              <a:defRPr sz="1000">
                <a:solidFill>
                  <a:schemeClr val="tx1"/>
                </a:solidFill>
                <a:latin typeface="Times New Roman" panose="02020603050405020304" pitchFamily="18" charset="0"/>
              </a:defRPr>
            </a:lvl9pPr>
          </a:lstStyle>
          <a:p>
            <a:pPr eaLnBrk="1" hangingPunct="1"/>
            <a:fld id="{10249043-F9BF-9E46-B05C-500E9F1E46E1}" type="slidenum">
              <a:rPr lang="en-US" altLang="en-US" sz="1200"/>
              <a:pPr eaLnBrk="1" hangingPunct="1"/>
              <a:t>75</a:t>
            </a:fld>
            <a:endParaRPr lang="en-US" altLang="en-US" sz="1200"/>
          </a:p>
        </p:txBody>
      </p:sp>
      <p:sp>
        <p:nvSpPr>
          <p:cNvPr id="82947" name="Rectangle 2">
            <a:extLst>
              <a:ext uri="{FF2B5EF4-FFF2-40B4-BE49-F238E27FC236}">
                <a16:creationId xmlns:a16="http://schemas.microsoft.com/office/drawing/2014/main" id="{E30F762F-9F69-C84F-AE07-91A9CBB55D61}"/>
              </a:ext>
            </a:extLst>
          </p:cNvPr>
          <p:cNvSpPr>
            <a:spLocks noRot="1" noChangeArrowheads="1" noTextEdit="1"/>
          </p:cNvSpPr>
          <p:nvPr>
            <p:ph type="sldImg"/>
          </p:nvPr>
        </p:nvSpPr>
        <p:spPr>
          <a:ln/>
        </p:spPr>
      </p:sp>
      <p:sp>
        <p:nvSpPr>
          <p:cNvPr id="82948" name="Rectangle 3">
            <a:extLst>
              <a:ext uri="{FF2B5EF4-FFF2-40B4-BE49-F238E27FC236}">
                <a16:creationId xmlns:a16="http://schemas.microsoft.com/office/drawing/2014/main" id="{C1CA239B-0F37-A249-8343-3DA7CB5ED88A}"/>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29798E-90C4-48E6-B39B-37FF65347ABD}"/>
              </a:ext>
            </a:extLst>
          </p:cNvPr>
          <p:cNvSpPr>
            <a:spLocks noGrp="1"/>
          </p:cNvSpPr>
          <p:nvPr>
            <p:ph type="ctrTitle"/>
          </p:nvPr>
        </p:nvSpPr>
        <p:spPr>
          <a:xfrm>
            <a:off x="2197100" y="1079500"/>
            <a:ext cx="7797799" cy="2138400"/>
          </a:xfrm>
        </p:spPr>
        <p:txBody>
          <a:bodyPr anchor="b">
            <a:normAutofit/>
          </a:bodyPr>
          <a:lstStyle>
            <a:lvl1pPr algn="ctr">
              <a:defRPr sz="28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93D95C8C-0A7F-40D9-A690-3D5898EFFE81}"/>
              </a:ext>
            </a:extLst>
          </p:cNvPr>
          <p:cNvSpPr>
            <a:spLocks noGrp="1"/>
          </p:cNvSpPr>
          <p:nvPr>
            <p:ph type="subTitle" idx="1"/>
          </p:nvPr>
        </p:nvSpPr>
        <p:spPr>
          <a:xfrm>
            <a:off x="3308350" y="4113213"/>
            <a:ext cx="5575300" cy="1655762"/>
          </a:xfrm>
        </p:spPr>
        <p:txBody>
          <a:bodyPr/>
          <a:lstStyle>
            <a:lvl1pPr marL="0" indent="0" algn="ctr">
              <a:buNone/>
              <a:defRPr sz="2400" i="1"/>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3D1322F3-E47A-4D6E-96A8-AB5C73BA9906}"/>
              </a:ext>
            </a:extLst>
          </p:cNvPr>
          <p:cNvSpPr>
            <a:spLocks noGrp="1"/>
          </p:cNvSpPr>
          <p:nvPr>
            <p:ph type="dt" sz="half" idx="10"/>
          </p:nvPr>
        </p:nvSpPr>
        <p:spPr>
          <a:xfrm>
            <a:off x="541338" y="6401999"/>
            <a:ext cx="2206625" cy="369332"/>
          </a:xfrm>
          <a:prstGeom prst="rect">
            <a:avLst/>
          </a:prstGeom>
        </p:spPr>
        <p:txBody>
          <a:bodyPr/>
          <a:lstStyle/>
          <a:p>
            <a:fld id="{64F0E216-BA48-4F04-AC4F-645AA0DD6AC6}" type="datetimeFigureOut">
              <a:rPr lang="en-US" smtClean="0"/>
              <a:t>6/9/21</a:t>
            </a:fld>
            <a:endParaRPr lang="en-US" dirty="0"/>
          </a:p>
        </p:txBody>
      </p:sp>
      <p:sp>
        <p:nvSpPr>
          <p:cNvPr id="5" name="Footer Placeholder 4">
            <a:extLst>
              <a:ext uri="{FF2B5EF4-FFF2-40B4-BE49-F238E27FC236}">
                <a16:creationId xmlns:a16="http://schemas.microsoft.com/office/drawing/2014/main" id="{737BF5CE-9E66-4FD5-949F-34E11607C6DF}"/>
              </a:ext>
            </a:extLst>
          </p:cNvPr>
          <p:cNvSpPr>
            <a:spLocks noGrp="1"/>
          </p:cNvSpPr>
          <p:nvPr>
            <p:ph type="ftr" sz="quarter" idx="11"/>
          </p:nvPr>
        </p:nvSpPr>
        <p:spPr>
          <a:xfrm>
            <a:off x="3308350" y="6401999"/>
            <a:ext cx="5575300" cy="369332"/>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EDAB7A-4032-416A-B04E-1F4878912E02}"/>
              </a:ext>
            </a:extLst>
          </p:cNvPr>
          <p:cNvSpPr>
            <a:spLocks noGrp="1"/>
          </p:cNvSpPr>
          <p:nvPr>
            <p:ph type="sldNum" sz="quarter" idx="12"/>
          </p:nvPr>
        </p:nvSpPr>
        <p:spPr>
          <a:xfrm>
            <a:off x="9442800" y="6401999"/>
            <a:ext cx="2208212" cy="369332"/>
          </a:xfrm>
          <a:prstGeom prst="rect">
            <a:avLst/>
          </a:prstGeom>
        </p:spPr>
        <p:txBody>
          <a:bodyPr/>
          <a:lstStyle/>
          <a:p>
            <a:fld id="{D39607A7-8386-47DB-8578-DDEDD194E5D4}" type="slidenum">
              <a:rPr lang="en-US" smtClean="0"/>
              <a:t>‹#›</a:t>
            </a:fld>
            <a:endParaRPr lang="en-US" dirty="0"/>
          </a:p>
        </p:txBody>
      </p:sp>
      <p:cxnSp>
        <p:nvCxnSpPr>
          <p:cNvPr id="7" name="Straight Connector 6">
            <a:extLst>
              <a:ext uri="{FF2B5EF4-FFF2-40B4-BE49-F238E27FC236}">
                <a16:creationId xmlns:a16="http://schemas.microsoft.com/office/drawing/2014/main" id="{701C0CAB-6A03-4C6A-9FAA-219847753628}"/>
              </a:ext>
            </a:extLst>
          </p:cNvPr>
          <p:cNvCxnSpPr>
            <a:cxnSpLocks/>
          </p:cNvCxnSpPr>
          <p:nvPr/>
        </p:nvCxnSpPr>
        <p:spPr>
          <a:xfrm>
            <a:off x="5826000" y="3690871"/>
            <a:ext cx="5400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pSp>
        <p:nvGrpSpPr>
          <p:cNvPr id="20" name="Group 19">
            <a:extLst>
              <a:ext uri="{FF2B5EF4-FFF2-40B4-BE49-F238E27FC236}">
                <a16:creationId xmlns:a16="http://schemas.microsoft.com/office/drawing/2014/main" id="{F982E0B2-AA9C-441C-A08E-A9DF9CF12116}"/>
              </a:ext>
            </a:extLst>
          </p:cNvPr>
          <p:cNvGrpSpPr/>
          <p:nvPr/>
        </p:nvGrpSpPr>
        <p:grpSpPr>
          <a:xfrm>
            <a:off x="9728046" y="4869342"/>
            <a:ext cx="1623711" cy="630920"/>
            <a:chOff x="9588346" y="4824892"/>
            <a:chExt cx="1623711" cy="630920"/>
          </a:xfrm>
        </p:grpSpPr>
        <p:sp>
          <p:nvSpPr>
            <p:cNvPr id="16" name="Freeform: Shape 15">
              <a:extLst>
                <a:ext uri="{FF2B5EF4-FFF2-40B4-BE49-F238E27FC236}">
                  <a16:creationId xmlns:a16="http://schemas.microsoft.com/office/drawing/2014/main" id="{A4A2E074-C10D-4C57-AB72-B631E4D77102}"/>
                </a:ext>
              </a:extLst>
            </p:cNvPr>
            <p:cNvSpPr/>
            <p:nvPr/>
          </p:nvSpPr>
          <p:spPr>
            <a:xfrm rot="2700000" flipH="1">
              <a:off x="10267789" y="4452443"/>
              <a:ext cx="571820" cy="1316717"/>
            </a:xfrm>
            <a:custGeom>
              <a:avLst/>
              <a:gdLst>
                <a:gd name="connsiteX0" fmla="*/ 282417 w 571820"/>
                <a:gd name="connsiteY0" fmla="*/ 0 h 1316717"/>
                <a:gd name="connsiteX1" fmla="*/ 285910 w 571820"/>
                <a:gd name="connsiteY1" fmla="*/ 3175 h 1316717"/>
                <a:gd name="connsiteX2" fmla="*/ 287393 w 571820"/>
                <a:gd name="connsiteY2" fmla="*/ 1827 h 1316717"/>
                <a:gd name="connsiteX3" fmla="*/ 289403 w 571820"/>
                <a:gd name="connsiteY3" fmla="*/ 0 h 1316717"/>
                <a:gd name="connsiteX4" fmla="*/ 289403 w 571820"/>
                <a:gd name="connsiteY4" fmla="*/ 6349 h 1316717"/>
                <a:gd name="connsiteX5" fmla="*/ 309203 w 571820"/>
                <a:gd name="connsiteY5" fmla="*/ 24345 h 1316717"/>
                <a:gd name="connsiteX6" fmla="*/ 571820 w 571820"/>
                <a:gd name="connsiteY6" fmla="*/ 658359 h 1316717"/>
                <a:gd name="connsiteX7" fmla="*/ 309203 w 571820"/>
                <a:gd name="connsiteY7" fmla="*/ 1292372 h 1316717"/>
                <a:gd name="connsiteX8" fmla="*/ 289403 w 571820"/>
                <a:gd name="connsiteY8" fmla="*/ 1310368 h 1316717"/>
                <a:gd name="connsiteX9" fmla="*/ 289403 w 571820"/>
                <a:gd name="connsiteY9" fmla="*/ 1316717 h 1316717"/>
                <a:gd name="connsiteX10" fmla="*/ 287393 w 571820"/>
                <a:gd name="connsiteY10" fmla="*/ 1314890 h 1316717"/>
                <a:gd name="connsiteX11" fmla="*/ 285910 w 571820"/>
                <a:gd name="connsiteY11" fmla="*/ 1313542 h 1316717"/>
                <a:gd name="connsiteX12" fmla="*/ 282417 w 571820"/>
                <a:gd name="connsiteY12" fmla="*/ 1316717 h 1316717"/>
                <a:gd name="connsiteX13" fmla="*/ 282417 w 571820"/>
                <a:gd name="connsiteY13" fmla="*/ 1310367 h 1316717"/>
                <a:gd name="connsiteX14" fmla="*/ 262617 w 571820"/>
                <a:gd name="connsiteY14" fmla="*/ 1292372 h 1316717"/>
                <a:gd name="connsiteX15" fmla="*/ 0 w 571820"/>
                <a:gd name="connsiteY15" fmla="*/ 658358 h 1316717"/>
                <a:gd name="connsiteX16" fmla="*/ 262617 w 571820"/>
                <a:gd name="connsiteY16" fmla="*/ 24345 h 1316717"/>
                <a:gd name="connsiteX17" fmla="*/ 282417 w 571820"/>
                <a:gd name="connsiteY17" fmla="*/ 6349 h 13167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571820" h="1316717">
                  <a:moveTo>
                    <a:pt x="282417" y="0"/>
                  </a:moveTo>
                  <a:lnTo>
                    <a:pt x="285910" y="3175"/>
                  </a:lnTo>
                  <a:lnTo>
                    <a:pt x="287393" y="1827"/>
                  </a:lnTo>
                  <a:lnTo>
                    <a:pt x="289403" y="0"/>
                  </a:lnTo>
                  <a:lnTo>
                    <a:pt x="289403" y="6349"/>
                  </a:lnTo>
                  <a:lnTo>
                    <a:pt x="309203" y="24345"/>
                  </a:lnTo>
                  <a:cubicBezTo>
                    <a:pt x="471461" y="186603"/>
                    <a:pt x="571820" y="410761"/>
                    <a:pt x="571820" y="658359"/>
                  </a:cubicBezTo>
                  <a:cubicBezTo>
                    <a:pt x="571820" y="905956"/>
                    <a:pt x="471461" y="1130114"/>
                    <a:pt x="309203" y="1292372"/>
                  </a:cubicBezTo>
                  <a:lnTo>
                    <a:pt x="289403" y="1310368"/>
                  </a:lnTo>
                  <a:lnTo>
                    <a:pt x="289403" y="1316717"/>
                  </a:lnTo>
                  <a:lnTo>
                    <a:pt x="287393" y="1314890"/>
                  </a:lnTo>
                  <a:lnTo>
                    <a:pt x="285910" y="1313542"/>
                  </a:lnTo>
                  <a:lnTo>
                    <a:pt x="282417" y="1316717"/>
                  </a:lnTo>
                  <a:lnTo>
                    <a:pt x="282417" y="1310367"/>
                  </a:lnTo>
                  <a:lnTo>
                    <a:pt x="262617" y="1292372"/>
                  </a:lnTo>
                  <a:cubicBezTo>
                    <a:pt x="100359" y="1130113"/>
                    <a:pt x="0" y="905956"/>
                    <a:pt x="0" y="658358"/>
                  </a:cubicBezTo>
                  <a:cubicBezTo>
                    <a:pt x="0" y="410761"/>
                    <a:pt x="100359" y="186603"/>
                    <a:pt x="262617" y="24345"/>
                  </a:cubicBezTo>
                  <a:lnTo>
                    <a:pt x="282417" y="6349"/>
                  </a:lnTo>
                  <a:close/>
                </a:path>
              </a:pathLst>
            </a:custGeom>
            <a:solidFill>
              <a:schemeClr val="accent4">
                <a:alpha val="40000"/>
              </a:schemeClr>
            </a:solidFill>
            <a:ln w="127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7" name="Group 16">
              <a:extLst>
                <a:ext uri="{FF2B5EF4-FFF2-40B4-BE49-F238E27FC236}">
                  <a16:creationId xmlns:a16="http://schemas.microsoft.com/office/drawing/2014/main" id="{0B037EB3-1772-4BA8-A95A-E5DBDFEA32B0}"/>
                </a:ext>
              </a:extLst>
            </p:cNvPr>
            <p:cNvGrpSpPr/>
            <p:nvPr/>
          </p:nvGrpSpPr>
          <p:grpSpPr>
            <a:xfrm rot="2700000" flipH="1">
              <a:off x="10112436" y="4359902"/>
              <a:ext cx="571820" cy="1620000"/>
              <a:chOff x="8482785" y="4330454"/>
              <a:chExt cx="571820" cy="1620000"/>
            </a:xfrm>
          </p:grpSpPr>
          <p:sp>
            <p:nvSpPr>
              <p:cNvPr id="18" name="Freeform: Shape 17">
                <a:extLst>
                  <a:ext uri="{FF2B5EF4-FFF2-40B4-BE49-F238E27FC236}">
                    <a16:creationId xmlns:a16="http://schemas.microsoft.com/office/drawing/2014/main" id="{A1F47AC1-63D0-47F3-9728-1A0A0543494B}"/>
                  </a:ext>
                </a:extLst>
              </p:cNvPr>
              <p:cNvSpPr/>
              <p:nvPr/>
            </p:nvSpPr>
            <p:spPr>
              <a:xfrm>
                <a:off x="8482785" y="4333632"/>
                <a:ext cx="571820" cy="1311956"/>
              </a:xfrm>
              <a:custGeom>
                <a:avLst/>
                <a:gdLst>
                  <a:gd name="connsiteX0" fmla="*/ 282417 w 571820"/>
                  <a:gd name="connsiteY0" fmla="*/ 0 h 1316717"/>
                  <a:gd name="connsiteX1" fmla="*/ 285910 w 571820"/>
                  <a:gd name="connsiteY1" fmla="*/ 3175 h 1316717"/>
                  <a:gd name="connsiteX2" fmla="*/ 287393 w 571820"/>
                  <a:gd name="connsiteY2" fmla="*/ 1827 h 1316717"/>
                  <a:gd name="connsiteX3" fmla="*/ 289403 w 571820"/>
                  <a:gd name="connsiteY3" fmla="*/ 0 h 1316717"/>
                  <a:gd name="connsiteX4" fmla="*/ 289403 w 571820"/>
                  <a:gd name="connsiteY4" fmla="*/ 6349 h 1316717"/>
                  <a:gd name="connsiteX5" fmla="*/ 309203 w 571820"/>
                  <a:gd name="connsiteY5" fmla="*/ 24345 h 1316717"/>
                  <a:gd name="connsiteX6" fmla="*/ 571820 w 571820"/>
                  <a:gd name="connsiteY6" fmla="*/ 658359 h 1316717"/>
                  <a:gd name="connsiteX7" fmla="*/ 309203 w 571820"/>
                  <a:gd name="connsiteY7" fmla="*/ 1292372 h 1316717"/>
                  <a:gd name="connsiteX8" fmla="*/ 289403 w 571820"/>
                  <a:gd name="connsiteY8" fmla="*/ 1310368 h 1316717"/>
                  <a:gd name="connsiteX9" fmla="*/ 289403 w 571820"/>
                  <a:gd name="connsiteY9" fmla="*/ 1316717 h 1316717"/>
                  <a:gd name="connsiteX10" fmla="*/ 287393 w 571820"/>
                  <a:gd name="connsiteY10" fmla="*/ 1314890 h 1316717"/>
                  <a:gd name="connsiteX11" fmla="*/ 285910 w 571820"/>
                  <a:gd name="connsiteY11" fmla="*/ 1313542 h 1316717"/>
                  <a:gd name="connsiteX12" fmla="*/ 282417 w 571820"/>
                  <a:gd name="connsiteY12" fmla="*/ 1316717 h 1316717"/>
                  <a:gd name="connsiteX13" fmla="*/ 282417 w 571820"/>
                  <a:gd name="connsiteY13" fmla="*/ 1310367 h 1316717"/>
                  <a:gd name="connsiteX14" fmla="*/ 262617 w 571820"/>
                  <a:gd name="connsiteY14" fmla="*/ 1292372 h 1316717"/>
                  <a:gd name="connsiteX15" fmla="*/ 0 w 571820"/>
                  <a:gd name="connsiteY15" fmla="*/ 658358 h 1316717"/>
                  <a:gd name="connsiteX16" fmla="*/ 262617 w 571820"/>
                  <a:gd name="connsiteY16" fmla="*/ 24345 h 1316717"/>
                  <a:gd name="connsiteX17" fmla="*/ 282417 w 571820"/>
                  <a:gd name="connsiteY17" fmla="*/ 6349 h 1316717"/>
                  <a:gd name="connsiteX0" fmla="*/ 282417 w 571820"/>
                  <a:gd name="connsiteY0" fmla="*/ 6349 h 1316717"/>
                  <a:gd name="connsiteX1" fmla="*/ 285910 w 571820"/>
                  <a:gd name="connsiteY1" fmla="*/ 3175 h 1316717"/>
                  <a:gd name="connsiteX2" fmla="*/ 287393 w 571820"/>
                  <a:gd name="connsiteY2" fmla="*/ 1827 h 1316717"/>
                  <a:gd name="connsiteX3" fmla="*/ 289403 w 571820"/>
                  <a:gd name="connsiteY3" fmla="*/ 0 h 1316717"/>
                  <a:gd name="connsiteX4" fmla="*/ 289403 w 571820"/>
                  <a:gd name="connsiteY4" fmla="*/ 6349 h 1316717"/>
                  <a:gd name="connsiteX5" fmla="*/ 309203 w 571820"/>
                  <a:gd name="connsiteY5" fmla="*/ 24345 h 1316717"/>
                  <a:gd name="connsiteX6" fmla="*/ 571820 w 571820"/>
                  <a:gd name="connsiteY6" fmla="*/ 658359 h 1316717"/>
                  <a:gd name="connsiteX7" fmla="*/ 309203 w 571820"/>
                  <a:gd name="connsiteY7" fmla="*/ 1292372 h 1316717"/>
                  <a:gd name="connsiteX8" fmla="*/ 289403 w 571820"/>
                  <a:gd name="connsiteY8" fmla="*/ 1310368 h 1316717"/>
                  <a:gd name="connsiteX9" fmla="*/ 289403 w 571820"/>
                  <a:gd name="connsiteY9" fmla="*/ 1316717 h 1316717"/>
                  <a:gd name="connsiteX10" fmla="*/ 287393 w 571820"/>
                  <a:gd name="connsiteY10" fmla="*/ 1314890 h 1316717"/>
                  <a:gd name="connsiteX11" fmla="*/ 285910 w 571820"/>
                  <a:gd name="connsiteY11" fmla="*/ 1313542 h 1316717"/>
                  <a:gd name="connsiteX12" fmla="*/ 282417 w 571820"/>
                  <a:gd name="connsiteY12" fmla="*/ 1316717 h 1316717"/>
                  <a:gd name="connsiteX13" fmla="*/ 282417 w 571820"/>
                  <a:gd name="connsiteY13" fmla="*/ 1310367 h 1316717"/>
                  <a:gd name="connsiteX14" fmla="*/ 262617 w 571820"/>
                  <a:gd name="connsiteY14" fmla="*/ 1292372 h 1316717"/>
                  <a:gd name="connsiteX15" fmla="*/ 0 w 571820"/>
                  <a:gd name="connsiteY15" fmla="*/ 658358 h 1316717"/>
                  <a:gd name="connsiteX16" fmla="*/ 262617 w 571820"/>
                  <a:gd name="connsiteY16" fmla="*/ 24345 h 1316717"/>
                  <a:gd name="connsiteX17" fmla="*/ 282417 w 571820"/>
                  <a:gd name="connsiteY17" fmla="*/ 6349 h 1316717"/>
                  <a:gd name="connsiteX0" fmla="*/ 262617 w 571820"/>
                  <a:gd name="connsiteY0" fmla="*/ 24345 h 1316717"/>
                  <a:gd name="connsiteX1" fmla="*/ 285910 w 571820"/>
                  <a:gd name="connsiteY1" fmla="*/ 3175 h 1316717"/>
                  <a:gd name="connsiteX2" fmla="*/ 287393 w 571820"/>
                  <a:gd name="connsiteY2" fmla="*/ 1827 h 1316717"/>
                  <a:gd name="connsiteX3" fmla="*/ 289403 w 571820"/>
                  <a:gd name="connsiteY3" fmla="*/ 0 h 1316717"/>
                  <a:gd name="connsiteX4" fmla="*/ 289403 w 571820"/>
                  <a:gd name="connsiteY4" fmla="*/ 6349 h 1316717"/>
                  <a:gd name="connsiteX5" fmla="*/ 309203 w 571820"/>
                  <a:gd name="connsiteY5" fmla="*/ 24345 h 1316717"/>
                  <a:gd name="connsiteX6" fmla="*/ 571820 w 571820"/>
                  <a:gd name="connsiteY6" fmla="*/ 658359 h 1316717"/>
                  <a:gd name="connsiteX7" fmla="*/ 309203 w 571820"/>
                  <a:gd name="connsiteY7" fmla="*/ 1292372 h 1316717"/>
                  <a:gd name="connsiteX8" fmla="*/ 289403 w 571820"/>
                  <a:gd name="connsiteY8" fmla="*/ 1310368 h 1316717"/>
                  <a:gd name="connsiteX9" fmla="*/ 289403 w 571820"/>
                  <a:gd name="connsiteY9" fmla="*/ 1316717 h 1316717"/>
                  <a:gd name="connsiteX10" fmla="*/ 287393 w 571820"/>
                  <a:gd name="connsiteY10" fmla="*/ 1314890 h 1316717"/>
                  <a:gd name="connsiteX11" fmla="*/ 285910 w 571820"/>
                  <a:gd name="connsiteY11" fmla="*/ 1313542 h 1316717"/>
                  <a:gd name="connsiteX12" fmla="*/ 282417 w 571820"/>
                  <a:gd name="connsiteY12" fmla="*/ 1316717 h 1316717"/>
                  <a:gd name="connsiteX13" fmla="*/ 282417 w 571820"/>
                  <a:gd name="connsiteY13" fmla="*/ 1310367 h 1316717"/>
                  <a:gd name="connsiteX14" fmla="*/ 262617 w 571820"/>
                  <a:gd name="connsiteY14" fmla="*/ 1292372 h 1316717"/>
                  <a:gd name="connsiteX15" fmla="*/ 0 w 571820"/>
                  <a:gd name="connsiteY15" fmla="*/ 658358 h 1316717"/>
                  <a:gd name="connsiteX16" fmla="*/ 262617 w 571820"/>
                  <a:gd name="connsiteY16" fmla="*/ 24345 h 1316717"/>
                  <a:gd name="connsiteX0" fmla="*/ 262617 w 571820"/>
                  <a:gd name="connsiteY0" fmla="*/ 24345 h 1316717"/>
                  <a:gd name="connsiteX1" fmla="*/ 285910 w 571820"/>
                  <a:gd name="connsiteY1" fmla="*/ 3175 h 1316717"/>
                  <a:gd name="connsiteX2" fmla="*/ 287393 w 571820"/>
                  <a:gd name="connsiteY2" fmla="*/ 1827 h 1316717"/>
                  <a:gd name="connsiteX3" fmla="*/ 289403 w 571820"/>
                  <a:gd name="connsiteY3" fmla="*/ 0 h 1316717"/>
                  <a:gd name="connsiteX4" fmla="*/ 309203 w 571820"/>
                  <a:gd name="connsiteY4" fmla="*/ 24345 h 1316717"/>
                  <a:gd name="connsiteX5" fmla="*/ 571820 w 571820"/>
                  <a:gd name="connsiteY5" fmla="*/ 658359 h 1316717"/>
                  <a:gd name="connsiteX6" fmla="*/ 309203 w 571820"/>
                  <a:gd name="connsiteY6" fmla="*/ 1292372 h 1316717"/>
                  <a:gd name="connsiteX7" fmla="*/ 289403 w 571820"/>
                  <a:gd name="connsiteY7" fmla="*/ 1310368 h 1316717"/>
                  <a:gd name="connsiteX8" fmla="*/ 289403 w 571820"/>
                  <a:gd name="connsiteY8" fmla="*/ 1316717 h 1316717"/>
                  <a:gd name="connsiteX9" fmla="*/ 287393 w 571820"/>
                  <a:gd name="connsiteY9" fmla="*/ 1314890 h 1316717"/>
                  <a:gd name="connsiteX10" fmla="*/ 285910 w 571820"/>
                  <a:gd name="connsiteY10" fmla="*/ 1313542 h 1316717"/>
                  <a:gd name="connsiteX11" fmla="*/ 282417 w 571820"/>
                  <a:gd name="connsiteY11" fmla="*/ 1316717 h 1316717"/>
                  <a:gd name="connsiteX12" fmla="*/ 282417 w 571820"/>
                  <a:gd name="connsiteY12" fmla="*/ 1310367 h 1316717"/>
                  <a:gd name="connsiteX13" fmla="*/ 262617 w 571820"/>
                  <a:gd name="connsiteY13" fmla="*/ 1292372 h 1316717"/>
                  <a:gd name="connsiteX14" fmla="*/ 0 w 571820"/>
                  <a:gd name="connsiteY14" fmla="*/ 658358 h 1316717"/>
                  <a:gd name="connsiteX15" fmla="*/ 262617 w 571820"/>
                  <a:gd name="connsiteY15" fmla="*/ 24345 h 1316717"/>
                  <a:gd name="connsiteX0" fmla="*/ 262617 w 571820"/>
                  <a:gd name="connsiteY0" fmla="*/ 22518 h 1314890"/>
                  <a:gd name="connsiteX1" fmla="*/ 285910 w 571820"/>
                  <a:gd name="connsiteY1" fmla="*/ 1348 h 1314890"/>
                  <a:gd name="connsiteX2" fmla="*/ 287393 w 571820"/>
                  <a:gd name="connsiteY2" fmla="*/ 0 h 1314890"/>
                  <a:gd name="connsiteX3" fmla="*/ 309203 w 571820"/>
                  <a:gd name="connsiteY3" fmla="*/ 22518 h 1314890"/>
                  <a:gd name="connsiteX4" fmla="*/ 571820 w 571820"/>
                  <a:gd name="connsiteY4" fmla="*/ 656532 h 1314890"/>
                  <a:gd name="connsiteX5" fmla="*/ 309203 w 571820"/>
                  <a:gd name="connsiteY5" fmla="*/ 1290545 h 1314890"/>
                  <a:gd name="connsiteX6" fmla="*/ 289403 w 571820"/>
                  <a:gd name="connsiteY6" fmla="*/ 1308541 h 1314890"/>
                  <a:gd name="connsiteX7" fmla="*/ 289403 w 571820"/>
                  <a:gd name="connsiteY7" fmla="*/ 1314890 h 1314890"/>
                  <a:gd name="connsiteX8" fmla="*/ 287393 w 571820"/>
                  <a:gd name="connsiteY8" fmla="*/ 1313063 h 1314890"/>
                  <a:gd name="connsiteX9" fmla="*/ 285910 w 571820"/>
                  <a:gd name="connsiteY9" fmla="*/ 1311715 h 1314890"/>
                  <a:gd name="connsiteX10" fmla="*/ 282417 w 571820"/>
                  <a:gd name="connsiteY10" fmla="*/ 1314890 h 1314890"/>
                  <a:gd name="connsiteX11" fmla="*/ 282417 w 571820"/>
                  <a:gd name="connsiteY11" fmla="*/ 1308540 h 1314890"/>
                  <a:gd name="connsiteX12" fmla="*/ 262617 w 571820"/>
                  <a:gd name="connsiteY12" fmla="*/ 1290545 h 1314890"/>
                  <a:gd name="connsiteX13" fmla="*/ 0 w 571820"/>
                  <a:gd name="connsiteY13" fmla="*/ 656531 h 1314890"/>
                  <a:gd name="connsiteX14" fmla="*/ 262617 w 571820"/>
                  <a:gd name="connsiteY14" fmla="*/ 22518 h 1314890"/>
                  <a:gd name="connsiteX0" fmla="*/ 262617 w 571820"/>
                  <a:gd name="connsiteY0" fmla="*/ 21170 h 1313542"/>
                  <a:gd name="connsiteX1" fmla="*/ 285910 w 571820"/>
                  <a:gd name="connsiteY1" fmla="*/ 0 h 1313542"/>
                  <a:gd name="connsiteX2" fmla="*/ 309203 w 571820"/>
                  <a:gd name="connsiteY2" fmla="*/ 21170 h 1313542"/>
                  <a:gd name="connsiteX3" fmla="*/ 571820 w 571820"/>
                  <a:gd name="connsiteY3" fmla="*/ 655184 h 1313542"/>
                  <a:gd name="connsiteX4" fmla="*/ 309203 w 571820"/>
                  <a:gd name="connsiteY4" fmla="*/ 1289197 h 1313542"/>
                  <a:gd name="connsiteX5" fmla="*/ 289403 w 571820"/>
                  <a:gd name="connsiteY5" fmla="*/ 1307193 h 1313542"/>
                  <a:gd name="connsiteX6" fmla="*/ 289403 w 571820"/>
                  <a:gd name="connsiteY6" fmla="*/ 1313542 h 1313542"/>
                  <a:gd name="connsiteX7" fmla="*/ 287393 w 571820"/>
                  <a:gd name="connsiteY7" fmla="*/ 1311715 h 1313542"/>
                  <a:gd name="connsiteX8" fmla="*/ 285910 w 571820"/>
                  <a:gd name="connsiteY8" fmla="*/ 1310367 h 1313542"/>
                  <a:gd name="connsiteX9" fmla="*/ 282417 w 571820"/>
                  <a:gd name="connsiteY9" fmla="*/ 1313542 h 1313542"/>
                  <a:gd name="connsiteX10" fmla="*/ 282417 w 571820"/>
                  <a:gd name="connsiteY10" fmla="*/ 1307192 h 1313542"/>
                  <a:gd name="connsiteX11" fmla="*/ 262617 w 571820"/>
                  <a:gd name="connsiteY11" fmla="*/ 1289197 h 1313542"/>
                  <a:gd name="connsiteX12" fmla="*/ 0 w 571820"/>
                  <a:gd name="connsiteY12" fmla="*/ 655183 h 1313542"/>
                  <a:gd name="connsiteX13" fmla="*/ 262617 w 571820"/>
                  <a:gd name="connsiteY13" fmla="*/ 21170 h 1313542"/>
                  <a:gd name="connsiteX0" fmla="*/ 262617 w 571820"/>
                  <a:gd name="connsiteY0" fmla="*/ 21170 h 1313542"/>
                  <a:gd name="connsiteX1" fmla="*/ 285910 w 571820"/>
                  <a:gd name="connsiteY1" fmla="*/ 0 h 1313542"/>
                  <a:gd name="connsiteX2" fmla="*/ 309203 w 571820"/>
                  <a:gd name="connsiteY2" fmla="*/ 21170 h 1313542"/>
                  <a:gd name="connsiteX3" fmla="*/ 571820 w 571820"/>
                  <a:gd name="connsiteY3" fmla="*/ 655184 h 1313542"/>
                  <a:gd name="connsiteX4" fmla="*/ 309203 w 571820"/>
                  <a:gd name="connsiteY4" fmla="*/ 1289197 h 1313542"/>
                  <a:gd name="connsiteX5" fmla="*/ 289403 w 571820"/>
                  <a:gd name="connsiteY5" fmla="*/ 1307193 h 1313542"/>
                  <a:gd name="connsiteX6" fmla="*/ 289403 w 571820"/>
                  <a:gd name="connsiteY6" fmla="*/ 1313542 h 1313542"/>
                  <a:gd name="connsiteX7" fmla="*/ 287393 w 571820"/>
                  <a:gd name="connsiteY7" fmla="*/ 1311715 h 1313542"/>
                  <a:gd name="connsiteX8" fmla="*/ 285910 w 571820"/>
                  <a:gd name="connsiteY8" fmla="*/ 1310367 h 1313542"/>
                  <a:gd name="connsiteX9" fmla="*/ 282417 w 571820"/>
                  <a:gd name="connsiteY9" fmla="*/ 1313542 h 1313542"/>
                  <a:gd name="connsiteX10" fmla="*/ 262617 w 571820"/>
                  <a:gd name="connsiteY10" fmla="*/ 1289197 h 1313542"/>
                  <a:gd name="connsiteX11" fmla="*/ 0 w 571820"/>
                  <a:gd name="connsiteY11" fmla="*/ 655183 h 1313542"/>
                  <a:gd name="connsiteX12" fmla="*/ 262617 w 571820"/>
                  <a:gd name="connsiteY12" fmla="*/ 21170 h 1313542"/>
                  <a:gd name="connsiteX0" fmla="*/ 262617 w 571820"/>
                  <a:gd name="connsiteY0" fmla="*/ 21170 h 1313542"/>
                  <a:gd name="connsiteX1" fmla="*/ 285910 w 571820"/>
                  <a:gd name="connsiteY1" fmla="*/ 0 h 1313542"/>
                  <a:gd name="connsiteX2" fmla="*/ 309203 w 571820"/>
                  <a:gd name="connsiteY2" fmla="*/ 21170 h 1313542"/>
                  <a:gd name="connsiteX3" fmla="*/ 571820 w 571820"/>
                  <a:gd name="connsiteY3" fmla="*/ 655184 h 1313542"/>
                  <a:gd name="connsiteX4" fmla="*/ 309203 w 571820"/>
                  <a:gd name="connsiteY4" fmla="*/ 1289197 h 1313542"/>
                  <a:gd name="connsiteX5" fmla="*/ 289403 w 571820"/>
                  <a:gd name="connsiteY5" fmla="*/ 1307193 h 1313542"/>
                  <a:gd name="connsiteX6" fmla="*/ 289403 w 571820"/>
                  <a:gd name="connsiteY6" fmla="*/ 1313542 h 1313542"/>
                  <a:gd name="connsiteX7" fmla="*/ 287393 w 571820"/>
                  <a:gd name="connsiteY7" fmla="*/ 1311715 h 1313542"/>
                  <a:gd name="connsiteX8" fmla="*/ 285910 w 571820"/>
                  <a:gd name="connsiteY8" fmla="*/ 1310367 h 1313542"/>
                  <a:gd name="connsiteX9" fmla="*/ 262617 w 571820"/>
                  <a:gd name="connsiteY9" fmla="*/ 1289197 h 1313542"/>
                  <a:gd name="connsiteX10" fmla="*/ 0 w 571820"/>
                  <a:gd name="connsiteY10" fmla="*/ 655183 h 1313542"/>
                  <a:gd name="connsiteX11" fmla="*/ 262617 w 571820"/>
                  <a:gd name="connsiteY11" fmla="*/ 21170 h 1313542"/>
                  <a:gd name="connsiteX0" fmla="*/ 262617 w 571820"/>
                  <a:gd name="connsiteY0" fmla="*/ 21170 h 1313542"/>
                  <a:gd name="connsiteX1" fmla="*/ 285910 w 571820"/>
                  <a:gd name="connsiteY1" fmla="*/ 0 h 1313542"/>
                  <a:gd name="connsiteX2" fmla="*/ 309203 w 571820"/>
                  <a:gd name="connsiteY2" fmla="*/ 21170 h 1313542"/>
                  <a:gd name="connsiteX3" fmla="*/ 571820 w 571820"/>
                  <a:gd name="connsiteY3" fmla="*/ 655184 h 1313542"/>
                  <a:gd name="connsiteX4" fmla="*/ 309203 w 571820"/>
                  <a:gd name="connsiteY4" fmla="*/ 1289197 h 1313542"/>
                  <a:gd name="connsiteX5" fmla="*/ 289403 w 571820"/>
                  <a:gd name="connsiteY5" fmla="*/ 1307193 h 1313542"/>
                  <a:gd name="connsiteX6" fmla="*/ 289403 w 571820"/>
                  <a:gd name="connsiteY6" fmla="*/ 1313542 h 1313542"/>
                  <a:gd name="connsiteX7" fmla="*/ 287393 w 571820"/>
                  <a:gd name="connsiteY7" fmla="*/ 1311715 h 1313542"/>
                  <a:gd name="connsiteX8" fmla="*/ 262617 w 571820"/>
                  <a:gd name="connsiteY8" fmla="*/ 1289197 h 1313542"/>
                  <a:gd name="connsiteX9" fmla="*/ 0 w 571820"/>
                  <a:gd name="connsiteY9" fmla="*/ 655183 h 1313542"/>
                  <a:gd name="connsiteX10" fmla="*/ 262617 w 571820"/>
                  <a:gd name="connsiteY10" fmla="*/ 21170 h 1313542"/>
                  <a:gd name="connsiteX0" fmla="*/ 262617 w 571820"/>
                  <a:gd name="connsiteY0" fmla="*/ 21170 h 1313542"/>
                  <a:gd name="connsiteX1" fmla="*/ 285910 w 571820"/>
                  <a:gd name="connsiteY1" fmla="*/ 0 h 1313542"/>
                  <a:gd name="connsiteX2" fmla="*/ 309203 w 571820"/>
                  <a:gd name="connsiteY2" fmla="*/ 21170 h 1313542"/>
                  <a:gd name="connsiteX3" fmla="*/ 571820 w 571820"/>
                  <a:gd name="connsiteY3" fmla="*/ 655184 h 1313542"/>
                  <a:gd name="connsiteX4" fmla="*/ 309203 w 571820"/>
                  <a:gd name="connsiteY4" fmla="*/ 1289197 h 1313542"/>
                  <a:gd name="connsiteX5" fmla="*/ 289403 w 571820"/>
                  <a:gd name="connsiteY5" fmla="*/ 1307193 h 1313542"/>
                  <a:gd name="connsiteX6" fmla="*/ 289403 w 571820"/>
                  <a:gd name="connsiteY6" fmla="*/ 1313542 h 1313542"/>
                  <a:gd name="connsiteX7" fmla="*/ 262617 w 571820"/>
                  <a:gd name="connsiteY7" fmla="*/ 1289197 h 1313542"/>
                  <a:gd name="connsiteX8" fmla="*/ 0 w 571820"/>
                  <a:gd name="connsiteY8" fmla="*/ 655183 h 1313542"/>
                  <a:gd name="connsiteX9" fmla="*/ 262617 w 571820"/>
                  <a:gd name="connsiteY9" fmla="*/ 21170 h 1313542"/>
                  <a:gd name="connsiteX0" fmla="*/ 262617 w 571820"/>
                  <a:gd name="connsiteY0" fmla="*/ 21170 h 1364739"/>
                  <a:gd name="connsiteX1" fmla="*/ 285910 w 571820"/>
                  <a:gd name="connsiteY1" fmla="*/ 0 h 1364739"/>
                  <a:gd name="connsiteX2" fmla="*/ 309203 w 571820"/>
                  <a:gd name="connsiteY2" fmla="*/ 21170 h 1364739"/>
                  <a:gd name="connsiteX3" fmla="*/ 571820 w 571820"/>
                  <a:gd name="connsiteY3" fmla="*/ 655184 h 1364739"/>
                  <a:gd name="connsiteX4" fmla="*/ 309203 w 571820"/>
                  <a:gd name="connsiteY4" fmla="*/ 1289197 h 1364739"/>
                  <a:gd name="connsiteX5" fmla="*/ 289403 w 571820"/>
                  <a:gd name="connsiteY5" fmla="*/ 1307193 h 1364739"/>
                  <a:gd name="connsiteX6" fmla="*/ 177485 w 571820"/>
                  <a:gd name="connsiteY6" fmla="*/ 1364739 h 1364739"/>
                  <a:gd name="connsiteX7" fmla="*/ 262617 w 571820"/>
                  <a:gd name="connsiteY7" fmla="*/ 1289197 h 1364739"/>
                  <a:gd name="connsiteX8" fmla="*/ 0 w 571820"/>
                  <a:gd name="connsiteY8" fmla="*/ 655183 h 1364739"/>
                  <a:gd name="connsiteX9" fmla="*/ 262617 w 571820"/>
                  <a:gd name="connsiteY9" fmla="*/ 21170 h 1364739"/>
                  <a:gd name="connsiteX0" fmla="*/ 262617 w 571820"/>
                  <a:gd name="connsiteY0" fmla="*/ 21170 h 1364739"/>
                  <a:gd name="connsiteX1" fmla="*/ 285910 w 571820"/>
                  <a:gd name="connsiteY1" fmla="*/ 0 h 1364739"/>
                  <a:gd name="connsiteX2" fmla="*/ 309203 w 571820"/>
                  <a:gd name="connsiteY2" fmla="*/ 21170 h 1364739"/>
                  <a:gd name="connsiteX3" fmla="*/ 571820 w 571820"/>
                  <a:gd name="connsiteY3" fmla="*/ 655184 h 1364739"/>
                  <a:gd name="connsiteX4" fmla="*/ 309203 w 571820"/>
                  <a:gd name="connsiteY4" fmla="*/ 1289197 h 1364739"/>
                  <a:gd name="connsiteX5" fmla="*/ 285832 w 571820"/>
                  <a:gd name="connsiteY5" fmla="*/ 1311956 h 1364739"/>
                  <a:gd name="connsiteX6" fmla="*/ 177485 w 571820"/>
                  <a:gd name="connsiteY6" fmla="*/ 1364739 h 1364739"/>
                  <a:gd name="connsiteX7" fmla="*/ 262617 w 571820"/>
                  <a:gd name="connsiteY7" fmla="*/ 1289197 h 1364739"/>
                  <a:gd name="connsiteX8" fmla="*/ 0 w 571820"/>
                  <a:gd name="connsiteY8" fmla="*/ 655183 h 1364739"/>
                  <a:gd name="connsiteX9" fmla="*/ 262617 w 571820"/>
                  <a:gd name="connsiteY9" fmla="*/ 21170 h 1364739"/>
                  <a:gd name="connsiteX0" fmla="*/ 262617 w 571820"/>
                  <a:gd name="connsiteY0" fmla="*/ 21170 h 1311956"/>
                  <a:gd name="connsiteX1" fmla="*/ 285910 w 571820"/>
                  <a:gd name="connsiteY1" fmla="*/ 0 h 1311956"/>
                  <a:gd name="connsiteX2" fmla="*/ 309203 w 571820"/>
                  <a:gd name="connsiteY2" fmla="*/ 21170 h 1311956"/>
                  <a:gd name="connsiteX3" fmla="*/ 571820 w 571820"/>
                  <a:gd name="connsiteY3" fmla="*/ 655184 h 1311956"/>
                  <a:gd name="connsiteX4" fmla="*/ 309203 w 571820"/>
                  <a:gd name="connsiteY4" fmla="*/ 1289197 h 1311956"/>
                  <a:gd name="connsiteX5" fmla="*/ 285832 w 571820"/>
                  <a:gd name="connsiteY5" fmla="*/ 1311956 h 1311956"/>
                  <a:gd name="connsiteX6" fmla="*/ 262617 w 571820"/>
                  <a:gd name="connsiteY6" fmla="*/ 1289197 h 1311956"/>
                  <a:gd name="connsiteX7" fmla="*/ 0 w 571820"/>
                  <a:gd name="connsiteY7" fmla="*/ 655183 h 1311956"/>
                  <a:gd name="connsiteX8" fmla="*/ 262617 w 571820"/>
                  <a:gd name="connsiteY8" fmla="*/ 21170 h 13119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71820" h="1311956">
                    <a:moveTo>
                      <a:pt x="262617" y="21170"/>
                    </a:moveTo>
                    <a:lnTo>
                      <a:pt x="285910" y="0"/>
                    </a:lnTo>
                    <a:lnTo>
                      <a:pt x="309203" y="21170"/>
                    </a:lnTo>
                    <a:cubicBezTo>
                      <a:pt x="471461" y="183428"/>
                      <a:pt x="571820" y="407586"/>
                      <a:pt x="571820" y="655184"/>
                    </a:cubicBezTo>
                    <a:cubicBezTo>
                      <a:pt x="571820" y="902781"/>
                      <a:pt x="471461" y="1126939"/>
                      <a:pt x="309203" y="1289197"/>
                    </a:cubicBezTo>
                    <a:lnTo>
                      <a:pt x="285832" y="1311956"/>
                    </a:lnTo>
                    <a:lnTo>
                      <a:pt x="262617" y="1289197"/>
                    </a:lnTo>
                    <a:cubicBezTo>
                      <a:pt x="100359" y="1126938"/>
                      <a:pt x="0" y="902781"/>
                      <a:pt x="0" y="655183"/>
                    </a:cubicBezTo>
                    <a:cubicBezTo>
                      <a:pt x="0" y="407586"/>
                      <a:pt x="100359" y="183428"/>
                      <a:pt x="262617" y="21170"/>
                    </a:cubicBez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cxnSp>
            <p:nvCxnSpPr>
              <p:cNvPr id="19" name="Straight Connector 18">
                <a:extLst>
                  <a:ext uri="{FF2B5EF4-FFF2-40B4-BE49-F238E27FC236}">
                    <a16:creationId xmlns:a16="http://schemas.microsoft.com/office/drawing/2014/main" id="{803A57D6-0C36-4560-A08A-16768551EF6F}"/>
                  </a:ext>
                </a:extLst>
              </p:cNvPr>
              <p:cNvCxnSpPr>
                <a:cxnSpLocks/>
              </p:cNvCxnSpPr>
              <p:nvPr/>
            </p:nvCxnSpPr>
            <p:spPr>
              <a:xfrm>
                <a:off x="8768695" y="4330454"/>
                <a:ext cx="0" cy="16200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pSp>
      </p:grpSp>
    </p:spTree>
    <p:extLst>
      <p:ext uri="{BB962C8B-B14F-4D97-AF65-F5344CB8AC3E}">
        <p14:creationId xmlns:p14="http://schemas.microsoft.com/office/powerpoint/2010/main" val="305552173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EA217A-A229-4751-8D09-0CAD914F6286}"/>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1A9DEA33-60C3-4B28-B3EF-E93D6D46A309}"/>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F7D3B28-C66B-4279-AB67-2BC1D01239A4}"/>
              </a:ext>
            </a:extLst>
          </p:cNvPr>
          <p:cNvSpPr>
            <a:spLocks noGrp="1"/>
          </p:cNvSpPr>
          <p:nvPr>
            <p:ph type="dt" sz="half" idx="10"/>
          </p:nvPr>
        </p:nvSpPr>
        <p:spPr>
          <a:xfrm>
            <a:off x="541338" y="6401999"/>
            <a:ext cx="2206625" cy="369332"/>
          </a:xfrm>
          <a:prstGeom prst="rect">
            <a:avLst/>
          </a:prstGeom>
        </p:spPr>
        <p:txBody>
          <a:bodyPr/>
          <a:lstStyle/>
          <a:p>
            <a:fld id="{64F0E216-BA48-4F04-AC4F-645AA0DD6AC6}" type="datetimeFigureOut">
              <a:rPr lang="en-US" smtClean="0"/>
              <a:t>6/9/21</a:t>
            </a:fld>
            <a:endParaRPr lang="en-US"/>
          </a:p>
        </p:txBody>
      </p:sp>
      <p:sp>
        <p:nvSpPr>
          <p:cNvPr id="5" name="Footer Placeholder 4">
            <a:extLst>
              <a:ext uri="{FF2B5EF4-FFF2-40B4-BE49-F238E27FC236}">
                <a16:creationId xmlns:a16="http://schemas.microsoft.com/office/drawing/2014/main" id="{8928FF39-A0DA-4F77-9297-B83C86B575D9}"/>
              </a:ext>
            </a:extLst>
          </p:cNvPr>
          <p:cNvSpPr>
            <a:spLocks noGrp="1"/>
          </p:cNvSpPr>
          <p:nvPr>
            <p:ph type="ftr" sz="quarter" idx="11"/>
          </p:nvPr>
        </p:nvSpPr>
        <p:spPr>
          <a:xfrm>
            <a:off x="3308350" y="6401999"/>
            <a:ext cx="5575300" cy="369332"/>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69D7D65A-9D4E-42F6-A8BF-1EEAFB180710}"/>
              </a:ext>
            </a:extLst>
          </p:cNvPr>
          <p:cNvSpPr>
            <a:spLocks noGrp="1"/>
          </p:cNvSpPr>
          <p:nvPr>
            <p:ph type="sldNum" sz="quarter" idx="12"/>
          </p:nvPr>
        </p:nvSpPr>
        <p:spPr>
          <a:xfrm>
            <a:off x="9442800" y="6401999"/>
            <a:ext cx="2208212" cy="369332"/>
          </a:xfrm>
          <a:prstGeom prst="rect">
            <a:avLst/>
          </a:prstGeom>
        </p:spPr>
        <p:txBody>
          <a:bodyPr/>
          <a:lstStyle/>
          <a:p>
            <a:fld id="{D39607A7-8386-47DB-8578-DDEDD194E5D4}" type="slidenum">
              <a:rPr lang="en-US" smtClean="0"/>
              <a:t>‹#›</a:t>
            </a:fld>
            <a:endParaRPr lang="en-US"/>
          </a:p>
        </p:txBody>
      </p:sp>
    </p:spTree>
    <p:extLst>
      <p:ext uri="{BB962C8B-B14F-4D97-AF65-F5344CB8AC3E}">
        <p14:creationId xmlns:p14="http://schemas.microsoft.com/office/powerpoint/2010/main" val="265240218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3017BB-B242-4CC6-887C-83E08CE2D54A}"/>
              </a:ext>
            </a:extLst>
          </p:cNvPr>
          <p:cNvSpPr>
            <a:spLocks noGrp="1"/>
          </p:cNvSpPr>
          <p:nvPr>
            <p:ph type="title"/>
          </p:nvPr>
        </p:nvSpPr>
        <p:spPr>
          <a:xfrm>
            <a:off x="1079500" y="2252663"/>
            <a:ext cx="4457700" cy="2349500"/>
          </a:xfrm>
        </p:spPr>
        <p:txBody>
          <a:bodyPr anchor="ctr" anchorCtr="0">
            <a:normAutofit/>
          </a:bodyPr>
          <a:lstStyle>
            <a:lvl1pPr algn="ctr">
              <a:defRPr sz="28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26695823-EA83-493F-8FEC-C72B5B9CF2FD}"/>
              </a:ext>
            </a:extLst>
          </p:cNvPr>
          <p:cNvSpPr>
            <a:spLocks noGrp="1"/>
          </p:cNvSpPr>
          <p:nvPr>
            <p:ph type="body" idx="1"/>
          </p:nvPr>
        </p:nvSpPr>
        <p:spPr>
          <a:xfrm>
            <a:off x="6654800" y="2252664"/>
            <a:ext cx="4451348" cy="2349500"/>
          </a:xfrm>
        </p:spPr>
        <p:txBody>
          <a:bodyPr anchor="ctr" anchorCtr="0"/>
          <a:lstStyle>
            <a:lvl1pPr marL="0" indent="0">
              <a:buNone/>
              <a:defRPr sz="2400" i="1">
                <a:solidFill>
                  <a:schemeClr val="tx1">
                    <a:alpha val="7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1E08E54-36BB-4AB4-BE1F-5FA8207BEAF8}"/>
              </a:ext>
            </a:extLst>
          </p:cNvPr>
          <p:cNvSpPr>
            <a:spLocks noGrp="1"/>
          </p:cNvSpPr>
          <p:nvPr>
            <p:ph type="dt" sz="half" idx="10"/>
          </p:nvPr>
        </p:nvSpPr>
        <p:spPr>
          <a:xfrm>
            <a:off x="541338" y="6401999"/>
            <a:ext cx="2206625" cy="369332"/>
          </a:xfrm>
          <a:prstGeom prst="rect">
            <a:avLst/>
          </a:prstGeom>
        </p:spPr>
        <p:txBody>
          <a:bodyPr/>
          <a:lstStyle/>
          <a:p>
            <a:fld id="{64F0E216-BA48-4F04-AC4F-645AA0DD6AC6}" type="datetimeFigureOut">
              <a:rPr lang="en-US" smtClean="0"/>
              <a:t>6/9/21</a:t>
            </a:fld>
            <a:endParaRPr lang="en-US"/>
          </a:p>
        </p:txBody>
      </p:sp>
      <p:sp>
        <p:nvSpPr>
          <p:cNvPr id="5" name="Footer Placeholder 4">
            <a:extLst>
              <a:ext uri="{FF2B5EF4-FFF2-40B4-BE49-F238E27FC236}">
                <a16:creationId xmlns:a16="http://schemas.microsoft.com/office/drawing/2014/main" id="{C0453A6A-C55A-40A1-A3BB-DB417047F547}"/>
              </a:ext>
            </a:extLst>
          </p:cNvPr>
          <p:cNvSpPr>
            <a:spLocks noGrp="1"/>
          </p:cNvSpPr>
          <p:nvPr>
            <p:ph type="ftr" sz="quarter" idx="11"/>
          </p:nvPr>
        </p:nvSpPr>
        <p:spPr>
          <a:xfrm>
            <a:off x="3308350" y="6401999"/>
            <a:ext cx="5575300" cy="369332"/>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96D6E656-7AC0-4BD3-AFE5-4B5122E2F2D8}"/>
              </a:ext>
            </a:extLst>
          </p:cNvPr>
          <p:cNvSpPr>
            <a:spLocks noGrp="1"/>
          </p:cNvSpPr>
          <p:nvPr>
            <p:ph type="sldNum" sz="quarter" idx="12"/>
          </p:nvPr>
        </p:nvSpPr>
        <p:spPr>
          <a:xfrm>
            <a:off x="9442800" y="6401999"/>
            <a:ext cx="2208212" cy="369332"/>
          </a:xfrm>
          <a:prstGeom prst="rect">
            <a:avLst/>
          </a:prstGeom>
        </p:spPr>
        <p:txBody>
          <a:bodyPr/>
          <a:lstStyle/>
          <a:p>
            <a:fld id="{D39607A7-8386-47DB-8578-DDEDD194E5D4}" type="slidenum">
              <a:rPr lang="en-US" smtClean="0"/>
              <a:t>‹#›</a:t>
            </a:fld>
            <a:endParaRPr lang="en-US"/>
          </a:p>
        </p:txBody>
      </p:sp>
      <p:grpSp>
        <p:nvGrpSpPr>
          <p:cNvPr id="20" name="Group 19">
            <a:extLst>
              <a:ext uri="{FF2B5EF4-FFF2-40B4-BE49-F238E27FC236}">
                <a16:creationId xmlns:a16="http://schemas.microsoft.com/office/drawing/2014/main" id="{E9ABE19D-0B51-4388-93D1-0CD6B767115D}"/>
              </a:ext>
            </a:extLst>
          </p:cNvPr>
          <p:cNvGrpSpPr/>
          <p:nvPr/>
        </p:nvGrpSpPr>
        <p:grpSpPr>
          <a:xfrm>
            <a:off x="999771" y="932104"/>
            <a:ext cx="913428" cy="1032464"/>
            <a:chOff x="999771" y="932104"/>
            <a:chExt cx="913428" cy="1032464"/>
          </a:xfrm>
        </p:grpSpPr>
        <p:grpSp>
          <p:nvGrpSpPr>
            <p:cNvPr id="21" name="Group 20">
              <a:extLst>
                <a:ext uri="{FF2B5EF4-FFF2-40B4-BE49-F238E27FC236}">
                  <a16:creationId xmlns:a16="http://schemas.microsoft.com/office/drawing/2014/main" id="{46226ED6-7133-4222-9552-0EA4B1B3C9FB}"/>
                </a:ext>
              </a:extLst>
            </p:cNvPr>
            <p:cNvGrpSpPr/>
            <p:nvPr/>
          </p:nvGrpSpPr>
          <p:grpSpPr>
            <a:xfrm rot="8100000" flipV="1">
              <a:off x="1047457" y="1290386"/>
              <a:ext cx="865742" cy="628383"/>
              <a:chOff x="558167" y="958515"/>
              <a:chExt cx="865742" cy="628383"/>
            </a:xfrm>
            <a:solidFill>
              <a:schemeClr val="accent3"/>
            </a:solidFill>
          </p:grpSpPr>
          <p:sp>
            <p:nvSpPr>
              <p:cNvPr id="28" name="Freeform: Shape 27">
                <a:extLst>
                  <a:ext uri="{FF2B5EF4-FFF2-40B4-BE49-F238E27FC236}">
                    <a16:creationId xmlns:a16="http://schemas.microsoft.com/office/drawing/2014/main" id="{BE810E40-D42F-4034-93BA-54446465D20B}"/>
                  </a:ext>
                </a:extLst>
              </p:cNvPr>
              <p:cNvSpPr/>
              <p:nvPr/>
            </p:nvSpPr>
            <p:spPr>
              <a:xfrm rot="8100000" flipH="1">
                <a:off x="558167" y="1122160"/>
                <a:ext cx="464738" cy="464738"/>
              </a:xfrm>
              <a:custGeom>
                <a:avLst/>
                <a:gdLst>
                  <a:gd name="connsiteX0" fmla="*/ 446142 w 464738"/>
                  <a:gd name="connsiteY0" fmla="*/ 464738 h 464738"/>
                  <a:gd name="connsiteX1" fmla="*/ 130673 w 464738"/>
                  <a:gd name="connsiteY1" fmla="*/ 334066 h 464738"/>
                  <a:gd name="connsiteX2" fmla="*/ 0 w 464738"/>
                  <a:gd name="connsiteY2" fmla="*/ 18596 h 464738"/>
                  <a:gd name="connsiteX3" fmla="*/ 836 w 464738"/>
                  <a:gd name="connsiteY3" fmla="*/ 1089 h 464738"/>
                  <a:gd name="connsiteX4" fmla="*/ 606 w 464738"/>
                  <a:gd name="connsiteY4" fmla="*/ 859 h 464738"/>
                  <a:gd name="connsiteX5" fmla="*/ 848 w 464738"/>
                  <a:gd name="connsiteY5" fmla="*/ 848 h 464738"/>
                  <a:gd name="connsiteX6" fmla="*/ 859 w 464738"/>
                  <a:gd name="connsiteY6" fmla="*/ 606 h 464738"/>
                  <a:gd name="connsiteX7" fmla="*/ 1089 w 464738"/>
                  <a:gd name="connsiteY7" fmla="*/ 836 h 464738"/>
                  <a:gd name="connsiteX8" fmla="*/ 18596 w 464738"/>
                  <a:gd name="connsiteY8" fmla="*/ 0 h 464738"/>
                  <a:gd name="connsiteX9" fmla="*/ 334066 w 464738"/>
                  <a:gd name="connsiteY9" fmla="*/ 130672 h 464738"/>
                  <a:gd name="connsiteX10" fmla="*/ 464738 w 464738"/>
                  <a:gd name="connsiteY10" fmla="*/ 446142 h 464738"/>
                  <a:gd name="connsiteX11" fmla="*/ 463902 w 464738"/>
                  <a:gd name="connsiteY11" fmla="*/ 463650 h 464738"/>
                  <a:gd name="connsiteX12" fmla="*/ 464132 w 464738"/>
                  <a:gd name="connsiteY12" fmla="*/ 463880 h 464738"/>
                  <a:gd name="connsiteX13" fmla="*/ 463891 w 464738"/>
                  <a:gd name="connsiteY13" fmla="*/ 463892 h 464738"/>
                  <a:gd name="connsiteX14" fmla="*/ 463879 w 464738"/>
                  <a:gd name="connsiteY14" fmla="*/ 464132 h 464738"/>
                  <a:gd name="connsiteX15" fmla="*/ 463650 w 464738"/>
                  <a:gd name="connsiteY15" fmla="*/ 463903 h 4647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64738" h="464738">
                    <a:moveTo>
                      <a:pt x="446142" y="464738"/>
                    </a:moveTo>
                    <a:cubicBezTo>
                      <a:pt x="331965" y="464738"/>
                      <a:pt x="217787" y="421181"/>
                      <a:pt x="130673" y="334066"/>
                    </a:cubicBezTo>
                    <a:cubicBezTo>
                      <a:pt x="43558" y="246952"/>
                      <a:pt x="1" y="132774"/>
                      <a:pt x="0" y="18596"/>
                    </a:cubicBezTo>
                    <a:lnTo>
                      <a:pt x="836" y="1089"/>
                    </a:lnTo>
                    <a:lnTo>
                      <a:pt x="606" y="859"/>
                    </a:lnTo>
                    <a:lnTo>
                      <a:pt x="848" y="848"/>
                    </a:lnTo>
                    <a:lnTo>
                      <a:pt x="859" y="606"/>
                    </a:lnTo>
                    <a:lnTo>
                      <a:pt x="1089" y="836"/>
                    </a:lnTo>
                    <a:lnTo>
                      <a:pt x="18596" y="0"/>
                    </a:lnTo>
                    <a:cubicBezTo>
                      <a:pt x="132774" y="0"/>
                      <a:pt x="246951" y="43557"/>
                      <a:pt x="334066" y="130672"/>
                    </a:cubicBezTo>
                    <a:cubicBezTo>
                      <a:pt x="421181" y="217787"/>
                      <a:pt x="464738" y="331964"/>
                      <a:pt x="464738" y="446142"/>
                    </a:cubicBezTo>
                    <a:lnTo>
                      <a:pt x="463902" y="463650"/>
                    </a:lnTo>
                    <a:lnTo>
                      <a:pt x="464132" y="463880"/>
                    </a:lnTo>
                    <a:lnTo>
                      <a:pt x="463891" y="463892"/>
                    </a:lnTo>
                    <a:lnTo>
                      <a:pt x="463879" y="464132"/>
                    </a:lnTo>
                    <a:lnTo>
                      <a:pt x="463650" y="463903"/>
                    </a:lnTo>
                    <a:close/>
                  </a:path>
                </a:pathLst>
              </a:cu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29" name="Freeform: Shape 28">
                <a:extLst>
                  <a:ext uri="{FF2B5EF4-FFF2-40B4-BE49-F238E27FC236}">
                    <a16:creationId xmlns:a16="http://schemas.microsoft.com/office/drawing/2014/main" id="{60F6BFC2-CA89-42B8-8A5A-E9F26BA87FBB}"/>
                  </a:ext>
                </a:extLst>
              </p:cNvPr>
              <p:cNvSpPr/>
              <p:nvPr/>
            </p:nvSpPr>
            <p:spPr>
              <a:xfrm rot="5400000" flipH="1">
                <a:off x="959170" y="958515"/>
                <a:ext cx="464739" cy="464739"/>
              </a:xfrm>
              <a:custGeom>
                <a:avLst/>
                <a:gdLst>
                  <a:gd name="connsiteX0" fmla="*/ 464132 w 464739"/>
                  <a:gd name="connsiteY0" fmla="*/ 463881 h 464739"/>
                  <a:gd name="connsiteX1" fmla="*/ 463891 w 464739"/>
                  <a:gd name="connsiteY1" fmla="*/ 463892 h 464739"/>
                  <a:gd name="connsiteX2" fmla="*/ 463880 w 464739"/>
                  <a:gd name="connsiteY2" fmla="*/ 464132 h 464739"/>
                  <a:gd name="connsiteX3" fmla="*/ 463651 w 464739"/>
                  <a:gd name="connsiteY3" fmla="*/ 463904 h 464739"/>
                  <a:gd name="connsiteX4" fmla="*/ 446142 w 464739"/>
                  <a:gd name="connsiteY4" fmla="*/ 464739 h 464739"/>
                  <a:gd name="connsiteX5" fmla="*/ 130673 w 464739"/>
                  <a:gd name="connsiteY5" fmla="*/ 334067 h 464739"/>
                  <a:gd name="connsiteX6" fmla="*/ 0 w 464739"/>
                  <a:gd name="connsiteY6" fmla="*/ 18597 h 464739"/>
                  <a:gd name="connsiteX7" fmla="*/ 836 w 464739"/>
                  <a:gd name="connsiteY7" fmla="*/ 1089 h 464739"/>
                  <a:gd name="connsiteX8" fmla="*/ 607 w 464739"/>
                  <a:gd name="connsiteY8" fmla="*/ 859 h 464739"/>
                  <a:gd name="connsiteX9" fmla="*/ 848 w 464739"/>
                  <a:gd name="connsiteY9" fmla="*/ 848 h 464739"/>
                  <a:gd name="connsiteX10" fmla="*/ 859 w 464739"/>
                  <a:gd name="connsiteY10" fmla="*/ 607 h 464739"/>
                  <a:gd name="connsiteX11" fmla="*/ 1089 w 464739"/>
                  <a:gd name="connsiteY11" fmla="*/ 836 h 464739"/>
                  <a:gd name="connsiteX12" fmla="*/ 18597 w 464739"/>
                  <a:gd name="connsiteY12" fmla="*/ 0 h 464739"/>
                  <a:gd name="connsiteX13" fmla="*/ 334067 w 464739"/>
                  <a:gd name="connsiteY13" fmla="*/ 130672 h 464739"/>
                  <a:gd name="connsiteX14" fmla="*/ 464739 w 464739"/>
                  <a:gd name="connsiteY14" fmla="*/ 446142 h 464739"/>
                  <a:gd name="connsiteX15" fmla="*/ 463903 w 464739"/>
                  <a:gd name="connsiteY15" fmla="*/ 463652 h 464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64739" h="464739">
                    <a:moveTo>
                      <a:pt x="464132" y="463881"/>
                    </a:moveTo>
                    <a:lnTo>
                      <a:pt x="463891" y="463892"/>
                    </a:lnTo>
                    <a:lnTo>
                      <a:pt x="463880" y="464132"/>
                    </a:lnTo>
                    <a:lnTo>
                      <a:pt x="463651" y="463904"/>
                    </a:lnTo>
                    <a:lnTo>
                      <a:pt x="446142" y="464739"/>
                    </a:lnTo>
                    <a:cubicBezTo>
                      <a:pt x="331965" y="464739"/>
                      <a:pt x="217787" y="421182"/>
                      <a:pt x="130673" y="334067"/>
                    </a:cubicBezTo>
                    <a:cubicBezTo>
                      <a:pt x="43558" y="246953"/>
                      <a:pt x="1" y="132775"/>
                      <a:pt x="0" y="18597"/>
                    </a:cubicBezTo>
                    <a:lnTo>
                      <a:pt x="836" y="1089"/>
                    </a:lnTo>
                    <a:lnTo>
                      <a:pt x="607" y="859"/>
                    </a:lnTo>
                    <a:lnTo>
                      <a:pt x="848" y="848"/>
                    </a:lnTo>
                    <a:lnTo>
                      <a:pt x="859" y="607"/>
                    </a:lnTo>
                    <a:lnTo>
                      <a:pt x="1089" y="836"/>
                    </a:lnTo>
                    <a:lnTo>
                      <a:pt x="18597" y="0"/>
                    </a:lnTo>
                    <a:cubicBezTo>
                      <a:pt x="132775" y="0"/>
                      <a:pt x="246952" y="43557"/>
                      <a:pt x="334067" y="130672"/>
                    </a:cubicBezTo>
                    <a:cubicBezTo>
                      <a:pt x="421182" y="217787"/>
                      <a:pt x="464739" y="331964"/>
                      <a:pt x="464739" y="446142"/>
                    </a:cubicBezTo>
                    <a:lnTo>
                      <a:pt x="463903" y="463652"/>
                    </a:lnTo>
                    <a:close/>
                  </a:path>
                </a:pathLst>
              </a:cu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grpSp>
        <p:grpSp>
          <p:nvGrpSpPr>
            <p:cNvPr id="22" name="Group 21">
              <a:extLst>
                <a:ext uri="{FF2B5EF4-FFF2-40B4-BE49-F238E27FC236}">
                  <a16:creationId xmlns:a16="http://schemas.microsoft.com/office/drawing/2014/main" id="{1CA36485-DC1D-48C9-91B2-425DBC66D471}"/>
                </a:ext>
              </a:extLst>
            </p:cNvPr>
            <p:cNvGrpSpPr/>
            <p:nvPr/>
          </p:nvGrpSpPr>
          <p:grpSpPr>
            <a:xfrm rot="10800000" flipH="1" flipV="1">
              <a:off x="999771" y="932104"/>
              <a:ext cx="864005" cy="1032464"/>
              <a:chOff x="2207971" y="2384401"/>
              <a:chExt cx="864005" cy="1032464"/>
            </a:xfrm>
          </p:grpSpPr>
          <p:sp>
            <p:nvSpPr>
              <p:cNvPr id="23" name="Freeform: Shape 22">
                <a:extLst>
                  <a:ext uri="{FF2B5EF4-FFF2-40B4-BE49-F238E27FC236}">
                    <a16:creationId xmlns:a16="http://schemas.microsoft.com/office/drawing/2014/main" id="{0ACF276E-196C-4923-B7D1-48A8E6A1669C}"/>
                  </a:ext>
                </a:extLst>
              </p:cNvPr>
              <p:cNvSpPr/>
              <p:nvPr/>
            </p:nvSpPr>
            <p:spPr>
              <a:xfrm rot="13500000">
                <a:off x="2207971" y="2856305"/>
                <a:ext cx="464739" cy="464739"/>
              </a:xfrm>
              <a:custGeom>
                <a:avLst/>
                <a:gdLst>
                  <a:gd name="connsiteX0" fmla="*/ 464132 w 464739"/>
                  <a:gd name="connsiteY0" fmla="*/ 463881 h 464739"/>
                  <a:gd name="connsiteX1" fmla="*/ 463891 w 464739"/>
                  <a:gd name="connsiteY1" fmla="*/ 463892 h 464739"/>
                  <a:gd name="connsiteX2" fmla="*/ 463880 w 464739"/>
                  <a:gd name="connsiteY2" fmla="*/ 464132 h 464739"/>
                  <a:gd name="connsiteX3" fmla="*/ 463651 w 464739"/>
                  <a:gd name="connsiteY3" fmla="*/ 463904 h 464739"/>
                  <a:gd name="connsiteX4" fmla="*/ 446142 w 464739"/>
                  <a:gd name="connsiteY4" fmla="*/ 464739 h 464739"/>
                  <a:gd name="connsiteX5" fmla="*/ 130673 w 464739"/>
                  <a:gd name="connsiteY5" fmla="*/ 334067 h 464739"/>
                  <a:gd name="connsiteX6" fmla="*/ 0 w 464739"/>
                  <a:gd name="connsiteY6" fmla="*/ 18597 h 464739"/>
                  <a:gd name="connsiteX7" fmla="*/ 836 w 464739"/>
                  <a:gd name="connsiteY7" fmla="*/ 1089 h 464739"/>
                  <a:gd name="connsiteX8" fmla="*/ 607 w 464739"/>
                  <a:gd name="connsiteY8" fmla="*/ 859 h 464739"/>
                  <a:gd name="connsiteX9" fmla="*/ 848 w 464739"/>
                  <a:gd name="connsiteY9" fmla="*/ 848 h 464739"/>
                  <a:gd name="connsiteX10" fmla="*/ 859 w 464739"/>
                  <a:gd name="connsiteY10" fmla="*/ 607 h 464739"/>
                  <a:gd name="connsiteX11" fmla="*/ 1089 w 464739"/>
                  <a:gd name="connsiteY11" fmla="*/ 836 h 464739"/>
                  <a:gd name="connsiteX12" fmla="*/ 18597 w 464739"/>
                  <a:gd name="connsiteY12" fmla="*/ 0 h 464739"/>
                  <a:gd name="connsiteX13" fmla="*/ 334067 w 464739"/>
                  <a:gd name="connsiteY13" fmla="*/ 130672 h 464739"/>
                  <a:gd name="connsiteX14" fmla="*/ 464739 w 464739"/>
                  <a:gd name="connsiteY14" fmla="*/ 446142 h 464739"/>
                  <a:gd name="connsiteX15" fmla="*/ 463903 w 464739"/>
                  <a:gd name="connsiteY15" fmla="*/ 463652 h 464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64739" h="464739">
                    <a:moveTo>
                      <a:pt x="464132" y="463881"/>
                    </a:moveTo>
                    <a:lnTo>
                      <a:pt x="463891" y="463892"/>
                    </a:lnTo>
                    <a:lnTo>
                      <a:pt x="463880" y="464132"/>
                    </a:lnTo>
                    <a:lnTo>
                      <a:pt x="463651" y="463904"/>
                    </a:lnTo>
                    <a:lnTo>
                      <a:pt x="446142" y="464739"/>
                    </a:lnTo>
                    <a:cubicBezTo>
                      <a:pt x="331965" y="464739"/>
                      <a:pt x="217787" y="421182"/>
                      <a:pt x="130673" y="334067"/>
                    </a:cubicBezTo>
                    <a:cubicBezTo>
                      <a:pt x="43558" y="246953"/>
                      <a:pt x="1" y="132775"/>
                      <a:pt x="0" y="18597"/>
                    </a:cubicBezTo>
                    <a:lnTo>
                      <a:pt x="836" y="1089"/>
                    </a:lnTo>
                    <a:lnTo>
                      <a:pt x="607" y="859"/>
                    </a:lnTo>
                    <a:lnTo>
                      <a:pt x="848" y="848"/>
                    </a:lnTo>
                    <a:lnTo>
                      <a:pt x="859" y="607"/>
                    </a:lnTo>
                    <a:lnTo>
                      <a:pt x="1089" y="836"/>
                    </a:lnTo>
                    <a:lnTo>
                      <a:pt x="18597" y="0"/>
                    </a:lnTo>
                    <a:cubicBezTo>
                      <a:pt x="132775" y="0"/>
                      <a:pt x="246952" y="43557"/>
                      <a:pt x="334067" y="130672"/>
                    </a:cubicBezTo>
                    <a:cubicBezTo>
                      <a:pt x="421182" y="217787"/>
                      <a:pt x="464739" y="331964"/>
                      <a:pt x="464739" y="446142"/>
                    </a:cubicBezTo>
                    <a:lnTo>
                      <a:pt x="463903" y="463652"/>
                    </a:ln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24" name="Freeform: Shape 23">
                <a:extLst>
                  <a:ext uri="{FF2B5EF4-FFF2-40B4-BE49-F238E27FC236}">
                    <a16:creationId xmlns:a16="http://schemas.microsoft.com/office/drawing/2014/main" id="{FFE3686C-DFF6-4995-81B8-FA38F5BB0401}"/>
                  </a:ext>
                </a:extLst>
              </p:cNvPr>
              <p:cNvSpPr/>
              <p:nvPr/>
            </p:nvSpPr>
            <p:spPr>
              <a:xfrm rot="10800000">
                <a:off x="2607238" y="2688467"/>
                <a:ext cx="464738" cy="464738"/>
              </a:xfrm>
              <a:custGeom>
                <a:avLst/>
                <a:gdLst>
                  <a:gd name="connsiteX0" fmla="*/ 446142 w 464738"/>
                  <a:gd name="connsiteY0" fmla="*/ 464738 h 464738"/>
                  <a:gd name="connsiteX1" fmla="*/ 130673 w 464738"/>
                  <a:gd name="connsiteY1" fmla="*/ 334066 h 464738"/>
                  <a:gd name="connsiteX2" fmla="*/ 0 w 464738"/>
                  <a:gd name="connsiteY2" fmla="*/ 18596 h 464738"/>
                  <a:gd name="connsiteX3" fmla="*/ 836 w 464738"/>
                  <a:gd name="connsiteY3" fmla="*/ 1089 h 464738"/>
                  <a:gd name="connsiteX4" fmla="*/ 606 w 464738"/>
                  <a:gd name="connsiteY4" fmla="*/ 859 h 464738"/>
                  <a:gd name="connsiteX5" fmla="*/ 848 w 464738"/>
                  <a:gd name="connsiteY5" fmla="*/ 848 h 464738"/>
                  <a:gd name="connsiteX6" fmla="*/ 859 w 464738"/>
                  <a:gd name="connsiteY6" fmla="*/ 606 h 464738"/>
                  <a:gd name="connsiteX7" fmla="*/ 1089 w 464738"/>
                  <a:gd name="connsiteY7" fmla="*/ 836 h 464738"/>
                  <a:gd name="connsiteX8" fmla="*/ 18596 w 464738"/>
                  <a:gd name="connsiteY8" fmla="*/ 0 h 464738"/>
                  <a:gd name="connsiteX9" fmla="*/ 334066 w 464738"/>
                  <a:gd name="connsiteY9" fmla="*/ 130672 h 464738"/>
                  <a:gd name="connsiteX10" fmla="*/ 464738 w 464738"/>
                  <a:gd name="connsiteY10" fmla="*/ 446142 h 464738"/>
                  <a:gd name="connsiteX11" fmla="*/ 463902 w 464738"/>
                  <a:gd name="connsiteY11" fmla="*/ 463650 h 464738"/>
                  <a:gd name="connsiteX12" fmla="*/ 464132 w 464738"/>
                  <a:gd name="connsiteY12" fmla="*/ 463880 h 464738"/>
                  <a:gd name="connsiteX13" fmla="*/ 463891 w 464738"/>
                  <a:gd name="connsiteY13" fmla="*/ 463892 h 464738"/>
                  <a:gd name="connsiteX14" fmla="*/ 463879 w 464738"/>
                  <a:gd name="connsiteY14" fmla="*/ 464132 h 464738"/>
                  <a:gd name="connsiteX15" fmla="*/ 463650 w 464738"/>
                  <a:gd name="connsiteY15" fmla="*/ 463903 h 4647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64738" h="464738">
                    <a:moveTo>
                      <a:pt x="446142" y="464738"/>
                    </a:moveTo>
                    <a:cubicBezTo>
                      <a:pt x="331965" y="464738"/>
                      <a:pt x="217787" y="421181"/>
                      <a:pt x="130673" y="334066"/>
                    </a:cubicBezTo>
                    <a:cubicBezTo>
                      <a:pt x="43558" y="246952"/>
                      <a:pt x="1" y="132774"/>
                      <a:pt x="0" y="18596"/>
                    </a:cubicBezTo>
                    <a:lnTo>
                      <a:pt x="836" y="1089"/>
                    </a:lnTo>
                    <a:lnTo>
                      <a:pt x="606" y="859"/>
                    </a:lnTo>
                    <a:lnTo>
                      <a:pt x="848" y="848"/>
                    </a:lnTo>
                    <a:lnTo>
                      <a:pt x="859" y="606"/>
                    </a:lnTo>
                    <a:lnTo>
                      <a:pt x="1089" y="836"/>
                    </a:lnTo>
                    <a:lnTo>
                      <a:pt x="18596" y="0"/>
                    </a:lnTo>
                    <a:cubicBezTo>
                      <a:pt x="132774" y="0"/>
                      <a:pt x="246951" y="43557"/>
                      <a:pt x="334066" y="130672"/>
                    </a:cubicBezTo>
                    <a:cubicBezTo>
                      <a:pt x="421181" y="217787"/>
                      <a:pt x="464738" y="331964"/>
                      <a:pt x="464738" y="446142"/>
                    </a:cubicBezTo>
                    <a:lnTo>
                      <a:pt x="463902" y="463650"/>
                    </a:lnTo>
                    <a:lnTo>
                      <a:pt x="464132" y="463880"/>
                    </a:lnTo>
                    <a:lnTo>
                      <a:pt x="463891" y="463892"/>
                    </a:lnTo>
                    <a:lnTo>
                      <a:pt x="463879" y="464132"/>
                    </a:lnTo>
                    <a:lnTo>
                      <a:pt x="463650" y="463903"/>
                    </a:ln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grpSp>
            <p:nvGrpSpPr>
              <p:cNvPr id="25" name="Group 24">
                <a:extLst>
                  <a:ext uri="{FF2B5EF4-FFF2-40B4-BE49-F238E27FC236}">
                    <a16:creationId xmlns:a16="http://schemas.microsoft.com/office/drawing/2014/main" id="{9DCBF653-CCB9-47B2-9DD9-68847A45D82D}"/>
                  </a:ext>
                </a:extLst>
              </p:cNvPr>
              <p:cNvGrpSpPr/>
              <p:nvPr/>
            </p:nvGrpSpPr>
            <p:grpSpPr>
              <a:xfrm>
                <a:off x="2440769" y="2384401"/>
                <a:ext cx="313009" cy="1032464"/>
                <a:chOff x="2440769" y="2384401"/>
                <a:chExt cx="313009" cy="1032464"/>
              </a:xfrm>
            </p:grpSpPr>
            <p:cxnSp>
              <p:nvCxnSpPr>
                <p:cNvPr id="26" name="Straight Connector 25">
                  <a:extLst>
                    <a:ext uri="{FF2B5EF4-FFF2-40B4-BE49-F238E27FC236}">
                      <a16:creationId xmlns:a16="http://schemas.microsoft.com/office/drawing/2014/main" id="{7F081A1F-C7C9-4907-AAED-B4E9B64973FB}"/>
                    </a:ext>
                  </a:extLst>
                </p:cNvPr>
                <p:cNvCxnSpPr>
                  <a:cxnSpLocks/>
                </p:cNvCxnSpPr>
                <p:nvPr/>
              </p:nvCxnSpPr>
              <p:spPr>
                <a:xfrm rot="10800000" flipH="1">
                  <a:off x="2440769" y="2516865"/>
                  <a:ext cx="0" cy="9000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34F8F89A-0719-4D9A-8379-9EEBD7201052}"/>
                    </a:ext>
                  </a:extLst>
                </p:cNvPr>
                <p:cNvCxnSpPr>
                  <a:cxnSpLocks/>
                </p:cNvCxnSpPr>
                <p:nvPr/>
              </p:nvCxnSpPr>
              <p:spPr>
                <a:xfrm rot="8100000" flipH="1">
                  <a:off x="2753778" y="2384401"/>
                  <a:ext cx="0" cy="9000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pSp>
        </p:grpSp>
      </p:grpSp>
      <p:grpSp>
        <p:nvGrpSpPr>
          <p:cNvPr id="30" name="Group 29">
            <a:extLst>
              <a:ext uri="{FF2B5EF4-FFF2-40B4-BE49-F238E27FC236}">
                <a16:creationId xmlns:a16="http://schemas.microsoft.com/office/drawing/2014/main" id="{E7AA5779-FF0F-4ACF-A56C-710A4CDEC8A3}"/>
              </a:ext>
            </a:extLst>
          </p:cNvPr>
          <p:cNvGrpSpPr/>
          <p:nvPr/>
        </p:nvGrpSpPr>
        <p:grpSpPr>
          <a:xfrm>
            <a:off x="1437136" y="649304"/>
            <a:ext cx="388541" cy="388541"/>
            <a:chOff x="5752675" y="5440856"/>
            <a:chExt cx="388541" cy="388541"/>
          </a:xfrm>
        </p:grpSpPr>
        <p:sp>
          <p:nvSpPr>
            <p:cNvPr id="31" name="Oval 30">
              <a:extLst>
                <a:ext uri="{FF2B5EF4-FFF2-40B4-BE49-F238E27FC236}">
                  <a16:creationId xmlns:a16="http://schemas.microsoft.com/office/drawing/2014/main" id="{5F0ADB13-4626-4F84-B513-0B58E65C248E}"/>
                </a:ext>
              </a:extLst>
            </p:cNvPr>
            <p:cNvSpPr/>
            <p:nvPr/>
          </p:nvSpPr>
          <p:spPr>
            <a:xfrm rot="10800000">
              <a:off x="5800801" y="5488982"/>
              <a:ext cx="340415" cy="340415"/>
            </a:xfrm>
            <a:prstGeom prst="ellipse">
              <a:avLst/>
            </a:prstGeom>
            <a:solidFill>
              <a:schemeClr val="accent1">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32" name="Oval 31">
              <a:extLst>
                <a:ext uri="{FF2B5EF4-FFF2-40B4-BE49-F238E27FC236}">
                  <a16:creationId xmlns:a16="http://schemas.microsoft.com/office/drawing/2014/main" id="{AF46BC46-AD78-4932-95BA-D3009154CA7A}"/>
                </a:ext>
              </a:extLst>
            </p:cNvPr>
            <p:cNvSpPr/>
            <p:nvPr/>
          </p:nvSpPr>
          <p:spPr>
            <a:xfrm>
              <a:off x="5752675" y="5440856"/>
              <a:ext cx="340415" cy="340415"/>
            </a:xfrm>
            <a:prstGeom prst="ellipse">
              <a:avLst/>
            </a:pr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grpSp>
      <p:cxnSp>
        <p:nvCxnSpPr>
          <p:cNvPr id="33" name="Straight Connector 32">
            <a:extLst>
              <a:ext uri="{FF2B5EF4-FFF2-40B4-BE49-F238E27FC236}">
                <a16:creationId xmlns:a16="http://schemas.microsoft.com/office/drawing/2014/main" id="{D38118F0-6EA8-4901-9161-9101C6DDD97E}"/>
              </a:ext>
            </a:extLst>
          </p:cNvPr>
          <p:cNvCxnSpPr>
            <a:cxnSpLocks/>
          </p:cNvCxnSpPr>
          <p:nvPr/>
        </p:nvCxnSpPr>
        <p:spPr>
          <a:xfrm rot="16200000" flipH="1">
            <a:off x="5826000" y="3429001"/>
            <a:ext cx="5400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9975747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ED013D-A80D-4455-B886-0C3448294C02}"/>
              </a:ext>
            </a:extLst>
          </p:cNvPr>
          <p:cNvSpPr>
            <a:spLocks noGrp="1"/>
          </p:cNvSpPr>
          <p:nvPr>
            <p:ph type="title"/>
          </p:nvPr>
        </p:nvSpPr>
        <p:spPr/>
        <p:txBody>
          <a:bodyPr/>
          <a:lstStyle>
            <a:lvl1pPr algn="l">
              <a:defRPr/>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4A99D3AB-20B9-4D90-8106-506F443682C8}"/>
              </a:ext>
            </a:extLst>
          </p:cNvPr>
          <p:cNvSpPr>
            <a:spLocks noGrp="1"/>
          </p:cNvSpPr>
          <p:nvPr>
            <p:ph sz="half" idx="1"/>
          </p:nvPr>
        </p:nvSpPr>
        <p:spPr>
          <a:xfrm>
            <a:off x="1085850" y="1790700"/>
            <a:ext cx="4740150" cy="39782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85F9DF39-257F-4C10-A7B4-1AA1C66F28E9}"/>
              </a:ext>
            </a:extLst>
          </p:cNvPr>
          <p:cNvSpPr>
            <a:spLocks noGrp="1"/>
          </p:cNvSpPr>
          <p:nvPr>
            <p:ph sz="half" idx="2"/>
          </p:nvPr>
        </p:nvSpPr>
        <p:spPr>
          <a:xfrm>
            <a:off x="6366000" y="1790700"/>
            <a:ext cx="4740150" cy="39782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E0E57E5E-B324-4633-AB65-4A53498B9FAD}"/>
              </a:ext>
            </a:extLst>
          </p:cNvPr>
          <p:cNvSpPr>
            <a:spLocks noGrp="1"/>
          </p:cNvSpPr>
          <p:nvPr>
            <p:ph type="dt" sz="half" idx="10"/>
          </p:nvPr>
        </p:nvSpPr>
        <p:spPr>
          <a:xfrm>
            <a:off x="541338" y="6401999"/>
            <a:ext cx="2206625" cy="369332"/>
          </a:xfrm>
          <a:prstGeom prst="rect">
            <a:avLst/>
          </a:prstGeom>
        </p:spPr>
        <p:txBody>
          <a:bodyPr/>
          <a:lstStyle/>
          <a:p>
            <a:fld id="{64F0E216-BA48-4F04-AC4F-645AA0DD6AC6}" type="datetimeFigureOut">
              <a:rPr lang="en-US" smtClean="0"/>
              <a:t>6/9/21</a:t>
            </a:fld>
            <a:endParaRPr lang="en-US"/>
          </a:p>
        </p:txBody>
      </p:sp>
      <p:sp>
        <p:nvSpPr>
          <p:cNvPr id="6" name="Footer Placeholder 5">
            <a:extLst>
              <a:ext uri="{FF2B5EF4-FFF2-40B4-BE49-F238E27FC236}">
                <a16:creationId xmlns:a16="http://schemas.microsoft.com/office/drawing/2014/main" id="{5B42A16D-8423-4C91-B839-F95380250FA3}"/>
              </a:ext>
            </a:extLst>
          </p:cNvPr>
          <p:cNvSpPr>
            <a:spLocks noGrp="1"/>
          </p:cNvSpPr>
          <p:nvPr>
            <p:ph type="ftr" sz="quarter" idx="11"/>
          </p:nvPr>
        </p:nvSpPr>
        <p:spPr>
          <a:xfrm>
            <a:off x="3308350" y="6401999"/>
            <a:ext cx="5575300" cy="369332"/>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063AD46B-C875-4F91-8991-4A4E5D768D92}"/>
              </a:ext>
            </a:extLst>
          </p:cNvPr>
          <p:cNvSpPr>
            <a:spLocks noGrp="1"/>
          </p:cNvSpPr>
          <p:nvPr>
            <p:ph type="sldNum" sz="quarter" idx="12"/>
          </p:nvPr>
        </p:nvSpPr>
        <p:spPr>
          <a:xfrm>
            <a:off x="9442800" y="6401999"/>
            <a:ext cx="2208212" cy="369332"/>
          </a:xfrm>
          <a:prstGeom prst="rect">
            <a:avLst/>
          </a:prstGeom>
        </p:spPr>
        <p:txBody>
          <a:bodyPr/>
          <a:lstStyle/>
          <a:p>
            <a:fld id="{D39607A7-8386-47DB-8578-DDEDD194E5D4}" type="slidenum">
              <a:rPr lang="en-US" smtClean="0"/>
              <a:t>‹#›</a:t>
            </a:fld>
            <a:endParaRPr lang="en-US"/>
          </a:p>
        </p:txBody>
      </p:sp>
    </p:spTree>
    <p:extLst>
      <p:ext uri="{BB962C8B-B14F-4D97-AF65-F5344CB8AC3E}">
        <p14:creationId xmlns:p14="http://schemas.microsoft.com/office/powerpoint/2010/main" val="33502060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5170C3-74D3-4445-A879-4F7CF42ED29A}"/>
              </a:ext>
            </a:extLst>
          </p:cNvPr>
          <p:cNvSpPr>
            <a:spLocks noGrp="1"/>
          </p:cNvSpPr>
          <p:nvPr>
            <p:ph type="title"/>
          </p:nvPr>
        </p:nvSpPr>
        <p:spPr>
          <a:xfrm>
            <a:off x="1079500" y="1011238"/>
            <a:ext cx="10026650" cy="655637"/>
          </a:xfrm>
        </p:spPr>
        <p:txBody>
          <a:bodyPr>
            <a:normAutofit/>
          </a:bodyPr>
          <a:lstStyle>
            <a:lvl1pPr algn="l">
              <a:defRPr/>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B2B64494-3C1C-49FE-ADB2-6F41CEEA82EF}"/>
              </a:ext>
            </a:extLst>
          </p:cNvPr>
          <p:cNvSpPr>
            <a:spLocks noGrp="1"/>
          </p:cNvSpPr>
          <p:nvPr>
            <p:ph type="body" idx="1"/>
          </p:nvPr>
        </p:nvSpPr>
        <p:spPr>
          <a:xfrm>
            <a:off x="1079500" y="1854200"/>
            <a:ext cx="4741200" cy="553998"/>
          </a:xfrm>
        </p:spPr>
        <p:txBody>
          <a:bodyPr anchor="t" anchorCtr="0">
            <a:normAutofit/>
          </a:bodyPr>
          <a:lstStyle>
            <a:lvl1pPr marL="0" indent="0">
              <a:lnSpc>
                <a:spcPct val="100000"/>
              </a:lnSpc>
              <a:buNone/>
              <a:defRPr sz="1800" b="0" cap="all" spc="300" baseline="0">
                <a:solidFill>
                  <a:schemeClr val="tx1">
                    <a:alpha val="8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48EE19A6-8340-43A4-9B30-A27DEB9E2BF1}"/>
              </a:ext>
            </a:extLst>
          </p:cNvPr>
          <p:cNvSpPr>
            <a:spLocks noGrp="1"/>
          </p:cNvSpPr>
          <p:nvPr>
            <p:ph sz="half" idx="2"/>
          </p:nvPr>
        </p:nvSpPr>
        <p:spPr>
          <a:xfrm>
            <a:off x="1079500" y="2525561"/>
            <a:ext cx="4741200" cy="32434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7B9D4B31-0090-483A-BF84-CEA2B22D51D5}"/>
              </a:ext>
            </a:extLst>
          </p:cNvPr>
          <p:cNvSpPr>
            <a:spLocks noGrp="1"/>
          </p:cNvSpPr>
          <p:nvPr>
            <p:ph type="body" sz="quarter" idx="3"/>
          </p:nvPr>
        </p:nvSpPr>
        <p:spPr>
          <a:xfrm>
            <a:off x="6364950" y="1854200"/>
            <a:ext cx="4741200" cy="553998"/>
          </a:xfrm>
        </p:spPr>
        <p:txBody>
          <a:bodyPr anchor="t" anchorCtr="0">
            <a:normAutofit/>
          </a:bodyPr>
          <a:lstStyle>
            <a:lvl1pPr marL="0" indent="0">
              <a:lnSpc>
                <a:spcPct val="100000"/>
              </a:lnSpc>
              <a:buNone/>
              <a:defRPr sz="1800" b="0" cap="all" spc="300" baseline="0">
                <a:solidFill>
                  <a:schemeClr val="tx1">
                    <a:alpha val="8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08DB9E9-0BD8-4F85-9342-5C5BA0D35CEA}"/>
              </a:ext>
            </a:extLst>
          </p:cNvPr>
          <p:cNvSpPr>
            <a:spLocks noGrp="1"/>
          </p:cNvSpPr>
          <p:nvPr>
            <p:ph sz="quarter" idx="4"/>
          </p:nvPr>
        </p:nvSpPr>
        <p:spPr>
          <a:xfrm>
            <a:off x="6364950" y="2525560"/>
            <a:ext cx="4741200" cy="32434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52AE3D3E-6168-45C3-BAB4-04FFFB983541}"/>
              </a:ext>
            </a:extLst>
          </p:cNvPr>
          <p:cNvSpPr>
            <a:spLocks noGrp="1"/>
          </p:cNvSpPr>
          <p:nvPr>
            <p:ph type="dt" sz="half" idx="10"/>
          </p:nvPr>
        </p:nvSpPr>
        <p:spPr>
          <a:xfrm>
            <a:off x="541338" y="6401999"/>
            <a:ext cx="2206625" cy="369332"/>
          </a:xfrm>
          <a:prstGeom prst="rect">
            <a:avLst/>
          </a:prstGeom>
        </p:spPr>
        <p:txBody>
          <a:bodyPr/>
          <a:lstStyle/>
          <a:p>
            <a:fld id="{64F0E216-BA48-4F04-AC4F-645AA0DD6AC6}" type="datetimeFigureOut">
              <a:rPr lang="en-US" smtClean="0"/>
              <a:t>6/9/21</a:t>
            </a:fld>
            <a:endParaRPr lang="en-US"/>
          </a:p>
        </p:txBody>
      </p:sp>
      <p:sp>
        <p:nvSpPr>
          <p:cNvPr id="8" name="Footer Placeholder 7">
            <a:extLst>
              <a:ext uri="{FF2B5EF4-FFF2-40B4-BE49-F238E27FC236}">
                <a16:creationId xmlns:a16="http://schemas.microsoft.com/office/drawing/2014/main" id="{DA8F8D02-7CCF-4321-847A-CD553E52A342}"/>
              </a:ext>
            </a:extLst>
          </p:cNvPr>
          <p:cNvSpPr>
            <a:spLocks noGrp="1"/>
          </p:cNvSpPr>
          <p:nvPr>
            <p:ph type="ftr" sz="quarter" idx="11"/>
          </p:nvPr>
        </p:nvSpPr>
        <p:spPr>
          <a:xfrm>
            <a:off x="3308350" y="6401999"/>
            <a:ext cx="5575300" cy="369332"/>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9F966368-2A9A-4617-A2A9-E4E9ACD06381}"/>
              </a:ext>
            </a:extLst>
          </p:cNvPr>
          <p:cNvSpPr>
            <a:spLocks noGrp="1"/>
          </p:cNvSpPr>
          <p:nvPr>
            <p:ph type="sldNum" sz="quarter" idx="12"/>
          </p:nvPr>
        </p:nvSpPr>
        <p:spPr>
          <a:xfrm>
            <a:off x="9442800" y="6401999"/>
            <a:ext cx="2208212" cy="369332"/>
          </a:xfrm>
          <a:prstGeom prst="rect">
            <a:avLst/>
          </a:prstGeom>
        </p:spPr>
        <p:txBody>
          <a:bodyPr/>
          <a:lstStyle/>
          <a:p>
            <a:fld id="{D39607A7-8386-47DB-8578-DDEDD194E5D4}" type="slidenum">
              <a:rPr lang="en-US" smtClean="0"/>
              <a:t>‹#›</a:t>
            </a:fld>
            <a:endParaRPr lang="en-US"/>
          </a:p>
        </p:txBody>
      </p:sp>
    </p:spTree>
    <p:extLst>
      <p:ext uri="{BB962C8B-B14F-4D97-AF65-F5344CB8AC3E}">
        <p14:creationId xmlns:p14="http://schemas.microsoft.com/office/powerpoint/2010/main" val="125816983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90855A-C7D7-455F-BD47-AB4221DD0240}"/>
              </a:ext>
            </a:extLst>
          </p:cNvPr>
          <p:cNvSpPr>
            <a:spLocks noGrp="1"/>
          </p:cNvSpPr>
          <p:nvPr>
            <p:ph type="title"/>
          </p:nvPr>
        </p:nvSpPr>
        <p:spPr>
          <a:xfrm>
            <a:off x="1079500" y="1079500"/>
            <a:ext cx="10026650" cy="4689475"/>
          </a:xfrm>
        </p:spPr>
        <p:txBody>
          <a:bodyPr anchor="ctr"/>
          <a:lstStyle>
            <a:lvl1pPr algn="ctr">
              <a:defRPr/>
            </a:lvl1p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1629F6FD-C2F8-4688-B52A-ED76F48B8B41}"/>
              </a:ext>
            </a:extLst>
          </p:cNvPr>
          <p:cNvSpPr>
            <a:spLocks noGrp="1"/>
          </p:cNvSpPr>
          <p:nvPr>
            <p:ph type="dt" sz="half" idx="10"/>
          </p:nvPr>
        </p:nvSpPr>
        <p:spPr>
          <a:xfrm>
            <a:off x="541338" y="6401999"/>
            <a:ext cx="2206625" cy="369332"/>
          </a:xfrm>
          <a:prstGeom prst="rect">
            <a:avLst/>
          </a:prstGeom>
        </p:spPr>
        <p:txBody>
          <a:bodyPr/>
          <a:lstStyle/>
          <a:p>
            <a:fld id="{64F0E216-BA48-4F04-AC4F-645AA0DD6AC6}" type="datetimeFigureOut">
              <a:rPr lang="en-US" smtClean="0"/>
              <a:t>6/9/21</a:t>
            </a:fld>
            <a:endParaRPr lang="en-US"/>
          </a:p>
        </p:txBody>
      </p:sp>
      <p:sp>
        <p:nvSpPr>
          <p:cNvPr id="4" name="Footer Placeholder 3">
            <a:extLst>
              <a:ext uri="{FF2B5EF4-FFF2-40B4-BE49-F238E27FC236}">
                <a16:creationId xmlns:a16="http://schemas.microsoft.com/office/drawing/2014/main" id="{AB358F0F-237C-4F8E-A5A7-48269F700B1D}"/>
              </a:ext>
            </a:extLst>
          </p:cNvPr>
          <p:cNvSpPr>
            <a:spLocks noGrp="1"/>
          </p:cNvSpPr>
          <p:nvPr>
            <p:ph type="ftr" sz="quarter" idx="11"/>
          </p:nvPr>
        </p:nvSpPr>
        <p:spPr>
          <a:xfrm>
            <a:off x="3308350" y="6401999"/>
            <a:ext cx="5575300" cy="369332"/>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68C3629E-70C3-44A4-A268-2194CD424AF9}"/>
              </a:ext>
            </a:extLst>
          </p:cNvPr>
          <p:cNvSpPr>
            <a:spLocks noGrp="1"/>
          </p:cNvSpPr>
          <p:nvPr>
            <p:ph type="sldNum" sz="quarter" idx="12"/>
          </p:nvPr>
        </p:nvSpPr>
        <p:spPr>
          <a:xfrm>
            <a:off x="9442800" y="6401999"/>
            <a:ext cx="2208212" cy="369332"/>
          </a:xfrm>
          <a:prstGeom prst="rect">
            <a:avLst/>
          </a:prstGeom>
        </p:spPr>
        <p:txBody>
          <a:bodyPr/>
          <a:lstStyle/>
          <a:p>
            <a:fld id="{D39607A7-8386-47DB-8578-DDEDD194E5D4}" type="slidenum">
              <a:rPr lang="en-US" smtClean="0"/>
              <a:t>‹#›</a:t>
            </a:fld>
            <a:endParaRPr lang="en-US"/>
          </a:p>
        </p:txBody>
      </p:sp>
    </p:spTree>
    <p:extLst>
      <p:ext uri="{BB962C8B-B14F-4D97-AF65-F5344CB8AC3E}">
        <p14:creationId xmlns:p14="http://schemas.microsoft.com/office/powerpoint/2010/main" val="17077512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F0232D4-EC56-49D3-B967-D972B5E5E2C1}"/>
              </a:ext>
            </a:extLst>
          </p:cNvPr>
          <p:cNvSpPr>
            <a:spLocks noGrp="1"/>
          </p:cNvSpPr>
          <p:nvPr>
            <p:ph type="dt" sz="half" idx="10"/>
          </p:nvPr>
        </p:nvSpPr>
        <p:spPr>
          <a:xfrm>
            <a:off x="541338" y="6401999"/>
            <a:ext cx="2206625" cy="369332"/>
          </a:xfrm>
          <a:prstGeom prst="rect">
            <a:avLst/>
          </a:prstGeom>
        </p:spPr>
        <p:txBody>
          <a:bodyPr/>
          <a:lstStyle/>
          <a:p>
            <a:fld id="{64F0E216-BA48-4F04-AC4F-645AA0DD6AC6}" type="datetimeFigureOut">
              <a:rPr lang="en-US" smtClean="0"/>
              <a:t>6/9/21</a:t>
            </a:fld>
            <a:endParaRPr lang="en-US"/>
          </a:p>
        </p:txBody>
      </p:sp>
      <p:sp>
        <p:nvSpPr>
          <p:cNvPr id="3" name="Footer Placeholder 2">
            <a:extLst>
              <a:ext uri="{FF2B5EF4-FFF2-40B4-BE49-F238E27FC236}">
                <a16:creationId xmlns:a16="http://schemas.microsoft.com/office/drawing/2014/main" id="{0B2C3171-136A-405F-B1CF-C0DAFAA21E41}"/>
              </a:ext>
            </a:extLst>
          </p:cNvPr>
          <p:cNvSpPr>
            <a:spLocks noGrp="1"/>
          </p:cNvSpPr>
          <p:nvPr>
            <p:ph type="ftr" sz="quarter" idx="11"/>
          </p:nvPr>
        </p:nvSpPr>
        <p:spPr>
          <a:xfrm>
            <a:off x="3308350" y="6401999"/>
            <a:ext cx="5575300" cy="369332"/>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76523E7E-BA29-40D2-BE24-10E7F7050409}"/>
              </a:ext>
            </a:extLst>
          </p:cNvPr>
          <p:cNvSpPr>
            <a:spLocks noGrp="1"/>
          </p:cNvSpPr>
          <p:nvPr>
            <p:ph type="sldNum" sz="quarter" idx="12"/>
          </p:nvPr>
        </p:nvSpPr>
        <p:spPr>
          <a:xfrm>
            <a:off x="9442800" y="6401999"/>
            <a:ext cx="2208212" cy="369332"/>
          </a:xfrm>
          <a:prstGeom prst="rect">
            <a:avLst/>
          </a:prstGeom>
        </p:spPr>
        <p:txBody>
          <a:bodyPr/>
          <a:lstStyle/>
          <a:p>
            <a:fld id="{D39607A7-8386-47DB-8578-DDEDD194E5D4}" type="slidenum">
              <a:rPr lang="en-US" smtClean="0"/>
              <a:t>‹#›</a:t>
            </a:fld>
            <a:endParaRPr lang="en-US"/>
          </a:p>
        </p:txBody>
      </p:sp>
    </p:spTree>
    <p:extLst>
      <p:ext uri="{BB962C8B-B14F-4D97-AF65-F5344CB8AC3E}">
        <p14:creationId xmlns:p14="http://schemas.microsoft.com/office/powerpoint/2010/main" val="76175037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3607EF-706F-47DD-B487-7C3E4EDE1945}"/>
              </a:ext>
            </a:extLst>
          </p:cNvPr>
          <p:cNvSpPr>
            <a:spLocks noGrp="1"/>
          </p:cNvSpPr>
          <p:nvPr>
            <p:ph type="title"/>
          </p:nvPr>
        </p:nvSpPr>
        <p:spPr>
          <a:xfrm>
            <a:off x="1071607" y="1011238"/>
            <a:ext cx="3906000" cy="1292400"/>
          </a:xfrm>
        </p:spPr>
        <p:txBody>
          <a:bodyPr anchor="t" anchorCtr="0">
            <a:normAutofit/>
          </a:bodyPr>
          <a:lstStyle>
            <a:lvl1pPr>
              <a:defRPr sz="28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08298442-7D9F-4D62-866B-FBA382F06C4C}"/>
              </a:ext>
            </a:extLst>
          </p:cNvPr>
          <p:cNvSpPr>
            <a:spLocks noGrp="1"/>
          </p:cNvSpPr>
          <p:nvPr>
            <p:ph idx="1"/>
          </p:nvPr>
        </p:nvSpPr>
        <p:spPr>
          <a:xfrm>
            <a:off x="5537200" y="955230"/>
            <a:ext cx="5583193" cy="4813745"/>
          </a:xfrm>
        </p:spPr>
        <p:txBody>
          <a:bodyPr/>
          <a:lstStyle>
            <a:lvl1pPr marL="0" indent="0">
              <a:lnSpc>
                <a:spcPct val="100000"/>
              </a:lnSpc>
              <a:buFontTx/>
              <a:buNone/>
              <a:defRPr sz="4800"/>
            </a:lvl1pPr>
            <a:lvl2pPr marL="0">
              <a:lnSpc>
                <a:spcPct val="100000"/>
              </a:lnSpc>
              <a:defRPr sz="4800"/>
            </a:lvl2pPr>
            <a:lvl3pPr marL="0" indent="0">
              <a:buNone/>
              <a:defRPr sz="2000"/>
            </a:lvl3pPr>
            <a:lvl4pPr marL="0">
              <a:defRPr sz="2000"/>
            </a:lvl4pPr>
            <a:lvl5pPr marL="360000">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267D1DB7-AC43-460E-B3C5-9F8B37D1B50A}"/>
              </a:ext>
            </a:extLst>
          </p:cNvPr>
          <p:cNvSpPr>
            <a:spLocks noGrp="1"/>
          </p:cNvSpPr>
          <p:nvPr>
            <p:ph type="body" sz="half" idx="2"/>
          </p:nvPr>
        </p:nvSpPr>
        <p:spPr>
          <a:xfrm>
            <a:off x="1079499" y="2664000"/>
            <a:ext cx="3905999" cy="3106800"/>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40C5DE9-6995-4F6E-AF64-6CE9A677971D}"/>
              </a:ext>
            </a:extLst>
          </p:cNvPr>
          <p:cNvSpPr>
            <a:spLocks noGrp="1"/>
          </p:cNvSpPr>
          <p:nvPr>
            <p:ph type="dt" sz="half" idx="10"/>
          </p:nvPr>
        </p:nvSpPr>
        <p:spPr>
          <a:xfrm>
            <a:off x="541338" y="6401999"/>
            <a:ext cx="2206625" cy="369332"/>
          </a:xfrm>
          <a:prstGeom prst="rect">
            <a:avLst/>
          </a:prstGeom>
        </p:spPr>
        <p:txBody>
          <a:bodyPr/>
          <a:lstStyle/>
          <a:p>
            <a:fld id="{64F0E216-BA48-4F04-AC4F-645AA0DD6AC6}" type="datetimeFigureOut">
              <a:rPr lang="en-US" smtClean="0"/>
              <a:t>6/9/21</a:t>
            </a:fld>
            <a:endParaRPr lang="en-US"/>
          </a:p>
        </p:txBody>
      </p:sp>
      <p:sp>
        <p:nvSpPr>
          <p:cNvPr id="6" name="Footer Placeholder 5">
            <a:extLst>
              <a:ext uri="{FF2B5EF4-FFF2-40B4-BE49-F238E27FC236}">
                <a16:creationId xmlns:a16="http://schemas.microsoft.com/office/drawing/2014/main" id="{388BC655-2B4D-48CA-90B9-740400332295}"/>
              </a:ext>
            </a:extLst>
          </p:cNvPr>
          <p:cNvSpPr>
            <a:spLocks noGrp="1"/>
          </p:cNvSpPr>
          <p:nvPr>
            <p:ph type="ftr" sz="quarter" idx="11"/>
          </p:nvPr>
        </p:nvSpPr>
        <p:spPr>
          <a:xfrm>
            <a:off x="3308350" y="6401999"/>
            <a:ext cx="5575300" cy="369332"/>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1314A7E0-1D83-4CE0-9FFE-3EEE2B3C27ED}"/>
              </a:ext>
            </a:extLst>
          </p:cNvPr>
          <p:cNvSpPr>
            <a:spLocks noGrp="1"/>
          </p:cNvSpPr>
          <p:nvPr>
            <p:ph type="sldNum" sz="quarter" idx="12"/>
          </p:nvPr>
        </p:nvSpPr>
        <p:spPr>
          <a:xfrm>
            <a:off x="9442800" y="6401999"/>
            <a:ext cx="2208212" cy="369332"/>
          </a:xfrm>
          <a:prstGeom prst="rect">
            <a:avLst/>
          </a:prstGeom>
        </p:spPr>
        <p:txBody>
          <a:bodyPr/>
          <a:lstStyle/>
          <a:p>
            <a:fld id="{D39607A7-8386-47DB-8578-DDEDD194E5D4}" type="slidenum">
              <a:rPr lang="en-US" smtClean="0"/>
              <a:t>‹#›</a:t>
            </a:fld>
            <a:endParaRPr lang="en-US"/>
          </a:p>
        </p:txBody>
      </p:sp>
    </p:spTree>
    <p:extLst>
      <p:ext uri="{BB962C8B-B14F-4D97-AF65-F5344CB8AC3E}">
        <p14:creationId xmlns:p14="http://schemas.microsoft.com/office/powerpoint/2010/main" val="32656920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4F7F85-950A-4BED-AE31-5C85DE4FA488}"/>
              </a:ext>
            </a:extLst>
          </p:cNvPr>
          <p:cNvSpPr>
            <a:spLocks noGrp="1"/>
          </p:cNvSpPr>
          <p:nvPr>
            <p:ph type="title"/>
          </p:nvPr>
        </p:nvSpPr>
        <p:spPr>
          <a:xfrm>
            <a:off x="1079501" y="1011238"/>
            <a:ext cx="3905250" cy="1292662"/>
          </a:xfrm>
        </p:spPr>
        <p:txBody>
          <a:bodyPr anchor="t" anchorCtr="0">
            <a:normAutofit/>
          </a:bodyPr>
          <a:lstStyle>
            <a:lvl1pPr>
              <a:defRPr sz="28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6813A008-3741-4305-8A06-C0D8404A32BB}"/>
              </a:ext>
            </a:extLst>
          </p:cNvPr>
          <p:cNvSpPr>
            <a:spLocks noGrp="1"/>
          </p:cNvSpPr>
          <p:nvPr>
            <p:ph type="pic" idx="1"/>
          </p:nvPr>
        </p:nvSpPr>
        <p:spPr>
          <a:xfrm>
            <a:off x="5537200" y="531813"/>
            <a:ext cx="6113812" cy="5784849"/>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BF2ADC63-3365-4920-AF26-600F4D2EA579}"/>
              </a:ext>
            </a:extLst>
          </p:cNvPr>
          <p:cNvSpPr>
            <a:spLocks noGrp="1"/>
          </p:cNvSpPr>
          <p:nvPr>
            <p:ph type="body" sz="half" idx="2"/>
          </p:nvPr>
        </p:nvSpPr>
        <p:spPr>
          <a:xfrm>
            <a:off x="1079500" y="2663825"/>
            <a:ext cx="3905250" cy="3105150"/>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AC161BE-EF8B-4F4D-8197-61442EBC46BD}"/>
              </a:ext>
            </a:extLst>
          </p:cNvPr>
          <p:cNvSpPr>
            <a:spLocks noGrp="1"/>
          </p:cNvSpPr>
          <p:nvPr>
            <p:ph type="dt" sz="half" idx="10"/>
          </p:nvPr>
        </p:nvSpPr>
        <p:spPr>
          <a:xfrm>
            <a:off x="541338" y="6401999"/>
            <a:ext cx="2206625" cy="369332"/>
          </a:xfrm>
          <a:prstGeom prst="rect">
            <a:avLst/>
          </a:prstGeom>
        </p:spPr>
        <p:txBody>
          <a:bodyPr/>
          <a:lstStyle/>
          <a:p>
            <a:fld id="{64F0E216-BA48-4F04-AC4F-645AA0DD6AC6}" type="datetimeFigureOut">
              <a:rPr lang="en-US" smtClean="0"/>
              <a:t>6/9/21</a:t>
            </a:fld>
            <a:endParaRPr lang="en-US"/>
          </a:p>
        </p:txBody>
      </p:sp>
      <p:sp>
        <p:nvSpPr>
          <p:cNvPr id="6" name="Footer Placeholder 5">
            <a:extLst>
              <a:ext uri="{FF2B5EF4-FFF2-40B4-BE49-F238E27FC236}">
                <a16:creationId xmlns:a16="http://schemas.microsoft.com/office/drawing/2014/main" id="{9FD37897-BFE5-414E-9334-53116988DC37}"/>
              </a:ext>
            </a:extLst>
          </p:cNvPr>
          <p:cNvSpPr>
            <a:spLocks noGrp="1"/>
          </p:cNvSpPr>
          <p:nvPr>
            <p:ph type="ftr" sz="quarter" idx="11"/>
          </p:nvPr>
        </p:nvSpPr>
        <p:spPr>
          <a:xfrm>
            <a:off x="3308350" y="6401999"/>
            <a:ext cx="5575300" cy="369332"/>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3F5BF024-9A20-4B80-976D-420DCCD1616D}"/>
              </a:ext>
            </a:extLst>
          </p:cNvPr>
          <p:cNvSpPr>
            <a:spLocks noGrp="1"/>
          </p:cNvSpPr>
          <p:nvPr>
            <p:ph type="sldNum" sz="quarter" idx="12"/>
          </p:nvPr>
        </p:nvSpPr>
        <p:spPr>
          <a:xfrm>
            <a:off x="9442800" y="6401999"/>
            <a:ext cx="2208212" cy="369332"/>
          </a:xfrm>
          <a:prstGeom prst="rect">
            <a:avLst/>
          </a:prstGeom>
        </p:spPr>
        <p:txBody>
          <a:bodyPr/>
          <a:lstStyle/>
          <a:p>
            <a:fld id="{D39607A7-8386-47DB-8578-DDEDD194E5D4}" type="slidenum">
              <a:rPr lang="en-US" smtClean="0"/>
              <a:t>‹#›</a:t>
            </a:fld>
            <a:endParaRPr lang="en-US"/>
          </a:p>
        </p:txBody>
      </p:sp>
    </p:spTree>
    <p:extLst>
      <p:ext uri="{BB962C8B-B14F-4D97-AF65-F5344CB8AC3E}">
        <p14:creationId xmlns:p14="http://schemas.microsoft.com/office/powerpoint/2010/main" val="414602573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AB794F-0C7D-47A6-A355-9B54F3A082B7}"/>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F518BEFC-5F95-43C3-A662-CF24426CB374}"/>
              </a:ext>
            </a:extLst>
          </p:cNvPr>
          <p:cNvSpPr>
            <a:spLocks noGrp="1"/>
          </p:cNvSpPr>
          <p:nvPr>
            <p:ph type="body" orient="vert" idx="1"/>
          </p:nvPr>
        </p:nvSpPr>
        <p:spPr>
          <a:xfrm>
            <a:off x="1079500" y="1790700"/>
            <a:ext cx="10026650" cy="397827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DE020A41-C226-41AB-8766-C9BF3E9BF9D0}"/>
              </a:ext>
            </a:extLst>
          </p:cNvPr>
          <p:cNvSpPr>
            <a:spLocks noGrp="1"/>
          </p:cNvSpPr>
          <p:nvPr>
            <p:ph type="dt" sz="half" idx="10"/>
          </p:nvPr>
        </p:nvSpPr>
        <p:spPr>
          <a:xfrm>
            <a:off x="541338" y="6401999"/>
            <a:ext cx="2206625" cy="369332"/>
          </a:xfrm>
          <a:prstGeom prst="rect">
            <a:avLst/>
          </a:prstGeom>
        </p:spPr>
        <p:txBody>
          <a:bodyPr/>
          <a:lstStyle/>
          <a:p>
            <a:fld id="{64F0E216-BA48-4F04-AC4F-645AA0DD6AC6}" type="datetimeFigureOut">
              <a:rPr lang="en-US" smtClean="0"/>
              <a:t>6/9/21</a:t>
            </a:fld>
            <a:endParaRPr lang="en-US"/>
          </a:p>
        </p:txBody>
      </p:sp>
      <p:sp>
        <p:nvSpPr>
          <p:cNvPr id="5" name="Footer Placeholder 4">
            <a:extLst>
              <a:ext uri="{FF2B5EF4-FFF2-40B4-BE49-F238E27FC236}">
                <a16:creationId xmlns:a16="http://schemas.microsoft.com/office/drawing/2014/main" id="{877795E9-017B-4505-810D-A5F553A56BC9}"/>
              </a:ext>
            </a:extLst>
          </p:cNvPr>
          <p:cNvSpPr>
            <a:spLocks noGrp="1"/>
          </p:cNvSpPr>
          <p:nvPr>
            <p:ph type="ftr" sz="quarter" idx="11"/>
          </p:nvPr>
        </p:nvSpPr>
        <p:spPr>
          <a:xfrm>
            <a:off x="3308350" y="6401999"/>
            <a:ext cx="5575300" cy="369332"/>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6626A1BD-3429-4C11-B230-8AD083EC3EC2}"/>
              </a:ext>
            </a:extLst>
          </p:cNvPr>
          <p:cNvSpPr>
            <a:spLocks noGrp="1"/>
          </p:cNvSpPr>
          <p:nvPr>
            <p:ph type="sldNum" sz="quarter" idx="12"/>
          </p:nvPr>
        </p:nvSpPr>
        <p:spPr>
          <a:xfrm>
            <a:off x="9442800" y="6401999"/>
            <a:ext cx="2208212" cy="369332"/>
          </a:xfrm>
          <a:prstGeom prst="rect">
            <a:avLst/>
          </a:prstGeom>
        </p:spPr>
        <p:txBody>
          <a:bodyPr/>
          <a:lstStyle/>
          <a:p>
            <a:fld id="{D39607A7-8386-47DB-8578-DDEDD194E5D4}" type="slidenum">
              <a:rPr lang="en-US" smtClean="0"/>
              <a:t>‹#›</a:t>
            </a:fld>
            <a:endParaRPr lang="en-US"/>
          </a:p>
        </p:txBody>
      </p:sp>
    </p:spTree>
    <p:extLst>
      <p:ext uri="{BB962C8B-B14F-4D97-AF65-F5344CB8AC3E}">
        <p14:creationId xmlns:p14="http://schemas.microsoft.com/office/powerpoint/2010/main" val="59661172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EA11CA2-18BF-408B-A40C-B43A0A7B80FA}"/>
              </a:ext>
            </a:extLst>
          </p:cNvPr>
          <p:cNvSpPr>
            <a:spLocks noGrp="1"/>
          </p:cNvSpPr>
          <p:nvPr>
            <p:ph type="title" orient="vert"/>
          </p:nvPr>
        </p:nvSpPr>
        <p:spPr>
          <a:xfrm>
            <a:off x="9899079" y="1079500"/>
            <a:ext cx="1292662" cy="4689476"/>
          </a:xfrm>
        </p:spPr>
        <p:txBody>
          <a:bodyPr vert="eaVert">
            <a:normAutofit/>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BAE424B6-12FC-41A1-AF7C-7E3931D97204}"/>
              </a:ext>
            </a:extLst>
          </p:cNvPr>
          <p:cNvSpPr>
            <a:spLocks noGrp="1"/>
          </p:cNvSpPr>
          <p:nvPr>
            <p:ph type="body" orient="vert" idx="1"/>
          </p:nvPr>
        </p:nvSpPr>
        <p:spPr>
          <a:xfrm>
            <a:off x="1079499" y="1079500"/>
            <a:ext cx="8495943" cy="468947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735CF957-F921-48CF-97FE-91190C1AE9B3}"/>
              </a:ext>
            </a:extLst>
          </p:cNvPr>
          <p:cNvSpPr>
            <a:spLocks noGrp="1"/>
          </p:cNvSpPr>
          <p:nvPr>
            <p:ph type="dt" sz="half" idx="10"/>
          </p:nvPr>
        </p:nvSpPr>
        <p:spPr>
          <a:xfrm>
            <a:off x="541338" y="6401999"/>
            <a:ext cx="2206625" cy="369332"/>
          </a:xfrm>
          <a:prstGeom prst="rect">
            <a:avLst/>
          </a:prstGeom>
        </p:spPr>
        <p:txBody>
          <a:bodyPr/>
          <a:lstStyle/>
          <a:p>
            <a:fld id="{64F0E216-BA48-4F04-AC4F-645AA0DD6AC6}" type="datetimeFigureOut">
              <a:rPr lang="en-US" smtClean="0"/>
              <a:t>6/9/21</a:t>
            </a:fld>
            <a:endParaRPr lang="en-US"/>
          </a:p>
        </p:txBody>
      </p:sp>
      <p:sp>
        <p:nvSpPr>
          <p:cNvPr id="5" name="Footer Placeholder 4">
            <a:extLst>
              <a:ext uri="{FF2B5EF4-FFF2-40B4-BE49-F238E27FC236}">
                <a16:creationId xmlns:a16="http://schemas.microsoft.com/office/drawing/2014/main" id="{6653F49D-6E0C-47F7-BAAD-A427913DC4D1}"/>
              </a:ext>
            </a:extLst>
          </p:cNvPr>
          <p:cNvSpPr>
            <a:spLocks noGrp="1"/>
          </p:cNvSpPr>
          <p:nvPr>
            <p:ph type="ftr" sz="quarter" idx="11"/>
          </p:nvPr>
        </p:nvSpPr>
        <p:spPr>
          <a:xfrm>
            <a:off x="3308350" y="6401999"/>
            <a:ext cx="5575300" cy="369332"/>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B038A122-F390-46CF-BECF-3AE05CA585C4}"/>
              </a:ext>
            </a:extLst>
          </p:cNvPr>
          <p:cNvSpPr>
            <a:spLocks noGrp="1"/>
          </p:cNvSpPr>
          <p:nvPr>
            <p:ph type="sldNum" sz="quarter" idx="12"/>
          </p:nvPr>
        </p:nvSpPr>
        <p:spPr>
          <a:xfrm>
            <a:off x="9442800" y="6401999"/>
            <a:ext cx="2208212" cy="369332"/>
          </a:xfrm>
          <a:prstGeom prst="rect">
            <a:avLst/>
          </a:prstGeom>
        </p:spPr>
        <p:txBody>
          <a:bodyPr/>
          <a:lstStyle/>
          <a:p>
            <a:fld id="{D39607A7-8386-47DB-8578-DDEDD194E5D4}" type="slidenum">
              <a:rPr lang="en-US" smtClean="0"/>
              <a:t>‹#›</a:t>
            </a:fld>
            <a:endParaRPr lang="en-US"/>
          </a:p>
        </p:txBody>
      </p:sp>
    </p:spTree>
    <p:extLst>
      <p:ext uri="{BB962C8B-B14F-4D97-AF65-F5344CB8AC3E}">
        <p14:creationId xmlns:p14="http://schemas.microsoft.com/office/powerpoint/2010/main" val="192077926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p:spPr>
        <p:txBody>
          <a:bodyPr/>
          <a:lstStyle/>
          <a:p>
            <a:r>
              <a:rPr lang="en-US"/>
              <a:t>Click to edit Master title style</a:t>
            </a:r>
          </a:p>
        </p:txBody>
      </p:sp>
      <p:sp>
        <p:nvSpPr>
          <p:cNvPr id="3" name="Text Placeholder 2"/>
          <p:cNvSpPr>
            <a:spLocks noGrp="1"/>
          </p:cNvSpPr>
          <p:nvPr>
            <p:ph type="body" sz="half" idx="1"/>
          </p:nvPr>
        </p:nvSpPr>
        <p:spPr>
          <a:xfrm>
            <a:off x="609600" y="1600200"/>
            <a:ext cx="5384800" cy="45339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97600" y="1600200"/>
            <a:ext cx="5384800" cy="45339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218">
            <a:extLst>
              <a:ext uri="{FF2B5EF4-FFF2-40B4-BE49-F238E27FC236}">
                <a16:creationId xmlns:a16="http://schemas.microsoft.com/office/drawing/2014/main" id="{C399A074-89C4-4C44-A554-0A7F0C1CCE60}"/>
              </a:ext>
            </a:extLst>
          </p:cNvPr>
          <p:cNvSpPr>
            <a:spLocks noGrp="1" noChangeArrowheads="1"/>
          </p:cNvSpPr>
          <p:nvPr>
            <p:ph type="sldNum" sz="quarter" idx="10"/>
          </p:nvPr>
        </p:nvSpPr>
        <p:spPr>
          <a:ln/>
        </p:spPr>
        <p:txBody>
          <a:bodyPr/>
          <a:lstStyle>
            <a:lvl1pPr>
              <a:defRPr/>
            </a:lvl1pPr>
          </a:lstStyle>
          <a:p>
            <a:fld id="{17CE4BAB-634B-534B-B658-B8272712CEEE}" type="slidenum">
              <a:rPr lang="en-US" altLang="en-US"/>
              <a:pPr/>
              <a:t>‹#›</a:t>
            </a:fld>
            <a:endParaRPr lang="en-US" altLang="en-US"/>
          </a:p>
        </p:txBody>
      </p:sp>
      <p:sp>
        <p:nvSpPr>
          <p:cNvPr id="6" name="Rectangle 219">
            <a:extLst>
              <a:ext uri="{FF2B5EF4-FFF2-40B4-BE49-F238E27FC236}">
                <a16:creationId xmlns:a16="http://schemas.microsoft.com/office/drawing/2014/main" id="{E9B443A6-E495-0E49-91BF-632ECE26B2FF}"/>
              </a:ext>
            </a:extLst>
          </p:cNvPr>
          <p:cNvSpPr>
            <a:spLocks noGrp="1" noChangeArrowheads="1"/>
          </p:cNvSpPr>
          <p:nvPr>
            <p:ph type="dt" sz="half" idx="11"/>
          </p:nvPr>
        </p:nvSpPr>
        <p:spPr>
          <a:ln/>
        </p:spPr>
        <p:txBody>
          <a:bodyPr/>
          <a:lstStyle>
            <a:lvl1pPr>
              <a:defRPr/>
            </a:lvl1pPr>
          </a:lstStyle>
          <a:p>
            <a:pPr>
              <a:defRPr/>
            </a:pPr>
            <a:endParaRPr lang="en-US"/>
          </a:p>
        </p:txBody>
      </p:sp>
      <p:sp>
        <p:nvSpPr>
          <p:cNvPr id="7" name="Rectangle 220">
            <a:extLst>
              <a:ext uri="{FF2B5EF4-FFF2-40B4-BE49-F238E27FC236}">
                <a16:creationId xmlns:a16="http://schemas.microsoft.com/office/drawing/2014/main" id="{9E9DAAE0-C108-6F45-B81B-282CFF051226}"/>
              </a:ext>
            </a:extLst>
          </p:cNvPr>
          <p:cNvSpPr>
            <a:spLocks noGrp="1" noChangeArrowheads="1"/>
          </p:cNvSpPr>
          <p:nvPr>
            <p:ph type="ftr" sz="quarter" idx="12"/>
          </p:nvPr>
        </p:nvSpPr>
        <p:spPr>
          <a:ln/>
        </p:spPr>
        <p:txBody>
          <a:bodyPr/>
          <a:lstStyle>
            <a:lvl1pPr>
              <a:defRPr/>
            </a:lvl1pPr>
          </a:lstStyle>
          <a:p>
            <a:pPr>
              <a:defRPr/>
            </a:pPr>
            <a:endParaRPr lang="en-US"/>
          </a:p>
        </p:txBody>
      </p:sp>
    </p:spTree>
    <p:extLst>
      <p:ext uri="{BB962C8B-B14F-4D97-AF65-F5344CB8AC3E}">
        <p14:creationId xmlns:p14="http://schemas.microsoft.com/office/powerpoint/2010/main" val="181892350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xAndTwoObj">
  <p:cSld name="Title, Text, and 2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p:spPr>
        <p:txBody>
          <a:bodyPr/>
          <a:lstStyle/>
          <a:p>
            <a:r>
              <a:rPr lang="en-US"/>
              <a:t>Click to edit Master title style</a:t>
            </a:r>
          </a:p>
        </p:txBody>
      </p:sp>
      <p:sp>
        <p:nvSpPr>
          <p:cNvPr id="3" name="Text Placeholder 2"/>
          <p:cNvSpPr>
            <a:spLocks noGrp="1"/>
          </p:cNvSpPr>
          <p:nvPr>
            <p:ph type="body" sz="half" idx="1"/>
          </p:nvPr>
        </p:nvSpPr>
        <p:spPr>
          <a:xfrm>
            <a:off x="609600" y="1600200"/>
            <a:ext cx="5384800" cy="45339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quarter" idx="2"/>
          </p:nvPr>
        </p:nvSpPr>
        <p:spPr>
          <a:xfrm>
            <a:off x="6197600" y="1600200"/>
            <a:ext cx="5384800" cy="219075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Content Placeholder 4"/>
          <p:cNvSpPr>
            <a:spLocks noGrp="1"/>
          </p:cNvSpPr>
          <p:nvPr>
            <p:ph sz="quarter" idx="3"/>
          </p:nvPr>
        </p:nvSpPr>
        <p:spPr>
          <a:xfrm>
            <a:off x="6197600" y="3943350"/>
            <a:ext cx="5384800" cy="219075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Rectangle 218">
            <a:extLst>
              <a:ext uri="{FF2B5EF4-FFF2-40B4-BE49-F238E27FC236}">
                <a16:creationId xmlns:a16="http://schemas.microsoft.com/office/drawing/2014/main" id="{2DE069A5-D641-424C-86CA-68D465298DA5}"/>
              </a:ext>
            </a:extLst>
          </p:cNvPr>
          <p:cNvSpPr>
            <a:spLocks noGrp="1" noChangeArrowheads="1"/>
          </p:cNvSpPr>
          <p:nvPr>
            <p:ph type="sldNum" sz="quarter" idx="10"/>
          </p:nvPr>
        </p:nvSpPr>
        <p:spPr>
          <a:ln/>
        </p:spPr>
        <p:txBody>
          <a:bodyPr/>
          <a:lstStyle>
            <a:lvl1pPr>
              <a:defRPr/>
            </a:lvl1pPr>
          </a:lstStyle>
          <a:p>
            <a:fld id="{B1D59F1F-9704-4445-9DE5-E0C014B67559}" type="slidenum">
              <a:rPr lang="en-US" altLang="en-US"/>
              <a:pPr/>
              <a:t>‹#›</a:t>
            </a:fld>
            <a:endParaRPr lang="en-US" altLang="en-US"/>
          </a:p>
        </p:txBody>
      </p:sp>
      <p:sp>
        <p:nvSpPr>
          <p:cNvPr id="7" name="Rectangle 219">
            <a:extLst>
              <a:ext uri="{FF2B5EF4-FFF2-40B4-BE49-F238E27FC236}">
                <a16:creationId xmlns:a16="http://schemas.microsoft.com/office/drawing/2014/main" id="{EB5CE747-6065-8D45-9CEF-EDAEA7D75D9B}"/>
              </a:ext>
            </a:extLst>
          </p:cNvPr>
          <p:cNvSpPr>
            <a:spLocks noGrp="1" noChangeArrowheads="1"/>
          </p:cNvSpPr>
          <p:nvPr>
            <p:ph type="dt" sz="half" idx="11"/>
          </p:nvPr>
        </p:nvSpPr>
        <p:spPr>
          <a:ln/>
        </p:spPr>
        <p:txBody>
          <a:bodyPr/>
          <a:lstStyle>
            <a:lvl1pPr>
              <a:defRPr/>
            </a:lvl1pPr>
          </a:lstStyle>
          <a:p>
            <a:pPr>
              <a:defRPr/>
            </a:pPr>
            <a:endParaRPr lang="en-US"/>
          </a:p>
        </p:txBody>
      </p:sp>
      <p:sp>
        <p:nvSpPr>
          <p:cNvPr id="8" name="Rectangle 220">
            <a:extLst>
              <a:ext uri="{FF2B5EF4-FFF2-40B4-BE49-F238E27FC236}">
                <a16:creationId xmlns:a16="http://schemas.microsoft.com/office/drawing/2014/main" id="{85C0E000-D29D-9A4A-B58C-3304AF840761}"/>
              </a:ext>
            </a:extLst>
          </p:cNvPr>
          <p:cNvSpPr>
            <a:spLocks noGrp="1" noChangeArrowheads="1"/>
          </p:cNvSpPr>
          <p:nvPr>
            <p:ph type="ftr" sz="quarter" idx="12"/>
          </p:nvPr>
        </p:nvSpPr>
        <p:spPr>
          <a:ln/>
        </p:spPr>
        <p:txBody>
          <a:bodyPr/>
          <a:lstStyle>
            <a:lvl1pPr>
              <a:defRPr/>
            </a:lvl1pPr>
          </a:lstStyle>
          <a:p>
            <a:pPr>
              <a:defRPr/>
            </a:pPr>
            <a:endParaRPr lang="en-US"/>
          </a:p>
        </p:txBody>
      </p:sp>
    </p:spTree>
    <p:extLst>
      <p:ext uri="{BB962C8B-B14F-4D97-AF65-F5344CB8AC3E}">
        <p14:creationId xmlns:p14="http://schemas.microsoft.com/office/powerpoint/2010/main" val="44817711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fourObj">
  <p:cSld name="Title and 4 Content">
    <p:spTree>
      <p:nvGrpSpPr>
        <p:cNvPr id="1" name=""/>
        <p:cNvGrpSpPr/>
        <p:nvPr/>
      </p:nvGrpSpPr>
      <p:grpSpPr>
        <a:xfrm>
          <a:off x="0" y="0"/>
          <a:ext cx="0" cy="0"/>
          <a:chOff x="0" y="0"/>
          <a:chExt cx="0" cy="0"/>
        </a:xfrm>
      </p:grpSpPr>
      <p:sp>
        <p:nvSpPr>
          <p:cNvPr id="2" name="Title 1"/>
          <p:cNvSpPr>
            <a:spLocks noGrp="1"/>
          </p:cNvSpPr>
          <p:nvPr>
            <p:ph type="title" sz="quarter"/>
          </p:nvPr>
        </p:nvSpPr>
        <p:spPr>
          <a:xfrm>
            <a:off x="609600" y="274638"/>
            <a:ext cx="10972800" cy="1143000"/>
          </a:xfrm>
        </p:spPr>
        <p:txBody>
          <a:bodyPr/>
          <a:lstStyle/>
          <a:p>
            <a:r>
              <a:rPr lang="en-US"/>
              <a:t>Click to edit Master title style</a:t>
            </a:r>
          </a:p>
        </p:txBody>
      </p:sp>
      <p:sp>
        <p:nvSpPr>
          <p:cNvPr id="3" name="Content Placeholder 2"/>
          <p:cNvSpPr>
            <a:spLocks noGrp="1"/>
          </p:cNvSpPr>
          <p:nvPr>
            <p:ph sz="quarter" idx="1"/>
          </p:nvPr>
        </p:nvSpPr>
        <p:spPr>
          <a:xfrm>
            <a:off x="609600" y="1600200"/>
            <a:ext cx="5384800" cy="219075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quarter" idx="2"/>
          </p:nvPr>
        </p:nvSpPr>
        <p:spPr>
          <a:xfrm>
            <a:off x="6197600" y="1600200"/>
            <a:ext cx="5384800" cy="219075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Content Placeholder 4"/>
          <p:cNvSpPr>
            <a:spLocks noGrp="1"/>
          </p:cNvSpPr>
          <p:nvPr>
            <p:ph sz="quarter" idx="3"/>
          </p:nvPr>
        </p:nvSpPr>
        <p:spPr>
          <a:xfrm>
            <a:off x="609600" y="3943350"/>
            <a:ext cx="5384800" cy="219075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Content Placeholder 5"/>
          <p:cNvSpPr>
            <a:spLocks noGrp="1"/>
          </p:cNvSpPr>
          <p:nvPr>
            <p:ph sz="quarter" idx="4"/>
          </p:nvPr>
        </p:nvSpPr>
        <p:spPr>
          <a:xfrm>
            <a:off x="6197600" y="3943350"/>
            <a:ext cx="5384800" cy="219075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218">
            <a:extLst>
              <a:ext uri="{FF2B5EF4-FFF2-40B4-BE49-F238E27FC236}">
                <a16:creationId xmlns:a16="http://schemas.microsoft.com/office/drawing/2014/main" id="{BC7F187C-5C4F-E84A-A734-48C4582E0FC2}"/>
              </a:ext>
            </a:extLst>
          </p:cNvPr>
          <p:cNvSpPr>
            <a:spLocks noGrp="1" noChangeArrowheads="1"/>
          </p:cNvSpPr>
          <p:nvPr>
            <p:ph type="sldNum" sz="quarter" idx="10"/>
          </p:nvPr>
        </p:nvSpPr>
        <p:spPr>
          <a:ln/>
        </p:spPr>
        <p:txBody>
          <a:bodyPr/>
          <a:lstStyle>
            <a:lvl1pPr>
              <a:defRPr/>
            </a:lvl1pPr>
          </a:lstStyle>
          <a:p>
            <a:fld id="{AF0E5B99-0FAB-5540-BA72-FAD349EC0FDB}" type="slidenum">
              <a:rPr lang="en-US" altLang="en-US"/>
              <a:pPr/>
              <a:t>‹#›</a:t>
            </a:fld>
            <a:endParaRPr lang="en-US" altLang="en-US"/>
          </a:p>
        </p:txBody>
      </p:sp>
      <p:sp>
        <p:nvSpPr>
          <p:cNvPr id="8" name="Rectangle 219">
            <a:extLst>
              <a:ext uri="{FF2B5EF4-FFF2-40B4-BE49-F238E27FC236}">
                <a16:creationId xmlns:a16="http://schemas.microsoft.com/office/drawing/2014/main" id="{C45E7E1D-C381-FB4D-9DB7-0191395B2DBF}"/>
              </a:ext>
            </a:extLst>
          </p:cNvPr>
          <p:cNvSpPr>
            <a:spLocks noGrp="1" noChangeArrowheads="1"/>
          </p:cNvSpPr>
          <p:nvPr>
            <p:ph type="dt" sz="half" idx="11"/>
          </p:nvPr>
        </p:nvSpPr>
        <p:spPr>
          <a:ln/>
        </p:spPr>
        <p:txBody>
          <a:bodyPr/>
          <a:lstStyle>
            <a:lvl1pPr>
              <a:defRPr/>
            </a:lvl1pPr>
          </a:lstStyle>
          <a:p>
            <a:pPr>
              <a:defRPr/>
            </a:pPr>
            <a:endParaRPr lang="en-US"/>
          </a:p>
        </p:txBody>
      </p:sp>
      <p:sp>
        <p:nvSpPr>
          <p:cNvPr id="9" name="Rectangle 220">
            <a:extLst>
              <a:ext uri="{FF2B5EF4-FFF2-40B4-BE49-F238E27FC236}">
                <a16:creationId xmlns:a16="http://schemas.microsoft.com/office/drawing/2014/main" id="{E978CC33-CBB9-3046-A2B1-55DABC4FCC47}"/>
              </a:ext>
            </a:extLst>
          </p:cNvPr>
          <p:cNvSpPr>
            <a:spLocks noGrp="1" noChangeArrowheads="1"/>
          </p:cNvSpPr>
          <p:nvPr>
            <p:ph type="ftr" sz="quarter" idx="12"/>
          </p:nvPr>
        </p:nvSpPr>
        <p:spPr>
          <a:ln/>
        </p:spPr>
        <p:txBody>
          <a:bodyPr/>
          <a:lstStyle>
            <a:lvl1pPr>
              <a:defRPr/>
            </a:lvl1pPr>
          </a:lstStyle>
          <a:p>
            <a:pPr>
              <a:defRPr/>
            </a:pPr>
            <a:endParaRPr lang="en-US"/>
          </a:p>
        </p:txBody>
      </p:sp>
    </p:spTree>
    <p:extLst>
      <p:ext uri="{BB962C8B-B14F-4D97-AF65-F5344CB8AC3E}">
        <p14:creationId xmlns:p14="http://schemas.microsoft.com/office/powerpoint/2010/main" val="91792000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EC700152-D18D-4405-8FB2-5985831B57A0}"/>
              </a:ext>
            </a:extLst>
          </p:cNvPr>
          <p:cNvSpPr>
            <a:spLocks noGrp="1"/>
          </p:cNvSpPr>
          <p:nvPr>
            <p:ph type="title"/>
          </p:nvPr>
        </p:nvSpPr>
        <p:spPr>
          <a:xfrm>
            <a:off x="1079500" y="1011238"/>
            <a:ext cx="10026650" cy="655637"/>
          </a:xfrm>
          <a:prstGeom prst="rect">
            <a:avLst/>
          </a:prstGeom>
        </p:spPr>
        <p:txBody>
          <a:bodyPr vert="horz" lIns="0" tIns="0" rIns="0" bIns="0" rtlCol="0" anchor="t" anchorCtr="0">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722E92E1-0C4A-474E-8E29-8DB404101BA7}"/>
              </a:ext>
            </a:extLst>
          </p:cNvPr>
          <p:cNvSpPr>
            <a:spLocks noGrp="1"/>
          </p:cNvSpPr>
          <p:nvPr>
            <p:ph type="body" idx="1"/>
          </p:nvPr>
        </p:nvSpPr>
        <p:spPr>
          <a:xfrm>
            <a:off x="1079500" y="1790700"/>
            <a:ext cx="10026650" cy="3978275"/>
          </a:xfrm>
          <a:prstGeom prst="rect">
            <a:avLst/>
          </a:prstGeom>
        </p:spPr>
        <p:txBody>
          <a:bodyPr vert="horz" lIns="0" tIns="0" rIns="0" bIns="0" rtlCol="0" anchor="t" anchorCtr="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B122E245-B48B-4526-8D2D-9475E64B0624}"/>
              </a:ext>
            </a:extLst>
          </p:cNvPr>
          <p:cNvSpPr>
            <a:spLocks noGrp="1"/>
          </p:cNvSpPr>
          <p:nvPr>
            <p:ph type="dt" sz="half" idx="2"/>
          </p:nvPr>
        </p:nvSpPr>
        <p:spPr>
          <a:xfrm>
            <a:off x="541338" y="6401999"/>
            <a:ext cx="2206625" cy="369332"/>
          </a:xfrm>
          <a:prstGeom prst="rect">
            <a:avLst/>
          </a:prstGeom>
        </p:spPr>
        <p:txBody>
          <a:bodyPr vert="horz" lIns="0" tIns="0" rIns="0" bIns="0" rtlCol="0" anchor="ctr">
            <a:normAutofit/>
          </a:bodyPr>
          <a:lstStyle>
            <a:lvl1pPr algn="l">
              <a:defRPr sz="1000" cap="all" spc="300" baseline="0">
                <a:solidFill>
                  <a:schemeClr val="tx1">
                    <a:alpha val="70000"/>
                  </a:schemeClr>
                </a:solidFill>
              </a:defRPr>
            </a:lvl1pPr>
          </a:lstStyle>
          <a:p>
            <a:fld id="{64F0E216-BA48-4F04-AC4F-645AA0DD6AC6}" type="datetimeFigureOut">
              <a:rPr lang="en-US" smtClean="0"/>
              <a:pPr/>
              <a:t>6/9/21</a:t>
            </a:fld>
            <a:endParaRPr lang="en-US" dirty="0"/>
          </a:p>
        </p:txBody>
      </p:sp>
      <p:sp>
        <p:nvSpPr>
          <p:cNvPr id="5" name="Footer Placeholder 4">
            <a:extLst>
              <a:ext uri="{FF2B5EF4-FFF2-40B4-BE49-F238E27FC236}">
                <a16:creationId xmlns:a16="http://schemas.microsoft.com/office/drawing/2014/main" id="{C2A0FE5C-A494-40F2-A357-786AFFA6318E}"/>
              </a:ext>
            </a:extLst>
          </p:cNvPr>
          <p:cNvSpPr>
            <a:spLocks noGrp="1"/>
          </p:cNvSpPr>
          <p:nvPr>
            <p:ph type="ftr" sz="quarter" idx="3"/>
          </p:nvPr>
        </p:nvSpPr>
        <p:spPr>
          <a:xfrm>
            <a:off x="3308350" y="6401999"/>
            <a:ext cx="5575300" cy="369332"/>
          </a:xfrm>
          <a:prstGeom prst="rect">
            <a:avLst/>
          </a:prstGeom>
        </p:spPr>
        <p:txBody>
          <a:bodyPr vert="horz" lIns="0" tIns="0" rIns="0" bIns="0" rtlCol="0" anchor="ctr">
            <a:normAutofit/>
          </a:bodyPr>
          <a:lstStyle>
            <a:lvl1pPr algn="ctr">
              <a:defRPr sz="1000" cap="all" spc="300" baseline="0">
                <a:solidFill>
                  <a:schemeClr val="tx1">
                    <a:alpha val="70000"/>
                  </a:schemeClr>
                </a:solidFill>
              </a:defRPr>
            </a:lvl1pPr>
          </a:lstStyle>
          <a:p>
            <a:endParaRPr lang="en-US" dirty="0"/>
          </a:p>
        </p:txBody>
      </p:sp>
      <p:sp>
        <p:nvSpPr>
          <p:cNvPr id="6" name="Slide Number Placeholder 5">
            <a:extLst>
              <a:ext uri="{FF2B5EF4-FFF2-40B4-BE49-F238E27FC236}">
                <a16:creationId xmlns:a16="http://schemas.microsoft.com/office/drawing/2014/main" id="{504686A1-EDE2-44D9-A671-F708A6F883D7}"/>
              </a:ext>
            </a:extLst>
          </p:cNvPr>
          <p:cNvSpPr>
            <a:spLocks noGrp="1"/>
          </p:cNvSpPr>
          <p:nvPr>
            <p:ph type="sldNum" sz="quarter" idx="4"/>
          </p:nvPr>
        </p:nvSpPr>
        <p:spPr>
          <a:xfrm>
            <a:off x="9442800" y="6401999"/>
            <a:ext cx="2208212" cy="369332"/>
          </a:xfrm>
          <a:prstGeom prst="rect">
            <a:avLst/>
          </a:prstGeom>
        </p:spPr>
        <p:txBody>
          <a:bodyPr vert="horz" lIns="0" tIns="0" rIns="0" bIns="0" rtlCol="0" anchor="ctr">
            <a:normAutofit/>
          </a:bodyPr>
          <a:lstStyle>
            <a:lvl1pPr algn="r">
              <a:defRPr sz="1000" cap="all" spc="300" baseline="0">
                <a:solidFill>
                  <a:schemeClr val="tx1">
                    <a:alpha val="70000"/>
                  </a:schemeClr>
                </a:solidFill>
              </a:defRPr>
            </a:lvl1pPr>
          </a:lstStyle>
          <a:p>
            <a:fld id="{D39607A7-8386-47DB-8578-DDEDD194E5D4}" type="slidenum">
              <a:rPr lang="en-US" smtClean="0"/>
              <a:pPr/>
              <a:t>‹#›</a:t>
            </a:fld>
            <a:endParaRPr lang="en-US" dirty="0"/>
          </a:p>
        </p:txBody>
      </p:sp>
    </p:spTree>
    <p:extLst>
      <p:ext uri="{BB962C8B-B14F-4D97-AF65-F5344CB8AC3E}">
        <p14:creationId xmlns:p14="http://schemas.microsoft.com/office/powerpoint/2010/main" val="1724595181"/>
      </p:ext>
    </p:extLst>
  </p:cSld>
  <p:clrMap bg1="dk1" tx1="lt1" bg2="dk2" tx2="lt2" accent1="accent1" accent2="accent2" accent3="accent3" accent4="accent4" accent5="accent5" accent6="accent6" hlink="hlink" folHlink="folHlink"/>
  <p:sldLayoutIdLst>
    <p:sldLayoutId id="2147483710" r:id="rId1"/>
    <p:sldLayoutId id="2147483711" r:id="rId2"/>
    <p:sldLayoutId id="2147483712" r:id="rId3"/>
    <p:sldLayoutId id="2147483713" r:id="rId4"/>
    <p:sldLayoutId id="2147483714" r:id="rId5"/>
    <p:sldLayoutId id="2147483715" r:id="rId6"/>
    <p:sldLayoutId id="2147483716" r:id="rId7"/>
    <p:sldLayoutId id="2147483717" r:id="rId8"/>
    <p:sldLayoutId id="2147483718" r:id="rId9"/>
    <p:sldLayoutId id="2147483719" r:id="rId10"/>
    <p:sldLayoutId id="2147483720" r:id="rId11"/>
    <p:sldLayoutId id="2147483722" r:id="rId12"/>
    <p:sldLayoutId id="2147483723" r:id="rId13"/>
    <p:sldLayoutId id="2147483724" r:id="rId14"/>
  </p:sldLayoutIdLst>
  <p:txStyles>
    <p:titleStyle>
      <a:lvl1pPr algn="l" defTabSz="914400" rtl="0" eaLnBrk="1" latinLnBrk="0" hangingPunct="1">
        <a:lnSpc>
          <a:spcPct val="100000"/>
        </a:lnSpc>
        <a:spcBef>
          <a:spcPct val="0"/>
        </a:spcBef>
        <a:buNone/>
        <a:defRPr sz="2800" kern="1200" cap="all" spc="400" baseline="0">
          <a:solidFill>
            <a:schemeClr val="tx1"/>
          </a:solidFill>
          <a:latin typeface="+mj-lt"/>
          <a:ea typeface="+mj-ea"/>
          <a:cs typeface="+mj-cs"/>
        </a:defRPr>
      </a:lvl1pPr>
    </p:titleStyle>
    <p:bodyStyle>
      <a:lvl1pPr marL="360000" indent="-360000" algn="l" defTabSz="914400" rtl="0" eaLnBrk="1" latinLnBrk="0" hangingPunct="1">
        <a:lnSpc>
          <a:spcPct val="125000"/>
        </a:lnSpc>
        <a:spcBef>
          <a:spcPts val="1000"/>
        </a:spcBef>
        <a:buClr>
          <a:schemeClr val="accent1">
            <a:lumMod val="60000"/>
            <a:lumOff val="40000"/>
          </a:schemeClr>
        </a:buClr>
        <a:buFont typeface="Wingdings" panose="05000000000000000000" pitchFamily="2" charset="2"/>
        <a:buChar char=""/>
        <a:defRPr sz="2000" kern="1200">
          <a:solidFill>
            <a:schemeClr val="tx1">
              <a:alpha val="70000"/>
            </a:schemeClr>
          </a:solidFill>
          <a:latin typeface="+mn-lt"/>
          <a:ea typeface="+mn-ea"/>
          <a:cs typeface="+mn-cs"/>
        </a:defRPr>
      </a:lvl1pPr>
      <a:lvl2pPr marL="360000" indent="0" algn="l" defTabSz="914400" rtl="0" eaLnBrk="1" latinLnBrk="0" hangingPunct="1">
        <a:lnSpc>
          <a:spcPct val="125000"/>
        </a:lnSpc>
        <a:spcBef>
          <a:spcPts val="500"/>
        </a:spcBef>
        <a:buClr>
          <a:schemeClr val="accent1">
            <a:lumMod val="60000"/>
            <a:lumOff val="40000"/>
          </a:schemeClr>
        </a:buClr>
        <a:buFontTx/>
        <a:buNone/>
        <a:defRPr sz="2000" i="1" kern="1200">
          <a:solidFill>
            <a:schemeClr val="tx1">
              <a:alpha val="70000"/>
            </a:schemeClr>
          </a:solidFill>
          <a:latin typeface="+mn-lt"/>
          <a:ea typeface="+mn-ea"/>
          <a:cs typeface="+mn-cs"/>
        </a:defRPr>
      </a:lvl2pPr>
      <a:lvl3pPr marL="1080000" indent="-360000" algn="l" defTabSz="914400" rtl="0" eaLnBrk="1" latinLnBrk="0" hangingPunct="1">
        <a:lnSpc>
          <a:spcPct val="125000"/>
        </a:lnSpc>
        <a:spcBef>
          <a:spcPts val="500"/>
        </a:spcBef>
        <a:buClr>
          <a:schemeClr val="accent1">
            <a:lumMod val="60000"/>
            <a:lumOff val="40000"/>
          </a:schemeClr>
        </a:buClr>
        <a:buFont typeface="Wingdings" panose="05000000000000000000" pitchFamily="2" charset="2"/>
        <a:buChar char=""/>
        <a:defRPr sz="2000" kern="1200">
          <a:solidFill>
            <a:schemeClr val="tx1">
              <a:alpha val="70000"/>
            </a:schemeClr>
          </a:solidFill>
          <a:latin typeface="+mn-lt"/>
          <a:ea typeface="+mn-ea"/>
          <a:cs typeface="+mn-cs"/>
        </a:defRPr>
      </a:lvl3pPr>
      <a:lvl4pPr marL="1080000" indent="0" algn="l" defTabSz="914400" rtl="0" eaLnBrk="1" latinLnBrk="0" hangingPunct="1">
        <a:lnSpc>
          <a:spcPct val="125000"/>
        </a:lnSpc>
        <a:spcBef>
          <a:spcPts val="500"/>
        </a:spcBef>
        <a:buClr>
          <a:schemeClr val="accent1">
            <a:lumMod val="60000"/>
            <a:lumOff val="40000"/>
          </a:schemeClr>
        </a:buClr>
        <a:buFontTx/>
        <a:buNone/>
        <a:defRPr sz="2000" i="1" kern="1200">
          <a:solidFill>
            <a:schemeClr val="tx1">
              <a:alpha val="70000"/>
            </a:schemeClr>
          </a:solidFill>
          <a:latin typeface="+mn-lt"/>
          <a:ea typeface="+mn-ea"/>
          <a:cs typeface="+mn-cs"/>
        </a:defRPr>
      </a:lvl4pPr>
      <a:lvl5pPr marL="1800000" indent="-360000" algn="l" defTabSz="914400" rtl="0" eaLnBrk="1" latinLnBrk="0" hangingPunct="1">
        <a:lnSpc>
          <a:spcPct val="125000"/>
        </a:lnSpc>
        <a:spcBef>
          <a:spcPts val="500"/>
        </a:spcBef>
        <a:buClr>
          <a:schemeClr val="accent1">
            <a:lumMod val="60000"/>
            <a:lumOff val="40000"/>
          </a:schemeClr>
        </a:buClr>
        <a:buFont typeface="Wingdings" panose="05000000000000000000" pitchFamily="2" charset="2"/>
        <a:buChar char=""/>
        <a:defRPr sz="2000" kern="1200">
          <a:solidFill>
            <a:schemeClr val="tx1">
              <a:alpha val="70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hyperlink" Target="https://www.history.com/news/7-things-you-didnt-know-about-charles-dickens" TargetMode="External"/><Relationship Id="rId2" Type="http://schemas.openxmlformats.org/officeDocument/2006/relationships/hyperlink" Target="https://www.history.com/topics/industrial-revolution/industrial-revolution" TargetMode="External"/><Relationship Id="rId1" Type="http://schemas.openxmlformats.org/officeDocument/2006/relationships/slideLayout" Target="../slideLayouts/slideLayout2.xml"/><Relationship Id="rId6" Type="http://schemas.openxmlformats.org/officeDocument/2006/relationships/hyperlink" Target="https://www.history.com/topics/british-history/jack-the-ripper" TargetMode="External"/><Relationship Id="rId5" Type="http://schemas.openxmlformats.org/officeDocument/2006/relationships/hyperlink" Target="https://www.history.com/topics/british-history/crimean-war" TargetMode="External"/><Relationship Id="rId4" Type="http://schemas.openxmlformats.org/officeDocument/2006/relationships/hyperlink" Target="https://www.history.com/news/10-things-you-may-not-know-about-charles-darwin" TargetMode="External"/></Relationships>
</file>

<file path=ppt/slides/_rels/slide4.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2.xml"/></Relationships>
</file>

<file path=ppt/slides/_rels/slide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2.xml"/></Relationships>
</file>

<file path=ppt/slides/_rels/slide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2.xml"/></Relationships>
</file>

<file path=ppt/slides/_rels/slide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12.xml"/></Relationships>
</file>

<file path=ppt/slides/_rels/slide12.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12.xml"/></Relationships>
</file>

<file path=ppt/slides/_rels/slide13.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png"/><Relationship Id="rId1" Type="http://schemas.openxmlformats.org/officeDocument/2006/relationships/slideLayout" Target="../slideLayouts/slideLayout13.xml"/></Relationships>
</file>

<file path=ppt/slides/_rels/slide15.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12.xml"/></Relationships>
</file>

<file path=ppt/slides/_rels/slide18.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png"/><Relationship Id="rId1" Type="http://schemas.openxmlformats.org/officeDocument/2006/relationships/slideLayout" Target="../slideLayouts/slideLayout13.xml"/></Relationships>
</file>

<file path=ppt/slides/_rels/slide19.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12.xml"/></Relationships>
</file>

<file path=ppt/slides/_rels/slide20.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0.png"/><Relationship Id="rId1" Type="http://schemas.openxmlformats.org/officeDocument/2006/relationships/slideLayout" Target="../slideLayouts/slideLayout13.xml"/></Relationships>
</file>

<file path=ppt/slides/_rels/slide21.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22.png"/><Relationship Id="rId1" Type="http://schemas.openxmlformats.org/officeDocument/2006/relationships/slideLayout" Target="../slideLayouts/slideLayout13.xml"/></Relationships>
</file>

<file path=ppt/slides/_rels/slide22.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24.png"/><Relationship Id="rId1" Type="http://schemas.openxmlformats.org/officeDocument/2006/relationships/slideLayout" Target="../slideLayouts/slideLayout13.xml"/><Relationship Id="rId5" Type="http://schemas.openxmlformats.org/officeDocument/2006/relationships/image" Target="../media/image27.png"/><Relationship Id="rId4" Type="http://schemas.openxmlformats.org/officeDocument/2006/relationships/image" Target="../media/image26.png"/></Relationships>
</file>

<file path=ppt/slides/_rels/slide23.xml.rels><?xml version="1.0" encoding="UTF-8" standalone="yes"?>
<Relationships xmlns="http://schemas.openxmlformats.org/package/2006/relationships"><Relationship Id="rId3" Type="http://schemas.openxmlformats.org/officeDocument/2006/relationships/image" Target="../media/image29.png"/><Relationship Id="rId7" Type="http://schemas.openxmlformats.org/officeDocument/2006/relationships/image" Target="../media/image33.png"/><Relationship Id="rId2" Type="http://schemas.openxmlformats.org/officeDocument/2006/relationships/image" Target="../media/image28.png"/><Relationship Id="rId1" Type="http://schemas.openxmlformats.org/officeDocument/2006/relationships/slideLayout" Target="../slideLayouts/slideLayout14.xml"/><Relationship Id="rId6" Type="http://schemas.openxmlformats.org/officeDocument/2006/relationships/image" Target="../media/image32.png"/><Relationship Id="rId5" Type="http://schemas.openxmlformats.org/officeDocument/2006/relationships/image" Target="../media/image31.png"/><Relationship Id="rId4" Type="http://schemas.openxmlformats.org/officeDocument/2006/relationships/image" Target="../media/image30.png"/></Relationships>
</file>

<file path=ppt/slides/_rels/slide24.xml.rels><?xml version="1.0" encoding="UTF-8" standalone="yes"?>
<Relationships xmlns="http://schemas.openxmlformats.org/package/2006/relationships"><Relationship Id="rId3" Type="http://schemas.openxmlformats.org/officeDocument/2006/relationships/hyperlink" Target="http://www.visual-arts-cork.com/definitions/aesthetics.htm" TargetMode="External"/><Relationship Id="rId2" Type="http://schemas.openxmlformats.org/officeDocument/2006/relationships/hyperlink" Target="http://www.visual-arts-cork.com/art-critics.htm" TargetMode="External"/><Relationship Id="rId1" Type="http://schemas.openxmlformats.org/officeDocument/2006/relationships/slideLayout" Target="../slideLayouts/slideLayout2.xml"/><Relationship Id="rId6" Type="http://schemas.openxmlformats.org/officeDocument/2006/relationships/hyperlink" Target="http://www.visual-arts-cork.com/famous-paintings/mona-lisa.htm" TargetMode="External"/><Relationship Id="rId5" Type="http://schemas.openxmlformats.org/officeDocument/2006/relationships/hyperlink" Target="http://www.visual-arts-cork.com/renaissance-art.htm" TargetMode="External"/><Relationship Id="rId4" Type="http://schemas.openxmlformats.org/officeDocument/2006/relationships/hyperlink" Target="http://www.visual-arts-cork.com/history-of-art/gothic.htm" TargetMode="External"/></Relationships>
</file>

<file path=ppt/slides/_rels/slide25.xml.rels><?xml version="1.0" encoding="UTF-8" standalone="yes"?>
<Relationships xmlns="http://schemas.openxmlformats.org/package/2006/relationships"><Relationship Id="rId3" Type="http://schemas.openxmlformats.org/officeDocument/2006/relationships/hyperlink" Target="http://www.visual-arts-cork.com/history-of-art/gothic-architecture.htm" TargetMode="External"/><Relationship Id="rId2" Type="http://schemas.openxmlformats.org/officeDocument/2006/relationships/hyperlink" Target="http://www.visual-arts-cork.com/architecture/john-nash.htm" TargetMode="External"/><Relationship Id="rId1" Type="http://schemas.openxmlformats.org/officeDocument/2006/relationships/slideLayout" Target="../slideLayouts/slideLayout2.xml"/><Relationship Id="rId4" Type="http://schemas.openxmlformats.org/officeDocument/2006/relationships/hyperlink" Target="http://www.visual-arts-cork.com/architecture/victorian.htm" TargetMode="External"/></Relationships>
</file>

<file path=ppt/slides/_rels/slide26.xml.rels><?xml version="1.0" encoding="UTF-8" standalone="yes"?>
<Relationships xmlns="http://schemas.openxmlformats.org/package/2006/relationships"><Relationship Id="rId2" Type="http://schemas.openxmlformats.org/officeDocument/2006/relationships/image" Target="../media/image34.jp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hyperlink" Target="http://www.visual-arts-cork.com/museums/national-gallery-london.htm" TargetMode="Externa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36.jpeg"/><Relationship Id="rId2" Type="http://schemas.openxmlformats.org/officeDocument/2006/relationships/image" Target="../media/image35.jpeg"/><Relationship Id="rId1" Type="http://schemas.openxmlformats.org/officeDocument/2006/relationships/slideLayout" Target="../slideLayouts/slideLayout2.xml"/><Relationship Id="rId6" Type="http://schemas.openxmlformats.org/officeDocument/2006/relationships/image" Target="../media/image39.jpeg"/><Relationship Id="rId5" Type="http://schemas.openxmlformats.org/officeDocument/2006/relationships/image" Target="../media/image38.jpeg"/><Relationship Id="rId4" Type="http://schemas.openxmlformats.org/officeDocument/2006/relationships/image" Target="../media/image37.jpeg"/></Relationships>
</file>

<file path=ppt/slides/_rels/slide30.xml.rels><?xml version="1.0" encoding="UTF-8" standalone="yes"?>
<Relationships xmlns="http://schemas.openxmlformats.org/package/2006/relationships"><Relationship Id="rId3" Type="http://schemas.openxmlformats.org/officeDocument/2006/relationships/image" Target="../media/image40.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33.xml.rels><?xml version="1.0" encoding="UTF-8" standalone="yes"?>
<Relationships xmlns="http://schemas.openxmlformats.org/package/2006/relationships"><Relationship Id="rId3" Type="http://schemas.openxmlformats.org/officeDocument/2006/relationships/image" Target="../media/image41.jpeg"/><Relationship Id="rId2" Type="http://schemas.openxmlformats.org/officeDocument/2006/relationships/notesSlide" Target="../notesSlides/notesSlide4.xml"/><Relationship Id="rId1" Type="http://schemas.openxmlformats.org/officeDocument/2006/relationships/slideLayout" Target="../slideLayouts/slideLayout6.xml"/></Relationships>
</file>

<file path=ppt/slides/_rels/slide34.xml.rels><?xml version="1.0" encoding="UTF-8" standalone="yes"?>
<Relationships xmlns="http://schemas.openxmlformats.org/package/2006/relationships"><Relationship Id="rId3" Type="http://schemas.openxmlformats.org/officeDocument/2006/relationships/image" Target="../media/image42.jpeg"/><Relationship Id="rId2" Type="http://schemas.openxmlformats.org/officeDocument/2006/relationships/notesSlide" Target="../notesSlides/notesSlide5.xml"/><Relationship Id="rId1" Type="http://schemas.openxmlformats.org/officeDocument/2006/relationships/slideLayout" Target="../slideLayouts/slideLayout6.xml"/></Relationships>
</file>

<file path=ppt/slides/_rels/slide35.xml.rels><?xml version="1.0" encoding="UTF-8" standalone="yes"?>
<Relationships xmlns="http://schemas.openxmlformats.org/package/2006/relationships"><Relationship Id="rId3" Type="http://schemas.openxmlformats.org/officeDocument/2006/relationships/hyperlink" Target="http://freerangecreative.typepad.com/photos/uncategorized/2007/12/05/tiffanywisteria.jpg" TargetMode="External"/><Relationship Id="rId2" Type="http://schemas.openxmlformats.org/officeDocument/2006/relationships/notesSlide" Target="../notesSlides/notesSlide6.xml"/><Relationship Id="rId1" Type="http://schemas.openxmlformats.org/officeDocument/2006/relationships/slideLayout" Target="../slideLayouts/slideLayout6.xml"/><Relationship Id="rId4" Type="http://schemas.openxmlformats.org/officeDocument/2006/relationships/image" Target="../media/image43.png"/></Relationships>
</file>

<file path=ppt/slides/_rels/slide36.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notesSlide" Target="../notesSlides/notesSlide7.xml"/><Relationship Id="rId1" Type="http://schemas.openxmlformats.org/officeDocument/2006/relationships/slideLayout" Target="../slideLayouts/slideLayout6.xml"/></Relationships>
</file>

<file path=ppt/slides/_rels/slide37.xml.rels><?xml version="1.0" encoding="UTF-8" standalone="yes"?>
<Relationships xmlns="http://schemas.openxmlformats.org/package/2006/relationships"><Relationship Id="rId3" Type="http://schemas.openxmlformats.org/officeDocument/2006/relationships/image" Target="../media/image45.jpeg"/><Relationship Id="rId2" Type="http://schemas.openxmlformats.org/officeDocument/2006/relationships/notesSlide" Target="../notesSlides/notesSlide8.xml"/><Relationship Id="rId1" Type="http://schemas.openxmlformats.org/officeDocument/2006/relationships/slideLayout" Target="../slideLayouts/slideLayout6.xml"/></Relationships>
</file>

<file path=ppt/slides/_rels/slide38.xml.rels><?xml version="1.0" encoding="UTF-8" standalone="yes"?>
<Relationships xmlns="http://schemas.openxmlformats.org/package/2006/relationships"><Relationship Id="rId3" Type="http://schemas.openxmlformats.org/officeDocument/2006/relationships/image" Target="../media/image46.jpeg"/><Relationship Id="rId2" Type="http://schemas.openxmlformats.org/officeDocument/2006/relationships/notesSlide" Target="../notesSlides/notesSlide9.xml"/><Relationship Id="rId1" Type="http://schemas.openxmlformats.org/officeDocument/2006/relationships/slideLayout" Target="../slideLayouts/slideLayout6.xml"/></Relationships>
</file>

<file path=ppt/slides/_rels/slide39.xml.rels><?xml version="1.0" encoding="UTF-8" standalone="yes"?>
<Relationships xmlns="http://schemas.openxmlformats.org/package/2006/relationships"><Relationship Id="rId3" Type="http://schemas.openxmlformats.org/officeDocument/2006/relationships/image" Target="../media/image47.jpeg"/><Relationship Id="rId2" Type="http://schemas.openxmlformats.org/officeDocument/2006/relationships/notesSlide" Target="../notesSlides/notesSlide10.xml"/><Relationship Id="rId1" Type="http://schemas.openxmlformats.org/officeDocument/2006/relationships/slideLayout" Target="../slideLayouts/slideLayout6.xml"/></Relationships>
</file>

<file path=ppt/slides/_rels/slide40.xml.rels><?xml version="1.0" encoding="UTF-8" standalone="yes"?>
<Relationships xmlns="http://schemas.openxmlformats.org/package/2006/relationships"><Relationship Id="rId3" Type="http://schemas.openxmlformats.org/officeDocument/2006/relationships/image" Target="../media/image48.jpeg"/><Relationship Id="rId2" Type="http://schemas.openxmlformats.org/officeDocument/2006/relationships/notesSlide" Target="../notesSlides/notesSlide11.xml"/><Relationship Id="rId1" Type="http://schemas.openxmlformats.org/officeDocument/2006/relationships/slideLayout" Target="../slideLayouts/slideLayout6.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5.xml.rels><?xml version="1.0" encoding="UTF-8" standalone="yes"?>
<Relationships xmlns="http://schemas.openxmlformats.org/package/2006/relationships"><Relationship Id="rId2" Type="http://schemas.openxmlformats.org/officeDocument/2006/relationships/image" Target="../media/image49.jpeg"/><Relationship Id="rId1" Type="http://schemas.openxmlformats.org/officeDocument/2006/relationships/slideLayout" Target="../slideLayouts/slideLayout1.xml"/></Relationships>
</file>

<file path=ppt/slides/_rels/slide46.xml.rels><?xml version="1.0" encoding="UTF-8" standalone="yes"?>
<Relationships xmlns="http://schemas.openxmlformats.org/package/2006/relationships"><Relationship Id="rId3" Type="http://schemas.openxmlformats.org/officeDocument/2006/relationships/image" Target="../media/image51.jpeg"/><Relationship Id="rId2" Type="http://schemas.openxmlformats.org/officeDocument/2006/relationships/image" Target="../media/image50.jpeg"/><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3" Type="http://schemas.openxmlformats.org/officeDocument/2006/relationships/image" Target="../media/image53.jpeg"/><Relationship Id="rId2" Type="http://schemas.openxmlformats.org/officeDocument/2006/relationships/image" Target="../media/image52.jpeg"/><Relationship Id="rId1" Type="http://schemas.openxmlformats.org/officeDocument/2006/relationships/slideLayout" Target="../slideLayouts/slideLayout7.xml"/><Relationship Id="rId4" Type="http://schemas.openxmlformats.org/officeDocument/2006/relationships/image" Target="../media/image54.jpeg"/></Relationships>
</file>

<file path=ppt/slides/_rels/slide48.xml.rels><?xml version="1.0" encoding="UTF-8" standalone="yes"?>
<Relationships xmlns="http://schemas.openxmlformats.org/package/2006/relationships"><Relationship Id="rId3" Type="http://schemas.openxmlformats.org/officeDocument/2006/relationships/image" Target="../media/image56.jpeg"/><Relationship Id="rId2" Type="http://schemas.openxmlformats.org/officeDocument/2006/relationships/image" Target="../media/image55.png"/><Relationship Id="rId1" Type="http://schemas.openxmlformats.org/officeDocument/2006/relationships/slideLayout" Target="../slideLayouts/slideLayout7.xml"/><Relationship Id="rId4" Type="http://schemas.openxmlformats.org/officeDocument/2006/relationships/image" Target="../media/image57.jpeg"/></Relationships>
</file>

<file path=ppt/slides/_rels/slide49.xml.rels><?xml version="1.0" encoding="UTF-8" standalone="yes"?>
<Relationships xmlns="http://schemas.openxmlformats.org/package/2006/relationships"><Relationship Id="rId2" Type="http://schemas.openxmlformats.org/officeDocument/2006/relationships/image" Target="../media/image58.jpeg"/><Relationship Id="rId1" Type="http://schemas.openxmlformats.org/officeDocument/2006/relationships/slideLayout" Target="../slideLayouts/slideLayout7.xml"/></Relationships>
</file>

<file path=ppt/slides/_rels/slide50.xml.rels><?xml version="1.0" encoding="UTF-8" standalone="yes"?>
<Relationships xmlns="http://schemas.openxmlformats.org/package/2006/relationships"><Relationship Id="rId3" Type="http://schemas.openxmlformats.org/officeDocument/2006/relationships/image" Target="../media/image60.jpeg"/><Relationship Id="rId2" Type="http://schemas.openxmlformats.org/officeDocument/2006/relationships/image" Target="../media/image59.jpeg"/><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3" Type="http://schemas.openxmlformats.org/officeDocument/2006/relationships/image" Target="../media/image62.jpeg"/><Relationship Id="rId2" Type="http://schemas.openxmlformats.org/officeDocument/2006/relationships/image" Target="../media/image61.jpeg"/><Relationship Id="rId1" Type="http://schemas.openxmlformats.org/officeDocument/2006/relationships/slideLayout" Target="../slideLayouts/slideLayout7.xml"/></Relationships>
</file>

<file path=ppt/slides/_rels/slide52.xml.rels><?xml version="1.0" encoding="UTF-8" standalone="yes"?>
<Relationships xmlns="http://schemas.openxmlformats.org/package/2006/relationships"><Relationship Id="rId2" Type="http://schemas.openxmlformats.org/officeDocument/2006/relationships/image" Target="../media/image63.jpeg"/><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3" Type="http://schemas.openxmlformats.org/officeDocument/2006/relationships/image" Target="../media/image65.jpeg"/><Relationship Id="rId2" Type="http://schemas.openxmlformats.org/officeDocument/2006/relationships/image" Target="../media/image64.jpeg"/><Relationship Id="rId1" Type="http://schemas.openxmlformats.org/officeDocument/2006/relationships/slideLayout" Target="../slideLayouts/slideLayout4.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5.xml.rels><?xml version="1.0" encoding="UTF-8" standalone="yes"?>
<Relationships xmlns="http://schemas.openxmlformats.org/package/2006/relationships"><Relationship Id="rId2" Type="http://schemas.openxmlformats.org/officeDocument/2006/relationships/image" Target="../media/image66.jpeg"/><Relationship Id="rId1" Type="http://schemas.openxmlformats.org/officeDocument/2006/relationships/slideLayout" Target="../slideLayouts/slideLayout4.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3" Type="http://schemas.openxmlformats.org/officeDocument/2006/relationships/image" Target="../media/image67.jpeg"/><Relationship Id="rId2" Type="http://schemas.openxmlformats.org/officeDocument/2006/relationships/notesSlide" Target="../notesSlides/notesSlide14.xml"/><Relationship Id="rId1" Type="http://schemas.openxmlformats.org/officeDocument/2006/relationships/slideLayout" Target="../slideLayouts/slideLayout2.xml"/><Relationship Id="rId5" Type="http://schemas.openxmlformats.org/officeDocument/2006/relationships/image" Target="../media/image69.jpeg"/><Relationship Id="rId4" Type="http://schemas.openxmlformats.org/officeDocument/2006/relationships/image" Target="../media/image68.jpeg"/></Relationships>
</file>

<file path=ppt/slides/_rels/slide59.xml.rels><?xml version="1.0" encoding="UTF-8" standalone="yes"?>
<Relationships xmlns="http://schemas.openxmlformats.org/package/2006/relationships"><Relationship Id="rId2" Type="http://schemas.openxmlformats.org/officeDocument/2006/relationships/image" Target="../media/image70.jpeg"/><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2" Type="http://schemas.openxmlformats.org/officeDocument/2006/relationships/image" Target="../media/image71.jpeg"/><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2" Type="http://schemas.openxmlformats.org/officeDocument/2006/relationships/image" Target="../media/image71.jpeg"/><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5.xml.rels><?xml version="1.0" encoding="UTF-8" standalone="yes"?>
<Relationships xmlns="http://schemas.openxmlformats.org/package/2006/relationships"><Relationship Id="rId2" Type="http://schemas.openxmlformats.org/officeDocument/2006/relationships/image" Target="../media/image71.jpeg"/><Relationship Id="rId1" Type="http://schemas.openxmlformats.org/officeDocument/2006/relationships/slideLayout" Target="../slideLayouts/slideLayout7.xml"/></Relationships>
</file>

<file path=ppt/slides/_rels/slide6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9.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70.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71.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4.xml"/></Relationships>
</file>

<file path=ppt/slides/_rels/slide72.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4.xml"/></Relationships>
</file>

<file path=ppt/slides/_rels/slide73.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4.xml"/></Relationships>
</file>

<file path=ppt/slides/_rels/slide74.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4.xml"/></Relationships>
</file>

<file path=ppt/slides/_rels/slide75.xml.rels><?xml version="1.0" encoding="UTF-8" standalone="yes"?>
<Relationships xmlns="http://schemas.openxmlformats.org/package/2006/relationships"><Relationship Id="rId3" Type="http://schemas.openxmlformats.org/officeDocument/2006/relationships/image" Target="../media/image72.jpeg"/><Relationship Id="rId2" Type="http://schemas.openxmlformats.org/officeDocument/2006/relationships/notesSlide" Target="../notesSlides/notesSlide21.xml"/><Relationship Id="rId1" Type="http://schemas.openxmlformats.org/officeDocument/2006/relationships/slideLayout" Target="../slideLayouts/slideLayout2.xml"/><Relationship Id="rId6" Type="http://schemas.openxmlformats.org/officeDocument/2006/relationships/image" Target="../media/image74.jpeg"/><Relationship Id="rId5" Type="http://schemas.openxmlformats.org/officeDocument/2006/relationships/image" Target="../media/image73.jpeg"/><Relationship Id="rId4" Type="http://schemas.openxmlformats.org/officeDocument/2006/relationships/hyperlink" Target="http://lovesragpicker.files.wordpress.com/2007/06/da-vinci-girl-with-a-dali-rose.jpg" TargetMode="External"/></Relationships>
</file>

<file path=ppt/slides/_rels/slide7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7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78.xml.rels><?xml version="1.0" encoding="UTF-8" standalone="yes"?>
<Relationships xmlns="http://schemas.openxmlformats.org/package/2006/relationships"><Relationship Id="rId2" Type="http://schemas.openxmlformats.org/officeDocument/2006/relationships/image" Target="../media/image75.jpeg"/><Relationship Id="rId1" Type="http://schemas.openxmlformats.org/officeDocument/2006/relationships/slideLayout" Target="../slideLayouts/slideLayout1.xml"/></Relationships>
</file>

<file path=ppt/slides/_rels/slide79.xml.rels><?xml version="1.0" encoding="UTF-8" standalone="yes"?>
<Relationships xmlns="http://schemas.openxmlformats.org/package/2006/relationships"><Relationship Id="rId2" Type="http://schemas.openxmlformats.org/officeDocument/2006/relationships/image" Target="../media/image76.jpeg"/><Relationship Id="rId1" Type="http://schemas.openxmlformats.org/officeDocument/2006/relationships/slideLayout" Target="../slideLayouts/slideLayout1.xml"/></Relationships>
</file>

<file path=ppt/slides/_rels/slide80.xml.rels><?xml version="1.0" encoding="UTF-8" standalone="yes"?>
<Relationships xmlns="http://schemas.openxmlformats.org/package/2006/relationships"><Relationship Id="rId2" Type="http://schemas.openxmlformats.org/officeDocument/2006/relationships/image" Target="../media/image77.jpeg"/><Relationship Id="rId1" Type="http://schemas.openxmlformats.org/officeDocument/2006/relationships/slideLayout" Target="../slideLayouts/slideLayout1.xml"/></Relationships>
</file>

<file path=ppt/slides/_rels/slide81.xml.rels><?xml version="1.0" encoding="UTF-8" standalone="yes"?>
<Relationships xmlns="http://schemas.openxmlformats.org/package/2006/relationships"><Relationship Id="rId2" Type="http://schemas.openxmlformats.org/officeDocument/2006/relationships/image" Target="../media/image78.jpeg"/><Relationship Id="rId1" Type="http://schemas.openxmlformats.org/officeDocument/2006/relationships/slideLayout" Target="../slideLayouts/slideLayout1.xml"/></Relationships>
</file>

<file path=ppt/slides/_rels/slide82.xml.rels><?xml version="1.0" encoding="UTF-8" standalone="yes"?>
<Relationships xmlns="http://schemas.openxmlformats.org/package/2006/relationships"><Relationship Id="rId2" Type="http://schemas.openxmlformats.org/officeDocument/2006/relationships/image" Target="../media/image79.jpeg"/><Relationship Id="rId1" Type="http://schemas.openxmlformats.org/officeDocument/2006/relationships/slideLayout" Target="../slideLayouts/slideLayout1.xml"/></Relationships>
</file>

<file path=ppt/slides/_rels/slide83.xml.rels><?xml version="1.0" encoding="UTF-8" standalone="yes"?>
<Relationships xmlns="http://schemas.openxmlformats.org/package/2006/relationships"><Relationship Id="rId2" Type="http://schemas.openxmlformats.org/officeDocument/2006/relationships/image" Target="../media/image80.jpeg"/><Relationship Id="rId1" Type="http://schemas.openxmlformats.org/officeDocument/2006/relationships/slideLayout" Target="../slideLayouts/slideLayout1.xml"/></Relationships>
</file>

<file path=ppt/slides/_rels/slide84.xml.rels><?xml version="1.0" encoding="UTF-8" standalone="yes"?>
<Relationships xmlns="http://schemas.openxmlformats.org/package/2006/relationships"><Relationship Id="rId3" Type="http://schemas.openxmlformats.org/officeDocument/2006/relationships/image" Target="../media/image82.jpeg"/><Relationship Id="rId2" Type="http://schemas.openxmlformats.org/officeDocument/2006/relationships/image" Target="../media/image81.jpeg"/><Relationship Id="rId1" Type="http://schemas.openxmlformats.org/officeDocument/2006/relationships/slideLayout" Target="../slideLayouts/slideLayout2.xml"/></Relationships>
</file>

<file path=ppt/slides/_rels/slide8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6.xml.rels><?xml version="1.0" encoding="UTF-8" standalone="yes"?>
<Relationships xmlns="http://schemas.openxmlformats.org/package/2006/relationships"><Relationship Id="rId2" Type="http://schemas.openxmlformats.org/officeDocument/2006/relationships/hyperlink" Target="http://www.philosophersnet.com/games/britney_spears.php" TargetMode="Externa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011B0B3-5679-4759-90B8-3B908C4CBD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E268204-910D-F741-9987-DCF590B92213}"/>
              </a:ext>
            </a:extLst>
          </p:cNvPr>
          <p:cNvSpPr>
            <a:spLocks noGrp="1"/>
          </p:cNvSpPr>
          <p:nvPr>
            <p:ph type="ctrTitle"/>
          </p:nvPr>
        </p:nvSpPr>
        <p:spPr>
          <a:xfrm>
            <a:off x="1079510" y="4602162"/>
            <a:ext cx="4457690" cy="1720850"/>
          </a:xfrm>
        </p:spPr>
        <p:txBody>
          <a:bodyPr anchor="ctr">
            <a:normAutofit/>
          </a:bodyPr>
          <a:lstStyle/>
          <a:p>
            <a:r>
              <a:rPr lang="en-US" dirty="0" err="1"/>
              <a:t>victorianism</a:t>
            </a:r>
            <a:endParaRPr lang="en-US" dirty="0"/>
          </a:p>
        </p:txBody>
      </p:sp>
      <p:sp>
        <p:nvSpPr>
          <p:cNvPr id="3" name="Subtitle 2">
            <a:extLst>
              <a:ext uri="{FF2B5EF4-FFF2-40B4-BE49-F238E27FC236}">
                <a16:creationId xmlns:a16="http://schemas.microsoft.com/office/drawing/2014/main" id="{1BCF0CBD-B69B-2C4D-96C2-AABBD8E51601}"/>
              </a:ext>
            </a:extLst>
          </p:cNvPr>
          <p:cNvSpPr>
            <a:spLocks noGrp="1"/>
          </p:cNvSpPr>
          <p:nvPr>
            <p:ph type="subTitle" idx="1"/>
          </p:nvPr>
        </p:nvSpPr>
        <p:spPr>
          <a:xfrm>
            <a:off x="6654801" y="4602163"/>
            <a:ext cx="4451347" cy="1720850"/>
          </a:xfrm>
        </p:spPr>
        <p:txBody>
          <a:bodyPr anchor="ctr">
            <a:normAutofit/>
          </a:bodyPr>
          <a:lstStyle/>
          <a:p>
            <a:r>
              <a:rPr lang="en-US" dirty="0"/>
              <a:t>Week 1o</a:t>
            </a:r>
          </a:p>
        </p:txBody>
      </p:sp>
      <p:pic>
        <p:nvPicPr>
          <p:cNvPr id="4" name="Picture 3" descr="Front steps and columns of a majestic city building">
            <a:extLst>
              <a:ext uri="{FF2B5EF4-FFF2-40B4-BE49-F238E27FC236}">
                <a16:creationId xmlns:a16="http://schemas.microsoft.com/office/drawing/2014/main" id="{5285431D-B483-4F11-96A4-14A142965993}"/>
              </a:ext>
            </a:extLst>
          </p:cNvPr>
          <p:cNvPicPr>
            <a:picLocks noChangeAspect="1"/>
          </p:cNvPicPr>
          <p:nvPr/>
        </p:nvPicPr>
        <p:blipFill rotWithShape="1">
          <a:blip r:embed="rId2"/>
          <a:srcRect t="13804" b="36863"/>
          <a:stretch/>
        </p:blipFill>
        <p:spPr>
          <a:xfrm>
            <a:off x="20" y="10"/>
            <a:ext cx="12191977" cy="4014777"/>
          </a:xfrm>
          <a:prstGeom prst="rect">
            <a:avLst/>
          </a:prstGeom>
        </p:spPr>
      </p:pic>
      <p:cxnSp>
        <p:nvCxnSpPr>
          <p:cNvPr id="11" name="Straight Connector 10">
            <a:extLst>
              <a:ext uri="{FF2B5EF4-FFF2-40B4-BE49-F238E27FC236}">
                <a16:creationId xmlns:a16="http://schemas.microsoft.com/office/drawing/2014/main" id="{32E97E5C-7A5F-424E-AAE4-654396E9079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rot="5400000">
            <a:off x="5826000" y="5462587"/>
            <a:ext cx="5400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876853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178B24-838C-564A-9308-4E2D6D4140CD}"/>
              </a:ext>
            </a:extLst>
          </p:cNvPr>
          <p:cNvSpPr>
            <a:spLocks noGrp="1"/>
          </p:cNvSpPr>
          <p:nvPr>
            <p:ph type="title"/>
          </p:nvPr>
        </p:nvSpPr>
        <p:spPr>
          <a:xfrm>
            <a:off x="1079500" y="1022527"/>
            <a:ext cx="10026650" cy="655637"/>
          </a:xfrm>
        </p:spPr>
        <p:txBody>
          <a:bodyPr/>
          <a:lstStyle/>
          <a:p>
            <a:r>
              <a:rPr lang="en-US" dirty="0"/>
              <a:t>Aim of last 3 weeks</a:t>
            </a:r>
          </a:p>
        </p:txBody>
      </p:sp>
      <p:sp>
        <p:nvSpPr>
          <p:cNvPr id="3" name="Content Placeholder 2">
            <a:extLst>
              <a:ext uri="{FF2B5EF4-FFF2-40B4-BE49-F238E27FC236}">
                <a16:creationId xmlns:a16="http://schemas.microsoft.com/office/drawing/2014/main" id="{9E73B6BF-B864-D645-A5F2-84E3DC6A448B}"/>
              </a:ext>
            </a:extLst>
          </p:cNvPr>
          <p:cNvSpPr>
            <a:spLocks noGrp="1"/>
          </p:cNvSpPr>
          <p:nvPr>
            <p:ph idx="1"/>
          </p:nvPr>
        </p:nvSpPr>
        <p:spPr/>
        <p:txBody>
          <a:bodyPr>
            <a:normAutofit/>
          </a:bodyPr>
          <a:lstStyle/>
          <a:p>
            <a:pPr algn="ctr"/>
            <a:r>
              <a:rPr lang="en-US" sz="2800" dirty="0"/>
              <a:t>To create a 750-word research document to the following:</a:t>
            </a:r>
          </a:p>
          <a:p>
            <a:pPr algn="ctr"/>
            <a:endParaRPr lang="en-US" sz="2800" dirty="0"/>
          </a:p>
          <a:p>
            <a:pPr algn="ctr"/>
            <a:r>
              <a:rPr lang="en-US" sz="2800" dirty="0"/>
              <a:t>Is the Victorian era still influencing contemporary aesthetics through design or art?</a:t>
            </a:r>
          </a:p>
          <a:p>
            <a:pPr algn="ctr"/>
            <a:endParaRPr lang="en-US" sz="2800" dirty="0"/>
          </a:p>
          <a:p>
            <a:pPr algn="ctr"/>
            <a:r>
              <a:rPr lang="en-US" sz="2800" dirty="0"/>
              <a:t>Deadline 24</a:t>
            </a:r>
            <a:r>
              <a:rPr lang="en-US" sz="2800" baseline="30000" dirty="0"/>
              <a:t>th</a:t>
            </a:r>
            <a:r>
              <a:rPr lang="en-US" sz="2800" dirty="0"/>
              <a:t> June</a:t>
            </a:r>
          </a:p>
        </p:txBody>
      </p:sp>
    </p:spTree>
    <p:extLst>
      <p:ext uri="{BB962C8B-B14F-4D97-AF65-F5344CB8AC3E}">
        <p14:creationId xmlns:p14="http://schemas.microsoft.com/office/powerpoint/2010/main" val="341565386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BBEEF4-EB1A-1149-AE56-40BC9BFA57E5}"/>
              </a:ext>
            </a:extLst>
          </p:cNvPr>
          <p:cNvSpPr>
            <a:spLocks noGrp="1"/>
          </p:cNvSpPr>
          <p:nvPr>
            <p:ph type="title"/>
          </p:nvPr>
        </p:nvSpPr>
        <p:spPr/>
        <p:txBody>
          <a:bodyPr/>
          <a:lstStyle/>
          <a:p>
            <a:r>
              <a:rPr lang="en-US" dirty="0"/>
              <a:t>What was Victorianism?</a:t>
            </a:r>
          </a:p>
        </p:txBody>
      </p:sp>
      <p:sp>
        <p:nvSpPr>
          <p:cNvPr id="3" name="Content Placeholder 2">
            <a:extLst>
              <a:ext uri="{FF2B5EF4-FFF2-40B4-BE49-F238E27FC236}">
                <a16:creationId xmlns:a16="http://schemas.microsoft.com/office/drawing/2014/main" id="{A0922335-3CE7-1E41-87A9-9E7326F6B4D0}"/>
              </a:ext>
            </a:extLst>
          </p:cNvPr>
          <p:cNvSpPr>
            <a:spLocks noGrp="1"/>
          </p:cNvSpPr>
          <p:nvPr>
            <p:ph idx="1"/>
          </p:nvPr>
        </p:nvSpPr>
        <p:spPr/>
        <p:txBody>
          <a:bodyPr>
            <a:normAutofit/>
          </a:bodyPr>
          <a:lstStyle/>
          <a:p>
            <a:endParaRPr lang="en-GB" dirty="0"/>
          </a:p>
          <a:p>
            <a:r>
              <a:rPr lang="en-GB" dirty="0"/>
              <a:t>It was the time of the world’s first </a:t>
            </a:r>
            <a:r>
              <a:rPr lang="en-GB" u="sng" dirty="0">
                <a:hlinkClick r:id="rId2"/>
              </a:rPr>
              <a:t>Industrial Revolution</a:t>
            </a:r>
            <a:r>
              <a:rPr lang="en-GB" dirty="0"/>
              <a:t>, political reform and social change, </a:t>
            </a:r>
            <a:r>
              <a:rPr lang="en-GB" u="sng" dirty="0">
                <a:hlinkClick r:id="rId3"/>
              </a:rPr>
              <a:t>Charles Dickens</a:t>
            </a:r>
            <a:r>
              <a:rPr lang="en-GB" dirty="0"/>
              <a:t> and </a:t>
            </a:r>
            <a:r>
              <a:rPr lang="en-GB" u="sng" dirty="0">
                <a:hlinkClick r:id="rId4"/>
              </a:rPr>
              <a:t>Charles Darwin</a:t>
            </a:r>
            <a:r>
              <a:rPr lang="en-GB" dirty="0"/>
              <a:t>, a railway boom and the first telephone and telegraph. </a:t>
            </a:r>
          </a:p>
          <a:p>
            <a:endParaRPr lang="en-GB" dirty="0"/>
          </a:p>
          <a:p>
            <a:r>
              <a:rPr lang="en-GB" dirty="0"/>
              <a:t>But the Victorian Era—the 63-year period from 1837-1901 that marked the reign of England’s Queen Victoria—also saw a demise of rural life as cities rapidly grew and expanded, long and regimented factory hours, the start of the </a:t>
            </a:r>
            <a:r>
              <a:rPr lang="en-GB" u="sng" dirty="0">
                <a:hlinkClick r:id="rId5"/>
              </a:rPr>
              <a:t>Crimean War</a:t>
            </a:r>
            <a:r>
              <a:rPr lang="en-GB" dirty="0"/>
              <a:t> and </a:t>
            </a:r>
            <a:r>
              <a:rPr lang="en-GB" u="sng" dirty="0">
                <a:hlinkClick r:id="rId6"/>
              </a:rPr>
              <a:t>Jack the Ripper</a:t>
            </a:r>
            <a:r>
              <a:rPr lang="en-GB" dirty="0"/>
              <a:t>. </a:t>
            </a:r>
          </a:p>
          <a:p>
            <a:endParaRPr lang="en-US" dirty="0"/>
          </a:p>
        </p:txBody>
      </p:sp>
    </p:spTree>
    <p:extLst>
      <p:ext uri="{BB962C8B-B14F-4D97-AF65-F5344CB8AC3E}">
        <p14:creationId xmlns:p14="http://schemas.microsoft.com/office/powerpoint/2010/main" val="262694146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054" name="Rectangle 135">
            <a:extLst>
              <a:ext uri="{FF2B5EF4-FFF2-40B4-BE49-F238E27FC236}">
                <a16:creationId xmlns:a16="http://schemas.microsoft.com/office/drawing/2014/main" id="{1F4CD6D0-88B6-45F4-AC60-54587D3C9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descr="A picture containing building, arch, several, roof&#10;&#10;Description automatically generated">
            <a:extLst>
              <a:ext uri="{FF2B5EF4-FFF2-40B4-BE49-F238E27FC236}">
                <a16:creationId xmlns:a16="http://schemas.microsoft.com/office/drawing/2014/main" id="{3C3E78D9-F8E4-1148-BBE0-7DA9D0899051}"/>
              </a:ext>
            </a:extLst>
          </p:cNvPr>
          <p:cNvPicPr>
            <a:picLocks noChangeAspect="1"/>
          </p:cNvPicPr>
          <p:nvPr/>
        </p:nvPicPr>
        <p:blipFill rotWithShape="1">
          <a:blip r:embed="rId2"/>
          <a:srcRect l="6330" r="4781"/>
          <a:stretch/>
        </p:blipFill>
        <p:spPr>
          <a:xfrm>
            <a:off x="20" y="10"/>
            <a:ext cx="12191980" cy="6857990"/>
          </a:xfrm>
          <a:custGeom>
            <a:avLst/>
            <a:gdLst/>
            <a:ahLst/>
            <a:cxnLst/>
            <a:rect l="l" t="t" r="r" b="b"/>
            <a:pathLst>
              <a:path w="12192000" h="6858000">
                <a:moveTo>
                  <a:pt x="0" y="0"/>
                </a:moveTo>
                <a:lnTo>
                  <a:pt x="12192000" y="0"/>
                </a:lnTo>
                <a:lnTo>
                  <a:pt x="12192000" y="6858000"/>
                </a:lnTo>
                <a:lnTo>
                  <a:pt x="0" y="6858000"/>
                </a:lnTo>
                <a:close/>
              </a:path>
            </a:pathLst>
          </a:custGeom>
        </p:spPr>
      </p:pic>
      <p:sp>
        <p:nvSpPr>
          <p:cNvPr id="2055" name="Rectangle 137">
            <a:extLst>
              <a:ext uri="{FF2B5EF4-FFF2-40B4-BE49-F238E27FC236}">
                <a16:creationId xmlns:a16="http://schemas.microsoft.com/office/drawing/2014/main" id="{C2E86F6D-198D-45C3-AC93-8D31B8A4DD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3428999"/>
            <a:ext cx="12191999" cy="3429000"/>
          </a:xfrm>
          <a:prstGeom prst="rect">
            <a:avLst/>
          </a:prstGeom>
          <a:gradFill flip="none" rotWithShape="1">
            <a:gsLst>
              <a:gs pos="0">
                <a:srgbClr val="000000">
                  <a:alpha val="35000"/>
                </a:srgbClr>
              </a:gs>
              <a:gs pos="100000">
                <a:srgbClr val="000000">
                  <a:alpha val="0"/>
                </a:srgbClr>
              </a:gs>
              <a:gs pos="37000">
                <a:srgbClr val="000000">
                  <a:alpha val="20000"/>
                </a:srgb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050" name="Rectangle 2">
            <a:extLst>
              <a:ext uri="{FF2B5EF4-FFF2-40B4-BE49-F238E27FC236}">
                <a16:creationId xmlns:a16="http://schemas.microsoft.com/office/drawing/2014/main" id="{C3F178AC-57F3-D446-AFD9-225A23D50792}"/>
              </a:ext>
            </a:extLst>
          </p:cNvPr>
          <p:cNvSpPr>
            <a:spLocks noGrp="1" noChangeArrowheads="1"/>
          </p:cNvSpPr>
          <p:nvPr>
            <p:ph type="ctrTitle"/>
          </p:nvPr>
        </p:nvSpPr>
        <p:spPr>
          <a:xfrm>
            <a:off x="1079510" y="4769810"/>
            <a:ext cx="4457690" cy="1332000"/>
          </a:xfrm>
        </p:spPr>
        <p:txBody>
          <a:bodyPr anchor="ctr">
            <a:normAutofit/>
          </a:bodyPr>
          <a:lstStyle/>
          <a:p>
            <a:pPr eaLnBrk="1" hangingPunct="1">
              <a:defRPr/>
            </a:pPr>
            <a:r>
              <a:rPr lang="en-US">
                <a:solidFill>
                  <a:srgbClr val="FFFFFF"/>
                </a:solidFill>
              </a:rPr>
              <a:t>The Victorian Period</a:t>
            </a:r>
          </a:p>
        </p:txBody>
      </p:sp>
      <p:sp>
        <p:nvSpPr>
          <p:cNvPr id="2051" name="Rectangle 3">
            <a:extLst>
              <a:ext uri="{FF2B5EF4-FFF2-40B4-BE49-F238E27FC236}">
                <a16:creationId xmlns:a16="http://schemas.microsoft.com/office/drawing/2014/main" id="{BDBF1824-1BD0-5644-8B6E-9D0DB8B238BF}"/>
              </a:ext>
            </a:extLst>
          </p:cNvPr>
          <p:cNvSpPr>
            <a:spLocks noGrp="1" noChangeArrowheads="1"/>
          </p:cNvSpPr>
          <p:nvPr>
            <p:ph type="subTitle" idx="1"/>
          </p:nvPr>
        </p:nvSpPr>
        <p:spPr>
          <a:xfrm>
            <a:off x="6654801" y="4769810"/>
            <a:ext cx="4451347" cy="1332000"/>
          </a:xfrm>
        </p:spPr>
        <p:txBody>
          <a:bodyPr anchor="ctr">
            <a:normAutofit/>
          </a:bodyPr>
          <a:lstStyle/>
          <a:p>
            <a:pPr eaLnBrk="1" hangingPunct="1">
              <a:defRPr/>
            </a:pPr>
            <a:r>
              <a:rPr lang="en-US">
                <a:solidFill>
                  <a:srgbClr val="FFFFFF"/>
                </a:solidFill>
              </a:rPr>
              <a:t>1830-1901</a:t>
            </a:r>
          </a:p>
        </p:txBody>
      </p:sp>
      <p:cxnSp>
        <p:nvCxnSpPr>
          <p:cNvPr id="140" name="Straight Connector 139">
            <a:extLst>
              <a:ext uri="{FF2B5EF4-FFF2-40B4-BE49-F238E27FC236}">
                <a16:creationId xmlns:a16="http://schemas.microsoft.com/office/drawing/2014/main" id="{6C14D892-36B8-4065-9158-50C22E1E698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rot="5400000">
            <a:off x="5826000" y="5435810"/>
            <a:ext cx="540000"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500"/>
                                  </p:stCondLst>
                                  <p:iterate>
                                    <p:tmPct val="10000"/>
                                  </p:iterate>
                                  <p:childTnLst>
                                    <p:set>
                                      <p:cBhvr>
                                        <p:cTn id="6" dur="1" fill="hold">
                                          <p:stCondLst>
                                            <p:cond delay="0"/>
                                          </p:stCondLst>
                                        </p:cTn>
                                        <p:tgtEl>
                                          <p:spTgt spid="2051">
                                            <p:txEl>
                                              <p:pRg st="0" end="0"/>
                                            </p:txEl>
                                          </p:spTgt>
                                        </p:tgtEl>
                                        <p:attrNameLst>
                                          <p:attrName>style.visibility</p:attrName>
                                        </p:attrNameLst>
                                      </p:cBhvr>
                                      <p:to>
                                        <p:strVal val="visible"/>
                                      </p:to>
                                    </p:set>
                                    <p:animEffect transition="in" filter="fade">
                                      <p:cBhvr>
                                        <p:cTn id="7" dur="700"/>
                                        <p:tgtEl>
                                          <p:spTgt spid="2051">
                                            <p:txEl>
                                              <p:pRg st="0" end="0"/>
                                            </p:txEl>
                                          </p:spTgt>
                                        </p:tgtEl>
                                      </p:cBhvr>
                                    </p:animEffect>
                                  </p:childTnLst>
                                </p:cTn>
                              </p:par>
                              <p:par>
                                <p:cTn id="8" presetID="10" presetClass="entr" presetSubtype="0" fill="hold" grpId="0" nodeType="withEffect">
                                  <p:stCondLst>
                                    <p:cond delay="1000"/>
                                  </p:stCondLst>
                                  <p:iterate>
                                    <p:tmPct val="10000"/>
                                  </p:iterate>
                                  <p:childTnLst>
                                    <p:set>
                                      <p:cBhvr>
                                        <p:cTn id="9" dur="1" fill="hold">
                                          <p:stCondLst>
                                            <p:cond delay="0"/>
                                          </p:stCondLst>
                                        </p:cTn>
                                        <p:tgtEl>
                                          <p:spTgt spid="2050"/>
                                        </p:tgtEl>
                                        <p:attrNameLst>
                                          <p:attrName>style.visibility</p:attrName>
                                        </p:attrNameLst>
                                      </p:cBhvr>
                                      <p:to>
                                        <p:strVal val="visible"/>
                                      </p:to>
                                    </p:set>
                                    <p:animEffect transition="in" filter="fade">
                                      <p:cBhvr>
                                        <p:cTn id="10" dur="700"/>
                                        <p:tgtEl>
                                          <p:spTgt spid="205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50" grpId="0"/>
      <p:bldP spid="2051"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73" name="Rectangle 72">
            <a:extLst>
              <a:ext uri="{FF2B5EF4-FFF2-40B4-BE49-F238E27FC236}">
                <a16:creationId xmlns:a16="http://schemas.microsoft.com/office/drawing/2014/main" id="{EEE96A74-B62B-4642-AB22-7776A5F48C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266" name="Rectangle 2">
            <a:extLst>
              <a:ext uri="{FF2B5EF4-FFF2-40B4-BE49-F238E27FC236}">
                <a16:creationId xmlns:a16="http://schemas.microsoft.com/office/drawing/2014/main" id="{8F1CEC8E-A8BC-6449-93A2-8F9E127885E2}"/>
              </a:ext>
            </a:extLst>
          </p:cNvPr>
          <p:cNvSpPr>
            <a:spLocks noGrp="1" noChangeArrowheads="1"/>
          </p:cNvSpPr>
          <p:nvPr>
            <p:ph type="title"/>
          </p:nvPr>
        </p:nvSpPr>
        <p:spPr>
          <a:xfrm>
            <a:off x="541338" y="1079500"/>
            <a:ext cx="3322637" cy="4689475"/>
          </a:xfrm>
        </p:spPr>
        <p:txBody>
          <a:bodyPr anchor="ctr">
            <a:normAutofit/>
          </a:bodyPr>
          <a:lstStyle/>
          <a:p>
            <a:pPr algn="ctr" eaLnBrk="1" hangingPunct="1">
              <a:defRPr/>
            </a:pPr>
            <a:r>
              <a:rPr lang="en-US"/>
              <a:t>A Time of Change</a:t>
            </a:r>
          </a:p>
        </p:txBody>
      </p:sp>
      <p:sp>
        <p:nvSpPr>
          <p:cNvPr id="75" name="Rectangle 74">
            <a:extLst>
              <a:ext uri="{FF2B5EF4-FFF2-40B4-BE49-F238E27FC236}">
                <a16:creationId xmlns:a16="http://schemas.microsoft.com/office/drawing/2014/main" id="{8576A6EA-4B09-480F-BB03-9616027234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25950" y="-1"/>
            <a:ext cx="7766050" cy="6857993"/>
          </a:xfrm>
          <a:prstGeom prst="rect">
            <a:avLst/>
          </a:prstGeom>
          <a:solidFill>
            <a:schemeClr val="bg1">
              <a:alpha val="2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aphicFrame>
        <p:nvGraphicFramePr>
          <p:cNvPr id="11269" name="Rectangle 3">
            <a:extLst>
              <a:ext uri="{FF2B5EF4-FFF2-40B4-BE49-F238E27FC236}">
                <a16:creationId xmlns:a16="http://schemas.microsoft.com/office/drawing/2014/main" id="{113587C3-3EA6-4E5F-855C-D8DAB6422D4B}"/>
              </a:ext>
            </a:extLst>
          </p:cNvPr>
          <p:cNvGraphicFramePr/>
          <p:nvPr>
            <p:extLst>
              <p:ext uri="{D42A27DB-BD31-4B8C-83A1-F6EECF244321}">
                <p14:modId xmlns:p14="http://schemas.microsoft.com/office/powerpoint/2010/main" val="429542145"/>
              </p:ext>
            </p:extLst>
          </p:nvPr>
        </p:nvGraphicFramePr>
        <p:xfrm>
          <a:off x="4981575" y="540000"/>
          <a:ext cx="6669431" cy="5778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73" name="Rectangle 72">
            <a:extLst>
              <a:ext uri="{FF2B5EF4-FFF2-40B4-BE49-F238E27FC236}">
                <a16:creationId xmlns:a16="http://schemas.microsoft.com/office/drawing/2014/main" id="{DB66C9CD-6BF4-44CA-8078-0BB8190807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290" name="Rectangle 2">
            <a:extLst>
              <a:ext uri="{FF2B5EF4-FFF2-40B4-BE49-F238E27FC236}">
                <a16:creationId xmlns:a16="http://schemas.microsoft.com/office/drawing/2014/main" id="{550E10A8-C4D2-554A-A6A4-B056977B8802}"/>
              </a:ext>
            </a:extLst>
          </p:cNvPr>
          <p:cNvSpPr>
            <a:spLocks noGrp="1" noChangeArrowheads="1"/>
          </p:cNvSpPr>
          <p:nvPr>
            <p:ph type="title"/>
          </p:nvPr>
        </p:nvSpPr>
        <p:spPr>
          <a:xfrm>
            <a:off x="1080000" y="540032"/>
            <a:ext cx="4426782" cy="1331605"/>
          </a:xfrm>
        </p:spPr>
        <p:txBody>
          <a:bodyPr vert="horz" lIns="0" tIns="0" rIns="0" bIns="0" rtlCol="0" anchor="b" anchorCtr="0">
            <a:normAutofit/>
          </a:bodyPr>
          <a:lstStyle/>
          <a:p>
            <a:pPr algn="ctr">
              <a:defRPr/>
            </a:pPr>
            <a:r>
              <a:rPr lang="en-US"/>
              <a:t>Queen Victoria and the Victorian Temper</a:t>
            </a:r>
          </a:p>
        </p:txBody>
      </p:sp>
      <p:cxnSp>
        <p:nvCxnSpPr>
          <p:cNvPr id="75" name="Straight Connector 74">
            <a:extLst>
              <a:ext uri="{FF2B5EF4-FFF2-40B4-BE49-F238E27FC236}">
                <a16:creationId xmlns:a16="http://schemas.microsoft.com/office/drawing/2014/main" id="{77C6DF49-CBE3-4038-AC78-35DE4FD7CE8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023391" y="2310207"/>
            <a:ext cx="5400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12291" name="Rectangle 3">
            <a:extLst>
              <a:ext uri="{FF2B5EF4-FFF2-40B4-BE49-F238E27FC236}">
                <a16:creationId xmlns:a16="http://schemas.microsoft.com/office/drawing/2014/main" id="{1FE9AC42-657F-2C45-8408-1E675A7AEC4E}"/>
              </a:ext>
            </a:extLst>
          </p:cNvPr>
          <p:cNvSpPr>
            <a:spLocks noGrp="1" noChangeArrowheads="1"/>
          </p:cNvSpPr>
          <p:nvPr>
            <p:ph type="body" sz="half" idx="1"/>
          </p:nvPr>
        </p:nvSpPr>
        <p:spPr>
          <a:xfrm>
            <a:off x="1080000" y="2759076"/>
            <a:ext cx="4460874" cy="3009899"/>
          </a:xfrm>
        </p:spPr>
        <p:txBody>
          <a:bodyPr vert="horz" lIns="0" tIns="0" rIns="0" bIns="0" rtlCol="0" anchor="t" anchorCtr="0">
            <a:normAutofit/>
          </a:bodyPr>
          <a:lstStyle/>
          <a:p>
            <a:pPr>
              <a:lnSpc>
                <a:spcPct val="115000"/>
              </a:lnSpc>
              <a:defRPr/>
            </a:pPr>
            <a:r>
              <a:rPr lang="en-US" sz="1700"/>
              <a:t>Ruled England from 1837-1901</a:t>
            </a:r>
          </a:p>
          <a:p>
            <a:pPr>
              <a:lnSpc>
                <a:spcPct val="115000"/>
              </a:lnSpc>
              <a:defRPr/>
            </a:pPr>
            <a:r>
              <a:rPr lang="en-US" sz="1700"/>
              <a:t>Exemplifies Victorian qualities:  earnestness, moral responsibility, domestic propriety</a:t>
            </a:r>
          </a:p>
          <a:p>
            <a:pPr>
              <a:lnSpc>
                <a:spcPct val="115000"/>
              </a:lnSpc>
              <a:defRPr/>
            </a:pPr>
            <a:r>
              <a:rPr lang="en-US" sz="1700"/>
              <a:t>The Victorian Period was an age of transition</a:t>
            </a:r>
          </a:p>
          <a:p>
            <a:pPr>
              <a:lnSpc>
                <a:spcPct val="115000"/>
              </a:lnSpc>
              <a:defRPr/>
            </a:pPr>
            <a:r>
              <a:rPr lang="en-US" sz="1700"/>
              <a:t>An age characterized by energy and high moral purpose</a:t>
            </a:r>
          </a:p>
          <a:p>
            <a:pPr>
              <a:lnSpc>
                <a:spcPct val="115000"/>
              </a:lnSpc>
              <a:defRPr/>
            </a:pPr>
            <a:endParaRPr lang="en-US" sz="1700"/>
          </a:p>
        </p:txBody>
      </p:sp>
      <p:sp>
        <p:nvSpPr>
          <p:cNvPr id="77" name="Rectangle 76">
            <a:extLst>
              <a:ext uri="{FF2B5EF4-FFF2-40B4-BE49-F238E27FC236}">
                <a16:creationId xmlns:a16="http://schemas.microsoft.com/office/drawing/2014/main" id="{AA11AC2B-E0EE-4BB9-8BC1-EC5DA9DBEE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54794" y="0"/>
            <a:ext cx="5537206" cy="6858000"/>
          </a:xfrm>
          <a:prstGeom prst="rect">
            <a:avLst/>
          </a:prstGeom>
          <a:solidFill>
            <a:schemeClr val="bg1">
              <a:alpha val="2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alpha val="20000"/>
                </a:schemeClr>
              </a:solidFill>
            </a:endParaRPr>
          </a:p>
        </p:txBody>
      </p:sp>
      <p:pic>
        <p:nvPicPr>
          <p:cNvPr id="5124" name="Picture 4" descr="untitled">
            <a:extLst>
              <a:ext uri="{FF2B5EF4-FFF2-40B4-BE49-F238E27FC236}">
                <a16:creationId xmlns:a16="http://schemas.microsoft.com/office/drawing/2014/main" id="{3FDE3E66-1A99-D84C-93D9-92BFB8CB3243}"/>
              </a:ext>
            </a:extLst>
          </p:cNvPr>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tretch>
            <a:fillRect/>
          </a:stretch>
        </p:blipFill>
        <p:spPr>
          <a:xfrm>
            <a:off x="7279855" y="540032"/>
            <a:ext cx="4290165" cy="577800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6389" name="Rectangle 135">
            <a:extLst>
              <a:ext uri="{FF2B5EF4-FFF2-40B4-BE49-F238E27FC236}">
                <a16:creationId xmlns:a16="http://schemas.microsoft.com/office/drawing/2014/main" id="{369F5FE0-EBCF-4A14-AF3D-1ADCD6443E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386" name="Rectangle 2">
            <a:extLst>
              <a:ext uri="{FF2B5EF4-FFF2-40B4-BE49-F238E27FC236}">
                <a16:creationId xmlns:a16="http://schemas.microsoft.com/office/drawing/2014/main" id="{761D8239-525E-CE4E-9081-F25F4F54EF11}"/>
              </a:ext>
            </a:extLst>
          </p:cNvPr>
          <p:cNvSpPr>
            <a:spLocks noGrp="1" noChangeArrowheads="1"/>
          </p:cNvSpPr>
          <p:nvPr>
            <p:ph type="title"/>
          </p:nvPr>
        </p:nvSpPr>
        <p:spPr>
          <a:xfrm>
            <a:off x="1080000" y="1011236"/>
            <a:ext cx="4426782" cy="1292662"/>
          </a:xfrm>
        </p:spPr>
        <p:txBody>
          <a:bodyPr vert="horz" lIns="0" tIns="0" rIns="0" bIns="0" rtlCol="0" anchor="t" anchorCtr="0">
            <a:normAutofit/>
          </a:bodyPr>
          <a:lstStyle/>
          <a:p>
            <a:pPr>
              <a:defRPr/>
            </a:pPr>
            <a:r>
              <a:rPr lang="en-US"/>
              <a:t>The Early Victorian Period</a:t>
            </a:r>
            <a:br>
              <a:rPr lang="en-US"/>
            </a:br>
            <a:r>
              <a:rPr lang="en-US"/>
              <a:t>1830-1848</a:t>
            </a:r>
          </a:p>
        </p:txBody>
      </p:sp>
      <p:pic>
        <p:nvPicPr>
          <p:cNvPr id="7172" name="Picture 4" descr="untitled">
            <a:extLst>
              <a:ext uri="{FF2B5EF4-FFF2-40B4-BE49-F238E27FC236}">
                <a16:creationId xmlns:a16="http://schemas.microsoft.com/office/drawing/2014/main" id="{3373F377-241E-054A-835C-D9135E54692B}"/>
              </a:ext>
            </a:extLst>
          </p:cNvPr>
          <p:cNvPicPr>
            <a:picLocks noGrp="1" noChangeAspect="1" noChangeArrowheads="1"/>
          </p:cNvPicPr>
          <p:nvPr>
            <p:ph sz="half" idx="2"/>
          </p:nvPr>
        </p:nvPicPr>
        <p:blipFill rotWithShape="1">
          <a:blip r:embed="rId2">
            <a:extLst>
              <a:ext uri="{28A0092B-C50C-407E-A947-70E740481C1C}">
                <a14:useLocalDpi xmlns:a14="http://schemas.microsoft.com/office/drawing/2010/main" val="0"/>
              </a:ext>
            </a:extLst>
          </a:blip>
          <a:srcRect t="1146" r="-2" b="11174"/>
          <a:stretch/>
        </p:blipFill>
        <p:spPr>
          <a:xfrm>
            <a:off x="1079499" y="2843213"/>
            <a:ext cx="4457701" cy="2925762"/>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
        <p:nvSpPr>
          <p:cNvPr id="16387" name="Rectangle 3">
            <a:extLst>
              <a:ext uri="{FF2B5EF4-FFF2-40B4-BE49-F238E27FC236}">
                <a16:creationId xmlns:a16="http://schemas.microsoft.com/office/drawing/2014/main" id="{56AB7EFD-BE26-C543-88AF-C9AC1255017C}"/>
              </a:ext>
            </a:extLst>
          </p:cNvPr>
          <p:cNvSpPr>
            <a:spLocks noGrp="1" noChangeArrowheads="1"/>
          </p:cNvSpPr>
          <p:nvPr>
            <p:ph type="body" sz="half" idx="1"/>
          </p:nvPr>
        </p:nvSpPr>
        <p:spPr>
          <a:xfrm>
            <a:off x="6096000" y="987423"/>
            <a:ext cx="5555012" cy="4781552"/>
          </a:xfrm>
        </p:spPr>
        <p:txBody>
          <a:bodyPr vert="horz" lIns="0" tIns="0" rIns="0" bIns="0" rtlCol="0" anchor="t" anchorCtr="0">
            <a:normAutofit/>
          </a:bodyPr>
          <a:lstStyle/>
          <a:p>
            <a:pPr>
              <a:defRPr/>
            </a:pPr>
            <a:r>
              <a:rPr lang="en-US"/>
              <a:t>In 1830, the Liverpool and Manchester Railway opened, the first public railway line in the world.</a:t>
            </a:r>
          </a:p>
          <a:p>
            <a:pPr>
              <a:defRPr/>
            </a:pPr>
            <a:r>
              <a:rPr lang="en-US"/>
              <a:t>By 1850, railway lines connected England’s major cities</a:t>
            </a:r>
          </a:p>
          <a:p>
            <a:pPr>
              <a:defRPr/>
            </a:pPr>
            <a:r>
              <a:rPr lang="en-US"/>
              <a:t>By 1900 , England had 15,195 lines of railroad and an underground rail system beneath London.</a:t>
            </a:r>
          </a:p>
          <a:p>
            <a:pPr>
              <a:defRPr/>
            </a:pPr>
            <a:r>
              <a:rPr lang="en-US"/>
              <a:t>The train transformed  England’s landscape, supported the growth of commerce, and shrank the distance between cities.</a:t>
            </a:r>
          </a:p>
          <a:p>
            <a:pPr>
              <a:defRPr/>
            </a:pPr>
            <a:endParaRPr lang="en-US"/>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73" name="Rectangle 72">
            <a:extLst>
              <a:ext uri="{FF2B5EF4-FFF2-40B4-BE49-F238E27FC236}">
                <a16:creationId xmlns:a16="http://schemas.microsoft.com/office/drawing/2014/main" id="{DB66C9CD-6BF4-44CA-8078-0BB8190807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434" name="Rectangle 2">
            <a:extLst>
              <a:ext uri="{FF2B5EF4-FFF2-40B4-BE49-F238E27FC236}">
                <a16:creationId xmlns:a16="http://schemas.microsoft.com/office/drawing/2014/main" id="{A7E45AA2-E1BE-304A-91D7-2C2E96A15D34}"/>
              </a:ext>
            </a:extLst>
          </p:cNvPr>
          <p:cNvSpPr>
            <a:spLocks noGrp="1" noChangeArrowheads="1"/>
          </p:cNvSpPr>
          <p:nvPr>
            <p:ph type="title"/>
          </p:nvPr>
        </p:nvSpPr>
        <p:spPr>
          <a:xfrm>
            <a:off x="6663910" y="540033"/>
            <a:ext cx="4426782" cy="1331604"/>
          </a:xfrm>
        </p:spPr>
        <p:txBody>
          <a:bodyPr vert="horz" lIns="0" tIns="0" rIns="0" bIns="0" rtlCol="0" anchor="b" anchorCtr="0">
            <a:normAutofit/>
          </a:bodyPr>
          <a:lstStyle/>
          <a:p>
            <a:pPr algn="ctr">
              <a:defRPr/>
            </a:pPr>
            <a:r>
              <a:rPr lang="en-US"/>
              <a:t>The Reform Bill of 1832</a:t>
            </a:r>
          </a:p>
        </p:txBody>
      </p:sp>
      <p:pic>
        <p:nvPicPr>
          <p:cNvPr id="8196" name="Picture 4" descr="untitled">
            <a:extLst>
              <a:ext uri="{FF2B5EF4-FFF2-40B4-BE49-F238E27FC236}">
                <a16:creationId xmlns:a16="http://schemas.microsoft.com/office/drawing/2014/main" id="{7718EE0E-A2CE-CB42-9435-99D50E5FB900}"/>
              </a:ext>
            </a:extLst>
          </p:cNvPr>
          <p:cNvPicPr>
            <a:picLocks noGrp="1" noChangeAspect="1" noChangeArrowheads="1"/>
          </p:cNvPicPr>
          <p:nvPr>
            <p:ph sz="half" idx="2"/>
          </p:nvPr>
        </p:nvPicPr>
        <p:blipFill rotWithShape="1">
          <a:blip r:embed="rId2">
            <a:extLst>
              <a:ext uri="{28A0092B-C50C-407E-A947-70E740481C1C}">
                <a14:useLocalDpi xmlns:a14="http://schemas.microsoft.com/office/drawing/2010/main" val="0"/>
              </a:ext>
            </a:extLst>
          </a:blip>
          <a:srcRect t="1623"/>
          <a:stretch/>
        </p:blipFill>
        <p:spPr>
          <a:xfrm>
            <a:off x="540989" y="540033"/>
            <a:ext cx="4996212" cy="5775279"/>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cxnSp>
        <p:nvCxnSpPr>
          <p:cNvPr id="75" name="Straight Connector 74">
            <a:extLst>
              <a:ext uri="{FF2B5EF4-FFF2-40B4-BE49-F238E27FC236}">
                <a16:creationId xmlns:a16="http://schemas.microsoft.com/office/drawing/2014/main" id="{77C6DF49-CBE3-4038-AC78-35DE4FD7CE8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607300" y="2310207"/>
            <a:ext cx="540000" cy="0"/>
          </a:xfrm>
          <a:prstGeom prst="line">
            <a:avLst/>
          </a:prstGeom>
          <a:ln w="10160">
            <a:solidFill>
              <a:schemeClr val="tx1"/>
            </a:solidFill>
          </a:ln>
        </p:spPr>
        <p:style>
          <a:lnRef idx="1">
            <a:schemeClr val="accent1"/>
          </a:lnRef>
          <a:fillRef idx="0">
            <a:schemeClr val="accent1"/>
          </a:fillRef>
          <a:effectRef idx="0">
            <a:schemeClr val="accent1"/>
          </a:effectRef>
          <a:fontRef idx="minor">
            <a:schemeClr val="tx1"/>
          </a:fontRef>
        </p:style>
      </p:cxnSp>
      <p:sp>
        <p:nvSpPr>
          <p:cNvPr id="18435" name="Rectangle 3">
            <a:extLst>
              <a:ext uri="{FF2B5EF4-FFF2-40B4-BE49-F238E27FC236}">
                <a16:creationId xmlns:a16="http://schemas.microsoft.com/office/drawing/2014/main" id="{0A737AC7-0D4B-324A-9758-C44D09B52629}"/>
              </a:ext>
            </a:extLst>
          </p:cNvPr>
          <p:cNvSpPr>
            <a:spLocks noGrp="1" noChangeArrowheads="1"/>
          </p:cNvSpPr>
          <p:nvPr>
            <p:ph type="body" sz="half" idx="1"/>
          </p:nvPr>
        </p:nvSpPr>
        <p:spPr>
          <a:xfrm>
            <a:off x="6645276" y="2759076"/>
            <a:ext cx="4460874" cy="3009899"/>
          </a:xfrm>
        </p:spPr>
        <p:txBody>
          <a:bodyPr vert="horz" lIns="0" tIns="0" rIns="0" bIns="0" rtlCol="0" anchor="t" anchorCtr="0">
            <a:normAutofit/>
          </a:bodyPr>
          <a:lstStyle/>
          <a:p>
            <a:pPr>
              <a:defRPr/>
            </a:pPr>
            <a:r>
              <a:rPr lang="en-US"/>
              <a:t>Transformed English class structure</a:t>
            </a:r>
          </a:p>
          <a:p>
            <a:pPr>
              <a:defRPr/>
            </a:pPr>
            <a:r>
              <a:rPr lang="en-US"/>
              <a:t>Extended the right to vote to all males owning property</a:t>
            </a:r>
          </a:p>
          <a:p>
            <a:pPr>
              <a:defRPr/>
            </a:pPr>
            <a:r>
              <a:rPr lang="en-US"/>
              <a:t>Second Reform Bill passed in 1867</a:t>
            </a:r>
          </a:p>
          <a:p>
            <a:pPr>
              <a:defRPr/>
            </a:pPr>
            <a:r>
              <a:rPr lang="en-US"/>
              <a:t>Extended right to vote to working class</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74" name="Rectangle 73">
            <a:extLst>
              <a:ext uri="{FF2B5EF4-FFF2-40B4-BE49-F238E27FC236}">
                <a16:creationId xmlns:a16="http://schemas.microsoft.com/office/drawing/2014/main" id="{1AEB7F98-32EC-40D3-89EE-C843302316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458" name="Rectangle 2">
            <a:extLst>
              <a:ext uri="{FF2B5EF4-FFF2-40B4-BE49-F238E27FC236}">
                <a16:creationId xmlns:a16="http://schemas.microsoft.com/office/drawing/2014/main" id="{688C6736-DE72-2545-ACB9-6917ABCA770D}"/>
              </a:ext>
            </a:extLst>
          </p:cNvPr>
          <p:cNvSpPr>
            <a:spLocks noGrp="1" noChangeArrowheads="1"/>
          </p:cNvSpPr>
          <p:nvPr>
            <p:ph type="title"/>
          </p:nvPr>
        </p:nvSpPr>
        <p:spPr>
          <a:xfrm>
            <a:off x="7766050" y="540033"/>
            <a:ext cx="3884962" cy="1331604"/>
          </a:xfrm>
        </p:spPr>
        <p:txBody>
          <a:bodyPr vert="horz" lIns="0" tIns="0" rIns="0" bIns="0" rtlCol="0" anchor="b" anchorCtr="0">
            <a:normAutofit/>
          </a:bodyPr>
          <a:lstStyle/>
          <a:p>
            <a:pPr algn="ctr">
              <a:lnSpc>
                <a:spcPct val="90000"/>
              </a:lnSpc>
              <a:defRPr/>
            </a:pPr>
            <a:r>
              <a:rPr lang="en-US" sz="2400"/>
              <a:t>The Time of Troubles</a:t>
            </a:r>
            <a:br>
              <a:rPr lang="en-US" sz="2400"/>
            </a:br>
            <a:r>
              <a:rPr lang="en-US" sz="2400"/>
              <a:t>1830’s and 1840’s</a:t>
            </a:r>
          </a:p>
        </p:txBody>
      </p:sp>
      <p:pic>
        <p:nvPicPr>
          <p:cNvPr id="9221" name="Picture 6" descr="untitled">
            <a:extLst>
              <a:ext uri="{FF2B5EF4-FFF2-40B4-BE49-F238E27FC236}">
                <a16:creationId xmlns:a16="http://schemas.microsoft.com/office/drawing/2014/main" id="{6A6E0670-EF77-1648-B0D7-EBB1F14314AA}"/>
              </a:ext>
            </a:extLst>
          </p:cNvPr>
          <p:cNvPicPr>
            <a:picLocks noGrp="1" noChangeAspect="1" noChangeArrowheads="1"/>
          </p:cNvPicPr>
          <p:nvPr>
            <p:ph sz="quarter" idx="3"/>
          </p:nvPr>
        </p:nvPicPr>
        <p:blipFill rotWithShape="1">
          <a:blip r:embed="rId2">
            <a:extLst>
              <a:ext uri="{28A0092B-C50C-407E-A947-70E740481C1C}">
                <a14:useLocalDpi xmlns:a14="http://schemas.microsoft.com/office/drawing/2010/main" val="0"/>
              </a:ext>
            </a:extLst>
          </a:blip>
          <a:srcRect t="18804" b="16194"/>
          <a:stretch/>
        </p:blipFill>
        <p:spPr>
          <a:xfrm>
            <a:off x="540000" y="540033"/>
            <a:ext cx="6670800" cy="289080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cxnSp>
        <p:nvCxnSpPr>
          <p:cNvPr id="76" name="Straight Connector 75">
            <a:extLst>
              <a:ext uri="{FF2B5EF4-FFF2-40B4-BE49-F238E27FC236}">
                <a16:creationId xmlns:a16="http://schemas.microsoft.com/office/drawing/2014/main" id="{77C6DF49-CBE3-4038-AC78-35DE4FD7CE8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438531" y="2310207"/>
            <a:ext cx="5400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pic>
        <p:nvPicPr>
          <p:cNvPr id="9220" name="Picture 4" descr="untitled 2">
            <a:extLst>
              <a:ext uri="{FF2B5EF4-FFF2-40B4-BE49-F238E27FC236}">
                <a16:creationId xmlns:a16="http://schemas.microsoft.com/office/drawing/2014/main" id="{D2D2C2D6-B5B1-5343-8C41-6F6A970B066E}"/>
              </a:ext>
            </a:extLst>
          </p:cNvPr>
          <p:cNvPicPr>
            <a:picLocks noGrp="1" noChangeAspect="1" noChangeArrowheads="1"/>
          </p:cNvPicPr>
          <p:nvPr>
            <p:ph sz="quarter" idx="2"/>
          </p:nvPr>
        </p:nvPicPr>
        <p:blipFill rotWithShape="1">
          <a:blip r:embed="rId3">
            <a:extLst>
              <a:ext uri="{28A0092B-C50C-407E-A947-70E740481C1C}">
                <a14:useLocalDpi xmlns:a14="http://schemas.microsoft.com/office/drawing/2010/main" val="0"/>
              </a:ext>
            </a:extLst>
          </a:blip>
          <a:srcRect t="31022" b="7071"/>
          <a:stretch/>
        </p:blipFill>
        <p:spPr>
          <a:xfrm>
            <a:off x="540000" y="3427200"/>
            <a:ext cx="6670800" cy="289080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
        <p:nvSpPr>
          <p:cNvPr id="19459" name="Rectangle 3">
            <a:extLst>
              <a:ext uri="{FF2B5EF4-FFF2-40B4-BE49-F238E27FC236}">
                <a16:creationId xmlns:a16="http://schemas.microsoft.com/office/drawing/2014/main" id="{E3332589-4944-FE44-81A3-7A23766E3368}"/>
              </a:ext>
            </a:extLst>
          </p:cNvPr>
          <p:cNvSpPr>
            <a:spLocks noGrp="1" noChangeArrowheads="1"/>
          </p:cNvSpPr>
          <p:nvPr>
            <p:ph type="body" sz="half" idx="1"/>
          </p:nvPr>
        </p:nvSpPr>
        <p:spPr>
          <a:xfrm>
            <a:off x="7766050" y="2759076"/>
            <a:ext cx="3884962" cy="3009899"/>
          </a:xfrm>
        </p:spPr>
        <p:txBody>
          <a:bodyPr vert="horz" lIns="0" tIns="0" rIns="0" bIns="0" rtlCol="0" anchor="t" anchorCtr="0">
            <a:normAutofit/>
          </a:bodyPr>
          <a:lstStyle/>
          <a:p>
            <a:pPr>
              <a:lnSpc>
                <a:spcPct val="115000"/>
              </a:lnSpc>
              <a:defRPr/>
            </a:pPr>
            <a:r>
              <a:rPr lang="en-US"/>
              <a:t>Unemployment</a:t>
            </a:r>
          </a:p>
          <a:p>
            <a:pPr>
              <a:lnSpc>
                <a:spcPct val="115000"/>
              </a:lnSpc>
              <a:defRPr/>
            </a:pPr>
            <a:r>
              <a:rPr lang="en-US"/>
              <a:t>Poverty</a:t>
            </a:r>
          </a:p>
          <a:p>
            <a:pPr>
              <a:lnSpc>
                <a:spcPct val="115000"/>
              </a:lnSpc>
              <a:defRPr/>
            </a:pPr>
            <a:r>
              <a:rPr lang="en-US"/>
              <a:t>Rioting</a:t>
            </a:r>
          </a:p>
          <a:p>
            <a:pPr>
              <a:lnSpc>
                <a:spcPct val="115000"/>
              </a:lnSpc>
              <a:defRPr/>
            </a:pPr>
            <a:r>
              <a:rPr lang="en-US"/>
              <a:t>Slums in large cities</a:t>
            </a:r>
          </a:p>
          <a:p>
            <a:pPr>
              <a:lnSpc>
                <a:spcPct val="115000"/>
              </a:lnSpc>
              <a:defRPr/>
            </a:pPr>
            <a:r>
              <a:rPr lang="en-US"/>
              <a:t>Working conditions for women and children were terrible</a:t>
            </a:r>
          </a:p>
          <a:p>
            <a:pPr>
              <a:lnSpc>
                <a:spcPct val="115000"/>
              </a:lnSpc>
              <a:defRPr/>
            </a:pPr>
            <a:endParaRPr lang="en-US"/>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id="{1AEB7F98-32EC-40D3-89EE-C843302316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554" name="Rectangle 2">
            <a:extLst>
              <a:ext uri="{FF2B5EF4-FFF2-40B4-BE49-F238E27FC236}">
                <a16:creationId xmlns:a16="http://schemas.microsoft.com/office/drawing/2014/main" id="{C06CE47C-1FA3-0141-BE07-507479B59131}"/>
              </a:ext>
            </a:extLst>
          </p:cNvPr>
          <p:cNvSpPr>
            <a:spLocks noGrp="1" noChangeArrowheads="1"/>
          </p:cNvSpPr>
          <p:nvPr>
            <p:ph type="title"/>
          </p:nvPr>
        </p:nvSpPr>
        <p:spPr>
          <a:xfrm>
            <a:off x="7766050" y="540000"/>
            <a:ext cx="3884962" cy="1331637"/>
          </a:xfrm>
        </p:spPr>
        <p:txBody>
          <a:bodyPr anchor="b">
            <a:normAutofit/>
          </a:bodyPr>
          <a:lstStyle/>
          <a:p>
            <a:pPr algn="ctr" eaLnBrk="1" hangingPunct="1">
              <a:lnSpc>
                <a:spcPct val="90000"/>
              </a:lnSpc>
              <a:defRPr/>
            </a:pPr>
            <a:r>
              <a:rPr lang="en-US" sz="2400"/>
              <a:t>The Mid-Victorian Period</a:t>
            </a:r>
            <a:br>
              <a:rPr lang="en-US" sz="2400"/>
            </a:br>
            <a:r>
              <a:rPr lang="en-US" sz="2400"/>
              <a:t>1848-1870</a:t>
            </a:r>
          </a:p>
        </p:txBody>
      </p:sp>
      <p:pic>
        <p:nvPicPr>
          <p:cNvPr id="3" name="Picture 2" descr="A large building with towers&#10;&#10;Description automatically generated with low confidence">
            <a:extLst>
              <a:ext uri="{FF2B5EF4-FFF2-40B4-BE49-F238E27FC236}">
                <a16:creationId xmlns:a16="http://schemas.microsoft.com/office/drawing/2014/main" id="{D4EFC078-6DDE-2249-9583-8283B20815F1}"/>
              </a:ext>
            </a:extLst>
          </p:cNvPr>
          <p:cNvPicPr>
            <a:picLocks noChangeAspect="1"/>
          </p:cNvPicPr>
          <p:nvPr/>
        </p:nvPicPr>
        <p:blipFill rotWithShape="1">
          <a:blip r:embed="rId2"/>
          <a:srcRect l="6030" r="8820" b="-2"/>
          <a:stretch/>
        </p:blipFill>
        <p:spPr>
          <a:xfrm>
            <a:off x="540988" y="540000"/>
            <a:ext cx="6671025" cy="5778000"/>
          </a:xfrm>
          <a:prstGeom prst="rect">
            <a:avLst/>
          </a:prstGeom>
        </p:spPr>
      </p:pic>
      <p:cxnSp>
        <p:nvCxnSpPr>
          <p:cNvPr id="74" name="Straight Connector 73">
            <a:extLst>
              <a:ext uri="{FF2B5EF4-FFF2-40B4-BE49-F238E27FC236}">
                <a16:creationId xmlns:a16="http://schemas.microsoft.com/office/drawing/2014/main" id="{77C6DF49-CBE3-4038-AC78-35DE4FD7CE8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438531" y="2310207"/>
            <a:ext cx="540000" cy="0"/>
          </a:xfrm>
          <a:prstGeom prst="line">
            <a:avLst/>
          </a:prstGeom>
          <a:ln w="10160">
            <a:solidFill>
              <a:schemeClr val="tx1"/>
            </a:solidFill>
          </a:ln>
        </p:spPr>
        <p:style>
          <a:lnRef idx="1">
            <a:schemeClr val="accent1"/>
          </a:lnRef>
          <a:fillRef idx="0">
            <a:schemeClr val="accent1"/>
          </a:fillRef>
          <a:effectRef idx="0">
            <a:schemeClr val="accent1"/>
          </a:effectRef>
          <a:fontRef idx="minor">
            <a:schemeClr val="tx1"/>
          </a:fontRef>
        </p:style>
      </p:cxnSp>
      <p:sp>
        <p:nvSpPr>
          <p:cNvPr id="23555" name="Rectangle 3">
            <a:extLst>
              <a:ext uri="{FF2B5EF4-FFF2-40B4-BE49-F238E27FC236}">
                <a16:creationId xmlns:a16="http://schemas.microsoft.com/office/drawing/2014/main" id="{59720DBB-9A97-1E43-BAB9-AEF4A5114271}"/>
              </a:ext>
            </a:extLst>
          </p:cNvPr>
          <p:cNvSpPr>
            <a:spLocks noGrp="1" noChangeArrowheads="1"/>
          </p:cNvSpPr>
          <p:nvPr>
            <p:ph type="body" idx="1"/>
          </p:nvPr>
        </p:nvSpPr>
        <p:spPr>
          <a:xfrm>
            <a:off x="7766050" y="2759076"/>
            <a:ext cx="3884962" cy="3009899"/>
          </a:xfrm>
        </p:spPr>
        <p:txBody>
          <a:bodyPr>
            <a:normAutofit/>
          </a:bodyPr>
          <a:lstStyle/>
          <a:p>
            <a:pPr eaLnBrk="1" hangingPunct="1">
              <a:defRPr/>
            </a:pPr>
            <a:r>
              <a:rPr lang="en-US" dirty="0"/>
              <a:t>A time of prosperity</a:t>
            </a:r>
          </a:p>
          <a:p>
            <a:pPr eaLnBrk="1" hangingPunct="1">
              <a:defRPr/>
            </a:pPr>
            <a:r>
              <a:rPr lang="en-US" dirty="0"/>
              <a:t>A time of improvement</a:t>
            </a:r>
          </a:p>
          <a:p>
            <a:pPr eaLnBrk="1" hangingPunct="1">
              <a:defRPr/>
            </a:pPr>
            <a:r>
              <a:rPr lang="en-US" dirty="0"/>
              <a:t>A time of stability</a:t>
            </a:r>
          </a:p>
          <a:p>
            <a:pPr eaLnBrk="1" hangingPunct="1">
              <a:defRPr/>
            </a:pPr>
            <a:r>
              <a:rPr lang="en-US" dirty="0"/>
              <a:t>A time of optimism</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36" name="Rectangle 135">
            <a:extLst>
              <a:ext uri="{FF2B5EF4-FFF2-40B4-BE49-F238E27FC236}">
                <a16:creationId xmlns:a16="http://schemas.microsoft.com/office/drawing/2014/main" id="{1AEB7F98-32EC-40D3-89EE-C843302316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578" name="Rectangle 2">
            <a:extLst>
              <a:ext uri="{FF2B5EF4-FFF2-40B4-BE49-F238E27FC236}">
                <a16:creationId xmlns:a16="http://schemas.microsoft.com/office/drawing/2014/main" id="{D8C56353-B3A6-524C-B7F5-4527DB265E09}"/>
              </a:ext>
            </a:extLst>
          </p:cNvPr>
          <p:cNvSpPr>
            <a:spLocks noGrp="1" noChangeArrowheads="1"/>
          </p:cNvSpPr>
          <p:nvPr>
            <p:ph type="title"/>
          </p:nvPr>
        </p:nvSpPr>
        <p:spPr>
          <a:xfrm>
            <a:off x="7766050" y="540000"/>
            <a:ext cx="3884962" cy="1331637"/>
          </a:xfrm>
        </p:spPr>
        <p:txBody>
          <a:bodyPr vert="horz" lIns="0" tIns="0" rIns="0" bIns="0" rtlCol="0" anchor="b" anchorCtr="0">
            <a:normAutofit/>
          </a:bodyPr>
          <a:lstStyle/>
          <a:p>
            <a:pPr algn="ctr">
              <a:defRPr/>
            </a:pPr>
            <a:r>
              <a:rPr lang="en-US"/>
              <a:t>The Crystal Palace</a:t>
            </a:r>
          </a:p>
        </p:txBody>
      </p:sp>
      <p:pic>
        <p:nvPicPr>
          <p:cNvPr id="12292" name="Picture 4" descr="untitled">
            <a:extLst>
              <a:ext uri="{FF2B5EF4-FFF2-40B4-BE49-F238E27FC236}">
                <a16:creationId xmlns:a16="http://schemas.microsoft.com/office/drawing/2014/main" id="{3FC9F92F-95F0-9648-8EEB-7C926888EF7A}"/>
              </a:ext>
            </a:extLst>
          </p:cNvPr>
          <p:cNvPicPr>
            <a:picLocks noGrp="1" noChangeAspect="1" noChangeArrowheads="1"/>
          </p:cNvPicPr>
          <p:nvPr>
            <p:ph sz="half" idx="2"/>
          </p:nvPr>
        </p:nvPicPr>
        <p:blipFill rotWithShape="1">
          <a:blip r:embed="rId2">
            <a:extLst>
              <a:ext uri="{28A0092B-C50C-407E-A947-70E740481C1C}">
                <a14:useLocalDpi xmlns:a14="http://schemas.microsoft.com/office/drawing/2010/main" val="0"/>
              </a:ext>
            </a:extLst>
          </a:blip>
          <a:srcRect l="9587" r="13636" b="1"/>
          <a:stretch/>
        </p:blipFill>
        <p:spPr>
          <a:xfrm>
            <a:off x="540988" y="540000"/>
            <a:ext cx="6671025" cy="577800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cxnSp>
        <p:nvCxnSpPr>
          <p:cNvPr id="138" name="Straight Connector 137">
            <a:extLst>
              <a:ext uri="{FF2B5EF4-FFF2-40B4-BE49-F238E27FC236}">
                <a16:creationId xmlns:a16="http://schemas.microsoft.com/office/drawing/2014/main" id="{77C6DF49-CBE3-4038-AC78-35DE4FD7CE8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438531" y="2310207"/>
            <a:ext cx="540000" cy="0"/>
          </a:xfrm>
          <a:prstGeom prst="line">
            <a:avLst/>
          </a:prstGeom>
          <a:ln w="10160">
            <a:solidFill>
              <a:schemeClr val="tx1"/>
            </a:solidFill>
          </a:ln>
        </p:spPr>
        <p:style>
          <a:lnRef idx="1">
            <a:schemeClr val="accent1"/>
          </a:lnRef>
          <a:fillRef idx="0">
            <a:schemeClr val="accent1"/>
          </a:fillRef>
          <a:effectRef idx="0">
            <a:schemeClr val="accent1"/>
          </a:effectRef>
          <a:fontRef idx="minor">
            <a:schemeClr val="tx1"/>
          </a:fontRef>
        </p:style>
      </p:cxnSp>
      <p:sp>
        <p:nvSpPr>
          <p:cNvPr id="24579" name="Rectangle 3">
            <a:extLst>
              <a:ext uri="{FF2B5EF4-FFF2-40B4-BE49-F238E27FC236}">
                <a16:creationId xmlns:a16="http://schemas.microsoft.com/office/drawing/2014/main" id="{28AA213E-0611-F543-896A-CB8BE0793474}"/>
              </a:ext>
            </a:extLst>
          </p:cNvPr>
          <p:cNvSpPr>
            <a:spLocks noGrp="1" noChangeArrowheads="1"/>
          </p:cNvSpPr>
          <p:nvPr>
            <p:ph type="body" sz="half" idx="1"/>
          </p:nvPr>
        </p:nvSpPr>
        <p:spPr>
          <a:xfrm>
            <a:off x="7766050" y="2759076"/>
            <a:ext cx="3884962" cy="3009899"/>
          </a:xfrm>
        </p:spPr>
        <p:txBody>
          <a:bodyPr vert="horz" lIns="0" tIns="0" rIns="0" bIns="0" rtlCol="0" anchor="t" anchorCtr="0">
            <a:normAutofit/>
          </a:bodyPr>
          <a:lstStyle/>
          <a:p>
            <a:pPr>
              <a:lnSpc>
                <a:spcPct val="115000"/>
              </a:lnSpc>
              <a:defRPr/>
            </a:pPr>
            <a:r>
              <a:rPr lang="en-US" sz="1600"/>
              <a:t>Erected to display the exhibits of modern industry and science at the 1851 Great Exhibition</a:t>
            </a:r>
          </a:p>
          <a:p>
            <a:pPr>
              <a:lnSpc>
                <a:spcPct val="115000"/>
              </a:lnSpc>
              <a:defRPr/>
            </a:pPr>
            <a:r>
              <a:rPr lang="en-US" sz="1600"/>
              <a:t>One of the first buildings constructed according to modern architectural principles</a:t>
            </a:r>
          </a:p>
          <a:p>
            <a:pPr>
              <a:lnSpc>
                <a:spcPct val="115000"/>
              </a:lnSpc>
              <a:defRPr/>
            </a:pPr>
            <a:r>
              <a:rPr lang="en-US" sz="1600"/>
              <a:t>The building symbolized the triumphs of Victorian industry</a:t>
            </a:r>
          </a:p>
          <a:p>
            <a:pPr>
              <a:lnSpc>
                <a:spcPct val="115000"/>
              </a:lnSpc>
              <a:defRPr/>
            </a:pPr>
            <a:r>
              <a:rPr lang="en-US" sz="1600"/>
              <a:t> </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73" name="Rectangle 72">
            <a:extLst>
              <a:ext uri="{FF2B5EF4-FFF2-40B4-BE49-F238E27FC236}">
                <a16:creationId xmlns:a16="http://schemas.microsoft.com/office/drawing/2014/main" id="{1AEB7F98-32EC-40D3-89EE-C843302316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626" name="Rectangle 2">
            <a:extLst>
              <a:ext uri="{FF2B5EF4-FFF2-40B4-BE49-F238E27FC236}">
                <a16:creationId xmlns:a16="http://schemas.microsoft.com/office/drawing/2014/main" id="{98F42A50-F233-3949-AFAD-9DE36C0ACF9C}"/>
              </a:ext>
            </a:extLst>
          </p:cNvPr>
          <p:cNvSpPr>
            <a:spLocks noGrp="1" noChangeArrowheads="1"/>
          </p:cNvSpPr>
          <p:nvPr>
            <p:ph type="title"/>
          </p:nvPr>
        </p:nvSpPr>
        <p:spPr>
          <a:xfrm>
            <a:off x="7766050" y="540000"/>
            <a:ext cx="3884962" cy="1331637"/>
          </a:xfrm>
        </p:spPr>
        <p:txBody>
          <a:bodyPr vert="horz" lIns="0" tIns="0" rIns="0" bIns="0" rtlCol="0" anchor="b" anchorCtr="0">
            <a:normAutofit/>
          </a:bodyPr>
          <a:lstStyle/>
          <a:p>
            <a:pPr algn="ctr">
              <a:defRPr/>
            </a:pPr>
            <a:r>
              <a:rPr lang="en-US"/>
              <a:t>The British Empire</a:t>
            </a:r>
          </a:p>
        </p:txBody>
      </p:sp>
      <p:pic>
        <p:nvPicPr>
          <p:cNvPr id="13316" name="Picture 4" descr="untitled">
            <a:extLst>
              <a:ext uri="{FF2B5EF4-FFF2-40B4-BE49-F238E27FC236}">
                <a16:creationId xmlns:a16="http://schemas.microsoft.com/office/drawing/2014/main" id="{DA7401C2-3CD1-A147-9777-B5A4DB743323}"/>
              </a:ext>
            </a:extLst>
          </p:cNvPr>
          <p:cNvPicPr>
            <a:picLocks noGrp="1" noChangeAspect="1" noChangeArrowheads="1"/>
          </p:cNvPicPr>
          <p:nvPr>
            <p:ph sz="half" idx="2"/>
          </p:nvPr>
        </p:nvPicPr>
        <p:blipFill rotWithShape="1">
          <a:blip r:embed="rId2">
            <a:extLst>
              <a:ext uri="{28A0092B-C50C-407E-A947-70E740481C1C}">
                <a14:useLocalDpi xmlns:a14="http://schemas.microsoft.com/office/drawing/2010/main" val="0"/>
              </a:ext>
            </a:extLst>
          </a:blip>
          <a:srcRect t="7659" r="3" b="17855"/>
          <a:stretch/>
        </p:blipFill>
        <p:spPr>
          <a:xfrm>
            <a:off x="540988" y="540000"/>
            <a:ext cx="6671025" cy="577800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cxnSp>
        <p:nvCxnSpPr>
          <p:cNvPr id="75" name="Straight Connector 74">
            <a:extLst>
              <a:ext uri="{FF2B5EF4-FFF2-40B4-BE49-F238E27FC236}">
                <a16:creationId xmlns:a16="http://schemas.microsoft.com/office/drawing/2014/main" id="{77C6DF49-CBE3-4038-AC78-35DE4FD7CE8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438531" y="2310207"/>
            <a:ext cx="540000" cy="0"/>
          </a:xfrm>
          <a:prstGeom prst="line">
            <a:avLst/>
          </a:prstGeom>
          <a:ln w="10160">
            <a:solidFill>
              <a:schemeClr val="tx1"/>
            </a:solidFill>
          </a:ln>
        </p:spPr>
        <p:style>
          <a:lnRef idx="1">
            <a:schemeClr val="accent1"/>
          </a:lnRef>
          <a:fillRef idx="0">
            <a:schemeClr val="accent1"/>
          </a:fillRef>
          <a:effectRef idx="0">
            <a:schemeClr val="accent1"/>
          </a:effectRef>
          <a:fontRef idx="minor">
            <a:schemeClr val="tx1"/>
          </a:fontRef>
        </p:style>
      </p:cxnSp>
      <p:sp>
        <p:nvSpPr>
          <p:cNvPr id="26627" name="Rectangle 3">
            <a:extLst>
              <a:ext uri="{FF2B5EF4-FFF2-40B4-BE49-F238E27FC236}">
                <a16:creationId xmlns:a16="http://schemas.microsoft.com/office/drawing/2014/main" id="{85F9EA06-6433-FA4A-9874-BDA35FC46202}"/>
              </a:ext>
            </a:extLst>
          </p:cNvPr>
          <p:cNvSpPr>
            <a:spLocks noGrp="1" noChangeArrowheads="1"/>
          </p:cNvSpPr>
          <p:nvPr>
            <p:ph type="body" sz="half" idx="1"/>
          </p:nvPr>
        </p:nvSpPr>
        <p:spPr>
          <a:xfrm>
            <a:off x="7766050" y="2759076"/>
            <a:ext cx="3884962" cy="3009899"/>
          </a:xfrm>
        </p:spPr>
        <p:txBody>
          <a:bodyPr vert="horz" lIns="0" tIns="0" rIns="0" bIns="0" rtlCol="0" anchor="t" anchorCtr="0">
            <a:normAutofit/>
          </a:bodyPr>
          <a:lstStyle/>
          <a:p>
            <a:pPr>
              <a:lnSpc>
                <a:spcPct val="115000"/>
              </a:lnSpc>
              <a:defRPr/>
            </a:pPr>
            <a:r>
              <a:rPr lang="en-US" sz="1400"/>
              <a:t>Many Between 1853 and 1880, large scale immigration to British colonies</a:t>
            </a:r>
          </a:p>
          <a:p>
            <a:pPr>
              <a:lnSpc>
                <a:spcPct val="115000"/>
              </a:lnSpc>
              <a:defRPr/>
            </a:pPr>
            <a:r>
              <a:rPr lang="en-US" sz="1400"/>
              <a:t>In 1857, Parliament took over the government of India and Queen Victoria became empress of India. </a:t>
            </a:r>
          </a:p>
          <a:p>
            <a:pPr>
              <a:lnSpc>
                <a:spcPct val="115000"/>
              </a:lnSpc>
              <a:defRPr/>
            </a:pPr>
            <a:r>
              <a:rPr lang="en-US" sz="1400"/>
              <a:t>Many British people saw the expansion of empire as a moral responsibility.</a:t>
            </a:r>
          </a:p>
          <a:p>
            <a:pPr>
              <a:lnSpc>
                <a:spcPct val="115000"/>
              </a:lnSpc>
              <a:defRPr/>
            </a:pPr>
            <a:r>
              <a:rPr lang="en-US" sz="1400"/>
              <a:t>Missionaries spread Christianity in India, Asia, and Africa.</a:t>
            </a:r>
          </a:p>
          <a:p>
            <a:pPr>
              <a:lnSpc>
                <a:spcPct val="115000"/>
              </a:lnSpc>
              <a:defRPr/>
            </a:pPr>
            <a:endParaRPr lang="en-US" sz="140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2">
            <a:extLst>
              <a:ext uri="{FF2B5EF4-FFF2-40B4-BE49-F238E27FC236}">
                <a16:creationId xmlns:a16="http://schemas.microsoft.com/office/drawing/2014/main" id="{C674FB58-5774-D64E-BA89-08305C426518}"/>
              </a:ext>
            </a:extLst>
          </p:cNvPr>
          <p:cNvSpPr>
            <a:spLocks noGrp="1" noChangeArrowheads="1"/>
          </p:cNvSpPr>
          <p:nvPr>
            <p:ph type="title"/>
          </p:nvPr>
        </p:nvSpPr>
        <p:spPr/>
        <p:txBody>
          <a:bodyPr/>
          <a:lstStyle/>
          <a:p>
            <a:pPr eaLnBrk="1" hangingPunct="1">
              <a:defRPr/>
            </a:pPr>
            <a:r>
              <a:rPr lang="en-US"/>
              <a:t>Religious Debate</a:t>
            </a:r>
          </a:p>
        </p:txBody>
      </p:sp>
      <p:sp>
        <p:nvSpPr>
          <p:cNvPr id="28675" name="Rectangle 3">
            <a:extLst>
              <a:ext uri="{FF2B5EF4-FFF2-40B4-BE49-F238E27FC236}">
                <a16:creationId xmlns:a16="http://schemas.microsoft.com/office/drawing/2014/main" id="{88ABB728-8832-AD47-82C4-115FC0CE1FBD}"/>
              </a:ext>
            </a:extLst>
          </p:cNvPr>
          <p:cNvSpPr>
            <a:spLocks noGrp="1" noChangeArrowheads="1"/>
          </p:cNvSpPr>
          <p:nvPr>
            <p:ph type="body" sz="half" idx="1"/>
          </p:nvPr>
        </p:nvSpPr>
        <p:spPr>
          <a:xfrm>
            <a:off x="2209800" y="1219200"/>
            <a:ext cx="4038600" cy="4533900"/>
          </a:xfrm>
        </p:spPr>
        <p:txBody>
          <a:bodyPr>
            <a:normAutofit fontScale="92500" lnSpcReduction="10000"/>
          </a:bodyPr>
          <a:lstStyle/>
          <a:p>
            <a:pPr eaLnBrk="1" hangingPunct="1">
              <a:lnSpc>
                <a:spcPct val="90000"/>
              </a:lnSpc>
              <a:defRPr/>
            </a:pPr>
            <a:r>
              <a:rPr lang="en-US" sz="2400"/>
              <a:t>Evangelical movement emphasized spiritual transformation of the individual by conversion and a moral Christian life.</a:t>
            </a:r>
          </a:p>
          <a:p>
            <a:pPr eaLnBrk="1" hangingPunct="1">
              <a:lnSpc>
                <a:spcPct val="90000"/>
              </a:lnSpc>
              <a:defRPr/>
            </a:pPr>
            <a:r>
              <a:rPr lang="en-US" sz="2400"/>
              <a:t>Their view of life was identical with Dissenters.</a:t>
            </a:r>
          </a:p>
          <a:p>
            <a:pPr eaLnBrk="1" hangingPunct="1">
              <a:lnSpc>
                <a:spcPct val="90000"/>
              </a:lnSpc>
              <a:defRPr/>
            </a:pPr>
            <a:r>
              <a:rPr lang="en-US" sz="2400"/>
              <a:t>The High Church emphasized the importance of tradition, ritual, and authority</a:t>
            </a:r>
          </a:p>
          <a:p>
            <a:pPr eaLnBrk="1" hangingPunct="1">
              <a:lnSpc>
                <a:spcPct val="90000"/>
              </a:lnSpc>
              <a:defRPr/>
            </a:pPr>
            <a:r>
              <a:rPr lang="en-US" sz="2400"/>
              <a:t>The Oxford Movement led by Newman</a:t>
            </a:r>
          </a:p>
          <a:p>
            <a:pPr eaLnBrk="1" hangingPunct="1">
              <a:lnSpc>
                <a:spcPct val="90000"/>
              </a:lnSpc>
              <a:defRPr/>
            </a:pPr>
            <a:r>
              <a:rPr lang="en-US" sz="2400"/>
              <a:t>The Broad Church was open to modern ideas.</a:t>
            </a:r>
          </a:p>
        </p:txBody>
      </p:sp>
      <p:pic>
        <p:nvPicPr>
          <p:cNvPr id="14340" name="Picture 4" descr="untitled">
            <a:extLst>
              <a:ext uri="{FF2B5EF4-FFF2-40B4-BE49-F238E27FC236}">
                <a16:creationId xmlns:a16="http://schemas.microsoft.com/office/drawing/2014/main" id="{9D6B6373-7CED-4C48-A6C9-570C4A02AB2E}"/>
              </a:ext>
            </a:extLst>
          </p:cNvPr>
          <p:cNvPicPr>
            <a:picLocks noChangeAspect="1" noChangeArrowheads="1"/>
          </p:cNvPicPr>
          <p:nvPr>
            <p:ph sz="quarter" idx="2"/>
          </p:nvPr>
        </p:nvPicPr>
        <p:blipFill>
          <a:blip r:embed="rId2">
            <a:extLst>
              <a:ext uri="{28A0092B-C50C-407E-A947-70E740481C1C}">
                <a14:useLocalDpi xmlns:a14="http://schemas.microsoft.com/office/drawing/2010/main" val="0"/>
              </a:ext>
            </a:extLst>
          </a:blip>
          <a:srcRect/>
          <a:stretch>
            <a:fillRect/>
          </a:stretch>
        </p:blipFill>
        <p:spPr>
          <a:xfrm>
            <a:off x="7467600" y="1371600"/>
            <a:ext cx="1460500" cy="219075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pic>
        <p:nvPicPr>
          <p:cNvPr id="14341" name="Picture 6" descr="2">
            <a:extLst>
              <a:ext uri="{FF2B5EF4-FFF2-40B4-BE49-F238E27FC236}">
                <a16:creationId xmlns:a16="http://schemas.microsoft.com/office/drawing/2014/main" id="{E57A7508-3855-2443-A643-5D6AD5F292B0}"/>
              </a:ext>
            </a:extLst>
          </p:cNvPr>
          <p:cNvPicPr>
            <a:picLocks noChangeAspect="1" noChangeArrowheads="1"/>
          </p:cNvPicPr>
          <p:nvPr>
            <p:ph sz="quarter" idx="3"/>
          </p:nvPr>
        </p:nvPicPr>
        <p:blipFill>
          <a:blip r:embed="rId3">
            <a:extLst>
              <a:ext uri="{28A0092B-C50C-407E-A947-70E740481C1C}">
                <a14:useLocalDpi xmlns:a14="http://schemas.microsoft.com/office/drawing/2010/main" val="0"/>
              </a:ext>
            </a:extLst>
          </a:blip>
          <a:srcRect/>
          <a:stretch>
            <a:fillRect/>
          </a:stretch>
        </p:blipFill>
        <p:spPr>
          <a:xfrm>
            <a:off x="7464425" y="3943350"/>
            <a:ext cx="1454150" cy="219075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74" name="Rectangle 73">
            <a:extLst>
              <a:ext uri="{FF2B5EF4-FFF2-40B4-BE49-F238E27FC236}">
                <a16:creationId xmlns:a16="http://schemas.microsoft.com/office/drawing/2014/main" id="{DB66C9CD-6BF4-44CA-8078-0BB8190807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698" name="Rectangle 2">
            <a:extLst>
              <a:ext uri="{FF2B5EF4-FFF2-40B4-BE49-F238E27FC236}">
                <a16:creationId xmlns:a16="http://schemas.microsoft.com/office/drawing/2014/main" id="{AE4DB910-ED32-8945-ADEA-68E40310292A}"/>
              </a:ext>
            </a:extLst>
          </p:cNvPr>
          <p:cNvSpPr>
            <a:spLocks noGrp="1" noChangeArrowheads="1"/>
          </p:cNvSpPr>
          <p:nvPr>
            <p:ph type="title"/>
          </p:nvPr>
        </p:nvSpPr>
        <p:spPr>
          <a:xfrm>
            <a:off x="6663910" y="540033"/>
            <a:ext cx="4426782" cy="1331604"/>
          </a:xfrm>
        </p:spPr>
        <p:txBody>
          <a:bodyPr vert="horz" lIns="0" tIns="0" rIns="0" bIns="0" rtlCol="0" anchor="b" anchorCtr="0">
            <a:normAutofit/>
          </a:bodyPr>
          <a:lstStyle/>
          <a:p>
            <a:pPr algn="ctr">
              <a:defRPr/>
            </a:pPr>
            <a:r>
              <a:rPr lang="en-US"/>
              <a:t>Utilitarianism</a:t>
            </a:r>
          </a:p>
        </p:txBody>
      </p:sp>
      <p:pic>
        <p:nvPicPr>
          <p:cNvPr id="15364" name="Picture 4" descr="untitled">
            <a:extLst>
              <a:ext uri="{FF2B5EF4-FFF2-40B4-BE49-F238E27FC236}">
                <a16:creationId xmlns:a16="http://schemas.microsoft.com/office/drawing/2014/main" id="{2D411BB6-595C-1A4D-9668-73BED894DBD8}"/>
              </a:ext>
            </a:extLst>
          </p:cNvPr>
          <p:cNvPicPr>
            <a:picLocks noGrp="1" noChangeAspect="1" noChangeArrowheads="1"/>
          </p:cNvPicPr>
          <p:nvPr>
            <p:ph sz="quarter" idx="2"/>
          </p:nvPr>
        </p:nvPicPr>
        <p:blipFill rotWithShape="1">
          <a:blip r:embed="rId2">
            <a:extLst>
              <a:ext uri="{28A0092B-C50C-407E-A947-70E740481C1C}">
                <a14:useLocalDpi xmlns:a14="http://schemas.microsoft.com/office/drawing/2010/main" val="0"/>
              </a:ext>
            </a:extLst>
          </a:blip>
          <a:srcRect t="17964" b="41199"/>
          <a:stretch/>
        </p:blipFill>
        <p:spPr>
          <a:xfrm>
            <a:off x="540000" y="540033"/>
            <a:ext cx="4996800" cy="289080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cxnSp>
        <p:nvCxnSpPr>
          <p:cNvPr id="76" name="Straight Connector 75">
            <a:extLst>
              <a:ext uri="{FF2B5EF4-FFF2-40B4-BE49-F238E27FC236}">
                <a16:creationId xmlns:a16="http://schemas.microsoft.com/office/drawing/2014/main" id="{77C6DF49-CBE3-4038-AC78-35DE4FD7CE8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607300" y="2310207"/>
            <a:ext cx="5400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pic>
        <p:nvPicPr>
          <p:cNvPr id="15365" name="Picture 6" descr="2">
            <a:extLst>
              <a:ext uri="{FF2B5EF4-FFF2-40B4-BE49-F238E27FC236}">
                <a16:creationId xmlns:a16="http://schemas.microsoft.com/office/drawing/2014/main" id="{831E053A-8BC6-AB48-899B-F4FA909D066D}"/>
              </a:ext>
            </a:extLst>
          </p:cNvPr>
          <p:cNvPicPr>
            <a:picLocks noGrp="1" noChangeAspect="1" noChangeArrowheads="1"/>
          </p:cNvPicPr>
          <p:nvPr>
            <p:ph sz="quarter" idx="3"/>
          </p:nvPr>
        </p:nvPicPr>
        <p:blipFill rotWithShape="1">
          <a:blip r:embed="rId3">
            <a:extLst>
              <a:ext uri="{28A0092B-C50C-407E-A947-70E740481C1C}">
                <a14:useLocalDpi xmlns:a14="http://schemas.microsoft.com/office/drawing/2010/main" val="0"/>
              </a:ext>
            </a:extLst>
          </a:blip>
          <a:srcRect t="18719" b="33512"/>
          <a:stretch/>
        </p:blipFill>
        <p:spPr>
          <a:xfrm>
            <a:off x="540000" y="3427200"/>
            <a:ext cx="4996800" cy="289080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
        <p:nvSpPr>
          <p:cNvPr id="29699" name="Rectangle 3">
            <a:extLst>
              <a:ext uri="{FF2B5EF4-FFF2-40B4-BE49-F238E27FC236}">
                <a16:creationId xmlns:a16="http://schemas.microsoft.com/office/drawing/2014/main" id="{61D432BB-3923-114E-A17A-942C9B91F3ED}"/>
              </a:ext>
            </a:extLst>
          </p:cNvPr>
          <p:cNvSpPr>
            <a:spLocks noGrp="1" noChangeArrowheads="1"/>
          </p:cNvSpPr>
          <p:nvPr>
            <p:ph type="body" sz="half" idx="1"/>
          </p:nvPr>
        </p:nvSpPr>
        <p:spPr>
          <a:xfrm>
            <a:off x="6645276" y="2759076"/>
            <a:ext cx="4460874" cy="3009899"/>
          </a:xfrm>
        </p:spPr>
        <p:txBody>
          <a:bodyPr vert="horz" lIns="0" tIns="0" rIns="0" bIns="0" rtlCol="0" anchor="t" anchorCtr="0">
            <a:normAutofit/>
          </a:bodyPr>
          <a:lstStyle/>
          <a:p>
            <a:pPr>
              <a:lnSpc>
                <a:spcPct val="115000"/>
              </a:lnSpc>
              <a:defRPr/>
            </a:pPr>
            <a:r>
              <a:rPr lang="en-US" sz="1700"/>
              <a:t>Derived from the ideas of Jeremy Bentham and his disciple James Mill, the father of John Stuart Mill</a:t>
            </a:r>
          </a:p>
          <a:p>
            <a:pPr>
              <a:lnSpc>
                <a:spcPct val="115000"/>
              </a:lnSpc>
              <a:defRPr/>
            </a:pPr>
            <a:r>
              <a:rPr lang="en-US" sz="1700"/>
              <a:t>Rationalist test of value</a:t>
            </a:r>
          </a:p>
          <a:p>
            <a:pPr>
              <a:lnSpc>
                <a:spcPct val="115000"/>
              </a:lnSpc>
              <a:defRPr/>
            </a:pPr>
            <a:r>
              <a:rPr lang="en-US" sz="1700"/>
              <a:t>The greatest good for the greatest number</a:t>
            </a:r>
          </a:p>
          <a:p>
            <a:pPr>
              <a:lnSpc>
                <a:spcPct val="115000"/>
              </a:lnSpc>
              <a:defRPr/>
            </a:pPr>
            <a:r>
              <a:rPr lang="en-US" sz="1700"/>
              <a:t>Utilitarianism failed to recognize people’s spiritual needs</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id="{1AEB7F98-32EC-40D3-89EE-C843302316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770" name="Rectangle 2">
            <a:extLst>
              <a:ext uri="{FF2B5EF4-FFF2-40B4-BE49-F238E27FC236}">
                <a16:creationId xmlns:a16="http://schemas.microsoft.com/office/drawing/2014/main" id="{C6A8D1E0-CBCE-4349-8F73-EE26073D96B8}"/>
              </a:ext>
            </a:extLst>
          </p:cNvPr>
          <p:cNvSpPr>
            <a:spLocks noGrp="1" noChangeArrowheads="1"/>
          </p:cNvSpPr>
          <p:nvPr>
            <p:ph type="title"/>
          </p:nvPr>
        </p:nvSpPr>
        <p:spPr>
          <a:xfrm>
            <a:off x="540988" y="540033"/>
            <a:ext cx="3884962" cy="1331604"/>
          </a:xfrm>
        </p:spPr>
        <p:txBody>
          <a:bodyPr anchor="b">
            <a:normAutofit/>
          </a:bodyPr>
          <a:lstStyle/>
          <a:p>
            <a:pPr algn="ctr" eaLnBrk="1" hangingPunct="1">
              <a:defRPr/>
            </a:pPr>
            <a:r>
              <a:rPr lang="en-US"/>
              <a:t>Challenges to Religious Belief </a:t>
            </a:r>
          </a:p>
        </p:txBody>
      </p:sp>
      <p:cxnSp>
        <p:nvCxnSpPr>
          <p:cNvPr id="74" name="Straight Connector 73">
            <a:extLst>
              <a:ext uri="{FF2B5EF4-FFF2-40B4-BE49-F238E27FC236}">
                <a16:creationId xmlns:a16="http://schemas.microsoft.com/office/drawing/2014/main" id="{77C6DF49-CBE3-4038-AC78-35DE4FD7CE8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213469" y="2310207"/>
            <a:ext cx="540000" cy="0"/>
          </a:xfrm>
          <a:prstGeom prst="line">
            <a:avLst/>
          </a:prstGeom>
          <a:ln w="10160">
            <a:solidFill>
              <a:schemeClr val="tx1"/>
            </a:solidFill>
          </a:ln>
        </p:spPr>
        <p:style>
          <a:lnRef idx="1">
            <a:schemeClr val="accent1"/>
          </a:lnRef>
          <a:fillRef idx="0">
            <a:schemeClr val="accent1"/>
          </a:fillRef>
          <a:effectRef idx="0">
            <a:schemeClr val="accent1"/>
          </a:effectRef>
          <a:fontRef idx="minor">
            <a:schemeClr val="tx1"/>
          </a:fontRef>
        </p:style>
      </p:cxnSp>
      <p:sp>
        <p:nvSpPr>
          <p:cNvPr id="32771" name="Rectangle 3">
            <a:extLst>
              <a:ext uri="{FF2B5EF4-FFF2-40B4-BE49-F238E27FC236}">
                <a16:creationId xmlns:a16="http://schemas.microsoft.com/office/drawing/2014/main" id="{1CE55BE7-4BC2-114B-A0AE-582710134C29}"/>
              </a:ext>
            </a:extLst>
          </p:cNvPr>
          <p:cNvSpPr>
            <a:spLocks noGrp="1" noChangeArrowheads="1"/>
          </p:cNvSpPr>
          <p:nvPr>
            <p:ph type="body" idx="1"/>
          </p:nvPr>
        </p:nvSpPr>
        <p:spPr>
          <a:xfrm>
            <a:off x="540988" y="2759076"/>
            <a:ext cx="3884962" cy="3009899"/>
          </a:xfrm>
        </p:spPr>
        <p:txBody>
          <a:bodyPr>
            <a:normAutofit/>
          </a:bodyPr>
          <a:lstStyle/>
          <a:p>
            <a:pPr eaLnBrk="1" hangingPunct="1">
              <a:lnSpc>
                <a:spcPct val="115000"/>
              </a:lnSpc>
              <a:defRPr/>
            </a:pPr>
            <a:r>
              <a:rPr lang="en-US" sz="1400"/>
              <a:t>Science	</a:t>
            </a:r>
          </a:p>
          <a:p>
            <a:pPr lvl="1" eaLnBrk="1" hangingPunct="1">
              <a:lnSpc>
                <a:spcPct val="115000"/>
              </a:lnSpc>
              <a:defRPr/>
            </a:pPr>
            <a:r>
              <a:rPr lang="en-US" sz="1400"/>
              <a:t>Huxley</a:t>
            </a:r>
          </a:p>
          <a:p>
            <a:pPr lvl="1" eaLnBrk="1" hangingPunct="1">
              <a:lnSpc>
                <a:spcPct val="115000"/>
              </a:lnSpc>
              <a:defRPr/>
            </a:pPr>
            <a:r>
              <a:rPr lang="en-US" sz="1400"/>
              <a:t>Darwin- the Origin of Species and The Descent of Man</a:t>
            </a:r>
          </a:p>
          <a:p>
            <a:pPr eaLnBrk="1" hangingPunct="1">
              <a:lnSpc>
                <a:spcPct val="115000"/>
              </a:lnSpc>
              <a:defRPr/>
            </a:pPr>
            <a:r>
              <a:rPr lang="en-US" sz="1400"/>
              <a:t>Higher Criticism</a:t>
            </a:r>
          </a:p>
          <a:p>
            <a:pPr lvl="1" eaLnBrk="1" hangingPunct="1">
              <a:lnSpc>
                <a:spcPct val="115000"/>
              </a:lnSpc>
              <a:defRPr/>
            </a:pPr>
            <a:r>
              <a:rPr lang="en-US" sz="1400"/>
              <a:t>Examination of the Bible as a mere text of history</a:t>
            </a:r>
          </a:p>
          <a:p>
            <a:pPr lvl="1" eaLnBrk="1" hangingPunct="1">
              <a:lnSpc>
                <a:spcPct val="115000"/>
              </a:lnSpc>
              <a:defRPr/>
            </a:pPr>
            <a:r>
              <a:rPr lang="en-US" sz="1400"/>
              <a:t>Source studies</a:t>
            </a:r>
          </a:p>
          <a:p>
            <a:pPr lvl="1" eaLnBrk="1" hangingPunct="1">
              <a:lnSpc>
                <a:spcPct val="115000"/>
              </a:lnSpc>
              <a:defRPr/>
            </a:pPr>
            <a:r>
              <a:rPr lang="en-US" sz="1400"/>
              <a:t>Geology</a:t>
            </a:r>
          </a:p>
          <a:p>
            <a:pPr lvl="1" eaLnBrk="1" hangingPunct="1">
              <a:lnSpc>
                <a:spcPct val="115000"/>
              </a:lnSpc>
              <a:defRPr/>
            </a:pPr>
            <a:r>
              <a:rPr lang="en-US" sz="1400"/>
              <a:t>Astronomy</a:t>
            </a:r>
          </a:p>
          <a:p>
            <a:pPr lvl="1" eaLnBrk="1" hangingPunct="1">
              <a:lnSpc>
                <a:spcPct val="115000"/>
              </a:lnSpc>
              <a:defRPr/>
            </a:pPr>
            <a:endParaRPr lang="en-US" sz="1400"/>
          </a:p>
        </p:txBody>
      </p:sp>
      <p:pic>
        <p:nvPicPr>
          <p:cNvPr id="3" name="Picture 2" descr="Painting of a person with a beard&#10;&#10;Description automatically generated with low confidence">
            <a:extLst>
              <a:ext uri="{FF2B5EF4-FFF2-40B4-BE49-F238E27FC236}">
                <a16:creationId xmlns:a16="http://schemas.microsoft.com/office/drawing/2014/main" id="{15530396-2C1A-9241-8882-C3E32E409B91}"/>
              </a:ext>
            </a:extLst>
          </p:cNvPr>
          <p:cNvPicPr>
            <a:picLocks noChangeAspect="1"/>
          </p:cNvPicPr>
          <p:nvPr/>
        </p:nvPicPr>
        <p:blipFill rotWithShape="1">
          <a:blip r:embed="rId2"/>
          <a:srcRect l="6398" r="3793"/>
          <a:stretch/>
        </p:blipFill>
        <p:spPr>
          <a:xfrm>
            <a:off x="4979987" y="540033"/>
            <a:ext cx="6671025" cy="5775279"/>
          </a:xfrm>
          <a:prstGeom prst="rect">
            <a:avLst/>
          </a:prstGeom>
        </p:spPr>
      </p:pic>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2">
            <a:extLst>
              <a:ext uri="{FF2B5EF4-FFF2-40B4-BE49-F238E27FC236}">
                <a16:creationId xmlns:a16="http://schemas.microsoft.com/office/drawing/2014/main" id="{8779A442-8D75-A947-B741-A674B8C1E3EC}"/>
              </a:ext>
            </a:extLst>
          </p:cNvPr>
          <p:cNvSpPr>
            <a:spLocks noGrp="1" noChangeArrowheads="1"/>
          </p:cNvSpPr>
          <p:nvPr>
            <p:ph type="title"/>
          </p:nvPr>
        </p:nvSpPr>
        <p:spPr/>
        <p:txBody>
          <a:bodyPr>
            <a:normAutofit fontScale="90000"/>
          </a:bodyPr>
          <a:lstStyle/>
          <a:p>
            <a:pPr eaLnBrk="1" hangingPunct="1">
              <a:defRPr/>
            </a:pPr>
            <a:r>
              <a:rPr lang="en-US" sz="4000" dirty="0"/>
              <a:t>The Late Victorian Period</a:t>
            </a:r>
            <a:br>
              <a:rPr lang="en-US" sz="4000" dirty="0"/>
            </a:br>
            <a:r>
              <a:rPr lang="en-US" sz="4000" dirty="0"/>
              <a:t>1870-1901</a:t>
            </a:r>
          </a:p>
        </p:txBody>
      </p:sp>
      <p:sp>
        <p:nvSpPr>
          <p:cNvPr id="33795" name="Rectangle 3">
            <a:extLst>
              <a:ext uri="{FF2B5EF4-FFF2-40B4-BE49-F238E27FC236}">
                <a16:creationId xmlns:a16="http://schemas.microsoft.com/office/drawing/2014/main" id="{AB34425F-25BA-B649-9590-DF871B317AE3}"/>
              </a:ext>
            </a:extLst>
          </p:cNvPr>
          <p:cNvSpPr>
            <a:spLocks noGrp="1" noChangeArrowheads="1"/>
          </p:cNvSpPr>
          <p:nvPr>
            <p:ph type="body" idx="1"/>
          </p:nvPr>
        </p:nvSpPr>
        <p:spPr>
          <a:xfrm>
            <a:off x="1079500" y="2174523"/>
            <a:ext cx="10026650" cy="3978275"/>
          </a:xfrm>
        </p:spPr>
        <p:txBody>
          <a:bodyPr>
            <a:normAutofit fontScale="85000" lnSpcReduction="20000"/>
          </a:bodyPr>
          <a:lstStyle/>
          <a:p>
            <a:pPr eaLnBrk="1" hangingPunct="1">
              <a:defRPr/>
            </a:pPr>
            <a:r>
              <a:rPr lang="en-US" sz="2800" dirty="0"/>
              <a:t>Decay of Victorian values</a:t>
            </a:r>
          </a:p>
          <a:p>
            <a:pPr eaLnBrk="1" hangingPunct="1">
              <a:defRPr/>
            </a:pPr>
            <a:r>
              <a:rPr lang="en-US" sz="2800" dirty="0"/>
              <a:t>British imperialism</a:t>
            </a:r>
          </a:p>
          <a:p>
            <a:pPr eaLnBrk="1" hangingPunct="1">
              <a:defRPr/>
            </a:pPr>
            <a:r>
              <a:rPr lang="en-US" sz="2800" dirty="0"/>
              <a:t>Boer War</a:t>
            </a:r>
          </a:p>
          <a:p>
            <a:pPr eaLnBrk="1" hangingPunct="1">
              <a:defRPr/>
            </a:pPr>
            <a:r>
              <a:rPr lang="en-US" sz="2800" dirty="0"/>
              <a:t>Irish question</a:t>
            </a:r>
          </a:p>
          <a:p>
            <a:pPr eaLnBrk="1" hangingPunct="1">
              <a:defRPr/>
            </a:pPr>
            <a:r>
              <a:rPr lang="en-US" sz="2800" dirty="0"/>
              <a:t>Bismarck's Germany became a rival power</a:t>
            </a:r>
          </a:p>
          <a:p>
            <a:pPr eaLnBrk="1" hangingPunct="1">
              <a:defRPr/>
            </a:pPr>
            <a:r>
              <a:rPr lang="en-US" sz="2800" dirty="0"/>
              <a:t>United States became a rival power</a:t>
            </a:r>
          </a:p>
          <a:p>
            <a:pPr eaLnBrk="1" hangingPunct="1">
              <a:defRPr/>
            </a:pPr>
            <a:r>
              <a:rPr lang="en-US" sz="2800" dirty="0"/>
              <a:t>Economic depression led to mass immigration</a:t>
            </a:r>
          </a:p>
          <a:p>
            <a:pPr eaLnBrk="1" hangingPunct="1">
              <a:defRPr/>
            </a:pPr>
            <a:r>
              <a:rPr lang="en-US" sz="2800" dirty="0"/>
              <a:t>Socialism</a:t>
            </a:r>
          </a:p>
          <a:p>
            <a:pPr eaLnBrk="1" hangingPunct="1">
              <a:defRPr/>
            </a:pPr>
            <a:endParaRPr lang="en-US" sz="2800"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34821" name="Rectangle 135">
            <a:extLst>
              <a:ext uri="{FF2B5EF4-FFF2-40B4-BE49-F238E27FC236}">
                <a16:creationId xmlns:a16="http://schemas.microsoft.com/office/drawing/2014/main" id="{DB66C9CD-6BF4-44CA-8078-0BB8190807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818" name="Rectangle 2">
            <a:extLst>
              <a:ext uri="{FF2B5EF4-FFF2-40B4-BE49-F238E27FC236}">
                <a16:creationId xmlns:a16="http://schemas.microsoft.com/office/drawing/2014/main" id="{D7094166-E35F-DE43-8AC4-C55E7A48E9F0}"/>
              </a:ext>
            </a:extLst>
          </p:cNvPr>
          <p:cNvSpPr>
            <a:spLocks noGrp="1" noChangeArrowheads="1"/>
          </p:cNvSpPr>
          <p:nvPr>
            <p:ph type="title"/>
          </p:nvPr>
        </p:nvSpPr>
        <p:spPr>
          <a:xfrm>
            <a:off x="1080000" y="540032"/>
            <a:ext cx="4426782" cy="1331605"/>
          </a:xfrm>
        </p:spPr>
        <p:txBody>
          <a:bodyPr vert="horz" lIns="0" tIns="0" rIns="0" bIns="0" rtlCol="0" anchor="b" anchorCtr="0">
            <a:normAutofit/>
          </a:bodyPr>
          <a:lstStyle/>
          <a:p>
            <a:pPr algn="ctr">
              <a:defRPr/>
            </a:pPr>
            <a:r>
              <a:rPr lang="en-US"/>
              <a:t>The 1890’s</a:t>
            </a:r>
          </a:p>
        </p:txBody>
      </p:sp>
      <p:cxnSp>
        <p:nvCxnSpPr>
          <p:cNvPr id="34822" name="Straight Connector 137">
            <a:extLst>
              <a:ext uri="{FF2B5EF4-FFF2-40B4-BE49-F238E27FC236}">
                <a16:creationId xmlns:a16="http://schemas.microsoft.com/office/drawing/2014/main" id="{77C6DF49-CBE3-4038-AC78-35DE4FD7CE8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023391" y="2310207"/>
            <a:ext cx="5400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34819" name="Rectangle 3">
            <a:extLst>
              <a:ext uri="{FF2B5EF4-FFF2-40B4-BE49-F238E27FC236}">
                <a16:creationId xmlns:a16="http://schemas.microsoft.com/office/drawing/2014/main" id="{72BF5892-6139-104B-AC71-BA0B2A14F0F4}"/>
              </a:ext>
            </a:extLst>
          </p:cNvPr>
          <p:cNvSpPr>
            <a:spLocks noGrp="1" noChangeArrowheads="1"/>
          </p:cNvSpPr>
          <p:nvPr>
            <p:ph type="body" sz="half" idx="1"/>
          </p:nvPr>
        </p:nvSpPr>
        <p:spPr>
          <a:xfrm>
            <a:off x="1080000" y="2759076"/>
            <a:ext cx="4460874" cy="3009899"/>
          </a:xfrm>
        </p:spPr>
        <p:txBody>
          <a:bodyPr vert="horz" lIns="0" tIns="0" rIns="0" bIns="0" rtlCol="0" anchor="t" anchorCtr="0">
            <a:normAutofit/>
          </a:bodyPr>
          <a:lstStyle/>
          <a:p>
            <a:pPr>
              <a:lnSpc>
                <a:spcPct val="115000"/>
              </a:lnSpc>
              <a:defRPr/>
            </a:pPr>
            <a:r>
              <a:rPr lang="en-US" sz="1600"/>
              <a:t>Breakdown of Victorian values</a:t>
            </a:r>
          </a:p>
          <a:p>
            <a:pPr>
              <a:lnSpc>
                <a:spcPct val="115000"/>
              </a:lnSpc>
              <a:defRPr/>
            </a:pPr>
            <a:r>
              <a:rPr lang="en-US" sz="1600"/>
              <a:t>Mood of melancholy</a:t>
            </a:r>
          </a:p>
          <a:p>
            <a:pPr>
              <a:lnSpc>
                <a:spcPct val="115000"/>
              </a:lnSpc>
              <a:defRPr/>
            </a:pPr>
            <a:r>
              <a:rPr lang="en-US" sz="1600"/>
              <a:t>Aesthetic movement</a:t>
            </a:r>
          </a:p>
          <a:p>
            <a:pPr>
              <a:lnSpc>
                <a:spcPct val="115000"/>
              </a:lnSpc>
              <a:defRPr/>
            </a:pPr>
            <a:r>
              <a:rPr lang="en-US" sz="1600"/>
              <a:t>The beginning of the modern movement in literature</a:t>
            </a:r>
          </a:p>
          <a:p>
            <a:pPr>
              <a:lnSpc>
                <a:spcPct val="115000"/>
              </a:lnSpc>
              <a:defRPr/>
            </a:pPr>
            <a:r>
              <a:rPr lang="en-US" sz="1600"/>
              <a:t>Aubrey Beardsley’s drawings</a:t>
            </a:r>
          </a:p>
          <a:p>
            <a:pPr>
              <a:lnSpc>
                <a:spcPct val="115000"/>
              </a:lnSpc>
              <a:defRPr/>
            </a:pPr>
            <a:r>
              <a:rPr lang="en-US" sz="1600"/>
              <a:t>Prose of George Moore and Max Beerbohm</a:t>
            </a:r>
          </a:p>
          <a:p>
            <a:pPr>
              <a:lnSpc>
                <a:spcPct val="115000"/>
              </a:lnSpc>
              <a:defRPr/>
            </a:pPr>
            <a:r>
              <a:rPr lang="en-US" sz="1600"/>
              <a:t>Poetry of Ernest Dowson</a:t>
            </a:r>
          </a:p>
          <a:p>
            <a:pPr>
              <a:lnSpc>
                <a:spcPct val="115000"/>
              </a:lnSpc>
              <a:buFont typeface="Wingdings" pitchFamily="2" charset="2"/>
              <a:buNone/>
              <a:defRPr/>
            </a:pPr>
            <a:endParaRPr lang="en-US" sz="1600"/>
          </a:p>
        </p:txBody>
      </p:sp>
      <p:sp>
        <p:nvSpPr>
          <p:cNvPr id="140" name="Rectangle 139">
            <a:extLst>
              <a:ext uri="{FF2B5EF4-FFF2-40B4-BE49-F238E27FC236}">
                <a16:creationId xmlns:a16="http://schemas.microsoft.com/office/drawing/2014/main" id="{AA11AC2B-E0EE-4BB9-8BC1-EC5DA9DBEE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54794" y="0"/>
            <a:ext cx="5537206" cy="6858000"/>
          </a:xfrm>
          <a:prstGeom prst="rect">
            <a:avLst/>
          </a:prstGeom>
          <a:solidFill>
            <a:schemeClr val="bg1">
              <a:alpha val="2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alpha val="20000"/>
                </a:schemeClr>
              </a:solidFill>
            </a:endParaRPr>
          </a:p>
        </p:txBody>
      </p:sp>
      <p:pic>
        <p:nvPicPr>
          <p:cNvPr id="18436" name="Picture 4" descr="untitled">
            <a:extLst>
              <a:ext uri="{FF2B5EF4-FFF2-40B4-BE49-F238E27FC236}">
                <a16:creationId xmlns:a16="http://schemas.microsoft.com/office/drawing/2014/main" id="{20FF4D58-2E36-EB4F-B8F6-E63966710E17}"/>
              </a:ext>
            </a:extLst>
          </p:cNvPr>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tretch>
            <a:fillRect/>
          </a:stretch>
        </p:blipFill>
        <p:spPr>
          <a:xfrm>
            <a:off x="7668279" y="540032"/>
            <a:ext cx="3513317" cy="577800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74" name="Rectangle 73">
            <a:extLst>
              <a:ext uri="{FF2B5EF4-FFF2-40B4-BE49-F238E27FC236}">
                <a16:creationId xmlns:a16="http://schemas.microsoft.com/office/drawing/2014/main" id="{369F5FE0-EBCF-4A14-AF3D-1ADCD6443E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866" name="Rectangle 2">
            <a:extLst>
              <a:ext uri="{FF2B5EF4-FFF2-40B4-BE49-F238E27FC236}">
                <a16:creationId xmlns:a16="http://schemas.microsoft.com/office/drawing/2014/main" id="{56B920CB-39E2-0046-860E-63AF3CD5BC60}"/>
              </a:ext>
            </a:extLst>
          </p:cNvPr>
          <p:cNvSpPr>
            <a:spLocks noGrp="1" noChangeArrowheads="1"/>
          </p:cNvSpPr>
          <p:nvPr>
            <p:ph type="title"/>
          </p:nvPr>
        </p:nvSpPr>
        <p:spPr>
          <a:xfrm>
            <a:off x="1080000" y="1011236"/>
            <a:ext cx="4426782" cy="1292662"/>
          </a:xfrm>
        </p:spPr>
        <p:txBody>
          <a:bodyPr vert="horz" lIns="0" tIns="0" rIns="0" bIns="0" rtlCol="0" anchor="t" anchorCtr="0">
            <a:normAutofit/>
          </a:bodyPr>
          <a:lstStyle/>
          <a:p>
            <a:pPr>
              <a:defRPr/>
            </a:pPr>
            <a:r>
              <a:rPr lang="en-US"/>
              <a:t>The Role of Women</a:t>
            </a:r>
          </a:p>
        </p:txBody>
      </p:sp>
      <p:pic>
        <p:nvPicPr>
          <p:cNvPr id="19461" name="Picture 6" descr="untitled2">
            <a:extLst>
              <a:ext uri="{FF2B5EF4-FFF2-40B4-BE49-F238E27FC236}">
                <a16:creationId xmlns:a16="http://schemas.microsoft.com/office/drawing/2014/main" id="{CC874ED4-E818-2B43-AC14-AB4BDDC39DA4}"/>
              </a:ext>
            </a:extLst>
          </p:cNvPr>
          <p:cNvPicPr>
            <a:picLocks noGrp="1" noChangeAspect="1" noChangeArrowheads="1"/>
          </p:cNvPicPr>
          <p:nvPr>
            <p:ph sz="quarter" idx="3"/>
          </p:nvPr>
        </p:nvPicPr>
        <p:blipFill rotWithShape="1">
          <a:blip r:embed="rId2">
            <a:extLst>
              <a:ext uri="{28A0092B-C50C-407E-A947-70E740481C1C}">
                <a14:useLocalDpi xmlns:a14="http://schemas.microsoft.com/office/drawing/2010/main" val="0"/>
              </a:ext>
            </a:extLst>
          </a:blip>
          <a:srcRect r="-3" b="7730"/>
          <a:stretch/>
        </p:blipFill>
        <p:spPr>
          <a:xfrm>
            <a:off x="1079499" y="2843213"/>
            <a:ext cx="2228400" cy="292680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pic>
        <p:nvPicPr>
          <p:cNvPr id="19460" name="Picture 4" descr="untitled">
            <a:extLst>
              <a:ext uri="{FF2B5EF4-FFF2-40B4-BE49-F238E27FC236}">
                <a16:creationId xmlns:a16="http://schemas.microsoft.com/office/drawing/2014/main" id="{EBCD084C-51EC-7C49-B0DB-45D491B436CE}"/>
              </a:ext>
            </a:extLst>
          </p:cNvPr>
          <p:cNvPicPr>
            <a:picLocks noGrp="1" noChangeAspect="1" noChangeArrowheads="1"/>
          </p:cNvPicPr>
          <p:nvPr>
            <p:ph sz="quarter" idx="2"/>
          </p:nvPr>
        </p:nvPicPr>
        <p:blipFill rotWithShape="1">
          <a:blip r:embed="rId3">
            <a:extLst>
              <a:ext uri="{28A0092B-C50C-407E-A947-70E740481C1C}">
                <a14:useLocalDpi xmlns:a14="http://schemas.microsoft.com/office/drawing/2010/main" val="0"/>
              </a:ext>
            </a:extLst>
          </a:blip>
          <a:srcRect r="2" b="8063"/>
          <a:stretch/>
        </p:blipFill>
        <p:spPr>
          <a:xfrm>
            <a:off x="3293391" y="2843213"/>
            <a:ext cx="2228400" cy="292680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
        <p:nvSpPr>
          <p:cNvPr id="36867" name="Rectangle 3">
            <a:extLst>
              <a:ext uri="{FF2B5EF4-FFF2-40B4-BE49-F238E27FC236}">
                <a16:creationId xmlns:a16="http://schemas.microsoft.com/office/drawing/2014/main" id="{A41BC0BA-6A68-874C-A01A-DA8125AD7820}"/>
              </a:ext>
            </a:extLst>
          </p:cNvPr>
          <p:cNvSpPr>
            <a:spLocks noGrp="1" noChangeArrowheads="1"/>
          </p:cNvSpPr>
          <p:nvPr>
            <p:ph type="body" sz="half" idx="1"/>
          </p:nvPr>
        </p:nvSpPr>
        <p:spPr>
          <a:xfrm>
            <a:off x="6096000" y="987423"/>
            <a:ext cx="5555012" cy="4781552"/>
          </a:xfrm>
        </p:spPr>
        <p:txBody>
          <a:bodyPr vert="horz" lIns="0" tIns="0" rIns="0" bIns="0" rtlCol="0" anchor="t" anchorCtr="0">
            <a:normAutofit/>
          </a:bodyPr>
          <a:lstStyle/>
          <a:p>
            <a:pPr>
              <a:lnSpc>
                <a:spcPct val="115000"/>
              </a:lnSpc>
              <a:defRPr/>
            </a:pPr>
            <a:r>
              <a:rPr lang="en-US" sz="1900"/>
              <a:t>The Woman Question</a:t>
            </a:r>
          </a:p>
          <a:p>
            <a:pPr>
              <a:lnSpc>
                <a:spcPct val="115000"/>
              </a:lnSpc>
              <a:defRPr/>
            </a:pPr>
            <a:r>
              <a:rPr lang="en-US" sz="1900"/>
              <a:t>Changing conditions of women’s work created by the Industrial Revolution</a:t>
            </a:r>
          </a:p>
          <a:p>
            <a:pPr>
              <a:lnSpc>
                <a:spcPct val="115000"/>
              </a:lnSpc>
              <a:defRPr/>
            </a:pPr>
            <a:r>
              <a:rPr lang="en-US" sz="1900"/>
              <a:t>The Factory Acts (1802-78) – regulations of the conditions of labor in mines and factories</a:t>
            </a:r>
          </a:p>
          <a:p>
            <a:pPr>
              <a:lnSpc>
                <a:spcPct val="115000"/>
              </a:lnSpc>
              <a:defRPr/>
            </a:pPr>
            <a:r>
              <a:rPr lang="en-US" sz="1900"/>
              <a:t> The Custody Act (1839) – gave a mother the right to petition the court for access to her minor children and custody of children under seven and later sixteen.</a:t>
            </a:r>
          </a:p>
          <a:p>
            <a:pPr>
              <a:lnSpc>
                <a:spcPct val="115000"/>
              </a:lnSpc>
              <a:defRPr/>
            </a:pPr>
            <a:r>
              <a:rPr lang="en-US" sz="1900"/>
              <a:t>The Divorce and Matrimonial Causes Act – established a civil divorce court</a:t>
            </a:r>
          </a:p>
          <a:p>
            <a:pPr>
              <a:lnSpc>
                <a:spcPct val="115000"/>
              </a:lnSpc>
              <a:defRPr/>
            </a:pPr>
            <a:r>
              <a:rPr lang="en-US" sz="1900"/>
              <a:t>Married Women’s Property Acts </a:t>
            </a:r>
          </a:p>
          <a:p>
            <a:pPr>
              <a:lnSpc>
                <a:spcPct val="115000"/>
              </a:lnSpc>
              <a:defRPr/>
            </a:pPr>
            <a:endParaRPr lang="en-US" sz="190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73" name="Rectangle 72">
            <a:extLst>
              <a:ext uri="{FF2B5EF4-FFF2-40B4-BE49-F238E27FC236}">
                <a16:creationId xmlns:a16="http://schemas.microsoft.com/office/drawing/2014/main" id="{1AEB7F98-32EC-40D3-89EE-C843302316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986" name="Rectangle 2">
            <a:extLst>
              <a:ext uri="{FF2B5EF4-FFF2-40B4-BE49-F238E27FC236}">
                <a16:creationId xmlns:a16="http://schemas.microsoft.com/office/drawing/2014/main" id="{F4610C51-E991-C34C-9C6D-8FCAF3118BB2}"/>
              </a:ext>
            </a:extLst>
          </p:cNvPr>
          <p:cNvSpPr>
            <a:spLocks noGrp="1" noChangeArrowheads="1"/>
          </p:cNvSpPr>
          <p:nvPr>
            <p:ph type="title"/>
          </p:nvPr>
        </p:nvSpPr>
        <p:spPr>
          <a:xfrm>
            <a:off x="7766050" y="540000"/>
            <a:ext cx="3884962" cy="1331637"/>
          </a:xfrm>
        </p:spPr>
        <p:txBody>
          <a:bodyPr vert="horz" lIns="0" tIns="0" rIns="0" bIns="0" rtlCol="0" anchor="b" anchorCtr="0">
            <a:normAutofit/>
          </a:bodyPr>
          <a:lstStyle/>
          <a:p>
            <a:pPr algn="ctr">
              <a:lnSpc>
                <a:spcPct val="90000"/>
              </a:lnSpc>
              <a:defRPr/>
            </a:pPr>
            <a:r>
              <a:rPr lang="en-US" sz="2400"/>
              <a:t>Educational Opportunities for Women</a:t>
            </a:r>
            <a:br>
              <a:rPr lang="en-US" sz="2400"/>
            </a:br>
            <a:endParaRPr lang="en-US" sz="2400"/>
          </a:p>
        </p:txBody>
      </p:sp>
      <p:pic>
        <p:nvPicPr>
          <p:cNvPr id="20484" name="Picture 4" descr="untitled">
            <a:extLst>
              <a:ext uri="{FF2B5EF4-FFF2-40B4-BE49-F238E27FC236}">
                <a16:creationId xmlns:a16="http://schemas.microsoft.com/office/drawing/2014/main" id="{2BF9B17C-08A0-0149-94AC-E8C84F1F568E}"/>
              </a:ext>
            </a:extLst>
          </p:cNvPr>
          <p:cNvPicPr>
            <a:picLocks noGrp="1" noChangeAspect="1" noChangeArrowheads="1"/>
          </p:cNvPicPr>
          <p:nvPr>
            <p:ph sz="half" idx="2"/>
          </p:nvPr>
        </p:nvPicPr>
        <p:blipFill rotWithShape="1">
          <a:blip r:embed="rId2">
            <a:extLst>
              <a:ext uri="{28A0092B-C50C-407E-A947-70E740481C1C}">
                <a14:useLocalDpi xmlns:a14="http://schemas.microsoft.com/office/drawing/2010/main" val="0"/>
              </a:ext>
            </a:extLst>
          </a:blip>
          <a:srcRect l="8115" r="19725"/>
          <a:stretch/>
        </p:blipFill>
        <p:spPr>
          <a:xfrm>
            <a:off x="540988" y="540000"/>
            <a:ext cx="6671025" cy="577800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cxnSp>
        <p:nvCxnSpPr>
          <p:cNvPr id="75" name="Straight Connector 74">
            <a:extLst>
              <a:ext uri="{FF2B5EF4-FFF2-40B4-BE49-F238E27FC236}">
                <a16:creationId xmlns:a16="http://schemas.microsoft.com/office/drawing/2014/main" id="{77C6DF49-CBE3-4038-AC78-35DE4FD7CE8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438531" y="2310207"/>
            <a:ext cx="540000" cy="0"/>
          </a:xfrm>
          <a:prstGeom prst="line">
            <a:avLst/>
          </a:prstGeom>
          <a:ln w="10160">
            <a:solidFill>
              <a:schemeClr val="tx1"/>
            </a:solidFill>
          </a:ln>
        </p:spPr>
        <p:style>
          <a:lnRef idx="1">
            <a:schemeClr val="accent1"/>
          </a:lnRef>
          <a:fillRef idx="0">
            <a:schemeClr val="accent1"/>
          </a:fillRef>
          <a:effectRef idx="0">
            <a:schemeClr val="accent1"/>
          </a:effectRef>
          <a:fontRef idx="minor">
            <a:schemeClr val="tx1"/>
          </a:fontRef>
        </p:style>
      </p:cxnSp>
      <p:sp>
        <p:nvSpPr>
          <p:cNvPr id="41987" name="Rectangle 3">
            <a:extLst>
              <a:ext uri="{FF2B5EF4-FFF2-40B4-BE49-F238E27FC236}">
                <a16:creationId xmlns:a16="http://schemas.microsoft.com/office/drawing/2014/main" id="{51768793-3153-AD4A-98B1-9596DED053CC}"/>
              </a:ext>
            </a:extLst>
          </p:cNvPr>
          <p:cNvSpPr>
            <a:spLocks noGrp="1" noChangeArrowheads="1"/>
          </p:cNvSpPr>
          <p:nvPr>
            <p:ph type="body" sz="half" idx="1"/>
          </p:nvPr>
        </p:nvSpPr>
        <p:spPr>
          <a:xfrm>
            <a:off x="7766050" y="2759076"/>
            <a:ext cx="3884962" cy="3009899"/>
          </a:xfrm>
        </p:spPr>
        <p:txBody>
          <a:bodyPr vert="horz" lIns="0" tIns="0" rIns="0" bIns="0" rtlCol="0" anchor="t" anchorCtr="0">
            <a:normAutofit/>
          </a:bodyPr>
          <a:lstStyle/>
          <a:p>
            <a:pPr>
              <a:defRPr/>
            </a:pPr>
            <a:r>
              <a:rPr lang="en-US"/>
              <a:t>First women’s college established in 1848 in London.</a:t>
            </a:r>
          </a:p>
          <a:p>
            <a:pPr>
              <a:defRPr/>
            </a:pPr>
            <a:r>
              <a:rPr lang="en-US"/>
              <a:t>By the end of Victoria’s reign, women could take degrees at twelve university colleges.</a:t>
            </a:r>
          </a:p>
          <a:p>
            <a:pPr>
              <a:defRPr/>
            </a:pPr>
            <a:endParaRPr lang="en-US"/>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36" name="Rectangle 135">
            <a:extLst>
              <a:ext uri="{FF2B5EF4-FFF2-40B4-BE49-F238E27FC236}">
                <a16:creationId xmlns:a16="http://schemas.microsoft.com/office/drawing/2014/main" id="{1AEB7F98-32EC-40D3-89EE-C843302316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4034" name="Rectangle 2">
            <a:extLst>
              <a:ext uri="{FF2B5EF4-FFF2-40B4-BE49-F238E27FC236}">
                <a16:creationId xmlns:a16="http://schemas.microsoft.com/office/drawing/2014/main" id="{68D850B7-18DE-E14C-BB22-A2276CFD5B1C}"/>
              </a:ext>
            </a:extLst>
          </p:cNvPr>
          <p:cNvSpPr>
            <a:spLocks noGrp="1" noChangeArrowheads="1"/>
          </p:cNvSpPr>
          <p:nvPr>
            <p:ph type="title"/>
          </p:nvPr>
        </p:nvSpPr>
        <p:spPr>
          <a:xfrm>
            <a:off x="7766050" y="540033"/>
            <a:ext cx="3884962" cy="1331604"/>
          </a:xfrm>
        </p:spPr>
        <p:txBody>
          <a:bodyPr vert="horz" lIns="0" tIns="0" rIns="0" bIns="0" rtlCol="0" anchor="b" anchorCtr="0">
            <a:normAutofit/>
          </a:bodyPr>
          <a:lstStyle/>
          <a:p>
            <a:pPr algn="ctr">
              <a:defRPr/>
            </a:pPr>
            <a:r>
              <a:rPr lang="en-US"/>
              <a:t>Working Conditions for Women</a:t>
            </a:r>
          </a:p>
        </p:txBody>
      </p:sp>
      <p:pic>
        <p:nvPicPr>
          <p:cNvPr id="21508" name="Picture 4" descr="untitled">
            <a:extLst>
              <a:ext uri="{FF2B5EF4-FFF2-40B4-BE49-F238E27FC236}">
                <a16:creationId xmlns:a16="http://schemas.microsoft.com/office/drawing/2014/main" id="{7C92F595-0A40-6E45-942F-E86ACD5D4F63}"/>
              </a:ext>
            </a:extLst>
          </p:cNvPr>
          <p:cNvPicPr>
            <a:picLocks noGrp="1" noChangeAspect="1" noChangeArrowheads="1"/>
          </p:cNvPicPr>
          <p:nvPr>
            <p:ph sz="quarter" idx="2"/>
          </p:nvPr>
        </p:nvPicPr>
        <p:blipFill rotWithShape="1">
          <a:blip r:embed="rId2">
            <a:extLst>
              <a:ext uri="{28A0092B-C50C-407E-A947-70E740481C1C}">
                <a14:useLocalDpi xmlns:a14="http://schemas.microsoft.com/office/drawing/2010/main" val="0"/>
              </a:ext>
            </a:extLst>
          </a:blip>
          <a:srcRect t="26383" b="38628"/>
          <a:stretch/>
        </p:blipFill>
        <p:spPr>
          <a:xfrm>
            <a:off x="540000" y="540033"/>
            <a:ext cx="6670800" cy="289080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cxnSp>
        <p:nvCxnSpPr>
          <p:cNvPr id="138" name="Straight Connector 137">
            <a:extLst>
              <a:ext uri="{FF2B5EF4-FFF2-40B4-BE49-F238E27FC236}">
                <a16:creationId xmlns:a16="http://schemas.microsoft.com/office/drawing/2014/main" id="{77C6DF49-CBE3-4038-AC78-35DE4FD7CE8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438531" y="2310207"/>
            <a:ext cx="5400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pic>
        <p:nvPicPr>
          <p:cNvPr id="21509" name="Picture 6" descr="untitled3">
            <a:extLst>
              <a:ext uri="{FF2B5EF4-FFF2-40B4-BE49-F238E27FC236}">
                <a16:creationId xmlns:a16="http://schemas.microsoft.com/office/drawing/2014/main" id="{5631FB2A-A0C8-264C-8E8B-EAB7869FD673}"/>
              </a:ext>
            </a:extLst>
          </p:cNvPr>
          <p:cNvPicPr>
            <a:picLocks noGrp="1" noChangeAspect="1" noChangeArrowheads="1"/>
          </p:cNvPicPr>
          <p:nvPr>
            <p:ph sz="quarter" idx="3"/>
          </p:nvPr>
        </p:nvPicPr>
        <p:blipFill rotWithShape="1">
          <a:blip r:embed="rId3">
            <a:extLst>
              <a:ext uri="{28A0092B-C50C-407E-A947-70E740481C1C}">
                <a14:useLocalDpi xmlns:a14="http://schemas.microsoft.com/office/drawing/2010/main" val="0"/>
              </a:ext>
            </a:extLst>
          </a:blip>
          <a:srcRect t="24866" b="9474"/>
          <a:stretch/>
        </p:blipFill>
        <p:spPr>
          <a:xfrm>
            <a:off x="540000" y="3427200"/>
            <a:ext cx="6670800" cy="289080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
        <p:nvSpPr>
          <p:cNvPr id="44035" name="Rectangle 3">
            <a:extLst>
              <a:ext uri="{FF2B5EF4-FFF2-40B4-BE49-F238E27FC236}">
                <a16:creationId xmlns:a16="http://schemas.microsoft.com/office/drawing/2014/main" id="{CD6564FD-DC7B-6A46-9BDA-4EDDA1C90CF8}"/>
              </a:ext>
            </a:extLst>
          </p:cNvPr>
          <p:cNvSpPr>
            <a:spLocks noGrp="1" noChangeArrowheads="1"/>
          </p:cNvSpPr>
          <p:nvPr>
            <p:ph type="body" sz="half" idx="1"/>
          </p:nvPr>
        </p:nvSpPr>
        <p:spPr>
          <a:xfrm>
            <a:off x="7766050" y="2759076"/>
            <a:ext cx="3884962" cy="3009899"/>
          </a:xfrm>
        </p:spPr>
        <p:txBody>
          <a:bodyPr vert="horz" lIns="0" tIns="0" rIns="0" bIns="0" rtlCol="0" anchor="t" anchorCtr="0">
            <a:normAutofit/>
          </a:bodyPr>
          <a:lstStyle/>
          <a:p>
            <a:pPr lvl="1">
              <a:lnSpc>
                <a:spcPct val="115000"/>
              </a:lnSpc>
              <a:defRPr/>
            </a:pPr>
            <a:r>
              <a:rPr lang="en-US" sz="1700"/>
              <a:t>Bad working conditions and underemployment drove thousands of women into prostitution.</a:t>
            </a:r>
          </a:p>
          <a:p>
            <a:pPr lvl="1">
              <a:lnSpc>
                <a:spcPct val="115000"/>
              </a:lnSpc>
              <a:defRPr/>
            </a:pPr>
            <a:r>
              <a:rPr lang="en-US" sz="1700"/>
              <a:t>The only occupation at which an unmarried middle-class woman could earn a living and maintain some claim to gentility was that of a governess.</a:t>
            </a:r>
          </a:p>
          <a:p>
            <a:pPr lvl="1">
              <a:lnSpc>
                <a:spcPct val="115000"/>
              </a:lnSpc>
              <a:defRPr/>
            </a:pPr>
            <a:endParaRPr lang="en-US" sz="1700"/>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74" name="Rectangle 73">
            <a:extLst>
              <a:ext uri="{FF2B5EF4-FFF2-40B4-BE49-F238E27FC236}">
                <a16:creationId xmlns:a16="http://schemas.microsoft.com/office/drawing/2014/main" id="{1AEB7F98-32EC-40D3-89EE-C843302316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7106" name="Rectangle 2">
            <a:extLst>
              <a:ext uri="{FF2B5EF4-FFF2-40B4-BE49-F238E27FC236}">
                <a16:creationId xmlns:a16="http://schemas.microsoft.com/office/drawing/2014/main" id="{58BC0EFF-7D10-6649-938D-C773AAE3CBE3}"/>
              </a:ext>
            </a:extLst>
          </p:cNvPr>
          <p:cNvSpPr>
            <a:spLocks noGrp="1" noChangeArrowheads="1"/>
          </p:cNvSpPr>
          <p:nvPr>
            <p:ph type="title"/>
          </p:nvPr>
        </p:nvSpPr>
        <p:spPr>
          <a:xfrm>
            <a:off x="7766050" y="540033"/>
            <a:ext cx="3884962" cy="1331604"/>
          </a:xfrm>
        </p:spPr>
        <p:txBody>
          <a:bodyPr vert="horz" lIns="0" tIns="0" rIns="0" bIns="0" rtlCol="0" anchor="b" anchorCtr="0">
            <a:normAutofit/>
          </a:bodyPr>
          <a:lstStyle/>
          <a:p>
            <a:pPr algn="ctr">
              <a:defRPr/>
            </a:pPr>
            <a:r>
              <a:rPr lang="en-US"/>
              <a:t>Victorian Women and the Home</a:t>
            </a:r>
          </a:p>
        </p:txBody>
      </p:sp>
      <p:pic>
        <p:nvPicPr>
          <p:cNvPr id="22533" name="Picture 6" descr="4">
            <a:extLst>
              <a:ext uri="{FF2B5EF4-FFF2-40B4-BE49-F238E27FC236}">
                <a16:creationId xmlns:a16="http://schemas.microsoft.com/office/drawing/2014/main" id="{ED5F2E65-FB9D-6145-8589-3979561B66DB}"/>
              </a:ext>
            </a:extLst>
          </p:cNvPr>
          <p:cNvPicPr>
            <a:picLocks noGrp="1" noChangeAspect="1" noChangeArrowheads="1"/>
          </p:cNvPicPr>
          <p:nvPr>
            <p:ph sz="quarter" idx="3"/>
          </p:nvPr>
        </p:nvPicPr>
        <p:blipFill rotWithShape="1">
          <a:blip r:embed="rId2">
            <a:extLst>
              <a:ext uri="{28A0092B-C50C-407E-A947-70E740481C1C}">
                <a14:useLocalDpi xmlns:a14="http://schemas.microsoft.com/office/drawing/2010/main" val="0"/>
              </a:ext>
            </a:extLst>
          </a:blip>
          <a:srcRect t="27877" b="41801"/>
          <a:stretch/>
        </p:blipFill>
        <p:spPr>
          <a:xfrm>
            <a:off x="540000" y="540033"/>
            <a:ext cx="6670800" cy="289080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cxnSp>
        <p:nvCxnSpPr>
          <p:cNvPr id="76" name="Straight Connector 75">
            <a:extLst>
              <a:ext uri="{FF2B5EF4-FFF2-40B4-BE49-F238E27FC236}">
                <a16:creationId xmlns:a16="http://schemas.microsoft.com/office/drawing/2014/main" id="{77C6DF49-CBE3-4038-AC78-35DE4FD7CE8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438531" y="2310207"/>
            <a:ext cx="5400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pic>
        <p:nvPicPr>
          <p:cNvPr id="22532" name="Picture 4" descr="untitled2">
            <a:extLst>
              <a:ext uri="{FF2B5EF4-FFF2-40B4-BE49-F238E27FC236}">
                <a16:creationId xmlns:a16="http://schemas.microsoft.com/office/drawing/2014/main" id="{554DFBD6-3FA5-A749-B0BB-E0606F305F2A}"/>
              </a:ext>
            </a:extLst>
          </p:cNvPr>
          <p:cNvPicPr>
            <a:picLocks noGrp="1" noChangeAspect="1" noChangeArrowheads="1"/>
          </p:cNvPicPr>
          <p:nvPr>
            <p:ph sz="quarter" idx="2"/>
          </p:nvPr>
        </p:nvPicPr>
        <p:blipFill rotWithShape="1">
          <a:blip r:embed="rId3">
            <a:extLst>
              <a:ext uri="{28A0092B-C50C-407E-A947-70E740481C1C}">
                <a14:useLocalDpi xmlns:a14="http://schemas.microsoft.com/office/drawing/2010/main" val="0"/>
              </a:ext>
            </a:extLst>
          </a:blip>
          <a:srcRect t="29420" r="1" b="39162"/>
          <a:stretch/>
        </p:blipFill>
        <p:spPr>
          <a:xfrm>
            <a:off x="540000" y="3427200"/>
            <a:ext cx="6670800" cy="289080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
        <p:nvSpPr>
          <p:cNvPr id="47107" name="Rectangle 3">
            <a:extLst>
              <a:ext uri="{FF2B5EF4-FFF2-40B4-BE49-F238E27FC236}">
                <a16:creationId xmlns:a16="http://schemas.microsoft.com/office/drawing/2014/main" id="{DC874535-3FE6-C34C-AF35-6807B40FC308}"/>
              </a:ext>
            </a:extLst>
          </p:cNvPr>
          <p:cNvSpPr>
            <a:spLocks noGrp="1" noChangeArrowheads="1"/>
          </p:cNvSpPr>
          <p:nvPr>
            <p:ph type="body" sz="half" idx="1"/>
          </p:nvPr>
        </p:nvSpPr>
        <p:spPr>
          <a:xfrm>
            <a:off x="7766050" y="2759076"/>
            <a:ext cx="3884962" cy="3009899"/>
          </a:xfrm>
        </p:spPr>
        <p:txBody>
          <a:bodyPr vert="horz" lIns="0" tIns="0" rIns="0" bIns="0" rtlCol="0" anchor="t" anchorCtr="0">
            <a:normAutofit/>
          </a:bodyPr>
          <a:lstStyle/>
          <a:p>
            <a:pPr>
              <a:lnSpc>
                <a:spcPct val="115000"/>
              </a:lnSpc>
              <a:defRPr/>
            </a:pPr>
            <a:r>
              <a:rPr lang="en-US" sz="1900"/>
              <a:t>Victorian society was preoccupied with the very nature of women.</a:t>
            </a:r>
          </a:p>
          <a:p>
            <a:pPr>
              <a:lnSpc>
                <a:spcPct val="115000"/>
              </a:lnSpc>
              <a:defRPr/>
            </a:pPr>
            <a:r>
              <a:rPr lang="en-US" sz="1900"/>
              <a:t>Protected and enshrined within the home, her role was to create a place of peace where man could take refuge from the difficulties of modern life.</a:t>
            </a:r>
          </a:p>
          <a:p>
            <a:pPr>
              <a:lnSpc>
                <a:spcPct val="115000"/>
              </a:lnSpc>
              <a:defRPr/>
            </a:pPr>
            <a:endParaRPr lang="en-US" sz="1900"/>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76" name="Rectangle 75">
            <a:extLst>
              <a:ext uri="{FF2B5EF4-FFF2-40B4-BE49-F238E27FC236}">
                <a16:creationId xmlns:a16="http://schemas.microsoft.com/office/drawing/2014/main" id="{1AEB7F98-32EC-40D3-89EE-C843302316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0178" name="Rectangle 2">
            <a:extLst>
              <a:ext uri="{FF2B5EF4-FFF2-40B4-BE49-F238E27FC236}">
                <a16:creationId xmlns:a16="http://schemas.microsoft.com/office/drawing/2014/main" id="{39E5B1A5-84DC-D94B-B674-664419D38578}"/>
              </a:ext>
            </a:extLst>
          </p:cNvPr>
          <p:cNvSpPr>
            <a:spLocks noGrp="1" noChangeArrowheads="1"/>
          </p:cNvSpPr>
          <p:nvPr>
            <p:ph type="title"/>
          </p:nvPr>
        </p:nvSpPr>
        <p:spPr>
          <a:xfrm>
            <a:off x="7766050" y="540000"/>
            <a:ext cx="3884962" cy="1331637"/>
          </a:xfrm>
        </p:spPr>
        <p:txBody>
          <a:bodyPr vert="horz" lIns="0" tIns="0" rIns="0" bIns="0" rtlCol="0" anchor="b" anchorCtr="0">
            <a:normAutofit/>
          </a:bodyPr>
          <a:lstStyle/>
          <a:p>
            <a:pPr algn="ctr">
              <a:defRPr/>
            </a:pPr>
            <a:r>
              <a:rPr lang="en-US"/>
              <a:t>Literacy,  Publication, and Reading</a:t>
            </a:r>
          </a:p>
        </p:txBody>
      </p:sp>
      <p:pic>
        <p:nvPicPr>
          <p:cNvPr id="23556" name="Picture 4" descr="untitled">
            <a:extLst>
              <a:ext uri="{FF2B5EF4-FFF2-40B4-BE49-F238E27FC236}">
                <a16:creationId xmlns:a16="http://schemas.microsoft.com/office/drawing/2014/main" id="{D7B4B9A1-D95F-F640-A207-80488885F95C}"/>
              </a:ext>
            </a:extLst>
          </p:cNvPr>
          <p:cNvPicPr>
            <a:picLocks noGrp="1" noChangeAspect="1" noChangeArrowheads="1"/>
          </p:cNvPicPr>
          <p:nvPr>
            <p:ph sz="quarter" idx="2"/>
          </p:nvPr>
        </p:nvPicPr>
        <p:blipFill rotWithShape="1">
          <a:blip r:embed="rId2">
            <a:extLst>
              <a:ext uri="{28A0092B-C50C-407E-A947-70E740481C1C}">
                <a14:useLocalDpi xmlns:a14="http://schemas.microsoft.com/office/drawing/2010/main" val="0"/>
              </a:ext>
            </a:extLst>
          </a:blip>
          <a:srcRect r="37622"/>
          <a:stretch/>
        </p:blipFill>
        <p:spPr>
          <a:xfrm>
            <a:off x="540988" y="540000"/>
            <a:ext cx="3337200" cy="577800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pic>
        <p:nvPicPr>
          <p:cNvPr id="23558" name="Picture 8" descr="untitled5">
            <a:extLst>
              <a:ext uri="{FF2B5EF4-FFF2-40B4-BE49-F238E27FC236}">
                <a16:creationId xmlns:a16="http://schemas.microsoft.com/office/drawing/2014/main" id="{0F561412-294A-DA41-AF29-84E3F8E78D82}"/>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13452" b="18608"/>
          <a:stretch/>
        </p:blipFill>
        <p:spPr bwMode="auto">
          <a:xfrm>
            <a:off x="3874814" y="540000"/>
            <a:ext cx="3337200" cy="289080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cxnSp>
        <p:nvCxnSpPr>
          <p:cNvPr id="78" name="Straight Connector 77">
            <a:extLst>
              <a:ext uri="{FF2B5EF4-FFF2-40B4-BE49-F238E27FC236}">
                <a16:creationId xmlns:a16="http://schemas.microsoft.com/office/drawing/2014/main" id="{77C6DF49-CBE3-4038-AC78-35DE4FD7CE8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438531" y="2310207"/>
            <a:ext cx="5400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pic>
        <p:nvPicPr>
          <p:cNvPr id="23557" name="Picture 6" descr="untitled2">
            <a:extLst>
              <a:ext uri="{FF2B5EF4-FFF2-40B4-BE49-F238E27FC236}">
                <a16:creationId xmlns:a16="http://schemas.microsoft.com/office/drawing/2014/main" id="{EB421668-A1D8-9A4C-A347-727951B72340}"/>
              </a:ext>
            </a:extLst>
          </p:cNvPr>
          <p:cNvPicPr>
            <a:picLocks noGrp="1" noChangeAspect="1" noChangeArrowheads="1"/>
          </p:cNvPicPr>
          <p:nvPr>
            <p:ph sz="quarter" idx="3"/>
          </p:nvPr>
        </p:nvPicPr>
        <p:blipFill rotWithShape="1">
          <a:blip r:embed="rId4">
            <a:extLst>
              <a:ext uri="{28A0092B-C50C-407E-A947-70E740481C1C}">
                <a14:useLocalDpi xmlns:a14="http://schemas.microsoft.com/office/drawing/2010/main" val="0"/>
              </a:ext>
            </a:extLst>
          </a:blip>
          <a:srcRect l="8254" r="8743" b="1"/>
          <a:stretch/>
        </p:blipFill>
        <p:spPr>
          <a:xfrm>
            <a:off x="3874814" y="3427200"/>
            <a:ext cx="3337200" cy="289080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
        <p:nvSpPr>
          <p:cNvPr id="50179" name="Rectangle 3">
            <a:extLst>
              <a:ext uri="{FF2B5EF4-FFF2-40B4-BE49-F238E27FC236}">
                <a16:creationId xmlns:a16="http://schemas.microsoft.com/office/drawing/2014/main" id="{BA841A02-A0A9-A54B-857D-6F09414A0363}"/>
              </a:ext>
            </a:extLst>
          </p:cNvPr>
          <p:cNvSpPr>
            <a:spLocks noGrp="1" noChangeArrowheads="1"/>
          </p:cNvSpPr>
          <p:nvPr>
            <p:ph type="body" sz="half" idx="1"/>
          </p:nvPr>
        </p:nvSpPr>
        <p:spPr>
          <a:xfrm>
            <a:off x="7766050" y="2759076"/>
            <a:ext cx="3884962" cy="3009899"/>
          </a:xfrm>
        </p:spPr>
        <p:txBody>
          <a:bodyPr vert="horz" lIns="0" tIns="0" rIns="0" bIns="0" rtlCol="0" anchor="t" anchorCtr="0">
            <a:normAutofit/>
          </a:bodyPr>
          <a:lstStyle/>
          <a:p>
            <a:pPr>
              <a:lnSpc>
                <a:spcPct val="115000"/>
              </a:lnSpc>
              <a:defRPr/>
            </a:pPr>
            <a:r>
              <a:rPr lang="en-US" sz="1100"/>
              <a:t>By the end of the century, literacy was almost universal.</a:t>
            </a:r>
          </a:p>
          <a:p>
            <a:pPr>
              <a:lnSpc>
                <a:spcPct val="115000"/>
              </a:lnSpc>
              <a:defRPr/>
            </a:pPr>
            <a:r>
              <a:rPr lang="en-US" sz="1100"/>
              <a:t>Compulsory national education  required to the age of ten.</a:t>
            </a:r>
          </a:p>
          <a:p>
            <a:pPr>
              <a:lnSpc>
                <a:spcPct val="115000"/>
              </a:lnSpc>
              <a:defRPr/>
            </a:pPr>
            <a:r>
              <a:rPr lang="en-US" sz="1100"/>
              <a:t>Due to technological advances, an  explosion of things to read, including newspapers, periodicals, and books.</a:t>
            </a:r>
          </a:p>
          <a:p>
            <a:pPr>
              <a:lnSpc>
                <a:spcPct val="115000"/>
              </a:lnSpc>
              <a:defRPr/>
            </a:pPr>
            <a:r>
              <a:rPr lang="en-US" sz="1100"/>
              <a:t>Growth of the periodical</a:t>
            </a:r>
          </a:p>
          <a:p>
            <a:pPr>
              <a:lnSpc>
                <a:spcPct val="115000"/>
              </a:lnSpc>
              <a:defRPr/>
            </a:pPr>
            <a:r>
              <a:rPr lang="en-US" sz="1100"/>
              <a:t>Novels and short fiction were published iin serial form.</a:t>
            </a:r>
          </a:p>
          <a:p>
            <a:pPr>
              <a:lnSpc>
                <a:spcPct val="115000"/>
              </a:lnSpc>
              <a:defRPr/>
            </a:pPr>
            <a:r>
              <a:rPr lang="en-US" sz="1100"/>
              <a:t>The reading public expected literature to illuminate social problems.</a:t>
            </a:r>
          </a:p>
          <a:p>
            <a:pPr>
              <a:lnSpc>
                <a:spcPct val="115000"/>
              </a:lnSpc>
              <a:defRPr/>
            </a:pPr>
            <a:endParaRPr lang="en-US" sz="1100"/>
          </a:p>
        </p:txBody>
      </p:sp>
      <p:pic>
        <p:nvPicPr>
          <p:cNvPr id="23559" name="Picture 9" descr="untitled">
            <a:extLst>
              <a:ext uri="{FF2B5EF4-FFF2-40B4-BE49-F238E27FC236}">
                <a16:creationId xmlns:a16="http://schemas.microsoft.com/office/drawing/2014/main" id="{E28C9BDD-B1C8-7C43-9D73-5390EB5B3B9F}"/>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867400" y="8382000"/>
            <a:ext cx="19050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0" name="Rectangle 2">
            <a:extLst>
              <a:ext uri="{FF2B5EF4-FFF2-40B4-BE49-F238E27FC236}">
                <a16:creationId xmlns:a16="http://schemas.microsoft.com/office/drawing/2014/main" id="{128AA358-94C0-9146-A6F1-4E68BE992FC9}"/>
              </a:ext>
            </a:extLst>
          </p:cNvPr>
          <p:cNvSpPr>
            <a:spLocks noGrp="1" noChangeArrowheads="1"/>
          </p:cNvSpPr>
          <p:nvPr>
            <p:ph type="title" sz="quarter"/>
          </p:nvPr>
        </p:nvSpPr>
        <p:spPr/>
        <p:txBody>
          <a:bodyPr/>
          <a:lstStyle/>
          <a:p>
            <a:pPr eaLnBrk="1" hangingPunct="1">
              <a:defRPr/>
            </a:pPr>
            <a:r>
              <a:rPr lang="en-US"/>
              <a:t>Images of the Victorian Period</a:t>
            </a:r>
          </a:p>
        </p:txBody>
      </p:sp>
      <p:pic>
        <p:nvPicPr>
          <p:cNvPr id="27651" name="Picture 4" descr="untitled2">
            <a:extLst>
              <a:ext uri="{FF2B5EF4-FFF2-40B4-BE49-F238E27FC236}">
                <a16:creationId xmlns:a16="http://schemas.microsoft.com/office/drawing/2014/main" id="{586134F2-58FE-7B47-9707-D634A7A70BCA}"/>
              </a:ext>
            </a:extLst>
          </p:cNvPr>
          <p:cNvPicPr>
            <a:picLocks noChangeAspect="1" noChangeArrowheads="1"/>
          </p:cNvPicPr>
          <p:nvPr>
            <p:ph sz="quarter" idx="1"/>
          </p:nvPr>
        </p:nvPicPr>
        <p:blipFill>
          <a:blip r:embed="rId2">
            <a:extLst>
              <a:ext uri="{28A0092B-C50C-407E-A947-70E740481C1C}">
                <a14:useLocalDpi xmlns:a14="http://schemas.microsoft.com/office/drawing/2010/main" val="0"/>
              </a:ext>
            </a:extLst>
          </a:blip>
          <a:srcRect/>
          <a:stretch>
            <a:fillRect/>
          </a:stretch>
        </p:blipFill>
        <p:spPr>
          <a:xfrm>
            <a:off x="2147093" y="3317366"/>
            <a:ext cx="2384426" cy="3508004"/>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pic>
        <p:nvPicPr>
          <p:cNvPr id="27652" name="Picture 6" descr="untitled">
            <a:extLst>
              <a:ext uri="{FF2B5EF4-FFF2-40B4-BE49-F238E27FC236}">
                <a16:creationId xmlns:a16="http://schemas.microsoft.com/office/drawing/2014/main" id="{615A7B54-805A-0C4E-A646-C11D37F36C2A}"/>
              </a:ext>
            </a:extLst>
          </p:cNvPr>
          <p:cNvPicPr>
            <a:picLocks noChangeAspect="1" noChangeArrowheads="1"/>
          </p:cNvPicPr>
          <p:nvPr>
            <p:ph sz="quarter" idx="2"/>
          </p:nvPr>
        </p:nvPicPr>
        <p:blipFill>
          <a:blip r:embed="rId3">
            <a:extLst>
              <a:ext uri="{28A0092B-C50C-407E-A947-70E740481C1C}">
                <a14:useLocalDpi xmlns:a14="http://schemas.microsoft.com/office/drawing/2010/main" val="0"/>
              </a:ext>
            </a:extLst>
          </a:blip>
          <a:srcRect/>
          <a:stretch>
            <a:fillRect/>
          </a:stretch>
        </p:blipFill>
        <p:spPr>
          <a:xfrm>
            <a:off x="9288068" y="1327944"/>
            <a:ext cx="2081213" cy="219075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pic>
        <p:nvPicPr>
          <p:cNvPr id="27654" name="Picture 10" descr="untitled3">
            <a:extLst>
              <a:ext uri="{FF2B5EF4-FFF2-40B4-BE49-F238E27FC236}">
                <a16:creationId xmlns:a16="http://schemas.microsoft.com/office/drawing/2014/main" id="{6454CA4C-E333-A740-9648-F94695132147}"/>
              </a:ext>
            </a:extLst>
          </p:cNvPr>
          <p:cNvPicPr>
            <a:picLocks noChangeAspect="1" noChangeArrowheads="1"/>
          </p:cNvPicPr>
          <p:nvPr>
            <p:ph sz="quarter" idx="4"/>
          </p:nvPr>
        </p:nvPicPr>
        <p:blipFill>
          <a:blip r:embed="rId4">
            <a:extLst>
              <a:ext uri="{28A0092B-C50C-407E-A947-70E740481C1C}">
                <a14:useLocalDpi xmlns:a14="http://schemas.microsoft.com/office/drawing/2010/main" val="0"/>
              </a:ext>
            </a:extLst>
          </a:blip>
          <a:srcRect/>
          <a:stretch>
            <a:fillRect/>
          </a:stretch>
        </p:blipFill>
        <p:spPr>
          <a:xfrm>
            <a:off x="10864850" y="3560862"/>
            <a:ext cx="1435100" cy="219075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pic>
        <p:nvPicPr>
          <p:cNvPr id="27655" name="Picture 12" descr="untitled8">
            <a:extLst>
              <a:ext uri="{FF2B5EF4-FFF2-40B4-BE49-F238E27FC236}">
                <a16:creationId xmlns:a16="http://schemas.microsoft.com/office/drawing/2014/main" id="{EB9B0913-3591-F24A-8545-69F80E9D929E}"/>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531519" y="1219200"/>
            <a:ext cx="1428750" cy="2209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7656" name="Picture 13" descr="untitled">
            <a:extLst>
              <a:ext uri="{FF2B5EF4-FFF2-40B4-BE49-F238E27FC236}">
                <a16:creationId xmlns:a16="http://schemas.microsoft.com/office/drawing/2014/main" id="{19686DC5-89DE-3A4A-B087-5F7EE8688EFC}"/>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5868593" y="3429000"/>
            <a:ext cx="3419475" cy="27527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 name="Picture 8" descr="untitled5">
            <a:extLst>
              <a:ext uri="{FF2B5EF4-FFF2-40B4-BE49-F238E27FC236}">
                <a16:creationId xmlns:a16="http://schemas.microsoft.com/office/drawing/2014/main" id="{822D0493-5CA7-A24F-B5CA-F590BD89D111}"/>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a:xfrm>
            <a:off x="297657" y="976822"/>
            <a:ext cx="1785937" cy="2340544"/>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1E58B3-2376-2A41-BB90-771ECB49C226}"/>
              </a:ext>
            </a:extLst>
          </p:cNvPr>
          <p:cNvSpPr>
            <a:spLocks noGrp="1"/>
          </p:cNvSpPr>
          <p:nvPr>
            <p:ph type="title"/>
          </p:nvPr>
        </p:nvSpPr>
        <p:spPr/>
        <p:txBody>
          <a:bodyPr>
            <a:normAutofit fontScale="90000"/>
          </a:bodyPr>
          <a:lstStyle/>
          <a:p>
            <a:r>
              <a:rPr lang="en-GB" b="1" dirty="0"/>
              <a:t>Victorian Art Critics</a:t>
            </a:r>
            <a:br>
              <a:rPr lang="en-GB" dirty="0"/>
            </a:br>
            <a:endParaRPr lang="en-US" dirty="0"/>
          </a:p>
        </p:txBody>
      </p:sp>
      <p:sp>
        <p:nvSpPr>
          <p:cNvPr id="3" name="Content Placeholder 2">
            <a:extLst>
              <a:ext uri="{FF2B5EF4-FFF2-40B4-BE49-F238E27FC236}">
                <a16:creationId xmlns:a16="http://schemas.microsoft.com/office/drawing/2014/main" id="{4803631F-5F7E-364E-AD23-C957148C3065}"/>
              </a:ext>
            </a:extLst>
          </p:cNvPr>
          <p:cNvSpPr>
            <a:spLocks noGrp="1"/>
          </p:cNvSpPr>
          <p:nvPr>
            <p:ph idx="1"/>
          </p:nvPr>
        </p:nvSpPr>
        <p:spPr/>
        <p:txBody>
          <a:bodyPr>
            <a:normAutofit fontScale="92500" lnSpcReduction="20000"/>
          </a:bodyPr>
          <a:lstStyle/>
          <a:p>
            <a:r>
              <a:rPr lang="en-GB" dirty="0"/>
              <a:t>The leading Victorian </a:t>
            </a:r>
            <a:r>
              <a:rPr lang="en-GB" dirty="0">
                <a:hlinkClick r:id="rId2"/>
              </a:rPr>
              <a:t>art critics</a:t>
            </a:r>
            <a:r>
              <a:rPr lang="en-GB" dirty="0"/>
              <a:t> included John Ruskin (1819-1900) and Walter Pater (1839-94). Ruskin taught </a:t>
            </a:r>
            <a:r>
              <a:rPr lang="en-GB" dirty="0">
                <a:hlinkClick r:id="rId3"/>
              </a:rPr>
              <a:t>aesthetics</a:t>
            </a:r>
            <a:r>
              <a:rPr lang="en-GB" dirty="0"/>
              <a:t> at Oxford from 1870. He also attempted to relate man to the machine age and to reinstate the artist and craftsman. He greatly admired </a:t>
            </a:r>
            <a:r>
              <a:rPr lang="en-GB" dirty="0">
                <a:hlinkClick r:id="rId4"/>
              </a:rPr>
              <a:t>Gothic art</a:t>
            </a:r>
            <a:r>
              <a:rPr lang="en-GB" dirty="0"/>
              <a:t> as well as Italian </a:t>
            </a:r>
            <a:r>
              <a:rPr lang="en-GB" dirty="0">
                <a:hlinkClick r:id="rId5"/>
              </a:rPr>
              <a:t>Renaissance art</a:t>
            </a:r>
            <a:r>
              <a:rPr lang="en-GB" dirty="0"/>
              <a:t>, and wrote "The Seven Lamps of Architecture". He was a friend and champion of the pre-Raphaelites. Ruskin's influence was considerable in the United States. One of his disciples was William Morris, a poet and interior designer full of social ideas who was to play a major role in English art. Another important Victorian art critic was Walter Pater, who wrote a number of essays on Leonardo da Vinci (1869), Sandro Botticelli (1870), Michelangelo (1871) and Giorgione (1877). His book - Studies in the History of the Renaissance (1873) - which included the first three essays, included his inspired commentary on the </a:t>
            </a:r>
            <a:r>
              <a:rPr lang="en-GB" dirty="0">
                <a:hlinkClick r:id="rId6"/>
              </a:rPr>
              <a:t>Mona Lisa</a:t>
            </a:r>
            <a:r>
              <a:rPr lang="en-GB" dirty="0"/>
              <a:t> (1504), arguably the most famous piece of writing on any painting by a British art critic.</a:t>
            </a:r>
          </a:p>
          <a:p>
            <a:endParaRPr lang="en-US" dirty="0"/>
          </a:p>
        </p:txBody>
      </p:sp>
    </p:spTree>
    <p:extLst>
      <p:ext uri="{BB962C8B-B14F-4D97-AF65-F5344CB8AC3E}">
        <p14:creationId xmlns:p14="http://schemas.microsoft.com/office/powerpoint/2010/main" val="318342477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2593B7-1A0F-6142-B646-E2A4CAF5459D}"/>
              </a:ext>
            </a:extLst>
          </p:cNvPr>
          <p:cNvSpPr>
            <a:spLocks noGrp="1"/>
          </p:cNvSpPr>
          <p:nvPr>
            <p:ph type="title"/>
          </p:nvPr>
        </p:nvSpPr>
        <p:spPr/>
        <p:txBody>
          <a:bodyPr>
            <a:normAutofit fontScale="90000"/>
          </a:bodyPr>
          <a:lstStyle/>
          <a:p>
            <a:r>
              <a:rPr lang="en-GB" b="1" dirty="0"/>
              <a:t>Victorian Architecture</a:t>
            </a:r>
            <a:br>
              <a:rPr lang="en-GB" dirty="0"/>
            </a:br>
            <a:endParaRPr lang="en-US" dirty="0"/>
          </a:p>
        </p:txBody>
      </p:sp>
      <p:sp>
        <p:nvSpPr>
          <p:cNvPr id="3" name="Content Placeholder 2">
            <a:extLst>
              <a:ext uri="{FF2B5EF4-FFF2-40B4-BE49-F238E27FC236}">
                <a16:creationId xmlns:a16="http://schemas.microsoft.com/office/drawing/2014/main" id="{8FB557D6-43AC-D844-A677-882CF0CF6BAB}"/>
              </a:ext>
            </a:extLst>
          </p:cNvPr>
          <p:cNvSpPr>
            <a:spLocks noGrp="1"/>
          </p:cNvSpPr>
          <p:nvPr>
            <p:ph idx="1"/>
          </p:nvPr>
        </p:nvSpPr>
        <p:spPr>
          <a:xfrm>
            <a:off x="1079499" y="1790700"/>
            <a:ext cx="10491611" cy="4779433"/>
          </a:xfrm>
        </p:spPr>
        <p:txBody>
          <a:bodyPr>
            <a:normAutofit fontScale="92500" lnSpcReduction="20000"/>
          </a:bodyPr>
          <a:lstStyle/>
          <a:p>
            <a:r>
              <a:rPr lang="en-GB" dirty="0"/>
              <a:t>In architecture as much as everyday life, the Victorian zeal for piety and modernity in equal measure both reinterpreted the past and forged a new future</a:t>
            </a:r>
          </a:p>
          <a:p>
            <a:r>
              <a:rPr lang="en-GB" dirty="0"/>
              <a:t>As a reaction to the austere Neoclassicism of </a:t>
            </a:r>
            <a:r>
              <a:rPr lang="en-GB" dirty="0">
                <a:hlinkClick r:id="rId2"/>
              </a:rPr>
              <a:t>John Nash</a:t>
            </a:r>
            <a:r>
              <a:rPr lang="en-GB" dirty="0"/>
              <a:t>, the most popular building design used in Victorian Britain was probably </a:t>
            </a:r>
            <a:r>
              <a:rPr lang="en-GB" b="1" dirty="0">
                <a:hlinkClick r:id="rId3"/>
              </a:rPr>
              <a:t>Gothic architecture</a:t>
            </a:r>
            <a:r>
              <a:rPr lang="en-GB" dirty="0"/>
              <a:t>, a </a:t>
            </a:r>
            <a:r>
              <a:rPr lang="en-GB" b="1" dirty="0"/>
              <a:t>Neo-Gothic</a:t>
            </a:r>
            <a:r>
              <a:rPr lang="en-GB" dirty="0"/>
              <a:t> style which made full use of new materials like wrought-iron. Other styles of </a:t>
            </a:r>
            <a:r>
              <a:rPr lang="en-GB" dirty="0">
                <a:hlinkClick r:id="rId4"/>
              </a:rPr>
              <a:t>Victorian architecture</a:t>
            </a:r>
            <a:r>
              <a:rPr lang="en-GB" dirty="0"/>
              <a:t> include: </a:t>
            </a:r>
          </a:p>
          <a:p>
            <a:endParaRPr lang="en-GB" dirty="0"/>
          </a:p>
          <a:p>
            <a:pPr lvl="2"/>
            <a:r>
              <a:rPr lang="en-GB" b="1" dirty="0"/>
              <a:t>Jacobethan</a:t>
            </a:r>
            <a:r>
              <a:rPr lang="en-GB" dirty="0"/>
              <a:t> (1830–70) a precursor of the Queen Anne style; </a:t>
            </a:r>
          </a:p>
          <a:p>
            <a:pPr lvl="2"/>
            <a:r>
              <a:rPr lang="en-GB" b="1" dirty="0"/>
              <a:t>Renaissance Revival</a:t>
            </a:r>
            <a:r>
              <a:rPr lang="en-GB" dirty="0"/>
              <a:t> (1840–90);</a:t>
            </a:r>
          </a:p>
          <a:p>
            <a:pPr lvl="2"/>
            <a:r>
              <a:rPr lang="en-GB" b="1" dirty="0"/>
              <a:t>Romanesque Revival</a:t>
            </a:r>
            <a:r>
              <a:rPr lang="en-GB" dirty="0"/>
              <a:t>; </a:t>
            </a:r>
            <a:r>
              <a:rPr lang="en-GB" b="1" dirty="0"/>
              <a:t>Neo-Greek</a:t>
            </a:r>
            <a:r>
              <a:rPr lang="en-GB" dirty="0"/>
              <a:t> (1845–65); </a:t>
            </a:r>
          </a:p>
          <a:p>
            <a:pPr lvl="2"/>
            <a:r>
              <a:rPr lang="en-GB" b="1" dirty="0"/>
              <a:t>Second Empire</a:t>
            </a:r>
            <a:r>
              <a:rPr lang="en-GB" dirty="0"/>
              <a:t> (1855–80); </a:t>
            </a:r>
          </a:p>
          <a:p>
            <a:pPr lvl="2"/>
            <a:r>
              <a:rPr lang="en-GB" b="1" dirty="0"/>
              <a:t>Queen Anne Revival</a:t>
            </a:r>
            <a:r>
              <a:rPr lang="en-GB" dirty="0"/>
              <a:t> (1870–1910); </a:t>
            </a:r>
          </a:p>
          <a:p>
            <a:pPr lvl="2"/>
            <a:r>
              <a:rPr lang="en-GB" b="1" dirty="0"/>
              <a:t>Scots Baronial</a:t>
            </a:r>
            <a:r>
              <a:rPr lang="en-GB" dirty="0"/>
              <a:t> (largely confined to Scotland); British </a:t>
            </a:r>
          </a:p>
          <a:p>
            <a:pPr lvl="2"/>
            <a:r>
              <a:rPr lang="en-GB" b="1" dirty="0"/>
              <a:t>Arts and Crafts</a:t>
            </a:r>
            <a:r>
              <a:rPr lang="en-GB" dirty="0"/>
              <a:t> Design movement (1880–1910).</a:t>
            </a:r>
          </a:p>
          <a:p>
            <a:endParaRPr lang="en-US" dirty="0"/>
          </a:p>
        </p:txBody>
      </p:sp>
    </p:spTree>
    <p:extLst>
      <p:ext uri="{BB962C8B-B14F-4D97-AF65-F5344CB8AC3E}">
        <p14:creationId xmlns:p14="http://schemas.microsoft.com/office/powerpoint/2010/main" val="75343880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EEE96A74-B62B-4642-AB22-7776A5F48C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2" name="Straight Connector 11">
            <a:extLst>
              <a:ext uri="{FF2B5EF4-FFF2-40B4-BE49-F238E27FC236}">
                <a16:creationId xmlns:a16="http://schemas.microsoft.com/office/drawing/2014/main" id="{3A513CAD-9784-4D35-BAF9-1F7DDD697BD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rot="5400000">
            <a:off x="4714750" y="1691606"/>
            <a:ext cx="5400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A24060F4-89DD-D141-9DB1-99F15735FBA0}"/>
              </a:ext>
            </a:extLst>
          </p:cNvPr>
          <p:cNvSpPr>
            <a:spLocks noGrp="1"/>
          </p:cNvSpPr>
          <p:nvPr>
            <p:ph idx="1"/>
          </p:nvPr>
        </p:nvSpPr>
        <p:spPr>
          <a:xfrm>
            <a:off x="5633863" y="878681"/>
            <a:ext cx="6107460" cy="2303213"/>
          </a:xfrm>
        </p:spPr>
        <p:txBody>
          <a:bodyPr anchor="ctr">
            <a:normAutofit/>
          </a:bodyPr>
          <a:lstStyle/>
          <a:p>
            <a:pPr>
              <a:lnSpc>
                <a:spcPct val="115000"/>
              </a:lnSpc>
            </a:pPr>
            <a:endParaRPr lang="en-GB" sz="1100" dirty="0"/>
          </a:p>
          <a:p>
            <a:pPr>
              <a:lnSpc>
                <a:spcPct val="115000"/>
              </a:lnSpc>
            </a:pPr>
            <a:r>
              <a:rPr lang="en-GB" sz="1100" dirty="0"/>
              <a:t>Victorian architecture, though, was not simply an exercise in archaising. The Great Exhibition of 1851 telegraphed to the world that Britain led the way in all that was new, too. Joseph Paxton's Crystal Palace was a wonder of modern engineering – plate glass bolted together by cast iron to create a vast segmented umbrella under which mature elm trees, as well as teeming crowds, nestled happily. Ruskin hated it, comparing the Palace to a giant greenhouse; the Palm House at Kew will give you a sense of what it might have been like.</a:t>
            </a:r>
            <a:endParaRPr lang="en-US" sz="1100" dirty="0"/>
          </a:p>
        </p:txBody>
      </p:sp>
      <p:pic>
        <p:nvPicPr>
          <p:cNvPr id="5" name="Picture 4" descr="A large brick building with cars parked in front of it&#10;&#10;Description automatically generated with low confidence">
            <a:extLst>
              <a:ext uri="{FF2B5EF4-FFF2-40B4-BE49-F238E27FC236}">
                <a16:creationId xmlns:a16="http://schemas.microsoft.com/office/drawing/2014/main" id="{D4082D83-D3FD-8B40-9D75-E25D5F938847}"/>
              </a:ext>
            </a:extLst>
          </p:cNvPr>
          <p:cNvPicPr>
            <a:picLocks noChangeAspect="1"/>
          </p:cNvPicPr>
          <p:nvPr/>
        </p:nvPicPr>
        <p:blipFill rotWithShape="1">
          <a:blip r:embed="rId2"/>
          <a:srcRect t="19106" b="12297"/>
          <a:stretch/>
        </p:blipFill>
        <p:spPr>
          <a:xfrm>
            <a:off x="20" y="3429000"/>
            <a:ext cx="12191977" cy="3429000"/>
          </a:xfrm>
          <a:prstGeom prst="rect">
            <a:avLst/>
          </a:prstGeom>
        </p:spPr>
      </p:pic>
      <p:sp>
        <p:nvSpPr>
          <p:cNvPr id="6" name="Rectangle 5">
            <a:extLst>
              <a:ext uri="{FF2B5EF4-FFF2-40B4-BE49-F238E27FC236}">
                <a16:creationId xmlns:a16="http://schemas.microsoft.com/office/drawing/2014/main" id="{4C6EE98F-7B51-EB4F-8E51-CAEFD701C08E}"/>
              </a:ext>
            </a:extLst>
          </p:cNvPr>
          <p:cNvSpPr/>
          <p:nvPr/>
        </p:nvSpPr>
        <p:spPr>
          <a:xfrm>
            <a:off x="158045" y="51929"/>
            <a:ext cx="6096000" cy="1662571"/>
          </a:xfrm>
          <a:prstGeom prst="rect">
            <a:avLst/>
          </a:prstGeom>
        </p:spPr>
        <p:txBody>
          <a:bodyPr>
            <a:spAutoFit/>
          </a:bodyPr>
          <a:lstStyle/>
          <a:p>
            <a:pPr>
              <a:lnSpc>
                <a:spcPct val="115000"/>
              </a:lnSpc>
            </a:pPr>
            <a:r>
              <a:rPr lang="en-GB" b="1" cap="all" dirty="0"/>
              <a:t>A</a:t>
            </a:r>
            <a:r>
              <a:rPr lang="en-GB" dirty="0"/>
              <a:t>ll architecture is a conversation about the nature of space. But for the Victorians it was a meditation on the meaning of time, too. In each bridge, church and terrace built during the reign of the great queen, you can see a negotiation with what has gone before</a:t>
            </a:r>
          </a:p>
        </p:txBody>
      </p:sp>
    </p:spTree>
    <p:extLst>
      <p:ext uri="{BB962C8B-B14F-4D97-AF65-F5344CB8AC3E}">
        <p14:creationId xmlns:p14="http://schemas.microsoft.com/office/powerpoint/2010/main" val="249086904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18245D-6D52-B041-B3C9-8AF3D7DF7881}"/>
              </a:ext>
            </a:extLst>
          </p:cNvPr>
          <p:cNvSpPr>
            <a:spLocks noGrp="1"/>
          </p:cNvSpPr>
          <p:nvPr>
            <p:ph type="title"/>
          </p:nvPr>
        </p:nvSpPr>
        <p:spPr/>
        <p:txBody>
          <a:bodyPr/>
          <a:lstStyle/>
          <a:p>
            <a:r>
              <a:rPr lang="en-US" dirty="0"/>
              <a:t>task</a:t>
            </a:r>
          </a:p>
        </p:txBody>
      </p:sp>
      <p:sp>
        <p:nvSpPr>
          <p:cNvPr id="3" name="Content Placeholder 2">
            <a:extLst>
              <a:ext uri="{FF2B5EF4-FFF2-40B4-BE49-F238E27FC236}">
                <a16:creationId xmlns:a16="http://schemas.microsoft.com/office/drawing/2014/main" id="{44B7718C-5581-CA4F-B377-31F8F8625A9F}"/>
              </a:ext>
            </a:extLst>
          </p:cNvPr>
          <p:cNvSpPr>
            <a:spLocks noGrp="1"/>
          </p:cNvSpPr>
          <p:nvPr>
            <p:ph idx="1"/>
          </p:nvPr>
        </p:nvSpPr>
        <p:spPr/>
        <p:txBody>
          <a:bodyPr/>
          <a:lstStyle/>
          <a:p>
            <a:r>
              <a:rPr lang="en-US" dirty="0"/>
              <a:t>Look at the examples and images from the examples on the next slides</a:t>
            </a:r>
          </a:p>
          <a:p>
            <a:endParaRPr lang="en-US" dirty="0"/>
          </a:p>
          <a:p>
            <a:pPr lvl="2"/>
            <a:r>
              <a:rPr lang="en-US" dirty="0"/>
              <a:t>Look for any patterns in style, composition or </a:t>
            </a:r>
            <a:r>
              <a:rPr lang="en-US" dirty="0" err="1"/>
              <a:t>colour</a:t>
            </a:r>
            <a:r>
              <a:rPr lang="en-US" dirty="0"/>
              <a:t>?</a:t>
            </a:r>
          </a:p>
          <a:p>
            <a:pPr lvl="2"/>
            <a:endParaRPr lang="en-US" dirty="0"/>
          </a:p>
          <a:p>
            <a:pPr lvl="2"/>
            <a:r>
              <a:rPr lang="en-US" dirty="0"/>
              <a:t>What does it say about the culture?</a:t>
            </a:r>
          </a:p>
          <a:p>
            <a:pPr lvl="2"/>
            <a:endParaRPr lang="en-US" dirty="0"/>
          </a:p>
          <a:p>
            <a:pPr lvl="2"/>
            <a:r>
              <a:rPr lang="en-US" dirty="0"/>
              <a:t>What further questions can we ask of this time?</a:t>
            </a:r>
          </a:p>
          <a:p>
            <a:endParaRPr lang="en-US" dirty="0"/>
          </a:p>
          <a:p>
            <a:endParaRPr lang="en-US" dirty="0"/>
          </a:p>
          <a:p>
            <a:endParaRPr lang="en-US" dirty="0"/>
          </a:p>
          <a:p>
            <a:endParaRPr lang="en-US" dirty="0"/>
          </a:p>
          <a:p>
            <a:endParaRPr lang="en-US" dirty="0"/>
          </a:p>
          <a:p>
            <a:endParaRPr lang="en-US" dirty="0"/>
          </a:p>
          <a:p>
            <a:endParaRPr lang="en-US" dirty="0"/>
          </a:p>
        </p:txBody>
      </p:sp>
    </p:spTree>
    <p:extLst>
      <p:ext uri="{BB962C8B-B14F-4D97-AF65-F5344CB8AC3E}">
        <p14:creationId xmlns:p14="http://schemas.microsoft.com/office/powerpoint/2010/main" val="248011150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8FC4BA-2838-5F40-BBAC-0EFF11E4E40F}"/>
              </a:ext>
            </a:extLst>
          </p:cNvPr>
          <p:cNvSpPr>
            <a:spLocks noGrp="1"/>
          </p:cNvSpPr>
          <p:nvPr>
            <p:ph type="title"/>
          </p:nvPr>
        </p:nvSpPr>
        <p:spPr>
          <a:xfrm>
            <a:off x="740834" y="230981"/>
            <a:ext cx="11112500" cy="655637"/>
          </a:xfrm>
        </p:spPr>
        <p:txBody>
          <a:bodyPr>
            <a:normAutofit fontScale="90000"/>
          </a:bodyPr>
          <a:lstStyle/>
          <a:p>
            <a:r>
              <a:rPr lang="en-GB" b="1" dirty="0"/>
              <a:t>Famous Examples of Victorian Architectural Design</a:t>
            </a:r>
            <a:br>
              <a:rPr lang="en-GB" dirty="0"/>
            </a:br>
            <a:endParaRPr lang="en-US" dirty="0"/>
          </a:p>
        </p:txBody>
      </p:sp>
      <p:sp>
        <p:nvSpPr>
          <p:cNvPr id="3" name="Content Placeholder 2">
            <a:extLst>
              <a:ext uri="{FF2B5EF4-FFF2-40B4-BE49-F238E27FC236}">
                <a16:creationId xmlns:a16="http://schemas.microsoft.com/office/drawing/2014/main" id="{B562BD8C-6BFA-7E45-9B20-B5C4BBEECFFA}"/>
              </a:ext>
            </a:extLst>
          </p:cNvPr>
          <p:cNvSpPr>
            <a:spLocks noGrp="1"/>
          </p:cNvSpPr>
          <p:nvPr>
            <p:ph idx="1"/>
          </p:nvPr>
        </p:nvSpPr>
        <p:spPr>
          <a:xfrm>
            <a:off x="186266" y="1083733"/>
            <a:ext cx="11819467" cy="5000978"/>
          </a:xfrm>
        </p:spPr>
        <p:txBody>
          <a:bodyPr>
            <a:normAutofit fontScale="25000" lnSpcReduction="20000"/>
          </a:bodyPr>
          <a:lstStyle/>
          <a:p>
            <a:r>
              <a:rPr lang="en-GB" sz="5600" dirty="0"/>
              <a:t>• British Museum, London (1823-57)</a:t>
            </a:r>
            <a:br>
              <a:rPr lang="en-GB" sz="5600" dirty="0"/>
            </a:br>
            <a:r>
              <a:rPr lang="en-GB" sz="5600" dirty="0"/>
              <a:t>Designed by Sir Robert </a:t>
            </a:r>
            <a:r>
              <a:rPr lang="en-GB" sz="5600" dirty="0" err="1"/>
              <a:t>Smirke</a:t>
            </a:r>
            <a:r>
              <a:rPr lang="en-GB" sz="5600" dirty="0"/>
              <a:t>.</a:t>
            </a:r>
            <a:br>
              <a:rPr lang="en-GB" sz="5600" dirty="0"/>
            </a:br>
            <a:r>
              <a:rPr lang="en-GB" sz="5600" dirty="0"/>
              <a:t>Neoclassical architecture incorporating the Classical orders into its design.</a:t>
            </a:r>
          </a:p>
          <a:p>
            <a:r>
              <a:rPr lang="en-GB" sz="5600" dirty="0"/>
              <a:t>• </a:t>
            </a:r>
            <a:r>
              <a:rPr lang="en-GB" sz="5600" dirty="0">
                <a:hlinkClick r:id="rId2"/>
              </a:rPr>
              <a:t>National Gallery, London</a:t>
            </a:r>
            <a:r>
              <a:rPr lang="en-GB" sz="5600" dirty="0"/>
              <a:t> (1832-38)</a:t>
            </a:r>
            <a:br>
              <a:rPr lang="en-GB" sz="5600" dirty="0"/>
            </a:br>
            <a:r>
              <a:rPr lang="en-GB" sz="5600" dirty="0"/>
              <a:t>Designed by William Wilkins.</a:t>
            </a:r>
            <a:br>
              <a:rPr lang="en-GB" sz="5600" dirty="0"/>
            </a:br>
            <a:r>
              <a:rPr lang="en-GB" sz="5600" dirty="0"/>
              <a:t>Neoclassical Greek Architecture with dome and columns.</a:t>
            </a:r>
          </a:p>
          <a:p>
            <a:r>
              <a:rPr lang="en-GB" sz="5600" dirty="0"/>
              <a:t>• Clifton Suspension Bridge, Bristol (c.1836-68)</a:t>
            </a:r>
            <a:br>
              <a:rPr lang="en-GB" sz="5600" dirty="0"/>
            </a:br>
            <a:r>
              <a:rPr lang="en-GB" sz="5600" dirty="0"/>
              <a:t>Designed by Isambard Kingdom Brunel.</a:t>
            </a:r>
            <a:br>
              <a:rPr lang="en-GB" sz="5600" dirty="0"/>
            </a:br>
            <a:r>
              <a:rPr lang="en-GB" sz="5600" dirty="0"/>
              <a:t>Suspended construction supported by wrought-iron chains.</a:t>
            </a:r>
          </a:p>
          <a:p>
            <a:r>
              <a:rPr lang="en-GB" sz="5600" dirty="0"/>
              <a:t>• Houses of Parliament, London (1839-52)</a:t>
            </a:r>
            <a:br>
              <a:rPr lang="en-GB" sz="5600" dirty="0"/>
            </a:br>
            <a:r>
              <a:rPr lang="en-GB" sz="5600" dirty="0"/>
              <a:t>Designed by Sir Charles Barry.</a:t>
            </a:r>
            <a:br>
              <a:rPr lang="en-GB" sz="5600" dirty="0"/>
            </a:br>
            <a:r>
              <a:rPr lang="en-GB" sz="5600" dirty="0"/>
              <a:t>Gothic architecture with Italian ground plan.</a:t>
            </a:r>
          </a:p>
          <a:p>
            <a:r>
              <a:rPr lang="en-GB" sz="4800" dirty="0"/>
              <a:t>• Kings Cross Railway Station (1848-52)</a:t>
            </a:r>
            <a:br>
              <a:rPr lang="en-GB" sz="4800" dirty="0"/>
            </a:br>
            <a:r>
              <a:rPr lang="en-GB" sz="4800" dirty="0"/>
              <a:t>Designed by Lewis Cubitt, brother of Thomas Cubitt (architect of Bloomsbury, Belgravia) and William Cubitt (chief engineer of The Crystal Palace).</a:t>
            </a:r>
            <a:br>
              <a:rPr lang="en-GB" sz="4800" dirty="0"/>
            </a:br>
            <a:r>
              <a:rPr lang="en-GB" sz="4800" dirty="0"/>
              <a:t>Encompasses two great arched train sheds.</a:t>
            </a:r>
          </a:p>
          <a:p>
            <a:r>
              <a:rPr lang="en-GB" sz="4800" dirty="0"/>
              <a:t>• Crystal Palace, London (1851)</a:t>
            </a:r>
            <a:br>
              <a:rPr lang="en-GB" sz="4800" dirty="0"/>
            </a:br>
            <a:r>
              <a:rPr lang="en-GB" sz="4800" dirty="0"/>
              <a:t>Designed by Joseph Paxton.</a:t>
            </a:r>
            <a:br>
              <a:rPr lang="en-GB" sz="4800" dirty="0"/>
            </a:br>
            <a:r>
              <a:rPr lang="en-GB" sz="4800" dirty="0"/>
              <a:t>Industrial Architecture: 300,000 panes of glass on wrought-iron framework.</a:t>
            </a:r>
            <a:br>
              <a:rPr lang="en-GB" sz="4800" dirty="0"/>
            </a:br>
            <a:r>
              <a:rPr lang="en-GB" sz="4800" dirty="0"/>
              <a:t>Originally erected in Hyde Park before being moved to Penge Common.</a:t>
            </a:r>
          </a:p>
          <a:p>
            <a:r>
              <a:rPr lang="en-GB" sz="4800" dirty="0"/>
              <a:t>• Royal Albert Hall, London (1867-71)</a:t>
            </a:r>
            <a:br>
              <a:rPr lang="en-GB" sz="4800" dirty="0"/>
            </a:br>
            <a:r>
              <a:rPr lang="en-GB" sz="4800" dirty="0"/>
              <a:t>Designed by Captain Francis Fowke and Major-General Henry Y.D. Scott.</a:t>
            </a:r>
            <a:br>
              <a:rPr lang="en-GB" sz="4800" dirty="0"/>
            </a:br>
            <a:r>
              <a:rPr lang="en-GB" sz="4800" dirty="0"/>
              <a:t>Italianate style</a:t>
            </a:r>
            <a:r>
              <a:rPr lang="en-GB" sz="5600" dirty="0"/>
              <a:t>.</a:t>
            </a:r>
          </a:p>
          <a:p>
            <a:endParaRPr lang="en-US" dirty="0"/>
          </a:p>
        </p:txBody>
      </p:sp>
    </p:spTree>
    <p:extLst>
      <p:ext uri="{BB962C8B-B14F-4D97-AF65-F5344CB8AC3E}">
        <p14:creationId xmlns:p14="http://schemas.microsoft.com/office/powerpoint/2010/main" val="65980640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cxnSp>
        <p:nvCxnSpPr>
          <p:cNvPr id="16" name="Straight Connector 15">
            <a:extLst>
              <a:ext uri="{FF2B5EF4-FFF2-40B4-BE49-F238E27FC236}">
                <a16:creationId xmlns:a16="http://schemas.microsoft.com/office/drawing/2014/main" id="{701C0CAB-6A03-4C6A-9FAA-21984775362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826000" y="3690871"/>
            <a:ext cx="5400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pSp>
        <p:nvGrpSpPr>
          <p:cNvPr id="18" name="Group 17">
            <a:extLst>
              <a:ext uri="{FF2B5EF4-FFF2-40B4-BE49-F238E27FC236}">
                <a16:creationId xmlns:a16="http://schemas.microsoft.com/office/drawing/2014/main" id="{F982E0B2-AA9C-441C-A08E-A9DF9CF1211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728046" y="4869342"/>
            <a:ext cx="1623711" cy="630920"/>
            <a:chOff x="9588346" y="4824892"/>
            <a:chExt cx="1623711" cy="630920"/>
          </a:xfrm>
        </p:grpSpPr>
        <p:sp>
          <p:nvSpPr>
            <p:cNvPr id="19" name="Freeform: Shape 18">
              <a:extLst>
                <a:ext uri="{FF2B5EF4-FFF2-40B4-BE49-F238E27FC236}">
                  <a16:creationId xmlns:a16="http://schemas.microsoft.com/office/drawing/2014/main" id="{A4A2E074-C10D-4C57-AB72-B631E4D771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flipH="1">
              <a:off x="10267789" y="4452443"/>
              <a:ext cx="571820" cy="1316717"/>
            </a:xfrm>
            <a:custGeom>
              <a:avLst/>
              <a:gdLst>
                <a:gd name="connsiteX0" fmla="*/ 282417 w 571820"/>
                <a:gd name="connsiteY0" fmla="*/ 0 h 1316717"/>
                <a:gd name="connsiteX1" fmla="*/ 285910 w 571820"/>
                <a:gd name="connsiteY1" fmla="*/ 3175 h 1316717"/>
                <a:gd name="connsiteX2" fmla="*/ 287393 w 571820"/>
                <a:gd name="connsiteY2" fmla="*/ 1827 h 1316717"/>
                <a:gd name="connsiteX3" fmla="*/ 289403 w 571820"/>
                <a:gd name="connsiteY3" fmla="*/ 0 h 1316717"/>
                <a:gd name="connsiteX4" fmla="*/ 289403 w 571820"/>
                <a:gd name="connsiteY4" fmla="*/ 6349 h 1316717"/>
                <a:gd name="connsiteX5" fmla="*/ 309203 w 571820"/>
                <a:gd name="connsiteY5" fmla="*/ 24345 h 1316717"/>
                <a:gd name="connsiteX6" fmla="*/ 571820 w 571820"/>
                <a:gd name="connsiteY6" fmla="*/ 658359 h 1316717"/>
                <a:gd name="connsiteX7" fmla="*/ 309203 w 571820"/>
                <a:gd name="connsiteY7" fmla="*/ 1292372 h 1316717"/>
                <a:gd name="connsiteX8" fmla="*/ 289403 w 571820"/>
                <a:gd name="connsiteY8" fmla="*/ 1310368 h 1316717"/>
                <a:gd name="connsiteX9" fmla="*/ 289403 w 571820"/>
                <a:gd name="connsiteY9" fmla="*/ 1316717 h 1316717"/>
                <a:gd name="connsiteX10" fmla="*/ 287393 w 571820"/>
                <a:gd name="connsiteY10" fmla="*/ 1314890 h 1316717"/>
                <a:gd name="connsiteX11" fmla="*/ 285910 w 571820"/>
                <a:gd name="connsiteY11" fmla="*/ 1313542 h 1316717"/>
                <a:gd name="connsiteX12" fmla="*/ 282417 w 571820"/>
                <a:gd name="connsiteY12" fmla="*/ 1316717 h 1316717"/>
                <a:gd name="connsiteX13" fmla="*/ 282417 w 571820"/>
                <a:gd name="connsiteY13" fmla="*/ 1310367 h 1316717"/>
                <a:gd name="connsiteX14" fmla="*/ 262617 w 571820"/>
                <a:gd name="connsiteY14" fmla="*/ 1292372 h 1316717"/>
                <a:gd name="connsiteX15" fmla="*/ 0 w 571820"/>
                <a:gd name="connsiteY15" fmla="*/ 658358 h 1316717"/>
                <a:gd name="connsiteX16" fmla="*/ 262617 w 571820"/>
                <a:gd name="connsiteY16" fmla="*/ 24345 h 1316717"/>
                <a:gd name="connsiteX17" fmla="*/ 282417 w 571820"/>
                <a:gd name="connsiteY17" fmla="*/ 6349 h 13167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571820" h="1316717">
                  <a:moveTo>
                    <a:pt x="282417" y="0"/>
                  </a:moveTo>
                  <a:lnTo>
                    <a:pt x="285910" y="3175"/>
                  </a:lnTo>
                  <a:lnTo>
                    <a:pt x="287393" y="1827"/>
                  </a:lnTo>
                  <a:lnTo>
                    <a:pt x="289403" y="0"/>
                  </a:lnTo>
                  <a:lnTo>
                    <a:pt x="289403" y="6349"/>
                  </a:lnTo>
                  <a:lnTo>
                    <a:pt x="309203" y="24345"/>
                  </a:lnTo>
                  <a:cubicBezTo>
                    <a:pt x="471461" y="186603"/>
                    <a:pt x="571820" y="410761"/>
                    <a:pt x="571820" y="658359"/>
                  </a:cubicBezTo>
                  <a:cubicBezTo>
                    <a:pt x="571820" y="905956"/>
                    <a:pt x="471461" y="1130114"/>
                    <a:pt x="309203" y="1292372"/>
                  </a:cubicBezTo>
                  <a:lnTo>
                    <a:pt x="289403" y="1310368"/>
                  </a:lnTo>
                  <a:lnTo>
                    <a:pt x="289403" y="1316717"/>
                  </a:lnTo>
                  <a:lnTo>
                    <a:pt x="287393" y="1314890"/>
                  </a:lnTo>
                  <a:lnTo>
                    <a:pt x="285910" y="1313542"/>
                  </a:lnTo>
                  <a:lnTo>
                    <a:pt x="282417" y="1316717"/>
                  </a:lnTo>
                  <a:lnTo>
                    <a:pt x="282417" y="1310367"/>
                  </a:lnTo>
                  <a:lnTo>
                    <a:pt x="262617" y="1292372"/>
                  </a:lnTo>
                  <a:cubicBezTo>
                    <a:pt x="100359" y="1130113"/>
                    <a:pt x="0" y="905956"/>
                    <a:pt x="0" y="658358"/>
                  </a:cubicBezTo>
                  <a:cubicBezTo>
                    <a:pt x="0" y="410761"/>
                    <a:pt x="100359" y="186603"/>
                    <a:pt x="262617" y="24345"/>
                  </a:cubicBezTo>
                  <a:lnTo>
                    <a:pt x="282417" y="6349"/>
                  </a:lnTo>
                  <a:close/>
                </a:path>
              </a:pathLst>
            </a:custGeom>
            <a:solidFill>
              <a:schemeClr val="accent4">
                <a:alpha val="40000"/>
              </a:schemeClr>
            </a:solidFill>
            <a:ln w="127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0" name="Group 19">
              <a:extLst>
                <a:ext uri="{FF2B5EF4-FFF2-40B4-BE49-F238E27FC236}">
                  <a16:creationId xmlns:a16="http://schemas.microsoft.com/office/drawing/2014/main" id="{0B037EB3-1772-4BA8-A95A-E5DBDFEA32B0}"/>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rot="2700000" flipH="1">
              <a:off x="10112436" y="4359902"/>
              <a:ext cx="571820" cy="1620000"/>
              <a:chOff x="8482785" y="4330454"/>
              <a:chExt cx="571820" cy="1620000"/>
            </a:xfrm>
          </p:grpSpPr>
          <p:sp>
            <p:nvSpPr>
              <p:cNvPr id="21" name="Freeform: Shape 20">
                <a:extLst>
                  <a:ext uri="{FF2B5EF4-FFF2-40B4-BE49-F238E27FC236}">
                    <a16:creationId xmlns:a16="http://schemas.microsoft.com/office/drawing/2014/main" id="{A1F47AC1-63D0-47F3-9728-1A0A054349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482785" y="4333632"/>
                <a:ext cx="571820" cy="1311956"/>
              </a:xfrm>
              <a:custGeom>
                <a:avLst/>
                <a:gdLst>
                  <a:gd name="connsiteX0" fmla="*/ 282417 w 571820"/>
                  <a:gd name="connsiteY0" fmla="*/ 0 h 1316717"/>
                  <a:gd name="connsiteX1" fmla="*/ 285910 w 571820"/>
                  <a:gd name="connsiteY1" fmla="*/ 3175 h 1316717"/>
                  <a:gd name="connsiteX2" fmla="*/ 287393 w 571820"/>
                  <a:gd name="connsiteY2" fmla="*/ 1827 h 1316717"/>
                  <a:gd name="connsiteX3" fmla="*/ 289403 w 571820"/>
                  <a:gd name="connsiteY3" fmla="*/ 0 h 1316717"/>
                  <a:gd name="connsiteX4" fmla="*/ 289403 w 571820"/>
                  <a:gd name="connsiteY4" fmla="*/ 6349 h 1316717"/>
                  <a:gd name="connsiteX5" fmla="*/ 309203 w 571820"/>
                  <a:gd name="connsiteY5" fmla="*/ 24345 h 1316717"/>
                  <a:gd name="connsiteX6" fmla="*/ 571820 w 571820"/>
                  <a:gd name="connsiteY6" fmla="*/ 658359 h 1316717"/>
                  <a:gd name="connsiteX7" fmla="*/ 309203 w 571820"/>
                  <a:gd name="connsiteY7" fmla="*/ 1292372 h 1316717"/>
                  <a:gd name="connsiteX8" fmla="*/ 289403 w 571820"/>
                  <a:gd name="connsiteY8" fmla="*/ 1310368 h 1316717"/>
                  <a:gd name="connsiteX9" fmla="*/ 289403 w 571820"/>
                  <a:gd name="connsiteY9" fmla="*/ 1316717 h 1316717"/>
                  <a:gd name="connsiteX10" fmla="*/ 287393 w 571820"/>
                  <a:gd name="connsiteY10" fmla="*/ 1314890 h 1316717"/>
                  <a:gd name="connsiteX11" fmla="*/ 285910 w 571820"/>
                  <a:gd name="connsiteY11" fmla="*/ 1313542 h 1316717"/>
                  <a:gd name="connsiteX12" fmla="*/ 282417 w 571820"/>
                  <a:gd name="connsiteY12" fmla="*/ 1316717 h 1316717"/>
                  <a:gd name="connsiteX13" fmla="*/ 282417 w 571820"/>
                  <a:gd name="connsiteY13" fmla="*/ 1310367 h 1316717"/>
                  <a:gd name="connsiteX14" fmla="*/ 262617 w 571820"/>
                  <a:gd name="connsiteY14" fmla="*/ 1292372 h 1316717"/>
                  <a:gd name="connsiteX15" fmla="*/ 0 w 571820"/>
                  <a:gd name="connsiteY15" fmla="*/ 658358 h 1316717"/>
                  <a:gd name="connsiteX16" fmla="*/ 262617 w 571820"/>
                  <a:gd name="connsiteY16" fmla="*/ 24345 h 1316717"/>
                  <a:gd name="connsiteX17" fmla="*/ 282417 w 571820"/>
                  <a:gd name="connsiteY17" fmla="*/ 6349 h 1316717"/>
                  <a:gd name="connsiteX0" fmla="*/ 282417 w 571820"/>
                  <a:gd name="connsiteY0" fmla="*/ 6349 h 1316717"/>
                  <a:gd name="connsiteX1" fmla="*/ 285910 w 571820"/>
                  <a:gd name="connsiteY1" fmla="*/ 3175 h 1316717"/>
                  <a:gd name="connsiteX2" fmla="*/ 287393 w 571820"/>
                  <a:gd name="connsiteY2" fmla="*/ 1827 h 1316717"/>
                  <a:gd name="connsiteX3" fmla="*/ 289403 w 571820"/>
                  <a:gd name="connsiteY3" fmla="*/ 0 h 1316717"/>
                  <a:gd name="connsiteX4" fmla="*/ 289403 w 571820"/>
                  <a:gd name="connsiteY4" fmla="*/ 6349 h 1316717"/>
                  <a:gd name="connsiteX5" fmla="*/ 309203 w 571820"/>
                  <a:gd name="connsiteY5" fmla="*/ 24345 h 1316717"/>
                  <a:gd name="connsiteX6" fmla="*/ 571820 w 571820"/>
                  <a:gd name="connsiteY6" fmla="*/ 658359 h 1316717"/>
                  <a:gd name="connsiteX7" fmla="*/ 309203 w 571820"/>
                  <a:gd name="connsiteY7" fmla="*/ 1292372 h 1316717"/>
                  <a:gd name="connsiteX8" fmla="*/ 289403 w 571820"/>
                  <a:gd name="connsiteY8" fmla="*/ 1310368 h 1316717"/>
                  <a:gd name="connsiteX9" fmla="*/ 289403 w 571820"/>
                  <a:gd name="connsiteY9" fmla="*/ 1316717 h 1316717"/>
                  <a:gd name="connsiteX10" fmla="*/ 287393 w 571820"/>
                  <a:gd name="connsiteY10" fmla="*/ 1314890 h 1316717"/>
                  <a:gd name="connsiteX11" fmla="*/ 285910 w 571820"/>
                  <a:gd name="connsiteY11" fmla="*/ 1313542 h 1316717"/>
                  <a:gd name="connsiteX12" fmla="*/ 282417 w 571820"/>
                  <a:gd name="connsiteY12" fmla="*/ 1316717 h 1316717"/>
                  <a:gd name="connsiteX13" fmla="*/ 282417 w 571820"/>
                  <a:gd name="connsiteY13" fmla="*/ 1310367 h 1316717"/>
                  <a:gd name="connsiteX14" fmla="*/ 262617 w 571820"/>
                  <a:gd name="connsiteY14" fmla="*/ 1292372 h 1316717"/>
                  <a:gd name="connsiteX15" fmla="*/ 0 w 571820"/>
                  <a:gd name="connsiteY15" fmla="*/ 658358 h 1316717"/>
                  <a:gd name="connsiteX16" fmla="*/ 262617 w 571820"/>
                  <a:gd name="connsiteY16" fmla="*/ 24345 h 1316717"/>
                  <a:gd name="connsiteX17" fmla="*/ 282417 w 571820"/>
                  <a:gd name="connsiteY17" fmla="*/ 6349 h 1316717"/>
                  <a:gd name="connsiteX0" fmla="*/ 262617 w 571820"/>
                  <a:gd name="connsiteY0" fmla="*/ 24345 h 1316717"/>
                  <a:gd name="connsiteX1" fmla="*/ 285910 w 571820"/>
                  <a:gd name="connsiteY1" fmla="*/ 3175 h 1316717"/>
                  <a:gd name="connsiteX2" fmla="*/ 287393 w 571820"/>
                  <a:gd name="connsiteY2" fmla="*/ 1827 h 1316717"/>
                  <a:gd name="connsiteX3" fmla="*/ 289403 w 571820"/>
                  <a:gd name="connsiteY3" fmla="*/ 0 h 1316717"/>
                  <a:gd name="connsiteX4" fmla="*/ 289403 w 571820"/>
                  <a:gd name="connsiteY4" fmla="*/ 6349 h 1316717"/>
                  <a:gd name="connsiteX5" fmla="*/ 309203 w 571820"/>
                  <a:gd name="connsiteY5" fmla="*/ 24345 h 1316717"/>
                  <a:gd name="connsiteX6" fmla="*/ 571820 w 571820"/>
                  <a:gd name="connsiteY6" fmla="*/ 658359 h 1316717"/>
                  <a:gd name="connsiteX7" fmla="*/ 309203 w 571820"/>
                  <a:gd name="connsiteY7" fmla="*/ 1292372 h 1316717"/>
                  <a:gd name="connsiteX8" fmla="*/ 289403 w 571820"/>
                  <a:gd name="connsiteY8" fmla="*/ 1310368 h 1316717"/>
                  <a:gd name="connsiteX9" fmla="*/ 289403 w 571820"/>
                  <a:gd name="connsiteY9" fmla="*/ 1316717 h 1316717"/>
                  <a:gd name="connsiteX10" fmla="*/ 287393 w 571820"/>
                  <a:gd name="connsiteY10" fmla="*/ 1314890 h 1316717"/>
                  <a:gd name="connsiteX11" fmla="*/ 285910 w 571820"/>
                  <a:gd name="connsiteY11" fmla="*/ 1313542 h 1316717"/>
                  <a:gd name="connsiteX12" fmla="*/ 282417 w 571820"/>
                  <a:gd name="connsiteY12" fmla="*/ 1316717 h 1316717"/>
                  <a:gd name="connsiteX13" fmla="*/ 282417 w 571820"/>
                  <a:gd name="connsiteY13" fmla="*/ 1310367 h 1316717"/>
                  <a:gd name="connsiteX14" fmla="*/ 262617 w 571820"/>
                  <a:gd name="connsiteY14" fmla="*/ 1292372 h 1316717"/>
                  <a:gd name="connsiteX15" fmla="*/ 0 w 571820"/>
                  <a:gd name="connsiteY15" fmla="*/ 658358 h 1316717"/>
                  <a:gd name="connsiteX16" fmla="*/ 262617 w 571820"/>
                  <a:gd name="connsiteY16" fmla="*/ 24345 h 1316717"/>
                  <a:gd name="connsiteX0" fmla="*/ 262617 w 571820"/>
                  <a:gd name="connsiteY0" fmla="*/ 24345 h 1316717"/>
                  <a:gd name="connsiteX1" fmla="*/ 285910 w 571820"/>
                  <a:gd name="connsiteY1" fmla="*/ 3175 h 1316717"/>
                  <a:gd name="connsiteX2" fmla="*/ 287393 w 571820"/>
                  <a:gd name="connsiteY2" fmla="*/ 1827 h 1316717"/>
                  <a:gd name="connsiteX3" fmla="*/ 289403 w 571820"/>
                  <a:gd name="connsiteY3" fmla="*/ 0 h 1316717"/>
                  <a:gd name="connsiteX4" fmla="*/ 309203 w 571820"/>
                  <a:gd name="connsiteY4" fmla="*/ 24345 h 1316717"/>
                  <a:gd name="connsiteX5" fmla="*/ 571820 w 571820"/>
                  <a:gd name="connsiteY5" fmla="*/ 658359 h 1316717"/>
                  <a:gd name="connsiteX6" fmla="*/ 309203 w 571820"/>
                  <a:gd name="connsiteY6" fmla="*/ 1292372 h 1316717"/>
                  <a:gd name="connsiteX7" fmla="*/ 289403 w 571820"/>
                  <a:gd name="connsiteY7" fmla="*/ 1310368 h 1316717"/>
                  <a:gd name="connsiteX8" fmla="*/ 289403 w 571820"/>
                  <a:gd name="connsiteY8" fmla="*/ 1316717 h 1316717"/>
                  <a:gd name="connsiteX9" fmla="*/ 287393 w 571820"/>
                  <a:gd name="connsiteY9" fmla="*/ 1314890 h 1316717"/>
                  <a:gd name="connsiteX10" fmla="*/ 285910 w 571820"/>
                  <a:gd name="connsiteY10" fmla="*/ 1313542 h 1316717"/>
                  <a:gd name="connsiteX11" fmla="*/ 282417 w 571820"/>
                  <a:gd name="connsiteY11" fmla="*/ 1316717 h 1316717"/>
                  <a:gd name="connsiteX12" fmla="*/ 282417 w 571820"/>
                  <a:gd name="connsiteY12" fmla="*/ 1310367 h 1316717"/>
                  <a:gd name="connsiteX13" fmla="*/ 262617 w 571820"/>
                  <a:gd name="connsiteY13" fmla="*/ 1292372 h 1316717"/>
                  <a:gd name="connsiteX14" fmla="*/ 0 w 571820"/>
                  <a:gd name="connsiteY14" fmla="*/ 658358 h 1316717"/>
                  <a:gd name="connsiteX15" fmla="*/ 262617 w 571820"/>
                  <a:gd name="connsiteY15" fmla="*/ 24345 h 1316717"/>
                  <a:gd name="connsiteX0" fmla="*/ 262617 w 571820"/>
                  <a:gd name="connsiteY0" fmla="*/ 22518 h 1314890"/>
                  <a:gd name="connsiteX1" fmla="*/ 285910 w 571820"/>
                  <a:gd name="connsiteY1" fmla="*/ 1348 h 1314890"/>
                  <a:gd name="connsiteX2" fmla="*/ 287393 w 571820"/>
                  <a:gd name="connsiteY2" fmla="*/ 0 h 1314890"/>
                  <a:gd name="connsiteX3" fmla="*/ 309203 w 571820"/>
                  <a:gd name="connsiteY3" fmla="*/ 22518 h 1314890"/>
                  <a:gd name="connsiteX4" fmla="*/ 571820 w 571820"/>
                  <a:gd name="connsiteY4" fmla="*/ 656532 h 1314890"/>
                  <a:gd name="connsiteX5" fmla="*/ 309203 w 571820"/>
                  <a:gd name="connsiteY5" fmla="*/ 1290545 h 1314890"/>
                  <a:gd name="connsiteX6" fmla="*/ 289403 w 571820"/>
                  <a:gd name="connsiteY6" fmla="*/ 1308541 h 1314890"/>
                  <a:gd name="connsiteX7" fmla="*/ 289403 w 571820"/>
                  <a:gd name="connsiteY7" fmla="*/ 1314890 h 1314890"/>
                  <a:gd name="connsiteX8" fmla="*/ 287393 w 571820"/>
                  <a:gd name="connsiteY8" fmla="*/ 1313063 h 1314890"/>
                  <a:gd name="connsiteX9" fmla="*/ 285910 w 571820"/>
                  <a:gd name="connsiteY9" fmla="*/ 1311715 h 1314890"/>
                  <a:gd name="connsiteX10" fmla="*/ 282417 w 571820"/>
                  <a:gd name="connsiteY10" fmla="*/ 1314890 h 1314890"/>
                  <a:gd name="connsiteX11" fmla="*/ 282417 w 571820"/>
                  <a:gd name="connsiteY11" fmla="*/ 1308540 h 1314890"/>
                  <a:gd name="connsiteX12" fmla="*/ 262617 w 571820"/>
                  <a:gd name="connsiteY12" fmla="*/ 1290545 h 1314890"/>
                  <a:gd name="connsiteX13" fmla="*/ 0 w 571820"/>
                  <a:gd name="connsiteY13" fmla="*/ 656531 h 1314890"/>
                  <a:gd name="connsiteX14" fmla="*/ 262617 w 571820"/>
                  <a:gd name="connsiteY14" fmla="*/ 22518 h 1314890"/>
                  <a:gd name="connsiteX0" fmla="*/ 262617 w 571820"/>
                  <a:gd name="connsiteY0" fmla="*/ 21170 h 1313542"/>
                  <a:gd name="connsiteX1" fmla="*/ 285910 w 571820"/>
                  <a:gd name="connsiteY1" fmla="*/ 0 h 1313542"/>
                  <a:gd name="connsiteX2" fmla="*/ 309203 w 571820"/>
                  <a:gd name="connsiteY2" fmla="*/ 21170 h 1313542"/>
                  <a:gd name="connsiteX3" fmla="*/ 571820 w 571820"/>
                  <a:gd name="connsiteY3" fmla="*/ 655184 h 1313542"/>
                  <a:gd name="connsiteX4" fmla="*/ 309203 w 571820"/>
                  <a:gd name="connsiteY4" fmla="*/ 1289197 h 1313542"/>
                  <a:gd name="connsiteX5" fmla="*/ 289403 w 571820"/>
                  <a:gd name="connsiteY5" fmla="*/ 1307193 h 1313542"/>
                  <a:gd name="connsiteX6" fmla="*/ 289403 w 571820"/>
                  <a:gd name="connsiteY6" fmla="*/ 1313542 h 1313542"/>
                  <a:gd name="connsiteX7" fmla="*/ 287393 w 571820"/>
                  <a:gd name="connsiteY7" fmla="*/ 1311715 h 1313542"/>
                  <a:gd name="connsiteX8" fmla="*/ 285910 w 571820"/>
                  <a:gd name="connsiteY8" fmla="*/ 1310367 h 1313542"/>
                  <a:gd name="connsiteX9" fmla="*/ 282417 w 571820"/>
                  <a:gd name="connsiteY9" fmla="*/ 1313542 h 1313542"/>
                  <a:gd name="connsiteX10" fmla="*/ 282417 w 571820"/>
                  <a:gd name="connsiteY10" fmla="*/ 1307192 h 1313542"/>
                  <a:gd name="connsiteX11" fmla="*/ 262617 w 571820"/>
                  <a:gd name="connsiteY11" fmla="*/ 1289197 h 1313542"/>
                  <a:gd name="connsiteX12" fmla="*/ 0 w 571820"/>
                  <a:gd name="connsiteY12" fmla="*/ 655183 h 1313542"/>
                  <a:gd name="connsiteX13" fmla="*/ 262617 w 571820"/>
                  <a:gd name="connsiteY13" fmla="*/ 21170 h 1313542"/>
                  <a:gd name="connsiteX0" fmla="*/ 262617 w 571820"/>
                  <a:gd name="connsiteY0" fmla="*/ 21170 h 1313542"/>
                  <a:gd name="connsiteX1" fmla="*/ 285910 w 571820"/>
                  <a:gd name="connsiteY1" fmla="*/ 0 h 1313542"/>
                  <a:gd name="connsiteX2" fmla="*/ 309203 w 571820"/>
                  <a:gd name="connsiteY2" fmla="*/ 21170 h 1313542"/>
                  <a:gd name="connsiteX3" fmla="*/ 571820 w 571820"/>
                  <a:gd name="connsiteY3" fmla="*/ 655184 h 1313542"/>
                  <a:gd name="connsiteX4" fmla="*/ 309203 w 571820"/>
                  <a:gd name="connsiteY4" fmla="*/ 1289197 h 1313542"/>
                  <a:gd name="connsiteX5" fmla="*/ 289403 w 571820"/>
                  <a:gd name="connsiteY5" fmla="*/ 1307193 h 1313542"/>
                  <a:gd name="connsiteX6" fmla="*/ 289403 w 571820"/>
                  <a:gd name="connsiteY6" fmla="*/ 1313542 h 1313542"/>
                  <a:gd name="connsiteX7" fmla="*/ 287393 w 571820"/>
                  <a:gd name="connsiteY7" fmla="*/ 1311715 h 1313542"/>
                  <a:gd name="connsiteX8" fmla="*/ 285910 w 571820"/>
                  <a:gd name="connsiteY8" fmla="*/ 1310367 h 1313542"/>
                  <a:gd name="connsiteX9" fmla="*/ 282417 w 571820"/>
                  <a:gd name="connsiteY9" fmla="*/ 1313542 h 1313542"/>
                  <a:gd name="connsiteX10" fmla="*/ 262617 w 571820"/>
                  <a:gd name="connsiteY10" fmla="*/ 1289197 h 1313542"/>
                  <a:gd name="connsiteX11" fmla="*/ 0 w 571820"/>
                  <a:gd name="connsiteY11" fmla="*/ 655183 h 1313542"/>
                  <a:gd name="connsiteX12" fmla="*/ 262617 w 571820"/>
                  <a:gd name="connsiteY12" fmla="*/ 21170 h 1313542"/>
                  <a:gd name="connsiteX0" fmla="*/ 262617 w 571820"/>
                  <a:gd name="connsiteY0" fmla="*/ 21170 h 1313542"/>
                  <a:gd name="connsiteX1" fmla="*/ 285910 w 571820"/>
                  <a:gd name="connsiteY1" fmla="*/ 0 h 1313542"/>
                  <a:gd name="connsiteX2" fmla="*/ 309203 w 571820"/>
                  <a:gd name="connsiteY2" fmla="*/ 21170 h 1313542"/>
                  <a:gd name="connsiteX3" fmla="*/ 571820 w 571820"/>
                  <a:gd name="connsiteY3" fmla="*/ 655184 h 1313542"/>
                  <a:gd name="connsiteX4" fmla="*/ 309203 w 571820"/>
                  <a:gd name="connsiteY4" fmla="*/ 1289197 h 1313542"/>
                  <a:gd name="connsiteX5" fmla="*/ 289403 w 571820"/>
                  <a:gd name="connsiteY5" fmla="*/ 1307193 h 1313542"/>
                  <a:gd name="connsiteX6" fmla="*/ 289403 w 571820"/>
                  <a:gd name="connsiteY6" fmla="*/ 1313542 h 1313542"/>
                  <a:gd name="connsiteX7" fmla="*/ 287393 w 571820"/>
                  <a:gd name="connsiteY7" fmla="*/ 1311715 h 1313542"/>
                  <a:gd name="connsiteX8" fmla="*/ 285910 w 571820"/>
                  <a:gd name="connsiteY8" fmla="*/ 1310367 h 1313542"/>
                  <a:gd name="connsiteX9" fmla="*/ 262617 w 571820"/>
                  <a:gd name="connsiteY9" fmla="*/ 1289197 h 1313542"/>
                  <a:gd name="connsiteX10" fmla="*/ 0 w 571820"/>
                  <a:gd name="connsiteY10" fmla="*/ 655183 h 1313542"/>
                  <a:gd name="connsiteX11" fmla="*/ 262617 w 571820"/>
                  <a:gd name="connsiteY11" fmla="*/ 21170 h 1313542"/>
                  <a:gd name="connsiteX0" fmla="*/ 262617 w 571820"/>
                  <a:gd name="connsiteY0" fmla="*/ 21170 h 1313542"/>
                  <a:gd name="connsiteX1" fmla="*/ 285910 w 571820"/>
                  <a:gd name="connsiteY1" fmla="*/ 0 h 1313542"/>
                  <a:gd name="connsiteX2" fmla="*/ 309203 w 571820"/>
                  <a:gd name="connsiteY2" fmla="*/ 21170 h 1313542"/>
                  <a:gd name="connsiteX3" fmla="*/ 571820 w 571820"/>
                  <a:gd name="connsiteY3" fmla="*/ 655184 h 1313542"/>
                  <a:gd name="connsiteX4" fmla="*/ 309203 w 571820"/>
                  <a:gd name="connsiteY4" fmla="*/ 1289197 h 1313542"/>
                  <a:gd name="connsiteX5" fmla="*/ 289403 w 571820"/>
                  <a:gd name="connsiteY5" fmla="*/ 1307193 h 1313542"/>
                  <a:gd name="connsiteX6" fmla="*/ 289403 w 571820"/>
                  <a:gd name="connsiteY6" fmla="*/ 1313542 h 1313542"/>
                  <a:gd name="connsiteX7" fmla="*/ 287393 w 571820"/>
                  <a:gd name="connsiteY7" fmla="*/ 1311715 h 1313542"/>
                  <a:gd name="connsiteX8" fmla="*/ 262617 w 571820"/>
                  <a:gd name="connsiteY8" fmla="*/ 1289197 h 1313542"/>
                  <a:gd name="connsiteX9" fmla="*/ 0 w 571820"/>
                  <a:gd name="connsiteY9" fmla="*/ 655183 h 1313542"/>
                  <a:gd name="connsiteX10" fmla="*/ 262617 w 571820"/>
                  <a:gd name="connsiteY10" fmla="*/ 21170 h 1313542"/>
                  <a:gd name="connsiteX0" fmla="*/ 262617 w 571820"/>
                  <a:gd name="connsiteY0" fmla="*/ 21170 h 1313542"/>
                  <a:gd name="connsiteX1" fmla="*/ 285910 w 571820"/>
                  <a:gd name="connsiteY1" fmla="*/ 0 h 1313542"/>
                  <a:gd name="connsiteX2" fmla="*/ 309203 w 571820"/>
                  <a:gd name="connsiteY2" fmla="*/ 21170 h 1313542"/>
                  <a:gd name="connsiteX3" fmla="*/ 571820 w 571820"/>
                  <a:gd name="connsiteY3" fmla="*/ 655184 h 1313542"/>
                  <a:gd name="connsiteX4" fmla="*/ 309203 w 571820"/>
                  <a:gd name="connsiteY4" fmla="*/ 1289197 h 1313542"/>
                  <a:gd name="connsiteX5" fmla="*/ 289403 w 571820"/>
                  <a:gd name="connsiteY5" fmla="*/ 1307193 h 1313542"/>
                  <a:gd name="connsiteX6" fmla="*/ 289403 w 571820"/>
                  <a:gd name="connsiteY6" fmla="*/ 1313542 h 1313542"/>
                  <a:gd name="connsiteX7" fmla="*/ 262617 w 571820"/>
                  <a:gd name="connsiteY7" fmla="*/ 1289197 h 1313542"/>
                  <a:gd name="connsiteX8" fmla="*/ 0 w 571820"/>
                  <a:gd name="connsiteY8" fmla="*/ 655183 h 1313542"/>
                  <a:gd name="connsiteX9" fmla="*/ 262617 w 571820"/>
                  <a:gd name="connsiteY9" fmla="*/ 21170 h 1313542"/>
                  <a:gd name="connsiteX0" fmla="*/ 262617 w 571820"/>
                  <a:gd name="connsiteY0" fmla="*/ 21170 h 1364739"/>
                  <a:gd name="connsiteX1" fmla="*/ 285910 w 571820"/>
                  <a:gd name="connsiteY1" fmla="*/ 0 h 1364739"/>
                  <a:gd name="connsiteX2" fmla="*/ 309203 w 571820"/>
                  <a:gd name="connsiteY2" fmla="*/ 21170 h 1364739"/>
                  <a:gd name="connsiteX3" fmla="*/ 571820 w 571820"/>
                  <a:gd name="connsiteY3" fmla="*/ 655184 h 1364739"/>
                  <a:gd name="connsiteX4" fmla="*/ 309203 w 571820"/>
                  <a:gd name="connsiteY4" fmla="*/ 1289197 h 1364739"/>
                  <a:gd name="connsiteX5" fmla="*/ 289403 w 571820"/>
                  <a:gd name="connsiteY5" fmla="*/ 1307193 h 1364739"/>
                  <a:gd name="connsiteX6" fmla="*/ 177485 w 571820"/>
                  <a:gd name="connsiteY6" fmla="*/ 1364739 h 1364739"/>
                  <a:gd name="connsiteX7" fmla="*/ 262617 w 571820"/>
                  <a:gd name="connsiteY7" fmla="*/ 1289197 h 1364739"/>
                  <a:gd name="connsiteX8" fmla="*/ 0 w 571820"/>
                  <a:gd name="connsiteY8" fmla="*/ 655183 h 1364739"/>
                  <a:gd name="connsiteX9" fmla="*/ 262617 w 571820"/>
                  <a:gd name="connsiteY9" fmla="*/ 21170 h 1364739"/>
                  <a:gd name="connsiteX0" fmla="*/ 262617 w 571820"/>
                  <a:gd name="connsiteY0" fmla="*/ 21170 h 1364739"/>
                  <a:gd name="connsiteX1" fmla="*/ 285910 w 571820"/>
                  <a:gd name="connsiteY1" fmla="*/ 0 h 1364739"/>
                  <a:gd name="connsiteX2" fmla="*/ 309203 w 571820"/>
                  <a:gd name="connsiteY2" fmla="*/ 21170 h 1364739"/>
                  <a:gd name="connsiteX3" fmla="*/ 571820 w 571820"/>
                  <a:gd name="connsiteY3" fmla="*/ 655184 h 1364739"/>
                  <a:gd name="connsiteX4" fmla="*/ 309203 w 571820"/>
                  <a:gd name="connsiteY4" fmla="*/ 1289197 h 1364739"/>
                  <a:gd name="connsiteX5" fmla="*/ 285832 w 571820"/>
                  <a:gd name="connsiteY5" fmla="*/ 1311956 h 1364739"/>
                  <a:gd name="connsiteX6" fmla="*/ 177485 w 571820"/>
                  <a:gd name="connsiteY6" fmla="*/ 1364739 h 1364739"/>
                  <a:gd name="connsiteX7" fmla="*/ 262617 w 571820"/>
                  <a:gd name="connsiteY7" fmla="*/ 1289197 h 1364739"/>
                  <a:gd name="connsiteX8" fmla="*/ 0 w 571820"/>
                  <a:gd name="connsiteY8" fmla="*/ 655183 h 1364739"/>
                  <a:gd name="connsiteX9" fmla="*/ 262617 w 571820"/>
                  <a:gd name="connsiteY9" fmla="*/ 21170 h 1364739"/>
                  <a:gd name="connsiteX0" fmla="*/ 262617 w 571820"/>
                  <a:gd name="connsiteY0" fmla="*/ 21170 h 1311956"/>
                  <a:gd name="connsiteX1" fmla="*/ 285910 w 571820"/>
                  <a:gd name="connsiteY1" fmla="*/ 0 h 1311956"/>
                  <a:gd name="connsiteX2" fmla="*/ 309203 w 571820"/>
                  <a:gd name="connsiteY2" fmla="*/ 21170 h 1311956"/>
                  <a:gd name="connsiteX3" fmla="*/ 571820 w 571820"/>
                  <a:gd name="connsiteY3" fmla="*/ 655184 h 1311956"/>
                  <a:gd name="connsiteX4" fmla="*/ 309203 w 571820"/>
                  <a:gd name="connsiteY4" fmla="*/ 1289197 h 1311956"/>
                  <a:gd name="connsiteX5" fmla="*/ 285832 w 571820"/>
                  <a:gd name="connsiteY5" fmla="*/ 1311956 h 1311956"/>
                  <a:gd name="connsiteX6" fmla="*/ 262617 w 571820"/>
                  <a:gd name="connsiteY6" fmla="*/ 1289197 h 1311956"/>
                  <a:gd name="connsiteX7" fmla="*/ 0 w 571820"/>
                  <a:gd name="connsiteY7" fmla="*/ 655183 h 1311956"/>
                  <a:gd name="connsiteX8" fmla="*/ 262617 w 571820"/>
                  <a:gd name="connsiteY8" fmla="*/ 21170 h 13119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71820" h="1311956">
                    <a:moveTo>
                      <a:pt x="262617" y="21170"/>
                    </a:moveTo>
                    <a:lnTo>
                      <a:pt x="285910" y="0"/>
                    </a:lnTo>
                    <a:lnTo>
                      <a:pt x="309203" y="21170"/>
                    </a:lnTo>
                    <a:cubicBezTo>
                      <a:pt x="471461" y="183428"/>
                      <a:pt x="571820" y="407586"/>
                      <a:pt x="571820" y="655184"/>
                    </a:cubicBezTo>
                    <a:cubicBezTo>
                      <a:pt x="571820" y="902781"/>
                      <a:pt x="471461" y="1126939"/>
                      <a:pt x="309203" y="1289197"/>
                    </a:cubicBezTo>
                    <a:lnTo>
                      <a:pt x="285832" y="1311956"/>
                    </a:lnTo>
                    <a:lnTo>
                      <a:pt x="262617" y="1289197"/>
                    </a:lnTo>
                    <a:cubicBezTo>
                      <a:pt x="100359" y="1126938"/>
                      <a:pt x="0" y="902781"/>
                      <a:pt x="0" y="655183"/>
                    </a:cubicBezTo>
                    <a:cubicBezTo>
                      <a:pt x="0" y="407586"/>
                      <a:pt x="100359" y="183428"/>
                      <a:pt x="262617" y="21170"/>
                    </a:cubicBez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cxnSp>
            <p:nvCxnSpPr>
              <p:cNvPr id="22" name="Straight Connector 21">
                <a:extLst>
                  <a:ext uri="{FF2B5EF4-FFF2-40B4-BE49-F238E27FC236}">
                    <a16:creationId xmlns:a16="http://schemas.microsoft.com/office/drawing/2014/main" id="{803A57D6-0C36-4560-A08A-16768551EF6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8768695" y="4330454"/>
                <a:ext cx="0" cy="16200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pSp>
      </p:grpSp>
      <p:sp useBgFill="1">
        <p:nvSpPr>
          <p:cNvPr id="24" name="Rectangle 23">
            <a:extLst>
              <a:ext uri="{FF2B5EF4-FFF2-40B4-BE49-F238E27FC236}">
                <a16:creationId xmlns:a16="http://schemas.microsoft.com/office/drawing/2014/main" id="{CA5B2A81-2C8E-4963-AFD4-E539D168B4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DE2725A-D2A5-884D-A1EB-079588828947}"/>
              </a:ext>
            </a:extLst>
          </p:cNvPr>
          <p:cNvSpPr>
            <a:spLocks noGrp="1"/>
          </p:cNvSpPr>
          <p:nvPr>
            <p:ph type="title"/>
          </p:nvPr>
        </p:nvSpPr>
        <p:spPr>
          <a:xfrm>
            <a:off x="7766050" y="1079500"/>
            <a:ext cx="3884962" cy="2138400"/>
          </a:xfrm>
        </p:spPr>
        <p:txBody>
          <a:bodyPr vert="horz" lIns="0" tIns="0" rIns="0" bIns="0" rtlCol="0" anchor="b" anchorCtr="0">
            <a:normAutofit/>
          </a:bodyPr>
          <a:lstStyle/>
          <a:p>
            <a:pPr algn="ctr"/>
            <a:endParaRPr lang="en-US"/>
          </a:p>
        </p:txBody>
      </p:sp>
      <p:pic>
        <p:nvPicPr>
          <p:cNvPr id="7" name="Picture 6" descr="A group of people in a room&#10;&#10;Description automatically generated with low confidence">
            <a:extLst>
              <a:ext uri="{FF2B5EF4-FFF2-40B4-BE49-F238E27FC236}">
                <a16:creationId xmlns:a16="http://schemas.microsoft.com/office/drawing/2014/main" id="{072D8ABE-6D9F-8943-AF64-373CBADA382F}"/>
              </a:ext>
            </a:extLst>
          </p:cNvPr>
          <p:cNvPicPr>
            <a:picLocks noChangeAspect="1"/>
          </p:cNvPicPr>
          <p:nvPr/>
        </p:nvPicPr>
        <p:blipFill rotWithShape="1">
          <a:blip r:embed="rId2"/>
          <a:srcRect l="20695" r="14657" b="-1"/>
          <a:stretch/>
        </p:blipFill>
        <p:spPr>
          <a:xfrm>
            <a:off x="540000" y="540033"/>
            <a:ext cx="3337200" cy="2890800"/>
          </a:xfrm>
          <a:prstGeom prst="rect">
            <a:avLst/>
          </a:prstGeom>
        </p:spPr>
      </p:pic>
      <p:pic>
        <p:nvPicPr>
          <p:cNvPr id="9" name="Picture 8" descr="A picture containing grass, plant, tree&#10;&#10;Description automatically generated">
            <a:extLst>
              <a:ext uri="{FF2B5EF4-FFF2-40B4-BE49-F238E27FC236}">
                <a16:creationId xmlns:a16="http://schemas.microsoft.com/office/drawing/2014/main" id="{190D1C05-18D3-0340-A0F3-B8E8131D7A86}"/>
              </a:ext>
            </a:extLst>
          </p:cNvPr>
          <p:cNvPicPr>
            <a:picLocks noChangeAspect="1"/>
          </p:cNvPicPr>
          <p:nvPr/>
        </p:nvPicPr>
        <p:blipFill rotWithShape="1">
          <a:blip r:embed="rId3"/>
          <a:srcRect l="17017" r="13719" b="1"/>
          <a:stretch/>
        </p:blipFill>
        <p:spPr>
          <a:xfrm>
            <a:off x="3873600" y="540033"/>
            <a:ext cx="3337200" cy="2890800"/>
          </a:xfrm>
          <a:prstGeom prst="rect">
            <a:avLst/>
          </a:prstGeom>
        </p:spPr>
      </p:pic>
      <p:pic>
        <p:nvPicPr>
          <p:cNvPr id="5" name="Content Placeholder 4" descr="A group of people in a room&#10;&#10;Description automatically generated with low confidence">
            <a:extLst>
              <a:ext uri="{FF2B5EF4-FFF2-40B4-BE49-F238E27FC236}">
                <a16:creationId xmlns:a16="http://schemas.microsoft.com/office/drawing/2014/main" id="{36E5AD37-EEDB-174A-9109-5F6B17E22B78}"/>
              </a:ext>
            </a:extLst>
          </p:cNvPr>
          <p:cNvPicPr>
            <a:picLocks noGrp="1" noChangeAspect="1"/>
          </p:cNvPicPr>
          <p:nvPr>
            <p:ph idx="1"/>
          </p:nvPr>
        </p:nvPicPr>
        <p:blipFill rotWithShape="1">
          <a:blip r:embed="rId4"/>
          <a:srcRect l="15827" r="14909" b="1"/>
          <a:stretch/>
        </p:blipFill>
        <p:spPr>
          <a:xfrm>
            <a:off x="540000" y="3427200"/>
            <a:ext cx="3337200" cy="2890800"/>
          </a:xfrm>
          <a:prstGeom prst="rect">
            <a:avLst/>
          </a:prstGeom>
        </p:spPr>
      </p:pic>
      <p:pic>
        <p:nvPicPr>
          <p:cNvPr id="11" name="Picture 10" descr="A picture containing indoor, bed&#10;&#10;Description automatically generated">
            <a:extLst>
              <a:ext uri="{FF2B5EF4-FFF2-40B4-BE49-F238E27FC236}">
                <a16:creationId xmlns:a16="http://schemas.microsoft.com/office/drawing/2014/main" id="{B0555F31-0296-1E41-9ADA-7C5DE51A1810}"/>
              </a:ext>
            </a:extLst>
          </p:cNvPr>
          <p:cNvPicPr>
            <a:picLocks noChangeAspect="1"/>
          </p:cNvPicPr>
          <p:nvPr/>
        </p:nvPicPr>
        <p:blipFill rotWithShape="1">
          <a:blip r:embed="rId5"/>
          <a:srcRect l="14252" r="9207" b="2"/>
          <a:stretch/>
        </p:blipFill>
        <p:spPr>
          <a:xfrm>
            <a:off x="3873600" y="3427200"/>
            <a:ext cx="3337200" cy="2890800"/>
          </a:xfrm>
          <a:prstGeom prst="rect">
            <a:avLst/>
          </a:prstGeom>
        </p:spPr>
      </p:pic>
      <p:cxnSp>
        <p:nvCxnSpPr>
          <p:cNvPr id="26" name="Straight Connector 25">
            <a:extLst>
              <a:ext uri="{FF2B5EF4-FFF2-40B4-BE49-F238E27FC236}">
                <a16:creationId xmlns:a16="http://schemas.microsoft.com/office/drawing/2014/main" id="{9E7C23BC-DAA6-40E1-8166-B8C4439D143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438531" y="3690871"/>
            <a:ext cx="5400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pic>
        <p:nvPicPr>
          <p:cNvPr id="15" name="Picture 14" descr="A picture containing indoor, laying&#10;&#10;Description automatically generated">
            <a:extLst>
              <a:ext uri="{FF2B5EF4-FFF2-40B4-BE49-F238E27FC236}">
                <a16:creationId xmlns:a16="http://schemas.microsoft.com/office/drawing/2014/main" id="{E2D70A31-C770-7448-A8B9-D1B9318A1AE6}"/>
              </a:ext>
            </a:extLst>
          </p:cNvPr>
          <p:cNvPicPr>
            <a:picLocks noChangeAspect="1"/>
          </p:cNvPicPr>
          <p:nvPr/>
        </p:nvPicPr>
        <p:blipFill>
          <a:blip r:embed="rId6"/>
          <a:stretch>
            <a:fillRect/>
          </a:stretch>
        </p:blipFill>
        <p:spPr>
          <a:xfrm>
            <a:off x="8197827" y="3479522"/>
            <a:ext cx="2760910" cy="2664036"/>
          </a:xfrm>
          <a:prstGeom prst="rect">
            <a:avLst/>
          </a:prstGeom>
        </p:spPr>
      </p:pic>
    </p:spTree>
    <p:extLst>
      <p:ext uri="{BB962C8B-B14F-4D97-AF65-F5344CB8AC3E}">
        <p14:creationId xmlns:p14="http://schemas.microsoft.com/office/powerpoint/2010/main" val="27585911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id="{1F4CD6D0-88B6-45F4-AC60-54587D3C9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52" name="Picture 2051" descr="White stones balanced in a stack">
            <a:extLst>
              <a:ext uri="{FF2B5EF4-FFF2-40B4-BE49-F238E27FC236}">
                <a16:creationId xmlns:a16="http://schemas.microsoft.com/office/drawing/2014/main" id="{A0E887E7-4D60-4532-8589-31D0E161A7FB}"/>
              </a:ext>
            </a:extLst>
          </p:cNvPr>
          <p:cNvPicPr>
            <a:picLocks noChangeAspect="1"/>
          </p:cNvPicPr>
          <p:nvPr/>
        </p:nvPicPr>
        <p:blipFill rotWithShape="1">
          <a:blip r:embed="rId3"/>
          <a:srcRect t="15089" b="641"/>
          <a:stretch/>
        </p:blipFill>
        <p:spPr>
          <a:xfrm>
            <a:off x="20" y="10"/>
            <a:ext cx="12191980" cy="6857990"/>
          </a:xfrm>
          <a:custGeom>
            <a:avLst/>
            <a:gdLst/>
            <a:ahLst/>
            <a:cxnLst/>
            <a:rect l="l" t="t" r="r" b="b"/>
            <a:pathLst>
              <a:path w="12192000" h="6858000">
                <a:moveTo>
                  <a:pt x="0" y="0"/>
                </a:moveTo>
                <a:lnTo>
                  <a:pt x="12192000" y="0"/>
                </a:lnTo>
                <a:lnTo>
                  <a:pt x="12192000" y="6858000"/>
                </a:lnTo>
                <a:lnTo>
                  <a:pt x="0" y="6858000"/>
                </a:lnTo>
                <a:close/>
              </a:path>
            </a:pathLst>
          </a:custGeom>
        </p:spPr>
      </p:pic>
      <p:sp>
        <p:nvSpPr>
          <p:cNvPr id="74" name="Rectangle 73">
            <a:extLst>
              <a:ext uri="{FF2B5EF4-FFF2-40B4-BE49-F238E27FC236}">
                <a16:creationId xmlns:a16="http://schemas.microsoft.com/office/drawing/2014/main" id="{3092D32E-B1E6-4335-BD86-8461882A79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715000" y="381006"/>
            <a:ext cx="6857999" cy="6096000"/>
          </a:xfrm>
          <a:prstGeom prst="rect">
            <a:avLst/>
          </a:prstGeom>
          <a:gradFill flip="none" rotWithShape="1">
            <a:gsLst>
              <a:gs pos="0">
                <a:srgbClr val="000000">
                  <a:alpha val="35000"/>
                </a:srgbClr>
              </a:gs>
              <a:gs pos="100000">
                <a:srgbClr val="000000">
                  <a:alpha val="0"/>
                </a:srgbClr>
              </a:gs>
              <a:gs pos="60000">
                <a:srgbClr val="000000">
                  <a:alpha val="20000"/>
                </a:srgb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050" name="Rectangle 2">
            <a:extLst>
              <a:ext uri="{FF2B5EF4-FFF2-40B4-BE49-F238E27FC236}">
                <a16:creationId xmlns:a16="http://schemas.microsoft.com/office/drawing/2014/main" id="{CFFC7051-12B1-CD4A-AEF0-B51453DDE60C}"/>
              </a:ext>
            </a:extLst>
          </p:cNvPr>
          <p:cNvSpPr>
            <a:spLocks noGrp="1" noChangeArrowheads="1"/>
          </p:cNvSpPr>
          <p:nvPr>
            <p:ph type="ctrTitle"/>
          </p:nvPr>
        </p:nvSpPr>
        <p:spPr>
          <a:xfrm>
            <a:off x="6654795" y="1079500"/>
            <a:ext cx="4449086" cy="2138400"/>
          </a:xfrm>
        </p:spPr>
        <p:txBody>
          <a:bodyPr>
            <a:normAutofit/>
          </a:bodyPr>
          <a:lstStyle/>
          <a:p>
            <a:pPr eaLnBrk="1" hangingPunct="1"/>
            <a:r>
              <a:rPr lang="en-US" altLang="en-US">
                <a:solidFill>
                  <a:srgbClr val="FFFFFF"/>
                </a:solidFill>
              </a:rPr>
              <a:t>Aesthetics</a:t>
            </a:r>
          </a:p>
        </p:txBody>
      </p:sp>
      <p:sp>
        <p:nvSpPr>
          <p:cNvPr id="2" name="Subtitle 1">
            <a:extLst>
              <a:ext uri="{FF2B5EF4-FFF2-40B4-BE49-F238E27FC236}">
                <a16:creationId xmlns:a16="http://schemas.microsoft.com/office/drawing/2014/main" id="{A658EF0F-B05F-F741-8213-3C50249E1B64}"/>
              </a:ext>
            </a:extLst>
          </p:cNvPr>
          <p:cNvSpPr>
            <a:spLocks noGrp="1"/>
          </p:cNvSpPr>
          <p:nvPr>
            <p:ph type="subTitle" idx="1"/>
          </p:nvPr>
        </p:nvSpPr>
        <p:spPr>
          <a:xfrm>
            <a:off x="6652526" y="4113213"/>
            <a:ext cx="4453624" cy="1655762"/>
          </a:xfrm>
        </p:spPr>
        <p:txBody>
          <a:bodyPr>
            <a:normAutofit/>
          </a:bodyPr>
          <a:lstStyle/>
          <a:p>
            <a:endParaRPr lang="en-US">
              <a:solidFill>
                <a:srgbClr val="FFFFFF"/>
              </a:solidFill>
            </a:endParaRPr>
          </a:p>
        </p:txBody>
      </p:sp>
      <p:cxnSp>
        <p:nvCxnSpPr>
          <p:cNvPr id="76" name="Straight Connector 75">
            <a:extLst>
              <a:ext uri="{FF2B5EF4-FFF2-40B4-BE49-F238E27FC236}">
                <a16:creationId xmlns:a16="http://schemas.microsoft.com/office/drawing/2014/main" id="{9E7C23BC-DAA6-40E1-8166-B8C4439D143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609338" y="3690871"/>
            <a:ext cx="540000"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050"/>
                                        </p:tgtEl>
                                        <p:attrNameLst>
                                          <p:attrName>style.visibility</p:attrName>
                                        </p:attrNameLst>
                                      </p:cBhvr>
                                      <p:to>
                                        <p:strVal val="visible"/>
                                      </p:to>
                                    </p:set>
                                    <p:animEffect transition="in" filter="fade">
                                      <p:cBhvr>
                                        <p:cTn id="7" dur="400"/>
                                        <p:tgtEl>
                                          <p:spTgt spid="205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50" grpId="0"/>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2">
            <a:extLst>
              <a:ext uri="{FF2B5EF4-FFF2-40B4-BE49-F238E27FC236}">
                <a16:creationId xmlns:a16="http://schemas.microsoft.com/office/drawing/2014/main" id="{E150998E-C8D2-754F-B76F-F7A01ADE04C0}"/>
              </a:ext>
            </a:extLst>
          </p:cNvPr>
          <p:cNvSpPr>
            <a:spLocks noGrp="1" noChangeArrowheads="1"/>
          </p:cNvSpPr>
          <p:nvPr>
            <p:ph type="title"/>
          </p:nvPr>
        </p:nvSpPr>
        <p:spPr/>
        <p:txBody>
          <a:bodyPr/>
          <a:lstStyle/>
          <a:p>
            <a:pPr eaLnBrk="1" hangingPunct="1"/>
            <a:r>
              <a:rPr lang="en-US" altLang="en-US"/>
              <a:t>Intro Activity</a:t>
            </a:r>
          </a:p>
        </p:txBody>
      </p:sp>
      <p:sp>
        <p:nvSpPr>
          <p:cNvPr id="3075" name="Rectangle 3">
            <a:extLst>
              <a:ext uri="{FF2B5EF4-FFF2-40B4-BE49-F238E27FC236}">
                <a16:creationId xmlns:a16="http://schemas.microsoft.com/office/drawing/2014/main" id="{EF1931C8-4CB3-DF49-BB6F-2D46A448C646}"/>
              </a:ext>
            </a:extLst>
          </p:cNvPr>
          <p:cNvSpPr>
            <a:spLocks noGrp="1" noChangeArrowheads="1"/>
          </p:cNvSpPr>
          <p:nvPr>
            <p:ph type="body" idx="1"/>
          </p:nvPr>
        </p:nvSpPr>
        <p:spPr/>
        <p:txBody>
          <a:bodyPr/>
          <a:lstStyle/>
          <a:p>
            <a:pPr algn="ctr" eaLnBrk="1" hangingPunct="1"/>
            <a:endParaRPr lang="en-US" altLang="en-US"/>
          </a:p>
          <a:p>
            <a:pPr algn="ctr" eaLnBrk="1" hangingPunct="1"/>
            <a:endParaRPr lang="en-US" altLang="en-US"/>
          </a:p>
          <a:p>
            <a:pPr algn="ctr" eaLnBrk="1" hangingPunct="1"/>
            <a:r>
              <a:rPr lang="en-US" altLang="en-US"/>
              <a:t>What is Beauty?</a:t>
            </a:r>
          </a:p>
          <a:p>
            <a:pPr algn="ctr" eaLnBrk="1" hangingPunct="1"/>
            <a:r>
              <a:rPr lang="en-US" altLang="en-US"/>
              <a:t>Can you draw Beauty?</a:t>
            </a:r>
          </a:p>
          <a:p>
            <a:pPr algn="ctr" eaLnBrk="1" hangingPunct="1"/>
            <a:r>
              <a:rPr lang="en-US" altLang="en-US"/>
              <a:t>Can you describe something beautiful by hearing it?</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075">
                                            <p:txEl>
                                              <p:pRg st="2" end="2"/>
                                            </p:txEl>
                                          </p:spTgt>
                                        </p:tgtEl>
                                        <p:attrNameLst>
                                          <p:attrName>style.visibility</p:attrName>
                                        </p:attrNameLst>
                                      </p:cBhvr>
                                      <p:to>
                                        <p:strVal val="visible"/>
                                      </p:to>
                                    </p:set>
                                    <p:anim calcmode="lin" valueType="num">
                                      <p:cBhvr additive="base">
                                        <p:cTn id="7" dur="500" fill="hold"/>
                                        <p:tgtEl>
                                          <p:spTgt spid="3075">
                                            <p:txEl>
                                              <p:pRg st="2" end="2"/>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075">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075">
                                            <p:txEl>
                                              <p:pRg st="3" end="3"/>
                                            </p:txEl>
                                          </p:spTgt>
                                        </p:tgtEl>
                                        <p:attrNameLst>
                                          <p:attrName>style.visibility</p:attrName>
                                        </p:attrNameLst>
                                      </p:cBhvr>
                                      <p:to>
                                        <p:strVal val="visible"/>
                                      </p:to>
                                    </p:set>
                                    <p:anim calcmode="lin" valueType="num">
                                      <p:cBhvr additive="base">
                                        <p:cTn id="13" dur="500" fill="hold"/>
                                        <p:tgtEl>
                                          <p:spTgt spid="3075">
                                            <p:txEl>
                                              <p:pRg st="3" end="3"/>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075">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075">
                                            <p:txEl>
                                              <p:pRg st="4" end="4"/>
                                            </p:txEl>
                                          </p:spTgt>
                                        </p:tgtEl>
                                        <p:attrNameLst>
                                          <p:attrName>style.visibility</p:attrName>
                                        </p:attrNameLst>
                                      </p:cBhvr>
                                      <p:to>
                                        <p:strVal val="visible"/>
                                      </p:to>
                                    </p:set>
                                    <p:anim calcmode="lin" valueType="num">
                                      <p:cBhvr additive="base">
                                        <p:cTn id="19" dur="500" fill="hold"/>
                                        <p:tgtEl>
                                          <p:spTgt spid="3075">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075">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075" grpId="0" build="p"/>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4">
            <a:extLst>
              <a:ext uri="{FF2B5EF4-FFF2-40B4-BE49-F238E27FC236}">
                <a16:creationId xmlns:a16="http://schemas.microsoft.com/office/drawing/2014/main" id="{15837E03-670B-944E-9F72-483D07D3AA90}"/>
              </a:ext>
            </a:extLst>
          </p:cNvPr>
          <p:cNvSpPr>
            <a:spLocks noGrp="1" noChangeArrowheads="1"/>
          </p:cNvSpPr>
          <p:nvPr>
            <p:ph type="title"/>
          </p:nvPr>
        </p:nvSpPr>
        <p:spPr/>
        <p:txBody>
          <a:bodyPr/>
          <a:lstStyle/>
          <a:p>
            <a:pPr eaLnBrk="1" hangingPunct="1"/>
            <a:r>
              <a:rPr lang="en-US" altLang="en-US"/>
              <a:t>Intro Activity</a:t>
            </a:r>
          </a:p>
        </p:txBody>
      </p:sp>
      <p:sp>
        <p:nvSpPr>
          <p:cNvPr id="4099" name="Rectangle 5">
            <a:extLst>
              <a:ext uri="{FF2B5EF4-FFF2-40B4-BE49-F238E27FC236}">
                <a16:creationId xmlns:a16="http://schemas.microsoft.com/office/drawing/2014/main" id="{182E8B54-FA5A-0741-A7A2-4ABC8E61FE61}"/>
              </a:ext>
            </a:extLst>
          </p:cNvPr>
          <p:cNvSpPr>
            <a:spLocks noGrp="1" noChangeArrowheads="1"/>
          </p:cNvSpPr>
          <p:nvPr>
            <p:ph type="body" sz="half" idx="1"/>
          </p:nvPr>
        </p:nvSpPr>
        <p:spPr/>
        <p:txBody>
          <a:bodyPr/>
          <a:lstStyle/>
          <a:p>
            <a:pPr eaLnBrk="1" hangingPunct="1"/>
            <a:r>
              <a:rPr lang="en-US" altLang="en-US"/>
              <a:t>Look at the following works of Art and note the following…</a:t>
            </a:r>
          </a:p>
        </p:txBody>
      </p:sp>
      <p:sp>
        <p:nvSpPr>
          <p:cNvPr id="4100" name="Rectangle 6">
            <a:extLst>
              <a:ext uri="{FF2B5EF4-FFF2-40B4-BE49-F238E27FC236}">
                <a16:creationId xmlns:a16="http://schemas.microsoft.com/office/drawing/2014/main" id="{225D2FB6-8C91-B84F-9FA7-8201F9669856}"/>
              </a:ext>
            </a:extLst>
          </p:cNvPr>
          <p:cNvSpPr>
            <a:spLocks noGrp="1" noChangeArrowheads="1"/>
          </p:cNvSpPr>
          <p:nvPr>
            <p:ph type="body" sz="half" idx="2"/>
          </p:nvPr>
        </p:nvSpPr>
        <p:spPr/>
        <p:txBody>
          <a:bodyPr/>
          <a:lstStyle/>
          <a:p>
            <a:pPr eaLnBrk="1" hangingPunct="1"/>
            <a:r>
              <a:rPr lang="en-US" altLang="en-US"/>
              <a:t>Type of style</a:t>
            </a:r>
          </a:p>
          <a:p>
            <a:pPr eaLnBrk="1" hangingPunct="1"/>
            <a:r>
              <a:rPr lang="en-US" altLang="en-US"/>
              <a:t>It’s use</a:t>
            </a:r>
          </a:p>
          <a:p>
            <a:pPr eaLnBrk="1" hangingPunct="1"/>
            <a:r>
              <a:rPr lang="en-US" altLang="en-US"/>
              <a:t>It’s importance</a:t>
            </a:r>
          </a:p>
          <a:p>
            <a:pPr eaLnBrk="1" hangingPunct="1"/>
            <a:r>
              <a:rPr lang="en-US" altLang="en-US"/>
              <a:t>Your interpretation</a:t>
            </a:r>
          </a:p>
          <a:p>
            <a:pPr eaLnBrk="1" hangingPunct="1">
              <a:buFont typeface="Wingdings" pitchFamily="2" charset="2"/>
              <a:buNone/>
            </a:pPr>
            <a:endParaRPr lang="en-US" altLang="en-US"/>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30" presetClass="entr" presetSubtype="0" fill="hold" grpId="0" nodeType="clickEffect">
                                  <p:stCondLst>
                                    <p:cond delay="0"/>
                                  </p:stCondLst>
                                  <p:childTnLst>
                                    <p:set>
                                      <p:cBhvr>
                                        <p:cTn id="6" dur="1" fill="hold">
                                          <p:stCondLst>
                                            <p:cond delay="0"/>
                                          </p:stCondLst>
                                        </p:cTn>
                                        <p:tgtEl>
                                          <p:spTgt spid="4099">
                                            <p:txEl>
                                              <p:pRg st="0" end="0"/>
                                            </p:txEl>
                                          </p:spTgt>
                                        </p:tgtEl>
                                        <p:attrNameLst>
                                          <p:attrName>style.visibility</p:attrName>
                                        </p:attrNameLst>
                                      </p:cBhvr>
                                      <p:to>
                                        <p:strVal val="visible"/>
                                      </p:to>
                                    </p:set>
                                    <p:animEffect transition="in" filter="fade">
                                      <p:cBhvr>
                                        <p:cTn id="7" dur="800" decel="100000"/>
                                        <p:tgtEl>
                                          <p:spTgt spid="4099">
                                            <p:txEl>
                                              <p:pRg st="0" end="0"/>
                                            </p:txEl>
                                          </p:spTgt>
                                        </p:tgtEl>
                                      </p:cBhvr>
                                    </p:animEffect>
                                    <p:anim calcmode="lin" valueType="num">
                                      <p:cBhvr>
                                        <p:cTn id="8" dur="800" decel="100000" fill="hold"/>
                                        <p:tgtEl>
                                          <p:spTgt spid="4099">
                                            <p:txEl>
                                              <p:pRg st="0" end="0"/>
                                            </p:txEl>
                                          </p:spTgt>
                                        </p:tgtEl>
                                        <p:attrNameLst>
                                          <p:attrName>style.rotation</p:attrName>
                                        </p:attrNameLst>
                                      </p:cBhvr>
                                      <p:tavLst>
                                        <p:tav tm="0">
                                          <p:val>
                                            <p:fltVal val="-90"/>
                                          </p:val>
                                        </p:tav>
                                        <p:tav tm="100000">
                                          <p:val>
                                            <p:fltVal val="0"/>
                                          </p:val>
                                        </p:tav>
                                      </p:tavLst>
                                    </p:anim>
                                    <p:anim calcmode="lin" valueType="num">
                                      <p:cBhvr>
                                        <p:cTn id="9" dur="800" decel="100000" fill="hold"/>
                                        <p:tgtEl>
                                          <p:spTgt spid="4099">
                                            <p:txEl>
                                              <p:pRg st="0" end="0"/>
                                            </p:txEl>
                                          </p:spTgt>
                                        </p:tgtEl>
                                        <p:attrNameLst>
                                          <p:attrName>ppt_x</p:attrName>
                                        </p:attrNameLst>
                                      </p:cBhvr>
                                      <p:tavLst>
                                        <p:tav tm="0">
                                          <p:val>
                                            <p:strVal val="#ppt_x+0.4"/>
                                          </p:val>
                                        </p:tav>
                                        <p:tav tm="100000">
                                          <p:val>
                                            <p:strVal val="#ppt_x-0.05"/>
                                          </p:val>
                                        </p:tav>
                                      </p:tavLst>
                                    </p:anim>
                                    <p:anim calcmode="lin" valueType="num">
                                      <p:cBhvr>
                                        <p:cTn id="10" dur="800" decel="100000" fill="hold"/>
                                        <p:tgtEl>
                                          <p:spTgt spid="4099">
                                            <p:txEl>
                                              <p:pRg st="0" end="0"/>
                                            </p:txEl>
                                          </p:spTgt>
                                        </p:tgtEl>
                                        <p:attrNameLst>
                                          <p:attrName>ppt_y</p:attrName>
                                        </p:attrNameLst>
                                      </p:cBhvr>
                                      <p:tavLst>
                                        <p:tav tm="0">
                                          <p:val>
                                            <p:strVal val="#ppt_y-0.4"/>
                                          </p:val>
                                        </p:tav>
                                        <p:tav tm="100000">
                                          <p:val>
                                            <p:strVal val="#ppt_y+0.1"/>
                                          </p:val>
                                        </p:tav>
                                      </p:tavLst>
                                    </p:anim>
                                    <p:anim calcmode="lin" valueType="num">
                                      <p:cBhvr>
                                        <p:cTn id="11" dur="200" accel="100000" fill="hold">
                                          <p:stCondLst>
                                            <p:cond delay="800"/>
                                          </p:stCondLst>
                                        </p:cTn>
                                        <p:tgtEl>
                                          <p:spTgt spid="4099">
                                            <p:txEl>
                                              <p:pRg st="0" end="0"/>
                                            </p:txEl>
                                          </p:spTgt>
                                        </p:tgtEl>
                                        <p:attrNameLst>
                                          <p:attrName>ppt_x</p:attrName>
                                        </p:attrNameLst>
                                      </p:cBhvr>
                                      <p:tavLst>
                                        <p:tav tm="0">
                                          <p:val>
                                            <p:strVal val="#ppt_x-0.05"/>
                                          </p:val>
                                        </p:tav>
                                        <p:tav tm="100000">
                                          <p:val>
                                            <p:strVal val="#ppt_x"/>
                                          </p:val>
                                        </p:tav>
                                      </p:tavLst>
                                    </p:anim>
                                    <p:anim calcmode="lin" valueType="num">
                                      <p:cBhvr>
                                        <p:cTn id="12" dur="200" accel="100000" fill="hold">
                                          <p:stCondLst>
                                            <p:cond delay="800"/>
                                          </p:stCondLst>
                                        </p:cTn>
                                        <p:tgtEl>
                                          <p:spTgt spid="4099">
                                            <p:txEl>
                                              <p:pRg st="0" end="0"/>
                                            </p:txEl>
                                          </p:spTgt>
                                        </p:tgtEl>
                                        <p:attrNameLst>
                                          <p:attrName>ppt_y</p:attrName>
                                        </p:attrNameLst>
                                      </p:cBhvr>
                                      <p:tavLst>
                                        <p:tav tm="0">
                                          <p:val>
                                            <p:strVal val="#ppt_y+0.1"/>
                                          </p:val>
                                        </p:tav>
                                        <p:tav tm="100000">
                                          <p:val>
                                            <p:strVal val="#ppt_y"/>
                                          </p:val>
                                        </p:tav>
                                      </p:tavLst>
                                    </p:anim>
                                  </p:childTnLst>
                                </p:cTn>
                              </p:par>
                            </p:childTnLst>
                          </p:cTn>
                        </p:par>
                      </p:childTnLst>
                    </p:cTn>
                  </p:par>
                  <p:par>
                    <p:cTn id="13" fill="hold" nodeType="clickPar">
                      <p:stCondLst>
                        <p:cond delay="indefinite"/>
                      </p:stCondLst>
                      <p:childTnLst>
                        <p:par>
                          <p:cTn id="14" fill="hold" nodeType="withGroup">
                            <p:stCondLst>
                              <p:cond delay="0"/>
                            </p:stCondLst>
                            <p:childTnLst>
                              <p:par>
                                <p:cTn id="15" presetID="2" presetClass="entr" presetSubtype="4" fill="hold" grpId="0" nodeType="clickEffect">
                                  <p:stCondLst>
                                    <p:cond delay="0"/>
                                  </p:stCondLst>
                                  <p:childTnLst>
                                    <p:set>
                                      <p:cBhvr>
                                        <p:cTn id="16" dur="1" fill="hold">
                                          <p:stCondLst>
                                            <p:cond delay="0"/>
                                          </p:stCondLst>
                                        </p:cTn>
                                        <p:tgtEl>
                                          <p:spTgt spid="4100">
                                            <p:txEl>
                                              <p:pRg st="0" end="0"/>
                                            </p:txEl>
                                          </p:spTgt>
                                        </p:tgtEl>
                                        <p:attrNameLst>
                                          <p:attrName>style.visibility</p:attrName>
                                        </p:attrNameLst>
                                      </p:cBhvr>
                                      <p:to>
                                        <p:strVal val="visible"/>
                                      </p:to>
                                    </p:set>
                                    <p:anim calcmode="lin" valueType="num">
                                      <p:cBhvr additive="base">
                                        <p:cTn id="17" dur="500" fill="hold"/>
                                        <p:tgtEl>
                                          <p:spTgt spid="4100">
                                            <p:txEl>
                                              <p:pRg st="0" end="0"/>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4100">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9" fill="hold" nodeType="clickPar">
                      <p:stCondLst>
                        <p:cond delay="indefinite"/>
                      </p:stCondLst>
                      <p:childTnLst>
                        <p:par>
                          <p:cTn id="20" fill="hold" nodeType="withGroup">
                            <p:stCondLst>
                              <p:cond delay="0"/>
                            </p:stCondLst>
                            <p:childTnLst>
                              <p:par>
                                <p:cTn id="21" presetID="2" presetClass="entr" presetSubtype="4" fill="hold" grpId="0" nodeType="clickEffect">
                                  <p:stCondLst>
                                    <p:cond delay="0"/>
                                  </p:stCondLst>
                                  <p:childTnLst>
                                    <p:set>
                                      <p:cBhvr>
                                        <p:cTn id="22" dur="1" fill="hold">
                                          <p:stCondLst>
                                            <p:cond delay="0"/>
                                          </p:stCondLst>
                                        </p:cTn>
                                        <p:tgtEl>
                                          <p:spTgt spid="4100">
                                            <p:txEl>
                                              <p:pRg st="1" end="1"/>
                                            </p:txEl>
                                          </p:spTgt>
                                        </p:tgtEl>
                                        <p:attrNameLst>
                                          <p:attrName>style.visibility</p:attrName>
                                        </p:attrNameLst>
                                      </p:cBhvr>
                                      <p:to>
                                        <p:strVal val="visible"/>
                                      </p:to>
                                    </p:set>
                                    <p:anim calcmode="lin" valueType="num">
                                      <p:cBhvr additive="base">
                                        <p:cTn id="23" dur="500" fill="hold"/>
                                        <p:tgtEl>
                                          <p:spTgt spid="4100">
                                            <p:txEl>
                                              <p:pRg st="1" end="1"/>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4100">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5" fill="hold" nodeType="clickPar">
                      <p:stCondLst>
                        <p:cond delay="indefinite"/>
                      </p:stCondLst>
                      <p:childTnLst>
                        <p:par>
                          <p:cTn id="26" fill="hold" nodeType="withGroup">
                            <p:stCondLst>
                              <p:cond delay="0"/>
                            </p:stCondLst>
                            <p:childTnLst>
                              <p:par>
                                <p:cTn id="27" presetID="2" presetClass="entr" presetSubtype="4" fill="hold" grpId="0" nodeType="clickEffect">
                                  <p:stCondLst>
                                    <p:cond delay="0"/>
                                  </p:stCondLst>
                                  <p:childTnLst>
                                    <p:set>
                                      <p:cBhvr>
                                        <p:cTn id="28" dur="1" fill="hold">
                                          <p:stCondLst>
                                            <p:cond delay="0"/>
                                          </p:stCondLst>
                                        </p:cTn>
                                        <p:tgtEl>
                                          <p:spTgt spid="4100">
                                            <p:txEl>
                                              <p:pRg st="2" end="2"/>
                                            </p:txEl>
                                          </p:spTgt>
                                        </p:tgtEl>
                                        <p:attrNameLst>
                                          <p:attrName>style.visibility</p:attrName>
                                        </p:attrNameLst>
                                      </p:cBhvr>
                                      <p:to>
                                        <p:strVal val="visible"/>
                                      </p:to>
                                    </p:set>
                                    <p:anim calcmode="lin" valueType="num">
                                      <p:cBhvr additive="base">
                                        <p:cTn id="29" dur="500" fill="hold"/>
                                        <p:tgtEl>
                                          <p:spTgt spid="4100">
                                            <p:txEl>
                                              <p:pRg st="2" end="2"/>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4100">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31" fill="hold" nodeType="clickPar">
                      <p:stCondLst>
                        <p:cond delay="indefinite"/>
                      </p:stCondLst>
                      <p:childTnLst>
                        <p:par>
                          <p:cTn id="32" fill="hold" nodeType="withGroup">
                            <p:stCondLst>
                              <p:cond delay="0"/>
                            </p:stCondLst>
                            <p:childTnLst>
                              <p:par>
                                <p:cTn id="33" presetID="2" presetClass="entr" presetSubtype="4" fill="hold" grpId="0" nodeType="clickEffect">
                                  <p:stCondLst>
                                    <p:cond delay="0"/>
                                  </p:stCondLst>
                                  <p:childTnLst>
                                    <p:set>
                                      <p:cBhvr>
                                        <p:cTn id="34" dur="1" fill="hold">
                                          <p:stCondLst>
                                            <p:cond delay="0"/>
                                          </p:stCondLst>
                                        </p:cTn>
                                        <p:tgtEl>
                                          <p:spTgt spid="4100">
                                            <p:txEl>
                                              <p:pRg st="3" end="3"/>
                                            </p:txEl>
                                          </p:spTgt>
                                        </p:tgtEl>
                                        <p:attrNameLst>
                                          <p:attrName>style.visibility</p:attrName>
                                        </p:attrNameLst>
                                      </p:cBhvr>
                                      <p:to>
                                        <p:strVal val="visible"/>
                                      </p:to>
                                    </p:set>
                                    <p:anim calcmode="lin" valueType="num">
                                      <p:cBhvr additive="base">
                                        <p:cTn id="35" dur="500" fill="hold"/>
                                        <p:tgtEl>
                                          <p:spTgt spid="4100">
                                            <p:txEl>
                                              <p:pRg st="3" end="3"/>
                                            </p:txEl>
                                          </p:spTgt>
                                        </p:tgtEl>
                                        <p:attrNameLst>
                                          <p:attrName>ppt_x</p:attrName>
                                        </p:attrNameLst>
                                      </p:cBhvr>
                                      <p:tavLst>
                                        <p:tav tm="0">
                                          <p:val>
                                            <p:strVal val="#ppt_x"/>
                                          </p:val>
                                        </p:tav>
                                        <p:tav tm="100000">
                                          <p:val>
                                            <p:strVal val="#ppt_x"/>
                                          </p:val>
                                        </p:tav>
                                      </p:tavLst>
                                    </p:anim>
                                    <p:anim calcmode="lin" valueType="num">
                                      <p:cBhvr additive="base">
                                        <p:cTn id="36" dur="500" fill="hold"/>
                                        <p:tgtEl>
                                          <p:spTgt spid="4100">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099" grpId="0" build="p"/>
      <p:bldP spid="4100" grpId="0" build="p"/>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4">
            <a:extLst>
              <a:ext uri="{FF2B5EF4-FFF2-40B4-BE49-F238E27FC236}">
                <a16:creationId xmlns:a16="http://schemas.microsoft.com/office/drawing/2014/main" id="{9B41C8F3-D268-2141-A96D-BF490AD8D5EC}"/>
              </a:ext>
            </a:extLst>
          </p:cNvPr>
          <p:cNvSpPr>
            <a:spLocks noGrp="1" noChangeArrowheads="1"/>
          </p:cNvSpPr>
          <p:nvPr>
            <p:ph type="title"/>
          </p:nvPr>
        </p:nvSpPr>
        <p:spPr>
          <a:xfrm>
            <a:off x="2209800" y="381000"/>
            <a:ext cx="7772400" cy="1143000"/>
          </a:xfrm>
        </p:spPr>
        <p:txBody>
          <a:bodyPr/>
          <a:lstStyle/>
          <a:p>
            <a:pPr eaLnBrk="1" hangingPunct="1"/>
            <a:r>
              <a:rPr lang="en-US" altLang="en-US"/>
              <a:t>Emperor Augustus</a:t>
            </a:r>
          </a:p>
        </p:txBody>
      </p:sp>
      <p:pic>
        <p:nvPicPr>
          <p:cNvPr id="5123" name="Picture 6" descr="Augustus">
            <a:extLst>
              <a:ext uri="{FF2B5EF4-FFF2-40B4-BE49-F238E27FC236}">
                <a16:creationId xmlns:a16="http://schemas.microsoft.com/office/drawing/2014/main" id="{EE45F7A4-DE27-6945-9E63-C947131D6CD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267201" y="1371600"/>
            <a:ext cx="4149725" cy="5181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4">
            <a:extLst>
              <a:ext uri="{FF2B5EF4-FFF2-40B4-BE49-F238E27FC236}">
                <a16:creationId xmlns:a16="http://schemas.microsoft.com/office/drawing/2014/main" id="{D7A8DDFC-5EA6-8249-AA80-585940D11AE7}"/>
              </a:ext>
            </a:extLst>
          </p:cNvPr>
          <p:cNvSpPr>
            <a:spLocks noGrp="1" noChangeArrowheads="1"/>
          </p:cNvSpPr>
          <p:nvPr>
            <p:ph type="title"/>
          </p:nvPr>
        </p:nvSpPr>
        <p:spPr/>
        <p:txBody>
          <a:bodyPr/>
          <a:lstStyle/>
          <a:p>
            <a:pPr eaLnBrk="1" hangingPunct="1"/>
            <a:r>
              <a:rPr lang="en-US" altLang="en-US"/>
              <a:t>Ceiling of Sistine Chapel</a:t>
            </a:r>
          </a:p>
        </p:txBody>
      </p:sp>
      <p:pic>
        <p:nvPicPr>
          <p:cNvPr id="6147" name="Picture 6" descr="micsis3">
            <a:extLst>
              <a:ext uri="{FF2B5EF4-FFF2-40B4-BE49-F238E27FC236}">
                <a16:creationId xmlns:a16="http://schemas.microsoft.com/office/drawing/2014/main" id="{BAED50A6-C718-5547-B3ED-18905157974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133600" y="1498600"/>
            <a:ext cx="7848600" cy="5359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6">
            <a:extLst>
              <a:ext uri="{FF2B5EF4-FFF2-40B4-BE49-F238E27FC236}">
                <a16:creationId xmlns:a16="http://schemas.microsoft.com/office/drawing/2014/main" id="{751CB8E9-B23D-4740-B4AE-CADBDB0759AF}"/>
              </a:ext>
            </a:extLst>
          </p:cNvPr>
          <p:cNvSpPr>
            <a:spLocks noGrp="1" noChangeArrowheads="1"/>
          </p:cNvSpPr>
          <p:nvPr>
            <p:ph type="title"/>
          </p:nvPr>
        </p:nvSpPr>
        <p:spPr>
          <a:xfrm>
            <a:off x="2209800" y="457200"/>
            <a:ext cx="7772400" cy="1143000"/>
          </a:xfrm>
        </p:spPr>
        <p:txBody>
          <a:bodyPr/>
          <a:lstStyle/>
          <a:p>
            <a:pPr eaLnBrk="1" hangingPunct="1"/>
            <a:r>
              <a:rPr lang="en-US" altLang="en-US"/>
              <a:t>Tiffany Lamp</a:t>
            </a:r>
          </a:p>
        </p:txBody>
      </p:sp>
      <p:pic>
        <p:nvPicPr>
          <p:cNvPr id="7171" name="Picture 5" descr="Tiffanywisteria">
            <a:hlinkClick r:id="rId3"/>
            <a:extLst>
              <a:ext uri="{FF2B5EF4-FFF2-40B4-BE49-F238E27FC236}">
                <a16:creationId xmlns:a16="http://schemas.microsoft.com/office/drawing/2014/main" id="{23D9B663-211C-4A42-BBBC-8FE811D6F1FC}"/>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657601" y="1371601"/>
            <a:ext cx="4951413" cy="4962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4">
            <a:extLst>
              <a:ext uri="{FF2B5EF4-FFF2-40B4-BE49-F238E27FC236}">
                <a16:creationId xmlns:a16="http://schemas.microsoft.com/office/drawing/2014/main" id="{439FFB13-C046-794B-B618-AD0266637982}"/>
              </a:ext>
            </a:extLst>
          </p:cNvPr>
          <p:cNvSpPr>
            <a:spLocks noGrp="1" noChangeArrowheads="1"/>
          </p:cNvSpPr>
          <p:nvPr>
            <p:ph type="title"/>
          </p:nvPr>
        </p:nvSpPr>
        <p:spPr>
          <a:xfrm>
            <a:off x="1082675" y="349250"/>
            <a:ext cx="10026650" cy="1449388"/>
          </a:xfrm>
        </p:spPr>
        <p:txBody>
          <a:bodyPr/>
          <a:lstStyle/>
          <a:p>
            <a:pPr eaLnBrk="1" hangingPunct="1"/>
            <a:r>
              <a:rPr lang="en-US" altLang="en-US" sz="4000" i="1" dirty="0"/>
              <a:t>The Potato Eaters</a:t>
            </a:r>
            <a:r>
              <a:rPr lang="en-US" altLang="en-US" sz="4000" dirty="0"/>
              <a:t> by Van Gogh</a:t>
            </a:r>
          </a:p>
        </p:txBody>
      </p:sp>
      <p:pic>
        <p:nvPicPr>
          <p:cNvPr id="8195" name="Picture 6" descr="800px-Vincent_Van_Gogh_-_The_Potato_Eaters">
            <a:extLst>
              <a:ext uri="{FF2B5EF4-FFF2-40B4-BE49-F238E27FC236}">
                <a16:creationId xmlns:a16="http://schemas.microsoft.com/office/drawing/2014/main" id="{26AEDE31-6DC2-9646-94CE-B48B473EF13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362200" y="1798638"/>
            <a:ext cx="7162800" cy="50593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4">
            <a:extLst>
              <a:ext uri="{FF2B5EF4-FFF2-40B4-BE49-F238E27FC236}">
                <a16:creationId xmlns:a16="http://schemas.microsoft.com/office/drawing/2014/main" id="{DD2CAD09-1123-4549-9BE8-FE23D7215C40}"/>
              </a:ext>
            </a:extLst>
          </p:cNvPr>
          <p:cNvSpPr>
            <a:spLocks noGrp="1" noChangeArrowheads="1"/>
          </p:cNvSpPr>
          <p:nvPr>
            <p:ph type="title"/>
          </p:nvPr>
        </p:nvSpPr>
        <p:spPr>
          <a:xfrm>
            <a:off x="1082675" y="279400"/>
            <a:ext cx="10026650" cy="1135063"/>
          </a:xfrm>
        </p:spPr>
        <p:txBody>
          <a:bodyPr/>
          <a:lstStyle/>
          <a:p>
            <a:pPr eaLnBrk="1" hangingPunct="1"/>
            <a:r>
              <a:rPr lang="en-US" altLang="en-US" i="1" dirty="0"/>
              <a:t>Water Lilly Pond</a:t>
            </a:r>
            <a:r>
              <a:rPr lang="en-US" altLang="en-US" dirty="0"/>
              <a:t> by Monet</a:t>
            </a:r>
          </a:p>
        </p:txBody>
      </p:sp>
      <p:pic>
        <p:nvPicPr>
          <p:cNvPr id="9219" name="Picture 6" descr="Water Lily Pond by Claude Monet">
            <a:extLst>
              <a:ext uri="{FF2B5EF4-FFF2-40B4-BE49-F238E27FC236}">
                <a16:creationId xmlns:a16="http://schemas.microsoft.com/office/drawing/2014/main" id="{44224203-10A1-1042-A320-D3D51711B33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581400" y="1524001"/>
            <a:ext cx="5029200" cy="49180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4">
            <a:extLst>
              <a:ext uri="{FF2B5EF4-FFF2-40B4-BE49-F238E27FC236}">
                <a16:creationId xmlns:a16="http://schemas.microsoft.com/office/drawing/2014/main" id="{374CE70A-EABC-104B-AFC5-192BF3A34095}"/>
              </a:ext>
            </a:extLst>
          </p:cNvPr>
          <p:cNvSpPr>
            <a:spLocks noGrp="1" noChangeArrowheads="1"/>
          </p:cNvSpPr>
          <p:nvPr>
            <p:ph type="title"/>
          </p:nvPr>
        </p:nvSpPr>
        <p:spPr>
          <a:xfrm>
            <a:off x="2209800" y="381000"/>
            <a:ext cx="7772400" cy="1143000"/>
          </a:xfrm>
        </p:spPr>
        <p:txBody>
          <a:bodyPr/>
          <a:lstStyle/>
          <a:p>
            <a:pPr eaLnBrk="1" hangingPunct="1"/>
            <a:r>
              <a:rPr lang="en-US" altLang="en-US" i="1"/>
              <a:t>Don Quixote</a:t>
            </a:r>
            <a:r>
              <a:rPr lang="en-US" altLang="en-US"/>
              <a:t> by Picasso</a:t>
            </a:r>
          </a:p>
        </p:txBody>
      </p:sp>
      <p:pic>
        <p:nvPicPr>
          <p:cNvPr id="10243" name="Picture 6" descr="pablo-picasso-don-quixote">
            <a:extLst>
              <a:ext uri="{FF2B5EF4-FFF2-40B4-BE49-F238E27FC236}">
                <a16:creationId xmlns:a16="http://schemas.microsoft.com/office/drawing/2014/main" id="{D1D9EF13-4F6B-0944-9EF2-F56FFE301ED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886201" y="1371600"/>
            <a:ext cx="4333875" cy="5334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4">
            <a:extLst>
              <a:ext uri="{FF2B5EF4-FFF2-40B4-BE49-F238E27FC236}">
                <a16:creationId xmlns:a16="http://schemas.microsoft.com/office/drawing/2014/main" id="{78BBAACB-DB41-9644-BE1A-81B787928D38}"/>
              </a:ext>
            </a:extLst>
          </p:cNvPr>
          <p:cNvSpPr>
            <a:spLocks noGrp="1" noChangeArrowheads="1"/>
          </p:cNvSpPr>
          <p:nvPr>
            <p:ph type="title"/>
          </p:nvPr>
        </p:nvSpPr>
        <p:spPr>
          <a:xfrm>
            <a:off x="2209800" y="381000"/>
            <a:ext cx="7772400" cy="1143000"/>
          </a:xfrm>
        </p:spPr>
        <p:txBody>
          <a:bodyPr/>
          <a:lstStyle/>
          <a:p>
            <a:pPr eaLnBrk="1" hangingPunct="1"/>
            <a:r>
              <a:rPr lang="en-US" altLang="en-US" i="1"/>
              <a:t>Eyes in Heat</a:t>
            </a:r>
            <a:r>
              <a:rPr lang="en-US" altLang="en-US"/>
              <a:t> by Pollock</a:t>
            </a:r>
          </a:p>
        </p:txBody>
      </p:sp>
      <p:pic>
        <p:nvPicPr>
          <p:cNvPr id="11267" name="Picture 6" descr="pollock">
            <a:extLst>
              <a:ext uri="{FF2B5EF4-FFF2-40B4-BE49-F238E27FC236}">
                <a16:creationId xmlns:a16="http://schemas.microsoft.com/office/drawing/2014/main" id="{B4A2646B-7FC2-584A-9126-292988CCC90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962401" y="1447800"/>
            <a:ext cx="4100513" cy="52911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4">
            <a:extLst>
              <a:ext uri="{FF2B5EF4-FFF2-40B4-BE49-F238E27FC236}">
                <a16:creationId xmlns:a16="http://schemas.microsoft.com/office/drawing/2014/main" id="{5FD50F19-D5B9-E244-B8A3-7B2A16FDB673}"/>
              </a:ext>
            </a:extLst>
          </p:cNvPr>
          <p:cNvSpPr>
            <a:spLocks noGrp="1" noChangeArrowheads="1"/>
          </p:cNvSpPr>
          <p:nvPr>
            <p:ph type="title"/>
          </p:nvPr>
        </p:nvSpPr>
        <p:spPr>
          <a:xfrm>
            <a:off x="879474" y="333023"/>
            <a:ext cx="11312525" cy="2463800"/>
          </a:xfrm>
        </p:spPr>
        <p:txBody>
          <a:bodyPr/>
          <a:lstStyle/>
          <a:p>
            <a:pPr eaLnBrk="1" hangingPunct="1"/>
            <a:r>
              <a:rPr lang="en-US" altLang="en-US" sz="4000" i="1" dirty="0"/>
              <a:t>Campbell's Soup Can </a:t>
            </a:r>
            <a:r>
              <a:rPr lang="en-US" altLang="en-US" sz="4000" dirty="0"/>
              <a:t>by Warhol </a:t>
            </a:r>
          </a:p>
        </p:txBody>
      </p:sp>
      <p:pic>
        <p:nvPicPr>
          <p:cNvPr id="4" name="Picture 6" descr="andy-warhol-campbell_soup-can-121207-1">
            <a:extLst>
              <a:ext uri="{FF2B5EF4-FFF2-40B4-BE49-F238E27FC236}">
                <a16:creationId xmlns:a16="http://schemas.microsoft.com/office/drawing/2014/main" id="{D6098E85-1E80-7B4B-B47D-9726A83445D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530725" y="2357438"/>
            <a:ext cx="2839115" cy="4286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a:extLst>
              <a:ext uri="{FF2B5EF4-FFF2-40B4-BE49-F238E27FC236}">
                <a16:creationId xmlns:a16="http://schemas.microsoft.com/office/drawing/2014/main" id="{B2CC18B1-A630-7541-B2A1-FD9DD00218FC}"/>
              </a:ext>
            </a:extLst>
          </p:cNvPr>
          <p:cNvSpPr>
            <a:spLocks noGrp="1" noChangeArrowheads="1"/>
          </p:cNvSpPr>
          <p:nvPr>
            <p:ph type="title"/>
          </p:nvPr>
        </p:nvSpPr>
        <p:spPr/>
        <p:txBody>
          <a:bodyPr/>
          <a:lstStyle/>
          <a:p>
            <a:pPr eaLnBrk="1" hangingPunct="1"/>
            <a:r>
              <a:rPr lang="en-US" altLang="en-US"/>
              <a:t>Questions…</a:t>
            </a:r>
          </a:p>
        </p:txBody>
      </p:sp>
      <p:sp>
        <p:nvSpPr>
          <p:cNvPr id="13315" name="Rectangle 3">
            <a:extLst>
              <a:ext uri="{FF2B5EF4-FFF2-40B4-BE49-F238E27FC236}">
                <a16:creationId xmlns:a16="http://schemas.microsoft.com/office/drawing/2014/main" id="{CBDFAF34-27C4-A04B-9ECC-EEDBBB5C8D8B}"/>
              </a:ext>
            </a:extLst>
          </p:cNvPr>
          <p:cNvSpPr>
            <a:spLocks noGrp="1" noChangeArrowheads="1"/>
          </p:cNvSpPr>
          <p:nvPr>
            <p:ph type="body" idx="1"/>
          </p:nvPr>
        </p:nvSpPr>
        <p:spPr/>
        <p:txBody>
          <a:bodyPr/>
          <a:lstStyle/>
          <a:p>
            <a:pPr eaLnBrk="1" hangingPunct="1"/>
            <a:r>
              <a:rPr lang="en-US" altLang="en-US"/>
              <a:t>What is art? Are these pieces of Art?</a:t>
            </a:r>
          </a:p>
          <a:p>
            <a:pPr eaLnBrk="1" hangingPunct="1">
              <a:buFont typeface="Wingdings" pitchFamily="2" charset="2"/>
              <a:buNone/>
            </a:pPr>
            <a:endParaRPr lang="en-US" altLang="en-US"/>
          </a:p>
          <a:p>
            <a:pPr eaLnBrk="1" hangingPunct="1"/>
            <a:r>
              <a:rPr lang="en-US" altLang="en-US"/>
              <a:t>How do you determine what is good or bad art?  Any requirements? </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5" presetClass="entr" presetSubtype="0" fill="hold" grpId="0" nodeType="clickEffect">
                                  <p:stCondLst>
                                    <p:cond delay="0"/>
                                  </p:stCondLst>
                                  <p:childTnLst>
                                    <p:set>
                                      <p:cBhvr>
                                        <p:cTn id="6" dur="1" fill="hold">
                                          <p:stCondLst>
                                            <p:cond delay="0"/>
                                          </p:stCondLst>
                                        </p:cTn>
                                        <p:tgtEl>
                                          <p:spTgt spid="13315">
                                            <p:txEl>
                                              <p:pRg st="0" end="0"/>
                                            </p:txEl>
                                          </p:spTgt>
                                        </p:tgtEl>
                                        <p:attrNameLst>
                                          <p:attrName>style.visibility</p:attrName>
                                        </p:attrNameLst>
                                      </p:cBhvr>
                                      <p:to>
                                        <p:strVal val="visible"/>
                                      </p:to>
                                    </p:set>
                                    <p:anim calcmode="lin" valueType="num">
                                      <p:cBhvr>
                                        <p:cTn id="7" dur="500" decel="50000" fill="hold">
                                          <p:stCondLst>
                                            <p:cond delay="0"/>
                                          </p:stCondLst>
                                        </p:cTn>
                                        <p:tgtEl>
                                          <p:spTgt spid="13315">
                                            <p:txEl>
                                              <p:pRg st="0" end="0"/>
                                            </p:txEl>
                                          </p:spTgt>
                                        </p:tgtEl>
                                        <p:attrNameLst>
                                          <p:attrName>style.rotation</p:attrName>
                                        </p:attrNameLst>
                                      </p:cBhvr>
                                      <p:tavLst>
                                        <p:tav tm="0">
                                          <p:val>
                                            <p:fltVal val="-90"/>
                                          </p:val>
                                        </p:tav>
                                        <p:tav tm="100000">
                                          <p:val>
                                            <p:fltVal val="0"/>
                                          </p:val>
                                        </p:tav>
                                      </p:tavLst>
                                    </p:anim>
                                    <p:anim calcmode="lin" valueType="num">
                                      <p:cBhvr>
                                        <p:cTn id="8" dur="500" decel="50000" fill="hold">
                                          <p:stCondLst>
                                            <p:cond delay="0"/>
                                          </p:stCondLst>
                                        </p:cTn>
                                        <p:tgtEl>
                                          <p:spTgt spid="13315">
                                            <p:txEl>
                                              <p:pRg st="0" end="0"/>
                                            </p:txEl>
                                          </p:spTgt>
                                        </p:tgtEl>
                                        <p:attrNameLst>
                                          <p:attrName>ppt_w</p:attrName>
                                        </p:attrNameLst>
                                      </p:cBhvr>
                                      <p:tavLst>
                                        <p:tav tm="0">
                                          <p:val>
                                            <p:strVal val="#ppt_w"/>
                                          </p:val>
                                        </p:tav>
                                        <p:tav tm="100000">
                                          <p:val>
                                            <p:strVal val="#ppt_w*.05"/>
                                          </p:val>
                                        </p:tav>
                                      </p:tavLst>
                                    </p:anim>
                                    <p:anim calcmode="lin" valueType="num">
                                      <p:cBhvr>
                                        <p:cTn id="9" dur="500" accel="50000" fill="hold">
                                          <p:stCondLst>
                                            <p:cond delay="500"/>
                                          </p:stCondLst>
                                        </p:cTn>
                                        <p:tgtEl>
                                          <p:spTgt spid="13315">
                                            <p:txEl>
                                              <p:pRg st="0" end="0"/>
                                            </p:txEl>
                                          </p:spTgt>
                                        </p:tgtEl>
                                        <p:attrNameLst>
                                          <p:attrName>ppt_w</p:attrName>
                                        </p:attrNameLst>
                                      </p:cBhvr>
                                      <p:tavLst>
                                        <p:tav tm="0">
                                          <p:val>
                                            <p:strVal val="#ppt_w*.05"/>
                                          </p:val>
                                        </p:tav>
                                        <p:tav tm="100000">
                                          <p:val>
                                            <p:strVal val="#ppt_w"/>
                                          </p:val>
                                        </p:tav>
                                      </p:tavLst>
                                    </p:anim>
                                    <p:anim calcmode="lin" valueType="num">
                                      <p:cBhvr>
                                        <p:cTn id="10" dur="1000" fill="hold"/>
                                        <p:tgtEl>
                                          <p:spTgt spid="13315">
                                            <p:txEl>
                                              <p:pRg st="0" end="0"/>
                                            </p:txEl>
                                          </p:spTgt>
                                        </p:tgtEl>
                                        <p:attrNameLst>
                                          <p:attrName>ppt_h</p:attrName>
                                        </p:attrNameLst>
                                      </p:cBhvr>
                                      <p:tavLst>
                                        <p:tav tm="0">
                                          <p:val>
                                            <p:strVal val="#ppt_h"/>
                                          </p:val>
                                        </p:tav>
                                        <p:tav tm="100000">
                                          <p:val>
                                            <p:strVal val="#ppt_h"/>
                                          </p:val>
                                        </p:tav>
                                      </p:tavLst>
                                    </p:anim>
                                    <p:anim calcmode="lin" valueType="num">
                                      <p:cBhvr>
                                        <p:cTn id="11" dur="500" decel="50000" fill="hold">
                                          <p:stCondLst>
                                            <p:cond delay="0"/>
                                          </p:stCondLst>
                                        </p:cTn>
                                        <p:tgtEl>
                                          <p:spTgt spid="13315">
                                            <p:txEl>
                                              <p:pRg st="0" end="0"/>
                                            </p:txEl>
                                          </p:spTgt>
                                        </p:tgtEl>
                                        <p:attrNameLst>
                                          <p:attrName>ppt_x</p:attrName>
                                        </p:attrNameLst>
                                      </p:cBhvr>
                                      <p:tavLst>
                                        <p:tav tm="0">
                                          <p:val>
                                            <p:strVal val="#ppt_x+.4"/>
                                          </p:val>
                                        </p:tav>
                                        <p:tav tm="100000">
                                          <p:val>
                                            <p:strVal val="#ppt_x"/>
                                          </p:val>
                                        </p:tav>
                                      </p:tavLst>
                                    </p:anim>
                                    <p:anim calcmode="lin" valueType="num">
                                      <p:cBhvr>
                                        <p:cTn id="12" dur="500" decel="50000" fill="hold">
                                          <p:stCondLst>
                                            <p:cond delay="0"/>
                                          </p:stCondLst>
                                        </p:cTn>
                                        <p:tgtEl>
                                          <p:spTgt spid="13315">
                                            <p:txEl>
                                              <p:pRg st="0" end="0"/>
                                            </p:txEl>
                                          </p:spTgt>
                                        </p:tgtEl>
                                        <p:attrNameLst>
                                          <p:attrName>ppt_y</p:attrName>
                                        </p:attrNameLst>
                                      </p:cBhvr>
                                      <p:tavLst>
                                        <p:tav tm="0">
                                          <p:val>
                                            <p:strVal val="#ppt_y-.2"/>
                                          </p:val>
                                        </p:tav>
                                        <p:tav tm="100000">
                                          <p:val>
                                            <p:strVal val="#ppt_y+.1"/>
                                          </p:val>
                                        </p:tav>
                                      </p:tavLst>
                                    </p:anim>
                                    <p:anim calcmode="lin" valueType="num">
                                      <p:cBhvr>
                                        <p:cTn id="13" dur="500" accel="50000" fill="hold">
                                          <p:stCondLst>
                                            <p:cond delay="500"/>
                                          </p:stCondLst>
                                        </p:cTn>
                                        <p:tgtEl>
                                          <p:spTgt spid="13315">
                                            <p:txEl>
                                              <p:pRg st="0" end="0"/>
                                            </p:txEl>
                                          </p:spTgt>
                                        </p:tgtEl>
                                        <p:attrNameLst>
                                          <p:attrName>ppt_y</p:attrName>
                                        </p:attrNameLst>
                                      </p:cBhvr>
                                      <p:tavLst>
                                        <p:tav tm="0">
                                          <p:val>
                                            <p:strVal val="#ppt_y+.1"/>
                                          </p:val>
                                        </p:tav>
                                        <p:tav tm="100000">
                                          <p:val>
                                            <p:strVal val="#ppt_y"/>
                                          </p:val>
                                        </p:tav>
                                      </p:tavLst>
                                    </p:anim>
                                    <p:animEffect transition="in" filter="fade">
                                      <p:cBhvr>
                                        <p:cTn id="14" dur="1000" decel="50000">
                                          <p:stCondLst>
                                            <p:cond delay="0"/>
                                          </p:stCondLst>
                                        </p:cTn>
                                        <p:tgtEl>
                                          <p:spTgt spid="13315">
                                            <p:txEl>
                                              <p:pRg st="0" end="0"/>
                                            </p:txEl>
                                          </p:spTgt>
                                        </p:tgtEl>
                                      </p:cBhvr>
                                    </p:animEffect>
                                  </p:childTnLst>
                                </p:cTn>
                              </p:par>
                            </p:childTnLst>
                          </p:cTn>
                        </p:par>
                      </p:childTnLst>
                    </p:cTn>
                  </p:par>
                  <p:par>
                    <p:cTn id="15" fill="hold" nodeType="clickPar">
                      <p:stCondLst>
                        <p:cond delay="indefinite"/>
                      </p:stCondLst>
                      <p:childTnLst>
                        <p:par>
                          <p:cTn id="16" fill="hold" nodeType="withGroup">
                            <p:stCondLst>
                              <p:cond delay="0"/>
                            </p:stCondLst>
                            <p:childTnLst>
                              <p:par>
                                <p:cTn id="17" presetID="25" presetClass="entr" presetSubtype="0" fill="hold" grpId="0" nodeType="clickEffect">
                                  <p:stCondLst>
                                    <p:cond delay="0"/>
                                  </p:stCondLst>
                                  <p:childTnLst>
                                    <p:set>
                                      <p:cBhvr>
                                        <p:cTn id="18" dur="1" fill="hold">
                                          <p:stCondLst>
                                            <p:cond delay="0"/>
                                          </p:stCondLst>
                                        </p:cTn>
                                        <p:tgtEl>
                                          <p:spTgt spid="13315">
                                            <p:txEl>
                                              <p:pRg st="2" end="2"/>
                                            </p:txEl>
                                          </p:spTgt>
                                        </p:tgtEl>
                                        <p:attrNameLst>
                                          <p:attrName>style.visibility</p:attrName>
                                        </p:attrNameLst>
                                      </p:cBhvr>
                                      <p:to>
                                        <p:strVal val="visible"/>
                                      </p:to>
                                    </p:set>
                                    <p:anim calcmode="lin" valueType="num">
                                      <p:cBhvr>
                                        <p:cTn id="19" dur="500" decel="50000" fill="hold">
                                          <p:stCondLst>
                                            <p:cond delay="0"/>
                                          </p:stCondLst>
                                        </p:cTn>
                                        <p:tgtEl>
                                          <p:spTgt spid="13315">
                                            <p:txEl>
                                              <p:pRg st="2" end="2"/>
                                            </p:txEl>
                                          </p:spTgt>
                                        </p:tgtEl>
                                        <p:attrNameLst>
                                          <p:attrName>style.rotation</p:attrName>
                                        </p:attrNameLst>
                                      </p:cBhvr>
                                      <p:tavLst>
                                        <p:tav tm="0">
                                          <p:val>
                                            <p:fltVal val="-90"/>
                                          </p:val>
                                        </p:tav>
                                        <p:tav tm="100000">
                                          <p:val>
                                            <p:fltVal val="0"/>
                                          </p:val>
                                        </p:tav>
                                      </p:tavLst>
                                    </p:anim>
                                    <p:anim calcmode="lin" valueType="num">
                                      <p:cBhvr>
                                        <p:cTn id="20" dur="500" decel="50000" fill="hold">
                                          <p:stCondLst>
                                            <p:cond delay="0"/>
                                          </p:stCondLst>
                                        </p:cTn>
                                        <p:tgtEl>
                                          <p:spTgt spid="13315">
                                            <p:txEl>
                                              <p:pRg st="2" end="2"/>
                                            </p:txEl>
                                          </p:spTgt>
                                        </p:tgtEl>
                                        <p:attrNameLst>
                                          <p:attrName>ppt_w</p:attrName>
                                        </p:attrNameLst>
                                      </p:cBhvr>
                                      <p:tavLst>
                                        <p:tav tm="0">
                                          <p:val>
                                            <p:strVal val="#ppt_w"/>
                                          </p:val>
                                        </p:tav>
                                        <p:tav tm="100000">
                                          <p:val>
                                            <p:strVal val="#ppt_w*.05"/>
                                          </p:val>
                                        </p:tav>
                                      </p:tavLst>
                                    </p:anim>
                                    <p:anim calcmode="lin" valueType="num">
                                      <p:cBhvr>
                                        <p:cTn id="21" dur="500" accel="50000" fill="hold">
                                          <p:stCondLst>
                                            <p:cond delay="500"/>
                                          </p:stCondLst>
                                        </p:cTn>
                                        <p:tgtEl>
                                          <p:spTgt spid="13315">
                                            <p:txEl>
                                              <p:pRg st="2" end="2"/>
                                            </p:txEl>
                                          </p:spTgt>
                                        </p:tgtEl>
                                        <p:attrNameLst>
                                          <p:attrName>ppt_w</p:attrName>
                                        </p:attrNameLst>
                                      </p:cBhvr>
                                      <p:tavLst>
                                        <p:tav tm="0">
                                          <p:val>
                                            <p:strVal val="#ppt_w*.05"/>
                                          </p:val>
                                        </p:tav>
                                        <p:tav tm="100000">
                                          <p:val>
                                            <p:strVal val="#ppt_w"/>
                                          </p:val>
                                        </p:tav>
                                      </p:tavLst>
                                    </p:anim>
                                    <p:anim calcmode="lin" valueType="num">
                                      <p:cBhvr>
                                        <p:cTn id="22" dur="1000" fill="hold"/>
                                        <p:tgtEl>
                                          <p:spTgt spid="13315">
                                            <p:txEl>
                                              <p:pRg st="2" end="2"/>
                                            </p:txEl>
                                          </p:spTgt>
                                        </p:tgtEl>
                                        <p:attrNameLst>
                                          <p:attrName>ppt_h</p:attrName>
                                        </p:attrNameLst>
                                      </p:cBhvr>
                                      <p:tavLst>
                                        <p:tav tm="0">
                                          <p:val>
                                            <p:strVal val="#ppt_h"/>
                                          </p:val>
                                        </p:tav>
                                        <p:tav tm="100000">
                                          <p:val>
                                            <p:strVal val="#ppt_h"/>
                                          </p:val>
                                        </p:tav>
                                      </p:tavLst>
                                    </p:anim>
                                    <p:anim calcmode="lin" valueType="num">
                                      <p:cBhvr>
                                        <p:cTn id="23" dur="500" decel="50000" fill="hold">
                                          <p:stCondLst>
                                            <p:cond delay="0"/>
                                          </p:stCondLst>
                                        </p:cTn>
                                        <p:tgtEl>
                                          <p:spTgt spid="13315">
                                            <p:txEl>
                                              <p:pRg st="2" end="2"/>
                                            </p:txEl>
                                          </p:spTgt>
                                        </p:tgtEl>
                                        <p:attrNameLst>
                                          <p:attrName>ppt_x</p:attrName>
                                        </p:attrNameLst>
                                      </p:cBhvr>
                                      <p:tavLst>
                                        <p:tav tm="0">
                                          <p:val>
                                            <p:strVal val="#ppt_x+.4"/>
                                          </p:val>
                                        </p:tav>
                                        <p:tav tm="100000">
                                          <p:val>
                                            <p:strVal val="#ppt_x"/>
                                          </p:val>
                                        </p:tav>
                                      </p:tavLst>
                                    </p:anim>
                                    <p:anim calcmode="lin" valueType="num">
                                      <p:cBhvr>
                                        <p:cTn id="24" dur="500" decel="50000" fill="hold">
                                          <p:stCondLst>
                                            <p:cond delay="0"/>
                                          </p:stCondLst>
                                        </p:cTn>
                                        <p:tgtEl>
                                          <p:spTgt spid="13315">
                                            <p:txEl>
                                              <p:pRg st="2" end="2"/>
                                            </p:txEl>
                                          </p:spTgt>
                                        </p:tgtEl>
                                        <p:attrNameLst>
                                          <p:attrName>ppt_y</p:attrName>
                                        </p:attrNameLst>
                                      </p:cBhvr>
                                      <p:tavLst>
                                        <p:tav tm="0">
                                          <p:val>
                                            <p:strVal val="#ppt_y-.2"/>
                                          </p:val>
                                        </p:tav>
                                        <p:tav tm="100000">
                                          <p:val>
                                            <p:strVal val="#ppt_y+.1"/>
                                          </p:val>
                                        </p:tav>
                                      </p:tavLst>
                                    </p:anim>
                                    <p:anim calcmode="lin" valueType="num">
                                      <p:cBhvr>
                                        <p:cTn id="25" dur="500" accel="50000" fill="hold">
                                          <p:stCondLst>
                                            <p:cond delay="500"/>
                                          </p:stCondLst>
                                        </p:cTn>
                                        <p:tgtEl>
                                          <p:spTgt spid="13315">
                                            <p:txEl>
                                              <p:pRg st="2" end="2"/>
                                            </p:txEl>
                                          </p:spTgt>
                                        </p:tgtEl>
                                        <p:attrNameLst>
                                          <p:attrName>ppt_y</p:attrName>
                                        </p:attrNameLst>
                                      </p:cBhvr>
                                      <p:tavLst>
                                        <p:tav tm="0">
                                          <p:val>
                                            <p:strVal val="#ppt_y+.1"/>
                                          </p:val>
                                        </p:tav>
                                        <p:tav tm="100000">
                                          <p:val>
                                            <p:strVal val="#ppt_y"/>
                                          </p:val>
                                        </p:tav>
                                      </p:tavLst>
                                    </p:anim>
                                    <p:animEffect transition="in" filter="fade">
                                      <p:cBhvr>
                                        <p:cTn id="26" dur="1000" decel="50000">
                                          <p:stCondLst>
                                            <p:cond delay="0"/>
                                          </p:stCondLst>
                                        </p:cTn>
                                        <p:tgtEl>
                                          <p:spTgt spid="13315">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315" grpId="0" build="p"/>
    </p:bld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Text Box 2">
            <a:extLst>
              <a:ext uri="{FF2B5EF4-FFF2-40B4-BE49-F238E27FC236}">
                <a16:creationId xmlns:a16="http://schemas.microsoft.com/office/drawing/2014/main" id="{0BFAE811-CE0C-AF45-BB0F-2FB75FA8DEEF}"/>
              </a:ext>
            </a:extLst>
          </p:cNvPr>
          <p:cNvSpPr txBox="1">
            <a:spLocks noChangeArrowheads="1"/>
          </p:cNvSpPr>
          <p:nvPr/>
        </p:nvSpPr>
        <p:spPr bwMode="auto">
          <a:xfrm>
            <a:off x="3124200" y="609601"/>
            <a:ext cx="5410200" cy="701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1000">
                <a:solidFill>
                  <a:schemeClr val="tx1"/>
                </a:solidFill>
                <a:latin typeface="Times New Roman" panose="02020603050405020304" pitchFamily="18" charset="0"/>
              </a:defRPr>
            </a:lvl1pPr>
            <a:lvl2pPr marL="742950" indent="-285750" eaLnBrk="0" hangingPunct="0">
              <a:defRPr sz="1000">
                <a:solidFill>
                  <a:schemeClr val="tx1"/>
                </a:solidFill>
                <a:latin typeface="Times New Roman" panose="02020603050405020304" pitchFamily="18" charset="0"/>
              </a:defRPr>
            </a:lvl2pPr>
            <a:lvl3pPr marL="1143000" indent="-228600" eaLnBrk="0" hangingPunct="0">
              <a:defRPr sz="1000">
                <a:solidFill>
                  <a:schemeClr val="tx1"/>
                </a:solidFill>
                <a:latin typeface="Times New Roman" panose="02020603050405020304" pitchFamily="18" charset="0"/>
              </a:defRPr>
            </a:lvl3pPr>
            <a:lvl4pPr marL="1600200" indent="-228600" eaLnBrk="0" hangingPunct="0">
              <a:defRPr sz="1000">
                <a:solidFill>
                  <a:schemeClr val="tx1"/>
                </a:solidFill>
                <a:latin typeface="Times New Roman" panose="02020603050405020304" pitchFamily="18" charset="0"/>
              </a:defRPr>
            </a:lvl4pPr>
            <a:lvl5pPr marL="2057400" indent="-228600" eaLnBrk="0" hangingPunct="0">
              <a:defRPr sz="1000">
                <a:solidFill>
                  <a:schemeClr val="tx1"/>
                </a:solidFill>
                <a:latin typeface="Times New Roman" panose="02020603050405020304" pitchFamily="18" charset="0"/>
              </a:defRPr>
            </a:lvl5pPr>
            <a:lvl6pPr marL="2514600" indent="-228600" eaLnBrk="0" fontAlgn="base" hangingPunct="0">
              <a:spcBef>
                <a:spcPct val="0"/>
              </a:spcBef>
              <a:spcAft>
                <a:spcPct val="0"/>
              </a:spcAft>
              <a:defRPr sz="1000">
                <a:solidFill>
                  <a:schemeClr val="tx1"/>
                </a:solidFill>
                <a:latin typeface="Times New Roman" panose="02020603050405020304" pitchFamily="18" charset="0"/>
              </a:defRPr>
            </a:lvl6pPr>
            <a:lvl7pPr marL="2971800" indent="-228600" eaLnBrk="0" fontAlgn="base" hangingPunct="0">
              <a:spcBef>
                <a:spcPct val="0"/>
              </a:spcBef>
              <a:spcAft>
                <a:spcPct val="0"/>
              </a:spcAft>
              <a:defRPr sz="1000">
                <a:solidFill>
                  <a:schemeClr val="tx1"/>
                </a:solidFill>
                <a:latin typeface="Times New Roman" panose="02020603050405020304" pitchFamily="18" charset="0"/>
              </a:defRPr>
            </a:lvl7pPr>
            <a:lvl8pPr marL="3429000" indent="-228600" eaLnBrk="0" fontAlgn="base" hangingPunct="0">
              <a:spcBef>
                <a:spcPct val="0"/>
              </a:spcBef>
              <a:spcAft>
                <a:spcPct val="0"/>
              </a:spcAft>
              <a:defRPr sz="1000">
                <a:solidFill>
                  <a:schemeClr val="tx1"/>
                </a:solidFill>
                <a:latin typeface="Times New Roman" panose="02020603050405020304" pitchFamily="18" charset="0"/>
              </a:defRPr>
            </a:lvl8pPr>
            <a:lvl9pPr marL="3886200" indent="-228600" eaLnBrk="0" fontAlgn="base" hangingPunct="0">
              <a:spcBef>
                <a:spcPct val="0"/>
              </a:spcBef>
              <a:spcAft>
                <a:spcPct val="0"/>
              </a:spcAft>
              <a:defRPr sz="1000">
                <a:solidFill>
                  <a:schemeClr val="tx1"/>
                </a:solidFill>
                <a:latin typeface="Times New Roman" panose="02020603050405020304" pitchFamily="18" charset="0"/>
              </a:defRPr>
            </a:lvl9pPr>
          </a:lstStyle>
          <a:p>
            <a:pPr algn="ctr" eaLnBrk="1" hangingPunct="1">
              <a:spcBef>
                <a:spcPct val="50000"/>
              </a:spcBef>
            </a:pPr>
            <a:r>
              <a:rPr lang="en-US" altLang="en-US" sz="4000">
                <a:solidFill>
                  <a:schemeClr val="tx2"/>
                </a:solidFill>
              </a:rPr>
              <a:t>Vocabulary Check</a:t>
            </a:r>
          </a:p>
        </p:txBody>
      </p:sp>
      <p:sp>
        <p:nvSpPr>
          <p:cNvPr id="16387" name="Text Box 3">
            <a:extLst>
              <a:ext uri="{FF2B5EF4-FFF2-40B4-BE49-F238E27FC236}">
                <a16:creationId xmlns:a16="http://schemas.microsoft.com/office/drawing/2014/main" id="{C9FD66CA-3380-CA46-9B35-36B8CA53C338}"/>
              </a:ext>
            </a:extLst>
          </p:cNvPr>
          <p:cNvSpPr txBox="1">
            <a:spLocks noChangeArrowheads="1"/>
          </p:cNvSpPr>
          <p:nvPr/>
        </p:nvSpPr>
        <p:spPr bwMode="auto">
          <a:xfrm>
            <a:off x="2133600" y="1600201"/>
            <a:ext cx="7696200" cy="4246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marL="1588" indent="-1588" defTabSz="114300" eaLnBrk="0" hangingPunct="0">
              <a:defRPr sz="1000">
                <a:solidFill>
                  <a:schemeClr val="tx1"/>
                </a:solidFill>
                <a:latin typeface="Times New Roman" panose="02020603050405020304" pitchFamily="18" charset="0"/>
              </a:defRPr>
            </a:lvl1pPr>
            <a:lvl2pPr marL="742950" indent="-285750" defTabSz="114300" eaLnBrk="0" hangingPunct="0">
              <a:defRPr sz="1000">
                <a:solidFill>
                  <a:schemeClr val="tx1"/>
                </a:solidFill>
                <a:latin typeface="Times New Roman" panose="02020603050405020304" pitchFamily="18" charset="0"/>
              </a:defRPr>
            </a:lvl2pPr>
            <a:lvl3pPr marL="1143000" indent="-228600" defTabSz="114300" eaLnBrk="0" hangingPunct="0">
              <a:defRPr sz="1000">
                <a:solidFill>
                  <a:schemeClr val="tx1"/>
                </a:solidFill>
                <a:latin typeface="Times New Roman" panose="02020603050405020304" pitchFamily="18" charset="0"/>
              </a:defRPr>
            </a:lvl3pPr>
            <a:lvl4pPr marL="1600200" indent="-228600" defTabSz="114300" eaLnBrk="0" hangingPunct="0">
              <a:defRPr sz="1000">
                <a:solidFill>
                  <a:schemeClr val="tx1"/>
                </a:solidFill>
                <a:latin typeface="Times New Roman" panose="02020603050405020304" pitchFamily="18" charset="0"/>
              </a:defRPr>
            </a:lvl4pPr>
            <a:lvl5pPr marL="2057400" indent="-228600" defTabSz="114300" eaLnBrk="0" hangingPunct="0">
              <a:defRPr sz="1000">
                <a:solidFill>
                  <a:schemeClr val="tx1"/>
                </a:solidFill>
                <a:latin typeface="Times New Roman" panose="02020603050405020304" pitchFamily="18" charset="0"/>
              </a:defRPr>
            </a:lvl5pPr>
            <a:lvl6pPr marL="2514600" indent="-228600" defTabSz="114300" eaLnBrk="0" fontAlgn="base" hangingPunct="0">
              <a:spcBef>
                <a:spcPct val="0"/>
              </a:spcBef>
              <a:spcAft>
                <a:spcPct val="0"/>
              </a:spcAft>
              <a:defRPr sz="1000">
                <a:solidFill>
                  <a:schemeClr val="tx1"/>
                </a:solidFill>
                <a:latin typeface="Times New Roman" panose="02020603050405020304" pitchFamily="18" charset="0"/>
              </a:defRPr>
            </a:lvl6pPr>
            <a:lvl7pPr marL="2971800" indent="-228600" defTabSz="114300" eaLnBrk="0" fontAlgn="base" hangingPunct="0">
              <a:spcBef>
                <a:spcPct val="0"/>
              </a:spcBef>
              <a:spcAft>
                <a:spcPct val="0"/>
              </a:spcAft>
              <a:defRPr sz="1000">
                <a:solidFill>
                  <a:schemeClr val="tx1"/>
                </a:solidFill>
                <a:latin typeface="Times New Roman" panose="02020603050405020304" pitchFamily="18" charset="0"/>
              </a:defRPr>
            </a:lvl7pPr>
            <a:lvl8pPr marL="3429000" indent="-228600" defTabSz="114300" eaLnBrk="0" fontAlgn="base" hangingPunct="0">
              <a:spcBef>
                <a:spcPct val="0"/>
              </a:spcBef>
              <a:spcAft>
                <a:spcPct val="0"/>
              </a:spcAft>
              <a:defRPr sz="1000">
                <a:solidFill>
                  <a:schemeClr val="tx1"/>
                </a:solidFill>
                <a:latin typeface="Times New Roman" panose="02020603050405020304" pitchFamily="18" charset="0"/>
              </a:defRPr>
            </a:lvl8pPr>
            <a:lvl9pPr marL="3886200" indent="-228600" defTabSz="114300" eaLnBrk="0" fontAlgn="base" hangingPunct="0">
              <a:spcBef>
                <a:spcPct val="0"/>
              </a:spcBef>
              <a:spcAft>
                <a:spcPct val="0"/>
              </a:spcAft>
              <a:defRPr sz="1000">
                <a:solidFill>
                  <a:schemeClr val="tx1"/>
                </a:solidFill>
                <a:latin typeface="Times New Roman" panose="02020603050405020304" pitchFamily="18" charset="0"/>
              </a:defRPr>
            </a:lvl9pPr>
          </a:lstStyle>
          <a:p>
            <a:pPr eaLnBrk="1" hangingPunct="1"/>
            <a:r>
              <a:rPr lang="en-US" altLang="en-US" sz="3600"/>
              <a:t>Intuition</a:t>
            </a:r>
          </a:p>
          <a:p>
            <a:pPr eaLnBrk="1" hangingPunct="1"/>
            <a:endParaRPr lang="en-US" altLang="en-US" sz="3600"/>
          </a:p>
          <a:p>
            <a:pPr eaLnBrk="1" hangingPunct="1"/>
            <a:r>
              <a:rPr lang="en-US" altLang="en-US" sz="2400">
                <a:solidFill>
                  <a:schemeClr val="tx2"/>
                </a:solidFill>
              </a:rPr>
              <a:t>1. The act or faculty of knowing or sensing without the use of rational processes: immediate cognition. b. Knowledge gained by the use of this faculty; a perceptive insight. </a:t>
            </a:r>
          </a:p>
          <a:p>
            <a:pPr eaLnBrk="1" hangingPunct="1"/>
            <a:endParaRPr lang="en-US" altLang="en-US" sz="2400">
              <a:solidFill>
                <a:schemeClr val="tx2"/>
              </a:solidFill>
            </a:endParaRPr>
          </a:p>
          <a:p>
            <a:pPr eaLnBrk="1" hangingPunct="1"/>
            <a:r>
              <a:rPr lang="en-US" altLang="en-US" sz="2400">
                <a:solidFill>
                  <a:schemeClr val="tx2"/>
                </a:solidFill>
              </a:rPr>
              <a:t>2. A sense of something not evident or deducible; an impression. </a:t>
            </a:r>
          </a:p>
          <a:p>
            <a:pPr eaLnBrk="1" hangingPunct="1">
              <a:spcBef>
                <a:spcPct val="50000"/>
              </a:spcBef>
            </a:pPr>
            <a:endParaRPr lang="en-US" altLang="en-US" sz="2400">
              <a:solidFill>
                <a:schemeClr val="tx2"/>
              </a:solidFill>
            </a:endParaRPr>
          </a:p>
          <a:p>
            <a:pPr eaLnBrk="1" hangingPunct="1">
              <a:spcBef>
                <a:spcPct val="50000"/>
              </a:spcBef>
            </a:pPr>
            <a:endParaRPr lang="en-US" altLang="en-US" sz="1200"/>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nodeType="clickEffect">
                                  <p:stCondLst>
                                    <p:cond delay="0"/>
                                  </p:stCondLst>
                                  <p:childTnLst>
                                    <p:set>
                                      <p:cBhvr>
                                        <p:cTn id="6" dur="1" fill="hold">
                                          <p:stCondLst>
                                            <p:cond delay="0"/>
                                          </p:stCondLst>
                                        </p:cTn>
                                        <p:tgtEl>
                                          <p:spTgt spid="16387">
                                            <p:txEl>
                                              <p:pRg st="0" end="0"/>
                                            </p:txEl>
                                          </p:spTgt>
                                        </p:tgtEl>
                                        <p:attrNameLst>
                                          <p:attrName>style.visibility</p:attrName>
                                        </p:attrNameLst>
                                      </p:cBhvr>
                                      <p:to>
                                        <p:strVal val="visible"/>
                                      </p:to>
                                    </p:set>
                                    <p:anim calcmode="lin" valueType="num">
                                      <p:cBhvr additive="base">
                                        <p:cTn id="7" dur="500" fill="hold"/>
                                        <p:tgtEl>
                                          <p:spTgt spid="16387">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16387">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4" fill="hold" nodeType="clickEffect">
                                  <p:stCondLst>
                                    <p:cond delay="0"/>
                                  </p:stCondLst>
                                  <p:childTnLst>
                                    <p:set>
                                      <p:cBhvr>
                                        <p:cTn id="12" dur="1" fill="hold">
                                          <p:stCondLst>
                                            <p:cond delay="0"/>
                                          </p:stCondLst>
                                        </p:cTn>
                                        <p:tgtEl>
                                          <p:spTgt spid="16387">
                                            <p:txEl>
                                              <p:pRg st="2" end="2"/>
                                            </p:txEl>
                                          </p:spTgt>
                                        </p:tgtEl>
                                        <p:attrNameLst>
                                          <p:attrName>style.visibility</p:attrName>
                                        </p:attrNameLst>
                                      </p:cBhvr>
                                      <p:to>
                                        <p:strVal val="visible"/>
                                      </p:to>
                                    </p:set>
                                    <p:anim calcmode="lin" valueType="num">
                                      <p:cBhvr additive="base">
                                        <p:cTn id="13" dur="500" fill="hold"/>
                                        <p:tgtEl>
                                          <p:spTgt spid="16387">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16387">
                                            <p:txEl>
                                              <p:pRg st="2" end="2"/>
                                            </p:txEl>
                                          </p:spTgt>
                                        </p:tgtEl>
                                        <p:attrNameLst>
                                          <p:attrName>ppt_y</p:attrName>
                                        </p:attrNameLst>
                                      </p:cBhvr>
                                      <p:tavLst>
                                        <p:tav tm="0">
                                          <p:val>
                                            <p:strVal val="1+#ppt_h/2"/>
                                          </p:val>
                                        </p:tav>
                                        <p:tav tm="100000">
                                          <p:val>
                                            <p:strVal val="#ppt_y"/>
                                          </p:val>
                                        </p:tav>
                                      </p:tavLst>
                                    </p:anim>
                                  </p:childTnLst>
                                </p:cTn>
                              </p:par>
                              <p:par>
                                <p:cTn id="15" presetID="2" presetClass="entr" presetSubtype="4" fill="hold" nodeType="withEffect">
                                  <p:stCondLst>
                                    <p:cond delay="0"/>
                                  </p:stCondLst>
                                  <p:childTnLst>
                                    <p:set>
                                      <p:cBhvr>
                                        <p:cTn id="16" dur="1" fill="hold">
                                          <p:stCondLst>
                                            <p:cond delay="0"/>
                                          </p:stCondLst>
                                        </p:cTn>
                                        <p:tgtEl>
                                          <p:spTgt spid="16387">
                                            <p:txEl>
                                              <p:pRg st="4" end="4"/>
                                            </p:txEl>
                                          </p:spTgt>
                                        </p:tgtEl>
                                        <p:attrNameLst>
                                          <p:attrName>style.visibility</p:attrName>
                                        </p:attrNameLst>
                                      </p:cBhvr>
                                      <p:to>
                                        <p:strVal val="visible"/>
                                      </p:to>
                                    </p:set>
                                    <p:anim calcmode="lin" valueType="num">
                                      <p:cBhvr additive="base">
                                        <p:cTn id="17" dur="500" fill="hold"/>
                                        <p:tgtEl>
                                          <p:spTgt spid="16387">
                                            <p:txEl>
                                              <p:pRg st="4" end="4"/>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16387">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Text Box 2">
            <a:extLst>
              <a:ext uri="{FF2B5EF4-FFF2-40B4-BE49-F238E27FC236}">
                <a16:creationId xmlns:a16="http://schemas.microsoft.com/office/drawing/2014/main" id="{5B731819-9371-3E43-AFF4-D54299B4B84C}"/>
              </a:ext>
            </a:extLst>
          </p:cNvPr>
          <p:cNvSpPr txBox="1">
            <a:spLocks noChangeArrowheads="1"/>
          </p:cNvSpPr>
          <p:nvPr/>
        </p:nvSpPr>
        <p:spPr bwMode="auto">
          <a:xfrm>
            <a:off x="2133600" y="304801"/>
            <a:ext cx="7924800" cy="61555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marL="1588" indent="-1588" defTabSz="114300" eaLnBrk="0" hangingPunct="0">
              <a:defRPr sz="1000">
                <a:solidFill>
                  <a:schemeClr val="tx1"/>
                </a:solidFill>
                <a:latin typeface="Times New Roman" panose="02020603050405020304" pitchFamily="18" charset="0"/>
              </a:defRPr>
            </a:lvl1pPr>
            <a:lvl2pPr marL="742950" indent="-285750" defTabSz="114300" eaLnBrk="0" hangingPunct="0">
              <a:defRPr sz="1000">
                <a:solidFill>
                  <a:schemeClr val="tx1"/>
                </a:solidFill>
                <a:latin typeface="Times New Roman" panose="02020603050405020304" pitchFamily="18" charset="0"/>
              </a:defRPr>
            </a:lvl2pPr>
            <a:lvl3pPr marL="1143000" indent="-228600" defTabSz="114300" eaLnBrk="0" hangingPunct="0">
              <a:defRPr sz="1000">
                <a:solidFill>
                  <a:schemeClr val="tx1"/>
                </a:solidFill>
                <a:latin typeface="Times New Roman" panose="02020603050405020304" pitchFamily="18" charset="0"/>
              </a:defRPr>
            </a:lvl3pPr>
            <a:lvl4pPr marL="1600200" indent="-228600" defTabSz="114300" eaLnBrk="0" hangingPunct="0">
              <a:defRPr sz="1000">
                <a:solidFill>
                  <a:schemeClr val="tx1"/>
                </a:solidFill>
                <a:latin typeface="Times New Roman" panose="02020603050405020304" pitchFamily="18" charset="0"/>
              </a:defRPr>
            </a:lvl4pPr>
            <a:lvl5pPr marL="2057400" indent="-228600" defTabSz="114300" eaLnBrk="0" hangingPunct="0">
              <a:defRPr sz="1000">
                <a:solidFill>
                  <a:schemeClr val="tx1"/>
                </a:solidFill>
                <a:latin typeface="Times New Roman" panose="02020603050405020304" pitchFamily="18" charset="0"/>
              </a:defRPr>
            </a:lvl5pPr>
            <a:lvl6pPr marL="2514600" indent="-228600" defTabSz="114300" eaLnBrk="0" fontAlgn="base" hangingPunct="0">
              <a:spcBef>
                <a:spcPct val="0"/>
              </a:spcBef>
              <a:spcAft>
                <a:spcPct val="0"/>
              </a:spcAft>
              <a:defRPr sz="1000">
                <a:solidFill>
                  <a:schemeClr val="tx1"/>
                </a:solidFill>
                <a:latin typeface="Times New Roman" panose="02020603050405020304" pitchFamily="18" charset="0"/>
              </a:defRPr>
            </a:lvl6pPr>
            <a:lvl7pPr marL="2971800" indent="-228600" defTabSz="114300" eaLnBrk="0" fontAlgn="base" hangingPunct="0">
              <a:spcBef>
                <a:spcPct val="0"/>
              </a:spcBef>
              <a:spcAft>
                <a:spcPct val="0"/>
              </a:spcAft>
              <a:defRPr sz="1000">
                <a:solidFill>
                  <a:schemeClr val="tx1"/>
                </a:solidFill>
                <a:latin typeface="Times New Roman" panose="02020603050405020304" pitchFamily="18" charset="0"/>
              </a:defRPr>
            </a:lvl7pPr>
            <a:lvl8pPr marL="3429000" indent="-228600" defTabSz="114300" eaLnBrk="0" fontAlgn="base" hangingPunct="0">
              <a:spcBef>
                <a:spcPct val="0"/>
              </a:spcBef>
              <a:spcAft>
                <a:spcPct val="0"/>
              </a:spcAft>
              <a:defRPr sz="1000">
                <a:solidFill>
                  <a:schemeClr val="tx1"/>
                </a:solidFill>
                <a:latin typeface="Times New Roman" panose="02020603050405020304" pitchFamily="18" charset="0"/>
              </a:defRPr>
            </a:lvl8pPr>
            <a:lvl9pPr marL="3886200" indent="-228600" defTabSz="114300" eaLnBrk="0" fontAlgn="base" hangingPunct="0">
              <a:spcBef>
                <a:spcPct val="0"/>
              </a:spcBef>
              <a:spcAft>
                <a:spcPct val="0"/>
              </a:spcAft>
              <a:defRPr sz="1000">
                <a:solidFill>
                  <a:schemeClr val="tx1"/>
                </a:solidFill>
                <a:latin typeface="Times New Roman" panose="02020603050405020304" pitchFamily="18" charset="0"/>
              </a:defRPr>
            </a:lvl9pPr>
          </a:lstStyle>
          <a:p>
            <a:pPr eaLnBrk="1" hangingPunct="1"/>
            <a:r>
              <a:rPr lang="en-US" altLang="en-US" sz="3600"/>
              <a:t>Perception </a:t>
            </a:r>
          </a:p>
          <a:p>
            <a:pPr eaLnBrk="1" hangingPunct="1"/>
            <a:endParaRPr lang="en-US" altLang="en-US" sz="3600"/>
          </a:p>
          <a:p>
            <a:pPr eaLnBrk="1" hangingPunct="1"/>
            <a:r>
              <a:rPr lang="en-US" altLang="en-US" sz="2400">
                <a:solidFill>
                  <a:schemeClr val="tx2"/>
                </a:solidFill>
              </a:rPr>
              <a:t>The word, perception, comes from the Latin word:</a:t>
            </a:r>
          </a:p>
          <a:p>
            <a:pPr eaLnBrk="1" hangingPunct="1"/>
            <a:r>
              <a:rPr lang="en-US" altLang="en-US" sz="2400" i="1">
                <a:solidFill>
                  <a:schemeClr val="tx2"/>
                </a:solidFill>
              </a:rPr>
              <a:t>Capere</a:t>
            </a:r>
            <a:r>
              <a:rPr lang="en-US" altLang="en-US" sz="2400">
                <a:solidFill>
                  <a:schemeClr val="tx2"/>
                </a:solidFill>
              </a:rPr>
              <a:t> - </a:t>
            </a:r>
            <a:r>
              <a:rPr lang="en-US" altLang="en-US" sz="2400">
                <a:solidFill>
                  <a:srgbClr val="FF6699"/>
                </a:solidFill>
              </a:rPr>
              <a:t>to take</a:t>
            </a:r>
            <a:r>
              <a:rPr lang="en-US" altLang="en-US" sz="2400">
                <a:solidFill>
                  <a:schemeClr val="tx2"/>
                </a:solidFill>
              </a:rPr>
              <a:t> </a:t>
            </a:r>
            <a:r>
              <a:rPr lang="en-US" altLang="en-US" sz="2400" i="1">
                <a:solidFill>
                  <a:schemeClr val="tx2"/>
                </a:solidFill>
              </a:rPr>
              <a:t>Per</a:t>
            </a:r>
            <a:r>
              <a:rPr lang="en-US" altLang="en-US" sz="2400">
                <a:solidFill>
                  <a:schemeClr val="tx2"/>
                </a:solidFill>
              </a:rPr>
              <a:t> (the prefix) - </a:t>
            </a:r>
            <a:r>
              <a:rPr lang="en-US" altLang="en-US" sz="2400">
                <a:solidFill>
                  <a:srgbClr val="FF6699"/>
                </a:solidFill>
              </a:rPr>
              <a:t>‘completely’</a:t>
            </a:r>
            <a:endParaRPr lang="en-US" altLang="en-US" sz="2400">
              <a:solidFill>
                <a:schemeClr val="tx2"/>
              </a:solidFill>
            </a:endParaRPr>
          </a:p>
          <a:p>
            <a:pPr eaLnBrk="1" hangingPunct="1"/>
            <a:endParaRPr lang="en-US" altLang="en-US" sz="2400">
              <a:solidFill>
                <a:schemeClr val="tx2"/>
              </a:solidFill>
            </a:endParaRPr>
          </a:p>
          <a:p>
            <a:pPr eaLnBrk="1" hangingPunct="1"/>
            <a:r>
              <a:rPr lang="en-US" altLang="en-US" sz="2400">
                <a:solidFill>
                  <a:schemeClr val="tx2"/>
                </a:solidFill>
              </a:rPr>
              <a:t>1.The process, act, or faculty of perceiving:  OBSERVATION </a:t>
            </a:r>
          </a:p>
          <a:p>
            <a:pPr eaLnBrk="1" hangingPunct="1"/>
            <a:r>
              <a:rPr lang="en-US" altLang="en-US" sz="2400">
                <a:solidFill>
                  <a:schemeClr val="tx2"/>
                </a:solidFill>
              </a:rPr>
              <a:t>	2.The effect or product of perceiving: CONCEPT</a:t>
            </a:r>
          </a:p>
          <a:p>
            <a:pPr eaLnBrk="1" hangingPunct="1">
              <a:buFontTx/>
              <a:buAutoNum type="arabicPlain" startAt="3"/>
            </a:pPr>
            <a:r>
              <a:rPr lang="en-US" altLang="en-US" sz="2400">
                <a:solidFill>
                  <a:schemeClr val="tx2"/>
                </a:solidFill>
              </a:rPr>
              <a:t>. </a:t>
            </a:r>
            <a:r>
              <a:rPr lang="en-US" altLang="en-US" sz="2400" i="1">
                <a:solidFill>
                  <a:schemeClr val="tx2"/>
                </a:solidFill>
              </a:rPr>
              <a:t>Psychol.</a:t>
            </a:r>
            <a:r>
              <a:rPr lang="en-US" altLang="en-US" sz="2400">
                <a:solidFill>
                  <a:schemeClr val="tx2"/>
                </a:solidFill>
              </a:rPr>
              <a:t> a. Recognition and interpretation of sensory stimuli based chiefly on memory. </a:t>
            </a:r>
          </a:p>
          <a:p>
            <a:pPr eaLnBrk="1" hangingPunct="1"/>
            <a:endParaRPr lang="en-US" altLang="en-US" sz="2800">
              <a:solidFill>
                <a:schemeClr val="tx2"/>
              </a:solidFill>
            </a:endParaRPr>
          </a:p>
          <a:p>
            <a:pPr eaLnBrk="1" hangingPunct="1"/>
            <a:r>
              <a:rPr lang="en-US" altLang="en-US" sz="2400">
                <a:solidFill>
                  <a:schemeClr val="tx2"/>
                </a:solidFill>
              </a:rPr>
              <a:t>In psychology and the cognitive sciences, perception is the process of acquiring, interpreting, selecting, and organizing sensory information. </a:t>
            </a:r>
          </a:p>
          <a:p>
            <a:pPr eaLnBrk="1" hangingPunct="1">
              <a:spcBef>
                <a:spcPct val="50000"/>
              </a:spcBef>
            </a:pPr>
            <a:endParaRPr lang="en-US" altLang="en-US" sz="2400">
              <a:solidFill>
                <a:schemeClr val="tx2"/>
              </a:solidFill>
            </a:endParaRPr>
          </a:p>
          <a:p>
            <a:pPr eaLnBrk="1" hangingPunct="1">
              <a:spcBef>
                <a:spcPct val="50000"/>
              </a:spcBef>
            </a:pPr>
            <a:endParaRPr lang="en-US" altLang="en-US" sz="1200"/>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35" presetClass="entr" presetSubtype="0" fill="hold" grpId="0" nodeType="clickEffect">
                                  <p:stCondLst>
                                    <p:cond delay="0"/>
                                  </p:stCondLst>
                                  <p:childTnLst>
                                    <p:set>
                                      <p:cBhvr>
                                        <p:cTn id="6" dur="1" fill="hold">
                                          <p:stCondLst>
                                            <p:cond delay="0"/>
                                          </p:stCondLst>
                                        </p:cTn>
                                        <p:tgtEl>
                                          <p:spTgt spid="17410">
                                            <p:txEl>
                                              <p:pRg st="0" end="0"/>
                                            </p:txEl>
                                          </p:spTgt>
                                        </p:tgtEl>
                                        <p:attrNameLst>
                                          <p:attrName>style.visibility</p:attrName>
                                        </p:attrNameLst>
                                      </p:cBhvr>
                                      <p:to>
                                        <p:strVal val="visible"/>
                                      </p:to>
                                    </p:set>
                                    <p:animEffect transition="in" filter="fade">
                                      <p:cBhvr>
                                        <p:cTn id="7" dur="2000"/>
                                        <p:tgtEl>
                                          <p:spTgt spid="17410">
                                            <p:txEl>
                                              <p:pRg st="0" end="0"/>
                                            </p:txEl>
                                          </p:spTgt>
                                        </p:tgtEl>
                                      </p:cBhvr>
                                    </p:animEffect>
                                    <p:anim calcmode="lin" valueType="num">
                                      <p:cBhvr>
                                        <p:cTn id="8" dur="2000" fill="hold"/>
                                        <p:tgtEl>
                                          <p:spTgt spid="17410">
                                            <p:txEl>
                                              <p:pRg st="0" end="0"/>
                                            </p:txEl>
                                          </p:spTgt>
                                        </p:tgtEl>
                                        <p:attrNameLst>
                                          <p:attrName>style.rotation</p:attrName>
                                        </p:attrNameLst>
                                      </p:cBhvr>
                                      <p:tavLst>
                                        <p:tav tm="0">
                                          <p:val>
                                            <p:fltVal val="720"/>
                                          </p:val>
                                        </p:tav>
                                        <p:tav tm="100000">
                                          <p:val>
                                            <p:fltVal val="0"/>
                                          </p:val>
                                        </p:tav>
                                      </p:tavLst>
                                    </p:anim>
                                    <p:anim calcmode="lin" valueType="num">
                                      <p:cBhvr>
                                        <p:cTn id="9" dur="2000" fill="hold"/>
                                        <p:tgtEl>
                                          <p:spTgt spid="17410">
                                            <p:txEl>
                                              <p:pRg st="0" end="0"/>
                                            </p:txEl>
                                          </p:spTgt>
                                        </p:tgtEl>
                                        <p:attrNameLst>
                                          <p:attrName>ppt_h</p:attrName>
                                        </p:attrNameLst>
                                      </p:cBhvr>
                                      <p:tavLst>
                                        <p:tav tm="0">
                                          <p:val>
                                            <p:fltVal val="0"/>
                                          </p:val>
                                        </p:tav>
                                        <p:tav tm="100000">
                                          <p:val>
                                            <p:strVal val="#ppt_h"/>
                                          </p:val>
                                        </p:tav>
                                      </p:tavLst>
                                    </p:anim>
                                    <p:anim calcmode="lin" valueType="num">
                                      <p:cBhvr>
                                        <p:cTn id="10" dur="2000" fill="hold"/>
                                        <p:tgtEl>
                                          <p:spTgt spid="17410">
                                            <p:txEl>
                                              <p:pRg st="0" end="0"/>
                                            </p:txEl>
                                          </p:spTgt>
                                        </p:tgtEl>
                                        <p:attrNameLst>
                                          <p:attrName>ppt_w</p:attrName>
                                        </p:attrNameLst>
                                      </p:cBhvr>
                                      <p:tavLst>
                                        <p:tav tm="0">
                                          <p:val>
                                            <p:fltVal val="0"/>
                                          </p:val>
                                        </p:tav>
                                        <p:tav tm="100000">
                                          <p:val>
                                            <p:strVal val="#ppt_w"/>
                                          </p:val>
                                        </p:tav>
                                      </p:tavLst>
                                    </p:anim>
                                  </p:childTnLst>
                                </p:cTn>
                              </p:par>
                            </p:childTnLst>
                          </p:cTn>
                        </p:par>
                      </p:childTnLst>
                    </p:cTn>
                  </p:par>
                  <p:par>
                    <p:cTn id="11" fill="hold" nodeType="clickPar">
                      <p:stCondLst>
                        <p:cond delay="indefinite"/>
                      </p:stCondLst>
                      <p:childTnLst>
                        <p:par>
                          <p:cTn id="12" fill="hold" nodeType="withGroup">
                            <p:stCondLst>
                              <p:cond delay="0"/>
                            </p:stCondLst>
                            <p:childTnLst>
                              <p:par>
                                <p:cTn id="13" presetID="17" presetClass="entr" presetSubtype="10" fill="hold" nodeType="clickEffect">
                                  <p:stCondLst>
                                    <p:cond delay="0"/>
                                  </p:stCondLst>
                                  <p:childTnLst>
                                    <p:set>
                                      <p:cBhvr>
                                        <p:cTn id="14" dur="1" fill="hold">
                                          <p:stCondLst>
                                            <p:cond delay="0"/>
                                          </p:stCondLst>
                                        </p:cTn>
                                        <p:tgtEl>
                                          <p:spTgt spid="17410">
                                            <p:txEl>
                                              <p:pRg st="2" end="2"/>
                                            </p:txEl>
                                          </p:spTgt>
                                        </p:tgtEl>
                                        <p:attrNameLst>
                                          <p:attrName>style.visibility</p:attrName>
                                        </p:attrNameLst>
                                      </p:cBhvr>
                                      <p:to>
                                        <p:strVal val="visible"/>
                                      </p:to>
                                    </p:set>
                                    <p:anim calcmode="lin" valueType="num">
                                      <p:cBhvr>
                                        <p:cTn id="15" dur="500" fill="hold"/>
                                        <p:tgtEl>
                                          <p:spTgt spid="17410">
                                            <p:txEl>
                                              <p:pRg st="2" end="2"/>
                                            </p:txEl>
                                          </p:spTgt>
                                        </p:tgtEl>
                                        <p:attrNameLst>
                                          <p:attrName>ppt_w</p:attrName>
                                        </p:attrNameLst>
                                      </p:cBhvr>
                                      <p:tavLst>
                                        <p:tav tm="0">
                                          <p:val>
                                            <p:fltVal val="0"/>
                                          </p:val>
                                        </p:tav>
                                        <p:tav tm="100000">
                                          <p:val>
                                            <p:strVal val="#ppt_w"/>
                                          </p:val>
                                        </p:tav>
                                      </p:tavLst>
                                    </p:anim>
                                    <p:anim calcmode="lin" valueType="num">
                                      <p:cBhvr>
                                        <p:cTn id="16" dur="500" fill="hold"/>
                                        <p:tgtEl>
                                          <p:spTgt spid="17410">
                                            <p:txEl>
                                              <p:pRg st="2" end="2"/>
                                            </p:txEl>
                                          </p:spTgt>
                                        </p:tgtEl>
                                        <p:attrNameLst>
                                          <p:attrName>ppt_h</p:attrName>
                                        </p:attrNameLst>
                                      </p:cBhvr>
                                      <p:tavLst>
                                        <p:tav tm="0">
                                          <p:val>
                                            <p:strVal val="#ppt_h"/>
                                          </p:val>
                                        </p:tav>
                                        <p:tav tm="100000">
                                          <p:val>
                                            <p:strVal val="#ppt_h"/>
                                          </p:val>
                                        </p:tav>
                                      </p:tavLst>
                                    </p:anim>
                                  </p:childTnLst>
                                </p:cTn>
                              </p:par>
                              <p:par>
                                <p:cTn id="17" presetID="17" presetClass="entr" presetSubtype="10" fill="hold" nodeType="withEffect">
                                  <p:stCondLst>
                                    <p:cond delay="0"/>
                                  </p:stCondLst>
                                  <p:childTnLst>
                                    <p:set>
                                      <p:cBhvr>
                                        <p:cTn id="18" dur="1" fill="hold">
                                          <p:stCondLst>
                                            <p:cond delay="0"/>
                                          </p:stCondLst>
                                        </p:cTn>
                                        <p:tgtEl>
                                          <p:spTgt spid="17410">
                                            <p:txEl>
                                              <p:pRg st="3" end="3"/>
                                            </p:txEl>
                                          </p:spTgt>
                                        </p:tgtEl>
                                        <p:attrNameLst>
                                          <p:attrName>style.visibility</p:attrName>
                                        </p:attrNameLst>
                                      </p:cBhvr>
                                      <p:to>
                                        <p:strVal val="visible"/>
                                      </p:to>
                                    </p:set>
                                    <p:anim calcmode="lin" valueType="num">
                                      <p:cBhvr>
                                        <p:cTn id="19" dur="500" fill="hold"/>
                                        <p:tgtEl>
                                          <p:spTgt spid="17410">
                                            <p:txEl>
                                              <p:pRg st="3" end="3"/>
                                            </p:txEl>
                                          </p:spTgt>
                                        </p:tgtEl>
                                        <p:attrNameLst>
                                          <p:attrName>ppt_w</p:attrName>
                                        </p:attrNameLst>
                                      </p:cBhvr>
                                      <p:tavLst>
                                        <p:tav tm="0">
                                          <p:val>
                                            <p:fltVal val="0"/>
                                          </p:val>
                                        </p:tav>
                                        <p:tav tm="100000">
                                          <p:val>
                                            <p:strVal val="#ppt_w"/>
                                          </p:val>
                                        </p:tav>
                                      </p:tavLst>
                                    </p:anim>
                                    <p:anim calcmode="lin" valueType="num">
                                      <p:cBhvr>
                                        <p:cTn id="20" dur="500" fill="hold"/>
                                        <p:tgtEl>
                                          <p:spTgt spid="17410">
                                            <p:txEl>
                                              <p:pRg st="3" end="3"/>
                                            </p:txEl>
                                          </p:spTgt>
                                        </p:tgtEl>
                                        <p:attrNameLst>
                                          <p:attrName>ppt_h</p:attrName>
                                        </p:attrNameLst>
                                      </p:cBhvr>
                                      <p:tavLst>
                                        <p:tav tm="0">
                                          <p:val>
                                            <p:strVal val="#ppt_h"/>
                                          </p:val>
                                        </p:tav>
                                        <p:tav tm="100000">
                                          <p:val>
                                            <p:strVal val="#ppt_h"/>
                                          </p:val>
                                        </p:tav>
                                      </p:tavLst>
                                    </p:anim>
                                  </p:childTnLst>
                                </p:cTn>
                              </p:par>
                            </p:childTnLst>
                          </p:cTn>
                        </p:par>
                      </p:childTnLst>
                    </p:cTn>
                  </p:par>
                  <p:par>
                    <p:cTn id="21" fill="hold" nodeType="clickPar">
                      <p:stCondLst>
                        <p:cond delay="indefinite"/>
                      </p:stCondLst>
                      <p:childTnLst>
                        <p:par>
                          <p:cTn id="22" fill="hold" nodeType="withGroup">
                            <p:stCondLst>
                              <p:cond delay="0"/>
                            </p:stCondLst>
                            <p:childTnLst>
                              <p:par>
                                <p:cTn id="23" presetID="2" presetClass="entr" presetSubtype="4" fill="hold" nodeType="clickEffect">
                                  <p:stCondLst>
                                    <p:cond delay="0"/>
                                  </p:stCondLst>
                                  <p:childTnLst>
                                    <p:set>
                                      <p:cBhvr>
                                        <p:cTn id="24" dur="1" fill="hold">
                                          <p:stCondLst>
                                            <p:cond delay="0"/>
                                          </p:stCondLst>
                                        </p:cTn>
                                        <p:tgtEl>
                                          <p:spTgt spid="17410">
                                            <p:txEl>
                                              <p:pRg st="5" end="5"/>
                                            </p:txEl>
                                          </p:spTgt>
                                        </p:tgtEl>
                                        <p:attrNameLst>
                                          <p:attrName>style.visibility</p:attrName>
                                        </p:attrNameLst>
                                      </p:cBhvr>
                                      <p:to>
                                        <p:strVal val="visible"/>
                                      </p:to>
                                    </p:set>
                                    <p:anim calcmode="lin" valueType="num">
                                      <p:cBhvr additive="base">
                                        <p:cTn id="25" dur="500" fill="hold"/>
                                        <p:tgtEl>
                                          <p:spTgt spid="17410">
                                            <p:txEl>
                                              <p:pRg st="5" end="5"/>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17410">
                                            <p:txEl>
                                              <p:pRg st="5" end="5"/>
                                            </p:txEl>
                                          </p:spTgt>
                                        </p:tgtEl>
                                        <p:attrNameLst>
                                          <p:attrName>ppt_y</p:attrName>
                                        </p:attrNameLst>
                                      </p:cBhvr>
                                      <p:tavLst>
                                        <p:tav tm="0">
                                          <p:val>
                                            <p:strVal val="1+#ppt_h/2"/>
                                          </p:val>
                                        </p:tav>
                                        <p:tav tm="100000">
                                          <p:val>
                                            <p:strVal val="#ppt_y"/>
                                          </p:val>
                                        </p:tav>
                                      </p:tavLst>
                                    </p:anim>
                                  </p:childTnLst>
                                </p:cTn>
                              </p:par>
                              <p:par>
                                <p:cTn id="27" presetID="2" presetClass="entr" presetSubtype="4" fill="hold" nodeType="withEffect">
                                  <p:stCondLst>
                                    <p:cond delay="0"/>
                                  </p:stCondLst>
                                  <p:childTnLst>
                                    <p:set>
                                      <p:cBhvr>
                                        <p:cTn id="28" dur="1" fill="hold">
                                          <p:stCondLst>
                                            <p:cond delay="0"/>
                                          </p:stCondLst>
                                        </p:cTn>
                                        <p:tgtEl>
                                          <p:spTgt spid="17410">
                                            <p:txEl>
                                              <p:pRg st="6" end="6"/>
                                            </p:txEl>
                                          </p:spTgt>
                                        </p:tgtEl>
                                        <p:attrNameLst>
                                          <p:attrName>style.visibility</p:attrName>
                                        </p:attrNameLst>
                                      </p:cBhvr>
                                      <p:to>
                                        <p:strVal val="visible"/>
                                      </p:to>
                                    </p:set>
                                    <p:anim calcmode="lin" valueType="num">
                                      <p:cBhvr additive="base">
                                        <p:cTn id="29" dur="500" fill="hold"/>
                                        <p:tgtEl>
                                          <p:spTgt spid="17410">
                                            <p:txEl>
                                              <p:pRg st="6" end="6"/>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17410">
                                            <p:txEl>
                                              <p:pRg st="6" end="6"/>
                                            </p:txEl>
                                          </p:spTgt>
                                        </p:tgtEl>
                                        <p:attrNameLst>
                                          <p:attrName>ppt_y</p:attrName>
                                        </p:attrNameLst>
                                      </p:cBhvr>
                                      <p:tavLst>
                                        <p:tav tm="0">
                                          <p:val>
                                            <p:strVal val="1+#ppt_h/2"/>
                                          </p:val>
                                        </p:tav>
                                        <p:tav tm="100000">
                                          <p:val>
                                            <p:strVal val="#ppt_y"/>
                                          </p:val>
                                        </p:tav>
                                      </p:tavLst>
                                    </p:anim>
                                  </p:childTnLst>
                                </p:cTn>
                              </p:par>
                              <p:par>
                                <p:cTn id="31" presetID="2" presetClass="entr" presetSubtype="4" fill="hold" nodeType="withEffect">
                                  <p:stCondLst>
                                    <p:cond delay="0"/>
                                  </p:stCondLst>
                                  <p:childTnLst>
                                    <p:set>
                                      <p:cBhvr>
                                        <p:cTn id="32" dur="1" fill="hold">
                                          <p:stCondLst>
                                            <p:cond delay="0"/>
                                          </p:stCondLst>
                                        </p:cTn>
                                        <p:tgtEl>
                                          <p:spTgt spid="17410">
                                            <p:txEl>
                                              <p:pRg st="7" end="7"/>
                                            </p:txEl>
                                          </p:spTgt>
                                        </p:tgtEl>
                                        <p:attrNameLst>
                                          <p:attrName>style.visibility</p:attrName>
                                        </p:attrNameLst>
                                      </p:cBhvr>
                                      <p:to>
                                        <p:strVal val="visible"/>
                                      </p:to>
                                    </p:set>
                                    <p:anim calcmode="lin" valueType="num">
                                      <p:cBhvr additive="base">
                                        <p:cTn id="33" dur="500" fill="hold"/>
                                        <p:tgtEl>
                                          <p:spTgt spid="17410">
                                            <p:txEl>
                                              <p:pRg st="7" end="7"/>
                                            </p:txEl>
                                          </p:spTgt>
                                        </p:tgtEl>
                                        <p:attrNameLst>
                                          <p:attrName>ppt_x</p:attrName>
                                        </p:attrNameLst>
                                      </p:cBhvr>
                                      <p:tavLst>
                                        <p:tav tm="0">
                                          <p:val>
                                            <p:strVal val="#ppt_x"/>
                                          </p:val>
                                        </p:tav>
                                        <p:tav tm="100000">
                                          <p:val>
                                            <p:strVal val="#ppt_x"/>
                                          </p:val>
                                        </p:tav>
                                      </p:tavLst>
                                    </p:anim>
                                    <p:anim calcmode="lin" valueType="num">
                                      <p:cBhvr additive="base">
                                        <p:cTn id="34" dur="500" fill="hold"/>
                                        <p:tgtEl>
                                          <p:spTgt spid="17410">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35" fill="hold" nodeType="clickPar">
                      <p:stCondLst>
                        <p:cond delay="indefinite"/>
                      </p:stCondLst>
                      <p:childTnLst>
                        <p:par>
                          <p:cTn id="36" fill="hold" nodeType="withGroup">
                            <p:stCondLst>
                              <p:cond delay="0"/>
                            </p:stCondLst>
                            <p:childTnLst>
                              <p:par>
                                <p:cTn id="37" presetID="2" presetClass="entr" presetSubtype="4" fill="hold" nodeType="clickEffect">
                                  <p:stCondLst>
                                    <p:cond delay="0"/>
                                  </p:stCondLst>
                                  <p:childTnLst>
                                    <p:set>
                                      <p:cBhvr>
                                        <p:cTn id="38" dur="1" fill="hold">
                                          <p:stCondLst>
                                            <p:cond delay="0"/>
                                          </p:stCondLst>
                                        </p:cTn>
                                        <p:tgtEl>
                                          <p:spTgt spid="17410">
                                            <p:txEl>
                                              <p:pRg st="9" end="9"/>
                                            </p:txEl>
                                          </p:spTgt>
                                        </p:tgtEl>
                                        <p:attrNameLst>
                                          <p:attrName>style.visibility</p:attrName>
                                        </p:attrNameLst>
                                      </p:cBhvr>
                                      <p:to>
                                        <p:strVal val="visible"/>
                                      </p:to>
                                    </p:set>
                                    <p:anim calcmode="lin" valueType="num">
                                      <p:cBhvr additive="base">
                                        <p:cTn id="39" dur="500" fill="hold"/>
                                        <p:tgtEl>
                                          <p:spTgt spid="17410">
                                            <p:txEl>
                                              <p:pRg st="9" end="9"/>
                                            </p:txEl>
                                          </p:spTgt>
                                        </p:tgtEl>
                                        <p:attrNameLst>
                                          <p:attrName>ppt_x</p:attrName>
                                        </p:attrNameLst>
                                      </p:cBhvr>
                                      <p:tavLst>
                                        <p:tav tm="0">
                                          <p:val>
                                            <p:strVal val="#ppt_x"/>
                                          </p:val>
                                        </p:tav>
                                        <p:tav tm="100000">
                                          <p:val>
                                            <p:strVal val="#ppt_x"/>
                                          </p:val>
                                        </p:tav>
                                      </p:tavLst>
                                    </p:anim>
                                    <p:anim calcmode="lin" valueType="num">
                                      <p:cBhvr additive="base">
                                        <p:cTn id="40" dur="500" fill="hold"/>
                                        <p:tgtEl>
                                          <p:spTgt spid="17410">
                                            <p:txEl>
                                              <p:pRg st="9" end="9"/>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410" grpId="0" build="allAtOnce"/>
    </p:bld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a:extLst>
              <a:ext uri="{FF2B5EF4-FFF2-40B4-BE49-F238E27FC236}">
                <a16:creationId xmlns:a16="http://schemas.microsoft.com/office/drawing/2014/main" id="{BC377752-FE7D-9544-917D-8A351033C694}"/>
              </a:ext>
            </a:extLst>
          </p:cNvPr>
          <p:cNvSpPr>
            <a:spLocks noGrp="1" noChangeArrowheads="1"/>
          </p:cNvSpPr>
          <p:nvPr>
            <p:ph type="ctrTitle"/>
          </p:nvPr>
        </p:nvSpPr>
        <p:spPr>
          <a:xfrm>
            <a:off x="2209800" y="304800"/>
            <a:ext cx="7772400" cy="1143000"/>
          </a:xfrm>
        </p:spPr>
        <p:txBody>
          <a:bodyPr>
            <a:normAutofit fontScale="90000"/>
          </a:bodyPr>
          <a:lstStyle/>
          <a:p>
            <a:pPr eaLnBrk="1" hangingPunct="1"/>
            <a:r>
              <a:rPr lang="en-US" altLang="en-US" sz="4800"/>
              <a:t>3 Definitions for Aesthetics:</a:t>
            </a:r>
          </a:p>
        </p:txBody>
      </p:sp>
      <p:sp>
        <p:nvSpPr>
          <p:cNvPr id="18435" name="Rectangle 3">
            <a:extLst>
              <a:ext uri="{FF2B5EF4-FFF2-40B4-BE49-F238E27FC236}">
                <a16:creationId xmlns:a16="http://schemas.microsoft.com/office/drawing/2014/main" id="{5C952366-8243-D948-985C-189664E92032}"/>
              </a:ext>
            </a:extLst>
          </p:cNvPr>
          <p:cNvSpPr>
            <a:spLocks noGrp="1" noChangeArrowheads="1"/>
          </p:cNvSpPr>
          <p:nvPr>
            <p:ph type="subTitle" idx="1"/>
          </p:nvPr>
        </p:nvSpPr>
        <p:spPr>
          <a:xfrm>
            <a:off x="2209800" y="1828800"/>
            <a:ext cx="7772400" cy="4267200"/>
          </a:xfrm>
        </p:spPr>
        <p:txBody>
          <a:bodyPr/>
          <a:lstStyle/>
          <a:p>
            <a:pPr marL="533400" indent="-533400" algn="l"/>
            <a:r>
              <a:rPr lang="en-US" altLang="en-US"/>
              <a:t>1. a particular taste for, or approach to, what is pleasing to the senses--especially sight;</a:t>
            </a:r>
          </a:p>
          <a:p>
            <a:pPr marL="533400" indent="-533400" algn="l"/>
            <a:r>
              <a:rPr lang="en-US" altLang="en-US"/>
              <a:t>2. a branch of philosophy dealing with the nature of art and beauty;</a:t>
            </a:r>
          </a:p>
          <a:p>
            <a:pPr marL="533400" indent="-533400" algn="l"/>
            <a:r>
              <a:rPr lang="en-US" altLang="en-US"/>
              <a:t>3. a particular theory or conception of beauty or art. </a:t>
            </a:r>
          </a:p>
          <a:p>
            <a:pPr marL="533400" indent="-533400" algn="l"/>
            <a:endParaRPr lang="en-US" altLang="en-US"/>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grpId="0" nodeType="clickEffect">
                                  <p:stCondLst>
                                    <p:cond delay="0"/>
                                  </p:stCondLst>
                                  <p:childTnLst>
                                    <p:set>
                                      <p:cBhvr>
                                        <p:cTn id="6" dur="1" fill="hold">
                                          <p:stCondLst>
                                            <p:cond delay="0"/>
                                          </p:stCondLst>
                                        </p:cTn>
                                        <p:tgtEl>
                                          <p:spTgt spid="18435">
                                            <p:txEl>
                                              <p:pRg st="0" end="0"/>
                                            </p:txEl>
                                          </p:spTgt>
                                        </p:tgtEl>
                                        <p:attrNameLst>
                                          <p:attrName>style.visibility</p:attrName>
                                        </p:attrNameLst>
                                      </p:cBhvr>
                                      <p:to>
                                        <p:strVal val="visible"/>
                                      </p:to>
                                    </p:set>
                                    <p:anim calcmode="lin" valueType="num">
                                      <p:cBhvr additive="base">
                                        <p:cTn id="7" dur="500" fill="hold"/>
                                        <p:tgtEl>
                                          <p:spTgt spid="18435">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18435">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18435">
                                            <p:txEl>
                                              <p:pRg st="1" end="1"/>
                                            </p:txEl>
                                          </p:spTgt>
                                        </p:tgtEl>
                                        <p:attrNameLst>
                                          <p:attrName>style.visibility</p:attrName>
                                        </p:attrNameLst>
                                      </p:cBhvr>
                                      <p:to>
                                        <p:strVal val="visible"/>
                                      </p:to>
                                    </p:set>
                                    <p:anim calcmode="lin" valueType="num">
                                      <p:cBhvr additive="base">
                                        <p:cTn id="13" dur="500" fill="hold"/>
                                        <p:tgtEl>
                                          <p:spTgt spid="18435">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18435">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18435">
                                            <p:txEl>
                                              <p:pRg st="2" end="2"/>
                                            </p:txEl>
                                          </p:spTgt>
                                        </p:tgtEl>
                                        <p:attrNameLst>
                                          <p:attrName>style.visibility</p:attrName>
                                        </p:attrNameLst>
                                      </p:cBhvr>
                                      <p:to>
                                        <p:strVal val="visible"/>
                                      </p:to>
                                    </p:set>
                                    <p:anim calcmode="lin" valueType="num">
                                      <p:cBhvr additive="base">
                                        <p:cTn id="19" dur="500" fill="hold"/>
                                        <p:tgtEl>
                                          <p:spTgt spid="18435">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18435">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435" grpId="0" build="p"/>
    </p:bld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a:extLst>
              <a:ext uri="{FF2B5EF4-FFF2-40B4-BE49-F238E27FC236}">
                <a16:creationId xmlns:a16="http://schemas.microsoft.com/office/drawing/2014/main" id="{726C4E63-9BE7-8B43-87FF-58A79D75C733}"/>
              </a:ext>
            </a:extLst>
          </p:cNvPr>
          <p:cNvSpPr>
            <a:spLocks noGrp="1" noChangeArrowheads="1"/>
          </p:cNvSpPr>
          <p:nvPr>
            <p:ph type="ctrTitle"/>
          </p:nvPr>
        </p:nvSpPr>
        <p:spPr>
          <a:xfrm>
            <a:off x="2209800" y="304800"/>
            <a:ext cx="7772400" cy="1143000"/>
          </a:xfrm>
        </p:spPr>
        <p:txBody>
          <a:bodyPr>
            <a:normAutofit fontScale="90000"/>
          </a:bodyPr>
          <a:lstStyle/>
          <a:p>
            <a:pPr eaLnBrk="1" hangingPunct="1"/>
            <a:r>
              <a:rPr lang="en-US" altLang="en-US" sz="4800"/>
              <a:t>Definition one: Aesthetics</a:t>
            </a:r>
          </a:p>
        </p:txBody>
      </p:sp>
      <p:sp>
        <p:nvSpPr>
          <p:cNvPr id="19459" name="Rectangle 3">
            <a:extLst>
              <a:ext uri="{FF2B5EF4-FFF2-40B4-BE49-F238E27FC236}">
                <a16:creationId xmlns:a16="http://schemas.microsoft.com/office/drawing/2014/main" id="{36C67E60-8BA6-3440-B662-AB3FFF833962}"/>
              </a:ext>
            </a:extLst>
          </p:cNvPr>
          <p:cNvSpPr>
            <a:spLocks noGrp="1" noChangeArrowheads="1"/>
          </p:cNvSpPr>
          <p:nvPr>
            <p:ph type="subTitle" idx="1"/>
          </p:nvPr>
        </p:nvSpPr>
        <p:spPr>
          <a:xfrm>
            <a:off x="6172200" y="1676400"/>
            <a:ext cx="3886200" cy="4572000"/>
          </a:xfrm>
        </p:spPr>
        <p:txBody>
          <a:bodyPr/>
          <a:lstStyle/>
          <a:p>
            <a:pPr algn="l" eaLnBrk="1" hangingPunct="1"/>
            <a:r>
              <a:rPr lang="en-US" altLang="en-US" sz="2600"/>
              <a:t>Function: noun</a:t>
            </a:r>
            <a:br>
              <a:rPr lang="en-US" altLang="en-US" sz="2600"/>
            </a:br>
            <a:endParaRPr lang="en-US" altLang="en-US" sz="2600"/>
          </a:p>
          <a:p>
            <a:pPr algn="l" eaLnBrk="1" hangingPunct="1"/>
            <a:r>
              <a:rPr lang="en-US" altLang="en-US" sz="2600"/>
              <a:t>1.  </a:t>
            </a:r>
            <a:r>
              <a:rPr lang="en-US" altLang="en-US" sz="2600">
                <a:solidFill>
                  <a:schemeClr val="tx2"/>
                </a:solidFill>
              </a:rPr>
              <a:t>a particular taste for or approach to what is pleasing to the senses--especially sight.</a:t>
            </a:r>
          </a:p>
          <a:p>
            <a:pPr algn="l" eaLnBrk="1" hangingPunct="1"/>
            <a:endParaRPr lang="en-US" altLang="en-US" sz="2600"/>
          </a:p>
          <a:p>
            <a:pPr algn="l" eaLnBrk="1" hangingPunct="1"/>
            <a:endParaRPr lang="en-US" altLang="en-US" sz="2600" b="1"/>
          </a:p>
        </p:txBody>
      </p:sp>
      <p:pic>
        <p:nvPicPr>
          <p:cNvPr id="17412" name="Picture 4" descr="sunset">
            <a:extLst>
              <a:ext uri="{FF2B5EF4-FFF2-40B4-BE49-F238E27FC236}">
                <a16:creationId xmlns:a16="http://schemas.microsoft.com/office/drawing/2014/main" id="{DEBDA01A-B791-354D-BF16-4FFCC9C829B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590801" y="1676400"/>
            <a:ext cx="3228975" cy="4305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7" presetClass="entr" presetSubtype="10" fill="hold" grpId="0" nodeType="clickEffect">
                                  <p:stCondLst>
                                    <p:cond delay="0"/>
                                  </p:stCondLst>
                                  <p:childTnLst>
                                    <p:set>
                                      <p:cBhvr>
                                        <p:cTn id="6" dur="1" fill="hold">
                                          <p:stCondLst>
                                            <p:cond delay="0"/>
                                          </p:stCondLst>
                                        </p:cTn>
                                        <p:tgtEl>
                                          <p:spTgt spid="19459">
                                            <p:txEl>
                                              <p:pRg st="0" end="0"/>
                                            </p:txEl>
                                          </p:spTgt>
                                        </p:tgtEl>
                                        <p:attrNameLst>
                                          <p:attrName>style.visibility</p:attrName>
                                        </p:attrNameLst>
                                      </p:cBhvr>
                                      <p:to>
                                        <p:strVal val="visible"/>
                                      </p:to>
                                    </p:set>
                                    <p:anim calcmode="lin" valueType="num">
                                      <p:cBhvr>
                                        <p:cTn id="7" dur="500" fill="hold"/>
                                        <p:tgtEl>
                                          <p:spTgt spid="19459">
                                            <p:txEl>
                                              <p:pRg st="0" end="0"/>
                                            </p:txEl>
                                          </p:spTgt>
                                        </p:tgtEl>
                                        <p:attrNameLst>
                                          <p:attrName>ppt_w</p:attrName>
                                        </p:attrNameLst>
                                      </p:cBhvr>
                                      <p:tavLst>
                                        <p:tav tm="0">
                                          <p:val>
                                            <p:fltVal val="0"/>
                                          </p:val>
                                        </p:tav>
                                        <p:tav tm="100000">
                                          <p:val>
                                            <p:strVal val="#ppt_w"/>
                                          </p:val>
                                        </p:tav>
                                      </p:tavLst>
                                    </p:anim>
                                    <p:anim calcmode="lin" valueType="num">
                                      <p:cBhvr>
                                        <p:cTn id="8" dur="500" fill="hold"/>
                                        <p:tgtEl>
                                          <p:spTgt spid="19459">
                                            <p:txEl>
                                              <p:pRg st="0" end="0"/>
                                            </p:txEl>
                                          </p:spTgt>
                                        </p:tgtEl>
                                        <p:attrNameLst>
                                          <p:attrName>ppt_h</p:attrName>
                                        </p:attrNameLst>
                                      </p:cBhvr>
                                      <p:tavLst>
                                        <p:tav tm="0">
                                          <p:val>
                                            <p:strVal val="#ppt_h"/>
                                          </p:val>
                                        </p:tav>
                                        <p:tav tm="100000">
                                          <p:val>
                                            <p:strVal val="#ppt_h"/>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17" presetClass="entr" presetSubtype="10" fill="hold" grpId="0" nodeType="clickEffect">
                                  <p:stCondLst>
                                    <p:cond delay="0"/>
                                  </p:stCondLst>
                                  <p:childTnLst>
                                    <p:set>
                                      <p:cBhvr>
                                        <p:cTn id="12" dur="1" fill="hold">
                                          <p:stCondLst>
                                            <p:cond delay="0"/>
                                          </p:stCondLst>
                                        </p:cTn>
                                        <p:tgtEl>
                                          <p:spTgt spid="19459">
                                            <p:txEl>
                                              <p:pRg st="1" end="1"/>
                                            </p:txEl>
                                          </p:spTgt>
                                        </p:tgtEl>
                                        <p:attrNameLst>
                                          <p:attrName>style.visibility</p:attrName>
                                        </p:attrNameLst>
                                      </p:cBhvr>
                                      <p:to>
                                        <p:strVal val="visible"/>
                                      </p:to>
                                    </p:set>
                                    <p:anim calcmode="lin" valueType="num">
                                      <p:cBhvr>
                                        <p:cTn id="13" dur="500" fill="hold"/>
                                        <p:tgtEl>
                                          <p:spTgt spid="19459">
                                            <p:txEl>
                                              <p:pRg st="1" end="1"/>
                                            </p:txEl>
                                          </p:spTgt>
                                        </p:tgtEl>
                                        <p:attrNameLst>
                                          <p:attrName>ppt_w</p:attrName>
                                        </p:attrNameLst>
                                      </p:cBhvr>
                                      <p:tavLst>
                                        <p:tav tm="0">
                                          <p:val>
                                            <p:fltVal val="0"/>
                                          </p:val>
                                        </p:tav>
                                        <p:tav tm="100000">
                                          <p:val>
                                            <p:strVal val="#ppt_w"/>
                                          </p:val>
                                        </p:tav>
                                      </p:tavLst>
                                    </p:anim>
                                    <p:anim calcmode="lin" valueType="num">
                                      <p:cBhvr>
                                        <p:cTn id="14" dur="500" fill="hold"/>
                                        <p:tgtEl>
                                          <p:spTgt spid="19459">
                                            <p:txEl>
                                              <p:pRg st="1" end="1"/>
                                            </p:txEl>
                                          </p:spTgt>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459" grpId="0" build="p"/>
    </p:bldLst>
  </p:timing>
</p:sld>
</file>

<file path=ppt/slides/slide4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0242" name="Rectangle 2">
            <a:extLst>
              <a:ext uri="{FF2B5EF4-FFF2-40B4-BE49-F238E27FC236}">
                <a16:creationId xmlns:a16="http://schemas.microsoft.com/office/drawing/2014/main" id="{03EDB803-B443-664C-9486-E1C0C6BEB71F}"/>
              </a:ext>
            </a:extLst>
          </p:cNvPr>
          <p:cNvSpPr>
            <a:spLocks noGrp="1" noChangeArrowheads="1"/>
          </p:cNvSpPr>
          <p:nvPr>
            <p:ph type="title"/>
          </p:nvPr>
        </p:nvSpPr>
        <p:spPr>
          <a:xfrm>
            <a:off x="2209800" y="381000"/>
            <a:ext cx="7848600" cy="1600200"/>
          </a:xfrm>
        </p:spPr>
        <p:txBody>
          <a:bodyPr>
            <a:normAutofit fontScale="90000"/>
          </a:bodyPr>
          <a:lstStyle/>
          <a:p>
            <a:pPr algn="l" eaLnBrk="1" hangingPunct="1"/>
            <a:r>
              <a:rPr lang="en-US" altLang="en-US"/>
              <a:t>Aesthetics </a:t>
            </a:r>
            <a:r>
              <a:rPr lang="en-US" altLang="en-US" sz="2400"/>
              <a:t>in this definition is something that </a:t>
            </a:r>
            <a:r>
              <a:rPr lang="en-US" altLang="en-US" sz="2400">
                <a:solidFill>
                  <a:srgbClr val="FF9900"/>
                </a:solidFill>
              </a:rPr>
              <a:t>appeals to the senses</a:t>
            </a:r>
            <a:r>
              <a:rPr lang="en-US" altLang="en-US" sz="2400"/>
              <a:t>. Someone’s aesthetic has to do with his or her </a:t>
            </a:r>
            <a:r>
              <a:rPr lang="en-US" altLang="en-US" sz="2400">
                <a:solidFill>
                  <a:srgbClr val="FF9900"/>
                </a:solidFill>
              </a:rPr>
              <a:t>perceptual or artistic judgment</a:t>
            </a:r>
            <a:r>
              <a:rPr lang="en-US" altLang="en-US"/>
              <a:t>. </a:t>
            </a:r>
          </a:p>
        </p:txBody>
      </p:sp>
      <p:sp>
        <p:nvSpPr>
          <p:cNvPr id="10243" name="Rectangle 3">
            <a:extLst>
              <a:ext uri="{FF2B5EF4-FFF2-40B4-BE49-F238E27FC236}">
                <a16:creationId xmlns:a16="http://schemas.microsoft.com/office/drawing/2014/main" id="{4421B266-FE76-7E4E-B33E-ABA1091AA632}"/>
              </a:ext>
            </a:extLst>
          </p:cNvPr>
          <p:cNvSpPr>
            <a:spLocks noGrp="1" noChangeArrowheads="1"/>
          </p:cNvSpPr>
          <p:nvPr>
            <p:ph type="body" idx="1"/>
          </p:nvPr>
        </p:nvSpPr>
        <p:spPr>
          <a:xfrm>
            <a:off x="6096000" y="2057400"/>
            <a:ext cx="4267200" cy="4419600"/>
          </a:xfrm>
        </p:spPr>
        <p:txBody>
          <a:bodyPr/>
          <a:lstStyle/>
          <a:p>
            <a:pPr eaLnBrk="1" hangingPunct="1">
              <a:lnSpc>
                <a:spcPct val="90000"/>
              </a:lnSpc>
              <a:buFontTx/>
              <a:buNone/>
            </a:pPr>
            <a:endParaRPr lang="en-US" altLang="en-US" sz="2400"/>
          </a:p>
          <a:p>
            <a:pPr eaLnBrk="1" hangingPunct="1">
              <a:lnSpc>
                <a:spcPct val="90000"/>
              </a:lnSpc>
              <a:buFontTx/>
              <a:buNone/>
            </a:pPr>
            <a:r>
              <a:rPr lang="en-US" altLang="en-US" sz="2400"/>
              <a:t>It comes from the root word:</a:t>
            </a:r>
          </a:p>
          <a:p>
            <a:pPr eaLnBrk="1" hangingPunct="1">
              <a:lnSpc>
                <a:spcPct val="90000"/>
              </a:lnSpc>
              <a:buFontTx/>
              <a:buNone/>
            </a:pPr>
            <a:r>
              <a:rPr lang="en-US" altLang="en-US" sz="2400" u="sng">
                <a:solidFill>
                  <a:srgbClr val="FFC000"/>
                </a:solidFill>
              </a:rPr>
              <a:t>Aesthesia</a:t>
            </a:r>
            <a:r>
              <a:rPr lang="en-US" altLang="en-US" sz="2400"/>
              <a:t>: the ability to feel or perceive; being awake and able to feel senses.</a:t>
            </a:r>
          </a:p>
          <a:p>
            <a:pPr eaLnBrk="1" hangingPunct="1">
              <a:lnSpc>
                <a:spcPct val="90000"/>
              </a:lnSpc>
            </a:pPr>
            <a:endParaRPr lang="en-US" altLang="en-US" sz="2400"/>
          </a:p>
          <a:p>
            <a:pPr eaLnBrk="1" hangingPunct="1">
              <a:lnSpc>
                <a:spcPct val="90000"/>
              </a:lnSpc>
              <a:buFontTx/>
              <a:buNone/>
            </a:pPr>
            <a:r>
              <a:rPr lang="en-US" altLang="en-US" sz="2400"/>
              <a:t>The opposite is:</a:t>
            </a:r>
          </a:p>
          <a:p>
            <a:pPr eaLnBrk="1" hangingPunct="1">
              <a:lnSpc>
                <a:spcPct val="90000"/>
              </a:lnSpc>
              <a:buFontTx/>
              <a:buNone/>
            </a:pPr>
            <a:r>
              <a:rPr lang="en-US" altLang="en-US" sz="2400" u="sng"/>
              <a:t>Anesthesia:</a:t>
            </a:r>
            <a:r>
              <a:rPr lang="en-US" altLang="en-US" sz="2400"/>
              <a:t> the inability to feel or perceive; to be asleep or non-feeling.</a:t>
            </a:r>
          </a:p>
          <a:p>
            <a:pPr eaLnBrk="1" hangingPunct="1">
              <a:lnSpc>
                <a:spcPct val="90000"/>
              </a:lnSpc>
            </a:pPr>
            <a:endParaRPr lang="en-US" altLang="en-US" sz="2400"/>
          </a:p>
          <a:p>
            <a:pPr eaLnBrk="1" hangingPunct="1">
              <a:lnSpc>
                <a:spcPct val="90000"/>
              </a:lnSpc>
            </a:pPr>
            <a:endParaRPr lang="en-US" altLang="en-US" sz="2800"/>
          </a:p>
        </p:txBody>
      </p:sp>
      <p:pic>
        <p:nvPicPr>
          <p:cNvPr id="10244" name="Picture 4" descr="anaesthesia">
            <a:extLst>
              <a:ext uri="{FF2B5EF4-FFF2-40B4-BE49-F238E27FC236}">
                <a16:creationId xmlns:a16="http://schemas.microsoft.com/office/drawing/2014/main" id="{19309BD8-D3EB-0F4C-8647-B40FFBC4B20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133600" y="4267201"/>
            <a:ext cx="3581400" cy="22018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8437" name="Picture 5" descr="eyes_open">
            <a:extLst>
              <a:ext uri="{FF2B5EF4-FFF2-40B4-BE49-F238E27FC236}">
                <a16:creationId xmlns:a16="http://schemas.microsoft.com/office/drawing/2014/main" id="{FBA2A4F2-3EC2-3B4E-B878-CD69664C7DB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276600" y="2133600"/>
            <a:ext cx="2438400" cy="1828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0242"/>
                                        </p:tgtEl>
                                        <p:attrNameLst>
                                          <p:attrName>style.visibility</p:attrName>
                                        </p:attrNameLst>
                                      </p:cBhvr>
                                      <p:to>
                                        <p:strVal val="visible"/>
                                      </p:to>
                                    </p:set>
                                    <p:anim calcmode="lin" valueType="num">
                                      <p:cBhvr additive="base">
                                        <p:cTn id="7" dur="500" fill="hold"/>
                                        <p:tgtEl>
                                          <p:spTgt spid="10242"/>
                                        </p:tgtEl>
                                        <p:attrNameLst>
                                          <p:attrName>ppt_x</p:attrName>
                                        </p:attrNameLst>
                                      </p:cBhvr>
                                      <p:tavLst>
                                        <p:tav tm="0">
                                          <p:val>
                                            <p:strVal val="0-#ppt_w/2"/>
                                          </p:val>
                                        </p:tav>
                                        <p:tav tm="100000">
                                          <p:val>
                                            <p:strVal val="#ppt_x"/>
                                          </p:val>
                                        </p:tav>
                                      </p:tavLst>
                                    </p:anim>
                                    <p:anim calcmode="lin" valueType="num">
                                      <p:cBhvr additive="base">
                                        <p:cTn id="8" dur="500" fill="hold"/>
                                        <p:tgtEl>
                                          <p:spTgt spid="10242"/>
                                        </p:tgtEl>
                                        <p:attrNameLst>
                                          <p:attrName>ppt_y</p:attrName>
                                        </p:attrNameLst>
                                      </p:cBhvr>
                                      <p:tavLst>
                                        <p:tav tm="0">
                                          <p:val>
                                            <p:strVal val="#ppt_y"/>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10243">
                                            <p:txEl>
                                              <p:pRg st="1" end="1"/>
                                            </p:txEl>
                                          </p:spTgt>
                                        </p:tgtEl>
                                        <p:attrNameLst>
                                          <p:attrName>style.visibility</p:attrName>
                                        </p:attrNameLst>
                                      </p:cBhvr>
                                      <p:to>
                                        <p:strVal val="visible"/>
                                      </p:to>
                                    </p:set>
                                    <p:anim calcmode="lin" valueType="num">
                                      <p:cBhvr additive="base">
                                        <p:cTn id="13" dur="500" fill="hold"/>
                                        <p:tgtEl>
                                          <p:spTgt spid="10243">
                                            <p:txEl>
                                              <p:pRg st="1" end="1"/>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10243">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10243">
                                            <p:txEl>
                                              <p:pRg st="2" end="2"/>
                                            </p:txEl>
                                          </p:spTgt>
                                        </p:tgtEl>
                                        <p:attrNameLst>
                                          <p:attrName>style.visibility</p:attrName>
                                        </p:attrNameLst>
                                      </p:cBhvr>
                                      <p:to>
                                        <p:strVal val="visible"/>
                                      </p:to>
                                    </p:set>
                                    <p:anim calcmode="lin" valueType="num">
                                      <p:cBhvr additive="base">
                                        <p:cTn id="19" dur="500" fill="hold"/>
                                        <p:tgtEl>
                                          <p:spTgt spid="10243">
                                            <p:txEl>
                                              <p:pRg st="2" end="2"/>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43">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21" fill="hold" nodeType="clickPar">
                      <p:stCondLst>
                        <p:cond delay="indefinite"/>
                      </p:stCondLst>
                      <p:childTnLst>
                        <p:par>
                          <p:cTn id="22" fill="hold" nodeType="withGroup">
                            <p:stCondLst>
                              <p:cond delay="0"/>
                            </p:stCondLst>
                            <p:childTnLst>
                              <p:par>
                                <p:cTn id="23" presetID="2" presetClass="entr" presetSubtype="8" fill="hold" grpId="0" nodeType="clickEffect">
                                  <p:stCondLst>
                                    <p:cond delay="0"/>
                                  </p:stCondLst>
                                  <p:childTnLst>
                                    <p:set>
                                      <p:cBhvr>
                                        <p:cTn id="24" dur="1" fill="hold">
                                          <p:stCondLst>
                                            <p:cond delay="0"/>
                                          </p:stCondLst>
                                        </p:cTn>
                                        <p:tgtEl>
                                          <p:spTgt spid="10243">
                                            <p:txEl>
                                              <p:pRg st="4" end="4"/>
                                            </p:txEl>
                                          </p:spTgt>
                                        </p:tgtEl>
                                        <p:attrNameLst>
                                          <p:attrName>style.visibility</p:attrName>
                                        </p:attrNameLst>
                                      </p:cBhvr>
                                      <p:to>
                                        <p:strVal val="visible"/>
                                      </p:to>
                                    </p:set>
                                    <p:anim calcmode="lin" valueType="num">
                                      <p:cBhvr additive="base">
                                        <p:cTn id="25" dur="500" fill="hold"/>
                                        <p:tgtEl>
                                          <p:spTgt spid="10243">
                                            <p:txEl>
                                              <p:pRg st="4" end="4"/>
                                            </p:txEl>
                                          </p:spTgt>
                                        </p:tgtEl>
                                        <p:attrNameLst>
                                          <p:attrName>ppt_x</p:attrName>
                                        </p:attrNameLst>
                                      </p:cBhvr>
                                      <p:tavLst>
                                        <p:tav tm="0">
                                          <p:val>
                                            <p:strVal val="0-#ppt_w/2"/>
                                          </p:val>
                                        </p:tav>
                                        <p:tav tm="100000">
                                          <p:val>
                                            <p:strVal val="#ppt_x"/>
                                          </p:val>
                                        </p:tav>
                                      </p:tavLst>
                                    </p:anim>
                                    <p:anim calcmode="lin" valueType="num">
                                      <p:cBhvr additive="base">
                                        <p:cTn id="26" dur="500" fill="hold"/>
                                        <p:tgtEl>
                                          <p:spTgt spid="10243">
                                            <p:txEl>
                                              <p:pRg st="4" end="4"/>
                                            </p:txEl>
                                          </p:spTgt>
                                        </p:tgtEl>
                                        <p:attrNameLst>
                                          <p:attrName>ppt_y</p:attrName>
                                        </p:attrNameLst>
                                      </p:cBhvr>
                                      <p:tavLst>
                                        <p:tav tm="0">
                                          <p:val>
                                            <p:strVal val="#ppt_y"/>
                                          </p:val>
                                        </p:tav>
                                        <p:tav tm="100000">
                                          <p:val>
                                            <p:strVal val="#ppt_y"/>
                                          </p:val>
                                        </p:tav>
                                      </p:tavLst>
                                    </p:anim>
                                  </p:childTnLst>
                                </p:cTn>
                              </p:par>
                            </p:childTnLst>
                          </p:cTn>
                        </p:par>
                      </p:childTnLst>
                    </p:cTn>
                  </p:par>
                  <p:par>
                    <p:cTn id="27" fill="hold" nodeType="clickPar">
                      <p:stCondLst>
                        <p:cond delay="indefinite"/>
                      </p:stCondLst>
                      <p:childTnLst>
                        <p:par>
                          <p:cTn id="28" fill="hold" nodeType="withGroup">
                            <p:stCondLst>
                              <p:cond delay="0"/>
                            </p:stCondLst>
                            <p:childTnLst>
                              <p:par>
                                <p:cTn id="29" presetID="2" presetClass="entr" presetSubtype="8" fill="hold" grpId="0" nodeType="clickEffect">
                                  <p:stCondLst>
                                    <p:cond delay="0"/>
                                  </p:stCondLst>
                                  <p:childTnLst>
                                    <p:set>
                                      <p:cBhvr>
                                        <p:cTn id="30" dur="1" fill="hold">
                                          <p:stCondLst>
                                            <p:cond delay="0"/>
                                          </p:stCondLst>
                                        </p:cTn>
                                        <p:tgtEl>
                                          <p:spTgt spid="10243">
                                            <p:txEl>
                                              <p:pRg st="5" end="5"/>
                                            </p:txEl>
                                          </p:spTgt>
                                        </p:tgtEl>
                                        <p:attrNameLst>
                                          <p:attrName>style.visibility</p:attrName>
                                        </p:attrNameLst>
                                      </p:cBhvr>
                                      <p:to>
                                        <p:strVal val="visible"/>
                                      </p:to>
                                    </p:set>
                                    <p:anim calcmode="lin" valueType="num">
                                      <p:cBhvr additive="base">
                                        <p:cTn id="31" dur="500" fill="hold"/>
                                        <p:tgtEl>
                                          <p:spTgt spid="10243">
                                            <p:txEl>
                                              <p:pRg st="5" end="5"/>
                                            </p:txEl>
                                          </p:spTgt>
                                        </p:tgtEl>
                                        <p:attrNameLst>
                                          <p:attrName>ppt_x</p:attrName>
                                        </p:attrNameLst>
                                      </p:cBhvr>
                                      <p:tavLst>
                                        <p:tav tm="0">
                                          <p:val>
                                            <p:strVal val="0-#ppt_w/2"/>
                                          </p:val>
                                        </p:tav>
                                        <p:tav tm="100000">
                                          <p:val>
                                            <p:strVal val="#ppt_x"/>
                                          </p:val>
                                        </p:tav>
                                      </p:tavLst>
                                    </p:anim>
                                    <p:anim calcmode="lin" valueType="num">
                                      <p:cBhvr additive="base">
                                        <p:cTn id="32" dur="500" fill="hold"/>
                                        <p:tgtEl>
                                          <p:spTgt spid="10243">
                                            <p:txEl>
                                              <p:pRg st="5" end="5"/>
                                            </p:txEl>
                                          </p:spTgt>
                                        </p:tgtEl>
                                        <p:attrNameLst>
                                          <p:attrName>ppt_y</p:attrName>
                                        </p:attrNameLst>
                                      </p:cBhvr>
                                      <p:tavLst>
                                        <p:tav tm="0">
                                          <p:val>
                                            <p:strVal val="#ppt_y"/>
                                          </p:val>
                                        </p:tav>
                                        <p:tav tm="100000">
                                          <p:val>
                                            <p:strVal val="#ppt_y"/>
                                          </p:val>
                                        </p:tav>
                                      </p:tavLst>
                                    </p:anim>
                                  </p:childTnLst>
                                </p:cTn>
                              </p:par>
                            </p:childTnLst>
                          </p:cTn>
                        </p:par>
                      </p:childTnLst>
                    </p:cTn>
                  </p:par>
                  <p:par>
                    <p:cTn id="33" fill="hold" nodeType="clickPar">
                      <p:stCondLst>
                        <p:cond delay="indefinite"/>
                      </p:stCondLst>
                      <p:childTnLst>
                        <p:par>
                          <p:cTn id="34" fill="hold" nodeType="withGroup">
                            <p:stCondLst>
                              <p:cond delay="0"/>
                            </p:stCondLst>
                            <p:childTnLst>
                              <p:par>
                                <p:cTn id="35" presetID="2" presetClass="entr" presetSubtype="8" fill="hold" nodeType="clickEffect">
                                  <p:stCondLst>
                                    <p:cond delay="0"/>
                                  </p:stCondLst>
                                  <p:childTnLst>
                                    <p:set>
                                      <p:cBhvr>
                                        <p:cTn id="36" dur="1" fill="hold">
                                          <p:stCondLst>
                                            <p:cond delay="0"/>
                                          </p:stCondLst>
                                        </p:cTn>
                                        <p:tgtEl>
                                          <p:spTgt spid="10244"/>
                                        </p:tgtEl>
                                        <p:attrNameLst>
                                          <p:attrName>style.visibility</p:attrName>
                                        </p:attrNameLst>
                                      </p:cBhvr>
                                      <p:to>
                                        <p:strVal val="visible"/>
                                      </p:to>
                                    </p:set>
                                    <p:anim calcmode="lin" valueType="num">
                                      <p:cBhvr additive="base">
                                        <p:cTn id="37" dur="500" fill="hold"/>
                                        <p:tgtEl>
                                          <p:spTgt spid="10244"/>
                                        </p:tgtEl>
                                        <p:attrNameLst>
                                          <p:attrName>ppt_x</p:attrName>
                                        </p:attrNameLst>
                                      </p:cBhvr>
                                      <p:tavLst>
                                        <p:tav tm="0">
                                          <p:val>
                                            <p:strVal val="0-#ppt_w/2"/>
                                          </p:val>
                                        </p:tav>
                                        <p:tav tm="100000">
                                          <p:val>
                                            <p:strVal val="#ppt_x"/>
                                          </p:val>
                                        </p:tav>
                                      </p:tavLst>
                                    </p:anim>
                                    <p:anim calcmode="lin" valueType="num">
                                      <p:cBhvr additive="base">
                                        <p:cTn id="38" dur="500" fill="hold"/>
                                        <p:tgtEl>
                                          <p:spTgt spid="1024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42" grpId="0" autoUpdateAnimBg="0"/>
      <p:bldP spid="10243" grpId="0" build="p" autoUpdateAnimBg="0"/>
    </p:bld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9458" name="Picture 2" descr="shopping copy">
            <a:extLst>
              <a:ext uri="{FF2B5EF4-FFF2-40B4-BE49-F238E27FC236}">
                <a16:creationId xmlns:a16="http://schemas.microsoft.com/office/drawing/2014/main" id="{0A9135A9-7E83-F14A-814D-9DC0C0BA0FC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715001" y="381000"/>
            <a:ext cx="3184525" cy="27892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9459" name="Picture 3" descr="choosing shoes">
            <a:extLst>
              <a:ext uri="{FF2B5EF4-FFF2-40B4-BE49-F238E27FC236}">
                <a16:creationId xmlns:a16="http://schemas.microsoft.com/office/drawing/2014/main" id="{C79B8545-5136-0C48-AD85-006C5666124E}"/>
              </a:ext>
            </a:extLst>
          </p:cNvPr>
          <p:cNvPicPr>
            <a:picLocks noChangeAspect="1" noChangeArrowheads="1"/>
          </p:cNvPicPr>
          <p:nvPr/>
        </p:nvPicPr>
        <p:blipFill>
          <a:blip r:embed="rId3">
            <a:lum bright="12000" contrast="6000"/>
            <a:extLst>
              <a:ext uri="{28A0092B-C50C-407E-A947-70E740481C1C}">
                <a14:useLocalDpi xmlns:a14="http://schemas.microsoft.com/office/drawing/2010/main" val="0"/>
              </a:ext>
            </a:extLst>
          </a:blip>
          <a:srcRect/>
          <a:stretch>
            <a:fillRect/>
          </a:stretch>
        </p:blipFill>
        <p:spPr bwMode="auto">
          <a:xfrm>
            <a:off x="2133600" y="381000"/>
            <a:ext cx="3048000" cy="2870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9460" name="Picture 4" descr="shoes2 small">
            <a:extLst>
              <a:ext uri="{FF2B5EF4-FFF2-40B4-BE49-F238E27FC236}">
                <a16:creationId xmlns:a16="http://schemas.microsoft.com/office/drawing/2014/main" id="{E7D0C1E3-703F-0140-AC04-494DBB0A8EFC}"/>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133601" y="3505201"/>
            <a:ext cx="2112963" cy="2900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9461" name="Text Box 5">
            <a:extLst>
              <a:ext uri="{FF2B5EF4-FFF2-40B4-BE49-F238E27FC236}">
                <a16:creationId xmlns:a16="http://schemas.microsoft.com/office/drawing/2014/main" id="{D1C6F0E2-7912-E742-B7E7-2E4E543ACC9D}"/>
              </a:ext>
            </a:extLst>
          </p:cNvPr>
          <p:cNvSpPr txBox="1">
            <a:spLocks noChangeArrowheads="1"/>
          </p:cNvSpPr>
          <p:nvPr/>
        </p:nvSpPr>
        <p:spPr bwMode="auto">
          <a:xfrm>
            <a:off x="5029200" y="3657601"/>
            <a:ext cx="4114800" cy="2031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1000">
                <a:solidFill>
                  <a:schemeClr val="tx1"/>
                </a:solidFill>
                <a:latin typeface="Times New Roman" panose="02020603050405020304" pitchFamily="18" charset="0"/>
              </a:defRPr>
            </a:lvl1pPr>
            <a:lvl2pPr marL="742950" indent="-285750" eaLnBrk="0" hangingPunct="0">
              <a:defRPr sz="1000">
                <a:solidFill>
                  <a:schemeClr val="tx1"/>
                </a:solidFill>
                <a:latin typeface="Times New Roman" panose="02020603050405020304" pitchFamily="18" charset="0"/>
              </a:defRPr>
            </a:lvl2pPr>
            <a:lvl3pPr marL="1143000" indent="-228600" eaLnBrk="0" hangingPunct="0">
              <a:defRPr sz="1000">
                <a:solidFill>
                  <a:schemeClr val="tx1"/>
                </a:solidFill>
                <a:latin typeface="Times New Roman" panose="02020603050405020304" pitchFamily="18" charset="0"/>
              </a:defRPr>
            </a:lvl3pPr>
            <a:lvl4pPr marL="1600200" indent="-228600" eaLnBrk="0" hangingPunct="0">
              <a:defRPr sz="1000">
                <a:solidFill>
                  <a:schemeClr val="tx1"/>
                </a:solidFill>
                <a:latin typeface="Times New Roman" panose="02020603050405020304" pitchFamily="18" charset="0"/>
              </a:defRPr>
            </a:lvl4pPr>
            <a:lvl5pPr marL="2057400" indent="-228600" eaLnBrk="0" hangingPunct="0">
              <a:defRPr sz="1000">
                <a:solidFill>
                  <a:schemeClr val="tx1"/>
                </a:solidFill>
                <a:latin typeface="Times New Roman" panose="02020603050405020304" pitchFamily="18" charset="0"/>
              </a:defRPr>
            </a:lvl5pPr>
            <a:lvl6pPr marL="2514600" indent="-228600" eaLnBrk="0" fontAlgn="base" hangingPunct="0">
              <a:spcBef>
                <a:spcPct val="0"/>
              </a:spcBef>
              <a:spcAft>
                <a:spcPct val="0"/>
              </a:spcAft>
              <a:defRPr sz="1000">
                <a:solidFill>
                  <a:schemeClr val="tx1"/>
                </a:solidFill>
                <a:latin typeface="Times New Roman" panose="02020603050405020304" pitchFamily="18" charset="0"/>
              </a:defRPr>
            </a:lvl6pPr>
            <a:lvl7pPr marL="2971800" indent="-228600" eaLnBrk="0" fontAlgn="base" hangingPunct="0">
              <a:spcBef>
                <a:spcPct val="0"/>
              </a:spcBef>
              <a:spcAft>
                <a:spcPct val="0"/>
              </a:spcAft>
              <a:defRPr sz="1000">
                <a:solidFill>
                  <a:schemeClr val="tx1"/>
                </a:solidFill>
                <a:latin typeface="Times New Roman" panose="02020603050405020304" pitchFamily="18" charset="0"/>
              </a:defRPr>
            </a:lvl7pPr>
            <a:lvl8pPr marL="3429000" indent="-228600" eaLnBrk="0" fontAlgn="base" hangingPunct="0">
              <a:spcBef>
                <a:spcPct val="0"/>
              </a:spcBef>
              <a:spcAft>
                <a:spcPct val="0"/>
              </a:spcAft>
              <a:defRPr sz="1000">
                <a:solidFill>
                  <a:schemeClr val="tx1"/>
                </a:solidFill>
                <a:latin typeface="Times New Roman" panose="02020603050405020304" pitchFamily="18" charset="0"/>
              </a:defRPr>
            </a:lvl8pPr>
            <a:lvl9pPr marL="3886200" indent="-228600" eaLnBrk="0" fontAlgn="base" hangingPunct="0">
              <a:spcBef>
                <a:spcPct val="0"/>
              </a:spcBef>
              <a:spcAft>
                <a:spcPct val="0"/>
              </a:spcAft>
              <a:defRPr sz="1000">
                <a:solidFill>
                  <a:schemeClr val="tx1"/>
                </a:solidFill>
                <a:latin typeface="Times New Roman" panose="02020603050405020304" pitchFamily="18" charset="0"/>
              </a:defRPr>
            </a:lvl9pPr>
          </a:lstStyle>
          <a:p>
            <a:pPr eaLnBrk="1" hangingPunct="1">
              <a:spcBef>
                <a:spcPct val="50000"/>
              </a:spcBef>
            </a:pPr>
            <a:r>
              <a:rPr lang="en-US" altLang="en-US" sz="2800"/>
              <a:t>We make informal aesthetic choices every day. </a:t>
            </a:r>
          </a:p>
          <a:p>
            <a:pPr eaLnBrk="1" hangingPunct="1">
              <a:spcBef>
                <a:spcPct val="50000"/>
              </a:spcBef>
            </a:pPr>
            <a:r>
              <a:rPr lang="en-US" altLang="en-US" sz="2800"/>
              <a:t>From what we wear . . . </a:t>
            </a:r>
          </a:p>
        </p:txBody>
      </p:sp>
    </p:spTree>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482" name="Picture 2" descr="browsing">
            <a:extLst>
              <a:ext uri="{FF2B5EF4-FFF2-40B4-BE49-F238E27FC236}">
                <a16:creationId xmlns:a16="http://schemas.microsoft.com/office/drawing/2014/main" id="{9AA304BB-5453-7F44-AA40-7CCB17F66BA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7434" t="12740" r="14574" b="16582"/>
          <a:stretch>
            <a:fillRect/>
          </a:stretch>
        </p:blipFill>
        <p:spPr bwMode="auto">
          <a:xfrm>
            <a:off x="2514600" y="717550"/>
            <a:ext cx="3124200" cy="2178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0483" name="Picture 3" descr="cnv000035">
            <a:extLst>
              <a:ext uri="{FF2B5EF4-FFF2-40B4-BE49-F238E27FC236}">
                <a16:creationId xmlns:a16="http://schemas.microsoft.com/office/drawing/2014/main" id="{61EE6F7E-5877-6448-A086-8BB7909CC96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590800" y="3276601"/>
            <a:ext cx="4572000" cy="28860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0484" name="Picture 4" descr="0,,611892_4,00">
            <a:extLst>
              <a:ext uri="{FF2B5EF4-FFF2-40B4-BE49-F238E27FC236}">
                <a16:creationId xmlns:a16="http://schemas.microsoft.com/office/drawing/2014/main" id="{FE1DAA5F-A278-F84F-AA6E-AD9200C64A6C}"/>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019800" y="635000"/>
            <a:ext cx="3657600" cy="2260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0485" name="Text Box 5">
            <a:extLst>
              <a:ext uri="{FF2B5EF4-FFF2-40B4-BE49-F238E27FC236}">
                <a16:creationId xmlns:a16="http://schemas.microsoft.com/office/drawing/2014/main" id="{7F721C51-B7B1-A143-B51B-03FA476BF209}"/>
              </a:ext>
            </a:extLst>
          </p:cNvPr>
          <p:cNvSpPr txBox="1">
            <a:spLocks noChangeArrowheads="1"/>
          </p:cNvSpPr>
          <p:nvPr/>
        </p:nvSpPr>
        <p:spPr bwMode="auto">
          <a:xfrm>
            <a:off x="7543800" y="3352801"/>
            <a:ext cx="2667000" cy="22272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1000">
                <a:solidFill>
                  <a:schemeClr val="tx1"/>
                </a:solidFill>
                <a:latin typeface="Times New Roman" panose="02020603050405020304" pitchFamily="18" charset="0"/>
              </a:defRPr>
            </a:lvl1pPr>
            <a:lvl2pPr marL="742950" indent="-285750" eaLnBrk="0" hangingPunct="0">
              <a:defRPr sz="1000">
                <a:solidFill>
                  <a:schemeClr val="tx1"/>
                </a:solidFill>
                <a:latin typeface="Times New Roman" panose="02020603050405020304" pitchFamily="18" charset="0"/>
              </a:defRPr>
            </a:lvl2pPr>
            <a:lvl3pPr marL="1143000" indent="-228600" eaLnBrk="0" hangingPunct="0">
              <a:defRPr sz="1000">
                <a:solidFill>
                  <a:schemeClr val="tx1"/>
                </a:solidFill>
                <a:latin typeface="Times New Roman" panose="02020603050405020304" pitchFamily="18" charset="0"/>
              </a:defRPr>
            </a:lvl3pPr>
            <a:lvl4pPr marL="1600200" indent="-228600" eaLnBrk="0" hangingPunct="0">
              <a:defRPr sz="1000">
                <a:solidFill>
                  <a:schemeClr val="tx1"/>
                </a:solidFill>
                <a:latin typeface="Times New Roman" panose="02020603050405020304" pitchFamily="18" charset="0"/>
              </a:defRPr>
            </a:lvl4pPr>
            <a:lvl5pPr marL="2057400" indent="-228600" eaLnBrk="0" hangingPunct="0">
              <a:defRPr sz="1000">
                <a:solidFill>
                  <a:schemeClr val="tx1"/>
                </a:solidFill>
                <a:latin typeface="Times New Roman" panose="02020603050405020304" pitchFamily="18" charset="0"/>
              </a:defRPr>
            </a:lvl5pPr>
            <a:lvl6pPr marL="2514600" indent="-228600" eaLnBrk="0" fontAlgn="base" hangingPunct="0">
              <a:spcBef>
                <a:spcPct val="0"/>
              </a:spcBef>
              <a:spcAft>
                <a:spcPct val="0"/>
              </a:spcAft>
              <a:defRPr sz="1000">
                <a:solidFill>
                  <a:schemeClr val="tx1"/>
                </a:solidFill>
                <a:latin typeface="Times New Roman" panose="02020603050405020304" pitchFamily="18" charset="0"/>
              </a:defRPr>
            </a:lvl6pPr>
            <a:lvl7pPr marL="2971800" indent="-228600" eaLnBrk="0" fontAlgn="base" hangingPunct="0">
              <a:spcBef>
                <a:spcPct val="0"/>
              </a:spcBef>
              <a:spcAft>
                <a:spcPct val="0"/>
              </a:spcAft>
              <a:defRPr sz="1000">
                <a:solidFill>
                  <a:schemeClr val="tx1"/>
                </a:solidFill>
                <a:latin typeface="Times New Roman" panose="02020603050405020304" pitchFamily="18" charset="0"/>
              </a:defRPr>
            </a:lvl7pPr>
            <a:lvl8pPr marL="3429000" indent="-228600" eaLnBrk="0" fontAlgn="base" hangingPunct="0">
              <a:spcBef>
                <a:spcPct val="0"/>
              </a:spcBef>
              <a:spcAft>
                <a:spcPct val="0"/>
              </a:spcAft>
              <a:defRPr sz="1000">
                <a:solidFill>
                  <a:schemeClr val="tx1"/>
                </a:solidFill>
                <a:latin typeface="Times New Roman" panose="02020603050405020304" pitchFamily="18" charset="0"/>
              </a:defRPr>
            </a:lvl8pPr>
            <a:lvl9pPr marL="3886200" indent="-228600" eaLnBrk="0" fontAlgn="base" hangingPunct="0">
              <a:spcBef>
                <a:spcPct val="0"/>
              </a:spcBef>
              <a:spcAft>
                <a:spcPct val="0"/>
              </a:spcAft>
              <a:defRPr sz="1000">
                <a:solidFill>
                  <a:schemeClr val="tx1"/>
                </a:solidFill>
                <a:latin typeface="Times New Roman" panose="02020603050405020304" pitchFamily="18" charset="0"/>
              </a:defRPr>
            </a:lvl9pPr>
          </a:lstStyle>
          <a:p>
            <a:pPr eaLnBrk="1" hangingPunct="1">
              <a:spcBef>
                <a:spcPct val="50000"/>
              </a:spcBef>
            </a:pPr>
            <a:r>
              <a:rPr lang="en-US" altLang="en-US" sz="2800"/>
              <a:t>to the things we buy: books, music, and objects for our homes.</a:t>
            </a:r>
          </a:p>
        </p:txBody>
      </p:sp>
    </p:spTree>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Text Box 2">
            <a:extLst>
              <a:ext uri="{FF2B5EF4-FFF2-40B4-BE49-F238E27FC236}">
                <a16:creationId xmlns:a16="http://schemas.microsoft.com/office/drawing/2014/main" id="{ECD59F20-BB1E-C04A-BAF2-D1780A3D9F84}"/>
              </a:ext>
            </a:extLst>
          </p:cNvPr>
          <p:cNvSpPr txBox="1">
            <a:spLocks noChangeArrowheads="1"/>
          </p:cNvSpPr>
          <p:nvPr/>
        </p:nvSpPr>
        <p:spPr bwMode="auto">
          <a:xfrm>
            <a:off x="6324600" y="381001"/>
            <a:ext cx="3886200" cy="581697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1000">
                <a:solidFill>
                  <a:schemeClr val="tx1"/>
                </a:solidFill>
                <a:latin typeface="Times New Roman" panose="02020603050405020304" pitchFamily="18" charset="0"/>
              </a:defRPr>
            </a:lvl1pPr>
            <a:lvl2pPr marL="742950" indent="-285750" eaLnBrk="0" hangingPunct="0">
              <a:defRPr sz="1000">
                <a:solidFill>
                  <a:schemeClr val="tx1"/>
                </a:solidFill>
                <a:latin typeface="Times New Roman" panose="02020603050405020304" pitchFamily="18" charset="0"/>
              </a:defRPr>
            </a:lvl2pPr>
            <a:lvl3pPr marL="1143000" indent="-228600" eaLnBrk="0" hangingPunct="0">
              <a:defRPr sz="1000">
                <a:solidFill>
                  <a:schemeClr val="tx1"/>
                </a:solidFill>
                <a:latin typeface="Times New Roman" panose="02020603050405020304" pitchFamily="18" charset="0"/>
              </a:defRPr>
            </a:lvl3pPr>
            <a:lvl4pPr marL="1600200" indent="-228600" eaLnBrk="0" hangingPunct="0">
              <a:defRPr sz="1000">
                <a:solidFill>
                  <a:schemeClr val="tx1"/>
                </a:solidFill>
                <a:latin typeface="Times New Roman" panose="02020603050405020304" pitchFamily="18" charset="0"/>
              </a:defRPr>
            </a:lvl4pPr>
            <a:lvl5pPr marL="2057400" indent="-228600" eaLnBrk="0" hangingPunct="0">
              <a:defRPr sz="1000">
                <a:solidFill>
                  <a:schemeClr val="tx1"/>
                </a:solidFill>
                <a:latin typeface="Times New Roman" panose="02020603050405020304" pitchFamily="18" charset="0"/>
              </a:defRPr>
            </a:lvl5pPr>
            <a:lvl6pPr marL="2514600" indent="-228600" eaLnBrk="0" fontAlgn="base" hangingPunct="0">
              <a:spcBef>
                <a:spcPct val="0"/>
              </a:spcBef>
              <a:spcAft>
                <a:spcPct val="0"/>
              </a:spcAft>
              <a:defRPr sz="1000">
                <a:solidFill>
                  <a:schemeClr val="tx1"/>
                </a:solidFill>
                <a:latin typeface="Times New Roman" panose="02020603050405020304" pitchFamily="18" charset="0"/>
              </a:defRPr>
            </a:lvl6pPr>
            <a:lvl7pPr marL="2971800" indent="-228600" eaLnBrk="0" fontAlgn="base" hangingPunct="0">
              <a:spcBef>
                <a:spcPct val="0"/>
              </a:spcBef>
              <a:spcAft>
                <a:spcPct val="0"/>
              </a:spcAft>
              <a:defRPr sz="1000">
                <a:solidFill>
                  <a:schemeClr val="tx1"/>
                </a:solidFill>
                <a:latin typeface="Times New Roman" panose="02020603050405020304" pitchFamily="18" charset="0"/>
              </a:defRPr>
            </a:lvl7pPr>
            <a:lvl8pPr marL="3429000" indent="-228600" eaLnBrk="0" fontAlgn="base" hangingPunct="0">
              <a:spcBef>
                <a:spcPct val="0"/>
              </a:spcBef>
              <a:spcAft>
                <a:spcPct val="0"/>
              </a:spcAft>
              <a:defRPr sz="1000">
                <a:solidFill>
                  <a:schemeClr val="tx1"/>
                </a:solidFill>
                <a:latin typeface="Times New Roman" panose="02020603050405020304" pitchFamily="18" charset="0"/>
              </a:defRPr>
            </a:lvl8pPr>
            <a:lvl9pPr marL="3886200" indent="-228600" eaLnBrk="0" fontAlgn="base" hangingPunct="0">
              <a:spcBef>
                <a:spcPct val="0"/>
              </a:spcBef>
              <a:spcAft>
                <a:spcPct val="0"/>
              </a:spcAft>
              <a:defRPr sz="1000">
                <a:solidFill>
                  <a:schemeClr val="tx1"/>
                </a:solidFill>
                <a:latin typeface="Times New Roman" panose="02020603050405020304" pitchFamily="18" charset="0"/>
              </a:defRPr>
            </a:lvl9pPr>
          </a:lstStyle>
          <a:p>
            <a:pPr eaLnBrk="1" hangingPunct="1">
              <a:spcBef>
                <a:spcPct val="50000"/>
              </a:spcBef>
            </a:pPr>
            <a:r>
              <a:rPr lang="en-US" altLang="en-US" sz="2400"/>
              <a:t>Public figures make aesthetic choices to convey something about who they are. </a:t>
            </a:r>
          </a:p>
          <a:p>
            <a:pPr eaLnBrk="1" hangingPunct="1">
              <a:spcBef>
                <a:spcPct val="50000"/>
              </a:spcBef>
            </a:pPr>
            <a:endParaRPr lang="en-US" altLang="en-US" sz="2400"/>
          </a:p>
          <a:p>
            <a:pPr eaLnBrk="1" hangingPunct="1">
              <a:spcBef>
                <a:spcPct val="50000"/>
              </a:spcBef>
            </a:pPr>
            <a:r>
              <a:rPr lang="en-US" altLang="en-US" sz="2400"/>
              <a:t>Andy Warhol wore various silver wigs throughout the      ’60s, ’70s, and ’80s to change his personal appearance--to create a signature look.</a:t>
            </a:r>
          </a:p>
          <a:p>
            <a:pPr eaLnBrk="1" hangingPunct="1">
              <a:spcBef>
                <a:spcPct val="50000"/>
              </a:spcBef>
            </a:pPr>
            <a:endParaRPr lang="en-US" altLang="en-US" sz="2400"/>
          </a:p>
          <a:p>
            <a:pPr eaLnBrk="1" hangingPunct="1">
              <a:spcBef>
                <a:spcPct val="50000"/>
              </a:spcBef>
            </a:pPr>
            <a:r>
              <a:rPr lang="en-US" altLang="en-US" sz="2400"/>
              <a:t>Who does this in today’s popular culture?</a:t>
            </a:r>
          </a:p>
          <a:p>
            <a:pPr eaLnBrk="1" hangingPunct="1">
              <a:spcBef>
                <a:spcPct val="50000"/>
              </a:spcBef>
            </a:pPr>
            <a:endParaRPr lang="en-US" altLang="en-US" sz="2400"/>
          </a:p>
        </p:txBody>
      </p:sp>
      <p:sp>
        <p:nvSpPr>
          <p:cNvPr id="21507" name="Text Box 3">
            <a:extLst>
              <a:ext uri="{FF2B5EF4-FFF2-40B4-BE49-F238E27FC236}">
                <a16:creationId xmlns:a16="http://schemas.microsoft.com/office/drawing/2014/main" id="{2839E56F-BA1C-6346-B06A-1F1C144AB4FE}"/>
              </a:ext>
            </a:extLst>
          </p:cNvPr>
          <p:cNvSpPr txBox="1">
            <a:spLocks noChangeArrowheads="1"/>
          </p:cNvSpPr>
          <p:nvPr/>
        </p:nvSpPr>
        <p:spPr bwMode="auto">
          <a:xfrm>
            <a:off x="1981200" y="5562601"/>
            <a:ext cx="3048000" cy="549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1000">
                <a:solidFill>
                  <a:schemeClr val="tx1"/>
                </a:solidFill>
                <a:latin typeface="Times New Roman" panose="02020603050405020304" pitchFamily="18" charset="0"/>
              </a:defRPr>
            </a:lvl1pPr>
            <a:lvl2pPr marL="742950" indent="-285750" eaLnBrk="0" hangingPunct="0">
              <a:defRPr sz="1000">
                <a:solidFill>
                  <a:schemeClr val="tx1"/>
                </a:solidFill>
                <a:latin typeface="Times New Roman" panose="02020603050405020304" pitchFamily="18" charset="0"/>
              </a:defRPr>
            </a:lvl2pPr>
            <a:lvl3pPr marL="1143000" indent="-228600" eaLnBrk="0" hangingPunct="0">
              <a:defRPr sz="1000">
                <a:solidFill>
                  <a:schemeClr val="tx1"/>
                </a:solidFill>
                <a:latin typeface="Times New Roman" panose="02020603050405020304" pitchFamily="18" charset="0"/>
              </a:defRPr>
            </a:lvl3pPr>
            <a:lvl4pPr marL="1600200" indent="-228600" eaLnBrk="0" hangingPunct="0">
              <a:defRPr sz="1000">
                <a:solidFill>
                  <a:schemeClr val="tx1"/>
                </a:solidFill>
                <a:latin typeface="Times New Roman" panose="02020603050405020304" pitchFamily="18" charset="0"/>
              </a:defRPr>
            </a:lvl4pPr>
            <a:lvl5pPr marL="2057400" indent="-228600" eaLnBrk="0" hangingPunct="0">
              <a:defRPr sz="1000">
                <a:solidFill>
                  <a:schemeClr val="tx1"/>
                </a:solidFill>
                <a:latin typeface="Times New Roman" panose="02020603050405020304" pitchFamily="18" charset="0"/>
              </a:defRPr>
            </a:lvl5pPr>
            <a:lvl6pPr marL="2514600" indent="-228600" eaLnBrk="0" fontAlgn="base" hangingPunct="0">
              <a:spcBef>
                <a:spcPct val="0"/>
              </a:spcBef>
              <a:spcAft>
                <a:spcPct val="0"/>
              </a:spcAft>
              <a:defRPr sz="1000">
                <a:solidFill>
                  <a:schemeClr val="tx1"/>
                </a:solidFill>
                <a:latin typeface="Times New Roman" panose="02020603050405020304" pitchFamily="18" charset="0"/>
              </a:defRPr>
            </a:lvl6pPr>
            <a:lvl7pPr marL="2971800" indent="-228600" eaLnBrk="0" fontAlgn="base" hangingPunct="0">
              <a:spcBef>
                <a:spcPct val="0"/>
              </a:spcBef>
              <a:spcAft>
                <a:spcPct val="0"/>
              </a:spcAft>
              <a:defRPr sz="1000">
                <a:solidFill>
                  <a:schemeClr val="tx1"/>
                </a:solidFill>
                <a:latin typeface="Times New Roman" panose="02020603050405020304" pitchFamily="18" charset="0"/>
              </a:defRPr>
            </a:lvl7pPr>
            <a:lvl8pPr marL="3429000" indent="-228600" eaLnBrk="0" fontAlgn="base" hangingPunct="0">
              <a:spcBef>
                <a:spcPct val="0"/>
              </a:spcBef>
              <a:spcAft>
                <a:spcPct val="0"/>
              </a:spcAft>
              <a:defRPr sz="1000">
                <a:solidFill>
                  <a:schemeClr val="tx1"/>
                </a:solidFill>
                <a:latin typeface="Times New Roman" panose="02020603050405020304" pitchFamily="18" charset="0"/>
              </a:defRPr>
            </a:lvl8pPr>
            <a:lvl9pPr marL="3886200" indent="-228600" eaLnBrk="0" fontAlgn="base" hangingPunct="0">
              <a:spcBef>
                <a:spcPct val="0"/>
              </a:spcBef>
              <a:spcAft>
                <a:spcPct val="0"/>
              </a:spcAft>
              <a:defRPr sz="1000">
                <a:solidFill>
                  <a:schemeClr val="tx1"/>
                </a:solidFill>
                <a:latin typeface="Times New Roman" panose="02020603050405020304" pitchFamily="18" charset="0"/>
              </a:defRPr>
            </a:lvl9pPr>
          </a:lstStyle>
          <a:p>
            <a:pPr eaLnBrk="1" hangingPunct="1">
              <a:spcBef>
                <a:spcPct val="50000"/>
              </a:spcBef>
            </a:pPr>
            <a:r>
              <a:rPr lang="en-US" altLang="en-US">
                <a:solidFill>
                  <a:schemeClr val="hlink"/>
                </a:solidFill>
              </a:rPr>
              <a:t>Andy Warhol, </a:t>
            </a:r>
            <a:r>
              <a:rPr lang="en-US" altLang="en-US" i="1">
                <a:solidFill>
                  <a:schemeClr val="hlink"/>
                </a:solidFill>
              </a:rPr>
              <a:t>Self-Portrait (Fright Wig),</a:t>
            </a:r>
            <a:r>
              <a:rPr lang="en-US" altLang="en-US">
                <a:solidFill>
                  <a:schemeClr val="hlink"/>
                </a:solidFill>
              </a:rPr>
              <a:t> 1986, Polaroid™ Polacolor ER, 4 1/4 x 3 3/8 in. (10.8 x 8.6 cm.). ©AWF</a:t>
            </a:r>
          </a:p>
        </p:txBody>
      </p:sp>
      <p:pic>
        <p:nvPicPr>
          <p:cNvPr id="21508" name="Picture 4" descr="DgR_01 1998">
            <a:extLst>
              <a:ext uri="{FF2B5EF4-FFF2-40B4-BE49-F238E27FC236}">
                <a16:creationId xmlns:a16="http://schemas.microsoft.com/office/drawing/2014/main" id="{31BF15DA-B761-C847-B677-1178746FDDC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981201" y="457200"/>
            <a:ext cx="3967163" cy="5029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3554"/>
                                        </p:tgtEl>
                                        <p:attrNameLst>
                                          <p:attrName>style.visibility</p:attrName>
                                        </p:attrNameLst>
                                      </p:cBhvr>
                                      <p:to>
                                        <p:strVal val="visible"/>
                                      </p:to>
                                    </p:set>
                                    <p:anim calcmode="lin" valueType="num">
                                      <p:cBhvr additive="base">
                                        <p:cTn id="7" dur="500" fill="hold"/>
                                        <p:tgtEl>
                                          <p:spTgt spid="23554"/>
                                        </p:tgtEl>
                                        <p:attrNameLst>
                                          <p:attrName>ppt_x</p:attrName>
                                        </p:attrNameLst>
                                      </p:cBhvr>
                                      <p:tavLst>
                                        <p:tav tm="0">
                                          <p:val>
                                            <p:strVal val="#ppt_x"/>
                                          </p:val>
                                        </p:tav>
                                        <p:tav tm="100000">
                                          <p:val>
                                            <p:strVal val="#ppt_x"/>
                                          </p:val>
                                        </p:tav>
                                      </p:tavLst>
                                    </p:anim>
                                    <p:anim calcmode="lin" valueType="num">
                                      <p:cBhvr additive="base">
                                        <p:cTn id="8" dur="500" fill="hold"/>
                                        <p:tgtEl>
                                          <p:spTgt spid="2355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3554" grpId="0"/>
    </p:bld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2530" name="Picture 2" descr="modern dining room">
            <a:extLst>
              <a:ext uri="{FF2B5EF4-FFF2-40B4-BE49-F238E27FC236}">
                <a16:creationId xmlns:a16="http://schemas.microsoft.com/office/drawing/2014/main" id="{70A5E54E-91A7-114D-B118-255ECA2B794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133600" y="1909764"/>
            <a:ext cx="3505200" cy="28146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2531" name="Picture 3" descr="c-interieurTable">
            <a:extLst>
              <a:ext uri="{FF2B5EF4-FFF2-40B4-BE49-F238E27FC236}">
                <a16:creationId xmlns:a16="http://schemas.microsoft.com/office/drawing/2014/main" id="{54077EC2-7AFB-2344-BB1A-DE917220F28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096000" y="1957388"/>
            <a:ext cx="3886200" cy="27670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2532" name="Text Box 4">
            <a:extLst>
              <a:ext uri="{FF2B5EF4-FFF2-40B4-BE49-F238E27FC236}">
                <a16:creationId xmlns:a16="http://schemas.microsoft.com/office/drawing/2014/main" id="{734C6C72-3C32-D046-9EF9-903D0FE29892}"/>
              </a:ext>
            </a:extLst>
          </p:cNvPr>
          <p:cNvSpPr txBox="1">
            <a:spLocks noChangeArrowheads="1"/>
          </p:cNvSpPr>
          <p:nvPr/>
        </p:nvSpPr>
        <p:spPr bwMode="auto">
          <a:xfrm>
            <a:off x="2438400" y="381001"/>
            <a:ext cx="7010400" cy="8858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1000">
                <a:solidFill>
                  <a:schemeClr val="tx1"/>
                </a:solidFill>
                <a:latin typeface="Times New Roman" panose="02020603050405020304" pitchFamily="18" charset="0"/>
              </a:defRPr>
            </a:lvl1pPr>
            <a:lvl2pPr marL="742950" indent="-285750" eaLnBrk="0" hangingPunct="0">
              <a:defRPr sz="1000">
                <a:solidFill>
                  <a:schemeClr val="tx1"/>
                </a:solidFill>
                <a:latin typeface="Times New Roman" panose="02020603050405020304" pitchFamily="18" charset="0"/>
              </a:defRPr>
            </a:lvl2pPr>
            <a:lvl3pPr marL="1143000" indent="-228600" eaLnBrk="0" hangingPunct="0">
              <a:defRPr sz="1000">
                <a:solidFill>
                  <a:schemeClr val="tx1"/>
                </a:solidFill>
                <a:latin typeface="Times New Roman" panose="02020603050405020304" pitchFamily="18" charset="0"/>
              </a:defRPr>
            </a:lvl3pPr>
            <a:lvl4pPr marL="1600200" indent="-228600" eaLnBrk="0" hangingPunct="0">
              <a:defRPr sz="1000">
                <a:solidFill>
                  <a:schemeClr val="tx1"/>
                </a:solidFill>
                <a:latin typeface="Times New Roman" panose="02020603050405020304" pitchFamily="18" charset="0"/>
              </a:defRPr>
            </a:lvl4pPr>
            <a:lvl5pPr marL="2057400" indent="-228600" eaLnBrk="0" hangingPunct="0">
              <a:defRPr sz="1000">
                <a:solidFill>
                  <a:schemeClr val="tx1"/>
                </a:solidFill>
                <a:latin typeface="Times New Roman" panose="02020603050405020304" pitchFamily="18" charset="0"/>
              </a:defRPr>
            </a:lvl5pPr>
            <a:lvl6pPr marL="2514600" indent="-228600" eaLnBrk="0" fontAlgn="base" hangingPunct="0">
              <a:spcBef>
                <a:spcPct val="0"/>
              </a:spcBef>
              <a:spcAft>
                <a:spcPct val="0"/>
              </a:spcAft>
              <a:defRPr sz="1000">
                <a:solidFill>
                  <a:schemeClr val="tx1"/>
                </a:solidFill>
                <a:latin typeface="Times New Roman" panose="02020603050405020304" pitchFamily="18" charset="0"/>
              </a:defRPr>
            </a:lvl6pPr>
            <a:lvl7pPr marL="2971800" indent="-228600" eaLnBrk="0" fontAlgn="base" hangingPunct="0">
              <a:spcBef>
                <a:spcPct val="0"/>
              </a:spcBef>
              <a:spcAft>
                <a:spcPct val="0"/>
              </a:spcAft>
              <a:defRPr sz="1000">
                <a:solidFill>
                  <a:schemeClr val="tx1"/>
                </a:solidFill>
                <a:latin typeface="Times New Roman" panose="02020603050405020304" pitchFamily="18" charset="0"/>
              </a:defRPr>
            </a:lvl7pPr>
            <a:lvl8pPr marL="3429000" indent="-228600" eaLnBrk="0" fontAlgn="base" hangingPunct="0">
              <a:spcBef>
                <a:spcPct val="0"/>
              </a:spcBef>
              <a:spcAft>
                <a:spcPct val="0"/>
              </a:spcAft>
              <a:defRPr sz="1000">
                <a:solidFill>
                  <a:schemeClr val="tx1"/>
                </a:solidFill>
                <a:latin typeface="Times New Roman" panose="02020603050405020304" pitchFamily="18" charset="0"/>
              </a:defRPr>
            </a:lvl8pPr>
            <a:lvl9pPr marL="3886200" indent="-228600" eaLnBrk="0" fontAlgn="base" hangingPunct="0">
              <a:spcBef>
                <a:spcPct val="0"/>
              </a:spcBef>
              <a:spcAft>
                <a:spcPct val="0"/>
              </a:spcAft>
              <a:defRPr sz="1000">
                <a:solidFill>
                  <a:schemeClr val="tx1"/>
                </a:solidFill>
                <a:latin typeface="Times New Roman" panose="02020603050405020304" pitchFamily="18" charset="0"/>
              </a:defRPr>
            </a:lvl9pPr>
          </a:lstStyle>
          <a:p>
            <a:pPr algn="ctr" eaLnBrk="1" hangingPunct="1">
              <a:spcBef>
                <a:spcPct val="50000"/>
              </a:spcBef>
            </a:pPr>
            <a:r>
              <a:rPr lang="en-US" altLang="en-US" sz="2600"/>
              <a:t>The aesthetic choices we make influence many parts of our lives. </a:t>
            </a:r>
          </a:p>
        </p:txBody>
      </p:sp>
      <p:sp>
        <p:nvSpPr>
          <p:cNvPr id="22533" name="Rectangle 5">
            <a:extLst>
              <a:ext uri="{FF2B5EF4-FFF2-40B4-BE49-F238E27FC236}">
                <a16:creationId xmlns:a16="http://schemas.microsoft.com/office/drawing/2014/main" id="{74EBD6B2-8A50-C348-A29E-BC8F13957D16}"/>
              </a:ext>
            </a:extLst>
          </p:cNvPr>
          <p:cNvSpPr>
            <a:spLocks noChangeArrowheads="1"/>
          </p:cNvSpPr>
          <p:nvPr/>
        </p:nvSpPr>
        <p:spPr bwMode="auto">
          <a:xfrm>
            <a:off x="2438400" y="5410201"/>
            <a:ext cx="7620000" cy="8858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1000">
                <a:solidFill>
                  <a:schemeClr val="tx1"/>
                </a:solidFill>
                <a:latin typeface="Times New Roman" panose="02020603050405020304" pitchFamily="18" charset="0"/>
              </a:defRPr>
            </a:lvl1pPr>
            <a:lvl2pPr marL="742950" indent="-285750" eaLnBrk="0" hangingPunct="0">
              <a:defRPr sz="1000">
                <a:solidFill>
                  <a:schemeClr val="tx1"/>
                </a:solidFill>
                <a:latin typeface="Times New Roman" panose="02020603050405020304" pitchFamily="18" charset="0"/>
              </a:defRPr>
            </a:lvl2pPr>
            <a:lvl3pPr marL="1143000" indent="-228600" eaLnBrk="0" hangingPunct="0">
              <a:defRPr sz="1000">
                <a:solidFill>
                  <a:schemeClr val="tx1"/>
                </a:solidFill>
                <a:latin typeface="Times New Roman" panose="02020603050405020304" pitchFamily="18" charset="0"/>
              </a:defRPr>
            </a:lvl3pPr>
            <a:lvl4pPr marL="1600200" indent="-228600" eaLnBrk="0" hangingPunct="0">
              <a:defRPr sz="1000">
                <a:solidFill>
                  <a:schemeClr val="tx1"/>
                </a:solidFill>
                <a:latin typeface="Times New Roman" panose="02020603050405020304" pitchFamily="18" charset="0"/>
              </a:defRPr>
            </a:lvl4pPr>
            <a:lvl5pPr marL="2057400" indent="-228600" eaLnBrk="0" hangingPunct="0">
              <a:defRPr sz="1000">
                <a:solidFill>
                  <a:schemeClr val="tx1"/>
                </a:solidFill>
                <a:latin typeface="Times New Roman" panose="02020603050405020304" pitchFamily="18" charset="0"/>
              </a:defRPr>
            </a:lvl5pPr>
            <a:lvl6pPr marL="2514600" indent="-228600" eaLnBrk="0" fontAlgn="base" hangingPunct="0">
              <a:spcBef>
                <a:spcPct val="0"/>
              </a:spcBef>
              <a:spcAft>
                <a:spcPct val="0"/>
              </a:spcAft>
              <a:defRPr sz="1000">
                <a:solidFill>
                  <a:schemeClr val="tx1"/>
                </a:solidFill>
                <a:latin typeface="Times New Roman" panose="02020603050405020304" pitchFamily="18" charset="0"/>
              </a:defRPr>
            </a:lvl6pPr>
            <a:lvl7pPr marL="2971800" indent="-228600" eaLnBrk="0" fontAlgn="base" hangingPunct="0">
              <a:spcBef>
                <a:spcPct val="0"/>
              </a:spcBef>
              <a:spcAft>
                <a:spcPct val="0"/>
              </a:spcAft>
              <a:defRPr sz="1000">
                <a:solidFill>
                  <a:schemeClr val="tx1"/>
                </a:solidFill>
                <a:latin typeface="Times New Roman" panose="02020603050405020304" pitchFamily="18" charset="0"/>
              </a:defRPr>
            </a:lvl7pPr>
            <a:lvl8pPr marL="3429000" indent="-228600" eaLnBrk="0" fontAlgn="base" hangingPunct="0">
              <a:spcBef>
                <a:spcPct val="0"/>
              </a:spcBef>
              <a:spcAft>
                <a:spcPct val="0"/>
              </a:spcAft>
              <a:defRPr sz="1000">
                <a:solidFill>
                  <a:schemeClr val="tx1"/>
                </a:solidFill>
                <a:latin typeface="Times New Roman" panose="02020603050405020304" pitchFamily="18" charset="0"/>
              </a:defRPr>
            </a:lvl8pPr>
            <a:lvl9pPr marL="3886200" indent="-228600" eaLnBrk="0" fontAlgn="base" hangingPunct="0">
              <a:spcBef>
                <a:spcPct val="0"/>
              </a:spcBef>
              <a:spcAft>
                <a:spcPct val="0"/>
              </a:spcAft>
              <a:defRPr sz="1000">
                <a:solidFill>
                  <a:schemeClr val="tx1"/>
                </a:solidFill>
                <a:latin typeface="Times New Roman" panose="02020603050405020304" pitchFamily="18" charset="0"/>
              </a:defRPr>
            </a:lvl9pPr>
          </a:lstStyle>
          <a:p>
            <a:pPr algn="ctr" eaLnBrk="1" hangingPunct="1">
              <a:spcBef>
                <a:spcPct val="50000"/>
              </a:spcBef>
            </a:pPr>
            <a:r>
              <a:rPr lang="en-US" altLang="en-US" sz="2600"/>
              <a:t>We all have a personal aesthetic                             (preferences and tastes based on what we see).</a:t>
            </a:r>
          </a:p>
        </p:txBody>
      </p:sp>
    </p:spTree>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3554" name="Picture 2" descr="Full_ENGLG5seating">
            <a:extLst>
              <a:ext uri="{FF2B5EF4-FFF2-40B4-BE49-F238E27FC236}">
                <a16:creationId xmlns:a16="http://schemas.microsoft.com/office/drawing/2014/main" id="{0BA2B951-AEB6-D141-9DC3-4FAA8104D72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752600" y="304800"/>
            <a:ext cx="4343400" cy="28971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3555" name="Picture 3" descr="toddler_d">
            <a:extLst>
              <a:ext uri="{FF2B5EF4-FFF2-40B4-BE49-F238E27FC236}">
                <a16:creationId xmlns:a16="http://schemas.microsoft.com/office/drawing/2014/main" id="{91A7F999-B7EC-9D4B-9A78-9047DDD9DD5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828800" y="3429000"/>
            <a:ext cx="4267200" cy="3200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3556" name="Rectangle 4">
            <a:extLst>
              <a:ext uri="{FF2B5EF4-FFF2-40B4-BE49-F238E27FC236}">
                <a16:creationId xmlns:a16="http://schemas.microsoft.com/office/drawing/2014/main" id="{F68FEEE5-6AC8-2949-8DB9-3A5BDD3F8528}"/>
              </a:ext>
            </a:extLst>
          </p:cNvPr>
          <p:cNvSpPr>
            <a:spLocks noChangeArrowheads="1"/>
          </p:cNvSpPr>
          <p:nvPr/>
        </p:nvSpPr>
        <p:spPr bwMode="auto">
          <a:xfrm>
            <a:off x="6629400" y="2286000"/>
            <a:ext cx="3276600" cy="2209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eaLnBrk="0" hangingPunct="0">
              <a:defRPr sz="1000">
                <a:solidFill>
                  <a:schemeClr val="tx1"/>
                </a:solidFill>
                <a:latin typeface="Times New Roman" panose="02020603050405020304" pitchFamily="18" charset="0"/>
              </a:defRPr>
            </a:lvl1pPr>
            <a:lvl2pPr marL="742950" indent="-285750" eaLnBrk="0" hangingPunct="0">
              <a:defRPr sz="1000">
                <a:solidFill>
                  <a:schemeClr val="tx1"/>
                </a:solidFill>
                <a:latin typeface="Times New Roman" panose="02020603050405020304" pitchFamily="18" charset="0"/>
              </a:defRPr>
            </a:lvl2pPr>
            <a:lvl3pPr marL="1143000" indent="-228600" eaLnBrk="0" hangingPunct="0">
              <a:defRPr sz="1000">
                <a:solidFill>
                  <a:schemeClr val="tx1"/>
                </a:solidFill>
                <a:latin typeface="Times New Roman" panose="02020603050405020304" pitchFamily="18" charset="0"/>
              </a:defRPr>
            </a:lvl3pPr>
            <a:lvl4pPr marL="1600200" indent="-228600" eaLnBrk="0" hangingPunct="0">
              <a:defRPr sz="1000">
                <a:solidFill>
                  <a:schemeClr val="tx1"/>
                </a:solidFill>
                <a:latin typeface="Times New Roman" panose="02020603050405020304" pitchFamily="18" charset="0"/>
              </a:defRPr>
            </a:lvl4pPr>
            <a:lvl5pPr marL="2057400" indent="-228600" eaLnBrk="0" hangingPunct="0">
              <a:defRPr sz="1000">
                <a:solidFill>
                  <a:schemeClr val="tx1"/>
                </a:solidFill>
                <a:latin typeface="Times New Roman" panose="02020603050405020304" pitchFamily="18" charset="0"/>
              </a:defRPr>
            </a:lvl5pPr>
            <a:lvl6pPr marL="2514600" indent="-228600" eaLnBrk="0" fontAlgn="base" hangingPunct="0">
              <a:spcBef>
                <a:spcPct val="0"/>
              </a:spcBef>
              <a:spcAft>
                <a:spcPct val="0"/>
              </a:spcAft>
              <a:defRPr sz="1000">
                <a:solidFill>
                  <a:schemeClr val="tx1"/>
                </a:solidFill>
                <a:latin typeface="Times New Roman" panose="02020603050405020304" pitchFamily="18" charset="0"/>
              </a:defRPr>
            </a:lvl6pPr>
            <a:lvl7pPr marL="2971800" indent="-228600" eaLnBrk="0" fontAlgn="base" hangingPunct="0">
              <a:spcBef>
                <a:spcPct val="0"/>
              </a:spcBef>
              <a:spcAft>
                <a:spcPct val="0"/>
              </a:spcAft>
              <a:defRPr sz="1000">
                <a:solidFill>
                  <a:schemeClr val="tx1"/>
                </a:solidFill>
                <a:latin typeface="Times New Roman" panose="02020603050405020304" pitchFamily="18" charset="0"/>
              </a:defRPr>
            </a:lvl7pPr>
            <a:lvl8pPr marL="3429000" indent="-228600" eaLnBrk="0" fontAlgn="base" hangingPunct="0">
              <a:spcBef>
                <a:spcPct val="0"/>
              </a:spcBef>
              <a:spcAft>
                <a:spcPct val="0"/>
              </a:spcAft>
              <a:defRPr sz="1000">
                <a:solidFill>
                  <a:schemeClr val="tx1"/>
                </a:solidFill>
                <a:latin typeface="Times New Roman" panose="02020603050405020304" pitchFamily="18" charset="0"/>
              </a:defRPr>
            </a:lvl8pPr>
            <a:lvl9pPr marL="3886200" indent="-228600" eaLnBrk="0" fontAlgn="base" hangingPunct="0">
              <a:spcBef>
                <a:spcPct val="0"/>
              </a:spcBef>
              <a:spcAft>
                <a:spcPct val="0"/>
              </a:spcAft>
              <a:defRPr sz="1000">
                <a:solidFill>
                  <a:schemeClr val="tx1"/>
                </a:solidFill>
                <a:latin typeface="Times New Roman" panose="02020603050405020304" pitchFamily="18" charset="0"/>
              </a:defRPr>
            </a:lvl9pPr>
          </a:lstStyle>
          <a:p>
            <a:pPr eaLnBrk="1" hangingPunct="1"/>
            <a:r>
              <a:rPr lang="en-US" altLang="en-US" sz="2600"/>
              <a:t>How would you describe the aesthetic quality of your classroom at school?</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3556"/>
                                        </p:tgtEl>
                                        <p:attrNameLst>
                                          <p:attrName>style.visibility</p:attrName>
                                        </p:attrNameLst>
                                      </p:cBhvr>
                                      <p:to>
                                        <p:strVal val="visible"/>
                                      </p:to>
                                    </p:set>
                                    <p:anim calcmode="lin" valueType="num">
                                      <p:cBhvr additive="base">
                                        <p:cTn id="7" dur="500" fill="hold"/>
                                        <p:tgtEl>
                                          <p:spTgt spid="23556"/>
                                        </p:tgtEl>
                                        <p:attrNameLst>
                                          <p:attrName>ppt_x</p:attrName>
                                        </p:attrNameLst>
                                      </p:cBhvr>
                                      <p:tavLst>
                                        <p:tav tm="0">
                                          <p:val>
                                            <p:strVal val="#ppt_x"/>
                                          </p:val>
                                        </p:tav>
                                        <p:tav tm="100000">
                                          <p:val>
                                            <p:strVal val="#ppt_x"/>
                                          </p:val>
                                        </p:tav>
                                      </p:tavLst>
                                    </p:anim>
                                    <p:anim calcmode="lin" valueType="num">
                                      <p:cBhvr additive="base">
                                        <p:cTn id="8" dur="500" fill="hold"/>
                                        <p:tgtEl>
                                          <p:spTgt spid="23556"/>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4" fill="hold" nodeType="clickEffect">
                                  <p:stCondLst>
                                    <p:cond delay="0"/>
                                  </p:stCondLst>
                                  <p:childTnLst>
                                    <p:set>
                                      <p:cBhvr>
                                        <p:cTn id="12" dur="1" fill="hold">
                                          <p:stCondLst>
                                            <p:cond delay="0"/>
                                          </p:stCondLst>
                                        </p:cTn>
                                        <p:tgtEl>
                                          <p:spTgt spid="23554"/>
                                        </p:tgtEl>
                                        <p:attrNameLst>
                                          <p:attrName>style.visibility</p:attrName>
                                        </p:attrNameLst>
                                      </p:cBhvr>
                                      <p:to>
                                        <p:strVal val="visible"/>
                                      </p:to>
                                    </p:set>
                                    <p:anim calcmode="lin" valueType="num">
                                      <p:cBhvr additive="base">
                                        <p:cTn id="13" dur="500" fill="hold"/>
                                        <p:tgtEl>
                                          <p:spTgt spid="23554"/>
                                        </p:tgtEl>
                                        <p:attrNameLst>
                                          <p:attrName>ppt_x</p:attrName>
                                        </p:attrNameLst>
                                      </p:cBhvr>
                                      <p:tavLst>
                                        <p:tav tm="0">
                                          <p:val>
                                            <p:strVal val="#ppt_x"/>
                                          </p:val>
                                        </p:tav>
                                        <p:tav tm="100000">
                                          <p:val>
                                            <p:strVal val="#ppt_x"/>
                                          </p:val>
                                        </p:tav>
                                      </p:tavLst>
                                    </p:anim>
                                    <p:anim calcmode="lin" valueType="num">
                                      <p:cBhvr additive="base">
                                        <p:cTn id="14" dur="500" fill="hold"/>
                                        <p:tgtEl>
                                          <p:spTgt spid="23554"/>
                                        </p:tgtEl>
                                        <p:attrNameLst>
                                          <p:attrName>ppt_y</p:attrName>
                                        </p:attrNameLst>
                                      </p:cBhvr>
                                      <p:tavLst>
                                        <p:tav tm="0">
                                          <p:val>
                                            <p:strVal val="1+#ppt_h/2"/>
                                          </p:val>
                                        </p:tav>
                                        <p:tav tm="100000">
                                          <p:val>
                                            <p:strVal val="#ppt_y"/>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4" fill="hold" nodeType="clickEffect">
                                  <p:stCondLst>
                                    <p:cond delay="0"/>
                                  </p:stCondLst>
                                  <p:childTnLst>
                                    <p:set>
                                      <p:cBhvr>
                                        <p:cTn id="18" dur="1" fill="hold">
                                          <p:stCondLst>
                                            <p:cond delay="0"/>
                                          </p:stCondLst>
                                        </p:cTn>
                                        <p:tgtEl>
                                          <p:spTgt spid="23555"/>
                                        </p:tgtEl>
                                        <p:attrNameLst>
                                          <p:attrName>style.visibility</p:attrName>
                                        </p:attrNameLst>
                                      </p:cBhvr>
                                      <p:to>
                                        <p:strVal val="visible"/>
                                      </p:to>
                                    </p:set>
                                    <p:anim calcmode="lin" valueType="num">
                                      <p:cBhvr additive="base">
                                        <p:cTn id="19" dur="500" fill="hold"/>
                                        <p:tgtEl>
                                          <p:spTgt spid="23555"/>
                                        </p:tgtEl>
                                        <p:attrNameLst>
                                          <p:attrName>ppt_x</p:attrName>
                                        </p:attrNameLst>
                                      </p:cBhvr>
                                      <p:tavLst>
                                        <p:tav tm="0">
                                          <p:val>
                                            <p:strVal val="#ppt_x"/>
                                          </p:val>
                                        </p:tav>
                                        <p:tav tm="100000">
                                          <p:val>
                                            <p:strVal val="#ppt_x"/>
                                          </p:val>
                                        </p:tav>
                                      </p:tavLst>
                                    </p:anim>
                                    <p:anim calcmode="lin" valueType="num">
                                      <p:cBhvr additive="base">
                                        <p:cTn id="20" dur="500" fill="hold"/>
                                        <p:tgtEl>
                                          <p:spTgt spid="2355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3556" grpId="0"/>
    </p:bld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a:extLst>
              <a:ext uri="{FF2B5EF4-FFF2-40B4-BE49-F238E27FC236}">
                <a16:creationId xmlns:a16="http://schemas.microsoft.com/office/drawing/2014/main" id="{C9673BC4-3D3E-CE4E-8DD4-EF20B8B10054}"/>
              </a:ext>
            </a:extLst>
          </p:cNvPr>
          <p:cNvSpPr>
            <a:spLocks noChangeArrowheads="1"/>
          </p:cNvSpPr>
          <p:nvPr/>
        </p:nvSpPr>
        <p:spPr bwMode="auto">
          <a:xfrm>
            <a:off x="6858000" y="3886200"/>
            <a:ext cx="3048000" cy="2133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eaLnBrk="0" hangingPunct="0">
              <a:defRPr sz="1000">
                <a:solidFill>
                  <a:schemeClr val="tx1"/>
                </a:solidFill>
                <a:latin typeface="Times New Roman" panose="02020603050405020304" pitchFamily="18" charset="0"/>
              </a:defRPr>
            </a:lvl1pPr>
            <a:lvl2pPr marL="742950" indent="-285750" eaLnBrk="0" hangingPunct="0">
              <a:defRPr sz="1000">
                <a:solidFill>
                  <a:schemeClr val="tx1"/>
                </a:solidFill>
                <a:latin typeface="Times New Roman" panose="02020603050405020304" pitchFamily="18" charset="0"/>
              </a:defRPr>
            </a:lvl2pPr>
            <a:lvl3pPr marL="1143000" indent="-228600" eaLnBrk="0" hangingPunct="0">
              <a:defRPr sz="1000">
                <a:solidFill>
                  <a:schemeClr val="tx1"/>
                </a:solidFill>
                <a:latin typeface="Times New Roman" panose="02020603050405020304" pitchFamily="18" charset="0"/>
              </a:defRPr>
            </a:lvl3pPr>
            <a:lvl4pPr marL="1600200" indent="-228600" eaLnBrk="0" hangingPunct="0">
              <a:defRPr sz="1000">
                <a:solidFill>
                  <a:schemeClr val="tx1"/>
                </a:solidFill>
                <a:latin typeface="Times New Roman" panose="02020603050405020304" pitchFamily="18" charset="0"/>
              </a:defRPr>
            </a:lvl4pPr>
            <a:lvl5pPr marL="2057400" indent="-228600" eaLnBrk="0" hangingPunct="0">
              <a:defRPr sz="1000">
                <a:solidFill>
                  <a:schemeClr val="tx1"/>
                </a:solidFill>
                <a:latin typeface="Times New Roman" panose="02020603050405020304" pitchFamily="18" charset="0"/>
              </a:defRPr>
            </a:lvl5pPr>
            <a:lvl6pPr marL="2514600" indent="-228600" eaLnBrk="0" fontAlgn="base" hangingPunct="0">
              <a:spcBef>
                <a:spcPct val="0"/>
              </a:spcBef>
              <a:spcAft>
                <a:spcPct val="0"/>
              </a:spcAft>
              <a:defRPr sz="1000">
                <a:solidFill>
                  <a:schemeClr val="tx1"/>
                </a:solidFill>
                <a:latin typeface="Times New Roman" panose="02020603050405020304" pitchFamily="18" charset="0"/>
              </a:defRPr>
            </a:lvl6pPr>
            <a:lvl7pPr marL="2971800" indent="-228600" eaLnBrk="0" fontAlgn="base" hangingPunct="0">
              <a:spcBef>
                <a:spcPct val="0"/>
              </a:spcBef>
              <a:spcAft>
                <a:spcPct val="0"/>
              </a:spcAft>
              <a:defRPr sz="1000">
                <a:solidFill>
                  <a:schemeClr val="tx1"/>
                </a:solidFill>
                <a:latin typeface="Times New Roman" panose="02020603050405020304" pitchFamily="18" charset="0"/>
              </a:defRPr>
            </a:lvl7pPr>
            <a:lvl8pPr marL="3429000" indent="-228600" eaLnBrk="0" fontAlgn="base" hangingPunct="0">
              <a:spcBef>
                <a:spcPct val="0"/>
              </a:spcBef>
              <a:spcAft>
                <a:spcPct val="0"/>
              </a:spcAft>
              <a:defRPr sz="1000">
                <a:solidFill>
                  <a:schemeClr val="tx1"/>
                </a:solidFill>
                <a:latin typeface="Times New Roman" panose="02020603050405020304" pitchFamily="18" charset="0"/>
              </a:defRPr>
            </a:lvl8pPr>
            <a:lvl9pPr marL="3886200" indent="-228600" eaLnBrk="0" fontAlgn="base" hangingPunct="0">
              <a:spcBef>
                <a:spcPct val="0"/>
              </a:spcBef>
              <a:spcAft>
                <a:spcPct val="0"/>
              </a:spcAft>
              <a:defRPr sz="1000">
                <a:solidFill>
                  <a:schemeClr val="tx1"/>
                </a:solidFill>
                <a:latin typeface="Times New Roman" panose="02020603050405020304" pitchFamily="18" charset="0"/>
              </a:defRPr>
            </a:lvl9pPr>
          </a:lstStyle>
          <a:p>
            <a:pPr eaLnBrk="1" hangingPunct="1"/>
            <a:r>
              <a:rPr lang="en-US" altLang="en-US" sz="2600"/>
              <a:t>How would you describe the aesthetic quality of your bedroom?</a:t>
            </a:r>
          </a:p>
        </p:txBody>
      </p:sp>
      <p:pic>
        <p:nvPicPr>
          <p:cNvPr id="24579" name="Picture 3" descr="windows">
            <a:extLst>
              <a:ext uri="{FF2B5EF4-FFF2-40B4-BE49-F238E27FC236}">
                <a16:creationId xmlns:a16="http://schemas.microsoft.com/office/drawing/2014/main" id="{1781C4DD-46B6-B941-BF18-02D7A1CB86C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057400" y="533400"/>
            <a:ext cx="4229100" cy="5638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nodeType="clickEffect">
                                  <p:stCondLst>
                                    <p:cond delay="0"/>
                                  </p:stCondLst>
                                  <p:childTnLst>
                                    <p:set>
                                      <p:cBhvr>
                                        <p:cTn id="6" dur="1" fill="hold">
                                          <p:stCondLst>
                                            <p:cond delay="0"/>
                                          </p:stCondLst>
                                        </p:cTn>
                                        <p:tgtEl>
                                          <p:spTgt spid="24579"/>
                                        </p:tgtEl>
                                        <p:attrNameLst>
                                          <p:attrName>style.visibility</p:attrName>
                                        </p:attrNameLst>
                                      </p:cBhvr>
                                      <p:to>
                                        <p:strVal val="visible"/>
                                      </p:to>
                                    </p:set>
                                    <p:anim calcmode="lin" valueType="num">
                                      <p:cBhvr additive="base">
                                        <p:cTn id="7" dur="500" fill="hold"/>
                                        <p:tgtEl>
                                          <p:spTgt spid="24579"/>
                                        </p:tgtEl>
                                        <p:attrNameLst>
                                          <p:attrName>ppt_x</p:attrName>
                                        </p:attrNameLst>
                                      </p:cBhvr>
                                      <p:tavLst>
                                        <p:tav tm="0">
                                          <p:val>
                                            <p:strVal val="#ppt_x"/>
                                          </p:val>
                                        </p:tav>
                                        <p:tav tm="100000">
                                          <p:val>
                                            <p:strVal val="#ppt_x"/>
                                          </p:val>
                                        </p:tav>
                                      </p:tavLst>
                                    </p:anim>
                                    <p:anim calcmode="lin" valueType="num">
                                      <p:cBhvr additive="base">
                                        <p:cTn id="8" dur="500" fill="hold"/>
                                        <p:tgtEl>
                                          <p:spTgt spid="2457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Title 1">
            <a:extLst>
              <a:ext uri="{FF2B5EF4-FFF2-40B4-BE49-F238E27FC236}">
                <a16:creationId xmlns:a16="http://schemas.microsoft.com/office/drawing/2014/main" id="{C5317A49-C228-DE4D-AF91-09082379513E}"/>
              </a:ext>
            </a:extLst>
          </p:cNvPr>
          <p:cNvSpPr>
            <a:spLocks noGrp="1"/>
          </p:cNvSpPr>
          <p:nvPr>
            <p:ph type="title"/>
          </p:nvPr>
        </p:nvSpPr>
        <p:spPr/>
        <p:txBody>
          <a:bodyPr/>
          <a:lstStyle/>
          <a:p>
            <a:pPr eaLnBrk="1" hangingPunct="1"/>
            <a:r>
              <a:rPr lang="en-US" altLang="en-US"/>
              <a:t>Review</a:t>
            </a:r>
          </a:p>
        </p:txBody>
      </p:sp>
      <p:sp>
        <p:nvSpPr>
          <p:cNvPr id="29699" name="Content Placeholder 2">
            <a:extLst>
              <a:ext uri="{FF2B5EF4-FFF2-40B4-BE49-F238E27FC236}">
                <a16:creationId xmlns:a16="http://schemas.microsoft.com/office/drawing/2014/main" id="{87FCD857-8430-2443-8108-2BA9E65BFF78}"/>
              </a:ext>
            </a:extLst>
          </p:cNvPr>
          <p:cNvSpPr>
            <a:spLocks noGrp="1"/>
          </p:cNvSpPr>
          <p:nvPr>
            <p:ph sz="half" idx="1"/>
          </p:nvPr>
        </p:nvSpPr>
        <p:spPr>
          <a:xfrm>
            <a:off x="1905000" y="1524000"/>
            <a:ext cx="3810000" cy="4114800"/>
          </a:xfrm>
        </p:spPr>
        <p:txBody>
          <a:bodyPr/>
          <a:lstStyle/>
          <a:p>
            <a:pPr eaLnBrk="1" hangingPunct="1"/>
            <a:r>
              <a:rPr lang="en-US" altLang="en-US"/>
              <a:t>how do people make aesthetic choices everyday based upon personal preferences and ideas about goodness, harmony and beauty?</a:t>
            </a:r>
          </a:p>
        </p:txBody>
      </p:sp>
      <p:pic>
        <p:nvPicPr>
          <p:cNvPr id="25604" name="Picture 6" descr="Brillo-and-Fragile-Dresses---Warhol-Look-copy.jpg">
            <a:extLst>
              <a:ext uri="{FF2B5EF4-FFF2-40B4-BE49-F238E27FC236}">
                <a16:creationId xmlns:a16="http://schemas.microsoft.com/office/drawing/2014/main" id="{549E295C-255B-4045-8A43-966EB8BE5B8E}"/>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8001000" y="1"/>
            <a:ext cx="2057400" cy="3609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5605" name="Rectangle 9">
            <a:extLst>
              <a:ext uri="{FF2B5EF4-FFF2-40B4-BE49-F238E27FC236}">
                <a16:creationId xmlns:a16="http://schemas.microsoft.com/office/drawing/2014/main" id="{01AEF67C-EE75-584A-9B6D-23AA3A4D3CB1}"/>
              </a:ext>
            </a:extLst>
          </p:cNvPr>
          <p:cNvSpPr>
            <a:spLocks noChangeArrowheads="1"/>
          </p:cNvSpPr>
          <p:nvPr/>
        </p:nvSpPr>
        <p:spPr bwMode="auto">
          <a:xfrm>
            <a:off x="7175500" y="3657601"/>
            <a:ext cx="3492500" cy="2460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1000">
                <a:solidFill>
                  <a:schemeClr val="tx1"/>
                </a:solidFill>
                <a:latin typeface="Times New Roman" panose="02020603050405020304" pitchFamily="18" charset="0"/>
              </a:defRPr>
            </a:lvl1pPr>
            <a:lvl2pPr marL="742950" indent="-285750" eaLnBrk="0" hangingPunct="0">
              <a:defRPr sz="1000">
                <a:solidFill>
                  <a:schemeClr val="tx1"/>
                </a:solidFill>
                <a:latin typeface="Times New Roman" panose="02020603050405020304" pitchFamily="18" charset="0"/>
              </a:defRPr>
            </a:lvl2pPr>
            <a:lvl3pPr marL="1143000" indent="-228600" eaLnBrk="0" hangingPunct="0">
              <a:defRPr sz="1000">
                <a:solidFill>
                  <a:schemeClr val="tx1"/>
                </a:solidFill>
                <a:latin typeface="Times New Roman" panose="02020603050405020304" pitchFamily="18" charset="0"/>
              </a:defRPr>
            </a:lvl3pPr>
            <a:lvl4pPr marL="1600200" indent="-228600" eaLnBrk="0" hangingPunct="0">
              <a:defRPr sz="1000">
                <a:solidFill>
                  <a:schemeClr val="tx1"/>
                </a:solidFill>
                <a:latin typeface="Times New Roman" panose="02020603050405020304" pitchFamily="18" charset="0"/>
              </a:defRPr>
            </a:lvl4pPr>
            <a:lvl5pPr marL="2057400" indent="-228600" eaLnBrk="0" hangingPunct="0">
              <a:defRPr sz="1000">
                <a:solidFill>
                  <a:schemeClr val="tx1"/>
                </a:solidFill>
                <a:latin typeface="Times New Roman" panose="02020603050405020304" pitchFamily="18" charset="0"/>
              </a:defRPr>
            </a:lvl5pPr>
            <a:lvl6pPr marL="2514600" indent="-228600" eaLnBrk="0" fontAlgn="base" hangingPunct="0">
              <a:spcBef>
                <a:spcPct val="0"/>
              </a:spcBef>
              <a:spcAft>
                <a:spcPct val="0"/>
              </a:spcAft>
              <a:defRPr sz="1000">
                <a:solidFill>
                  <a:schemeClr val="tx1"/>
                </a:solidFill>
                <a:latin typeface="Times New Roman" panose="02020603050405020304" pitchFamily="18" charset="0"/>
              </a:defRPr>
            </a:lvl6pPr>
            <a:lvl7pPr marL="2971800" indent="-228600" eaLnBrk="0" fontAlgn="base" hangingPunct="0">
              <a:spcBef>
                <a:spcPct val="0"/>
              </a:spcBef>
              <a:spcAft>
                <a:spcPct val="0"/>
              </a:spcAft>
              <a:defRPr sz="1000">
                <a:solidFill>
                  <a:schemeClr val="tx1"/>
                </a:solidFill>
                <a:latin typeface="Times New Roman" panose="02020603050405020304" pitchFamily="18" charset="0"/>
              </a:defRPr>
            </a:lvl7pPr>
            <a:lvl8pPr marL="3429000" indent="-228600" eaLnBrk="0" fontAlgn="base" hangingPunct="0">
              <a:spcBef>
                <a:spcPct val="0"/>
              </a:spcBef>
              <a:spcAft>
                <a:spcPct val="0"/>
              </a:spcAft>
              <a:defRPr sz="1000">
                <a:solidFill>
                  <a:schemeClr val="tx1"/>
                </a:solidFill>
                <a:latin typeface="Times New Roman" panose="02020603050405020304" pitchFamily="18" charset="0"/>
              </a:defRPr>
            </a:lvl8pPr>
            <a:lvl9pPr marL="3886200" indent="-228600" eaLnBrk="0" fontAlgn="base" hangingPunct="0">
              <a:spcBef>
                <a:spcPct val="0"/>
              </a:spcBef>
              <a:spcAft>
                <a:spcPct val="0"/>
              </a:spcAft>
              <a:defRPr sz="1000">
                <a:solidFill>
                  <a:schemeClr val="tx1"/>
                </a:solidFill>
                <a:latin typeface="Times New Roman" panose="02020603050405020304" pitchFamily="18" charset="0"/>
              </a:defRPr>
            </a:lvl9pPr>
          </a:lstStyle>
          <a:p>
            <a:pPr eaLnBrk="1" hangingPunct="1"/>
            <a:r>
              <a:rPr lang="en-US" altLang="en-US"/>
              <a:t>Andy Warhol, </a:t>
            </a:r>
            <a:r>
              <a:rPr lang="en-US" altLang="en-US" i="1"/>
              <a:t>Brillo Box Dress</a:t>
            </a:r>
            <a:r>
              <a:rPr lang="en-US" altLang="en-US"/>
              <a:t> and Fragile dress, 1964 ©AWF.</a:t>
            </a:r>
          </a:p>
        </p:txBody>
      </p:sp>
      <p:pic>
        <p:nvPicPr>
          <p:cNvPr id="25606" name="Picture 6" descr="http://edu.warhol.org/ru/Aesthetics/The-Andy-Warhol-Museum-Self-Portrait-Gallery,-photo-by-Paul-Rocheleau---all-art-(c)-AWF.jpg">
            <a:extLst>
              <a:ext uri="{FF2B5EF4-FFF2-40B4-BE49-F238E27FC236}">
                <a16:creationId xmlns:a16="http://schemas.microsoft.com/office/drawing/2014/main" id="{5F74E073-A2DC-F541-83A9-28DD705789A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638801" y="3886200"/>
            <a:ext cx="3579813" cy="2819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5607" name="Rectangle 11">
            <a:extLst>
              <a:ext uri="{FF2B5EF4-FFF2-40B4-BE49-F238E27FC236}">
                <a16:creationId xmlns:a16="http://schemas.microsoft.com/office/drawing/2014/main" id="{A690CF75-45B4-1C44-BD98-A2EFC3AF00E5}"/>
              </a:ext>
            </a:extLst>
          </p:cNvPr>
          <p:cNvSpPr>
            <a:spLocks noChangeArrowheads="1"/>
          </p:cNvSpPr>
          <p:nvPr/>
        </p:nvSpPr>
        <p:spPr bwMode="auto">
          <a:xfrm>
            <a:off x="2590800" y="6248400"/>
            <a:ext cx="3886200" cy="400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1000">
                <a:solidFill>
                  <a:schemeClr val="tx1"/>
                </a:solidFill>
                <a:latin typeface="Times New Roman" panose="02020603050405020304" pitchFamily="18" charset="0"/>
              </a:defRPr>
            </a:lvl1pPr>
            <a:lvl2pPr marL="742950" indent="-285750" eaLnBrk="0" hangingPunct="0">
              <a:defRPr sz="1000">
                <a:solidFill>
                  <a:schemeClr val="tx1"/>
                </a:solidFill>
                <a:latin typeface="Times New Roman" panose="02020603050405020304" pitchFamily="18" charset="0"/>
              </a:defRPr>
            </a:lvl2pPr>
            <a:lvl3pPr marL="1143000" indent="-228600" eaLnBrk="0" hangingPunct="0">
              <a:defRPr sz="1000">
                <a:solidFill>
                  <a:schemeClr val="tx1"/>
                </a:solidFill>
                <a:latin typeface="Times New Roman" panose="02020603050405020304" pitchFamily="18" charset="0"/>
              </a:defRPr>
            </a:lvl3pPr>
            <a:lvl4pPr marL="1600200" indent="-228600" eaLnBrk="0" hangingPunct="0">
              <a:defRPr sz="1000">
                <a:solidFill>
                  <a:schemeClr val="tx1"/>
                </a:solidFill>
                <a:latin typeface="Times New Roman" panose="02020603050405020304" pitchFamily="18" charset="0"/>
              </a:defRPr>
            </a:lvl4pPr>
            <a:lvl5pPr marL="2057400" indent="-228600" eaLnBrk="0" hangingPunct="0">
              <a:defRPr sz="1000">
                <a:solidFill>
                  <a:schemeClr val="tx1"/>
                </a:solidFill>
                <a:latin typeface="Times New Roman" panose="02020603050405020304" pitchFamily="18" charset="0"/>
              </a:defRPr>
            </a:lvl5pPr>
            <a:lvl6pPr marL="2514600" indent="-228600" eaLnBrk="0" fontAlgn="base" hangingPunct="0">
              <a:spcBef>
                <a:spcPct val="0"/>
              </a:spcBef>
              <a:spcAft>
                <a:spcPct val="0"/>
              </a:spcAft>
              <a:defRPr sz="1000">
                <a:solidFill>
                  <a:schemeClr val="tx1"/>
                </a:solidFill>
                <a:latin typeface="Times New Roman" panose="02020603050405020304" pitchFamily="18" charset="0"/>
              </a:defRPr>
            </a:lvl6pPr>
            <a:lvl7pPr marL="2971800" indent="-228600" eaLnBrk="0" fontAlgn="base" hangingPunct="0">
              <a:spcBef>
                <a:spcPct val="0"/>
              </a:spcBef>
              <a:spcAft>
                <a:spcPct val="0"/>
              </a:spcAft>
              <a:defRPr sz="1000">
                <a:solidFill>
                  <a:schemeClr val="tx1"/>
                </a:solidFill>
                <a:latin typeface="Times New Roman" panose="02020603050405020304" pitchFamily="18" charset="0"/>
              </a:defRPr>
            </a:lvl7pPr>
            <a:lvl8pPr marL="3429000" indent="-228600" eaLnBrk="0" fontAlgn="base" hangingPunct="0">
              <a:spcBef>
                <a:spcPct val="0"/>
              </a:spcBef>
              <a:spcAft>
                <a:spcPct val="0"/>
              </a:spcAft>
              <a:defRPr sz="1000">
                <a:solidFill>
                  <a:schemeClr val="tx1"/>
                </a:solidFill>
                <a:latin typeface="Times New Roman" panose="02020603050405020304" pitchFamily="18" charset="0"/>
              </a:defRPr>
            </a:lvl8pPr>
            <a:lvl9pPr marL="3886200" indent="-228600" eaLnBrk="0" fontAlgn="base" hangingPunct="0">
              <a:spcBef>
                <a:spcPct val="0"/>
              </a:spcBef>
              <a:spcAft>
                <a:spcPct val="0"/>
              </a:spcAft>
              <a:defRPr sz="1000">
                <a:solidFill>
                  <a:schemeClr val="tx1"/>
                </a:solidFill>
                <a:latin typeface="Times New Roman" panose="02020603050405020304" pitchFamily="18" charset="0"/>
              </a:defRPr>
            </a:lvl9pPr>
          </a:lstStyle>
          <a:p>
            <a:pPr eaLnBrk="1" hangingPunct="1"/>
            <a:r>
              <a:rPr lang="en-US" altLang="en-US"/>
              <a:t>The Andy Warhol Museum Self-Portrait Gallery,</a:t>
            </a:r>
          </a:p>
          <a:p>
            <a:pPr eaLnBrk="1" hangingPunct="1"/>
            <a:r>
              <a:rPr lang="en-US" altLang="en-US"/>
              <a:t> photo by Paul Rocheleau - All Art ©AWF</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30" presetClass="entr" presetSubtype="0" fill="hold" grpId="0" nodeType="clickEffect">
                                  <p:stCondLst>
                                    <p:cond delay="0"/>
                                  </p:stCondLst>
                                  <p:childTnLst>
                                    <p:set>
                                      <p:cBhvr>
                                        <p:cTn id="6" dur="1" fill="hold">
                                          <p:stCondLst>
                                            <p:cond delay="0"/>
                                          </p:stCondLst>
                                        </p:cTn>
                                        <p:tgtEl>
                                          <p:spTgt spid="29699">
                                            <p:txEl>
                                              <p:pRg st="0" end="0"/>
                                            </p:txEl>
                                          </p:spTgt>
                                        </p:tgtEl>
                                        <p:attrNameLst>
                                          <p:attrName>style.visibility</p:attrName>
                                        </p:attrNameLst>
                                      </p:cBhvr>
                                      <p:to>
                                        <p:strVal val="visible"/>
                                      </p:to>
                                    </p:set>
                                    <p:animEffect transition="in" filter="fade">
                                      <p:cBhvr>
                                        <p:cTn id="7" dur="800" decel="100000"/>
                                        <p:tgtEl>
                                          <p:spTgt spid="29699">
                                            <p:txEl>
                                              <p:pRg st="0" end="0"/>
                                            </p:txEl>
                                          </p:spTgt>
                                        </p:tgtEl>
                                      </p:cBhvr>
                                    </p:animEffect>
                                    <p:anim calcmode="lin" valueType="num">
                                      <p:cBhvr>
                                        <p:cTn id="8" dur="800" decel="100000" fill="hold"/>
                                        <p:tgtEl>
                                          <p:spTgt spid="29699">
                                            <p:txEl>
                                              <p:pRg st="0" end="0"/>
                                            </p:txEl>
                                          </p:spTgt>
                                        </p:tgtEl>
                                        <p:attrNameLst>
                                          <p:attrName>style.rotation</p:attrName>
                                        </p:attrNameLst>
                                      </p:cBhvr>
                                      <p:tavLst>
                                        <p:tav tm="0">
                                          <p:val>
                                            <p:fltVal val="-90"/>
                                          </p:val>
                                        </p:tav>
                                        <p:tav tm="100000">
                                          <p:val>
                                            <p:fltVal val="0"/>
                                          </p:val>
                                        </p:tav>
                                      </p:tavLst>
                                    </p:anim>
                                    <p:anim calcmode="lin" valueType="num">
                                      <p:cBhvr>
                                        <p:cTn id="9" dur="800" decel="100000" fill="hold"/>
                                        <p:tgtEl>
                                          <p:spTgt spid="29699">
                                            <p:txEl>
                                              <p:pRg st="0" end="0"/>
                                            </p:txEl>
                                          </p:spTgt>
                                        </p:tgtEl>
                                        <p:attrNameLst>
                                          <p:attrName>ppt_x</p:attrName>
                                        </p:attrNameLst>
                                      </p:cBhvr>
                                      <p:tavLst>
                                        <p:tav tm="0">
                                          <p:val>
                                            <p:strVal val="#ppt_x+0.4"/>
                                          </p:val>
                                        </p:tav>
                                        <p:tav tm="100000">
                                          <p:val>
                                            <p:strVal val="#ppt_x-0.05"/>
                                          </p:val>
                                        </p:tav>
                                      </p:tavLst>
                                    </p:anim>
                                    <p:anim calcmode="lin" valueType="num">
                                      <p:cBhvr>
                                        <p:cTn id="10" dur="800" decel="100000" fill="hold"/>
                                        <p:tgtEl>
                                          <p:spTgt spid="29699">
                                            <p:txEl>
                                              <p:pRg st="0" end="0"/>
                                            </p:txEl>
                                          </p:spTgt>
                                        </p:tgtEl>
                                        <p:attrNameLst>
                                          <p:attrName>ppt_y</p:attrName>
                                        </p:attrNameLst>
                                      </p:cBhvr>
                                      <p:tavLst>
                                        <p:tav tm="0">
                                          <p:val>
                                            <p:strVal val="#ppt_y-0.4"/>
                                          </p:val>
                                        </p:tav>
                                        <p:tav tm="100000">
                                          <p:val>
                                            <p:strVal val="#ppt_y+0.1"/>
                                          </p:val>
                                        </p:tav>
                                      </p:tavLst>
                                    </p:anim>
                                    <p:anim calcmode="lin" valueType="num">
                                      <p:cBhvr>
                                        <p:cTn id="11" dur="200" accel="100000" fill="hold">
                                          <p:stCondLst>
                                            <p:cond delay="800"/>
                                          </p:stCondLst>
                                        </p:cTn>
                                        <p:tgtEl>
                                          <p:spTgt spid="29699">
                                            <p:txEl>
                                              <p:pRg st="0" end="0"/>
                                            </p:txEl>
                                          </p:spTgt>
                                        </p:tgtEl>
                                        <p:attrNameLst>
                                          <p:attrName>ppt_x</p:attrName>
                                        </p:attrNameLst>
                                      </p:cBhvr>
                                      <p:tavLst>
                                        <p:tav tm="0">
                                          <p:val>
                                            <p:strVal val="#ppt_x-0.05"/>
                                          </p:val>
                                        </p:tav>
                                        <p:tav tm="100000">
                                          <p:val>
                                            <p:strVal val="#ppt_x"/>
                                          </p:val>
                                        </p:tav>
                                      </p:tavLst>
                                    </p:anim>
                                    <p:anim calcmode="lin" valueType="num">
                                      <p:cBhvr>
                                        <p:cTn id="12" dur="200" accel="100000" fill="hold">
                                          <p:stCondLst>
                                            <p:cond delay="800"/>
                                          </p:stCondLst>
                                        </p:cTn>
                                        <p:tgtEl>
                                          <p:spTgt spid="29699">
                                            <p:txEl>
                                              <p:pRg st="0" end="0"/>
                                            </p:txEl>
                                          </p:spTgt>
                                        </p:tgtEl>
                                        <p:attrNameLst>
                                          <p:attrName>ppt_y</p:attrName>
                                        </p:attrNameLst>
                                      </p:cBhvr>
                                      <p:tavLst>
                                        <p:tav tm="0">
                                          <p:val>
                                            <p:strVal val="#ppt_y+0.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9699" grpId="0" build="p"/>
    </p:bld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Title 1">
            <a:extLst>
              <a:ext uri="{FF2B5EF4-FFF2-40B4-BE49-F238E27FC236}">
                <a16:creationId xmlns:a16="http://schemas.microsoft.com/office/drawing/2014/main" id="{B917EA74-0271-EA4B-81DC-AD8424E54652}"/>
              </a:ext>
            </a:extLst>
          </p:cNvPr>
          <p:cNvSpPr>
            <a:spLocks noGrp="1"/>
          </p:cNvSpPr>
          <p:nvPr>
            <p:ph type="title"/>
          </p:nvPr>
        </p:nvSpPr>
        <p:spPr/>
        <p:txBody>
          <a:bodyPr/>
          <a:lstStyle/>
          <a:p>
            <a:r>
              <a:rPr lang="en-US" altLang="en-US"/>
              <a:t>Review!</a:t>
            </a:r>
          </a:p>
        </p:txBody>
      </p:sp>
      <p:sp>
        <p:nvSpPr>
          <p:cNvPr id="3" name="Content Placeholder 2">
            <a:extLst>
              <a:ext uri="{FF2B5EF4-FFF2-40B4-BE49-F238E27FC236}">
                <a16:creationId xmlns:a16="http://schemas.microsoft.com/office/drawing/2014/main" id="{FDE0E977-5A30-E04F-A247-174BCE6F3632}"/>
              </a:ext>
            </a:extLst>
          </p:cNvPr>
          <p:cNvSpPr>
            <a:spLocks noGrp="1"/>
          </p:cNvSpPr>
          <p:nvPr>
            <p:ph sz="half" idx="1"/>
          </p:nvPr>
        </p:nvSpPr>
        <p:spPr/>
        <p:txBody>
          <a:bodyPr/>
          <a:lstStyle/>
          <a:p>
            <a:r>
              <a:rPr lang="en-US" altLang="en-US"/>
              <a:t>What is the first definition of aesthetics that we learned in class?</a:t>
            </a:r>
          </a:p>
          <a:p>
            <a:endParaRPr lang="en-US" altLang="en-US"/>
          </a:p>
        </p:txBody>
      </p:sp>
      <p:sp>
        <p:nvSpPr>
          <p:cNvPr id="4" name="Content Placeholder 3">
            <a:extLst>
              <a:ext uri="{FF2B5EF4-FFF2-40B4-BE49-F238E27FC236}">
                <a16:creationId xmlns:a16="http://schemas.microsoft.com/office/drawing/2014/main" id="{E31D5CC8-6250-5B4B-8E10-DF28AE8B186C}"/>
              </a:ext>
            </a:extLst>
          </p:cNvPr>
          <p:cNvSpPr>
            <a:spLocks noGrp="1"/>
          </p:cNvSpPr>
          <p:nvPr>
            <p:ph sz="half" idx="2"/>
          </p:nvPr>
        </p:nvSpPr>
        <p:spPr/>
        <p:txBody>
          <a:bodyPr/>
          <a:lstStyle/>
          <a:p>
            <a:r>
              <a:rPr lang="en-US" altLang="en-US"/>
              <a:t>“a particular taste for or approach to what is pleasing to the senses--especially sight”</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4">
                                            <p:txEl>
                                              <p:pRg st="0" end="0"/>
                                            </p:txEl>
                                          </p:spTgt>
                                        </p:tgtEl>
                                        <p:attrNameLst>
                                          <p:attrName>style.visibility</p:attrName>
                                        </p:attrNameLst>
                                      </p:cBhvr>
                                      <p:to>
                                        <p:strVal val="visible"/>
                                      </p:to>
                                    </p:set>
                                    <p:anim calcmode="lin" valueType="num">
                                      <p:cBhvr additive="base">
                                        <p:cTn id="13"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4">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build="p"/>
    </p:bld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Title 1">
            <a:extLst>
              <a:ext uri="{FF2B5EF4-FFF2-40B4-BE49-F238E27FC236}">
                <a16:creationId xmlns:a16="http://schemas.microsoft.com/office/drawing/2014/main" id="{2CD65AC3-40E6-274E-A0F0-84EE23C4744B}"/>
              </a:ext>
            </a:extLst>
          </p:cNvPr>
          <p:cNvSpPr>
            <a:spLocks noGrp="1"/>
          </p:cNvSpPr>
          <p:nvPr>
            <p:ph type="title"/>
          </p:nvPr>
        </p:nvSpPr>
        <p:spPr>
          <a:xfrm>
            <a:off x="2133600" y="533400"/>
            <a:ext cx="7772400" cy="1143000"/>
          </a:xfrm>
        </p:spPr>
        <p:txBody>
          <a:bodyPr/>
          <a:lstStyle/>
          <a:p>
            <a:pPr eaLnBrk="1" hangingPunct="1"/>
            <a:r>
              <a:rPr lang="en-US" altLang="en-US"/>
              <a:t>“Things that are not art”</a:t>
            </a:r>
          </a:p>
        </p:txBody>
      </p:sp>
      <p:sp>
        <p:nvSpPr>
          <p:cNvPr id="31747" name="Content Placeholder 2">
            <a:extLst>
              <a:ext uri="{FF2B5EF4-FFF2-40B4-BE49-F238E27FC236}">
                <a16:creationId xmlns:a16="http://schemas.microsoft.com/office/drawing/2014/main" id="{63BC0332-5FBE-414D-B753-1C21568B5605}"/>
              </a:ext>
            </a:extLst>
          </p:cNvPr>
          <p:cNvSpPr>
            <a:spLocks noGrp="1"/>
          </p:cNvSpPr>
          <p:nvPr>
            <p:ph sz="half" idx="1"/>
          </p:nvPr>
        </p:nvSpPr>
        <p:spPr/>
        <p:txBody>
          <a:bodyPr/>
          <a:lstStyle/>
          <a:p>
            <a:pPr eaLnBrk="1" hangingPunct="1"/>
            <a:r>
              <a:rPr lang="en-US" altLang="en-US"/>
              <a:t>Think of something that is not art.</a:t>
            </a:r>
          </a:p>
          <a:p>
            <a:pPr eaLnBrk="1" hangingPunct="1"/>
            <a:r>
              <a:rPr lang="en-US" altLang="en-US"/>
              <a:t>list 4-6 reasons why the object is not a work of art</a:t>
            </a:r>
          </a:p>
        </p:txBody>
      </p:sp>
      <p:pic>
        <p:nvPicPr>
          <p:cNvPr id="26628" name="Picture 2" descr="The Red Swingline Stapler">
            <a:extLst>
              <a:ext uri="{FF2B5EF4-FFF2-40B4-BE49-F238E27FC236}">
                <a16:creationId xmlns:a16="http://schemas.microsoft.com/office/drawing/2014/main" id="{2DF2B089-B87C-4D48-841D-A0A5096E4B2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553200" y="1981200"/>
            <a:ext cx="2857500" cy="2857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5" presetClass="entr" presetSubtype="0" fill="hold" grpId="0" nodeType="clickEffect">
                                  <p:stCondLst>
                                    <p:cond delay="0"/>
                                  </p:stCondLst>
                                  <p:childTnLst>
                                    <p:set>
                                      <p:cBhvr>
                                        <p:cTn id="6" dur="1" fill="hold">
                                          <p:stCondLst>
                                            <p:cond delay="0"/>
                                          </p:stCondLst>
                                        </p:cTn>
                                        <p:tgtEl>
                                          <p:spTgt spid="31747">
                                            <p:txEl>
                                              <p:pRg st="0" end="0"/>
                                            </p:txEl>
                                          </p:spTgt>
                                        </p:tgtEl>
                                        <p:attrNameLst>
                                          <p:attrName>style.visibility</p:attrName>
                                        </p:attrNameLst>
                                      </p:cBhvr>
                                      <p:to>
                                        <p:strVal val="visible"/>
                                      </p:to>
                                    </p:set>
                                    <p:anim calcmode="lin" valueType="num">
                                      <p:cBhvr>
                                        <p:cTn id="7" dur="500" decel="50000" fill="hold">
                                          <p:stCondLst>
                                            <p:cond delay="0"/>
                                          </p:stCondLst>
                                        </p:cTn>
                                        <p:tgtEl>
                                          <p:spTgt spid="31747">
                                            <p:txEl>
                                              <p:pRg st="0" end="0"/>
                                            </p:txEl>
                                          </p:spTgt>
                                        </p:tgtEl>
                                        <p:attrNameLst>
                                          <p:attrName>style.rotation</p:attrName>
                                        </p:attrNameLst>
                                      </p:cBhvr>
                                      <p:tavLst>
                                        <p:tav tm="0">
                                          <p:val>
                                            <p:fltVal val="-90"/>
                                          </p:val>
                                        </p:tav>
                                        <p:tav tm="100000">
                                          <p:val>
                                            <p:fltVal val="0"/>
                                          </p:val>
                                        </p:tav>
                                      </p:tavLst>
                                    </p:anim>
                                    <p:anim calcmode="lin" valueType="num">
                                      <p:cBhvr>
                                        <p:cTn id="8" dur="500" decel="50000" fill="hold">
                                          <p:stCondLst>
                                            <p:cond delay="0"/>
                                          </p:stCondLst>
                                        </p:cTn>
                                        <p:tgtEl>
                                          <p:spTgt spid="31747">
                                            <p:txEl>
                                              <p:pRg st="0" end="0"/>
                                            </p:txEl>
                                          </p:spTgt>
                                        </p:tgtEl>
                                        <p:attrNameLst>
                                          <p:attrName>ppt_w</p:attrName>
                                        </p:attrNameLst>
                                      </p:cBhvr>
                                      <p:tavLst>
                                        <p:tav tm="0">
                                          <p:val>
                                            <p:strVal val="#ppt_w"/>
                                          </p:val>
                                        </p:tav>
                                        <p:tav tm="100000">
                                          <p:val>
                                            <p:strVal val="#ppt_w*.05"/>
                                          </p:val>
                                        </p:tav>
                                      </p:tavLst>
                                    </p:anim>
                                    <p:anim calcmode="lin" valueType="num">
                                      <p:cBhvr>
                                        <p:cTn id="9" dur="500" accel="50000" fill="hold">
                                          <p:stCondLst>
                                            <p:cond delay="500"/>
                                          </p:stCondLst>
                                        </p:cTn>
                                        <p:tgtEl>
                                          <p:spTgt spid="31747">
                                            <p:txEl>
                                              <p:pRg st="0" end="0"/>
                                            </p:txEl>
                                          </p:spTgt>
                                        </p:tgtEl>
                                        <p:attrNameLst>
                                          <p:attrName>ppt_w</p:attrName>
                                        </p:attrNameLst>
                                      </p:cBhvr>
                                      <p:tavLst>
                                        <p:tav tm="0">
                                          <p:val>
                                            <p:strVal val="#ppt_w*.05"/>
                                          </p:val>
                                        </p:tav>
                                        <p:tav tm="100000">
                                          <p:val>
                                            <p:strVal val="#ppt_w"/>
                                          </p:val>
                                        </p:tav>
                                      </p:tavLst>
                                    </p:anim>
                                    <p:anim calcmode="lin" valueType="num">
                                      <p:cBhvr>
                                        <p:cTn id="10" dur="1000" fill="hold"/>
                                        <p:tgtEl>
                                          <p:spTgt spid="31747">
                                            <p:txEl>
                                              <p:pRg st="0" end="0"/>
                                            </p:txEl>
                                          </p:spTgt>
                                        </p:tgtEl>
                                        <p:attrNameLst>
                                          <p:attrName>ppt_h</p:attrName>
                                        </p:attrNameLst>
                                      </p:cBhvr>
                                      <p:tavLst>
                                        <p:tav tm="0">
                                          <p:val>
                                            <p:strVal val="#ppt_h"/>
                                          </p:val>
                                        </p:tav>
                                        <p:tav tm="100000">
                                          <p:val>
                                            <p:strVal val="#ppt_h"/>
                                          </p:val>
                                        </p:tav>
                                      </p:tavLst>
                                    </p:anim>
                                    <p:anim calcmode="lin" valueType="num">
                                      <p:cBhvr>
                                        <p:cTn id="11" dur="500" decel="50000" fill="hold">
                                          <p:stCondLst>
                                            <p:cond delay="0"/>
                                          </p:stCondLst>
                                        </p:cTn>
                                        <p:tgtEl>
                                          <p:spTgt spid="31747">
                                            <p:txEl>
                                              <p:pRg st="0" end="0"/>
                                            </p:txEl>
                                          </p:spTgt>
                                        </p:tgtEl>
                                        <p:attrNameLst>
                                          <p:attrName>ppt_x</p:attrName>
                                        </p:attrNameLst>
                                      </p:cBhvr>
                                      <p:tavLst>
                                        <p:tav tm="0">
                                          <p:val>
                                            <p:strVal val="#ppt_x+.4"/>
                                          </p:val>
                                        </p:tav>
                                        <p:tav tm="100000">
                                          <p:val>
                                            <p:strVal val="#ppt_x"/>
                                          </p:val>
                                        </p:tav>
                                      </p:tavLst>
                                    </p:anim>
                                    <p:anim calcmode="lin" valueType="num">
                                      <p:cBhvr>
                                        <p:cTn id="12" dur="500" decel="50000" fill="hold">
                                          <p:stCondLst>
                                            <p:cond delay="0"/>
                                          </p:stCondLst>
                                        </p:cTn>
                                        <p:tgtEl>
                                          <p:spTgt spid="31747">
                                            <p:txEl>
                                              <p:pRg st="0" end="0"/>
                                            </p:txEl>
                                          </p:spTgt>
                                        </p:tgtEl>
                                        <p:attrNameLst>
                                          <p:attrName>ppt_y</p:attrName>
                                        </p:attrNameLst>
                                      </p:cBhvr>
                                      <p:tavLst>
                                        <p:tav tm="0">
                                          <p:val>
                                            <p:strVal val="#ppt_y-.2"/>
                                          </p:val>
                                        </p:tav>
                                        <p:tav tm="100000">
                                          <p:val>
                                            <p:strVal val="#ppt_y+.1"/>
                                          </p:val>
                                        </p:tav>
                                      </p:tavLst>
                                    </p:anim>
                                    <p:anim calcmode="lin" valueType="num">
                                      <p:cBhvr>
                                        <p:cTn id="13" dur="500" accel="50000" fill="hold">
                                          <p:stCondLst>
                                            <p:cond delay="500"/>
                                          </p:stCondLst>
                                        </p:cTn>
                                        <p:tgtEl>
                                          <p:spTgt spid="31747">
                                            <p:txEl>
                                              <p:pRg st="0" end="0"/>
                                            </p:txEl>
                                          </p:spTgt>
                                        </p:tgtEl>
                                        <p:attrNameLst>
                                          <p:attrName>ppt_y</p:attrName>
                                        </p:attrNameLst>
                                      </p:cBhvr>
                                      <p:tavLst>
                                        <p:tav tm="0">
                                          <p:val>
                                            <p:strVal val="#ppt_y+.1"/>
                                          </p:val>
                                        </p:tav>
                                        <p:tav tm="100000">
                                          <p:val>
                                            <p:strVal val="#ppt_y"/>
                                          </p:val>
                                        </p:tav>
                                      </p:tavLst>
                                    </p:anim>
                                    <p:animEffect transition="in" filter="fade">
                                      <p:cBhvr>
                                        <p:cTn id="14" dur="1000" decel="50000">
                                          <p:stCondLst>
                                            <p:cond delay="0"/>
                                          </p:stCondLst>
                                        </p:cTn>
                                        <p:tgtEl>
                                          <p:spTgt spid="31747">
                                            <p:txEl>
                                              <p:pRg st="0" end="0"/>
                                            </p:txEl>
                                          </p:spTgt>
                                        </p:tgtEl>
                                      </p:cBhvr>
                                    </p:animEffect>
                                  </p:childTnLst>
                                </p:cTn>
                              </p:par>
                            </p:childTnLst>
                          </p:cTn>
                        </p:par>
                      </p:childTnLst>
                    </p:cTn>
                  </p:par>
                  <p:par>
                    <p:cTn id="15" fill="hold" nodeType="clickPar">
                      <p:stCondLst>
                        <p:cond delay="indefinite"/>
                      </p:stCondLst>
                      <p:childTnLst>
                        <p:par>
                          <p:cTn id="16" fill="hold" nodeType="withGroup">
                            <p:stCondLst>
                              <p:cond delay="0"/>
                            </p:stCondLst>
                            <p:childTnLst>
                              <p:par>
                                <p:cTn id="17" presetID="25" presetClass="entr" presetSubtype="0" fill="hold" grpId="0" nodeType="clickEffect">
                                  <p:stCondLst>
                                    <p:cond delay="0"/>
                                  </p:stCondLst>
                                  <p:childTnLst>
                                    <p:set>
                                      <p:cBhvr>
                                        <p:cTn id="18" dur="1" fill="hold">
                                          <p:stCondLst>
                                            <p:cond delay="0"/>
                                          </p:stCondLst>
                                        </p:cTn>
                                        <p:tgtEl>
                                          <p:spTgt spid="31747">
                                            <p:txEl>
                                              <p:pRg st="1" end="1"/>
                                            </p:txEl>
                                          </p:spTgt>
                                        </p:tgtEl>
                                        <p:attrNameLst>
                                          <p:attrName>style.visibility</p:attrName>
                                        </p:attrNameLst>
                                      </p:cBhvr>
                                      <p:to>
                                        <p:strVal val="visible"/>
                                      </p:to>
                                    </p:set>
                                    <p:anim calcmode="lin" valueType="num">
                                      <p:cBhvr>
                                        <p:cTn id="19" dur="500" decel="50000" fill="hold">
                                          <p:stCondLst>
                                            <p:cond delay="0"/>
                                          </p:stCondLst>
                                        </p:cTn>
                                        <p:tgtEl>
                                          <p:spTgt spid="31747">
                                            <p:txEl>
                                              <p:pRg st="1" end="1"/>
                                            </p:txEl>
                                          </p:spTgt>
                                        </p:tgtEl>
                                        <p:attrNameLst>
                                          <p:attrName>style.rotation</p:attrName>
                                        </p:attrNameLst>
                                      </p:cBhvr>
                                      <p:tavLst>
                                        <p:tav tm="0">
                                          <p:val>
                                            <p:fltVal val="-90"/>
                                          </p:val>
                                        </p:tav>
                                        <p:tav tm="100000">
                                          <p:val>
                                            <p:fltVal val="0"/>
                                          </p:val>
                                        </p:tav>
                                      </p:tavLst>
                                    </p:anim>
                                    <p:anim calcmode="lin" valueType="num">
                                      <p:cBhvr>
                                        <p:cTn id="20" dur="500" decel="50000" fill="hold">
                                          <p:stCondLst>
                                            <p:cond delay="0"/>
                                          </p:stCondLst>
                                        </p:cTn>
                                        <p:tgtEl>
                                          <p:spTgt spid="31747">
                                            <p:txEl>
                                              <p:pRg st="1" end="1"/>
                                            </p:txEl>
                                          </p:spTgt>
                                        </p:tgtEl>
                                        <p:attrNameLst>
                                          <p:attrName>ppt_w</p:attrName>
                                        </p:attrNameLst>
                                      </p:cBhvr>
                                      <p:tavLst>
                                        <p:tav tm="0">
                                          <p:val>
                                            <p:strVal val="#ppt_w"/>
                                          </p:val>
                                        </p:tav>
                                        <p:tav tm="100000">
                                          <p:val>
                                            <p:strVal val="#ppt_w*.05"/>
                                          </p:val>
                                        </p:tav>
                                      </p:tavLst>
                                    </p:anim>
                                    <p:anim calcmode="lin" valueType="num">
                                      <p:cBhvr>
                                        <p:cTn id="21" dur="500" accel="50000" fill="hold">
                                          <p:stCondLst>
                                            <p:cond delay="500"/>
                                          </p:stCondLst>
                                        </p:cTn>
                                        <p:tgtEl>
                                          <p:spTgt spid="31747">
                                            <p:txEl>
                                              <p:pRg st="1" end="1"/>
                                            </p:txEl>
                                          </p:spTgt>
                                        </p:tgtEl>
                                        <p:attrNameLst>
                                          <p:attrName>ppt_w</p:attrName>
                                        </p:attrNameLst>
                                      </p:cBhvr>
                                      <p:tavLst>
                                        <p:tav tm="0">
                                          <p:val>
                                            <p:strVal val="#ppt_w*.05"/>
                                          </p:val>
                                        </p:tav>
                                        <p:tav tm="100000">
                                          <p:val>
                                            <p:strVal val="#ppt_w"/>
                                          </p:val>
                                        </p:tav>
                                      </p:tavLst>
                                    </p:anim>
                                    <p:anim calcmode="lin" valueType="num">
                                      <p:cBhvr>
                                        <p:cTn id="22" dur="1000" fill="hold"/>
                                        <p:tgtEl>
                                          <p:spTgt spid="31747">
                                            <p:txEl>
                                              <p:pRg st="1" end="1"/>
                                            </p:txEl>
                                          </p:spTgt>
                                        </p:tgtEl>
                                        <p:attrNameLst>
                                          <p:attrName>ppt_h</p:attrName>
                                        </p:attrNameLst>
                                      </p:cBhvr>
                                      <p:tavLst>
                                        <p:tav tm="0">
                                          <p:val>
                                            <p:strVal val="#ppt_h"/>
                                          </p:val>
                                        </p:tav>
                                        <p:tav tm="100000">
                                          <p:val>
                                            <p:strVal val="#ppt_h"/>
                                          </p:val>
                                        </p:tav>
                                      </p:tavLst>
                                    </p:anim>
                                    <p:anim calcmode="lin" valueType="num">
                                      <p:cBhvr>
                                        <p:cTn id="23" dur="500" decel="50000" fill="hold">
                                          <p:stCondLst>
                                            <p:cond delay="0"/>
                                          </p:stCondLst>
                                        </p:cTn>
                                        <p:tgtEl>
                                          <p:spTgt spid="31747">
                                            <p:txEl>
                                              <p:pRg st="1" end="1"/>
                                            </p:txEl>
                                          </p:spTgt>
                                        </p:tgtEl>
                                        <p:attrNameLst>
                                          <p:attrName>ppt_x</p:attrName>
                                        </p:attrNameLst>
                                      </p:cBhvr>
                                      <p:tavLst>
                                        <p:tav tm="0">
                                          <p:val>
                                            <p:strVal val="#ppt_x+.4"/>
                                          </p:val>
                                        </p:tav>
                                        <p:tav tm="100000">
                                          <p:val>
                                            <p:strVal val="#ppt_x"/>
                                          </p:val>
                                        </p:tav>
                                      </p:tavLst>
                                    </p:anim>
                                    <p:anim calcmode="lin" valueType="num">
                                      <p:cBhvr>
                                        <p:cTn id="24" dur="500" decel="50000" fill="hold">
                                          <p:stCondLst>
                                            <p:cond delay="0"/>
                                          </p:stCondLst>
                                        </p:cTn>
                                        <p:tgtEl>
                                          <p:spTgt spid="31747">
                                            <p:txEl>
                                              <p:pRg st="1" end="1"/>
                                            </p:txEl>
                                          </p:spTgt>
                                        </p:tgtEl>
                                        <p:attrNameLst>
                                          <p:attrName>ppt_y</p:attrName>
                                        </p:attrNameLst>
                                      </p:cBhvr>
                                      <p:tavLst>
                                        <p:tav tm="0">
                                          <p:val>
                                            <p:strVal val="#ppt_y-.2"/>
                                          </p:val>
                                        </p:tav>
                                        <p:tav tm="100000">
                                          <p:val>
                                            <p:strVal val="#ppt_y+.1"/>
                                          </p:val>
                                        </p:tav>
                                      </p:tavLst>
                                    </p:anim>
                                    <p:anim calcmode="lin" valueType="num">
                                      <p:cBhvr>
                                        <p:cTn id="25" dur="500" accel="50000" fill="hold">
                                          <p:stCondLst>
                                            <p:cond delay="500"/>
                                          </p:stCondLst>
                                        </p:cTn>
                                        <p:tgtEl>
                                          <p:spTgt spid="31747">
                                            <p:txEl>
                                              <p:pRg st="1" end="1"/>
                                            </p:txEl>
                                          </p:spTgt>
                                        </p:tgtEl>
                                        <p:attrNameLst>
                                          <p:attrName>ppt_y</p:attrName>
                                        </p:attrNameLst>
                                      </p:cBhvr>
                                      <p:tavLst>
                                        <p:tav tm="0">
                                          <p:val>
                                            <p:strVal val="#ppt_y+.1"/>
                                          </p:val>
                                        </p:tav>
                                        <p:tav tm="100000">
                                          <p:val>
                                            <p:strVal val="#ppt_y"/>
                                          </p:val>
                                        </p:tav>
                                      </p:tavLst>
                                    </p:anim>
                                    <p:animEffect transition="in" filter="fade">
                                      <p:cBhvr>
                                        <p:cTn id="26" dur="1000" decel="50000">
                                          <p:stCondLst>
                                            <p:cond delay="0"/>
                                          </p:stCondLst>
                                        </p:cTn>
                                        <p:tgtEl>
                                          <p:spTgt spid="31747">
                                            <p:txEl>
                                              <p:pRg st="1" end="1"/>
                                            </p:txEl>
                                          </p:spTgt>
                                        </p:tgtEl>
                                      </p:cBhvr>
                                    </p:animEffect>
                                  </p:childTnLst>
                                </p:cTn>
                              </p:par>
                            </p:childTnLst>
                          </p:cTn>
                        </p:par>
                      </p:childTnLst>
                    </p:cTn>
                  </p:par>
                  <p:par>
                    <p:cTn id="27" fill="hold" nodeType="clickPar">
                      <p:stCondLst>
                        <p:cond delay="indefinite"/>
                      </p:stCondLst>
                      <p:childTnLst>
                        <p:par>
                          <p:cTn id="28" fill="hold" nodeType="withGroup">
                            <p:stCondLst>
                              <p:cond delay="0"/>
                            </p:stCondLst>
                            <p:childTnLst>
                              <p:par>
                                <p:cTn id="29" presetID="2" presetClass="entr" presetSubtype="4" fill="hold" nodeType="clickEffect">
                                  <p:stCondLst>
                                    <p:cond delay="0"/>
                                  </p:stCondLst>
                                  <p:childTnLst>
                                    <p:set>
                                      <p:cBhvr>
                                        <p:cTn id="30" dur="1" fill="hold">
                                          <p:stCondLst>
                                            <p:cond delay="0"/>
                                          </p:stCondLst>
                                        </p:cTn>
                                        <p:tgtEl>
                                          <p:spTgt spid="26628"/>
                                        </p:tgtEl>
                                        <p:attrNameLst>
                                          <p:attrName>style.visibility</p:attrName>
                                        </p:attrNameLst>
                                      </p:cBhvr>
                                      <p:to>
                                        <p:strVal val="visible"/>
                                      </p:to>
                                    </p:set>
                                    <p:anim calcmode="lin" valueType="num">
                                      <p:cBhvr additive="base">
                                        <p:cTn id="31" dur="500" fill="hold"/>
                                        <p:tgtEl>
                                          <p:spTgt spid="26628"/>
                                        </p:tgtEl>
                                        <p:attrNameLst>
                                          <p:attrName>ppt_x</p:attrName>
                                        </p:attrNameLst>
                                      </p:cBhvr>
                                      <p:tavLst>
                                        <p:tav tm="0">
                                          <p:val>
                                            <p:strVal val="#ppt_x"/>
                                          </p:val>
                                        </p:tav>
                                        <p:tav tm="100000">
                                          <p:val>
                                            <p:strVal val="#ppt_x"/>
                                          </p:val>
                                        </p:tav>
                                      </p:tavLst>
                                    </p:anim>
                                    <p:anim calcmode="lin" valueType="num">
                                      <p:cBhvr additive="base">
                                        <p:cTn id="32" dur="500" fill="hold"/>
                                        <p:tgtEl>
                                          <p:spTgt spid="26628"/>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1747" grpId="0" build="p"/>
    </p:bld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2">
            <a:extLst>
              <a:ext uri="{FF2B5EF4-FFF2-40B4-BE49-F238E27FC236}">
                <a16:creationId xmlns:a16="http://schemas.microsoft.com/office/drawing/2014/main" id="{DD47FD27-9758-D741-9EC1-A29F0B1738A7}"/>
              </a:ext>
            </a:extLst>
          </p:cNvPr>
          <p:cNvSpPr>
            <a:spLocks noGrp="1" noChangeArrowheads="1"/>
          </p:cNvSpPr>
          <p:nvPr>
            <p:ph type="title"/>
          </p:nvPr>
        </p:nvSpPr>
        <p:spPr>
          <a:noFill/>
        </p:spPr>
        <p:txBody>
          <a:bodyPr/>
          <a:lstStyle/>
          <a:p>
            <a:pPr algn="l" eaLnBrk="1" hangingPunct="1"/>
            <a:r>
              <a:rPr lang="en-US" altLang="en-US"/>
              <a:t>Definition Two: Aesthetics</a:t>
            </a:r>
          </a:p>
        </p:txBody>
      </p:sp>
      <p:sp>
        <p:nvSpPr>
          <p:cNvPr id="32771" name="Rectangle 3">
            <a:extLst>
              <a:ext uri="{FF2B5EF4-FFF2-40B4-BE49-F238E27FC236}">
                <a16:creationId xmlns:a16="http://schemas.microsoft.com/office/drawing/2014/main" id="{4D09BAEA-5FEC-A14B-8B7C-BD4189710712}"/>
              </a:ext>
            </a:extLst>
          </p:cNvPr>
          <p:cNvSpPr>
            <a:spLocks noChangeArrowheads="1"/>
          </p:cNvSpPr>
          <p:nvPr/>
        </p:nvSpPr>
        <p:spPr bwMode="auto">
          <a:xfrm>
            <a:off x="2286000" y="2209800"/>
            <a:ext cx="7315200" cy="2286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eaLnBrk="0" hangingPunct="0">
              <a:defRPr sz="1000">
                <a:solidFill>
                  <a:schemeClr val="tx1"/>
                </a:solidFill>
                <a:latin typeface="Times New Roman" panose="02020603050405020304" pitchFamily="18" charset="0"/>
              </a:defRPr>
            </a:lvl1pPr>
            <a:lvl2pPr marL="742950" indent="-285750" eaLnBrk="0" hangingPunct="0">
              <a:defRPr sz="1000">
                <a:solidFill>
                  <a:schemeClr val="tx1"/>
                </a:solidFill>
                <a:latin typeface="Times New Roman" panose="02020603050405020304" pitchFamily="18" charset="0"/>
              </a:defRPr>
            </a:lvl2pPr>
            <a:lvl3pPr marL="1143000" indent="-228600" eaLnBrk="0" hangingPunct="0">
              <a:defRPr sz="1000">
                <a:solidFill>
                  <a:schemeClr val="tx1"/>
                </a:solidFill>
                <a:latin typeface="Times New Roman" panose="02020603050405020304" pitchFamily="18" charset="0"/>
              </a:defRPr>
            </a:lvl3pPr>
            <a:lvl4pPr marL="1600200" indent="-228600" eaLnBrk="0" hangingPunct="0">
              <a:defRPr sz="1000">
                <a:solidFill>
                  <a:schemeClr val="tx1"/>
                </a:solidFill>
                <a:latin typeface="Times New Roman" panose="02020603050405020304" pitchFamily="18" charset="0"/>
              </a:defRPr>
            </a:lvl4pPr>
            <a:lvl5pPr marL="2057400" indent="-228600" eaLnBrk="0" hangingPunct="0">
              <a:defRPr sz="1000">
                <a:solidFill>
                  <a:schemeClr val="tx1"/>
                </a:solidFill>
                <a:latin typeface="Times New Roman" panose="02020603050405020304" pitchFamily="18" charset="0"/>
              </a:defRPr>
            </a:lvl5pPr>
            <a:lvl6pPr marL="2514600" indent="-228600" eaLnBrk="0" fontAlgn="base" hangingPunct="0">
              <a:spcBef>
                <a:spcPct val="0"/>
              </a:spcBef>
              <a:spcAft>
                <a:spcPct val="0"/>
              </a:spcAft>
              <a:defRPr sz="1000">
                <a:solidFill>
                  <a:schemeClr val="tx1"/>
                </a:solidFill>
                <a:latin typeface="Times New Roman" panose="02020603050405020304" pitchFamily="18" charset="0"/>
              </a:defRPr>
            </a:lvl6pPr>
            <a:lvl7pPr marL="2971800" indent="-228600" eaLnBrk="0" fontAlgn="base" hangingPunct="0">
              <a:spcBef>
                <a:spcPct val="0"/>
              </a:spcBef>
              <a:spcAft>
                <a:spcPct val="0"/>
              </a:spcAft>
              <a:defRPr sz="1000">
                <a:solidFill>
                  <a:schemeClr val="tx1"/>
                </a:solidFill>
                <a:latin typeface="Times New Roman" panose="02020603050405020304" pitchFamily="18" charset="0"/>
              </a:defRPr>
            </a:lvl7pPr>
            <a:lvl8pPr marL="3429000" indent="-228600" eaLnBrk="0" fontAlgn="base" hangingPunct="0">
              <a:spcBef>
                <a:spcPct val="0"/>
              </a:spcBef>
              <a:spcAft>
                <a:spcPct val="0"/>
              </a:spcAft>
              <a:defRPr sz="1000">
                <a:solidFill>
                  <a:schemeClr val="tx1"/>
                </a:solidFill>
                <a:latin typeface="Times New Roman" panose="02020603050405020304" pitchFamily="18" charset="0"/>
              </a:defRPr>
            </a:lvl8pPr>
            <a:lvl9pPr marL="3886200" indent="-228600" eaLnBrk="0" fontAlgn="base" hangingPunct="0">
              <a:spcBef>
                <a:spcPct val="0"/>
              </a:spcBef>
              <a:spcAft>
                <a:spcPct val="0"/>
              </a:spcAft>
              <a:defRPr sz="1000">
                <a:solidFill>
                  <a:schemeClr val="tx1"/>
                </a:solidFill>
                <a:latin typeface="Times New Roman" panose="02020603050405020304" pitchFamily="18" charset="0"/>
              </a:defRPr>
            </a:lvl9pPr>
          </a:lstStyle>
          <a:p>
            <a:pPr eaLnBrk="1" hangingPunct="1">
              <a:spcBef>
                <a:spcPct val="20000"/>
              </a:spcBef>
            </a:pPr>
            <a:r>
              <a:rPr lang="en-US" altLang="en-US" sz="3200"/>
              <a:t>Function: </a:t>
            </a:r>
            <a:r>
              <a:rPr lang="en-US" altLang="en-US" sz="3200" i="1"/>
              <a:t>noun</a:t>
            </a:r>
            <a:endParaRPr lang="en-US" altLang="en-US" sz="3200"/>
          </a:p>
          <a:p>
            <a:pPr eaLnBrk="1" hangingPunct="1">
              <a:spcBef>
                <a:spcPct val="20000"/>
              </a:spcBef>
            </a:pPr>
            <a:r>
              <a:rPr lang="en-US" altLang="en-US" sz="3200" b="1"/>
              <a:t>2. </a:t>
            </a:r>
            <a:r>
              <a:rPr lang="en-US" altLang="en-US" sz="3200"/>
              <a:t> </a:t>
            </a:r>
            <a:r>
              <a:rPr lang="en-US" altLang="en-US" sz="3200">
                <a:solidFill>
                  <a:schemeClr val="tx2"/>
                </a:solidFill>
              </a:rPr>
              <a:t>A branch of philosophy dealing with the nature of art and beauty.</a:t>
            </a:r>
          </a:p>
          <a:p>
            <a:pPr eaLnBrk="1" hangingPunct="1">
              <a:spcBef>
                <a:spcPct val="20000"/>
              </a:spcBef>
            </a:pPr>
            <a:endParaRPr lang="en-US" altLang="en-US" sz="3200"/>
          </a:p>
          <a:p>
            <a:pPr eaLnBrk="1" hangingPunct="1">
              <a:spcBef>
                <a:spcPct val="20000"/>
              </a:spcBef>
            </a:pPr>
            <a:endParaRPr lang="en-US" altLang="en-US" sz="2600"/>
          </a:p>
          <a:p>
            <a:pPr eaLnBrk="1" hangingPunct="1">
              <a:spcBef>
                <a:spcPct val="20000"/>
              </a:spcBef>
            </a:pPr>
            <a:endParaRPr lang="en-US" altLang="en-US" sz="2600" b="1"/>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52" presetClass="entr" presetSubtype="0" fill="hold" grpId="0" nodeType="clickEffect">
                                  <p:stCondLst>
                                    <p:cond delay="0"/>
                                  </p:stCondLst>
                                  <p:childTnLst>
                                    <p:set>
                                      <p:cBhvr>
                                        <p:cTn id="6" dur="1" fill="hold">
                                          <p:stCondLst>
                                            <p:cond delay="0"/>
                                          </p:stCondLst>
                                        </p:cTn>
                                        <p:tgtEl>
                                          <p:spTgt spid="32771"/>
                                        </p:tgtEl>
                                        <p:attrNameLst>
                                          <p:attrName>style.visibility</p:attrName>
                                        </p:attrNameLst>
                                      </p:cBhvr>
                                      <p:to>
                                        <p:strVal val="visible"/>
                                      </p:to>
                                    </p:set>
                                    <p:animScale>
                                      <p:cBhvr>
                                        <p:cTn id="7" dur="1000" decel="50000" fill="hold">
                                          <p:stCondLst>
                                            <p:cond delay="0"/>
                                          </p:stCondLst>
                                        </p:cTn>
                                        <p:tgtEl>
                                          <p:spTgt spid="32771"/>
                                        </p:tgtEl>
                                      </p:cBhvr>
                                      <p:from x="250000" y="250000"/>
                                      <p:to x="100000" y="100000"/>
                                    </p:animScale>
                                    <p:animMotion origin="layout" path="M -0.46736 0.92887  C -0.37517 0.88508  -0.02552 0.75279  0.0908 0.66613  C  0.20747 0.57948  0.21649 0.50394  0.23177 0.40825  C 0.24705 0.31256  0.22118 0.15964   0.18264 0.09152  C 0.1441 0.02341  0.03802 0.0  0.0 0.0  " pathEditMode="relative" ptsTypes="">
                                      <p:cBhvr>
                                        <p:cTn id="8" dur="1000" decel="50000" fill="hold">
                                          <p:stCondLst>
                                            <p:cond delay="0"/>
                                          </p:stCondLst>
                                        </p:cTn>
                                        <p:tgtEl>
                                          <p:spTgt spid="32771"/>
                                        </p:tgtEl>
                                        <p:attrNameLst>
                                          <p:attrName>ppt_x</p:attrName>
                                          <p:attrName>ppt_y</p:attrName>
                                        </p:attrNameLst>
                                      </p:cBhvr>
                                    </p:animMotion>
                                    <p:animEffect transition="in" filter="fade">
                                      <p:cBhvr>
                                        <p:cTn id="9" dur="1000"/>
                                        <p:tgtEl>
                                          <p:spTgt spid="3277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2771" grpId="0"/>
    </p:bld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2">
            <a:extLst>
              <a:ext uri="{FF2B5EF4-FFF2-40B4-BE49-F238E27FC236}">
                <a16:creationId xmlns:a16="http://schemas.microsoft.com/office/drawing/2014/main" id="{7CB1773D-E0A0-D545-AB9E-990AF8B6964C}"/>
              </a:ext>
            </a:extLst>
          </p:cNvPr>
          <p:cNvSpPr>
            <a:spLocks noGrp="1" noChangeArrowheads="1"/>
          </p:cNvSpPr>
          <p:nvPr>
            <p:ph type="title"/>
          </p:nvPr>
        </p:nvSpPr>
        <p:spPr>
          <a:xfrm>
            <a:off x="1828800" y="1066800"/>
            <a:ext cx="7772400" cy="1143000"/>
          </a:xfrm>
        </p:spPr>
        <p:txBody>
          <a:bodyPr>
            <a:normAutofit fontScale="90000"/>
          </a:bodyPr>
          <a:lstStyle/>
          <a:p>
            <a:pPr eaLnBrk="1" hangingPunct="1"/>
            <a:r>
              <a:rPr lang="en-US" altLang="en-US">
                <a:solidFill>
                  <a:srgbClr val="FF9900"/>
                </a:solidFill>
              </a:rPr>
              <a:t>The philosophy of aesthetics </a:t>
            </a:r>
            <a:br>
              <a:rPr lang="en-US" altLang="en-US">
                <a:solidFill>
                  <a:srgbClr val="FF9900"/>
                </a:solidFill>
              </a:rPr>
            </a:br>
            <a:r>
              <a:rPr lang="en-US" altLang="en-US">
                <a:solidFill>
                  <a:srgbClr val="FF9900"/>
                </a:solidFill>
              </a:rPr>
              <a:t>asks and tries to answer the </a:t>
            </a:r>
            <a:br>
              <a:rPr lang="en-US" altLang="en-US">
                <a:solidFill>
                  <a:srgbClr val="FF9900"/>
                </a:solidFill>
              </a:rPr>
            </a:br>
            <a:r>
              <a:rPr lang="en-US" altLang="en-US">
                <a:solidFill>
                  <a:srgbClr val="FF9900"/>
                </a:solidFill>
              </a:rPr>
              <a:t>“Big” Questions: </a:t>
            </a:r>
            <a:br>
              <a:rPr lang="en-US" altLang="en-US">
                <a:solidFill>
                  <a:srgbClr val="FF9900"/>
                </a:solidFill>
              </a:rPr>
            </a:br>
            <a:endParaRPr lang="en-US" altLang="en-US">
              <a:solidFill>
                <a:srgbClr val="FF9900"/>
              </a:solidFill>
            </a:endParaRPr>
          </a:p>
        </p:txBody>
      </p:sp>
      <p:sp>
        <p:nvSpPr>
          <p:cNvPr id="34819" name="Rectangle 3">
            <a:extLst>
              <a:ext uri="{FF2B5EF4-FFF2-40B4-BE49-F238E27FC236}">
                <a16:creationId xmlns:a16="http://schemas.microsoft.com/office/drawing/2014/main" id="{ACC482FE-6092-3749-BAD9-7A42C5EB3E22}"/>
              </a:ext>
            </a:extLst>
          </p:cNvPr>
          <p:cNvSpPr>
            <a:spLocks noGrp="1" noChangeArrowheads="1"/>
          </p:cNvSpPr>
          <p:nvPr>
            <p:ph type="body" idx="1"/>
          </p:nvPr>
        </p:nvSpPr>
        <p:spPr>
          <a:xfrm>
            <a:off x="2209800" y="2286000"/>
            <a:ext cx="7772400" cy="3505200"/>
          </a:xfrm>
        </p:spPr>
        <p:txBody>
          <a:bodyPr/>
          <a:lstStyle/>
          <a:p>
            <a:pPr eaLnBrk="1" hangingPunct="1">
              <a:lnSpc>
                <a:spcPct val="90000"/>
              </a:lnSpc>
            </a:pPr>
            <a:r>
              <a:rPr lang="en-US" altLang="en-US" sz="2800">
                <a:solidFill>
                  <a:schemeClr val="tx2"/>
                </a:solidFill>
              </a:rPr>
              <a:t>What is art?</a:t>
            </a:r>
          </a:p>
          <a:p>
            <a:pPr eaLnBrk="1" hangingPunct="1">
              <a:lnSpc>
                <a:spcPct val="90000"/>
              </a:lnSpc>
            </a:pPr>
            <a:r>
              <a:rPr lang="en-US" altLang="en-US" sz="2800">
                <a:solidFill>
                  <a:schemeClr val="tx2"/>
                </a:solidFill>
              </a:rPr>
              <a:t>What makes a piece of art beautiful?</a:t>
            </a:r>
          </a:p>
          <a:p>
            <a:pPr eaLnBrk="1" hangingPunct="1">
              <a:lnSpc>
                <a:spcPct val="90000"/>
              </a:lnSpc>
            </a:pPr>
            <a:r>
              <a:rPr lang="en-US" altLang="en-US" sz="2800">
                <a:solidFill>
                  <a:schemeClr val="tx2"/>
                </a:solidFill>
              </a:rPr>
              <a:t>How important are personal tastes when judging the quality of art?</a:t>
            </a:r>
          </a:p>
          <a:p>
            <a:pPr eaLnBrk="1" hangingPunct="1">
              <a:lnSpc>
                <a:spcPct val="90000"/>
              </a:lnSpc>
            </a:pPr>
            <a:r>
              <a:rPr lang="en-US" altLang="en-US" sz="2800">
                <a:solidFill>
                  <a:schemeClr val="tx2"/>
                </a:solidFill>
              </a:rPr>
              <a:t>What are the standards for judging art? </a:t>
            </a:r>
          </a:p>
          <a:p>
            <a:pPr eaLnBrk="1" hangingPunct="1">
              <a:lnSpc>
                <a:spcPct val="90000"/>
              </a:lnSpc>
            </a:pPr>
            <a:r>
              <a:rPr lang="en-US" altLang="en-US" sz="2800">
                <a:solidFill>
                  <a:schemeClr val="tx2"/>
                </a:solidFill>
              </a:rPr>
              <a:t>Why is originality so important in art? How do we define what is original or what is creative?</a:t>
            </a:r>
          </a:p>
          <a:p>
            <a:pPr eaLnBrk="1" hangingPunct="1">
              <a:lnSpc>
                <a:spcPct val="90000"/>
              </a:lnSpc>
              <a:buFontTx/>
              <a:buNone/>
            </a:pPr>
            <a:endParaRPr lang="en-US" altLang="en-US" sz="2800"/>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4819">
                                            <p:txEl>
                                              <p:pRg st="0" end="0"/>
                                            </p:txEl>
                                          </p:spTgt>
                                        </p:tgtEl>
                                        <p:attrNameLst>
                                          <p:attrName>style.visibility</p:attrName>
                                        </p:attrNameLst>
                                      </p:cBhvr>
                                      <p:to>
                                        <p:strVal val="visible"/>
                                      </p:to>
                                    </p:set>
                                    <p:anim calcmode="lin" valueType="num">
                                      <p:cBhvr additive="base">
                                        <p:cTn id="7" dur="500" fill="hold"/>
                                        <p:tgtEl>
                                          <p:spTgt spid="34819">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4819">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4819">
                                            <p:txEl>
                                              <p:pRg st="1" end="1"/>
                                            </p:txEl>
                                          </p:spTgt>
                                        </p:tgtEl>
                                        <p:attrNameLst>
                                          <p:attrName>style.visibility</p:attrName>
                                        </p:attrNameLst>
                                      </p:cBhvr>
                                      <p:to>
                                        <p:strVal val="visible"/>
                                      </p:to>
                                    </p:set>
                                    <p:anim calcmode="lin" valueType="num">
                                      <p:cBhvr additive="base">
                                        <p:cTn id="13" dur="500" fill="hold"/>
                                        <p:tgtEl>
                                          <p:spTgt spid="34819">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4819">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4819">
                                            <p:txEl>
                                              <p:pRg st="2" end="2"/>
                                            </p:txEl>
                                          </p:spTgt>
                                        </p:tgtEl>
                                        <p:attrNameLst>
                                          <p:attrName>style.visibility</p:attrName>
                                        </p:attrNameLst>
                                      </p:cBhvr>
                                      <p:to>
                                        <p:strVal val="visible"/>
                                      </p:to>
                                    </p:set>
                                    <p:anim calcmode="lin" valueType="num">
                                      <p:cBhvr additive="base">
                                        <p:cTn id="19" dur="500" fill="hold"/>
                                        <p:tgtEl>
                                          <p:spTgt spid="34819">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4819">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nodeType="clickPar">
                      <p:stCondLst>
                        <p:cond delay="indefinite"/>
                      </p:stCondLst>
                      <p:childTnLst>
                        <p:par>
                          <p:cTn id="22" fill="hold" nodeType="withGroup">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4819">
                                            <p:txEl>
                                              <p:pRg st="3" end="3"/>
                                            </p:txEl>
                                          </p:spTgt>
                                        </p:tgtEl>
                                        <p:attrNameLst>
                                          <p:attrName>style.visibility</p:attrName>
                                        </p:attrNameLst>
                                      </p:cBhvr>
                                      <p:to>
                                        <p:strVal val="visible"/>
                                      </p:to>
                                    </p:set>
                                    <p:anim calcmode="lin" valueType="num">
                                      <p:cBhvr additive="base">
                                        <p:cTn id="25" dur="500" fill="hold"/>
                                        <p:tgtEl>
                                          <p:spTgt spid="34819">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4819">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nodeType="clickPar">
                      <p:stCondLst>
                        <p:cond delay="indefinite"/>
                      </p:stCondLst>
                      <p:childTnLst>
                        <p:par>
                          <p:cTn id="28" fill="hold" nodeType="withGroup">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4819">
                                            <p:txEl>
                                              <p:pRg st="4" end="4"/>
                                            </p:txEl>
                                          </p:spTgt>
                                        </p:tgtEl>
                                        <p:attrNameLst>
                                          <p:attrName>style.visibility</p:attrName>
                                        </p:attrNameLst>
                                      </p:cBhvr>
                                      <p:to>
                                        <p:strVal val="visible"/>
                                      </p:to>
                                    </p:set>
                                    <p:anim calcmode="lin" valueType="num">
                                      <p:cBhvr additive="base">
                                        <p:cTn id="31" dur="500" fill="hold"/>
                                        <p:tgtEl>
                                          <p:spTgt spid="34819">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4819">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4819" grpId="0" build="p"/>
    </p:bldLst>
  </p:timing>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2">
            <a:extLst>
              <a:ext uri="{FF2B5EF4-FFF2-40B4-BE49-F238E27FC236}">
                <a16:creationId xmlns:a16="http://schemas.microsoft.com/office/drawing/2014/main" id="{0473EAFA-3250-F444-A692-60471C5F1E2F}"/>
              </a:ext>
            </a:extLst>
          </p:cNvPr>
          <p:cNvSpPr>
            <a:spLocks noGrp="1" noChangeArrowheads="1"/>
          </p:cNvSpPr>
          <p:nvPr>
            <p:ph type="title"/>
          </p:nvPr>
        </p:nvSpPr>
        <p:spPr>
          <a:xfrm>
            <a:off x="2209800" y="0"/>
            <a:ext cx="7772400" cy="1524000"/>
          </a:xfrm>
        </p:spPr>
        <p:txBody>
          <a:bodyPr>
            <a:normAutofit fontScale="90000"/>
          </a:bodyPr>
          <a:lstStyle/>
          <a:p>
            <a:pPr algn="l" eaLnBrk="1" hangingPunct="1"/>
            <a:r>
              <a:rPr lang="en-US" altLang="en-US" sz="3600"/>
              <a:t>What makes a work of art original or creative?</a:t>
            </a:r>
          </a:p>
        </p:txBody>
      </p:sp>
      <p:sp>
        <p:nvSpPr>
          <p:cNvPr id="36867" name="Rectangle 3">
            <a:extLst>
              <a:ext uri="{FF2B5EF4-FFF2-40B4-BE49-F238E27FC236}">
                <a16:creationId xmlns:a16="http://schemas.microsoft.com/office/drawing/2014/main" id="{B813F6B7-00DC-D94E-A4BE-B34EDB993E24}"/>
              </a:ext>
            </a:extLst>
          </p:cNvPr>
          <p:cNvSpPr>
            <a:spLocks noGrp="1" noChangeArrowheads="1"/>
          </p:cNvSpPr>
          <p:nvPr>
            <p:ph type="body" idx="1"/>
          </p:nvPr>
        </p:nvSpPr>
        <p:spPr>
          <a:xfrm>
            <a:off x="1981200" y="5334000"/>
            <a:ext cx="8229600" cy="2209800"/>
          </a:xfrm>
        </p:spPr>
        <p:txBody>
          <a:bodyPr/>
          <a:lstStyle/>
          <a:p>
            <a:pPr eaLnBrk="1" hangingPunct="1">
              <a:buFontTx/>
              <a:buNone/>
            </a:pPr>
            <a:r>
              <a:rPr lang="en-US" altLang="en-US"/>
              <a:t>If Warhol worked from other people’s photographs, </a:t>
            </a:r>
          </a:p>
          <a:p>
            <a:pPr eaLnBrk="1" hangingPunct="1">
              <a:buFontTx/>
              <a:buNone/>
            </a:pPr>
            <a:r>
              <a:rPr lang="en-US" altLang="en-US"/>
              <a:t>is his work really original? … Why does he get to copy, but I can’t?</a:t>
            </a:r>
          </a:p>
          <a:p>
            <a:pPr eaLnBrk="1" hangingPunct="1">
              <a:buFontTx/>
              <a:buNone/>
            </a:pPr>
            <a:endParaRPr lang="en-US" altLang="en-US"/>
          </a:p>
          <a:p>
            <a:pPr eaLnBrk="1" hangingPunct="1">
              <a:buFontTx/>
              <a:buNone/>
            </a:pPr>
            <a:endParaRPr lang="en-US" altLang="en-US" sz="2800"/>
          </a:p>
        </p:txBody>
      </p:sp>
      <p:pic>
        <p:nvPicPr>
          <p:cNvPr id="30724" name="Picture 4" descr="DgR_01 T372">
            <a:extLst>
              <a:ext uri="{FF2B5EF4-FFF2-40B4-BE49-F238E27FC236}">
                <a16:creationId xmlns:a16="http://schemas.microsoft.com/office/drawing/2014/main" id="{B7D4427F-F393-0C46-84D6-2B5476AFC49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133600" y="1447800"/>
            <a:ext cx="2281238" cy="2895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0725" name="Picture 5" descr="DgR_01 1998">
            <a:extLst>
              <a:ext uri="{FF2B5EF4-FFF2-40B4-BE49-F238E27FC236}">
                <a16:creationId xmlns:a16="http://schemas.microsoft.com/office/drawing/2014/main" id="{6DB70832-BFD8-9149-B9F7-CC582556F339}"/>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887914" y="1524000"/>
            <a:ext cx="2281237" cy="2362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0726" name="Picture 6" descr="DgR_01 1998">
            <a:extLst>
              <a:ext uri="{FF2B5EF4-FFF2-40B4-BE49-F238E27FC236}">
                <a16:creationId xmlns:a16="http://schemas.microsoft.com/office/drawing/2014/main" id="{D70B2515-8C1E-AA4D-B0F9-4599DEAD64E8}"/>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391401" y="1524000"/>
            <a:ext cx="2301875" cy="2362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0727" name="Text Box 7">
            <a:extLst>
              <a:ext uri="{FF2B5EF4-FFF2-40B4-BE49-F238E27FC236}">
                <a16:creationId xmlns:a16="http://schemas.microsoft.com/office/drawing/2014/main" id="{AEBC365C-7507-C147-ACC6-DAAE199755C6}"/>
              </a:ext>
            </a:extLst>
          </p:cNvPr>
          <p:cNvSpPr txBox="1">
            <a:spLocks noChangeArrowheads="1"/>
          </p:cNvSpPr>
          <p:nvPr/>
        </p:nvSpPr>
        <p:spPr bwMode="auto">
          <a:xfrm>
            <a:off x="1981200" y="4419601"/>
            <a:ext cx="3124200" cy="701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1000">
                <a:solidFill>
                  <a:schemeClr val="tx1"/>
                </a:solidFill>
                <a:latin typeface="Times New Roman" panose="02020603050405020304" pitchFamily="18" charset="0"/>
              </a:defRPr>
            </a:lvl1pPr>
            <a:lvl2pPr marL="742950" indent="-285750" eaLnBrk="0" hangingPunct="0">
              <a:defRPr sz="1000">
                <a:solidFill>
                  <a:schemeClr val="tx1"/>
                </a:solidFill>
                <a:latin typeface="Times New Roman" panose="02020603050405020304" pitchFamily="18" charset="0"/>
              </a:defRPr>
            </a:lvl2pPr>
            <a:lvl3pPr marL="1143000" indent="-228600" eaLnBrk="0" hangingPunct="0">
              <a:defRPr sz="1000">
                <a:solidFill>
                  <a:schemeClr val="tx1"/>
                </a:solidFill>
                <a:latin typeface="Times New Roman" panose="02020603050405020304" pitchFamily="18" charset="0"/>
              </a:defRPr>
            </a:lvl3pPr>
            <a:lvl4pPr marL="1600200" indent="-228600" eaLnBrk="0" hangingPunct="0">
              <a:defRPr sz="1000">
                <a:solidFill>
                  <a:schemeClr val="tx1"/>
                </a:solidFill>
                <a:latin typeface="Times New Roman" panose="02020603050405020304" pitchFamily="18" charset="0"/>
              </a:defRPr>
            </a:lvl4pPr>
            <a:lvl5pPr marL="2057400" indent="-228600" eaLnBrk="0" hangingPunct="0">
              <a:defRPr sz="1000">
                <a:solidFill>
                  <a:schemeClr val="tx1"/>
                </a:solidFill>
                <a:latin typeface="Times New Roman" panose="02020603050405020304" pitchFamily="18" charset="0"/>
              </a:defRPr>
            </a:lvl5pPr>
            <a:lvl6pPr marL="2514600" indent="-228600" eaLnBrk="0" fontAlgn="base" hangingPunct="0">
              <a:spcBef>
                <a:spcPct val="0"/>
              </a:spcBef>
              <a:spcAft>
                <a:spcPct val="0"/>
              </a:spcAft>
              <a:defRPr sz="1000">
                <a:solidFill>
                  <a:schemeClr val="tx1"/>
                </a:solidFill>
                <a:latin typeface="Times New Roman" panose="02020603050405020304" pitchFamily="18" charset="0"/>
              </a:defRPr>
            </a:lvl6pPr>
            <a:lvl7pPr marL="2971800" indent="-228600" eaLnBrk="0" fontAlgn="base" hangingPunct="0">
              <a:spcBef>
                <a:spcPct val="0"/>
              </a:spcBef>
              <a:spcAft>
                <a:spcPct val="0"/>
              </a:spcAft>
              <a:defRPr sz="1000">
                <a:solidFill>
                  <a:schemeClr val="tx1"/>
                </a:solidFill>
                <a:latin typeface="Times New Roman" panose="02020603050405020304" pitchFamily="18" charset="0"/>
              </a:defRPr>
            </a:lvl7pPr>
            <a:lvl8pPr marL="3429000" indent="-228600" eaLnBrk="0" fontAlgn="base" hangingPunct="0">
              <a:spcBef>
                <a:spcPct val="0"/>
              </a:spcBef>
              <a:spcAft>
                <a:spcPct val="0"/>
              </a:spcAft>
              <a:defRPr sz="1000">
                <a:solidFill>
                  <a:schemeClr val="tx1"/>
                </a:solidFill>
                <a:latin typeface="Times New Roman" panose="02020603050405020304" pitchFamily="18" charset="0"/>
              </a:defRPr>
            </a:lvl8pPr>
            <a:lvl9pPr marL="3886200" indent="-228600" eaLnBrk="0" fontAlgn="base" hangingPunct="0">
              <a:spcBef>
                <a:spcPct val="0"/>
              </a:spcBef>
              <a:spcAft>
                <a:spcPct val="0"/>
              </a:spcAft>
              <a:defRPr sz="1000">
                <a:solidFill>
                  <a:schemeClr val="tx1"/>
                </a:solidFill>
                <a:latin typeface="Times New Roman" panose="02020603050405020304" pitchFamily="18" charset="0"/>
              </a:defRPr>
            </a:lvl9pPr>
          </a:lstStyle>
          <a:p>
            <a:pPr eaLnBrk="1" hangingPunct="1">
              <a:spcBef>
                <a:spcPct val="50000"/>
              </a:spcBef>
            </a:pPr>
            <a:r>
              <a:rPr lang="en-US" altLang="en-US">
                <a:solidFill>
                  <a:schemeClr val="accent2"/>
                </a:solidFill>
              </a:rPr>
              <a:t>Original source material, </a:t>
            </a:r>
            <a:r>
              <a:rPr lang="en-US" altLang="en-US" i="1">
                <a:solidFill>
                  <a:schemeClr val="accent2"/>
                </a:solidFill>
              </a:rPr>
              <a:t>Flowers</a:t>
            </a:r>
            <a:r>
              <a:rPr lang="en-US" altLang="en-US">
                <a:solidFill>
                  <a:schemeClr val="accent2"/>
                </a:solidFill>
              </a:rPr>
              <a:t> series by Andy Warhol, 1964, Two-sided collage; adapted from </a:t>
            </a:r>
            <a:r>
              <a:rPr lang="en-US" altLang="en-US" i="1">
                <a:solidFill>
                  <a:schemeClr val="accent2"/>
                </a:solidFill>
              </a:rPr>
              <a:t>Modern Photography</a:t>
            </a:r>
            <a:r>
              <a:rPr lang="en-US" altLang="en-US">
                <a:solidFill>
                  <a:schemeClr val="accent2"/>
                </a:solidFill>
              </a:rPr>
              <a:t> magazine, June 1964, photographic spread of color transparencies by Patricia Caulfield. ©AWF </a:t>
            </a:r>
          </a:p>
        </p:txBody>
      </p:sp>
      <p:sp>
        <p:nvSpPr>
          <p:cNvPr id="30728" name="Text Box 8">
            <a:extLst>
              <a:ext uri="{FF2B5EF4-FFF2-40B4-BE49-F238E27FC236}">
                <a16:creationId xmlns:a16="http://schemas.microsoft.com/office/drawing/2014/main" id="{EC0AD0B2-ABB2-754D-912B-3BE844C059C9}"/>
              </a:ext>
            </a:extLst>
          </p:cNvPr>
          <p:cNvSpPr txBox="1">
            <a:spLocks noChangeArrowheads="1"/>
          </p:cNvSpPr>
          <p:nvPr/>
        </p:nvSpPr>
        <p:spPr bwMode="auto">
          <a:xfrm>
            <a:off x="4953000" y="3962401"/>
            <a:ext cx="4114800" cy="396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1000">
                <a:solidFill>
                  <a:schemeClr val="tx1"/>
                </a:solidFill>
                <a:latin typeface="Times New Roman" panose="02020603050405020304" pitchFamily="18" charset="0"/>
              </a:defRPr>
            </a:lvl1pPr>
            <a:lvl2pPr marL="742950" indent="-285750" eaLnBrk="0" hangingPunct="0">
              <a:defRPr sz="1000">
                <a:solidFill>
                  <a:schemeClr val="tx1"/>
                </a:solidFill>
                <a:latin typeface="Times New Roman" panose="02020603050405020304" pitchFamily="18" charset="0"/>
              </a:defRPr>
            </a:lvl2pPr>
            <a:lvl3pPr marL="1143000" indent="-228600" eaLnBrk="0" hangingPunct="0">
              <a:defRPr sz="1000">
                <a:solidFill>
                  <a:schemeClr val="tx1"/>
                </a:solidFill>
                <a:latin typeface="Times New Roman" panose="02020603050405020304" pitchFamily="18" charset="0"/>
              </a:defRPr>
            </a:lvl3pPr>
            <a:lvl4pPr marL="1600200" indent="-228600" eaLnBrk="0" hangingPunct="0">
              <a:defRPr sz="1000">
                <a:solidFill>
                  <a:schemeClr val="tx1"/>
                </a:solidFill>
                <a:latin typeface="Times New Roman" panose="02020603050405020304" pitchFamily="18" charset="0"/>
              </a:defRPr>
            </a:lvl4pPr>
            <a:lvl5pPr marL="2057400" indent="-228600" eaLnBrk="0" hangingPunct="0">
              <a:defRPr sz="1000">
                <a:solidFill>
                  <a:schemeClr val="tx1"/>
                </a:solidFill>
                <a:latin typeface="Times New Roman" panose="02020603050405020304" pitchFamily="18" charset="0"/>
              </a:defRPr>
            </a:lvl5pPr>
            <a:lvl6pPr marL="2514600" indent="-228600" eaLnBrk="0" fontAlgn="base" hangingPunct="0">
              <a:spcBef>
                <a:spcPct val="0"/>
              </a:spcBef>
              <a:spcAft>
                <a:spcPct val="0"/>
              </a:spcAft>
              <a:defRPr sz="1000">
                <a:solidFill>
                  <a:schemeClr val="tx1"/>
                </a:solidFill>
                <a:latin typeface="Times New Roman" panose="02020603050405020304" pitchFamily="18" charset="0"/>
              </a:defRPr>
            </a:lvl6pPr>
            <a:lvl7pPr marL="2971800" indent="-228600" eaLnBrk="0" fontAlgn="base" hangingPunct="0">
              <a:spcBef>
                <a:spcPct val="0"/>
              </a:spcBef>
              <a:spcAft>
                <a:spcPct val="0"/>
              </a:spcAft>
              <a:defRPr sz="1000">
                <a:solidFill>
                  <a:schemeClr val="tx1"/>
                </a:solidFill>
                <a:latin typeface="Times New Roman" panose="02020603050405020304" pitchFamily="18" charset="0"/>
              </a:defRPr>
            </a:lvl7pPr>
            <a:lvl8pPr marL="3429000" indent="-228600" eaLnBrk="0" fontAlgn="base" hangingPunct="0">
              <a:spcBef>
                <a:spcPct val="0"/>
              </a:spcBef>
              <a:spcAft>
                <a:spcPct val="0"/>
              </a:spcAft>
              <a:defRPr sz="1000">
                <a:solidFill>
                  <a:schemeClr val="tx1"/>
                </a:solidFill>
                <a:latin typeface="Times New Roman" panose="02020603050405020304" pitchFamily="18" charset="0"/>
              </a:defRPr>
            </a:lvl8pPr>
            <a:lvl9pPr marL="3886200" indent="-228600" eaLnBrk="0" fontAlgn="base" hangingPunct="0">
              <a:spcBef>
                <a:spcPct val="0"/>
              </a:spcBef>
              <a:spcAft>
                <a:spcPct val="0"/>
              </a:spcAft>
              <a:defRPr sz="1000">
                <a:solidFill>
                  <a:schemeClr val="tx1"/>
                </a:solidFill>
                <a:latin typeface="Times New Roman" panose="02020603050405020304" pitchFamily="18" charset="0"/>
              </a:defRPr>
            </a:lvl9pPr>
          </a:lstStyle>
          <a:p>
            <a:pPr eaLnBrk="1" hangingPunct="1">
              <a:spcBef>
                <a:spcPct val="50000"/>
              </a:spcBef>
            </a:pPr>
            <a:r>
              <a:rPr lang="en-US" altLang="en-US">
                <a:solidFill>
                  <a:schemeClr val="accent2"/>
                </a:solidFill>
              </a:rPr>
              <a:t>Andy Warhol, </a:t>
            </a:r>
            <a:r>
              <a:rPr lang="en-US" altLang="en-US" i="1">
                <a:solidFill>
                  <a:schemeClr val="accent2"/>
                </a:solidFill>
              </a:rPr>
              <a:t>Flowers</a:t>
            </a:r>
            <a:r>
              <a:rPr lang="en-US" altLang="en-US">
                <a:solidFill>
                  <a:schemeClr val="accent2"/>
                </a:solidFill>
              </a:rPr>
              <a:t>, 1970, Published Edition, screen print on paper, 36 x 36 in. ©AWF</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5" presetClass="entr" presetSubtype="0" fill="hold" grpId="0" nodeType="clickEffect">
                                  <p:stCondLst>
                                    <p:cond delay="0"/>
                                  </p:stCondLst>
                                  <p:childTnLst>
                                    <p:set>
                                      <p:cBhvr>
                                        <p:cTn id="6" dur="1" fill="hold">
                                          <p:stCondLst>
                                            <p:cond delay="0"/>
                                          </p:stCondLst>
                                        </p:cTn>
                                        <p:tgtEl>
                                          <p:spTgt spid="36867">
                                            <p:txEl>
                                              <p:pRg st="0" end="0"/>
                                            </p:txEl>
                                          </p:spTgt>
                                        </p:tgtEl>
                                        <p:attrNameLst>
                                          <p:attrName>style.visibility</p:attrName>
                                        </p:attrNameLst>
                                      </p:cBhvr>
                                      <p:to>
                                        <p:strVal val="visible"/>
                                      </p:to>
                                    </p:set>
                                    <p:anim calcmode="lin" valueType="num">
                                      <p:cBhvr>
                                        <p:cTn id="7" dur="500" decel="50000" fill="hold">
                                          <p:stCondLst>
                                            <p:cond delay="0"/>
                                          </p:stCondLst>
                                        </p:cTn>
                                        <p:tgtEl>
                                          <p:spTgt spid="36867">
                                            <p:txEl>
                                              <p:pRg st="0" end="0"/>
                                            </p:txEl>
                                          </p:spTgt>
                                        </p:tgtEl>
                                        <p:attrNameLst>
                                          <p:attrName>style.rotation</p:attrName>
                                        </p:attrNameLst>
                                      </p:cBhvr>
                                      <p:tavLst>
                                        <p:tav tm="0">
                                          <p:val>
                                            <p:fltVal val="-90"/>
                                          </p:val>
                                        </p:tav>
                                        <p:tav tm="100000">
                                          <p:val>
                                            <p:fltVal val="0"/>
                                          </p:val>
                                        </p:tav>
                                      </p:tavLst>
                                    </p:anim>
                                    <p:anim calcmode="lin" valueType="num">
                                      <p:cBhvr>
                                        <p:cTn id="8" dur="500" decel="50000" fill="hold">
                                          <p:stCondLst>
                                            <p:cond delay="0"/>
                                          </p:stCondLst>
                                        </p:cTn>
                                        <p:tgtEl>
                                          <p:spTgt spid="36867">
                                            <p:txEl>
                                              <p:pRg st="0" end="0"/>
                                            </p:txEl>
                                          </p:spTgt>
                                        </p:tgtEl>
                                        <p:attrNameLst>
                                          <p:attrName>ppt_w</p:attrName>
                                        </p:attrNameLst>
                                      </p:cBhvr>
                                      <p:tavLst>
                                        <p:tav tm="0">
                                          <p:val>
                                            <p:strVal val="#ppt_w"/>
                                          </p:val>
                                        </p:tav>
                                        <p:tav tm="100000">
                                          <p:val>
                                            <p:strVal val="#ppt_w*.05"/>
                                          </p:val>
                                        </p:tav>
                                      </p:tavLst>
                                    </p:anim>
                                    <p:anim calcmode="lin" valueType="num">
                                      <p:cBhvr>
                                        <p:cTn id="9" dur="500" accel="50000" fill="hold">
                                          <p:stCondLst>
                                            <p:cond delay="500"/>
                                          </p:stCondLst>
                                        </p:cTn>
                                        <p:tgtEl>
                                          <p:spTgt spid="36867">
                                            <p:txEl>
                                              <p:pRg st="0" end="0"/>
                                            </p:txEl>
                                          </p:spTgt>
                                        </p:tgtEl>
                                        <p:attrNameLst>
                                          <p:attrName>ppt_w</p:attrName>
                                        </p:attrNameLst>
                                      </p:cBhvr>
                                      <p:tavLst>
                                        <p:tav tm="0">
                                          <p:val>
                                            <p:strVal val="#ppt_w*.05"/>
                                          </p:val>
                                        </p:tav>
                                        <p:tav tm="100000">
                                          <p:val>
                                            <p:strVal val="#ppt_w"/>
                                          </p:val>
                                        </p:tav>
                                      </p:tavLst>
                                    </p:anim>
                                    <p:anim calcmode="lin" valueType="num">
                                      <p:cBhvr>
                                        <p:cTn id="10" dur="1000" fill="hold"/>
                                        <p:tgtEl>
                                          <p:spTgt spid="36867">
                                            <p:txEl>
                                              <p:pRg st="0" end="0"/>
                                            </p:txEl>
                                          </p:spTgt>
                                        </p:tgtEl>
                                        <p:attrNameLst>
                                          <p:attrName>ppt_h</p:attrName>
                                        </p:attrNameLst>
                                      </p:cBhvr>
                                      <p:tavLst>
                                        <p:tav tm="0">
                                          <p:val>
                                            <p:strVal val="#ppt_h"/>
                                          </p:val>
                                        </p:tav>
                                        <p:tav tm="100000">
                                          <p:val>
                                            <p:strVal val="#ppt_h"/>
                                          </p:val>
                                        </p:tav>
                                      </p:tavLst>
                                    </p:anim>
                                    <p:anim calcmode="lin" valueType="num">
                                      <p:cBhvr>
                                        <p:cTn id="11" dur="500" decel="50000" fill="hold">
                                          <p:stCondLst>
                                            <p:cond delay="0"/>
                                          </p:stCondLst>
                                        </p:cTn>
                                        <p:tgtEl>
                                          <p:spTgt spid="36867">
                                            <p:txEl>
                                              <p:pRg st="0" end="0"/>
                                            </p:txEl>
                                          </p:spTgt>
                                        </p:tgtEl>
                                        <p:attrNameLst>
                                          <p:attrName>ppt_x</p:attrName>
                                        </p:attrNameLst>
                                      </p:cBhvr>
                                      <p:tavLst>
                                        <p:tav tm="0">
                                          <p:val>
                                            <p:strVal val="#ppt_x+.4"/>
                                          </p:val>
                                        </p:tav>
                                        <p:tav tm="100000">
                                          <p:val>
                                            <p:strVal val="#ppt_x"/>
                                          </p:val>
                                        </p:tav>
                                      </p:tavLst>
                                    </p:anim>
                                    <p:anim calcmode="lin" valueType="num">
                                      <p:cBhvr>
                                        <p:cTn id="12" dur="500" decel="50000" fill="hold">
                                          <p:stCondLst>
                                            <p:cond delay="0"/>
                                          </p:stCondLst>
                                        </p:cTn>
                                        <p:tgtEl>
                                          <p:spTgt spid="36867">
                                            <p:txEl>
                                              <p:pRg st="0" end="0"/>
                                            </p:txEl>
                                          </p:spTgt>
                                        </p:tgtEl>
                                        <p:attrNameLst>
                                          <p:attrName>ppt_y</p:attrName>
                                        </p:attrNameLst>
                                      </p:cBhvr>
                                      <p:tavLst>
                                        <p:tav tm="0">
                                          <p:val>
                                            <p:strVal val="#ppt_y-.2"/>
                                          </p:val>
                                        </p:tav>
                                        <p:tav tm="100000">
                                          <p:val>
                                            <p:strVal val="#ppt_y+.1"/>
                                          </p:val>
                                        </p:tav>
                                      </p:tavLst>
                                    </p:anim>
                                    <p:anim calcmode="lin" valueType="num">
                                      <p:cBhvr>
                                        <p:cTn id="13" dur="500" accel="50000" fill="hold">
                                          <p:stCondLst>
                                            <p:cond delay="500"/>
                                          </p:stCondLst>
                                        </p:cTn>
                                        <p:tgtEl>
                                          <p:spTgt spid="36867">
                                            <p:txEl>
                                              <p:pRg st="0" end="0"/>
                                            </p:txEl>
                                          </p:spTgt>
                                        </p:tgtEl>
                                        <p:attrNameLst>
                                          <p:attrName>ppt_y</p:attrName>
                                        </p:attrNameLst>
                                      </p:cBhvr>
                                      <p:tavLst>
                                        <p:tav tm="0">
                                          <p:val>
                                            <p:strVal val="#ppt_y+.1"/>
                                          </p:val>
                                        </p:tav>
                                        <p:tav tm="100000">
                                          <p:val>
                                            <p:strVal val="#ppt_y"/>
                                          </p:val>
                                        </p:tav>
                                      </p:tavLst>
                                    </p:anim>
                                    <p:animEffect transition="in" filter="fade">
                                      <p:cBhvr>
                                        <p:cTn id="14" dur="1000" decel="50000">
                                          <p:stCondLst>
                                            <p:cond delay="0"/>
                                          </p:stCondLst>
                                        </p:cTn>
                                        <p:tgtEl>
                                          <p:spTgt spid="36867">
                                            <p:txEl>
                                              <p:pRg st="0" end="0"/>
                                            </p:txEl>
                                          </p:spTgt>
                                        </p:tgtEl>
                                      </p:cBhvr>
                                    </p:animEffect>
                                  </p:childTnLst>
                                </p:cTn>
                              </p:par>
                            </p:childTnLst>
                          </p:cTn>
                        </p:par>
                      </p:childTnLst>
                    </p:cTn>
                  </p:par>
                  <p:par>
                    <p:cTn id="15" fill="hold" nodeType="clickPar">
                      <p:stCondLst>
                        <p:cond delay="indefinite"/>
                      </p:stCondLst>
                      <p:childTnLst>
                        <p:par>
                          <p:cTn id="16" fill="hold" nodeType="withGroup">
                            <p:stCondLst>
                              <p:cond delay="0"/>
                            </p:stCondLst>
                            <p:childTnLst>
                              <p:par>
                                <p:cTn id="17" presetID="25" presetClass="entr" presetSubtype="0" fill="hold" grpId="0" nodeType="clickEffect">
                                  <p:stCondLst>
                                    <p:cond delay="0"/>
                                  </p:stCondLst>
                                  <p:childTnLst>
                                    <p:set>
                                      <p:cBhvr>
                                        <p:cTn id="18" dur="1" fill="hold">
                                          <p:stCondLst>
                                            <p:cond delay="0"/>
                                          </p:stCondLst>
                                        </p:cTn>
                                        <p:tgtEl>
                                          <p:spTgt spid="36867">
                                            <p:txEl>
                                              <p:pRg st="1" end="1"/>
                                            </p:txEl>
                                          </p:spTgt>
                                        </p:tgtEl>
                                        <p:attrNameLst>
                                          <p:attrName>style.visibility</p:attrName>
                                        </p:attrNameLst>
                                      </p:cBhvr>
                                      <p:to>
                                        <p:strVal val="visible"/>
                                      </p:to>
                                    </p:set>
                                    <p:anim calcmode="lin" valueType="num">
                                      <p:cBhvr>
                                        <p:cTn id="19" dur="500" decel="50000" fill="hold">
                                          <p:stCondLst>
                                            <p:cond delay="0"/>
                                          </p:stCondLst>
                                        </p:cTn>
                                        <p:tgtEl>
                                          <p:spTgt spid="36867">
                                            <p:txEl>
                                              <p:pRg st="1" end="1"/>
                                            </p:txEl>
                                          </p:spTgt>
                                        </p:tgtEl>
                                        <p:attrNameLst>
                                          <p:attrName>style.rotation</p:attrName>
                                        </p:attrNameLst>
                                      </p:cBhvr>
                                      <p:tavLst>
                                        <p:tav tm="0">
                                          <p:val>
                                            <p:fltVal val="-90"/>
                                          </p:val>
                                        </p:tav>
                                        <p:tav tm="100000">
                                          <p:val>
                                            <p:fltVal val="0"/>
                                          </p:val>
                                        </p:tav>
                                      </p:tavLst>
                                    </p:anim>
                                    <p:anim calcmode="lin" valueType="num">
                                      <p:cBhvr>
                                        <p:cTn id="20" dur="500" decel="50000" fill="hold">
                                          <p:stCondLst>
                                            <p:cond delay="0"/>
                                          </p:stCondLst>
                                        </p:cTn>
                                        <p:tgtEl>
                                          <p:spTgt spid="36867">
                                            <p:txEl>
                                              <p:pRg st="1" end="1"/>
                                            </p:txEl>
                                          </p:spTgt>
                                        </p:tgtEl>
                                        <p:attrNameLst>
                                          <p:attrName>ppt_w</p:attrName>
                                        </p:attrNameLst>
                                      </p:cBhvr>
                                      <p:tavLst>
                                        <p:tav tm="0">
                                          <p:val>
                                            <p:strVal val="#ppt_w"/>
                                          </p:val>
                                        </p:tav>
                                        <p:tav tm="100000">
                                          <p:val>
                                            <p:strVal val="#ppt_w*.05"/>
                                          </p:val>
                                        </p:tav>
                                      </p:tavLst>
                                    </p:anim>
                                    <p:anim calcmode="lin" valueType="num">
                                      <p:cBhvr>
                                        <p:cTn id="21" dur="500" accel="50000" fill="hold">
                                          <p:stCondLst>
                                            <p:cond delay="500"/>
                                          </p:stCondLst>
                                        </p:cTn>
                                        <p:tgtEl>
                                          <p:spTgt spid="36867">
                                            <p:txEl>
                                              <p:pRg st="1" end="1"/>
                                            </p:txEl>
                                          </p:spTgt>
                                        </p:tgtEl>
                                        <p:attrNameLst>
                                          <p:attrName>ppt_w</p:attrName>
                                        </p:attrNameLst>
                                      </p:cBhvr>
                                      <p:tavLst>
                                        <p:tav tm="0">
                                          <p:val>
                                            <p:strVal val="#ppt_w*.05"/>
                                          </p:val>
                                        </p:tav>
                                        <p:tav tm="100000">
                                          <p:val>
                                            <p:strVal val="#ppt_w"/>
                                          </p:val>
                                        </p:tav>
                                      </p:tavLst>
                                    </p:anim>
                                    <p:anim calcmode="lin" valueType="num">
                                      <p:cBhvr>
                                        <p:cTn id="22" dur="1000" fill="hold"/>
                                        <p:tgtEl>
                                          <p:spTgt spid="36867">
                                            <p:txEl>
                                              <p:pRg st="1" end="1"/>
                                            </p:txEl>
                                          </p:spTgt>
                                        </p:tgtEl>
                                        <p:attrNameLst>
                                          <p:attrName>ppt_h</p:attrName>
                                        </p:attrNameLst>
                                      </p:cBhvr>
                                      <p:tavLst>
                                        <p:tav tm="0">
                                          <p:val>
                                            <p:strVal val="#ppt_h"/>
                                          </p:val>
                                        </p:tav>
                                        <p:tav tm="100000">
                                          <p:val>
                                            <p:strVal val="#ppt_h"/>
                                          </p:val>
                                        </p:tav>
                                      </p:tavLst>
                                    </p:anim>
                                    <p:anim calcmode="lin" valueType="num">
                                      <p:cBhvr>
                                        <p:cTn id="23" dur="500" decel="50000" fill="hold">
                                          <p:stCondLst>
                                            <p:cond delay="0"/>
                                          </p:stCondLst>
                                        </p:cTn>
                                        <p:tgtEl>
                                          <p:spTgt spid="36867">
                                            <p:txEl>
                                              <p:pRg st="1" end="1"/>
                                            </p:txEl>
                                          </p:spTgt>
                                        </p:tgtEl>
                                        <p:attrNameLst>
                                          <p:attrName>ppt_x</p:attrName>
                                        </p:attrNameLst>
                                      </p:cBhvr>
                                      <p:tavLst>
                                        <p:tav tm="0">
                                          <p:val>
                                            <p:strVal val="#ppt_x+.4"/>
                                          </p:val>
                                        </p:tav>
                                        <p:tav tm="100000">
                                          <p:val>
                                            <p:strVal val="#ppt_x"/>
                                          </p:val>
                                        </p:tav>
                                      </p:tavLst>
                                    </p:anim>
                                    <p:anim calcmode="lin" valueType="num">
                                      <p:cBhvr>
                                        <p:cTn id="24" dur="500" decel="50000" fill="hold">
                                          <p:stCondLst>
                                            <p:cond delay="0"/>
                                          </p:stCondLst>
                                        </p:cTn>
                                        <p:tgtEl>
                                          <p:spTgt spid="36867">
                                            <p:txEl>
                                              <p:pRg st="1" end="1"/>
                                            </p:txEl>
                                          </p:spTgt>
                                        </p:tgtEl>
                                        <p:attrNameLst>
                                          <p:attrName>ppt_y</p:attrName>
                                        </p:attrNameLst>
                                      </p:cBhvr>
                                      <p:tavLst>
                                        <p:tav tm="0">
                                          <p:val>
                                            <p:strVal val="#ppt_y-.2"/>
                                          </p:val>
                                        </p:tav>
                                        <p:tav tm="100000">
                                          <p:val>
                                            <p:strVal val="#ppt_y+.1"/>
                                          </p:val>
                                        </p:tav>
                                      </p:tavLst>
                                    </p:anim>
                                    <p:anim calcmode="lin" valueType="num">
                                      <p:cBhvr>
                                        <p:cTn id="25" dur="500" accel="50000" fill="hold">
                                          <p:stCondLst>
                                            <p:cond delay="500"/>
                                          </p:stCondLst>
                                        </p:cTn>
                                        <p:tgtEl>
                                          <p:spTgt spid="36867">
                                            <p:txEl>
                                              <p:pRg st="1" end="1"/>
                                            </p:txEl>
                                          </p:spTgt>
                                        </p:tgtEl>
                                        <p:attrNameLst>
                                          <p:attrName>ppt_y</p:attrName>
                                        </p:attrNameLst>
                                      </p:cBhvr>
                                      <p:tavLst>
                                        <p:tav tm="0">
                                          <p:val>
                                            <p:strVal val="#ppt_y+.1"/>
                                          </p:val>
                                        </p:tav>
                                        <p:tav tm="100000">
                                          <p:val>
                                            <p:strVal val="#ppt_y"/>
                                          </p:val>
                                        </p:tav>
                                      </p:tavLst>
                                    </p:anim>
                                    <p:animEffect transition="in" filter="fade">
                                      <p:cBhvr>
                                        <p:cTn id="26" dur="1000" decel="50000">
                                          <p:stCondLst>
                                            <p:cond delay="0"/>
                                          </p:stCondLst>
                                        </p:cTn>
                                        <p:tgtEl>
                                          <p:spTgt spid="36867">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6867" grpId="0" build="p"/>
    </p:bldLst>
  </p:timing>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2">
            <a:extLst>
              <a:ext uri="{FF2B5EF4-FFF2-40B4-BE49-F238E27FC236}">
                <a16:creationId xmlns:a16="http://schemas.microsoft.com/office/drawing/2014/main" id="{B83B4300-BAF9-1F43-B6FC-22308317D4E9}"/>
              </a:ext>
            </a:extLst>
          </p:cNvPr>
          <p:cNvSpPr>
            <a:spLocks noGrp="1" noChangeArrowheads="1"/>
          </p:cNvSpPr>
          <p:nvPr>
            <p:ph type="title"/>
          </p:nvPr>
        </p:nvSpPr>
        <p:spPr>
          <a:xfrm>
            <a:off x="2362200" y="457200"/>
            <a:ext cx="7315200" cy="1752600"/>
          </a:xfrm>
        </p:spPr>
        <p:txBody>
          <a:bodyPr/>
          <a:lstStyle/>
          <a:p>
            <a:pPr eaLnBrk="1" hangingPunct="1"/>
            <a:br>
              <a:rPr lang="en-US" altLang="en-US"/>
            </a:br>
            <a:endParaRPr lang="en-US" altLang="en-US"/>
          </a:p>
        </p:txBody>
      </p:sp>
      <p:pic>
        <p:nvPicPr>
          <p:cNvPr id="31747" name="Picture 3" descr="pop_brillobx_4">
            <a:extLst>
              <a:ext uri="{FF2B5EF4-FFF2-40B4-BE49-F238E27FC236}">
                <a16:creationId xmlns:a16="http://schemas.microsoft.com/office/drawing/2014/main" id="{9F0FF940-0E81-6B4A-AF2F-EADC714AE04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133600" y="457200"/>
            <a:ext cx="3665538" cy="4038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0964" name="Rectangle 4">
            <a:extLst>
              <a:ext uri="{FF2B5EF4-FFF2-40B4-BE49-F238E27FC236}">
                <a16:creationId xmlns:a16="http://schemas.microsoft.com/office/drawing/2014/main" id="{E119D884-0C6A-9945-96E8-D51D58669552}"/>
              </a:ext>
            </a:extLst>
          </p:cNvPr>
          <p:cNvSpPr>
            <a:spLocks noChangeArrowheads="1"/>
          </p:cNvSpPr>
          <p:nvPr/>
        </p:nvSpPr>
        <p:spPr bwMode="auto">
          <a:xfrm>
            <a:off x="6019800" y="1981200"/>
            <a:ext cx="4343400" cy="3081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1000">
                <a:solidFill>
                  <a:schemeClr val="tx1"/>
                </a:solidFill>
                <a:latin typeface="Times New Roman" panose="02020603050405020304" pitchFamily="18" charset="0"/>
              </a:defRPr>
            </a:lvl1pPr>
            <a:lvl2pPr marL="742950" indent="-285750" eaLnBrk="0" hangingPunct="0">
              <a:defRPr sz="1000">
                <a:solidFill>
                  <a:schemeClr val="tx1"/>
                </a:solidFill>
                <a:latin typeface="Times New Roman" panose="02020603050405020304" pitchFamily="18" charset="0"/>
              </a:defRPr>
            </a:lvl2pPr>
            <a:lvl3pPr marL="1143000" indent="-228600" eaLnBrk="0" hangingPunct="0">
              <a:defRPr sz="1000">
                <a:solidFill>
                  <a:schemeClr val="tx1"/>
                </a:solidFill>
                <a:latin typeface="Times New Roman" panose="02020603050405020304" pitchFamily="18" charset="0"/>
              </a:defRPr>
            </a:lvl3pPr>
            <a:lvl4pPr marL="1600200" indent="-228600" eaLnBrk="0" hangingPunct="0">
              <a:defRPr sz="1000">
                <a:solidFill>
                  <a:schemeClr val="tx1"/>
                </a:solidFill>
                <a:latin typeface="Times New Roman" panose="02020603050405020304" pitchFamily="18" charset="0"/>
              </a:defRPr>
            </a:lvl4pPr>
            <a:lvl5pPr marL="2057400" indent="-228600" eaLnBrk="0" hangingPunct="0">
              <a:defRPr sz="1000">
                <a:solidFill>
                  <a:schemeClr val="tx1"/>
                </a:solidFill>
                <a:latin typeface="Times New Roman" panose="02020603050405020304" pitchFamily="18" charset="0"/>
              </a:defRPr>
            </a:lvl5pPr>
            <a:lvl6pPr marL="2514600" indent="-228600" eaLnBrk="0" fontAlgn="base" hangingPunct="0">
              <a:spcBef>
                <a:spcPct val="0"/>
              </a:spcBef>
              <a:spcAft>
                <a:spcPct val="0"/>
              </a:spcAft>
              <a:defRPr sz="1000">
                <a:solidFill>
                  <a:schemeClr val="tx1"/>
                </a:solidFill>
                <a:latin typeface="Times New Roman" panose="02020603050405020304" pitchFamily="18" charset="0"/>
              </a:defRPr>
            </a:lvl6pPr>
            <a:lvl7pPr marL="2971800" indent="-228600" eaLnBrk="0" fontAlgn="base" hangingPunct="0">
              <a:spcBef>
                <a:spcPct val="0"/>
              </a:spcBef>
              <a:spcAft>
                <a:spcPct val="0"/>
              </a:spcAft>
              <a:defRPr sz="1000">
                <a:solidFill>
                  <a:schemeClr val="tx1"/>
                </a:solidFill>
                <a:latin typeface="Times New Roman" panose="02020603050405020304" pitchFamily="18" charset="0"/>
              </a:defRPr>
            </a:lvl7pPr>
            <a:lvl8pPr marL="3429000" indent="-228600" eaLnBrk="0" fontAlgn="base" hangingPunct="0">
              <a:spcBef>
                <a:spcPct val="0"/>
              </a:spcBef>
              <a:spcAft>
                <a:spcPct val="0"/>
              </a:spcAft>
              <a:defRPr sz="1000">
                <a:solidFill>
                  <a:schemeClr val="tx1"/>
                </a:solidFill>
                <a:latin typeface="Times New Roman" panose="02020603050405020304" pitchFamily="18" charset="0"/>
              </a:defRPr>
            </a:lvl8pPr>
            <a:lvl9pPr marL="3886200" indent="-228600" eaLnBrk="0" fontAlgn="base" hangingPunct="0">
              <a:spcBef>
                <a:spcPct val="0"/>
              </a:spcBef>
              <a:spcAft>
                <a:spcPct val="0"/>
              </a:spcAft>
              <a:defRPr sz="1000">
                <a:solidFill>
                  <a:schemeClr val="tx1"/>
                </a:solidFill>
                <a:latin typeface="Times New Roman" panose="02020603050405020304" pitchFamily="18" charset="0"/>
              </a:defRPr>
            </a:lvl9pPr>
          </a:lstStyle>
          <a:p>
            <a:pPr eaLnBrk="1" hangingPunct="1"/>
            <a:endParaRPr lang="en-US" altLang="en-US" sz="2800"/>
          </a:p>
          <a:p>
            <a:pPr eaLnBrk="1" hangingPunct="1"/>
            <a:r>
              <a:rPr lang="en-US" altLang="en-US" sz="2800"/>
              <a:t>Who decides what is art? </a:t>
            </a:r>
          </a:p>
          <a:p>
            <a:pPr eaLnBrk="1" hangingPunct="1"/>
            <a:endParaRPr lang="en-US" altLang="en-US" sz="2800"/>
          </a:p>
          <a:p>
            <a:pPr eaLnBrk="1" hangingPunct="1"/>
            <a:r>
              <a:rPr lang="en-US" altLang="en-US" sz="2800"/>
              <a:t>Who decides what makes an artwork special, valuable, or good?</a:t>
            </a:r>
          </a:p>
          <a:p>
            <a:pPr eaLnBrk="1" hangingPunct="1"/>
            <a:endParaRPr lang="en-US" altLang="en-US" sz="2800"/>
          </a:p>
        </p:txBody>
      </p:sp>
      <p:sp>
        <p:nvSpPr>
          <p:cNvPr id="31749" name="Rectangle 5">
            <a:extLst>
              <a:ext uri="{FF2B5EF4-FFF2-40B4-BE49-F238E27FC236}">
                <a16:creationId xmlns:a16="http://schemas.microsoft.com/office/drawing/2014/main" id="{221811F0-DD61-D64F-9913-EB6F5CBA1B81}"/>
              </a:ext>
            </a:extLst>
          </p:cNvPr>
          <p:cNvSpPr>
            <a:spLocks noChangeArrowheads="1"/>
          </p:cNvSpPr>
          <p:nvPr/>
        </p:nvSpPr>
        <p:spPr bwMode="auto">
          <a:xfrm>
            <a:off x="2133600" y="4648201"/>
            <a:ext cx="2438400" cy="549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spAutoFit/>
          </a:bodyPr>
          <a:lstStyle>
            <a:lvl1pPr eaLnBrk="0" hangingPunct="0">
              <a:defRPr sz="1000">
                <a:solidFill>
                  <a:schemeClr val="tx1"/>
                </a:solidFill>
                <a:latin typeface="Times New Roman" panose="02020603050405020304" pitchFamily="18" charset="0"/>
              </a:defRPr>
            </a:lvl1pPr>
            <a:lvl2pPr marL="742950" indent="-285750" eaLnBrk="0" hangingPunct="0">
              <a:defRPr sz="1000">
                <a:solidFill>
                  <a:schemeClr val="tx1"/>
                </a:solidFill>
                <a:latin typeface="Times New Roman" panose="02020603050405020304" pitchFamily="18" charset="0"/>
              </a:defRPr>
            </a:lvl2pPr>
            <a:lvl3pPr marL="1143000" indent="-228600" eaLnBrk="0" hangingPunct="0">
              <a:defRPr sz="1000">
                <a:solidFill>
                  <a:schemeClr val="tx1"/>
                </a:solidFill>
                <a:latin typeface="Times New Roman" panose="02020603050405020304" pitchFamily="18" charset="0"/>
              </a:defRPr>
            </a:lvl3pPr>
            <a:lvl4pPr marL="1600200" indent="-228600" eaLnBrk="0" hangingPunct="0">
              <a:defRPr sz="1000">
                <a:solidFill>
                  <a:schemeClr val="tx1"/>
                </a:solidFill>
                <a:latin typeface="Times New Roman" panose="02020603050405020304" pitchFamily="18" charset="0"/>
              </a:defRPr>
            </a:lvl4pPr>
            <a:lvl5pPr marL="2057400" indent="-228600" eaLnBrk="0" hangingPunct="0">
              <a:defRPr sz="1000">
                <a:solidFill>
                  <a:schemeClr val="tx1"/>
                </a:solidFill>
                <a:latin typeface="Times New Roman" panose="02020603050405020304" pitchFamily="18" charset="0"/>
              </a:defRPr>
            </a:lvl5pPr>
            <a:lvl6pPr marL="2514600" indent="-228600" eaLnBrk="0" fontAlgn="base" hangingPunct="0">
              <a:spcBef>
                <a:spcPct val="0"/>
              </a:spcBef>
              <a:spcAft>
                <a:spcPct val="0"/>
              </a:spcAft>
              <a:defRPr sz="1000">
                <a:solidFill>
                  <a:schemeClr val="tx1"/>
                </a:solidFill>
                <a:latin typeface="Times New Roman" panose="02020603050405020304" pitchFamily="18" charset="0"/>
              </a:defRPr>
            </a:lvl6pPr>
            <a:lvl7pPr marL="2971800" indent="-228600" eaLnBrk="0" fontAlgn="base" hangingPunct="0">
              <a:spcBef>
                <a:spcPct val="0"/>
              </a:spcBef>
              <a:spcAft>
                <a:spcPct val="0"/>
              </a:spcAft>
              <a:defRPr sz="1000">
                <a:solidFill>
                  <a:schemeClr val="tx1"/>
                </a:solidFill>
                <a:latin typeface="Times New Roman" panose="02020603050405020304" pitchFamily="18" charset="0"/>
              </a:defRPr>
            </a:lvl7pPr>
            <a:lvl8pPr marL="3429000" indent="-228600" eaLnBrk="0" fontAlgn="base" hangingPunct="0">
              <a:spcBef>
                <a:spcPct val="0"/>
              </a:spcBef>
              <a:spcAft>
                <a:spcPct val="0"/>
              </a:spcAft>
              <a:defRPr sz="1000">
                <a:solidFill>
                  <a:schemeClr val="tx1"/>
                </a:solidFill>
                <a:latin typeface="Times New Roman" panose="02020603050405020304" pitchFamily="18" charset="0"/>
              </a:defRPr>
            </a:lvl8pPr>
            <a:lvl9pPr marL="3886200" indent="-228600" eaLnBrk="0" fontAlgn="base" hangingPunct="0">
              <a:spcBef>
                <a:spcPct val="0"/>
              </a:spcBef>
              <a:spcAft>
                <a:spcPct val="0"/>
              </a:spcAft>
              <a:defRPr sz="1000">
                <a:solidFill>
                  <a:schemeClr val="tx1"/>
                </a:solidFill>
                <a:latin typeface="Times New Roman" panose="02020603050405020304" pitchFamily="18" charset="0"/>
              </a:defRPr>
            </a:lvl9pPr>
          </a:lstStyle>
          <a:p>
            <a:pPr eaLnBrk="1" hangingPunct="1">
              <a:spcBef>
                <a:spcPct val="50000"/>
              </a:spcBef>
            </a:pPr>
            <a:r>
              <a:rPr lang="en-US" altLang="en-US">
                <a:solidFill>
                  <a:schemeClr val="accent2"/>
                </a:solidFill>
              </a:rPr>
              <a:t>Andy Warhol, </a:t>
            </a:r>
            <a:r>
              <a:rPr lang="en-US" altLang="en-US" i="1">
                <a:solidFill>
                  <a:schemeClr val="accent2"/>
                </a:solidFill>
              </a:rPr>
              <a:t>Brillo Soap Pads Box</a:t>
            </a:r>
            <a:r>
              <a:rPr lang="en-US" altLang="en-US">
                <a:solidFill>
                  <a:schemeClr val="accent2"/>
                </a:solidFill>
              </a:rPr>
              <a:t>, 1964, silkscreen ink and house paint on plywood, 17 x 17 x 14 in. ©AWF</a:t>
            </a:r>
            <a:r>
              <a:rPr lang="en-US" altLang="en-US"/>
              <a:t> </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3" presetClass="entr" presetSubtype="16" fill="hold" grpId="0" nodeType="clickEffect">
                                  <p:stCondLst>
                                    <p:cond delay="0"/>
                                  </p:stCondLst>
                                  <p:childTnLst>
                                    <p:set>
                                      <p:cBhvr>
                                        <p:cTn id="6" dur="1" fill="hold">
                                          <p:stCondLst>
                                            <p:cond delay="0"/>
                                          </p:stCondLst>
                                        </p:cTn>
                                        <p:tgtEl>
                                          <p:spTgt spid="40964"/>
                                        </p:tgtEl>
                                        <p:attrNameLst>
                                          <p:attrName>style.visibility</p:attrName>
                                        </p:attrNameLst>
                                      </p:cBhvr>
                                      <p:to>
                                        <p:strVal val="visible"/>
                                      </p:to>
                                    </p:set>
                                    <p:anim calcmode="lin" valueType="num">
                                      <p:cBhvr>
                                        <p:cTn id="7" dur="500" fill="hold"/>
                                        <p:tgtEl>
                                          <p:spTgt spid="40964"/>
                                        </p:tgtEl>
                                        <p:attrNameLst>
                                          <p:attrName>ppt_w</p:attrName>
                                        </p:attrNameLst>
                                      </p:cBhvr>
                                      <p:tavLst>
                                        <p:tav tm="0">
                                          <p:val>
                                            <p:fltVal val="0"/>
                                          </p:val>
                                        </p:tav>
                                        <p:tav tm="100000">
                                          <p:val>
                                            <p:strVal val="#ppt_w"/>
                                          </p:val>
                                        </p:tav>
                                      </p:tavLst>
                                    </p:anim>
                                    <p:anim calcmode="lin" valueType="num">
                                      <p:cBhvr>
                                        <p:cTn id="8" dur="500" fill="hold"/>
                                        <p:tgtEl>
                                          <p:spTgt spid="40964"/>
                                        </p:tgtEl>
                                        <p:attrNameLst>
                                          <p:attrName>ppt_h</p:attrName>
                                        </p:attrNameLst>
                                      </p:cBhvr>
                                      <p:tavLst>
                                        <p:tav tm="0">
                                          <p:val>
                                            <p:fltVal val="0"/>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0964" grpId="0"/>
    </p:bldLst>
  </p:timing>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Title 1">
            <a:extLst>
              <a:ext uri="{FF2B5EF4-FFF2-40B4-BE49-F238E27FC236}">
                <a16:creationId xmlns:a16="http://schemas.microsoft.com/office/drawing/2014/main" id="{A828F444-2F88-8E42-99F5-5A79AB6E7E33}"/>
              </a:ext>
            </a:extLst>
          </p:cNvPr>
          <p:cNvSpPr>
            <a:spLocks noGrp="1"/>
          </p:cNvSpPr>
          <p:nvPr>
            <p:ph type="title"/>
          </p:nvPr>
        </p:nvSpPr>
        <p:spPr/>
        <p:txBody>
          <a:bodyPr/>
          <a:lstStyle/>
          <a:p>
            <a:r>
              <a:rPr lang="en-US" altLang="en-US"/>
              <a:t>Review!</a:t>
            </a:r>
          </a:p>
        </p:txBody>
      </p:sp>
      <p:sp>
        <p:nvSpPr>
          <p:cNvPr id="32771" name="Content Placeholder 2">
            <a:extLst>
              <a:ext uri="{FF2B5EF4-FFF2-40B4-BE49-F238E27FC236}">
                <a16:creationId xmlns:a16="http://schemas.microsoft.com/office/drawing/2014/main" id="{9EBFE5F7-3E83-C242-9C9F-075DC16AC759}"/>
              </a:ext>
            </a:extLst>
          </p:cNvPr>
          <p:cNvSpPr>
            <a:spLocks noGrp="1"/>
          </p:cNvSpPr>
          <p:nvPr>
            <p:ph idx="1"/>
          </p:nvPr>
        </p:nvSpPr>
        <p:spPr/>
        <p:txBody>
          <a:bodyPr/>
          <a:lstStyle/>
          <a:p>
            <a:r>
              <a:rPr lang="en-US" altLang="en-US"/>
              <a:t>Turn to your neighbor and give the two definitions of aesthetics we learned so far. </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nodeType="clickEffect">
                                  <p:stCondLst>
                                    <p:cond delay="0"/>
                                  </p:stCondLst>
                                  <p:childTnLst>
                                    <p:set>
                                      <p:cBhvr>
                                        <p:cTn id="6" dur="1" fill="hold">
                                          <p:stCondLst>
                                            <p:cond delay="0"/>
                                          </p:stCondLst>
                                        </p:cTn>
                                        <p:tgtEl>
                                          <p:spTgt spid="32771">
                                            <p:txEl>
                                              <p:pRg st="0" end="0"/>
                                            </p:txEl>
                                          </p:spTgt>
                                        </p:tgtEl>
                                        <p:attrNameLst>
                                          <p:attrName>style.visibility</p:attrName>
                                        </p:attrNameLst>
                                      </p:cBhvr>
                                      <p:to>
                                        <p:strVal val="visible"/>
                                      </p:to>
                                    </p:set>
                                    <p:anim calcmode="lin" valueType="num">
                                      <p:cBhvr additive="base">
                                        <p:cTn id="7" dur="500" fill="hold"/>
                                        <p:tgtEl>
                                          <p:spTgt spid="32771">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2771">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2">
            <a:extLst>
              <a:ext uri="{FF2B5EF4-FFF2-40B4-BE49-F238E27FC236}">
                <a16:creationId xmlns:a16="http://schemas.microsoft.com/office/drawing/2014/main" id="{676BD7EF-61FC-B248-833D-474579FC3766}"/>
              </a:ext>
            </a:extLst>
          </p:cNvPr>
          <p:cNvSpPr>
            <a:spLocks noGrp="1" noChangeArrowheads="1"/>
          </p:cNvSpPr>
          <p:nvPr>
            <p:ph type="title"/>
          </p:nvPr>
        </p:nvSpPr>
        <p:spPr>
          <a:xfrm>
            <a:off x="2362200" y="457200"/>
            <a:ext cx="7315200" cy="1752600"/>
          </a:xfrm>
        </p:spPr>
        <p:txBody>
          <a:bodyPr/>
          <a:lstStyle/>
          <a:p>
            <a:pPr eaLnBrk="1" hangingPunct="1"/>
            <a:br>
              <a:rPr lang="en-US" altLang="en-US"/>
            </a:br>
            <a:endParaRPr lang="en-US" altLang="en-US"/>
          </a:p>
        </p:txBody>
      </p:sp>
      <p:sp>
        <p:nvSpPr>
          <p:cNvPr id="33795" name="Rectangle 3">
            <a:extLst>
              <a:ext uri="{FF2B5EF4-FFF2-40B4-BE49-F238E27FC236}">
                <a16:creationId xmlns:a16="http://schemas.microsoft.com/office/drawing/2014/main" id="{26B3DD7E-90F8-4642-8AEE-A030D87896FE}"/>
              </a:ext>
            </a:extLst>
          </p:cNvPr>
          <p:cNvSpPr>
            <a:spLocks noChangeArrowheads="1"/>
          </p:cNvSpPr>
          <p:nvPr/>
        </p:nvSpPr>
        <p:spPr bwMode="auto">
          <a:xfrm>
            <a:off x="3124200" y="5562601"/>
            <a:ext cx="7086600" cy="519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1000">
                <a:solidFill>
                  <a:schemeClr val="tx1"/>
                </a:solidFill>
                <a:latin typeface="Times New Roman" panose="02020603050405020304" pitchFamily="18" charset="0"/>
              </a:defRPr>
            </a:lvl1pPr>
            <a:lvl2pPr marL="742950" indent="-285750" eaLnBrk="0" hangingPunct="0">
              <a:defRPr sz="1000">
                <a:solidFill>
                  <a:schemeClr val="tx1"/>
                </a:solidFill>
                <a:latin typeface="Times New Roman" panose="02020603050405020304" pitchFamily="18" charset="0"/>
              </a:defRPr>
            </a:lvl2pPr>
            <a:lvl3pPr marL="1143000" indent="-228600" eaLnBrk="0" hangingPunct="0">
              <a:defRPr sz="1000">
                <a:solidFill>
                  <a:schemeClr val="tx1"/>
                </a:solidFill>
                <a:latin typeface="Times New Roman" panose="02020603050405020304" pitchFamily="18" charset="0"/>
              </a:defRPr>
            </a:lvl3pPr>
            <a:lvl4pPr marL="1600200" indent="-228600" eaLnBrk="0" hangingPunct="0">
              <a:defRPr sz="1000">
                <a:solidFill>
                  <a:schemeClr val="tx1"/>
                </a:solidFill>
                <a:latin typeface="Times New Roman" panose="02020603050405020304" pitchFamily="18" charset="0"/>
              </a:defRPr>
            </a:lvl4pPr>
            <a:lvl5pPr marL="2057400" indent="-228600" eaLnBrk="0" hangingPunct="0">
              <a:defRPr sz="1000">
                <a:solidFill>
                  <a:schemeClr val="tx1"/>
                </a:solidFill>
                <a:latin typeface="Times New Roman" panose="02020603050405020304" pitchFamily="18" charset="0"/>
              </a:defRPr>
            </a:lvl5pPr>
            <a:lvl6pPr marL="2514600" indent="-228600" eaLnBrk="0" fontAlgn="base" hangingPunct="0">
              <a:spcBef>
                <a:spcPct val="0"/>
              </a:spcBef>
              <a:spcAft>
                <a:spcPct val="0"/>
              </a:spcAft>
              <a:defRPr sz="1000">
                <a:solidFill>
                  <a:schemeClr val="tx1"/>
                </a:solidFill>
                <a:latin typeface="Times New Roman" panose="02020603050405020304" pitchFamily="18" charset="0"/>
              </a:defRPr>
            </a:lvl6pPr>
            <a:lvl7pPr marL="2971800" indent="-228600" eaLnBrk="0" fontAlgn="base" hangingPunct="0">
              <a:spcBef>
                <a:spcPct val="0"/>
              </a:spcBef>
              <a:spcAft>
                <a:spcPct val="0"/>
              </a:spcAft>
              <a:defRPr sz="1000">
                <a:solidFill>
                  <a:schemeClr val="tx1"/>
                </a:solidFill>
                <a:latin typeface="Times New Roman" panose="02020603050405020304" pitchFamily="18" charset="0"/>
              </a:defRPr>
            </a:lvl7pPr>
            <a:lvl8pPr marL="3429000" indent="-228600" eaLnBrk="0" fontAlgn="base" hangingPunct="0">
              <a:spcBef>
                <a:spcPct val="0"/>
              </a:spcBef>
              <a:spcAft>
                <a:spcPct val="0"/>
              </a:spcAft>
              <a:defRPr sz="1000">
                <a:solidFill>
                  <a:schemeClr val="tx1"/>
                </a:solidFill>
                <a:latin typeface="Times New Roman" panose="02020603050405020304" pitchFamily="18" charset="0"/>
              </a:defRPr>
            </a:lvl8pPr>
            <a:lvl9pPr marL="3886200" indent="-228600" eaLnBrk="0" fontAlgn="base" hangingPunct="0">
              <a:spcBef>
                <a:spcPct val="0"/>
              </a:spcBef>
              <a:spcAft>
                <a:spcPct val="0"/>
              </a:spcAft>
              <a:defRPr sz="1000">
                <a:solidFill>
                  <a:schemeClr val="tx1"/>
                </a:solidFill>
                <a:latin typeface="Times New Roman" panose="02020603050405020304" pitchFamily="18" charset="0"/>
              </a:defRPr>
            </a:lvl9pPr>
          </a:lstStyle>
          <a:p>
            <a:pPr eaLnBrk="1" hangingPunct="1"/>
            <a:r>
              <a:rPr lang="en-US" altLang="en-US" sz="2800"/>
              <a:t>Do artworks </a:t>
            </a:r>
            <a:r>
              <a:rPr lang="en-US" altLang="en-US" sz="2800" u="sng"/>
              <a:t>have</a:t>
            </a:r>
            <a:r>
              <a:rPr lang="en-US" altLang="en-US" sz="2800"/>
              <a:t> to be beautiful or pretty?</a:t>
            </a:r>
          </a:p>
        </p:txBody>
      </p:sp>
      <p:sp>
        <p:nvSpPr>
          <p:cNvPr id="33796" name="Rectangle 4">
            <a:extLst>
              <a:ext uri="{FF2B5EF4-FFF2-40B4-BE49-F238E27FC236}">
                <a16:creationId xmlns:a16="http://schemas.microsoft.com/office/drawing/2014/main" id="{3A67357A-2395-E74A-93FC-EFF772E67C2D}"/>
              </a:ext>
            </a:extLst>
          </p:cNvPr>
          <p:cNvSpPr>
            <a:spLocks noGrp="1" noChangeArrowheads="1"/>
          </p:cNvSpPr>
          <p:nvPr>
            <p:ph type="body" idx="1"/>
          </p:nvPr>
        </p:nvSpPr>
        <p:spPr>
          <a:xfrm>
            <a:off x="3124200" y="304800"/>
            <a:ext cx="5943600" cy="533400"/>
          </a:xfrm>
          <a:noFill/>
        </p:spPr>
        <p:txBody>
          <a:bodyPr/>
          <a:lstStyle/>
          <a:p>
            <a:pPr algn="ctr" eaLnBrk="1" hangingPunct="1">
              <a:lnSpc>
                <a:spcPct val="90000"/>
              </a:lnSpc>
              <a:buFontTx/>
              <a:buNone/>
            </a:pPr>
            <a:r>
              <a:rPr lang="en-US" altLang="en-US">
                <a:solidFill>
                  <a:schemeClr val="tx2"/>
                </a:solidFill>
              </a:rPr>
              <a:t>The Nature of Beauty</a:t>
            </a:r>
          </a:p>
        </p:txBody>
      </p:sp>
      <p:pic>
        <p:nvPicPr>
          <p:cNvPr id="33797" name="Picture 5" descr="DgR_01 1998">
            <a:extLst>
              <a:ext uri="{FF2B5EF4-FFF2-40B4-BE49-F238E27FC236}">
                <a16:creationId xmlns:a16="http://schemas.microsoft.com/office/drawing/2014/main" id="{2E834AD6-81A8-C841-BF23-DA12B7EC364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505200" y="990600"/>
            <a:ext cx="5410200" cy="40211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3798" name="Text Box 6">
            <a:extLst>
              <a:ext uri="{FF2B5EF4-FFF2-40B4-BE49-F238E27FC236}">
                <a16:creationId xmlns:a16="http://schemas.microsoft.com/office/drawing/2014/main" id="{517C9767-721A-194E-8766-43094C7F24D0}"/>
              </a:ext>
            </a:extLst>
          </p:cNvPr>
          <p:cNvSpPr txBox="1">
            <a:spLocks noChangeArrowheads="1"/>
          </p:cNvSpPr>
          <p:nvPr/>
        </p:nvSpPr>
        <p:spPr bwMode="auto">
          <a:xfrm>
            <a:off x="3276600" y="5029201"/>
            <a:ext cx="6858000" cy="2444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1000">
                <a:solidFill>
                  <a:schemeClr val="tx1"/>
                </a:solidFill>
                <a:latin typeface="Times New Roman" panose="02020603050405020304" pitchFamily="18" charset="0"/>
              </a:defRPr>
            </a:lvl1pPr>
            <a:lvl2pPr marL="742950" indent="-285750" eaLnBrk="0" hangingPunct="0">
              <a:defRPr sz="1000">
                <a:solidFill>
                  <a:schemeClr val="tx1"/>
                </a:solidFill>
                <a:latin typeface="Times New Roman" panose="02020603050405020304" pitchFamily="18" charset="0"/>
              </a:defRPr>
            </a:lvl2pPr>
            <a:lvl3pPr marL="1143000" indent="-228600" eaLnBrk="0" hangingPunct="0">
              <a:defRPr sz="1000">
                <a:solidFill>
                  <a:schemeClr val="tx1"/>
                </a:solidFill>
                <a:latin typeface="Times New Roman" panose="02020603050405020304" pitchFamily="18" charset="0"/>
              </a:defRPr>
            </a:lvl3pPr>
            <a:lvl4pPr marL="1600200" indent="-228600" eaLnBrk="0" hangingPunct="0">
              <a:defRPr sz="1000">
                <a:solidFill>
                  <a:schemeClr val="tx1"/>
                </a:solidFill>
                <a:latin typeface="Times New Roman" panose="02020603050405020304" pitchFamily="18" charset="0"/>
              </a:defRPr>
            </a:lvl4pPr>
            <a:lvl5pPr marL="2057400" indent="-228600" eaLnBrk="0" hangingPunct="0">
              <a:defRPr sz="1000">
                <a:solidFill>
                  <a:schemeClr val="tx1"/>
                </a:solidFill>
                <a:latin typeface="Times New Roman" panose="02020603050405020304" pitchFamily="18" charset="0"/>
              </a:defRPr>
            </a:lvl5pPr>
            <a:lvl6pPr marL="2514600" indent="-228600" eaLnBrk="0" fontAlgn="base" hangingPunct="0">
              <a:spcBef>
                <a:spcPct val="0"/>
              </a:spcBef>
              <a:spcAft>
                <a:spcPct val="0"/>
              </a:spcAft>
              <a:defRPr sz="1000">
                <a:solidFill>
                  <a:schemeClr val="tx1"/>
                </a:solidFill>
                <a:latin typeface="Times New Roman" panose="02020603050405020304" pitchFamily="18" charset="0"/>
              </a:defRPr>
            </a:lvl6pPr>
            <a:lvl7pPr marL="2971800" indent="-228600" eaLnBrk="0" fontAlgn="base" hangingPunct="0">
              <a:spcBef>
                <a:spcPct val="0"/>
              </a:spcBef>
              <a:spcAft>
                <a:spcPct val="0"/>
              </a:spcAft>
              <a:defRPr sz="1000">
                <a:solidFill>
                  <a:schemeClr val="tx1"/>
                </a:solidFill>
                <a:latin typeface="Times New Roman" panose="02020603050405020304" pitchFamily="18" charset="0"/>
              </a:defRPr>
            </a:lvl7pPr>
            <a:lvl8pPr marL="3429000" indent="-228600" eaLnBrk="0" fontAlgn="base" hangingPunct="0">
              <a:spcBef>
                <a:spcPct val="0"/>
              </a:spcBef>
              <a:spcAft>
                <a:spcPct val="0"/>
              </a:spcAft>
              <a:defRPr sz="1000">
                <a:solidFill>
                  <a:schemeClr val="tx1"/>
                </a:solidFill>
                <a:latin typeface="Times New Roman" panose="02020603050405020304" pitchFamily="18" charset="0"/>
              </a:defRPr>
            </a:lvl8pPr>
            <a:lvl9pPr marL="3886200" indent="-228600" eaLnBrk="0" fontAlgn="base" hangingPunct="0">
              <a:spcBef>
                <a:spcPct val="0"/>
              </a:spcBef>
              <a:spcAft>
                <a:spcPct val="0"/>
              </a:spcAft>
              <a:defRPr sz="1000">
                <a:solidFill>
                  <a:schemeClr val="tx1"/>
                </a:solidFill>
                <a:latin typeface="Times New Roman" panose="02020603050405020304" pitchFamily="18" charset="0"/>
              </a:defRPr>
            </a:lvl9pPr>
          </a:lstStyle>
          <a:p>
            <a:pPr eaLnBrk="1" hangingPunct="1"/>
            <a:r>
              <a:rPr lang="en-US" altLang="en-US">
                <a:solidFill>
                  <a:schemeClr val="accent2"/>
                </a:solidFill>
              </a:rPr>
              <a:t>Andy Warhol,</a:t>
            </a:r>
            <a:r>
              <a:rPr lang="en-US" altLang="en-US" i="1">
                <a:solidFill>
                  <a:schemeClr val="accent2"/>
                </a:solidFill>
              </a:rPr>
              <a:t> Electric Chair,</a:t>
            </a:r>
            <a:r>
              <a:rPr lang="en-US" altLang="en-US">
                <a:solidFill>
                  <a:schemeClr val="accent2"/>
                </a:solidFill>
              </a:rPr>
              <a:t> 1971, Published Edition, 137/250 screen print on paper, 35 1/2 x 48 in. ©AWF</a:t>
            </a:r>
          </a:p>
        </p:txBody>
      </p:sp>
    </p:spTree>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Title 1">
            <a:extLst>
              <a:ext uri="{FF2B5EF4-FFF2-40B4-BE49-F238E27FC236}">
                <a16:creationId xmlns:a16="http://schemas.microsoft.com/office/drawing/2014/main" id="{783AC5F9-A73B-9C41-A217-36AF1C157EB5}"/>
              </a:ext>
            </a:extLst>
          </p:cNvPr>
          <p:cNvSpPr>
            <a:spLocks noGrp="1"/>
          </p:cNvSpPr>
          <p:nvPr>
            <p:ph type="title"/>
          </p:nvPr>
        </p:nvSpPr>
        <p:spPr/>
        <p:txBody>
          <a:bodyPr>
            <a:normAutofit fontScale="90000"/>
          </a:bodyPr>
          <a:lstStyle/>
          <a:p>
            <a:r>
              <a:rPr lang="en-US" altLang="en-US" sz="3600" dirty="0"/>
              <a:t>Questions to determine what we can know as truth (Epistemology):</a:t>
            </a:r>
            <a:br>
              <a:rPr lang="en-US" altLang="en-US" dirty="0"/>
            </a:br>
            <a:endParaRPr lang="en-US" altLang="en-US" dirty="0"/>
          </a:p>
        </p:txBody>
      </p:sp>
      <p:sp>
        <p:nvSpPr>
          <p:cNvPr id="3" name="Content Placeholder 2">
            <a:extLst>
              <a:ext uri="{FF2B5EF4-FFF2-40B4-BE49-F238E27FC236}">
                <a16:creationId xmlns:a16="http://schemas.microsoft.com/office/drawing/2014/main" id="{2BCEF72E-6B49-0046-BC43-DCDB068CA308}"/>
              </a:ext>
            </a:extLst>
          </p:cNvPr>
          <p:cNvSpPr>
            <a:spLocks noGrp="1"/>
          </p:cNvSpPr>
          <p:nvPr>
            <p:ph idx="1"/>
          </p:nvPr>
        </p:nvSpPr>
        <p:spPr>
          <a:xfrm>
            <a:off x="1079500" y="2738967"/>
            <a:ext cx="10026650" cy="3978275"/>
          </a:xfrm>
        </p:spPr>
        <p:txBody>
          <a:bodyPr/>
          <a:lstStyle/>
          <a:p>
            <a:r>
              <a:rPr lang="en-US" altLang="en-US" dirty="0"/>
              <a:t>What do we learn about capital punishment in this piece?</a:t>
            </a:r>
          </a:p>
          <a:p>
            <a:r>
              <a:rPr lang="en-US" altLang="en-US" dirty="0"/>
              <a:t>What do we learn about Warhol?</a:t>
            </a:r>
          </a:p>
          <a:p>
            <a:r>
              <a:rPr lang="en-US" altLang="en-US" dirty="0"/>
              <a:t>What would it mean if the original photograph for this painting was staged by Warhol instead of a documentary photo?</a:t>
            </a:r>
          </a:p>
          <a:p>
            <a:endParaRPr lang="en-US" altLang="en-US" dirty="0"/>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5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Scale>
                                      <p:cBhvr>
                                        <p:cTn id="7" dur="1000" decel="50000" fill="hold">
                                          <p:stCondLst>
                                            <p:cond delay="0"/>
                                          </p:stCondLst>
                                        </p:cTn>
                                        <p:tgtEl>
                                          <p:spTgt spid="3">
                                            <p:txEl>
                                              <p:pRg st="0" end="0"/>
                                            </p:txEl>
                                          </p:spTgt>
                                        </p:tgtEl>
                                      </p:cBhvr>
                                      <p:from x="250000" y="250000"/>
                                      <p:to x="100000" y="100000"/>
                                    </p:animScale>
                                    <p:animMotion origin="layout" path="M -0.46736 0.92887  C -0.37517 0.88508  -0.02552 0.75279  0.0908 0.66613  C  0.20747 0.57948  0.21649 0.50394  0.23177 0.40825  C 0.24705 0.31256  0.22118 0.15964   0.18264 0.09152  C 0.1441 0.02341  0.03802 0.0  0.0 0.0  " pathEditMode="relative" ptsTypes="">
                                      <p:cBhvr>
                                        <p:cTn id="8" dur="1000" decel="50000" fill="hold">
                                          <p:stCondLst>
                                            <p:cond delay="0"/>
                                          </p:stCondLst>
                                        </p:cTn>
                                        <p:tgtEl>
                                          <p:spTgt spid="3">
                                            <p:txEl>
                                              <p:pRg st="0" end="0"/>
                                            </p:txEl>
                                          </p:spTgt>
                                        </p:tgtEl>
                                        <p:attrNameLst>
                                          <p:attrName>ppt_x</p:attrName>
                                          <p:attrName>ppt_y</p:attrName>
                                        </p:attrNameLst>
                                      </p:cBhvr>
                                    </p:animMotion>
                                    <p:animEffect transition="in" filter="fade">
                                      <p:cBhvr>
                                        <p:cTn id="9" dur="1000"/>
                                        <p:tgtEl>
                                          <p:spTgt spid="3">
                                            <p:txEl>
                                              <p:pRg st="0" end="0"/>
                                            </p:txEl>
                                          </p:spTgt>
                                        </p:tgtEl>
                                      </p:cBhvr>
                                    </p:animEffect>
                                  </p:childTnLst>
                                </p:cTn>
                              </p:par>
                            </p:childTnLst>
                          </p:cTn>
                        </p:par>
                      </p:childTnLst>
                    </p:cTn>
                  </p:par>
                  <p:par>
                    <p:cTn id="10" fill="hold" nodeType="clickPar">
                      <p:stCondLst>
                        <p:cond delay="indefinite"/>
                      </p:stCondLst>
                      <p:childTnLst>
                        <p:par>
                          <p:cTn id="11" fill="hold" nodeType="withGroup">
                            <p:stCondLst>
                              <p:cond delay="0"/>
                            </p:stCondLst>
                            <p:childTnLst>
                              <p:par>
                                <p:cTn id="12" presetID="5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Scale>
                                      <p:cBhvr>
                                        <p:cTn id="14" dur="1000" decel="50000" fill="hold">
                                          <p:stCondLst>
                                            <p:cond delay="0"/>
                                          </p:stCondLst>
                                        </p:cTn>
                                        <p:tgtEl>
                                          <p:spTgt spid="3">
                                            <p:txEl>
                                              <p:pRg st="1" end="1"/>
                                            </p:txEl>
                                          </p:spTgt>
                                        </p:tgtEl>
                                      </p:cBhvr>
                                      <p:from x="250000" y="250000"/>
                                      <p:to x="100000" y="100000"/>
                                    </p:animScale>
                                    <p:animMotion origin="layout" path="M -0.46736 0.92887  C -0.37517 0.88508  -0.02552 0.75279  0.0908 0.66613  C  0.20747 0.57948  0.21649 0.50394  0.23177 0.40825  C 0.24705 0.31256  0.22118 0.15964   0.18264 0.09152  C 0.1441 0.02341  0.03802 0.0  0.0 0.0  " pathEditMode="relative" ptsTypes="">
                                      <p:cBhvr>
                                        <p:cTn id="15" dur="1000" decel="50000" fill="hold">
                                          <p:stCondLst>
                                            <p:cond delay="0"/>
                                          </p:stCondLst>
                                        </p:cTn>
                                        <p:tgtEl>
                                          <p:spTgt spid="3">
                                            <p:txEl>
                                              <p:pRg st="1" end="1"/>
                                            </p:txEl>
                                          </p:spTgt>
                                        </p:tgtEl>
                                        <p:attrNameLst>
                                          <p:attrName>ppt_x</p:attrName>
                                          <p:attrName>ppt_y</p:attrName>
                                        </p:attrNameLst>
                                      </p:cBhvr>
                                    </p:animMotion>
                                    <p:animEffect transition="in" filter="fade">
                                      <p:cBhvr>
                                        <p:cTn id="16" dur="1000"/>
                                        <p:tgtEl>
                                          <p:spTgt spid="3">
                                            <p:txEl>
                                              <p:pRg st="1" end="1"/>
                                            </p:txEl>
                                          </p:spTgt>
                                        </p:tgtEl>
                                      </p:cBhvr>
                                    </p:animEffect>
                                  </p:childTnLst>
                                </p:cTn>
                              </p:par>
                            </p:childTnLst>
                          </p:cTn>
                        </p:par>
                      </p:childTnLst>
                    </p:cTn>
                  </p:par>
                  <p:par>
                    <p:cTn id="17" fill="hold" nodeType="clickPar">
                      <p:stCondLst>
                        <p:cond delay="indefinite"/>
                      </p:stCondLst>
                      <p:childTnLst>
                        <p:par>
                          <p:cTn id="18" fill="hold" nodeType="withGroup">
                            <p:stCondLst>
                              <p:cond delay="0"/>
                            </p:stCondLst>
                            <p:childTnLst>
                              <p:par>
                                <p:cTn id="19" presetID="5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Scale>
                                      <p:cBhvr>
                                        <p:cTn id="21" dur="1000" decel="50000" fill="hold">
                                          <p:stCondLst>
                                            <p:cond delay="0"/>
                                          </p:stCondLst>
                                        </p:cTn>
                                        <p:tgtEl>
                                          <p:spTgt spid="3">
                                            <p:txEl>
                                              <p:pRg st="2" end="2"/>
                                            </p:txEl>
                                          </p:spTgt>
                                        </p:tgtEl>
                                      </p:cBhvr>
                                      <p:from x="250000" y="250000"/>
                                      <p:to x="100000" y="100000"/>
                                    </p:animScale>
                                    <p:animMotion origin="layout" path="M -0.46736 0.92887  C -0.37517 0.88508  -0.02552 0.75279  0.0908 0.66613  C  0.20747 0.57948  0.21649 0.50394  0.23177 0.40825  C 0.24705 0.31256  0.22118 0.15964   0.18264 0.09152  C 0.1441 0.02341  0.03802 0.0  0.0 0.0  " pathEditMode="relative" ptsTypes="">
                                      <p:cBhvr>
                                        <p:cTn id="22" dur="1000" decel="50000" fill="hold">
                                          <p:stCondLst>
                                            <p:cond delay="0"/>
                                          </p:stCondLst>
                                        </p:cTn>
                                        <p:tgtEl>
                                          <p:spTgt spid="3">
                                            <p:txEl>
                                              <p:pRg st="2" end="2"/>
                                            </p:txEl>
                                          </p:spTgt>
                                        </p:tgtEl>
                                        <p:attrNameLst>
                                          <p:attrName>ppt_x</p:attrName>
                                          <p:attrName>ppt_y</p:attrName>
                                        </p:attrNameLst>
                                      </p:cBhvr>
                                    </p:animMotion>
                                    <p:animEffect transition="in" filter="fade">
                                      <p:cBhvr>
                                        <p:cTn id="23" dur="10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5842" name="Picture 5" descr="DgR_01 1998">
            <a:extLst>
              <a:ext uri="{FF2B5EF4-FFF2-40B4-BE49-F238E27FC236}">
                <a16:creationId xmlns:a16="http://schemas.microsoft.com/office/drawing/2014/main" id="{7D5C641F-4E81-B74F-B8D7-F2D8EE714A4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505200" y="990600"/>
            <a:ext cx="5410200" cy="40211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Title 3">
            <a:extLst>
              <a:ext uri="{FF2B5EF4-FFF2-40B4-BE49-F238E27FC236}">
                <a16:creationId xmlns:a16="http://schemas.microsoft.com/office/drawing/2014/main" id="{7DAB428D-D2C9-DE4E-B10A-FCCD14FD7517}"/>
              </a:ext>
            </a:extLst>
          </p:cNvPr>
          <p:cNvSpPr>
            <a:spLocks noGrp="1"/>
          </p:cNvSpPr>
          <p:nvPr>
            <p:ph type="title"/>
          </p:nvPr>
        </p:nvSpPr>
        <p:spPr/>
        <p:txBody>
          <a:bodyPr>
            <a:normAutofit fontScale="90000"/>
          </a:bodyPr>
          <a:lstStyle/>
          <a:p>
            <a:r>
              <a:rPr lang="en-US" altLang="en-US"/>
              <a:t>Questions to determine what is real and what exists (Metaphysics):</a:t>
            </a:r>
            <a:br>
              <a:rPr lang="en-US" altLang="en-US"/>
            </a:br>
            <a:endParaRPr lang="en-US" altLang="en-US"/>
          </a:p>
        </p:txBody>
      </p:sp>
      <p:sp>
        <p:nvSpPr>
          <p:cNvPr id="7" name="Content Placeholder 6">
            <a:extLst>
              <a:ext uri="{FF2B5EF4-FFF2-40B4-BE49-F238E27FC236}">
                <a16:creationId xmlns:a16="http://schemas.microsoft.com/office/drawing/2014/main" id="{6DD7EE3D-9823-4A42-A56F-FA744707AD2A}"/>
              </a:ext>
            </a:extLst>
          </p:cNvPr>
          <p:cNvSpPr>
            <a:spLocks noGrp="1"/>
          </p:cNvSpPr>
          <p:nvPr>
            <p:ph idx="1"/>
          </p:nvPr>
        </p:nvSpPr>
        <p:spPr>
          <a:xfrm>
            <a:off x="1079500" y="2693811"/>
            <a:ext cx="10026650" cy="3978275"/>
          </a:xfrm>
        </p:spPr>
        <p:txBody>
          <a:bodyPr/>
          <a:lstStyle/>
          <a:p>
            <a:r>
              <a:rPr lang="en-US" altLang="en-US" dirty="0"/>
              <a:t>If this were a billboard instead of a work hung in a gallery would it be art? </a:t>
            </a:r>
          </a:p>
          <a:p>
            <a:r>
              <a:rPr lang="en-US" altLang="en-US" dirty="0"/>
              <a:t>Does Warhol’s use of photographic silkscreen make this work more realistic?</a:t>
            </a:r>
          </a:p>
          <a:p>
            <a:r>
              <a:rPr lang="en-US" altLang="en-US" dirty="0"/>
              <a:t>Is this painting objective or subjective in relation to its subject, an electric chair?</a:t>
            </a:r>
          </a:p>
          <a:p>
            <a:endParaRPr lang="en-US" altLang="en-US" dirty="0"/>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anim calcmode="lin" valueType="num">
                                      <p:cBhvr additive="base">
                                        <p:cTn id="7" dur="500" fill="hold"/>
                                        <p:tgtEl>
                                          <p:spTgt spid="7">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7">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7">
                                            <p:txEl>
                                              <p:pRg st="1" end="1"/>
                                            </p:txEl>
                                          </p:spTgt>
                                        </p:tgtEl>
                                        <p:attrNameLst>
                                          <p:attrName>style.visibility</p:attrName>
                                        </p:attrNameLst>
                                      </p:cBhvr>
                                      <p:to>
                                        <p:strVal val="visible"/>
                                      </p:to>
                                    </p:set>
                                    <p:anim calcmode="lin" valueType="num">
                                      <p:cBhvr additive="base">
                                        <p:cTn id="13" dur="500" fill="hold"/>
                                        <p:tgtEl>
                                          <p:spTgt spid="7">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7">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7">
                                            <p:txEl>
                                              <p:pRg st="2" end="2"/>
                                            </p:txEl>
                                          </p:spTgt>
                                        </p:tgtEl>
                                        <p:attrNameLst>
                                          <p:attrName>style.visibility</p:attrName>
                                        </p:attrNameLst>
                                      </p:cBhvr>
                                      <p:to>
                                        <p:strVal val="visible"/>
                                      </p:to>
                                    </p:set>
                                    <p:anim calcmode="lin" valueType="num">
                                      <p:cBhvr additive="base">
                                        <p:cTn id="19" dur="500" fill="hold"/>
                                        <p:tgtEl>
                                          <p:spTgt spid="7">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7">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build="p"/>
    </p:bldLst>
  </p:timing>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7890" name="Picture 5" descr="DgR_01 1998">
            <a:extLst>
              <a:ext uri="{FF2B5EF4-FFF2-40B4-BE49-F238E27FC236}">
                <a16:creationId xmlns:a16="http://schemas.microsoft.com/office/drawing/2014/main" id="{DEFF2644-2C35-824A-A569-D04F20DC320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505200" y="990600"/>
            <a:ext cx="5410200" cy="40211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Title 1">
            <a:extLst>
              <a:ext uri="{FF2B5EF4-FFF2-40B4-BE49-F238E27FC236}">
                <a16:creationId xmlns:a16="http://schemas.microsoft.com/office/drawing/2014/main" id="{9015A848-19D7-254C-8427-9AD62C038FDB}"/>
              </a:ext>
            </a:extLst>
          </p:cNvPr>
          <p:cNvSpPr>
            <a:spLocks noGrp="1"/>
          </p:cNvSpPr>
          <p:nvPr>
            <p:ph type="title"/>
          </p:nvPr>
        </p:nvSpPr>
        <p:spPr/>
        <p:txBody>
          <a:bodyPr>
            <a:normAutofit fontScale="90000"/>
          </a:bodyPr>
          <a:lstStyle/>
          <a:p>
            <a:r>
              <a:rPr lang="en-US" altLang="en-US"/>
              <a:t>Questions to determine what we think is good in ethics and in art (Values/Ethics) </a:t>
            </a:r>
            <a:br>
              <a:rPr lang="en-US" altLang="en-US"/>
            </a:br>
            <a:endParaRPr lang="en-US" altLang="en-US"/>
          </a:p>
        </p:txBody>
      </p:sp>
      <p:sp>
        <p:nvSpPr>
          <p:cNvPr id="3" name="Content Placeholder 2">
            <a:extLst>
              <a:ext uri="{FF2B5EF4-FFF2-40B4-BE49-F238E27FC236}">
                <a16:creationId xmlns:a16="http://schemas.microsoft.com/office/drawing/2014/main" id="{9BD7C770-8559-904D-A1ED-E988F7A682EB}"/>
              </a:ext>
            </a:extLst>
          </p:cNvPr>
          <p:cNvSpPr>
            <a:spLocks noGrp="1"/>
          </p:cNvSpPr>
          <p:nvPr>
            <p:ph idx="1"/>
          </p:nvPr>
        </p:nvSpPr>
        <p:spPr>
          <a:xfrm>
            <a:off x="1079500" y="2535767"/>
            <a:ext cx="10026650" cy="3978275"/>
          </a:xfrm>
        </p:spPr>
        <p:txBody>
          <a:bodyPr/>
          <a:lstStyle/>
          <a:p>
            <a:r>
              <a:rPr lang="en-US" altLang="en-US" dirty="0"/>
              <a:t>What value does this artwork have? </a:t>
            </a:r>
          </a:p>
          <a:p>
            <a:r>
              <a:rPr lang="en-US" altLang="en-US" dirty="0"/>
              <a:t>Is this painting beautiful? </a:t>
            </a:r>
          </a:p>
          <a:p>
            <a:r>
              <a:rPr lang="en-US" altLang="en-US" dirty="0"/>
              <a:t>What values would be reflected if this room was part of your school?</a:t>
            </a:r>
          </a:p>
          <a:p>
            <a:r>
              <a:rPr lang="en-US" altLang="en-US" dirty="0"/>
              <a:t>What would be the ethical implications if a majority of Americans agreed to hang this painting in their living rooms?</a:t>
            </a:r>
          </a:p>
          <a:p>
            <a:endParaRPr lang="en-US" altLang="en-US" dirty="0"/>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3" presetClass="entr" presetSubtype="16"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p:cTn id="7" dur="500" fill="hold"/>
                                        <p:tgtEl>
                                          <p:spTgt spid="3">
                                            <p:txEl>
                                              <p:pRg st="0" end="0"/>
                                            </p:txEl>
                                          </p:spTgt>
                                        </p:tgtEl>
                                        <p:attrNameLst>
                                          <p:attrName>ppt_w</p:attrName>
                                        </p:attrNameLst>
                                      </p:cBhvr>
                                      <p:tavLst>
                                        <p:tav tm="0">
                                          <p:val>
                                            <p:fltVal val="0"/>
                                          </p:val>
                                        </p:tav>
                                        <p:tav tm="100000">
                                          <p:val>
                                            <p:strVal val="#ppt_w"/>
                                          </p:val>
                                        </p:tav>
                                      </p:tavLst>
                                    </p:anim>
                                    <p:anim calcmode="lin" valueType="num">
                                      <p:cBhvr>
                                        <p:cTn id="8" dur="500" fill="hold"/>
                                        <p:tgtEl>
                                          <p:spTgt spid="3">
                                            <p:txEl>
                                              <p:pRg st="0" end="0"/>
                                            </p:txEl>
                                          </p:spTgt>
                                        </p:tgtEl>
                                        <p:attrNameLst>
                                          <p:attrName>ppt_h</p:attrName>
                                        </p:attrNameLst>
                                      </p:cBhvr>
                                      <p:tavLst>
                                        <p:tav tm="0">
                                          <p:val>
                                            <p:fltVal val="0"/>
                                          </p:val>
                                        </p:tav>
                                        <p:tav tm="100000">
                                          <p:val>
                                            <p:strVal val="#ppt_h"/>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3" presetClass="entr" presetSubtype="16"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p:cTn id="13" dur="500" fill="hold"/>
                                        <p:tgtEl>
                                          <p:spTgt spid="3">
                                            <p:txEl>
                                              <p:pRg st="1" end="1"/>
                                            </p:txEl>
                                          </p:spTgt>
                                        </p:tgtEl>
                                        <p:attrNameLst>
                                          <p:attrName>ppt_w</p:attrName>
                                        </p:attrNameLst>
                                      </p:cBhvr>
                                      <p:tavLst>
                                        <p:tav tm="0">
                                          <p:val>
                                            <p:fltVal val="0"/>
                                          </p:val>
                                        </p:tav>
                                        <p:tav tm="100000">
                                          <p:val>
                                            <p:strVal val="#ppt_w"/>
                                          </p:val>
                                        </p:tav>
                                      </p:tavLst>
                                    </p:anim>
                                    <p:anim calcmode="lin" valueType="num">
                                      <p:cBhvr>
                                        <p:cTn id="14" dur="500" fill="hold"/>
                                        <p:tgtEl>
                                          <p:spTgt spid="3">
                                            <p:txEl>
                                              <p:pRg st="1" end="1"/>
                                            </p:txEl>
                                          </p:spTgt>
                                        </p:tgtEl>
                                        <p:attrNameLst>
                                          <p:attrName>ppt_h</p:attrName>
                                        </p:attrNameLst>
                                      </p:cBhvr>
                                      <p:tavLst>
                                        <p:tav tm="0">
                                          <p:val>
                                            <p:fltVal val="0"/>
                                          </p:val>
                                        </p:tav>
                                        <p:tav tm="100000">
                                          <p:val>
                                            <p:strVal val="#ppt_h"/>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23" presetClass="entr" presetSubtype="16"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p:cTn id="19" dur="500" fill="hold"/>
                                        <p:tgtEl>
                                          <p:spTgt spid="3">
                                            <p:txEl>
                                              <p:pRg st="2" end="2"/>
                                            </p:txEl>
                                          </p:spTgt>
                                        </p:tgtEl>
                                        <p:attrNameLst>
                                          <p:attrName>ppt_w</p:attrName>
                                        </p:attrNameLst>
                                      </p:cBhvr>
                                      <p:tavLst>
                                        <p:tav tm="0">
                                          <p:val>
                                            <p:fltVal val="0"/>
                                          </p:val>
                                        </p:tav>
                                        <p:tav tm="100000">
                                          <p:val>
                                            <p:strVal val="#ppt_w"/>
                                          </p:val>
                                        </p:tav>
                                      </p:tavLst>
                                    </p:anim>
                                    <p:anim calcmode="lin" valueType="num">
                                      <p:cBhvr>
                                        <p:cTn id="20" dur="500" fill="hold"/>
                                        <p:tgtEl>
                                          <p:spTgt spid="3">
                                            <p:txEl>
                                              <p:pRg st="2" end="2"/>
                                            </p:txEl>
                                          </p:spTgt>
                                        </p:tgtEl>
                                        <p:attrNameLst>
                                          <p:attrName>ppt_h</p:attrName>
                                        </p:attrNameLst>
                                      </p:cBhvr>
                                      <p:tavLst>
                                        <p:tav tm="0">
                                          <p:val>
                                            <p:fltVal val="0"/>
                                          </p:val>
                                        </p:tav>
                                        <p:tav tm="100000">
                                          <p:val>
                                            <p:strVal val="#ppt_h"/>
                                          </p:val>
                                        </p:tav>
                                      </p:tavLst>
                                    </p:anim>
                                  </p:childTnLst>
                                </p:cTn>
                              </p:par>
                            </p:childTnLst>
                          </p:cTn>
                        </p:par>
                      </p:childTnLst>
                    </p:cTn>
                  </p:par>
                  <p:par>
                    <p:cTn id="21" fill="hold" nodeType="clickPar">
                      <p:stCondLst>
                        <p:cond delay="indefinite"/>
                      </p:stCondLst>
                      <p:childTnLst>
                        <p:par>
                          <p:cTn id="22" fill="hold" nodeType="withGroup">
                            <p:stCondLst>
                              <p:cond delay="0"/>
                            </p:stCondLst>
                            <p:childTnLst>
                              <p:par>
                                <p:cTn id="23" presetID="23" presetClass="entr" presetSubtype="16"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p:cTn id="25" dur="500" fill="hold"/>
                                        <p:tgtEl>
                                          <p:spTgt spid="3">
                                            <p:txEl>
                                              <p:pRg st="3" end="3"/>
                                            </p:txEl>
                                          </p:spTgt>
                                        </p:tgtEl>
                                        <p:attrNameLst>
                                          <p:attrName>ppt_w</p:attrName>
                                        </p:attrNameLst>
                                      </p:cBhvr>
                                      <p:tavLst>
                                        <p:tav tm="0">
                                          <p:val>
                                            <p:fltVal val="0"/>
                                          </p:val>
                                        </p:tav>
                                        <p:tav tm="100000">
                                          <p:val>
                                            <p:strVal val="#ppt_w"/>
                                          </p:val>
                                        </p:tav>
                                      </p:tavLst>
                                    </p:anim>
                                    <p:anim calcmode="lin" valueType="num">
                                      <p:cBhvr>
                                        <p:cTn id="26" dur="500" fill="hold"/>
                                        <p:tgtEl>
                                          <p:spTgt spid="3">
                                            <p:txEl>
                                              <p:pRg st="3" end="3"/>
                                            </p:txEl>
                                          </p:spTgt>
                                        </p:tgtEl>
                                        <p:attrNameLst>
                                          <p:attrName>ppt_h</p:attrName>
                                        </p:attrNameLst>
                                      </p:cBhvr>
                                      <p:tavLst>
                                        <p:tav tm="0">
                                          <p:val>
                                            <p:fltVal val="0"/>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Title 1">
            <a:extLst>
              <a:ext uri="{FF2B5EF4-FFF2-40B4-BE49-F238E27FC236}">
                <a16:creationId xmlns:a16="http://schemas.microsoft.com/office/drawing/2014/main" id="{4B3BAD19-0D93-944D-A81E-DC5F1584604F}"/>
              </a:ext>
            </a:extLst>
          </p:cNvPr>
          <p:cNvSpPr>
            <a:spLocks noGrp="1"/>
          </p:cNvSpPr>
          <p:nvPr>
            <p:ph type="title"/>
          </p:nvPr>
        </p:nvSpPr>
        <p:spPr/>
        <p:txBody>
          <a:bodyPr/>
          <a:lstStyle/>
          <a:p>
            <a:r>
              <a:rPr lang="en-US" altLang="en-US"/>
              <a:t>Bell Ringer Review!</a:t>
            </a:r>
          </a:p>
        </p:txBody>
      </p:sp>
      <p:sp>
        <p:nvSpPr>
          <p:cNvPr id="3" name="Content Placeholder 2">
            <a:extLst>
              <a:ext uri="{FF2B5EF4-FFF2-40B4-BE49-F238E27FC236}">
                <a16:creationId xmlns:a16="http://schemas.microsoft.com/office/drawing/2014/main" id="{EA9ED7AF-9528-694D-B044-E8B60F233D4F}"/>
              </a:ext>
            </a:extLst>
          </p:cNvPr>
          <p:cNvSpPr>
            <a:spLocks noGrp="1"/>
          </p:cNvSpPr>
          <p:nvPr>
            <p:ph idx="1"/>
          </p:nvPr>
        </p:nvSpPr>
        <p:spPr/>
        <p:txBody>
          <a:bodyPr/>
          <a:lstStyle/>
          <a:p>
            <a:r>
              <a:rPr lang="en-US" altLang="en-US"/>
              <a:t>What three branches of Philosophy can be used to identify art?</a:t>
            </a:r>
          </a:p>
          <a:p>
            <a:r>
              <a:rPr lang="en-US" altLang="en-US"/>
              <a:t>Metaphysics</a:t>
            </a:r>
          </a:p>
          <a:p>
            <a:r>
              <a:rPr lang="en-US" altLang="en-US"/>
              <a:t>Ethics</a:t>
            </a:r>
          </a:p>
          <a:p>
            <a:r>
              <a:rPr lang="en-US" altLang="en-US"/>
              <a:t>Epistemology</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par>
                                <p:cTn id="15" presetID="2" presetClass="entr" presetSubtype="4" fill="hold" nodeType="with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 calcmode="lin" valueType="num">
                                      <p:cBhvr additive="base">
                                        <p:cTn id="17"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3">
                                            <p:txEl>
                                              <p:pRg st="2" end="2"/>
                                            </p:txEl>
                                          </p:spTgt>
                                        </p:tgtEl>
                                        <p:attrNameLst>
                                          <p:attrName>ppt_y</p:attrName>
                                        </p:attrNameLst>
                                      </p:cBhvr>
                                      <p:tavLst>
                                        <p:tav tm="0">
                                          <p:val>
                                            <p:strVal val="1+#ppt_h/2"/>
                                          </p:val>
                                        </p:tav>
                                        <p:tav tm="100000">
                                          <p:val>
                                            <p:strVal val="#ppt_y"/>
                                          </p:val>
                                        </p:tav>
                                      </p:tavLst>
                                    </p:anim>
                                  </p:childTnLst>
                                </p:cTn>
                              </p:par>
                              <p:par>
                                <p:cTn id="19" presetID="2" presetClass="entr" presetSubtype="4" fill="hold" nodeType="withEffect">
                                  <p:stCondLst>
                                    <p:cond delay="0"/>
                                  </p:stCondLst>
                                  <p:childTnLst>
                                    <p:set>
                                      <p:cBhvr>
                                        <p:cTn id="20" dur="1" fill="hold">
                                          <p:stCondLst>
                                            <p:cond delay="0"/>
                                          </p:stCondLst>
                                        </p:cTn>
                                        <p:tgtEl>
                                          <p:spTgt spid="3">
                                            <p:txEl>
                                              <p:pRg st="3" end="3"/>
                                            </p:txEl>
                                          </p:spTgt>
                                        </p:tgtEl>
                                        <p:attrNameLst>
                                          <p:attrName>style.visibility</p:attrName>
                                        </p:attrNameLst>
                                      </p:cBhvr>
                                      <p:to>
                                        <p:strVal val="visible"/>
                                      </p:to>
                                    </p:set>
                                    <p:anim calcmode="lin" valueType="num">
                                      <p:cBhvr additive="base">
                                        <p:cTn id="21"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2">
            <a:extLst>
              <a:ext uri="{FF2B5EF4-FFF2-40B4-BE49-F238E27FC236}">
                <a16:creationId xmlns:a16="http://schemas.microsoft.com/office/drawing/2014/main" id="{D0EFFCF1-EED6-E440-A6FF-DD3B5DEE5FE1}"/>
              </a:ext>
            </a:extLst>
          </p:cNvPr>
          <p:cNvSpPr>
            <a:spLocks noGrp="1" noChangeArrowheads="1"/>
          </p:cNvSpPr>
          <p:nvPr>
            <p:ph type="title"/>
          </p:nvPr>
        </p:nvSpPr>
        <p:spPr/>
        <p:txBody>
          <a:bodyPr>
            <a:normAutofit fontScale="90000"/>
          </a:bodyPr>
          <a:lstStyle/>
          <a:p>
            <a:br>
              <a:rPr lang="en-US" altLang="en-US" sz="6000" dirty="0"/>
            </a:br>
            <a:r>
              <a:rPr lang="en-US" altLang="en-US" sz="6000" dirty="0"/>
              <a:t>Definition three</a:t>
            </a:r>
          </a:p>
        </p:txBody>
      </p:sp>
      <p:sp>
        <p:nvSpPr>
          <p:cNvPr id="40963" name="Rectangle 3">
            <a:extLst>
              <a:ext uri="{FF2B5EF4-FFF2-40B4-BE49-F238E27FC236}">
                <a16:creationId xmlns:a16="http://schemas.microsoft.com/office/drawing/2014/main" id="{D579DF57-51A4-AC47-8A9F-108C8DAEF812}"/>
              </a:ext>
            </a:extLst>
          </p:cNvPr>
          <p:cNvSpPr>
            <a:spLocks noGrp="1" noChangeArrowheads="1"/>
          </p:cNvSpPr>
          <p:nvPr>
            <p:ph type="body" idx="1"/>
          </p:nvPr>
        </p:nvSpPr>
        <p:spPr>
          <a:xfrm>
            <a:off x="2206625" y="2912533"/>
            <a:ext cx="7772400" cy="4114800"/>
          </a:xfrm>
        </p:spPr>
        <p:txBody>
          <a:bodyPr/>
          <a:lstStyle/>
          <a:p>
            <a:pPr>
              <a:buFontTx/>
              <a:buNone/>
            </a:pPr>
            <a:r>
              <a:rPr lang="en-US" altLang="en-US" dirty="0"/>
              <a:t>Aesthetics</a:t>
            </a:r>
          </a:p>
          <a:p>
            <a:pPr>
              <a:buFontTx/>
              <a:buNone/>
            </a:pPr>
            <a:r>
              <a:rPr lang="en-US" altLang="en-US" dirty="0"/>
              <a:t>Function: </a:t>
            </a:r>
            <a:r>
              <a:rPr lang="en-US" altLang="en-US" i="1" dirty="0"/>
              <a:t>noun</a:t>
            </a:r>
            <a:endParaRPr lang="en-US" altLang="en-US" dirty="0"/>
          </a:p>
          <a:p>
            <a:pPr>
              <a:buFontTx/>
              <a:buNone/>
            </a:pPr>
            <a:r>
              <a:rPr lang="en-US" altLang="en-US" dirty="0"/>
              <a:t>3. </a:t>
            </a:r>
            <a:r>
              <a:rPr lang="en-US" altLang="en-US" dirty="0">
                <a:solidFill>
                  <a:schemeClr val="tx2"/>
                </a:solidFill>
              </a:rPr>
              <a:t>A particular theory or conception of beauty or art. </a:t>
            </a:r>
          </a:p>
        </p:txBody>
      </p:sp>
    </p:spTree>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1858" name="Rectangle 2">
            <a:extLst>
              <a:ext uri="{FF2B5EF4-FFF2-40B4-BE49-F238E27FC236}">
                <a16:creationId xmlns:a16="http://schemas.microsoft.com/office/drawing/2014/main" id="{053B81A6-3649-CB40-B7A6-DCFD034307B6}"/>
              </a:ext>
            </a:extLst>
          </p:cNvPr>
          <p:cNvSpPr>
            <a:spLocks noGrp="1" noChangeArrowheads="1"/>
          </p:cNvSpPr>
          <p:nvPr>
            <p:ph type="title"/>
          </p:nvPr>
        </p:nvSpPr>
        <p:spPr/>
        <p:txBody>
          <a:bodyPr/>
          <a:lstStyle/>
          <a:p>
            <a:r>
              <a:rPr lang="en-US" altLang="en-US"/>
              <a:t>Beauty…</a:t>
            </a:r>
          </a:p>
        </p:txBody>
      </p:sp>
      <p:sp>
        <p:nvSpPr>
          <p:cNvPr id="121859" name="Rectangle 3">
            <a:extLst>
              <a:ext uri="{FF2B5EF4-FFF2-40B4-BE49-F238E27FC236}">
                <a16:creationId xmlns:a16="http://schemas.microsoft.com/office/drawing/2014/main" id="{EBA49673-3F82-0B47-A33E-ECBBE2AA0F7D}"/>
              </a:ext>
            </a:extLst>
          </p:cNvPr>
          <p:cNvSpPr>
            <a:spLocks noGrp="1" noChangeArrowheads="1"/>
          </p:cNvSpPr>
          <p:nvPr>
            <p:ph type="body" idx="1"/>
          </p:nvPr>
        </p:nvSpPr>
        <p:spPr/>
        <p:txBody>
          <a:bodyPr/>
          <a:lstStyle/>
          <a:p>
            <a:r>
              <a:rPr lang="en-US" altLang="en-US"/>
              <a:t>“the qualities that give pleasure to the senses.”</a:t>
            </a:r>
          </a:p>
          <a:p>
            <a:pPr>
              <a:buFont typeface="Wingdings" pitchFamily="2" charset="2"/>
              <a:buNone/>
            </a:pPr>
            <a:endParaRPr lang="en-US" altLang="en-US"/>
          </a:p>
          <a:p>
            <a:r>
              <a:rPr lang="en-US" altLang="en-US"/>
              <a:t>“characteristic of a person, place, object or idea that provides a perceptual experience of pleasure, meaning or satisfaction.” </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31" presetClass="entr" presetSubtype="0" fill="hold" grpId="0" nodeType="clickEffect">
                                  <p:stCondLst>
                                    <p:cond delay="0"/>
                                  </p:stCondLst>
                                  <p:iterate type="lt">
                                    <p:tmPct val="5000"/>
                                  </p:iterate>
                                  <p:childTnLst>
                                    <p:set>
                                      <p:cBhvr>
                                        <p:cTn id="6" dur="1" fill="hold">
                                          <p:stCondLst>
                                            <p:cond delay="0"/>
                                          </p:stCondLst>
                                        </p:cTn>
                                        <p:tgtEl>
                                          <p:spTgt spid="121858"/>
                                        </p:tgtEl>
                                        <p:attrNameLst>
                                          <p:attrName>style.visibility</p:attrName>
                                        </p:attrNameLst>
                                      </p:cBhvr>
                                      <p:to>
                                        <p:strVal val="visible"/>
                                      </p:to>
                                    </p:set>
                                    <p:anim calcmode="lin" valueType="num">
                                      <p:cBhvr>
                                        <p:cTn id="7" dur="1000" fill="hold"/>
                                        <p:tgtEl>
                                          <p:spTgt spid="121858"/>
                                        </p:tgtEl>
                                        <p:attrNameLst>
                                          <p:attrName>ppt_w</p:attrName>
                                        </p:attrNameLst>
                                      </p:cBhvr>
                                      <p:tavLst>
                                        <p:tav tm="0">
                                          <p:val>
                                            <p:fltVal val="0"/>
                                          </p:val>
                                        </p:tav>
                                        <p:tav tm="100000">
                                          <p:val>
                                            <p:strVal val="#ppt_w"/>
                                          </p:val>
                                        </p:tav>
                                      </p:tavLst>
                                    </p:anim>
                                    <p:anim calcmode="lin" valueType="num">
                                      <p:cBhvr>
                                        <p:cTn id="8" dur="1000" fill="hold"/>
                                        <p:tgtEl>
                                          <p:spTgt spid="121858"/>
                                        </p:tgtEl>
                                        <p:attrNameLst>
                                          <p:attrName>ppt_h</p:attrName>
                                        </p:attrNameLst>
                                      </p:cBhvr>
                                      <p:tavLst>
                                        <p:tav tm="0">
                                          <p:val>
                                            <p:fltVal val="0"/>
                                          </p:val>
                                        </p:tav>
                                        <p:tav tm="100000">
                                          <p:val>
                                            <p:strVal val="#ppt_h"/>
                                          </p:val>
                                        </p:tav>
                                      </p:tavLst>
                                    </p:anim>
                                    <p:anim calcmode="lin" valueType="num">
                                      <p:cBhvr>
                                        <p:cTn id="9" dur="1000" fill="hold"/>
                                        <p:tgtEl>
                                          <p:spTgt spid="121858"/>
                                        </p:tgtEl>
                                        <p:attrNameLst>
                                          <p:attrName>style.rotation</p:attrName>
                                        </p:attrNameLst>
                                      </p:cBhvr>
                                      <p:tavLst>
                                        <p:tav tm="0">
                                          <p:val>
                                            <p:fltVal val="90"/>
                                          </p:val>
                                        </p:tav>
                                        <p:tav tm="100000">
                                          <p:val>
                                            <p:fltVal val="0"/>
                                          </p:val>
                                        </p:tav>
                                      </p:tavLst>
                                    </p:anim>
                                    <p:animEffect transition="in" filter="fade">
                                      <p:cBhvr>
                                        <p:cTn id="10" dur="1000"/>
                                        <p:tgtEl>
                                          <p:spTgt spid="121858"/>
                                        </p:tgtEl>
                                      </p:cBhvr>
                                    </p:animEffect>
                                  </p:childTnLst>
                                </p:cTn>
                              </p:par>
                            </p:childTnLst>
                          </p:cTn>
                        </p:par>
                      </p:childTnLst>
                    </p:cTn>
                  </p:par>
                  <p:par>
                    <p:cTn id="11" fill="hold" nodeType="clickPar">
                      <p:stCondLst>
                        <p:cond delay="indefinite"/>
                      </p:stCondLst>
                      <p:childTnLst>
                        <p:par>
                          <p:cTn id="12" fill="hold" nodeType="withGroup">
                            <p:stCondLst>
                              <p:cond delay="0"/>
                            </p:stCondLst>
                            <p:childTnLst>
                              <p:par>
                                <p:cTn id="13" presetID="2" presetClass="entr" presetSubtype="4" fill="hold" grpId="0" nodeType="clickEffect">
                                  <p:stCondLst>
                                    <p:cond delay="0"/>
                                  </p:stCondLst>
                                  <p:childTnLst>
                                    <p:set>
                                      <p:cBhvr>
                                        <p:cTn id="14" dur="1" fill="hold">
                                          <p:stCondLst>
                                            <p:cond delay="0"/>
                                          </p:stCondLst>
                                        </p:cTn>
                                        <p:tgtEl>
                                          <p:spTgt spid="121859">
                                            <p:txEl>
                                              <p:pRg st="0" end="0"/>
                                            </p:txEl>
                                          </p:spTgt>
                                        </p:tgtEl>
                                        <p:attrNameLst>
                                          <p:attrName>style.visibility</p:attrName>
                                        </p:attrNameLst>
                                      </p:cBhvr>
                                      <p:to>
                                        <p:strVal val="visible"/>
                                      </p:to>
                                    </p:set>
                                    <p:anim calcmode="lin" valueType="num">
                                      <p:cBhvr additive="base">
                                        <p:cTn id="15" dur="500" fill="hold"/>
                                        <p:tgtEl>
                                          <p:spTgt spid="121859">
                                            <p:txEl>
                                              <p:pRg st="0" end="0"/>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121859">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7" fill="hold" nodeType="clickPar">
                      <p:stCondLst>
                        <p:cond delay="indefinite"/>
                      </p:stCondLst>
                      <p:childTnLst>
                        <p:par>
                          <p:cTn id="18" fill="hold" nodeType="withGroup">
                            <p:stCondLst>
                              <p:cond delay="0"/>
                            </p:stCondLst>
                            <p:childTnLst>
                              <p:par>
                                <p:cTn id="19" presetID="2" presetClass="entr" presetSubtype="4" fill="hold" grpId="0" nodeType="clickEffect">
                                  <p:stCondLst>
                                    <p:cond delay="0"/>
                                  </p:stCondLst>
                                  <p:childTnLst>
                                    <p:set>
                                      <p:cBhvr>
                                        <p:cTn id="20" dur="1" fill="hold">
                                          <p:stCondLst>
                                            <p:cond delay="0"/>
                                          </p:stCondLst>
                                        </p:cTn>
                                        <p:tgtEl>
                                          <p:spTgt spid="121859">
                                            <p:txEl>
                                              <p:pRg st="2" end="2"/>
                                            </p:txEl>
                                          </p:spTgt>
                                        </p:tgtEl>
                                        <p:attrNameLst>
                                          <p:attrName>style.visibility</p:attrName>
                                        </p:attrNameLst>
                                      </p:cBhvr>
                                      <p:to>
                                        <p:strVal val="visible"/>
                                      </p:to>
                                    </p:set>
                                    <p:anim calcmode="lin" valueType="num">
                                      <p:cBhvr additive="base">
                                        <p:cTn id="21" dur="500" fill="hold"/>
                                        <p:tgtEl>
                                          <p:spTgt spid="121859">
                                            <p:txEl>
                                              <p:pRg st="2" end="2"/>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121859">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1858" grpId="0"/>
      <p:bldP spid="121859" grpId="0" build="p"/>
    </p:bldLst>
  </p:timing>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882" name="Rectangle 2">
            <a:extLst>
              <a:ext uri="{FF2B5EF4-FFF2-40B4-BE49-F238E27FC236}">
                <a16:creationId xmlns:a16="http://schemas.microsoft.com/office/drawing/2014/main" id="{69201CFF-2121-DD41-A2D4-6B2A074CB1D9}"/>
              </a:ext>
            </a:extLst>
          </p:cNvPr>
          <p:cNvSpPr>
            <a:spLocks noGrp="1" noChangeArrowheads="1"/>
          </p:cNvSpPr>
          <p:nvPr>
            <p:ph type="title"/>
          </p:nvPr>
        </p:nvSpPr>
        <p:spPr/>
        <p:txBody>
          <a:bodyPr/>
          <a:lstStyle/>
          <a:p>
            <a:r>
              <a:rPr lang="en-US" altLang="en-US"/>
              <a:t>Art…</a:t>
            </a:r>
          </a:p>
        </p:txBody>
      </p:sp>
      <p:sp>
        <p:nvSpPr>
          <p:cNvPr id="122883" name="Rectangle 3">
            <a:extLst>
              <a:ext uri="{FF2B5EF4-FFF2-40B4-BE49-F238E27FC236}">
                <a16:creationId xmlns:a16="http://schemas.microsoft.com/office/drawing/2014/main" id="{FCBDA275-4A72-3B42-A9BE-C7C5920EE994}"/>
              </a:ext>
            </a:extLst>
          </p:cNvPr>
          <p:cNvSpPr>
            <a:spLocks noGrp="1" noChangeArrowheads="1"/>
          </p:cNvSpPr>
          <p:nvPr>
            <p:ph type="body" idx="1"/>
          </p:nvPr>
        </p:nvSpPr>
        <p:spPr/>
        <p:txBody>
          <a:bodyPr/>
          <a:lstStyle/>
          <a:p>
            <a:r>
              <a:rPr lang="en-US" altLang="en-US"/>
              <a:t>“The product of creative human activity in which materials are shaped or selected to convey an idea, emotion, or visually interesting form.”</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grpId="0" nodeType="clickEffect">
                                  <p:stCondLst>
                                    <p:cond delay="0"/>
                                  </p:stCondLst>
                                  <p:childTnLst>
                                    <p:set>
                                      <p:cBhvr>
                                        <p:cTn id="6" dur="1" fill="hold">
                                          <p:stCondLst>
                                            <p:cond delay="0"/>
                                          </p:stCondLst>
                                        </p:cTn>
                                        <p:tgtEl>
                                          <p:spTgt spid="122882"/>
                                        </p:tgtEl>
                                        <p:attrNameLst>
                                          <p:attrName>style.visibility</p:attrName>
                                        </p:attrNameLst>
                                      </p:cBhvr>
                                      <p:to>
                                        <p:strVal val="visible"/>
                                      </p:to>
                                    </p:set>
                                    <p:anim calcmode="lin" valueType="num">
                                      <p:cBhvr additive="base">
                                        <p:cTn id="7" dur="500" fill="hold"/>
                                        <p:tgtEl>
                                          <p:spTgt spid="122882"/>
                                        </p:tgtEl>
                                        <p:attrNameLst>
                                          <p:attrName>ppt_x</p:attrName>
                                        </p:attrNameLst>
                                      </p:cBhvr>
                                      <p:tavLst>
                                        <p:tav tm="0">
                                          <p:val>
                                            <p:strVal val="#ppt_x"/>
                                          </p:val>
                                        </p:tav>
                                        <p:tav tm="100000">
                                          <p:val>
                                            <p:strVal val="#ppt_x"/>
                                          </p:val>
                                        </p:tav>
                                      </p:tavLst>
                                    </p:anim>
                                    <p:anim calcmode="lin" valueType="num">
                                      <p:cBhvr additive="base">
                                        <p:cTn id="8" dur="500" fill="hold"/>
                                        <p:tgtEl>
                                          <p:spTgt spid="122882"/>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5" presetClass="entr" presetSubtype="0" fill="hold" grpId="0" nodeType="clickEffect">
                                  <p:stCondLst>
                                    <p:cond delay="0"/>
                                  </p:stCondLst>
                                  <p:childTnLst>
                                    <p:set>
                                      <p:cBhvr>
                                        <p:cTn id="12" dur="1" fill="hold">
                                          <p:stCondLst>
                                            <p:cond delay="0"/>
                                          </p:stCondLst>
                                        </p:cTn>
                                        <p:tgtEl>
                                          <p:spTgt spid="122883">
                                            <p:txEl>
                                              <p:pRg st="0" end="0"/>
                                            </p:txEl>
                                          </p:spTgt>
                                        </p:tgtEl>
                                        <p:attrNameLst>
                                          <p:attrName>style.visibility</p:attrName>
                                        </p:attrNameLst>
                                      </p:cBhvr>
                                      <p:to>
                                        <p:strVal val="visible"/>
                                      </p:to>
                                    </p:set>
                                    <p:anim calcmode="lin" valueType="num">
                                      <p:cBhvr>
                                        <p:cTn id="13" dur="500" decel="50000" fill="hold">
                                          <p:stCondLst>
                                            <p:cond delay="0"/>
                                          </p:stCondLst>
                                        </p:cTn>
                                        <p:tgtEl>
                                          <p:spTgt spid="122883">
                                            <p:txEl>
                                              <p:pRg st="0" end="0"/>
                                            </p:txEl>
                                          </p:spTgt>
                                        </p:tgtEl>
                                        <p:attrNameLst>
                                          <p:attrName>style.rotation</p:attrName>
                                        </p:attrNameLst>
                                      </p:cBhvr>
                                      <p:tavLst>
                                        <p:tav tm="0">
                                          <p:val>
                                            <p:fltVal val="-90"/>
                                          </p:val>
                                        </p:tav>
                                        <p:tav tm="100000">
                                          <p:val>
                                            <p:fltVal val="0"/>
                                          </p:val>
                                        </p:tav>
                                      </p:tavLst>
                                    </p:anim>
                                    <p:anim calcmode="lin" valueType="num">
                                      <p:cBhvr>
                                        <p:cTn id="14" dur="500" decel="50000" fill="hold">
                                          <p:stCondLst>
                                            <p:cond delay="0"/>
                                          </p:stCondLst>
                                        </p:cTn>
                                        <p:tgtEl>
                                          <p:spTgt spid="122883">
                                            <p:txEl>
                                              <p:pRg st="0" end="0"/>
                                            </p:txEl>
                                          </p:spTgt>
                                        </p:tgtEl>
                                        <p:attrNameLst>
                                          <p:attrName>ppt_w</p:attrName>
                                        </p:attrNameLst>
                                      </p:cBhvr>
                                      <p:tavLst>
                                        <p:tav tm="0">
                                          <p:val>
                                            <p:strVal val="#ppt_w"/>
                                          </p:val>
                                        </p:tav>
                                        <p:tav tm="100000">
                                          <p:val>
                                            <p:strVal val="#ppt_w*.05"/>
                                          </p:val>
                                        </p:tav>
                                      </p:tavLst>
                                    </p:anim>
                                    <p:anim calcmode="lin" valueType="num">
                                      <p:cBhvr>
                                        <p:cTn id="15" dur="500" accel="50000" fill="hold">
                                          <p:stCondLst>
                                            <p:cond delay="500"/>
                                          </p:stCondLst>
                                        </p:cTn>
                                        <p:tgtEl>
                                          <p:spTgt spid="122883">
                                            <p:txEl>
                                              <p:pRg st="0" end="0"/>
                                            </p:txEl>
                                          </p:spTgt>
                                        </p:tgtEl>
                                        <p:attrNameLst>
                                          <p:attrName>ppt_w</p:attrName>
                                        </p:attrNameLst>
                                      </p:cBhvr>
                                      <p:tavLst>
                                        <p:tav tm="0">
                                          <p:val>
                                            <p:strVal val="#ppt_w*.05"/>
                                          </p:val>
                                        </p:tav>
                                        <p:tav tm="100000">
                                          <p:val>
                                            <p:strVal val="#ppt_w"/>
                                          </p:val>
                                        </p:tav>
                                      </p:tavLst>
                                    </p:anim>
                                    <p:anim calcmode="lin" valueType="num">
                                      <p:cBhvr>
                                        <p:cTn id="16" dur="1000" fill="hold"/>
                                        <p:tgtEl>
                                          <p:spTgt spid="122883">
                                            <p:txEl>
                                              <p:pRg st="0" end="0"/>
                                            </p:txEl>
                                          </p:spTgt>
                                        </p:tgtEl>
                                        <p:attrNameLst>
                                          <p:attrName>ppt_h</p:attrName>
                                        </p:attrNameLst>
                                      </p:cBhvr>
                                      <p:tavLst>
                                        <p:tav tm="0">
                                          <p:val>
                                            <p:strVal val="#ppt_h"/>
                                          </p:val>
                                        </p:tav>
                                        <p:tav tm="100000">
                                          <p:val>
                                            <p:strVal val="#ppt_h"/>
                                          </p:val>
                                        </p:tav>
                                      </p:tavLst>
                                    </p:anim>
                                    <p:anim calcmode="lin" valueType="num">
                                      <p:cBhvr>
                                        <p:cTn id="17" dur="500" decel="50000" fill="hold">
                                          <p:stCondLst>
                                            <p:cond delay="0"/>
                                          </p:stCondLst>
                                        </p:cTn>
                                        <p:tgtEl>
                                          <p:spTgt spid="122883">
                                            <p:txEl>
                                              <p:pRg st="0" end="0"/>
                                            </p:txEl>
                                          </p:spTgt>
                                        </p:tgtEl>
                                        <p:attrNameLst>
                                          <p:attrName>ppt_x</p:attrName>
                                        </p:attrNameLst>
                                      </p:cBhvr>
                                      <p:tavLst>
                                        <p:tav tm="0">
                                          <p:val>
                                            <p:strVal val="#ppt_x+.4"/>
                                          </p:val>
                                        </p:tav>
                                        <p:tav tm="100000">
                                          <p:val>
                                            <p:strVal val="#ppt_x"/>
                                          </p:val>
                                        </p:tav>
                                      </p:tavLst>
                                    </p:anim>
                                    <p:anim calcmode="lin" valueType="num">
                                      <p:cBhvr>
                                        <p:cTn id="18" dur="500" decel="50000" fill="hold">
                                          <p:stCondLst>
                                            <p:cond delay="0"/>
                                          </p:stCondLst>
                                        </p:cTn>
                                        <p:tgtEl>
                                          <p:spTgt spid="122883">
                                            <p:txEl>
                                              <p:pRg st="0" end="0"/>
                                            </p:txEl>
                                          </p:spTgt>
                                        </p:tgtEl>
                                        <p:attrNameLst>
                                          <p:attrName>ppt_y</p:attrName>
                                        </p:attrNameLst>
                                      </p:cBhvr>
                                      <p:tavLst>
                                        <p:tav tm="0">
                                          <p:val>
                                            <p:strVal val="#ppt_y-.2"/>
                                          </p:val>
                                        </p:tav>
                                        <p:tav tm="100000">
                                          <p:val>
                                            <p:strVal val="#ppt_y+.1"/>
                                          </p:val>
                                        </p:tav>
                                      </p:tavLst>
                                    </p:anim>
                                    <p:anim calcmode="lin" valueType="num">
                                      <p:cBhvr>
                                        <p:cTn id="19" dur="500" accel="50000" fill="hold">
                                          <p:stCondLst>
                                            <p:cond delay="500"/>
                                          </p:stCondLst>
                                        </p:cTn>
                                        <p:tgtEl>
                                          <p:spTgt spid="122883">
                                            <p:txEl>
                                              <p:pRg st="0" end="0"/>
                                            </p:txEl>
                                          </p:spTgt>
                                        </p:tgtEl>
                                        <p:attrNameLst>
                                          <p:attrName>ppt_y</p:attrName>
                                        </p:attrNameLst>
                                      </p:cBhvr>
                                      <p:tavLst>
                                        <p:tav tm="0">
                                          <p:val>
                                            <p:strVal val="#ppt_y+.1"/>
                                          </p:val>
                                        </p:tav>
                                        <p:tav tm="100000">
                                          <p:val>
                                            <p:strVal val="#ppt_y"/>
                                          </p:val>
                                        </p:tav>
                                      </p:tavLst>
                                    </p:anim>
                                    <p:animEffect transition="in" filter="fade">
                                      <p:cBhvr>
                                        <p:cTn id="20" dur="1000" decel="50000">
                                          <p:stCondLst>
                                            <p:cond delay="0"/>
                                          </p:stCondLst>
                                        </p:cTn>
                                        <p:tgtEl>
                                          <p:spTgt spid="12288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2882" grpId="0"/>
      <p:bldP spid="122883" grpId="0" build="p"/>
    </p:bldLst>
  </p:timing>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6498" name="Rectangle 2">
            <a:extLst>
              <a:ext uri="{FF2B5EF4-FFF2-40B4-BE49-F238E27FC236}">
                <a16:creationId xmlns:a16="http://schemas.microsoft.com/office/drawing/2014/main" id="{0E2777B4-B7D9-2641-A2FC-8DB67888A41E}"/>
              </a:ext>
            </a:extLst>
          </p:cNvPr>
          <p:cNvSpPr>
            <a:spLocks noGrp="1" noChangeArrowheads="1"/>
          </p:cNvSpPr>
          <p:nvPr>
            <p:ph type="title"/>
          </p:nvPr>
        </p:nvSpPr>
        <p:spPr/>
        <p:txBody>
          <a:bodyPr/>
          <a:lstStyle/>
          <a:p>
            <a:r>
              <a:rPr lang="en-US" altLang="en-US"/>
              <a:t>Art and Beauty…</a:t>
            </a:r>
          </a:p>
        </p:txBody>
      </p:sp>
      <p:sp>
        <p:nvSpPr>
          <p:cNvPr id="106500" name="Rectangle 4">
            <a:extLst>
              <a:ext uri="{FF2B5EF4-FFF2-40B4-BE49-F238E27FC236}">
                <a16:creationId xmlns:a16="http://schemas.microsoft.com/office/drawing/2014/main" id="{4B0C50E4-6D2E-CB49-9874-63E98CCF31C2}"/>
              </a:ext>
            </a:extLst>
          </p:cNvPr>
          <p:cNvSpPr>
            <a:spLocks noGrp="1" noChangeArrowheads="1"/>
          </p:cNvSpPr>
          <p:nvPr>
            <p:ph type="body" sz="half" idx="1"/>
          </p:nvPr>
        </p:nvSpPr>
        <p:spPr>
          <a:xfrm>
            <a:off x="2286000" y="1981200"/>
            <a:ext cx="3810000" cy="4114800"/>
          </a:xfrm>
        </p:spPr>
        <p:txBody>
          <a:bodyPr>
            <a:normAutofit fontScale="92500" lnSpcReduction="20000"/>
          </a:bodyPr>
          <a:lstStyle/>
          <a:p>
            <a:r>
              <a:rPr lang="en-US" altLang="en-US" sz="2400">
                <a:solidFill>
                  <a:schemeClr val="tx2"/>
                </a:solidFill>
              </a:rPr>
              <a:t>Socrates and Plato- </a:t>
            </a:r>
            <a:r>
              <a:rPr lang="en-US" altLang="en-US" sz="2400"/>
              <a:t>art was an </a:t>
            </a:r>
            <a:r>
              <a:rPr lang="en-US" altLang="en-US" sz="2400">
                <a:solidFill>
                  <a:schemeClr val="tx2"/>
                </a:solidFill>
              </a:rPr>
              <a:t>imitation</a:t>
            </a:r>
            <a:r>
              <a:rPr lang="en-US" altLang="en-US" sz="2400"/>
              <a:t> of nature/reality.</a:t>
            </a:r>
          </a:p>
          <a:p>
            <a:r>
              <a:rPr lang="en-US" altLang="en-US" sz="2400"/>
              <a:t>Supported the </a:t>
            </a:r>
            <a:r>
              <a:rPr lang="en-US" altLang="en-US" sz="2400">
                <a:solidFill>
                  <a:schemeClr val="tx2"/>
                </a:solidFill>
              </a:rPr>
              <a:t>Objective Approach</a:t>
            </a:r>
            <a:r>
              <a:rPr lang="en-US" altLang="en-US" sz="2400"/>
              <a:t>, that Beauty is a matter of fact.</a:t>
            </a:r>
          </a:p>
          <a:p>
            <a:r>
              <a:rPr lang="en-US" altLang="en-US" sz="2400"/>
              <a:t>Ex. If a statue is beautiful, then someone who does not like does not merely have different taste, they are actually wrong.</a:t>
            </a:r>
          </a:p>
        </p:txBody>
      </p:sp>
      <p:sp>
        <p:nvSpPr>
          <p:cNvPr id="106501" name="Rectangle 5">
            <a:extLst>
              <a:ext uri="{FF2B5EF4-FFF2-40B4-BE49-F238E27FC236}">
                <a16:creationId xmlns:a16="http://schemas.microsoft.com/office/drawing/2014/main" id="{F4F427B4-8E8D-0848-997E-36B452982B6B}"/>
              </a:ext>
            </a:extLst>
          </p:cNvPr>
          <p:cNvSpPr>
            <a:spLocks noGrp="1" noChangeArrowheads="1"/>
          </p:cNvSpPr>
          <p:nvPr>
            <p:ph type="body" sz="half" idx="2"/>
          </p:nvPr>
        </p:nvSpPr>
        <p:spPr/>
        <p:txBody>
          <a:bodyPr/>
          <a:lstStyle/>
          <a:p>
            <a:r>
              <a:rPr lang="en-US" altLang="en-US" sz="2400">
                <a:solidFill>
                  <a:schemeClr val="tx2"/>
                </a:solidFill>
              </a:rPr>
              <a:t>Selectivity</a:t>
            </a:r>
            <a:r>
              <a:rPr lang="en-US" altLang="en-US" sz="2400"/>
              <a:t> (important event in artist’s life)</a:t>
            </a:r>
          </a:p>
          <a:p>
            <a:r>
              <a:rPr lang="en-US" altLang="en-US" sz="2400">
                <a:solidFill>
                  <a:schemeClr val="tx2"/>
                </a:solidFill>
              </a:rPr>
              <a:t>Clarity</a:t>
            </a:r>
            <a:r>
              <a:rPr lang="en-US" altLang="en-US" sz="2400"/>
              <a:t> (purpose, must be intelligent and Clear)</a:t>
            </a:r>
          </a:p>
          <a:p>
            <a:r>
              <a:rPr lang="en-US" altLang="en-US" sz="2400">
                <a:solidFill>
                  <a:schemeClr val="tx2"/>
                </a:solidFill>
              </a:rPr>
              <a:t>Integration</a:t>
            </a:r>
            <a:r>
              <a:rPr lang="en-US" altLang="en-US" sz="2400" b="1"/>
              <a:t> </a:t>
            </a:r>
            <a:r>
              <a:rPr lang="en-US" altLang="en-US" sz="2400"/>
              <a:t>(relationship to the “degree” of beauty present) </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58" presetClass="entr" presetSubtype="0" accel="100000" fill="hold" grpId="0" nodeType="clickEffect">
                                  <p:stCondLst>
                                    <p:cond delay="0"/>
                                  </p:stCondLst>
                                  <p:childTnLst>
                                    <p:set>
                                      <p:cBhvr>
                                        <p:cTn id="6" dur="1" fill="hold">
                                          <p:stCondLst>
                                            <p:cond delay="0"/>
                                          </p:stCondLst>
                                        </p:cTn>
                                        <p:tgtEl>
                                          <p:spTgt spid="106498"/>
                                        </p:tgtEl>
                                        <p:attrNameLst>
                                          <p:attrName>style.visibility</p:attrName>
                                        </p:attrNameLst>
                                      </p:cBhvr>
                                      <p:to>
                                        <p:strVal val="visible"/>
                                      </p:to>
                                    </p:set>
                                    <p:anim calcmode="lin" valueType="num">
                                      <p:cBhvr>
                                        <p:cTn id="7" dur="500" fill="hold"/>
                                        <p:tgtEl>
                                          <p:spTgt spid="106498"/>
                                        </p:tgtEl>
                                        <p:attrNameLst>
                                          <p:attrName>ppt_w</p:attrName>
                                        </p:attrNameLst>
                                      </p:cBhvr>
                                      <p:tavLst>
                                        <p:tav tm="0">
                                          <p:val>
                                            <p:strVal val="#ppt_w*2.5"/>
                                          </p:val>
                                        </p:tav>
                                        <p:tav tm="100000">
                                          <p:val>
                                            <p:strVal val="#ppt_w"/>
                                          </p:val>
                                        </p:tav>
                                      </p:tavLst>
                                    </p:anim>
                                    <p:anim calcmode="lin" valueType="num">
                                      <p:cBhvr>
                                        <p:cTn id="8" dur="500" fill="hold"/>
                                        <p:tgtEl>
                                          <p:spTgt spid="106498"/>
                                        </p:tgtEl>
                                        <p:attrNameLst>
                                          <p:attrName>ppt_h</p:attrName>
                                        </p:attrNameLst>
                                      </p:cBhvr>
                                      <p:tavLst>
                                        <p:tav tm="0">
                                          <p:val>
                                            <p:strVal val="#ppt_h*0.01"/>
                                          </p:val>
                                        </p:tav>
                                        <p:tav tm="100000">
                                          <p:val>
                                            <p:strVal val="#ppt_h"/>
                                          </p:val>
                                        </p:tav>
                                      </p:tavLst>
                                    </p:anim>
                                    <p:anim calcmode="lin" valueType="num">
                                      <p:cBhvr>
                                        <p:cTn id="9" dur="500" fill="hold"/>
                                        <p:tgtEl>
                                          <p:spTgt spid="106498"/>
                                        </p:tgtEl>
                                        <p:attrNameLst>
                                          <p:attrName>ppt_x</p:attrName>
                                        </p:attrNameLst>
                                      </p:cBhvr>
                                      <p:tavLst>
                                        <p:tav tm="0">
                                          <p:val>
                                            <p:strVal val="#ppt_x"/>
                                          </p:val>
                                        </p:tav>
                                        <p:tav tm="100000">
                                          <p:val>
                                            <p:strVal val="#ppt_x"/>
                                          </p:val>
                                        </p:tav>
                                      </p:tavLst>
                                    </p:anim>
                                    <p:anim calcmode="lin" valueType="num">
                                      <p:cBhvr>
                                        <p:cTn id="10" dur="500" fill="hold"/>
                                        <p:tgtEl>
                                          <p:spTgt spid="106498"/>
                                        </p:tgtEl>
                                        <p:attrNameLst>
                                          <p:attrName>ppt_y</p:attrName>
                                        </p:attrNameLst>
                                      </p:cBhvr>
                                      <p:tavLst>
                                        <p:tav tm="0">
                                          <p:val>
                                            <p:strVal val="#ppt_h+1"/>
                                          </p:val>
                                        </p:tav>
                                        <p:tav tm="100000">
                                          <p:val>
                                            <p:strVal val="#ppt_y"/>
                                          </p:val>
                                        </p:tav>
                                      </p:tavLst>
                                    </p:anim>
                                    <p:animEffect transition="in" filter="fade">
                                      <p:cBhvr>
                                        <p:cTn id="11" dur="500"/>
                                        <p:tgtEl>
                                          <p:spTgt spid="106498"/>
                                        </p:tgtEl>
                                      </p:cBhvr>
                                    </p:animEffect>
                                  </p:childTnLst>
                                </p:cTn>
                              </p:par>
                            </p:childTnLst>
                          </p:cTn>
                        </p:par>
                      </p:childTnLst>
                    </p:cTn>
                  </p:par>
                  <p:par>
                    <p:cTn id="12" fill="hold" nodeType="clickPar">
                      <p:stCondLst>
                        <p:cond delay="indefinite"/>
                      </p:stCondLst>
                      <p:childTnLst>
                        <p:par>
                          <p:cTn id="13" fill="hold" nodeType="withGroup">
                            <p:stCondLst>
                              <p:cond delay="0"/>
                            </p:stCondLst>
                            <p:childTnLst>
                              <p:par>
                                <p:cTn id="14" presetID="25" presetClass="entr" presetSubtype="0" fill="hold" grpId="0" nodeType="clickEffect">
                                  <p:stCondLst>
                                    <p:cond delay="0"/>
                                  </p:stCondLst>
                                  <p:childTnLst>
                                    <p:set>
                                      <p:cBhvr>
                                        <p:cTn id="15" dur="1" fill="hold">
                                          <p:stCondLst>
                                            <p:cond delay="0"/>
                                          </p:stCondLst>
                                        </p:cTn>
                                        <p:tgtEl>
                                          <p:spTgt spid="106500">
                                            <p:txEl>
                                              <p:pRg st="0" end="0"/>
                                            </p:txEl>
                                          </p:spTgt>
                                        </p:tgtEl>
                                        <p:attrNameLst>
                                          <p:attrName>style.visibility</p:attrName>
                                        </p:attrNameLst>
                                      </p:cBhvr>
                                      <p:to>
                                        <p:strVal val="visible"/>
                                      </p:to>
                                    </p:set>
                                    <p:anim calcmode="lin" valueType="num">
                                      <p:cBhvr>
                                        <p:cTn id="16" dur="500" decel="50000" fill="hold">
                                          <p:stCondLst>
                                            <p:cond delay="0"/>
                                          </p:stCondLst>
                                        </p:cTn>
                                        <p:tgtEl>
                                          <p:spTgt spid="106500">
                                            <p:txEl>
                                              <p:pRg st="0" end="0"/>
                                            </p:txEl>
                                          </p:spTgt>
                                        </p:tgtEl>
                                        <p:attrNameLst>
                                          <p:attrName>style.rotation</p:attrName>
                                        </p:attrNameLst>
                                      </p:cBhvr>
                                      <p:tavLst>
                                        <p:tav tm="0">
                                          <p:val>
                                            <p:fltVal val="-90"/>
                                          </p:val>
                                        </p:tav>
                                        <p:tav tm="100000">
                                          <p:val>
                                            <p:fltVal val="0"/>
                                          </p:val>
                                        </p:tav>
                                      </p:tavLst>
                                    </p:anim>
                                    <p:anim calcmode="lin" valueType="num">
                                      <p:cBhvr>
                                        <p:cTn id="17" dur="500" decel="50000" fill="hold">
                                          <p:stCondLst>
                                            <p:cond delay="0"/>
                                          </p:stCondLst>
                                        </p:cTn>
                                        <p:tgtEl>
                                          <p:spTgt spid="106500">
                                            <p:txEl>
                                              <p:pRg st="0" end="0"/>
                                            </p:txEl>
                                          </p:spTgt>
                                        </p:tgtEl>
                                        <p:attrNameLst>
                                          <p:attrName>ppt_w</p:attrName>
                                        </p:attrNameLst>
                                      </p:cBhvr>
                                      <p:tavLst>
                                        <p:tav tm="0">
                                          <p:val>
                                            <p:strVal val="#ppt_w"/>
                                          </p:val>
                                        </p:tav>
                                        <p:tav tm="100000">
                                          <p:val>
                                            <p:strVal val="#ppt_w*.05"/>
                                          </p:val>
                                        </p:tav>
                                      </p:tavLst>
                                    </p:anim>
                                    <p:anim calcmode="lin" valueType="num">
                                      <p:cBhvr>
                                        <p:cTn id="18" dur="500" accel="50000" fill="hold">
                                          <p:stCondLst>
                                            <p:cond delay="500"/>
                                          </p:stCondLst>
                                        </p:cTn>
                                        <p:tgtEl>
                                          <p:spTgt spid="106500">
                                            <p:txEl>
                                              <p:pRg st="0" end="0"/>
                                            </p:txEl>
                                          </p:spTgt>
                                        </p:tgtEl>
                                        <p:attrNameLst>
                                          <p:attrName>ppt_w</p:attrName>
                                        </p:attrNameLst>
                                      </p:cBhvr>
                                      <p:tavLst>
                                        <p:tav tm="0">
                                          <p:val>
                                            <p:strVal val="#ppt_w*.05"/>
                                          </p:val>
                                        </p:tav>
                                        <p:tav tm="100000">
                                          <p:val>
                                            <p:strVal val="#ppt_w"/>
                                          </p:val>
                                        </p:tav>
                                      </p:tavLst>
                                    </p:anim>
                                    <p:anim calcmode="lin" valueType="num">
                                      <p:cBhvr>
                                        <p:cTn id="19" dur="1000" fill="hold"/>
                                        <p:tgtEl>
                                          <p:spTgt spid="106500">
                                            <p:txEl>
                                              <p:pRg st="0" end="0"/>
                                            </p:txEl>
                                          </p:spTgt>
                                        </p:tgtEl>
                                        <p:attrNameLst>
                                          <p:attrName>ppt_h</p:attrName>
                                        </p:attrNameLst>
                                      </p:cBhvr>
                                      <p:tavLst>
                                        <p:tav tm="0">
                                          <p:val>
                                            <p:strVal val="#ppt_h"/>
                                          </p:val>
                                        </p:tav>
                                        <p:tav tm="100000">
                                          <p:val>
                                            <p:strVal val="#ppt_h"/>
                                          </p:val>
                                        </p:tav>
                                      </p:tavLst>
                                    </p:anim>
                                    <p:anim calcmode="lin" valueType="num">
                                      <p:cBhvr>
                                        <p:cTn id="20" dur="500" decel="50000" fill="hold">
                                          <p:stCondLst>
                                            <p:cond delay="0"/>
                                          </p:stCondLst>
                                        </p:cTn>
                                        <p:tgtEl>
                                          <p:spTgt spid="106500">
                                            <p:txEl>
                                              <p:pRg st="0" end="0"/>
                                            </p:txEl>
                                          </p:spTgt>
                                        </p:tgtEl>
                                        <p:attrNameLst>
                                          <p:attrName>ppt_x</p:attrName>
                                        </p:attrNameLst>
                                      </p:cBhvr>
                                      <p:tavLst>
                                        <p:tav tm="0">
                                          <p:val>
                                            <p:strVal val="#ppt_x+.4"/>
                                          </p:val>
                                        </p:tav>
                                        <p:tav tm="100000">
                                          <p:val>
                                            <p:strVal val="#ppt_x"/>
                                          </p:val>
                                        </p:tav>
                                      </p:tavLst>
                                    </p:anim>
                                    <p:anim calcmode="lin" valueType="num">
                                      <p:cBhvr>
                                        <p:cTn id="21" dur="500" decel="50000" fill="hold">
                                          <p:stCondLst>
                                            <p:cond delay="0"/>
                                          </p:stCondLst>
                                        </p:cTn>
                                        <p:tgtEl>
                                          <p:spTgt spid="106500">
                                            <p:txEl>
                                              <p:pRg st="0" end="0"/>
                                            </p:txEl>
                                          </p:spTgt>
                                        </p:tgtEl>
                                        <p:attrNameLst>
                                          <p:attrName>ppt_y</p:attrName>
                                        </p:attrNameLst>
                                      </p:cBhvr>
                                      <p:tavLst>
                                        <p:tav tm="0">
                                          <p:val>
                                            <p:strVal val="#ppt_y-.2"/>
                                          </p:val>
                                        </p:tav>
                                        <p:tav tm="100000">
                                          <p:val>
                                            <p:strVal val="#ppt_y+.1"/>
                                          </p:val>
                                        </p:tav>
                                      </p:tavLst>
                                    </p:anim>
                                    <p:anim calcmode="lin" valueType="num">
                                      <p:cBhvr>
                                        <p:cTn id="22" dur="500" accel="50000" fill="hold">
                                          <p:stCondLst>
                                            <p:cond delay="500"/>
                                          </p:stCondLst>
                                        </p:cTn>
                                        <p:tgtEl>
                                          <p:spTgt spid="106500">
                                            <p:txEl>
                                              <p:pRg st="0" end="0"/>
                                            </p:txEl>
                                          </p:spTgt>
                                        </p:tgtEl>
                                        <p:attrNameLst>
                                          <p:attrName>ppt_y</p:attrName>
                                        </p:attrNameLst>
                                      </p:cBhvr>
                                      <p:tavLst>
                                        <p:tav tm="0">
                                          <p:val>
                                            <p:strVal val="#ppt_y+.1"/>
                                          </p:val>
                                        </p:tav>
                                        <p:tav tm="100000">
                                          <p:val>
                                            <p:strVal val="#ppt_y"/>
                                          </p:val>
                                        </p:tav>
                                      </p:tavLst>
                                    </p:anim>
                                    <p:animEffect transition="in" filter="fade">
                                      <p:cBhvr>
                                        <p:cTn id="23" dur="1000" decel="50000">
                                          <p:stCondLst>
                                            <p:cond delay="0"/>
                                          </p:stCondLst>
                                        </p:cTn>
                                        <p:tgtEl>
                                          <p:spTgt spid="106500">
                                            <p:txEl>
                                              <p:pRg st="0" end="0"/>
                                            </p:txEl>
                                          </p:spTgt>
                                        </p:tgtEl>
                                      </p:cBhvr>
                                    </p:animEffect>
                                  </p:childTnLst>
                                </p:cTn>
                              </p:par>
                            </p:childTnLst>
                          </p:cTn>
                        </p:par>
                      </p:childTnLst>
                    </p:cTn>
                  </p:par>
                  <p:par>
                    <p:cTn id="24" fill="hold" nodeType="clickPar">
                      <p:stCondLst>
                        <p:cond delay="indefinite"/>
                      </p:stCondLst>
                      <p:childTnLst>
                        <p:par>
                          <p:cTn id="25" fill="hold" nodeType="withGroup">
                            <p:stCondLst>
                              <p:cond delay="0"/>
                            </p:stCondLst>
                            <p:childTnLst>
                              <p:par>
                                <p:cTn id="26" presetID="25" presetClass="entr" presetSubtype="0" fill="hold" grpId="0" nodeType="clickEffect">
                                  <p:stCondLst>
                                    <p:cond delay="0"/>
                                  </p:stCondLst>
                                  <p:childTnLst>
                                    <p:set>
                                      <p:cBhvr>
                                        <p:cTn id="27" dur="1" fill="hold">
                                          <p:stCondLst>
                                            <p:cond delay="0"/>
                                          </p:stCondLst>
                                        </p:cTn>
                                        <p:tgtEl>
                                          <p:spTgt spid="106500">
                                            <p:txEl>
                                              <p:pRg st="1" end="1"/>
                                            </p:txEl>
                                          </p:spTgt>
                                        </p:tgtEl>
                                        <p:attrNameLst>
                                          <p:attrName>style.visibility</p:attrName>
                                        </p:attrNameLst>
                                      </p:cBhvr>
                                      <p:to>
                                        <p:strVal val="visible"/>
                                      </p:to>
                                    </p:set>
                                    <p:anim calcmode="lin" valueType="num">
                                      <p:cBhvr>
                                        <p:cTn id="28" dur="500" decel="50000" fill="hold">
                                          <p:stCondLst>
                                            <p:cond delay="0"/>
                                          </p:stCondLst>
                                        </p:cTn>
                                        <p:tgtEl>
                                          <p:spTgt spid="106500">
                                            <p:txEl>
                                              <p:pRg st="1" end="1"/>
                                            </p:txEl>
                                          </p:spTgt>
                                        </p:tgtEl>
                                        <p:attrNameLst>
                                          <p:attrName>style.rotation</p:attrName>
                                        </p:attrNameLst>
                                      </p:cBhvr>
                                      <p:tavLst>
                                        <p:tav tm="0">
                                          <p:val>
                                            <p:fltVal val="-90"/>
                                          </p:val>
                                        </p:tav>
                                        <p:tav tm="100000">
                                          <p:val>
                                            <p:fltVal val="0"/>
                                          </p:val>
                                        </p:tav>
                                      </p:tavLst>
                                    </p:anim>
                                    <p:anim calcmode="lin" valueType="num">
                                      <p:cBhvr>
                                        <p:cTn id="29" dur="500" decel="50000" fill="hold">
                                          <p:stCondLst>
                                            <p:cond delay="0"/>
                                          </p:stCondLst>
                                        </p:cTn>
                                        <p:tgtEl>
                                          <p:spTgt spid="106500">
                                            <p:txEl>
                                              <p:pRg st="1" end="1"/>
                                            </p:txEl>
                                          </p:spTgt>
                                        </p:tgtEl>
                                        <p:attrNameLst>
                                          <p:attrName>ppt_w</p:attrName>
                                        </p:attrNameLst>
                                      </p:cBhvr>
                                      <p:tavLst>
                                        <p:tav tm="0">
                                          <p:val>
                                            <p:strVal val="#ppt_w"/>
                                          </p:val>
                                        </p:tav>
                                        <p:tav tm="100000">
                                          <p:val>
                                            <p:strVal val="#ppt_w*.05"/>
                                          </p:val>
                                        </p:tav>
                                      </p:tavLst>
                                    </p:anim>
                                    <p:anim calcmode="lin" valueType="num">
                                      <p:cBhvr>
                                        <p:cTn id="30" dur="500" accel="50000" fill="hold">
                                          <p:stCondLst>
                                            <p:cond delay="500"/>
                                          </p:stCondLst>
                                        </p:cTn>
                                        <p:tgtEl>
                                          <p:spTgt spid="106500">
                                            <p:txEl>
                                              <p:pRg st="1" end="1"/>
                                            </p:txEl>
                                          </p:spTgt>
                                        </p:tgtEl>
                                        <p:attrNameLst>
                                          <p:attrName>ppt_w</p:attrName>
                                        </p:attrNameLst>
                                      </p:cBhvr>
                                      <p:tavLst>
                                        <p:tav tm="0">
                                          <p:val>
                                            <p:strVal val="#ppt_w*.05"/>
                                          </p:val>
                                        </p:tav>
                                        <p:tav tm="100000">
                                          <p:val>
                                            <p:strVal val="#ppt_w"/>
                                          </p:val>
                                        </p:tav>
                                      </p:tavLst>
                                    </p:anim>
                                    <p:anim calcmode="lin" valueType="num">
                                      <p:cBhvr>
                                        <p:cTn id="31" dur="1000" fill="hold"/>
                                        <p:tgtEl>
                                          <p:spTgt spid="106500">
                                            <p:txEl>
                                              <p:pRg st="1" end="1"/>
                                            </p:txEl>
                                          </p:spTgt>
                                        </p:tgtEl>
                                        <p:attrNameLst>
                                          <p:attrName>ppt_h</p:attrName>
                                        </p:attrNameLst>
                                      </p:cBhvr>
                                      <p:tavLst>
                                        <p:tav tm="0">
                                          <p:val>
                                            <p:strVal val="#ppt_h"/>
                                          </p:val>
                                        </p:tav>
                                        <p:tav tm="100000">
                                          <p:val>
                                            <p:strVal val="#ppt_h"/>
                                          </p:val>
                                        </p:tav>
                                      </p:tavLst>
                                    </p:anim>
                                    <p:anim calcmode="lin" valueType="num">
                                      <p:cBhvr>
                                        <p:cTn id="32" dur="500" decel="50000" fill="hold">
                                          <p:stCondLst>
                                            <p:cond delay="0"/>
                                          </p:stCondLst>
                                        </p:cTn>
                                        <p:tgtEl>
                                          <p:spTgt spid="106500">
                                            <p:txEl>
                                              <p:pRg st="1" end="1"/>
                                            </p:txEl>
                                          </p:spTgt>
                                        </p:tgtEl>
                                        <p:attrNameLst>
                                          <p:attrName>ppt_x</p:attrName>
                                        </p:attrNameLst>
                                      </p:cBhvr>
                                      <p:tavLst>
                                        <p:tav tm="0">
                                          <p:val>
                                            <p:strVal val="#ppt_x+.4"/>
                                          </p:val>
                                        </p:tav>
                                        <p:tav tm="100000">
                                          <p:val>
                                            <p:strVal val="#ppt_x"/>
                                          </p:val>
                                        </p:tav>
                                      </p:tavLst>
                                    </p:anim>
                                    <p:anim calcmode="lin" valueType="num">
                                      <p:cBhvr>
                                        <p:cTn id="33" dur="500" decel="50000" fill="hold">
                                          <p:stCondLst>
                                            <p:cond delay="0"/>
                                          </p:stCondLst>
                                        </p:cTn>
                                        <p:tgtEl>
                                          <p:spTgt spid="106500">
                                            <p:txEl>
                                              <p:pRg st="1" end="1"/>
                                            </p:txEl>
                                          </p:spTgt>
                                        </p:tgtEl>
                                        <p:attrNameLst>
                                          <p:attrName>ppt_y</p:attrName>
                                        </p:attrNameLst>
                                      </p:cBhvr>
                                      <p:tavLst>
                                        <p:tav tm="0">
                                          <p:val>
                                            <p:strVal val="#ppt_y-.2"/>
                                          </p:val>
                                        </p:tav>
                                        <p:tav tm="100000">
                                          <p:val>
                                            <p:strVal val="#ppt_y+.1"/>
                                          </p:val>
                                        </p:tav>
                                      </p:tavLst>
                                    </p:anim>
                                    <p:anim calcmode="lin" valueType="num">
                                      <p:cBhvr>
                                        <p:cTn id="34" dur="500" accel="50000" fill="hold">
                                          <p:stCondLst>
                                            <p:cond delay="500"/>
                                          </p:stCondLst>
                                        </p:cTn>
                                        <p:tgtEl>
                                          <p:spTgt spid="106500">
                                            <p:txEl>
                                              <p:pRg st="1" end="1"/>
                                            </p:txEl>
                                          </p:spTgt>
                                        </p:tgtEl>
                                        <p:attrNameLst>
                                          <p:attrName>ppt_y</p:attrName>
                                        </p:attrNameLst>
                                      </p:cBhvr>
                                      <p:tavLst>
                                        <p:tav tm="0">
                                          <p:val>
                                            <p:strVal val="#ppt_y+.1"/>
                                          </p:val>
                                        </p:tav>
                                        <p:tav tm="100000">
                                          <p:val>
                                            <p:strVal val="#ppt_y"/>
                                          </p:val>
                                        </p:tav>
                                      </p:tavLst>
                                    </p:anim>
                                    <p:animEffect transition="in" filter="fade">
                                      <p:cBhvr>
                                        <p:cTn id="35" dur="1000" decel="50000">
                                          <p:stCondLst>
                                            <p:cond delay="0"/>
                                          </p:stCondLst>
                                        </p:cTn>
                                        <p:tgtEl>
                                          <p:spTgt spid="106500">
                                            <p:txEl>
                                              <p:pRg st="1" end="1"/>
                                            </p:txEl>
                                          </p:spTgt>
                                        </p:tgtEl>
                                      </p:cBhvr>
                                    </p:animEffect>
                                  </p:childTnLst>
                                </p:cTn>
                              </p:par>
                            </p:childTnLst>
                          </p:cTn>
                        </p:par>
                      </p:childTnLst>
                    </p:cTn>
                  </p:par>
                  <p:par>
                    <p:cTn id="36" fill="hold" nodeType="clickPar">
                      <p:stCondLst>
                        <p:cond delay="indefinite"/>
                      </p:stCondLst>
                      <p:childTnLst>
                        <p:par>
                          <p:cTn id="37" fill="hold" nodeType="withGroup">
                            <p:stCondLst>
                              <p:cond delay="0"/>
                            </p:stCondLst>
                            <p:childTnLst>
                              <p:par>
                                <p:cTn id="38" presetID="25" presetClass="entr" presetSubtype="0" fill="hold" grpId="0" nodeType="clickEffect">
                                  <p:stCondLst>
                                    <p:cond delay="0"/>
                                  </p:stCondLst>
                                  <p:childTnLst>
                                    <p:set>
                                      <p:cBhvr>
                                        <p:cTn id="39" dur="1" fill="hold">
                                          <p:stCondLst>
                                            <p:cond delay="0"/>
                                          </p:stCondLst>
                                        </p:cTn>
                                        <p:tgtEl>
                                          <p:spTgt spid="106500">
                                            <p:txEl>
                                              <p:pRg st="2" end="2"/>
                                            </p:txEl>
                                          </p:spTgt>
                                        </p:tgtEl>
                                        <p:attrNameLst>
                                          <p:attrName>style.visibility</p:attrName>
                                        </p:attrNameLst>
                                      </p:cBhvr>
                                      <p:to>
                                        <p:strVal val="visible"/>
                                      </p:to>
                                    </p:set>
                                    <p:anim calcmode="lin" valueType="num">
                                      <p:cBhvr>
                                        <p:cTn id="40" dur="500" decel="50000" fill="hold">
                                          <p:stCondLst>
                                            <p:cond delay="0"/>
                                          </p:stCondLst>
                                        </p:cTn>
                                        <p:tgtEl>
                                          <p:spTgt spid="106500">
                                            <p:txEl>
                                              <p:pRg st="2" end="2"/>
                                            </p:txEl>
                                          </p:spTgt>
                                        </p:tgtEl>
                                        <p:attrNameLst>
                                          <p:attrName>style.rotation</p:attrName>
                                        </p:attrNameLst>
                                      </p:cBhvr>
                                      <p:tavLst>
                                        <p:tav tm="0">
                                          <p:val>
                                            <p:fltVal val="-90"/>
                                          </p:val>
                                        </p:tav>
                                        <p:tav tm="100000">
                                          <p:val>
                                            <p:fltVal val="0"/>
                                          </p:val>
                                        </p:tav>
                                      </p:tavLst>
                                    </p:anim>
                                    <p:anim calcmode="lin" valueType="num">
                                      <p:cBhvr>
                                        <p:cTn id="41" dur="500" decel="50000" fill="hold">
                                          <p:stCondLst>
                                            <p:cond delay="0"/>
                                          </p:stCondLst>
                                        </p:cTn>
                                        <p:tgtEl>
                                          <p:spTgt spid="106500">
                                            <p:txEl>
                                              <p:pRg st="2" end="2"/>
                                            </p:txEl>
                                          </p:spTgt>
                                        </p:tgtEl>
                                        <p:attrNameLst>
                                          <p:attrName>ppt_w</p:attrName>
                                        </p:attrNameLst>
                                      </p:cBhvr>
                                      <p:tavLst>
                                        <p:tav tm="0">
                                          <p:val>
                                            <p:strVal val="#ppt_w"/>
                                          </p:val>
                                        </p:tav>
                                        <p:tav tm="100000">
                                          <p:val>
                                            <p:strVal val="#ppt_w*.05"/>
                                          </p:val>
                                        </p:tav>
                                      </p:tavLst>
                                    </p:anim>
                                    <p:anim calcmode="lin" valueType="num">
                                      <p:cBhvr>
                                        <p:cTn id="42" dur="500" accel="50000" fill="hold">
                                          <p:stCondLst>
                                            <p:cond delay="500"/>
                                          </p:stCondLst>
                                        </p:cTn>
                                        <p:tgtEl>
                                          <p:spTgt spid="106500">
                                            <p:txEl>
                                              <p:pRg st="2" end="2"/>
                                            </p:txEl>
                                          </p:spTgt>
                                        </p:tgtEl>
                                        <p:attrNameLst>
                                          <p:attrName>ppt_w</p:attrName>
                                        </p:attrNameLst>
                                      </p:cBhvr>
                                      <p:tavLst>
                                        <p:tav tm="0">
                                          <p:val>
                                            <p:strVal val="#ppt_w*.05"/>
                                          </p:val>
                                        </p:tav>
                                        <p:tav tm="100000">
                                          <p:val>
                                            <p:strVal val="#ppt_w"/>
                                          </p:val>
                                        </p:tav>
                                      </p:tavLst>
                                    </p:anim>
                                    <p:anim calcmode="lin" valueType="num">
                                      <p:cBhvr>
                                        <p:cTn id="43" dur="1000" fill="hold"/>
                                        <p:tgtEl>
                                          <p:spTgt spid="106500">
                                            <p:txEl>
                                              <p:pRg st="2" end="2"/>
                                            </p:txEl>
                                          </p:spTgt>
                                        </p:tgtEl>
                                        <p:attrNameLst>
                                          <p:attrName>ppt_h</p:attrName>
                                        </p:attrNameLst>
                                      </p:cBhvr>
                                      <p:tavLst>
                                        <p:tav tm="0">
                                          <p:val>
                                            <p:strVal val="#ppt_h"/>
                                          </p:val>
                                        </p:tav>
                                        <p:tav tm="100000">
                                          <p:val>
                                            <p:strVal val="#ppt_h"/>
                                          </p:val>
                                        </p:tav>
                                      </p:tavLst>
                                    </p:anim>
                                    <p:anim calcmode="lin" valueType="num">
                                      <p:cBhvr>
                                        <p:cTn id="44" dur="500" decel="50000" fill="hold">
                                          <p:stCondLst>
                                            <p:cond delay="0"/>
                                          </p:stCondLst>
                                        </p:cTn>
                                        <p:tgtEl>
                                          <p:spTgt spid="106500">
                                            <p:txEl>
                                              <p:pRg st="2" end="2"/>
                                            </p:txEl>
                                          </p:spTgt>
                                        </p:tgtEl>
                                        <p:attrNameLst>
                                          <p:attrName>ppt_x</p:attrName>
                                        </p:attrNameLst>
                                      </p:cBhvr>
                                      <p:tavLst>
                                        <p:tav tm="0">
                                          <p:val>
                                            <p:strVal val="#ppt_x+.4"/>
                                          </p:val>
                                        </p:tav>
                                        <p:tav tm="100000">
                                          <p:val>
                                            <p:strVal val="#ppt_x"/>
                                          </p:val>
                                        </p:tav>
                                      </p:tavLst>
                                    </p:anim>
                                    <p:anim calcmode="lin" valueType="num">
                                      <p:cBhvr>
                                        <p:cTn id="45" dur="500" decel="50000" fill="hold">
                                          <p:stCondLst>
                                            <p:cond delay="0"/>
                                          </p:stCondLst>
                                        </p:cTn>
                                        <p:tgtEl>
                                          <p:spTgt spid="106500">
                                            <p:txEl>
                                              <p:pRg st="2" end="2"/>
                                            </p:txEl>
                                          </p:spTgt>
                                        </p:tgtEl>
                                        <p:attrNameLst>
                                          <p:attrName>ppt_y</p:attrName>
                                        </p:attrNameLst>
                                      </p:cBhvr>
                                      <p:tavLst>
                                        <p:tav tm="0">
                                          <p:val>
                                            <p:strVal val="#ppt_y-.2"/>
                                          </p:val>
                                        </p:tav>
                                        <p:tav tm="100000">
                                          <p:val>
                                            <p:strVal val="#ppt_y+.1"/>
                                          </p:val>
                                        </p:tav>
                                      </p:tavLst>
                                    </p:anim>
                                    <p:anim calcmode="lin" valueType="num">
                                      <p:cBhvr>
                                        <p:cTn id="46" dur="500" accel="50000" fill="hold">
                                          <p:stCondLst>
                                            <p:cond delay="500"/>
                                          </p:stCondLst>
                                        </p:cTn>
                                        <p:tgtEl>
                                          <p:spTgt spid="106500">
                                            <p:txEl>
                                              <p:pRg st="2" end="2"/>
                                            </p:txEl>
                                          </p:spTgt>
                                        </p:tgtEl>
                                        <p:attrNameLst>
                                          <p:attrName>ppt_y</p:attrName>
                                        </p:attrNameLst>
                                      </p:cBhvr>
                                      <p:tavLst>
                                        <p:tav tm="0">
                                          <p:val>
                                            <p:strVal val="#ppt_y+.1"/>
                                          </p:val>
                                        </p:tav>
                                        <p:tav tm="100000">
                                          <p:val>
                                            <p:strVal val="#ppt_y"/>
                                          </p:val>
                                        </p:tav>
                                      </p:tavLst>
                                    </p:anim>
                                    <p:animEffect transition="in" filter="fade">
                                      <p:cBhvr>
                                        <p:cTn id="47" dur="1000" decel="50000">
                                          <p:stCondLst>
                                            <p:cond delay="0"/>
                                          </p:stCondLst>
                                        </p:cTn>
                                        <p:tgtEl>
                                          <p:spTgt spid="106500">
                                            <p:txEl>
                                              <p:pRg st="2" end="2"/>
                                            </p:txEl>
                                          </p:spTgt>
                                        </p:tgtEl>
                                      </p:cBhvr>
                                    </p:animEffect>
                                  </p:childTnLst>
                                </p:cTn>
                              </p:par>
                            </p:childTnLst>
                          </p:cTn>
                        </p:par>
                      </p:childTnLst>
                    </p:cTn>
                  </p:par>
                  <p:par>
                    <p:cTn id="48" fill="hold" nodeType="clickPar">
                      <p:stCondLst>
                        <p:cond delay="indefinite"/>
                      </p:stCondLst>
                      <p:childTnLst>
                        <p:par>
                          <p:cTn id="49" fill="hold" nodeType="withGroup">
                            <p:stCondLst>
                              <p:cond delay="0"/>
                            </p:stCondLst>
                            <p:childTnLst>
                              <p:par>
                                <p:cTn id="50" presetID="51" presetClass="entr" presetSubtype="0" fill="hold" grpId="0" nodeType="clickEffect">
                                  <p:stCondLst>
                                    <p:cond delay="0"/>
                                  </p:stCondLst>
                                  <p:childTnLst>
                                    <p:set>
                                      <p:cBhvr>
                                        <p:cTn id="51" dur="1" fill="hold">
                                          <p:stCondLst>
                                            <p:cond delay="0"/>
                                          </p:stCondLst>
                                        </p:cTn>
                                        <p:tgtEl>
                                          <p:spTgt spid="106501">
                                            <p:txEl>
                                              <p:pRg st="0" end="0"/>
                                            </p:txEl>
                                          </p:spTgt>
                                        </p:tgtEl>
                                        <p:attrNameLst>
                                          <p:attrName>style.visibility</p:attrName>
                                        </p:attrNameLst>
                                      </p:cBhvr>
                                      <p:to>
                                        <p:strVal val="visible"/>
                                      </p:to>
                                    </p:set>
                                    <p:animEffect transition="in" filter="fade">
                                      <p:cBhvr>
                                        <p:cTn id="52" dur="770" decel="100000"/>
                                        <p:tgtEl>
                                          <p:spTgt spid="106501">
                                            <p:txEl>
                                              <p:pRg st="0" end="0"/>
                                            </p:txEl>
                                          </p:spTgt>
                                        </p:tgtEl>
                                      </p:cBhvr>
                                    </p:animEffect>
                                    <p:animScale>
                                      <p:cBhvr>
                                        <p:cTn id="53" dur="770" decel="100000"/>
                                        <p:tgtEl>
                                          <p:spTgt spid="106501">
                                            <p:txEl>
                                              <p:pRg st="0" end="0"/>
                                            </p:txEl>
                                          </p:spTgt>
                                        </p:tgtEl>
                                      </p:cBhvr>
                                      <p:from x="10000" y="10000"/>
                                      <p:to x="200000" y="450000"/>
                                    </p:animScale>
                                    <p:animScale>
                                      <p:cBhvr>
                                        <p:cTn id="54" dur="1230" accel="100000" fill="hold">
                                          <p:stCondLst>
                                            <p:cond delay="770"/>
                                          </p:stCondLst>
                                        </p:cTn>
                                        <p:tgtEl>
                                          <p:spTgt spid="106501">
                                            <p:txEl>
                                              <p:pRg st="0" end="0"/>
                                            </p:txEl>
                                          </p:spTgt>
                                        </p:tgtEl>
                                      </p:cBhvr>
                                      <p:from x="200000" y="450000"/>
                                      <p:to x="100000" y="100000"/>
                                    </p:animScale>
                                    <p:set>
                                      <p:cBhvr>
                                        <p:cTn id="55" dur="770" fill="hold"/>
                                        <p:tgtEl>
                                          <p:spTgt spid="106501">
                                            <p:txEl>
                                              <p:pRg st="0" end="0"/>
                                            </p:txEl>
                                          </p:spTgt>
                                        </p:tgtEl>
                                        <p:attrNameLst>
                                          <p:attrName>ppt_x</p:attrName>
                                        </p:attrNameLst>
                                      </p:cBhvr>
                                      <p:to>
                                        <p:strVal val="(0.5)"/>
                                      </p:to>
                                    </p:set>
                                    <p:anim from="(0.5)" to="(#ppt_x)" calcmode="lin" valueType="num">
                                      <p:cBhvr>
                                        <p:cTn id="56" dur="1230" accel="100000" fill="hold">
                                          <p:stCondLst>
                                            <p:cond delay="770"/>
                                          </p:stCondLst>
                                        </p:cTn>
                                        <p:tgtEl>
                                          <p:spTgt spid="106501">
                                            <p:txEl>
                                              <p:pRg st="0" end="0"/>
                                            </p:txEl>
                                          </p:spTgt>
                                        </p:tgtEl>
                                        <p:attrNameLst>
                                          <p:attrName>ppt_x</p:attrName>
                                        </p:attrNameLst>
                                      </p:cBhvr>
                                    </p:anim>
                                    <p:set>
                                      <p:cBhvr>
                                        <p:cTn id="57" dur="770" fill="hold"/>
                                        <p:tgtEl>
                                          <p:spTgt spid="106501">
                                            <p:txEl>
                                              <p:pRg st="0" end="0"/>
                                            </p:txEl>
                                          </p:spTgt>
                                        </p:tgtEl>
                                        <p:attrNameLst>
                                          <p:attrName>ppt_y</p:attrName>
                                        </p:attrNameLst>
                                      </p:cBhvr>
                                      <p:to>
                                        <p:strVal val="(#ppt_y+0.4)"/>
                                      </p:to>
                                    </p:set>
                                    <p:anim from="(#ppt_y+0.4)" to="(#ppt_y)" calcmode="lin" valueType="num">
                                      <p:cBhvr>
                                        <p:cTn id="58" dur="1230" accel="100000" fill="hold">
                                          <p:stCondLst>
                                            <p:cond delay="770"/>
                                          </p:stCondLst>
                                        </p:cTn>
                                        <p:tgtEl>
                                          <p:spTgt spid="106501">
                                            <p:txEl>
                                              <p:pRg st="0" end="0"/>
                                            </p:txEl>
                                          </p:spTgt>
                                        </p:tgtEl>
                                        <p:attrNameLst>
                                          <p:attrName>ppt_y</p:attrName>
                                        </p:attrNameLst>
                                      </p:cBhvr>
                                    </p:anim>
                                  </p:childTnLst>
                                </p:cTn>
                              </p:par>
                            </p:childTnLst>
                          </p:cTn>
                        </p:par>
                      </p:childTnLst>
                    </p:cTn>
                  </p:par>
                  <p:par>
                    <p:cTn id="59" fill="hold" nodeType="clickPar">
                      <p:stCondLst>
                        <p:cond delay="indefinite"/>
                      </p:stCondLst>
                      <p:childTnLst>
                        <p:par>
                          <p:cTn id="60" fill="hold" nodeType="withGroup">
                            <p:stCondLst>
                              <p:cond delay="0"/>
                            </p:stCondLst>
                            <p:childTnLst>
                              <p:par>
                                <p:cTn id="61" presetID="51" presetClass="entr" presetSubtype="0" fill="hold" grpId="0" nodeType="clickEffect">
                                  <p:stCondLst>
                                    <p:cond delay="0"/>
                                  </p:stCondLst>
                                  <p:childTnLst>
                                    <p:set>
                                      <p:cBhvr>
                                        <p:cTn id="62" dur="1" fill="hold">
                                          <p:stCondLst>
                                            <p:cond delay="0"/>
                                          </p:stCondLst>
                                        </p:cTn>
                                        <p:tgtEl>
                                          <p:spTgt spid="106501">
                                            <p:txEl>
                                              <p:pRg st="1" end="1"/>
                                            </p:txEl>
                                          </p:spTgt>
                                        </p:tgtEl>
                                        <p:attrNameLst>
                                          <p:attrName>style.visibility</p:attrName>
                                        </p:attrNameLst>
                                      </p:cBhvr>
                                      <p:to>
                                        <p:strVal val="visible"/>
                                      </p:to>
                                    </p:set>
                                    <p:animEffect transition="in" filter="fade">
                                      <p:cBhvr>
                                        <p:cTn id="63" dur="770" decel="100000"/>
                                        <p:tgtEl>
                                          <p:spTgt spid="106501">
                                            <p:txEl>
                                              <p:pRg st="1" end="1"/>
                                            </p:txEl>
                                          </p:spTgt>
                                        </p:tgtEl>
                                      </p:cBhvr>
                                    </p:animEffect>
                                    <p:animScale>
                                      <p:cBhvr>
                                        <p:cTn id="64" dur="770" decel="100000"/>
                                        <p:tgtEl>
                                          <p:spTgt spid="106501">
                                            <p:txEl>
                                              <p:pRg st="1" end="1"/>
                                            </p:txEl>
                                          </p:spTgt>
                                        </p:tgtEl>
                                      </p:cBhvr>
                                      <p:from x="10000" y="10000"/>
                                      <p:to x="200000" y="450000"/>
                                    </p:animScale>
                                    <p:animScale>
                                      <p:cBhvr>
                                        <p:cTn id="65" dur="1230" accel="100000" fill="hold">
                                          <p:stCondLst>
                                            <p:cond delay="770"/>
                                          </p:stCondLst>
                                        </p:cTn>
                                        <p:tgtEl>
                                          <p:spTgt spid="106501">
                                            <p:txEl>
                                              <p:pRg st="1" end="1"/>
                                            </p:txEl>
                                          </p:spTgt>
                                        </p:tgtEl>
                                      </p:cBhvr>
                                      <p:from x="200000" y="450000"/>
                                      <p:to x="100000" y="100000"/>
                                    </p:animScale>
                                    <p:set>
                                      <p:cBhvr>
                                        <p:cTn id="66" dur="770" fill="hold"/>
                                        <p:tgtEl>
                                          <p:spTgt spid="106501">
                                            <p:txEl>
                                              <p:pRg st="1" end="1"/>
                                            </p:txEl>
                                          </p:spTgt>
                                        </p:tgtEl>
                                        <p:attrNameLst>
                                          <p:attrName>ppt_x</p:attrName>
                                        </p:attrNameLst>
                                      </p:cBhvr>
                                      <p:to>
                                        <p:strVal val="(0.5)"/>
                                      </p:to>
                                    </p:set>
                                    <p:anim from="(0.5)" to="(#ppt_x)" calcmode="lin" valueType="num">
                                      <p:cBhvr>
                                        <p:cTn id="67" dur="1230" accel="100000" fill="hold">
                                          <p:stCondLst>
                                            <p:cond delay="770"/>
                                          </p:stCondLst>
                                        </p:cTn>
                                        <p:tgtEl>
                                          <p:spTgt spid="106501">
                                            <p:txEl>
                                              <p:pRg st="1" end="1"/>
                                            </p:txEl>
                                          </p:spTgt>
                                        </p:tgtEl>
                                        <p:attrNameLst>
                                          <p:attrName>ppt_x</p:attrName>
                                        </p:attrNameLst>
                                      </p:cBhvr>
                                    </p:anim>
                                    <p:set>
                                      <p:cBhvr>
                                        <p:cTn id="68" dur="770" fill="hold"/>
                                        <p:tgtEl>
                                          <p:spTgt spid="106501">
                                            <p:txEl>
                                              <p:pRg st="1" end="1"/>
                                            </p:txEl>
                                          </p:spTgt>
                                        </p:tgtEl>
                                        <p:attrNameLst>
                                          <p:attrName>ppt_y</p:attrName>
                                        </p:attrNameLst>
                                      </p:cBhvr>
                                      <p:to>
                                        <p:strVal val="(#ppt_y+0.4)"/>
                                      </p:to>
                                    </p:set>
                                    <p:anim from="(#ppt_y+0.4)" to="(#ppt_y)" calcmode="lin" valueType="num">
                                      <p:cBhvr>
                                        <p:cTn id="69" dur="1230" accel="100000" fill="hold">
                                          <p:stCondLst>
                                            <p:cond delay="770"/>
                                          </p:stCondLst>
                                        </p:cTn>
                                        <p:tgtEl>
                                          <p:spTgt spid="106501">
                                            <p:txEl>
                                              <p:pRg st="1" end="1"/>
                                            </p:txEl>
                                          </p:spTgt>
                                        </p:tgtEl>
                                        <p:attrNameLst>
                                          <p:attrName>ppt_y</p:attrName>
                                        </p:attrNameLst>
                                      </p:cBhvr>
                                    </p:anim>
                                  </p:childTnLst>
                                </p:cTn>
                              </p:par>
                            </p:childTnLst>
                          </p:cTn>
                        </p:par>
                      </p:childTnLst>
                    </p:cTn>
                  </p:par>
                  <p:par>
                    <p:cTn id="70" fill="hold" nodeType="clickPar">
                      <p:stCondLst>
                        <p:cond delay="indefinite"/>
                      </p:stCondLst>
                      <p:childTnLst>
                        <p:par>
                          <p:cTn id="71" fill="hold" nodeType="withGroup">
                            <p:stCondLst>
                              <p:cond delay="0"/>
                            </p:stCondLst>
                            <p:childTnLst>
                              <p:par>
                                <p:cTn id="72" presetID="51" presetClass="entr" presetSubtype="0" fill="hold" grpId="0" nodeType="clickEffect">
                                  <p:stCondLst>
                                    <p:cond delay="0"/>
                                  </p:stCondLst>
                                  <p:childTnLst>
                                    <p:set>
                                      <p:cBhvr>
                                        <p:cTn id="73" dur="1" fill="hold">
                                          <p:stCondLst>
                                            <p:cond delay="0"/>
                                          </p:stCondLst>
                                        </p:cTn>
                                        <p:tgtEl>
                                          <p:spTgt spid="106501">
                                            <p:txEl>
                                              <p:pRg st="2" end="2"/>
                                            </p:txEl>
                                          </p:spTgt>
                                        </p:tgtEl>
                                        <p:attrNameLst>
                                          <p:attrName>style.visibility</p:attrName>
                                        </p:attrNameLst>
                                      </p:cBhvr>
                                      <p:to>
                                        <p:strVal val="visible"/>
                                      </p:to>
                                    </p:set>
                                    <p:animEffect transition="in" filter="fade">
                                      <p:cBhvr>
                                        <p:cTn id="74" dur="770" decel="100000"/>
                                        <p:tgtEl>
                                          <p:spTgt spid="106501">
                                            <p:txEl>
                                              <p:pRg st="2" end="2"/>
                                            </p:txEl>
                                          </p:spTgt>
                                        </p:tgtEl>
                                      </p:cBhvr>
                                    </p:animEffect>
                                    <p:animScale>
                                      <p:cBhvr>
                                        <p:cTn id="75" dur="770" decel="100000"/>
                                        <p:tgtEl>
                                          <p:spTgt spid="106501">
                                            <p:txEl>
                                              <p:pRg st="2" end="2"/>
                                            </p:txEl>
                                          </p:spTgt>
                                        </p:tgtEl>
                                      </p:cBhvr>
                                      <p:from x="10000" y="10000"/>
                                      <p:to x="200000" y="450000"/>
                                    </p:animScale>
                                    <p:animScale>
                                      <p:cBhvr>
                                        <p:cTn id="76" dur="1230" accel="100000" fill="hold">
                                          <p:stCondLst>
                                            <p:cond delay="770"/>
                                          </p:stCondLst>
                                        </p:cTn>
                                        <p:tgtEl>
                                          <p:spTgt spid="106501">
                                            <p:txEl>
                                              <p:pRg st="2" end="2"/>
                                            </p:txEl>
                                          </p:spTgt>
                                        </p:tgtEl>
                                      </p:cBhvr>
                                      <p:from x="200000" y="450000"/>
                                      <p:to x="100000" y="100000"/>
                                    </p:animScale>
                                    <p:set>
                                      <p:cBhvr>
                                        <p:cTn id="77" dur="770" fill="hold"/>
                                        <p:tgtEl>
                                          <p:spTgt spid="106501">
                                            <p:txEl>
                                              <p:pRg st="2" end="2"/>
                                            </p:txEl>
                                          </p:spTgt>
                                        </p:tgtEl>
                                        <p:attrNameLst>
                                          <p:attrName>ppt_x</p:attrName>
                                        </p:attrNameLst>
                                      </p:cBhvr>
                                      <p:to>
                                        <p:strVal val="(0.5)"/>
                                      </p:to>
                                    </p:set>
                                    <p:anim from="(0.5)" to="(#ppt_x)" calcmode="lin" valueType="num">
                                      <p:cBhvr>
                                        <p:cTn id="78" dur="1230" accel="100000" fill="hold">
                                          <p:stCondLst>
                                            <p:cond delay="770"/>
                                          </p:stCondLst>
                                        </p:cTn>
                                        <p:tgtEl>
                                          <p:spTgt spid="106501">
                                            <p:txEl>
                                              <p:pRg st="2" end="2"/>
                                            </p:txEl>
                                          </p:spTgt>
                                        </p:tgtEl>
                                        <p:attrNameLst>
                                          <p:attrName>ppt_x</p:attrName>
                                        </p:attrNameLst>
                                      </p:cBhvr>
                                    </p:anim>
                                    <p:set>
                                      <p:cBhvr>
                                        <p:cTn id="79" dur="770" fill="hold"/>
                                        <p:tgtEl>
                                          <p:spTgt spid="106501">
                                            <p:txEl>
                                              <p:pRg st="2" end="2"/>
                                            </p:txEl>
                                          </p:spTgt>
                                        </p:tgtEl>
                                        <p:attrNameLst>
                                          <p:attrName>ppt_y</p:attrName>
                                        </p:attrNameLst>
                                      </p:cBhvr>
                                      <p:to>
                                        <p:strVal val="(#ppt_y+0.4)"/>
                                      </p:to>
                                    </p:set>
                                    <p:anim from="(#ppt_y+0.4)" to="(#ppt_y)" calcmode="lin" valueType="num">
                                      <p:cBhvr>
                                        <p:cTn id="80" dur="1230" accel="100000" fill="hold">
                                          <p:stCondLst>
                                            <p:cond delay="770"/>
                                          </p:stCondLst>
                                        </p:cTn>
                                        <p:tgtEl>
                                          <p:spTgt spid="106501">
                                            <p:txEl>
                                              <p:pRg st="2" end="2"/>
                                            </p:txEl>
                                          </p:spTgt>
                                        </p:tgtEl>
                                        <p:attrNameLst>
                                          <p:attrName>ppt_y</p:attrName>
                                        </p:attrNameLst>
                                      </p:cBhvr>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6498" grpId="0"/>
      <p:bldP spid="106500" grpId="0" build="p"/>
      <p:bldP spid="106501" grpId="0" build="p"/>
    </p:bldLst>
  </p:timing>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9572" name="Rectangle 4">
            <a:extLst>
              <a:ext uri="{FF2B5EF4-FFF2-40B4-BE49-F238E27FC236}">
                <a16:creationId xmlns:a16="http://schemas.microsoft.com/office/drawing/2014/main" id="{61D7466B-5807-AC4B-A19D-D31A6056FCEF}"/>
              </a:ext>
            </a:extLst>
          </p:cNvPr>
          <p:cNvSpPr>
            <a:spLocks noGrp="1" noChangeArrowheads="1"/>
          </p:cNvSpPr>
          <p:nvPr>
            <p:ph type="title"/>
          </p:nvPr>
        </p:nvSpPr>
        <p:spPr/>
        <p:txBody>
          <a:bodyPr/>
          <a:lstStyle/>
          <a:p>
            <a:r>
              <a:rPr lang="en-US" altLang="en-US"/>
              <a:t>Subjective Approach</a:t>
            </a:r>
          </a:p>
        </p:txBody>
      </p:sp>
      <p:sp>
        <p:nvSpPr>
          <p:cNvPr id="109573" name="Rectangle 5">
            <a:extLst>
              <a:ext uri="{FF2B5EF4-FFF2-40B4-BE49-F238E27FC236}">
                <a16:creationId xmlns:a16="http://schemas.microsoft.com/office/drawing/2014/main" id="{95014857-F4B5-7541-9664-1E4DD221C05C}"/>
              </a:ext>
            </a:extLst>
          </p:cNvPr>
          <p:cNvSpPr>
            <a:spLocks noGrp="1" noChangeArrowheads="1"/>
          </p:cNvSpPr>
          <p:nvPr>
            <p:ph type="body" sz="half" idx="1"/>
          </p:nvPr>
        </p:nvSpPr>
        <p:spPr/>
        <p:txBody>
          <a:bodyPr/>
          <a:lstStyle/>
          <a:p>
            <a:r>
              <a:rPr lang="en-US" altLang="en-US">
                <a:solidFill>
                  <a:schemeClr val="tx2"/>
                </a:solidFill>
              </a:rPr>
              <a:t>Subjective art </a:t>
            </a:r>
            <a:r>
              <a:rPr lang="en-US" altLang="en-US"/>
              <a:t>on the other hand, is an interpretation of the artist, his mood, his feeling, his dream, his passion, his vision; it is a state of his mind. </a:t>
            </a:r>
          </a:p>
        </p:txBody>
      </p:sp>
      <p:sp>
        <p:nvSpPr>
          <p:cNvPr id="109574" name="Rectangle 6">
            <a:extLst>
              <a:ext uri="{FF2B5EF4-FFF2-40B4-BE49-F238E27FC236}">
                <a16:creationId xmlns:a16="http://schemas.microsoft.com/office/drawing/2014/main" id="{B4A44447-615B-524A-9F54-F269DEC189A6}"/>
              </a:ext>
            </a:extLst>
          </p:cNvPr>
          <p:cNvSpPr>
            <a:spLocks noGrp="1" noChangeArrowheads="1"/>
          </p:cNvSpPr>
          <p:nvPr>
            <p:ph type="body" sz="half" idx="2"/>
          </p:nvPr>
        </p:nvSpPr>
        <p:spPr/>
        <p:txBody>
          <a:bodyPr/>
          <a:lstStyle/>
          <a:p>
            <a:r>
              <a:rPr lang="en-US" altLang="en-US"/>
              <a:t>Tends to identify the beautiful with that which pleases the observer.</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51" presetClass="entr" presetSubtype="0" fill="hold" grpId="0" nodeType="clickEffect">
                                  <p:stCondLst>
                                    <p:cond delay="0"/>
                                  </p:stCondLst>
                                  <p:childTnLst>
                                    <p:set>
                                      <p:cBhvr>
                                        <p:cTn id="6" dur="1" fill="hold">
                                          <p:stCondLst>
                                            <p:cond delay="0"/>
                                          </p:stCondLst>
                                        </p:cTn>
                                        <p:tgtEl>
                                          <p:spTgt spid="109572"/>
                                        </p:tgtEl>
                                        <p:attrNameLst>
                                          <p:attrName>style.visibility</p:attrName>
                                        </p:attrNameLst>
                                      </p:cBhvr>
                                      <p:to>
                                        <p:strVal val="visible"/>
                                      </p:to>
                                    </p:set>
                                    <p:animEffect transition="in" filter="fade">
                                      <p:cBhvr>
                                        <p:cTn id="7" dur="770" decel="100000"/>
                                        <p:tgtEl>
                                          <p:spTgt spid="109572"/>
                                        </p:tgtEl>
                                      </p:cBhvr>
                                    </p:animEffect>
                                    <p:animScale>
                                      <p:cBhvr>
                                        <p:cTn id="8" dur="770" decel="100000"/>
                                        <p:tgtEl>
                                          <p:spTgt spid="109572"/>
                                        </p:tgtEl>
                                      </p:cBhvr>
                                      <p:from x="10000" y="10000"/>
                                      <p:to x="200000" y="450000"/>
                                    </p:animScale>
                                    <p:animScale>
                                      <p:cBhvr>
                                        <p:cTn id="9" dur="1230" accel="100000" fill="hold">
                                          <p:stCondLst>
                                            <p:cond delay="770"/>
                                          </p:stCondLst>
                                        </p:cTn>
                                        <p:tgtEl>
                                          <p:spTgt spid="109572"/>
                                        </p:tgtEl>
                                      </p:cBhvr>
                                      <p:from x="200000" y="450000"/>
                                      <p:to x="100000" y="100000"/>
                                    </p:animScale>
                                    <p:set>
                                      <p:cBhvr>
                                        <p:cTn id="10" dur="770" fill="hold"/>
                                        <p:tgtEl>
                                          <p:spTgt spid="109572"/>
                                        </p:tgtEl>
                                        <p:attrNameLst>
                                          <p:attrName>ppt_x</p:attrName>
                                        </p:attrNameLst>
                                      </p:cBhvr>
                                      <p:to>
                                        <p:strVal val="(0.5)"/>
                                      </p:to>
                                    </p:set>
                                    <p:anim from="(0.5)" to="(#ppt_x)" calcmode="lin" valueType="num">
                                      <p:cBhvr>
                                        <p:cTn id="11" dur="1230" accel="100000" fill="hold">
                                          <p:stCondLst>
                                            <p:cond delay="770"/>
                                          </p:stCondLst>
                                        </p:cTn>
                                        <p:tgtEl>
                                          <p:spTgt spid="109572"/>
                                        </p:tgtEl>
                                        <p:attrNameLst>
                                          <p:attrName>ppt_x</p:attrName>
                                        </p:attrNameLst>
                                      </p:cBhvr>
                                    </p:anim>
                                    <p:set>
                                      <p:cBhvr>
                                        <p:cTn id="12" dur="770" fill="hold"/>
                                        <p:tgtEl>
                                          <p:spTgt spid="109572"/>
                                        </p:tgtEl>
                                        <p:attrNameLst>
                                          <p:attrName>ppt_y</p:attrName>
                                        </p:attrNameLst>
                                      </p:cBhvr>
                                      <p:to>
                                        <p:strVal val="(#ppt_y+0.4)"/>
                                      </p:to>
                                    </p:set>
                                    <p:anim from="(#ppt_y+0.4)" to="(#ppt_y)" calcmode="lin" valueType="num">
                                      <p:cBhvr>
                                        <p:cTn id="13" dur="1230" accel="100000" fill="hold">
                                          <p:stCondLst>
                                            <p:cond delay="770"/>
                                          </p:stCondLst>
                                        </p:cTn>
                                        <p:tgtEl>
                                          <p:spTgt spid="109572"/>
                                        </p:tgtEl>
                                        <p:attrNameLst>
                                          <p:attrName>ppt_y</p:attrName>
                                        </p:attrNameLst>
                                      </p:cBhvr>
                                    </p:anim>
                                  </p:childTnLst>
                                </p:cTn>
                              </p:par>
                            </p:childTnLst>
                          </p:cTn>
                        </p:par>
                      </p:childTnLst>
                    </p:cTn>
                  </p:par>
                  <p:par>
                    <p:cTn id="14" fill="hold" nodeType="clickPar">
                      <p:stCondLst>
                        <p:cond delay="indefinite"/>
                      </p:stCondLst>
                      <p:childTnLst>
                        <p:par>
                          <p:cTn id="15" fill="hold" nodeType="withGroup">
                            <p:stCondLst>
                              <p:cond delay="0"/>
                            </p:stCondLst>
                            <p:childTnLst>
                              <p:par>
                                <p:cTn id="16" presetID="54" presetClass="entr" presetSubtype="0" accel="100000" fill="hold" grpId="0" nodeType="clickEffect">
                                  <p:stCondLst>
                                    <p:cond delay="0"/>
                                  </p:stCondLst>
                                  <p:childTnLst>
                                    <p:set>
                                      <p:cBhvr>
                                        <p:cTn id="17" dur="1" fill="hold">
                                          <p:stCondLst>
                                            <p:cond delay="0"/>
                                          </p:stCondLst>
                                        </p:cTn>
                                        <p:tgtEl>
                                          <p:spTgt spid="109573">
                                            <p:txEl>
                                              <p:pRg st="0" end="0"/>
                                            </p:txEl>
                                          </p:spTgt>
                                        </p:tgtEl>
                                        <p:attrNameLst>
                                          <p:attrName>style.visibility</p:attrName>
                                        </p:attrNameLst>
                                      </p:cBhvr>
                                      <p:to>
                                        <p:strVal val="visible"/>
                                      </p:to>
                                    </p:set>
                                    <p:anim calcmode="lin" valueType="num">
                                      <p:cBhvr>
                                        <p:cTn id="18" dur="500" fill="hold"/>
                                        <p:tgtEl>
                                          <p:spTgt spid="109573">
                                            <p:txEl>
                                              <p:pRg st="0" end="0"/>
                                            </p:txEl>
                                          </p:spTgt>
                                        </p:tgtEl>
                                        <p:attrNameLst>
                                          <p:attrName>ppt_w</p:attrName>
                                        </p:attrNameLst>
                                      </p:cBhvr>
                                      <p:tavLst>
                                        <p:tav tm="0">
                                          <p:val>
                                            <p:strVal val="#ppt_w*0.05"/>
                                          </p:val>
                                        </p:tav>
                                        <p:tav tm="100000">
                                          <p:val>
                                            <p:strVal val="#ppt_w"/>
                                          </p:val>
                                        </p:tav>
                                      </p:tavLst>
                                    </p:anim>
                                    <p:anim calcmode="lin" valueType="num">
                                      <p:cBhvr>
                                        <p:cTn id="19" dur="500" fill="hold"/>
                                        <p:tgtEl>
                                          <p:spTgt spid="109573">
                                            <p:txEl>
                                              <p:pRg st="0" end="0"/>
                                            </p:txEl>
                                          </p:spTgt>
                                        </p:tgtEl>
                                        <p:attrNameLst>
                                          <p:attrName>ppt_h</p:attrName>
                                        </p:attrNameLst>
                                      </p:cBhvr>
                                      <p:tavLst>
                                        <p:tav tm="0">
                                          <p:val>
                                            <p:strVal val="#ppt_h"/>
                                          </p:val>
                                        </p:tav>
                                        <p:tav tm="100000">
                                          <p:val>
                                            <p:strVal val="#ppt_h"/>
                                          </p:val>
                                        </p:tav>
                                      </p:tavLst>
                                    </p:anim>
                                    <p:anim calcmode="lin" valueType="num">
                                      <p:cBhvr>
                                        <p:cTn id="20" dur="500" fill="hold"/>
                                        <p:tgtEl>
                                          <p:spTgt spid="109573">
                                            <p:txEl>
                                              <p:pRg st="0" end="0"/>
                                            </p:txEl>
                                          </p:spTgt>
                                        </p:tgtEl>
                                        <p:attrNameLst>
                                          <p:attrName>ppt_x</p:attrName>
                                        </p:attrNameLst>
                                      </p:cBhvr>
                                      <p:tavLst>
                                        <p:tav tm="0">
                                          <p:val>
                                            <p:strVal val="#ppt_x-.2"/>
                                          </p:val>
                                        </p:tav>
                                        <p:tav tm="100000">
                                          <p:val>
                                            <p:strVal val="#ppt_x"/>
                                          </p:val>
                                        </p:tav>
                                      </p:tavLst>
                                    </p:anim>
                                    <p:anim calcmode="lin" valueType="num">
                                      <p:cBhvr>
                                        <p:cTn id="21" dur="500" fill="hold"/>
                                        <p:tgtEl>
                                          <p:spTgt spid="109573">
                                            <p:txEl>
                                              <p:pRg st="0" end="0"/>
                                            </p:txEl>
                                          </p:spTgt>
                                        </p:tgtEl>
                                        <p:attrNameLst>
                                          <p:attrName>ppt_y</p:attrName>
                                        </p:attrNameLst>
                                      </p:cBhvr>
                                      <p:tavLst>
                                        <p:tav tm="0">
                                          <p:val>
                                            <p:strVal val="#ppt_y"/>
                                          </p:val>
                                        </p:tav>
                                        <p:tav tm="100000">
                                          <p:val>
                                            <p:strVal val="#ppt_y"/>
                                          </p:val>
                                        </p:tav>
                                      </p:tavLst>
                                    </p:anim>
                                    <p:animEffect transition="in" filter="fade">
                                      <p:cBhvr>
                                        <p:cTn id="22" dur="500"/>
                                        <p:tgtEl>
                                          <p:spTgt spid="109573">
                                            <p:txEl>
                                              <p:pRg st="0" end="0"/>
                                            </p:txEl>
                                          </p:spTgt>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54" presetClass="entr" presetSubtype="0" accel="100000" fill="hold" grpId="0" nodeType="clickEffect">
                                  <p:stCondLst>
                                    <p:cond delay="0"/>
                                  </p:stCondLst>
                                  <p:childTnLst>
                                    <p:set>
                                      <p:cBhvr>
                                        <p:cTn id="26" dur="1" fill="hold">
                                          <p:stCondLst>
                                            <p:cond delay="0"/>
                                          </p:stCondLst>
                                        </p:cTn>
                                        <p:tgtEl>
                                          <p:spTgt spid="109574">
                                            <p:txEl>
                                              <p:pRg st="0" end="0"/>
                                            </p:txEl>
                                          </p:spTgt>
                                        </p:tgtEl>
                                        <p:attrNameLst>
                                          <p:attrName>style.visibility</p:attrName>
                                        </p:attrNameLst>
                                      </p:cBhvr>
                                      <p:to>
                                        <p:strVal val="visible"/>
                                      </p:to>
                                    </p:set>
                                    <p:anim calcmode="lin" valueType="num">
                                      <p:cBhvr>
                                        <p:cTn id="27" dur="500" fill="hold"/>
                                        <p:tgtEl>
                                          <p:spTgt spid="109574">
                                            <p:txEl>
                                              <p:pRg st="0" end="0"/>
                                            </p:txEl>
                                          </p:spTgt>
                                        </p:tgtEl>
                                        <p:attrNameLst>
                                          <p:attrName>ppt_w</p:attrName>
                                        </p:attrNameLst>
                                      </p:cBhvr>
                                      <p:tavLst>
                                        <p:tav tm="0">
                                          <p:val>
                                            <p:strVal val="#ppt_w*0.05"/>
                                          </p:val>
                                        </p:tav>
                                        <p:tav tm="100000">
                                          <p:val>
                                            <p:strVal val="#ppt_w"/>
                                          </p:val>
                                        </p:tav>
                                      </p:tavLst>
                                    </p:anim>
                                    <p:anim calcmode="lin" valueType="num">
                                      <p:cBhvr>
                                        <p:cTn id="28" dur="500" fill="hold"/>
                                        <p:tgtEl>
                                          <p:spTgt spid="109574">
                                            <p:txEl>
                                              <p:pRg st="0" end="0"/>
                                            </p:txEl>
                                          </p:spTgt>
                                        </p:tgtEl>
                                        <p:attrNameLst>
                                          <p:attrName>ppt_h</p:attrName>
                                        </p:attrNameLst>
                                      </p:cBhvr>
                                      <p:tavLst>
                                        <p:tav tm="0">
                                          <p:val>
                                            <p:strVal val="#ppt_h"/>
                                          </p:val>
                                        </p:tav>
                                        <p:tav tm="100000">
                                          <p:val>
                                            <p:strVal val="#ppt_h"/>
                                          </p:val>
                                        </p:tav>
                                      </p:tavLst>
                                    </p:anim>
                                    <p:anim calcmode="lin" valueType="num">
                                      <p:cBhvr>
                                        <p:cTn id="29" dur="500" fill="hold"/>
                                        <p:tgtEl>
                                          <p:spTgt spid="109574">
                                            <p:txEl>
                                              <p:pRg st="0" end="0"/>
                                            </p:txEl>
                                          </p:spTgt>
                                        </p:tgtEl>
                                        <p:attrNameLst>
                                          <p:attrName>ppt_x</p:attrName>
                                        </p:attrNameLst>
                                      </p:cBhvr>
                                      <p:tavLst>
                                        <p:tav tm="0">
                                          <p:val>
                                            <p:strVal val="#ppt_x-.2"/>
                                          </p:val>
                                        </p:tav>
                                        <p:tav tm="100000">
                                          <p:val>
                                            <p:strVal val="#ppt_x"/>
                                          </p:val>
                                        </p:tav>
                                      </p:tavLst>
                                    </p:anim>
                                    <p:anim calcmode="lin" valueType="num">
                                      <p:cBhvr>
                                        <p:cTn id="30" dur="500" fill="hold"/>
                                        <p:tgtEl>
                                          <p:spTgt spid="109574">
                                            <p:txEl>
                                              <p:pRg st="0" end="0"/>
                                            </p:txEl>
                                          </p:spTgt>
                                        </p:tgtEl>
                                        <p:attrNameLst>
                                          <p:attrName>ppt_y</p:attrName>
                                        </p:attrNameLst>
                                      </p:cBhvr>
                                      <p:tavLst>
                                        <p:tav tm="0">
                                          <p:val>
                                            <p:strVal val="#ppt_y"/>
                                          </p:val>
                                        </p:tav>
                                        <p:tav tm="100000">
                                          <p:val>
                                            <p:strVal val="#ppt_y"/>
                                          </p:val>
                                        </p:tav>
                                      </p:tavLst>
                                    </p:anim>
                                    <p:animEffect transition="in" filter="fade">
                                      <p:cBhvr>
                                        <p:cTn id="31" dur="500"/>
                                        <p:tgtEl>
                                          <p:spTgt spid="109574">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9572" grpId="0"/>
      <p:bldP spid="109573" grpId="0" build="p"/>
      <p:bldP spid="109574" grpId="0" build="p"/>
    </p:bldLst>
  </p:timing>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6738" name="Rectangle 2">
            <a:extLst>
              <a:ext uri="{FF2B5EF4-FFF2-40B4-BE49-F238E27FC236}">
                <a16:creationId xmlns:a16="http://schemas.microsoft.com/office/drawing/2014/main" id="{5D0366A4-1779-2744-8A8D-64EC06C0FCDA}"/>
              </a:ext>
            </a:extLst>
          </p:cNvPr>
          <p:cNvSpPr>
            <a:spLocks noGrp="1" noChangeArrowheads="1"/>
          </p:cNvSpPr>
          <p:nvPr>
            <p:ph type="title"/>
          </p:nvPr>
        </p:nvSpPr>
        <p:spPr/>
        <p:txBody>
          <a:bodyPr/>
          <a:lstStyle/>
          <a:p>
            <a:r>
              <a:rPr lang="en-US" altLang="en-US"/>
              <a:t>Subjectivism</a:t>
            </a:r>
          </a:p>
        </p:txBody>
      </p:sp>
      <p:sp>
        <p:nvSpPr>
          <p:cNvPr id="116740" name="Rectangle 4">
            <a:extLst>
              <a:ext uri="{FF2B5EF4-FFF2-40B4-BE49-F238E27FC236}">
                <a16:creationId xmlns:a16="http://schemas.microsoft.com/office/drawing/2014/main" id="{CB287977-05B4-7641-A538-8A0B7C93818F}"/>
              </a:ext>
            </a:extLst>
          </p:cNvPr>
          <p:cNvSpPr>
            <a:spLocks noGrp="1" noChangeArrowheads="1"/>
          </p:cNvSpPr>
          <p:nvPr>
            <p:ph type="body" sz="half" idx="1"/>
          </p:nvPr>
        </p:nvSpPr>
        <p:spPr/>
        <p:txBody>
          <a:bodyPr/>
          <a:lstStyle/>
          <a:p>
            <a:pPr>
              <a:lnSpc>
                <a:spcPct val="90000"/>
              </a:lnSpc>
            </a:pPr>
            <a:r>
              <a:rPr lang="en-US" altLang="en-US"/>
              <a:t>Supported by 18</a:t>
            </a:r>
            <a:r>
              <a:rPr lang="en-US" altLang="en-US" baseline="30000"/>
              <a:t>th</a:t>
            </a:r>
            <a:r>
              <a:rPr lang="en-US" altLang="en-US"/>
              <a:t> Century Philosopher </a:t>
            </a:r>
            <a:r>
              <a:rPr lang="en-US" altLang="en-US">
                <a:solidFill>
                  <a:schemeClr val="tx2"/>
                </a:solidFill>
              </a:rPr>
              <a:t>David Hume.</a:t>
            </a:r>
          </a:p>
          <a:p>
            <a:pPr>
              <a:lnSpc>
                <a:spcPct val="90000"/>
              </a:lnSpc>
            </a:pPr>
            <a:r>
              <a:rPr lang="en-US" altLang="en-US"/>
              <a:t>We are not born with knowledge, we learn from experience.</a:t>
            </a:r>
          </a:p>
          <a:p>
            <a:pPr>
              <a:lnSpc>
                <a:spcPct val="90000"/>
              </a:lnSpc>
            </a:pPr>
            <a:r>
              <a:rPr lang="en-US" altLang="en-US"/>
              <a:t>Therefore, by using our senses we then develop the notion of what is beautiful.</a:t>
            </a:r>
          </a:p>
        </p:txBody>
      </p:sp>
      <p:sp>
        <p:nvSpPr>
          <p:cNvPr id="116741" name="Rectangle 5">
            <a:extLst>
              <a:ext uri="{FF2B5EF4-FFF2-40B4-BE49-F238E27FC236}">
                <a16:creationId xmlns:a16="http://schemas.microsoft.com/office/drawing/2014/main" id="{9C60BE87-B2E0-3A4A-A3FD-AD271E435B40}"/>
              </a:ext>
            </a:extLst>
          </p:cNvPr>
          <p:cNvSpPr>
            <a:spLocks noGrp="1" noChangeArrowheads="1"/>
          </p:cNvSpPr>
          <p:nvPr>
            <p:ph type="body" sz="half" idx="2"/>
          </p:nvPr>
        </p:nvSpPr>
        <p:spPr/>
        <p:txBody>
          <a:bodyPr/>
          <a:lstStyle/>
          <a:p>
            <a:pPr>
              <a:lnSpc>
                <a:spcPct val="90000"/>
              </a:lnSpc>
            </a:pPr>
            <a:r>
              <a:rPr lang="en-US" altLang="en-US"/>
              <a:t>However our judgments on beauty are personal ones. </a:t>
            </a:r>
          </a:p>
          <a:p>
            <a:pPr>
              <a:lnSpc>
                <a:spcPct val="90000"/>
              </a:lnSpc>
            </a:pPr>
            <a:r>
              <a:rPr lang="en-US" altLang="en-US">
                <a:solidFill>
                  <a:schemeClr val="tx2"/>
                </a:solidFill>
              </a:rPr>
              <a:t>Art is a “matter of taste.”</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54" presetClass="entr" presetSubtype="0" accel="100000" fill="hold" grpId="0" nodeType="clickEffect">
                                  <p:stCondLst>
                                    <p:cond delay="0"/>
                                  </p:stCondLst>
                                  <p:childTnLst>
                                    <p:set>
                                      <p:cBhvr>
                                        <p:cTn id="6" dur="1" fill="hold">
                                          <p:stCondLst>
                                            <p:cond delay="0"/>
                                          </p:stCondLst>
                                        </p:cTn>
                                        <p:tgtEl>
                                          <p:spTgt spid="116738"/>
                                        </p:tgtEl>
                                        <p:attrNameLst>
                                          <p:attrName>style.visibility</p:attrName>
                                        </p:attrNameLst>
                                      </p:cBhvr>
                                      <p:to>
                                        <p:strVal val="visible"/>
                                      </p:to>
                                    </p:set>
                                    <p:anim calcmode="lin" valueType="num">
                                      <p:cBhvr>
                                        <p:cTn id="7" dur="500" fill="hold"/>
                                        <p:tgtEl>
                                          <p:spTgt spid="116738"/>
                                        </p:tgtEl>
                                        <p:attrNameLst>
                                          <p:attrName>ppt_w</p:attrName>
                                        </p:attrNameLst>
                                      </p:cBhvr>
                                      <p:tavLst>
                                        <p:tav tm="0">
                                          <p:val>
                                            <p:strVal val="#ppt_w*0.05"/>
                                          </p:val>
                                        </p:tav>
                                        <p:tav tm="100000">
                                          <p:val>
                                            <p:strVal val="#ppt_w"/>
                                          </p:val>
                                        </p:tav>
                                      </p:tavLst>
                                    </p:anim>
                                    <p:anim calcmode="lin" valueType="num">
                                      <p:cBhvr>
                                        <p:cTn id="8" dur="500" fill="hold"/>
                                        <p:tgtEl>
                                          <p:spTgt spid="116738"/>
                                        </p:tgtEl>
                                        <p:attrNameLst>
                                          <p:attrName>ppt_h</p:attrName>
                                        </p:attrNameLst>
                                      </p:cBhvr>
                                      <p:tavLst>
                                        <p:tav tm="0">
                                          <p:val>
                                            <p:strVal val="#ppt_h"/>
                                          </p:val>
                                        </p:tav>
                                        <p:tav tm="100000">
                                          <p:val>
                                            <p:strVal val="#ppt_h"/>
                                          </p:val>
                                        </p:tav>
                                      </p:tavLst>
                                    </p:anim>
                                    <p:anim calcmode="lin" valueType="num">
                                      <p:cBhvr>
                                        <p:cTn id="9" dur="500" fill="hold"/>
                                        <p:tgtEl>
                                          <p:spTgt spid="116738"/>
                                        </p:tgtEl>
                                        <p:attrNameLst>
                                          <p:attrName>ppt_x</p:attrName>
                                        </p:attrNameLst>
                                      </p:cBhvr>
                                      <p:tavLst>
                                        <p:tav tm="0">
                                          <p:val>
                                            <p:strVal val="#ppt_x-.2"/>
                                          </p:val>
                                        </p:tav>
                                        <p:tav tm="100000">
                                          <p:val>
                                            <p:strVal val="#ppt_x"/>
                                          </p:val>
                                        </p:tav>
                                      </p:tavLst>
                                    </p:anim>
                                    <p:anim calcmode="lin" valueType="num">
                                      <p:cBhvr>
                                        <p:cTn id="10" dur="500" fill="hold"/>
                                        <p:tgtEl>
                                          <p:spTgt spid="116738"/>
                                        </p:tgtEl>
                                        <p:attrNameLst>
                                          <p:attrName>ppt_y</p:attrName>
                                        </p:attrNameLst>
                                      </p:cBhvr>
                                      <p:tavLst>
                                        <p:tav tm="0">
                                          <p:val>
                                            <p:strVal val="#ppt_y"/>
                                          </p:val>
                                        </p:tav>
                                        <p:tav tm="100000">
                                          <p:val>
                                            <p:strVal val="#ppt_y"/>
                                          </p:val>
                                        </p:tav>
                                      </p:tavLst>
                                    </p:anim>
                                    <p:animEffect transition="in" filter="fade">
                                      <p:cBhvr>
                                        <p:cTn id="11" dur="500"/>
                                        <p:tgtEl>
                                          <p:spTgt spid="116738"/>
                                        </p:tgtEl>
                                      </p:cBhvr>
                                    </p:animEffect>
                                  </p:childTnLst>
                                </p:cTn>
                              </p:par>
                            </p:childTnLst>
                          </p:cTn>
                        </p:par>
                      </p:childTnLst>
                    </p:cTn>
                  </p:par>
                  <p:par>
                    <p:cTn id="12" fill="hold" nodeType="clickPar">
                      <p:stCondLst>
                        <p:cond delay="indefinite"/>
                      </p:stCondLst>
                      <p:childTnLst>
                        <p:par>
                          <p:cTn id="13" fill="hold" nodeType="withGroup">
                            <p:stCondLst>
                              <p:cond delay="0"/>
                            </p:stCondLst>
                            <p:childTnLst>
                              <p:par>
                                <p:cTn id="14" presetID="54" presetClass="entr" presetSubtype="0" accel="100000" fill="hold" grpId="0" nodeType="clickEffect">
                                  <p:stCondLst>
                                    <p:cond delay="0"/>
                                  </p:stCondLst>
                                  <p:childTnLst>
                                    <p:set>
                                      <p:cBhvr>
                                        <p:cTn id="15" dur="1" fill="hold">
                                          <p:stCondLst>
                                            <p:cond delay="0"/>
                                          </p:stCondLst>
                                        </p:cTn>
                                        <p:tgtEl>
                                          <p:spTgt spid="116740">
                                            <p:txEl>
                                              <p:pRg st="0" end="0"/>
                                            </p:txEl>
                                          </p:spTgt>
                                        </p:tgtEl>
                                        <p:attrNameLst>
                                          <p:attrName>style.visibility</p:attrName>
                                        </p:attrNameLst>
                                      </p:cBhvr>
                                      <p:to>
                                        <p:strVal val="visible"/>
                                      </p:to>
                                    </p:set>
                                    <p:anim calcmode="lin" valueType="num">
                                      <p:cBhvr>
                                        <p:cTn id="16" dur="500" fill="hold"/>
                                        <p:tgtEl>
                                          <p:spTgt spid="116740">
                                            <p:txEl>
                                              <p:pRg st="0" end="0"/>
                                            </p:txEl>
                                          </p:spTgt>
                                        </p:tgtEl>
                                        <p:attrNameLst>
                                          <p:attrName>ppt_w</p:attrName>
                                        </p:attrNameLst>
                                      </p:cBhvr>
                                      <p:tavLst>
                                        <p:tav tm="0">
                                          <p:val>
                                            <p:strVal val="#ppt_w*0.05"/>
                                          </p:val>
                                        </p:tav>
                                        <p:tav tm="100000">
                                          <p:val>
                                            <p:strVal val="#ppt_w"/>
                                          </p:val>
                                        </p:tav>
                                      </p:tavLst>
                                    </p:anim>
                                    <p:anim calcmode="lin" valueType="num">
                                      <p:cBhvr>
                                        <p:cTn id="17" dur="500" fill="hold"/>
                                        <p:tgtEl>
                                          <p:spTgt spid="116740">
                                            <p:txEl>
                                              <p:pRg st="0" end="0"/>
                                            </p:txEl>
                                          </p:spTgt>
                                        </p:tgtEl>
                                        <p:attrNameLst>
                                          <p:attrName>ppt_h</p:attrName>
                                        </p:attrNameLst>
                                      </p:cBhvr>
                                      <p:tavLst>
                                        <p:tav tm="0">
                                          <p:val>
                                            <p:strVal val="#ppt_h"/>
                                          </p:val>
                                        </p:tav>
                                        <p:tav tm="100000">
                                          <p:val>
                                            <p:strVal val="#ppt_h"/>
                                          </p:val>
                                        </p:tav>
                                      </p:tavLst>
                                    </p:anim>
                                    <p:anim calcmode="lin" valueType="num">
                                      <p:cBhvr>
                                        <p:cTn id="18" dur="500" fill="hold"/>
                                        <p:tgtEl>
                                          <p:spTgt spid="116740">
                                            <p:txEl>
                                              <p:pRg st="0" end="0"/>
                                            </p:txEl>
                                          </p:spTgt>
                                        </p:tgtEl>
                                        <p:attrNameLst>
                                          <p:attrName>ppt_x</p:attrName>
                                        </p:attrNameLst>
                                      </p:cBhvr>
                                      <p:tavLst>
                                        <p:tav tm="0">
                                          <p:val>
                                            <p:strVal val="#ppt_x-.2"/>
                                          </p:val>
                                        </p:tav>
                                        <p:tav tm="100000">
                                          <p:val>
                                            <p:strVal val="#ppt_x"/>
                                          </p:val>
                                        </p:tav>
                                      </p:tavLst>
                                    </p:anim>
                                    <p:anim calcmode="lin" valueType="num">
                                      <p:cBhvr>
                                        <p:cTn id="19" dur="500" fill="hold"/>
                                        <p:tgtEl>
                                          <p:spTgt spid="116740">
                                            <p:txEl>
                                              <p:pRg st="0" end="0"/>
                                            </p:txEl>
                                          </p:spTgt>
                                        </p:tgtEl>
                                        <p:attrNameLst>
                                          <p:attrName>ppt_y</p:attrName>
                                        </p:attrNameLst>
                                      </p:cBhvr>
                                      <p:tavLst>
                                        <p:tav tm="0">
                                          <p:val>
                                            <p:strVal val="#ppt_y"/>
                                          </p:val>
                                        </p:tav>
                                        <p:tav tm="100000">
                                          <p:val>
                                            <p:strVal val="#ppt_y"/>
                                          </p:val>
                                        </p:tav>
                                      </p:tavLst>
                                    </p:anim>
                                    <p:animEffect transition="in" filter="fade">
                                      <p:cBhvr>
                                        <p:cTn id="20" dur="500"/>
                                        <p:tgtEl>
                                          <p:spTgt spid="116740">
                                            <p:txEl>
                                              <p:pRg st="0" end="0"/>
                                            </p:txEl>
                                          </p:spTgt>
                                        </p:tgtEl>
                                      </p:cBhvr>
                                    </p:animEffect>
                                  </p:childTnLst>
                                </p:cTn>
                              </p:par>
                            </p:childTnLst>
                          </p:cTn>
                        </p:par>
                      </p:childTnLst>
                    </p:cTn>
                  </p:par>
                  <p:par>
                    <p:cTn id="21" fill="hold" nodeType="clickPar">
                      <p:stCondLst>
                        <p:cond delay="indefinite"/>
                      </p:stCondLst>
                      <p:childTnLst>
                        <p:par>
                          <p:cTn id="22" fill="hold" nodeType="withGroup">
                            <p:stCondLst>
                              <p:cond delay="0"/>
                            </p:stCondLst>
                            <p:childTnLst>
                              <p:par>
                                <p:cTn id="23" presetID="54" presetClass="entr" presetSubtype="0" accel="100000" fill="hold" grpId="0" nodeType="clickEffect">
                                  <p:stCondLst>
                                    <p:cond delay="0"/>
                                  </p:stCondLst>
                                  <p:childTnLst>
                                    <p:set>
                                      <p:cBhvr>
                                        <p:cTn id="24" dur="1" fill="hold">
                                          <p:stCondLst>
                                            <p:cond delay="0"/>
                                          </p:stCondLst>
                                        </p:cTn>
                                        <p:tgtEl>
                                          <p:spTgt spid="116740">
                                            <p:txEl>
                                              <p:pRg st="1" end="1"/>
                                            </p:txEl>
                                          </p:spTgt>
                                        </p:tgtEl>
                                        <p:attrNameLst>
                                          <p:attrName>style.visibility</p:attrName>
                                        </p:attrNameLst>
                                      </p:cBhvr>
                                      <p:to>
                                        <p:strVal val="visible"/>
                                      </p:to>
                                    </p:set>
                                    <p:anim calcmode="lin" valueType="num">
                                      <p:cBhvr>
                                        <p:cTn id="25" dur="500" fill="hold"/>
                                        <p:tgtEl>
                                          <p:spTgt spid="116740">
                                            <p:txEl>
                                              <p:pRg st="1" end="1"/>
                                            </p:txEl>
                                          </p:spTgt>
                                        </p:tgtEl>
                                        <p:attrNameLst>
                                          <p:attrName>ppt_w</p:attrName>
                                        </p:attrNameLst>
                                      </p:cBhvr>
                                      <p:tavLst>
                                        <p:tav tm="0">
                                          <p:val>
                                            <p:strVal val="#ppt_w*0.05"/>
                                          </p:val>
                                        </p:tav>
                                        <p:tav tm="100000">
                                          <p:val>
                                            <p:strVal val="#ppt_w"/>
                                          </p:val>
                                        </p:tav>
                                      </p:tavLst>
                                    </p:anim>
                                    <p:anim calcmode="lin" valueType="num">
                                      <p:cBhvr>
                                        <p:cTn id="26" dur="500" fill="hold"/>
                                        <p:tgtEl>
                                          <p:spTgt spid="116740">
                                            <p:txEl>
                                              <p:pRg st="1" end="1"/>
                                            </p:txEl>
                                          </p:spTgt>
                                        </p:tgtEl>
                                        <p:attrNameLst>
                                          <p:attrName>ppt_h</p:attrName>
                                        </p:attrNameLst>
                                      </p:cBhvr>
                                      <p:tavLst>
                                        <p:tav tm="0">
                                          <p:val>
                                            <p:strVal val="#ppt_h"/>
                                          </p:val>
                                        </p:tav>
                                        <p:tav tm="100000">
                                          <p:val>
                                            <p:strVal val="#ppt_h"/>
                                          </p:val>
                                        </p:tav>
                                      </p:tavLst>
                                    </p:anim>
                                    <p:anim calcmode="lin" valueType="num">
                                      <p:cBhvr>
                                        <p:cTn id="27" dur="500" fill="hold"/>
                                        <p:tgtEl>
                                          <p:spTgt spid="116740">
                                            <p:txEl>
                                              <p:pRg st="1" end="1"/>
                                            </p:txEl>
                                          </p:spTgt>
                                        </p:tgtEl>
                                        <p:attrNameLst>
                                          <p:attrName>ppt_x</p:attrName>
                                        </p:attrNameLst>
                                      </p:cBhvr>
                                      <p:tavLst>
                                        <p:tav tm="0">
                                          <p:val>
                                            <p:strVal val="#ppt_x-.2"/>
                                          </p:val>
                                        </p:tav>
                                        <p:tav tm="100000">
                                          <p:val>
                                            <p:strVal val="#ppt_x"/>
                                          </p:val>
                                        </p:tav>
                                      </p:tavLst>
                                    </p:anim>
                                    <p:anim calcmode="lin" valueType="num">
                                      <p:cBhvr>
                                        <p:cTn id="28" dur="500" fill="hold"/>
                                        <p:tgtEl>
                                          <p:spTgt spid="116740">
                                            <p:txEl>
                                              <p:pRg st="1" end="1"/>
                                            </p:txEl>
                                          </p:spTgt>
                                        </p:tgtEl>
                                        <p:attrNameLst>
                                          <p:attrName>ppt_y</p:attrName>
                                        </p:attrNameLst>
                                      </p:cBhvr>
                                      <p:tavLst>
                                        <p:tav tm="0">
                                          <p:val>
                                            <p:strVal val="#ppt_y"/>
                                          </p:val>
                                        </p:tav>
                                        <p:tav tm="100000">
                                          <p:val>
                                            <p:strVal val="#ppt_y"/>
                                          </p:val>
                                        </p:tav>
                                      </p:tavLst>
                                    </p:anim>
                                    <p:animEffect transition="in" filter="fade">
                                      <p:cBhvr>
                                        <p:cTn id="29" dur="500"/>
                                        <p:tgtEl>
                                          <p:spTgt spid="116740">
                                            <p:txEl>
                                              <p:pRg st="1" end="1"/>
                                            </p:txEl>
                                          </p:spTgt>
                                        </p:tgtEl>
                                      </p:cBhvr>
                                    </p:animEffect>
                                  </p:childTnLst>
                                </p:cTn>
                              </p:par>
                            </p:childTnLst>
                          </p:cTn>
                        </p:par>
                      </p:childTnLst>
                    </p:cTn>
                  </p:par>
                  <p:par>
                    <p:cTn id="30" fill="hold" nodeType="clickPar">
                      <p:stCondLst>
                        <p:cond delay="indefinite"/>
                      </p:stCondLst>
                      <p:childTnLst>
                        <p:par>
                          <p:cTn id="31" fill="hold" nodeType="withGroup">
                            <p:stCondLst>
                              <p:cond delay="0"/>
                            </p:stCondLst>
                            <p:childTnLst>
                              <p:par>
                                <p:cTn id="32" presetID="54" presetClass="entr" presetSubtype="0" accel="100000" fill="hold" grpId="0" nodeType="clickEffect">
                                  <p:stCondLst>
                                    <p:cond delay="0"/>
                                  </p:stCondLst>
                                  <p:childTnLst>
                                    <p:set>
                                      <p:cBhvr>
                                        <p:cTn id="33" dur="1" fill="hold">
                                          <p:stCondLst>
                                            <p:cond delay="0"/>
                                          </p:stCondLst>
                                        </p:cTn>
                                        <p:tgtEl>
                                          <p:spTgt spid="116740">
                                            <p:txEl>
                                              <p:pRg st="2" end="2"/>
                                            </p:txEl>
                                          </p:spTgt>
                                        </p:tgtEl>
                                        <p:attrNameLst>
                                          <p:attrName>style.visibility</p:attrName>
                                        </p:attrNameLst>
                                      </p:cBhvr>
                                      <p:to>
                                        <p:strVal val="visible"/>
                                      </p:to>
                                    </p:set>
                                    <p:anim calcmode="lin" valueType="num">
                                      <p:cBhvr>
                                        <p:cTn id="34" dur="500" fill="hold"/>
                                        <p:tgtEl>
                                          <p:spTgt spid="116740">
                                            <p:txEl>
                                              <p:pRg st="2" end="2"/>
                                            </p:txEl>
                                          </p:spTgt>
                                        </p:tgtEl>
                                        <p:attrNameLst>
                                          <p:attrName>ppt_w</p:attrName>
                                        </p:attrNameLst>
                                      </p:cBhvr>
                                      <p:tavLst>
                                        <p:tav tm="0">
                                          <p:val>
                                            <p:strVal val="#ppt_w*0.05"/>
                                          </p:val>
                                        </p:tav>
                                        <p:tav tm="100000">
                                          <p:val>
                                            <p:strVal val="#ppt_w"/>
                                          </p:val>
                                        </p:tav>
                                      </p:tavLst>
                                    </p:anim>
                                    <p:anim calcmode="lin" valueType="num">
                                      <p:cBhvr>
                                        <p:cTn id="35" dur="500" fill="hold"/>
                                        <p:tgtEl>
                                          <p:spTgt spid="116740">
                                            <p:txEl>
                                              <p:pRg st="2" end="2"/>
                                            </p:txEl>
                                          </p:spTgt>
                                        </p:tgtEl>
                                        <p:attrNameLst>
                                          <p:attrName>ppt_h</p:attrName>
                                        </p:attrNameLst>
                                      </p:cBhvr>
                                      <p:tavLst>
                                        <p:tav tm="0">
                                          <p:val>
                                            <p:strVal val="#ppt_h"/>
                                          </p:val>
                                        </p:tav>
                                        <p:tav tm="100000">
                                          <p:val>
                                            <p:strVal val="#ppt_h"/>
                                          </p:val>
                                        </p:tav>
                                      </p:tavLst>
                                    </p:anim>
                                    <p:anim calcmode="lin" valueType="num">
                                      <p:cBhvr>
                                        <p:cTn id="36" dur="500" fill="hold"/>
                                        <p:tgtEl>
                                          <p:spTgt spid="116740">
                                            <p:txEl>
                                              <p:pRg st="2" end="2"/>
                                            </p:txEl>
                                          </p:spTgt>
                                        </p:tgtEl>
                                        <p:attrNameLst>
                                          <p:attrName>ppt_x</p:attrName>
                                        </p:attrNameLst>
                                      </p:cBhvr>
                                      <p:tavLst>
                                        <p:tav tm="0">
                                          <p:val>
                                            <p:strVal val="#ppt_x-.2"/>
                                          </p:val>
                                        </p:tav>
                                        <p:tav tm="100000">
                                          <p:val>
                                            <p:strVal val="#ppt_x"/>
                                          </p:val>
                                        </p:tav>
                                      </p:tavLst>
                                    </p:anim>
                                    <p:anim calcmode="lin" valueType="num">
                                      <p:cBhvr>
                                        <p:cTn id="37" dur="500" fill="hold"/>
                                        <p:tgtEl>
                                          <p:spTgt spid="116740">
                                            <p:txEl>
                                              <p:pRg st="2" end="2"/>
                                            </p:txEl>
                                          </p:spTgt>
                                        </p:tgtEl>
                                        <p:attrNameLst>
                                          <p:attrName>ppt_y</p:attrName>
                                        </p:attrNameLst>
                                      </p:cBhvr>
                                      <p:tavLst>
                                        <p:tav tm="0">
                                          <p:val>
                                            <p:strVal val="#ppt_y"/>
                                          </p:val>
                                        </p:tav>
                                        <p:tav tm="100000">
                                          <p:val>
                                            <p:strVal val="#ppt_y"/>
                                          </p:val>
                                        </p:tav>
                                      </p:tavLst>
                                    </p:anim>
                                    <p:animEffect transition="in" filter="fade">
                                      <p:cBhvr>
                                        <p:cTn id="38" dur="500"/>
                                        <p:tgtEl>
                                          <p:spTgt spid="116740">
                                            <p:txEl>
                                              <p:pRg st="2" end="2"/>
                                            </p:txEl>
                                          </p:spTgt>
                                        </p:tgtEl>
                                      </p:cBhvr>
                                    </p:animEffect>
                                  </p:childTnLst>
                                </p:cTn>
                              </p:par>
                            </p:childTnLst>
                          </p:cTn>
                        </p:par>
                      </p:childTnLst>
                    </p:cTn>
                  </p:par>
                  <p:par>
                    <p:cTn id="39" fill="hold" nodeType="clickPar">
                      <p:stCondLst>
                        <p:cond delay="indefinite"/>
                      </p:stCondLst>
                      <p:childTnLst>
                        <p:par>
                          <p:cTn id="40" fill="hold" nodeType="withGroup">
                            <p:stCondLst>
                              <p:cond delay="0"/>
                            </p:stCondLst>
                            <p:childTnLst>
                              <p:par>
                                <p:cTn id="41" presetID="26" presetClass="entr" presetSubtype="0" fill="hold" grpId="0" nodeType="clickEffect">
                                  <p:stCondLst>
                                    <p:cond delay="0"/>
                                  </p:stCondLst>
                                  <p:childTnLst>
                                    <p:set>
                                      <p:cBhvr>
                                        <p:cTn id="42" dur="1" fill="hold">
                                          <p:stCondLst>
                                            <p:cond delay="0"/>
                                          </p:stCondLst>
                                        </p:cTn>
                                        <p:tgtEl>
                                          <p:spTgt spid="116741">
                                            <p:txEl>
                                              <p:pRg st="0" end="0"/>
                                            </p:txEl>
                                          </p:spTgt>
                                        </p:tgtEl>
                                        <p:attrNameLst>
                                          <p:attrName>style.visibility</p:attrName>
                                        </p:attrNameLst>
                                      </p:cBhvr>
                                      <p:to>
                                        <p:strVal val="visible"/>
                                      </p:to>
                                    </p:set>
                                    <p:animEffect transition="in" filter="wipe(down)">
                                      <p:cBhvr>
                                        <p:cTn id="43" dur="580">
                                          <p:stCondLst>
                                            <p:cond delay="0"/>
                                          </p:stCondLst>
                                        </p:cTn>
                                        <p:tgtEl>
                                          <p:spTgt spid="116741">
                                            <p:txEl>
                                              <p:pRg st="0" end="0"/>
                                            </p:txEl>
                                          </p:spTgt>
                                        </p:tgtEl>
                                      </p:cBhvr>
                                    </p:animEffect>
                                    <p:anim calcmode="lin" valueType="num">
                                      <p:cBhvr>
                                        <p:cTn id="44" dur="1822" tmFilter="0,0; 0.14,0.36; 0.43,0.73; 0.71,0.91; 1.0,1.0">
                                          <p:stCondLst>
                                            <p:cond delay="0"/>
                                          </p:stCondLst>
                                        </p:cTn>
                                        <p:tgtEl>
                                          <p:spTgt spid="116741">
                                            <p:txEl>
                                              <p:pRg st="0" end="0"/>
                                            </p:txEl>
                                          </p:spTgt>
                                        </p:tgtEl>
                                        <p:attrNameLst>
                                          <p:attrName>ppt_x</p:attrName>
                                        </p:attrNameLst>
                                      </p:cBhvr>
                                      <p:tavLst>
                                        <p:tav tm="0">
                                          <p:val>
                                            <p:strVal val="#ppt_x-0.25"/>
                                          </p:val>
                                        </p:tav>
                                        <p:tav tm="100000">
                                          <p:val>
                                            <p:strVal val="#ppt_x"/>
                                          </p:val>
                                        </p:tav>
                                      </p:tavLst>
                                    </p:anim>
                                    <p:anim calcmode="lin" valueType="num">
                                      <p:cBhvr>
                                        <p:cTn id="45" dur="664" tmFilter="0.0,0.0; 0.25,0.07; 0.50,0.2; 0.75,0.467; 1.0,1.0">
                                          <p:stCondLst>
                                            <p:cond delay="0"/>
                                          </p:stCondLst>
                                        </p:cTn>
                                        <p:tgtEl>
                                          <p:spTgt spid="116741">
                                            <p:txEl>
                                              <p:pRg st="0" end="0"/>
                                            </p:txEl>
                                          </p:spTgt>
                                        </p:tgtEl>
                                        <p:attrNameLst>
                                          <p:attrName>ppt_y</p:attrName>
                                        </p:attrNameLst>
                                      </p:cBhvr>
                                      <p:tavLst>
                                        <p:tav tm="0" fmla="#ppt_y-sin(pi*$)/3">
                                          <p:val>
                                            <p:fltVal val="0.5"/>
                                          </p:val>
                                        </p:tav>
                                        <p:tav tm="100000">
                                          <p:val>
                                            <p:fltVal val="1"/>
                                          </p:val>
                                        </p:tav>
                                      </p:tavLst>
                                    </p:anim>
                                    <p:anim calcmode="lin" valueType="num">
                                      <p:cBhvr>
                                        <p:cTn id="46" dur="664" tmFilter="0, 0; 0.125,0.2665; 0.25,0.4; 0.375,0.465; 0.5,0.5;  0.625,0.535; 0.75,0.6; 0.875,0.7335; 1,1">
                                          <p:stCondLst>
                                            <p:cond delay="664"/>
                                          </p:stCondLst>
                                        </p:cTn>
                                        <p:tgtEl>
                                          <p:spTgt spid="116741">
                                            <p:txEl>
                                              <p:pRg st="0" end="0"/>
                                            </p:txEl>
                                          </p:spTgt>
                                        </p:tgtEl>
                                        <p:attrNameLst>
                                          <p:attrName>ppt_y</p:attrName>
                                        </p:attrNameLst>
                                      </p:cBhvr>
                                      <p:tavLst>
                                        <p:tav tm="0" fmla="#ppt_y-sin(pi*$)/9">
                                          <p:val>
                                            <p:fltVal val="0"/>
                                          </p:val>
                                        </p:tav>
                                        <p:tav tm="100000">
                                          <p:val>
                                            <p:fltVal val="1"/>
                                          </p:val>
                                        </p:tav>
                                      </p:tavLst>
                                    </p:anim>
                                    <p:anim calcmode="lin" valueType="num">
                                      <p:cBhvr>
                                        <p:cTn id="47" dur="332" tmFilter="0, 0; 0.125,0.2665; 0.25,0.4; 0.375,0.465; 0.5,0.5;  0.625,0.535; 0.75,0.6; 0.875,0.7335; 1,1">
                                          <p:stCondLst>
                                            <p:cond delay="1324"/>
                                          </p:stCondLst>
                                        </p:cTn>
                                        <p:tgtEl>
                                          <p:spTgt spid="116741">
                                            <p:txEl>
                                              <p:pRg st="0" end="0"/>
                                            </p:txEl>
                                          </p:spTgt>
                                        </p:tgtEl>
                                        <p:attrNameLst>
                                          <p:attrName>ppt_y</p:attrName>
                                        </p:attrNameLst>
                                      </p:cBhvr>
                                      <p:tavLst>
                                        <p:tav tm="0" fmla="#ppt_y-sin(pi*$)/27">
                                          <p:val>
                                            <p:fltVal val="0"/>
                                          </p:val>
                                        </p:tav>
                                        <p:tav tm="100000">
                                          <p:val>
                                            <p:fltVal val="1"/>
                                          </p:val>
                                        </p:tav>
                                      </p:tavLst>
                                    </p:anim>
                                    <p:anim calcmode="lin" valueType="num">
                                      <p:cBhvr>
                                        <p:cTn id="48" dur="164" tmFilter="0, 0; 0.125,0.2665; 0.25,0.4; 0.375,0.465; 0.5,0.5;  0.625,0.535; 0.75,0.6; 0.875,0.7335; 1,1">
                                          <p:stCondLst>
                                            <p:cond delay="1656"/>
                                          </p:stCondLst>
                                        </p:cTn>
                                        <p:tgtEl>
                                          <p:spTgt spid="116741">
                                            <p:txEl>
                                              <p:pRg st="0" end="0"/>
                                            </p:txEl>
                                          </p:spTgt>
                                        </p:tgtEl>
                                        <p:attrNameLst>
                                          <p:attrName>ppt_y</p:attrName>
                                        </p:attrNameLst>
                                      </p:cBhvr>
                                      <p:tavLst>
                                        <p:tav tm="0" fmla="#ppt_y-sin(pi*$)/81">
                                          <p:val>
                                            <p:fltVal val="0"/>
                                          </p:val>
                                        </p:tav>
                                        <p:tav tm="100000">
                                          <p:val>
                                            <p:fltVal val="1"/>
                                          </p:val>
                                        </p:tav>
                                      </p:tavLst>
                                    </p:anim>
                                    <p:animScale>
                                      <p:cBhvr>
                                        <p:cTn id="49" dur="26">
                                          <p:stCondLst>
                                            <p:cond delay="650"/>
                                          </p:stCondLst>
                                        </p:cTn>
                                        <p:tgtEl>
                                          <p:spTgt spid="116741">
                                            <p:txEl>
                                              <p:pRg st="0" end="0"/>
                                            </p:txEl>
                                          </p:spTgt>
                                        </p:tgtEl>
                                      </p:cBhvr>
                                      <p:to x="100000" y="60000"/>
                                    </p:animScale>
                                    <p:animScale>
                                      <p:cBhvr>
                                        <p:cTn id="50" dur="166" decel="50000">
                                          <p:stCondLst>
                                            <p:cond delay="676"/>
                                          </p:stCondLst>
                                        </p:cTn>
                                        <p:tgtEl>
                                          <p:spTgt spid="116741">
                                            <p:txEl>
                                              <p:pRg st="0" end="0"/>
                                            </p:txEl>
                                          </p:spTgt>
                                        </p:tgtEl>
                                      </p:cBhvr>
                                      <p:to x="100000" y="100000"/>
                                    </p:animScale>
                                    <p:animScale>
                                      <p:cBhvr>
                                        <p:cTn id="51" dur="26">
                                          <p:stCondLst>
                                            <p:cond delay="1312"/>
                                          </p:stCondLst>
                                        </p:cTn>
                                        <p:tgtEl>
                                          <p:spTgt spid="116741">
                                            <p:txEl>
                                              <p:pRg st="0" end="0"/>
                                            </p:txEl>
                                          </p:spTgt>
                                        </p:tgtEl>
                                      </p:cBhvr>
                                      <p:to x="100000" y="80000"/>
                                    </p:animScale>
                                    <p:animScale>
                                      <p:cBhvr>
                                        <p:cTn id="52" dur="166" decel="50000">
                                          <p:stCondLst>
                                            <p:cond delay="1338"/>
                                          </p:stCondLst>
                                        </p:cTn>
                                        <p:tgtEl>
                                          <p:spTgt spid="116741">
                                            <p:txEl>
                                              <p:pRg st="0" end="0"/>
                                            </p:txEl>
                                          </p:spTgt>
                                        </p:tgtEl>
                                      </p:cBhvr>
                                      <p:to x="100000" y="100000"/>
                                    </p:animScale>
                                    <p:animScale>
                                      <p:cBhvr>
                                        <p:cTn id="53" dur="26">
                                          <p:stCondLst>
                                            <p:cond delay="1642"/>
                                          </p:stCondLst>
                                        </p:cTn>
                                        <p:tgtEl>
                                          <p:spTgt spid="116741">
                                            <p:txEl>
                                              <p:pRg st="0" end="0"/>
                                            </p:txEl>
                                          </p:spTgt>
                                        </p:tgtEl>
                                      </p:cBhvr>
                                      <p:to x="100000" y="90000"/>
                                    </p:animScale>
                                    <p:animScale>
                                      <p:cBhvr>
                                        <p:cTn id="54" dur="166" decel="50000">
                                          <p:stCondLst>
                                            <p:cond delay="1668"/>
                                          </p:stCondLst>
                                        </p:cTn>
                                        <p:tgtEl>
                                          <p:spTgt spid="116741">
                                            <p:txEl>
                                              <p:pRg st="0" end="0"/>
                                            </p:txEl>
                                          </p:spTgt>
                                        </p:tgtEl>
                                      </p:cBhvr>
                                      <p:to x="100000" y="100000"/>
                                    </p:animScale>
                                    <p:animScale>
                                      <p:cBhvr>
                                        <p:cTn id="55" dur="26">
                                          <p:stCondLst>
                                            <p:cond delay="1808"/>
                                          </p:stCondLst>
                                        </p:cTn>
                                        <p:tgtEl>
                                          <p:spTgt spid="116741">
                                            <p:txEl>
                                              <p:pRg st="0" end="0"/>
                                            </p:txEl>
                                          </p:spTgt>
                                        </p:tgtEl>
                                      </p:cBhvr>
                                      <p:to x="100000" y="95000"/>
                                    </p:animScale>
                                    <p:animScale>
                                      <p:cBhvr>
                                        <p:cTn id="56" dur="166" decel="50000">
                                          <p:stCondLst>
                                            <p:cond delay="1834"/>
                                          </p:stCondLst>
                                        </p:cTn>
                                        <p:tgtEl>
                                          <p:spTgt spid="116741">
                                            <p:txEl>
                                              <p:pRg st="0" end="0"/>
                                            </p:txEl>
                                          </p:spTgt>
                                        </p:tgtEl>
                                      </p:cBhvr>
                                      <p:to x="100000" y="100000"/>
                                    </p:animScale>
                                  </p:childTnLst>
                                </p:cTn>
                              </p:par>
                            </p:childTnLst>
                          </p:cTn>
                        </p:par>
                      </p:childTnLst>
                    </p:cTn>
                  </p:par>
                  <p:par>
                    <p:cTn id="57" fill="hold" nodeType="clickPar">
                      <p:stCondLst>
                        <p:cond delay="indefinite"/>
                      </p:stCondLst>
                      <p:childTnLst>
                        <p:par>
                          <p:cTn id="58" fill="hold" nodeType="withGroup">
                            <p:stCondLst>
                              <p:cond delay="0"/>
                            </p:stCondLst>
                            <p:childTnLst>
                              <p:par>
                                <p:cTn id="59" presetID="26" presetClass="entr" presetSubtype="0" fill="hold" grpId="0" nodeType="clickEffect">
                                  <p:stCondLst>
                                    <p:cond delay="0"/>
                                  </p:stCondLst>
                                  <p:childTnLst>
                                    <p:set>
                                      <p:cBhvr>
                                        <p:cTn id="60" dur="1" fill="hold">
                                          <p:stCondLst>
                                            <p:cond delay="0"/>
                                          </p:stCondLst>
                                        </p:cTn>
                                        <p:tgtEl>
                                          <p:spTgt spid="116741">
                                            <p:txEl>
                                              <p:pRg st="1" end="1"/>
                                            </p:txEl>
                                          </p:spTgt>
                                        </p:tgtEl>
                                        <p:attrNameLst>
                                          <p:attrName>style.visibility</p:attrName>
                                        </p:attrNameLst>
                                      </p:cBhvr>
                                      <p:to>
                                        <p:strVal val="visible"/>
                                      </p:to>
                                    </p:set>
                                    <p:animEffect transition="in" filter="wipe(down)">
                                      <p:cBhvr>
                                        <p:cTn id="61" dur="580">
                                          <p:stCondLst>
                                            <p:cond delay="0"/>
                                          </p:stCondLst>
                                        </p:cTn>
                                        <p:tgtEl>
                                          <p:spTgt spid="116741">
                                            <p:txEl>
                                              <p:pRg st="1" end="1"/>
                                            </p:txEl>
                                          </p:spTgt>
                                        </p:tgtEl>
                                      </p:cBhvr>
                                    </p:animEffect>
                                    <p:anim calcmode="lin" valueType="num">
                                      <p:cBhvr>
                                        <p:cTn id="62" dur="1822" tmFilter="0,0; 0.14,0.36; 0.43,0.73; 0.71,0.91; 1.0,1.0">
                                          <p:stCondLst>
                                            <p:cond delay="0"/>
                                          </p:stCondLst>
                                        </p:cTn>
                                        <p:tgtEl>
                                          <p:spTgt spid="116741">
                                            <p:txEl>
                                              <p:pRg st="1" end="1"/>
                                            </p:txEl>
                                          </p:spTgt>
                                        </p:tgtEl>
                                        <p:attrNameLst>
                                          <p:attrName>ppt_x</p:attrName>
                                        </p:attrNameLst>
                                      </p:cBhvr>
                                      <p:tavLst>
                                        <p:tav tm="0">
                                          <p:val>
                                            <p:strVal val="#ppt_x-0.25"/>
                                          </p:val>
                                        </p:tav>
                                        <p:tav tm="100000">
                                          <p:val>
                                            <p:strVal val="#ppt_x"/>
                                          </p:val>
                                        </p:tav>
                                      </p:tavLst>
                                    </p:anim>
                                    <p:anim calcmode="lin" valueType="num">
                                      <p:cBhvr>
                                        <p:cTn id="63" dur="664" tmFilter="0.0,0.0; 0.25,0.07; 0.50,0.2; 0.75,0.467; 1.0,1.0">
                                          <p:stCondLst>
                                            <p:cond delay="0"/>
                                          </p:stCondLst>
                                        </p:cTn>
                                        <p:tgtEl>
                                          <p:spTgt spid="116741">
                                            <p:txEl>
                                              <p:pRg st="1" end="1"/>
                                            </p:txEl>
                                          </p:spTgt>
                                        </p:tgtEl>
                                        <p:attrNameLst>
                                          <p:attrName>ppt_y</p:attrName>
                                        </p:attrNameLst>
                                      </p:cBhvr>
                                      <p:tavLst>
                                        <p:tav tm="0" fmla="#ppt_y-sin(pi*$)/3">
                                          <p:val>
                                            <p:fltVal val="0.5"/>
                                          </p:val>
                                        </p:tav>
                                        <p:tav tm="100000">
                                          <p:val>
                                            <p:fltVal val="1"/>
                                          </p:val>
                                        </p:tav>
                                      </p:tavLst>
                                    </p:anim>
                                    <p:anim calcmode="lin" valueType="num">
                                      <p:cBhvr>
                                        <p:cTn id="64" dur="664" tmFilter="0, 0; 0.125,0.2665; 0.25,0.4; 0.375,0.465; 0.5,0.5;  0.625,0.535; 0.75,0.6; 0.875,0.7335; 1,1">
                                          <p:stCondLst>
                                            <p:cond delay="664"/>
                                          </p:stCondLst>
                                        </p:cTn>
                                        <p:tgtEl>
                                          <p:spTgt spid="116741">
                                            <p:txEl>
                                              <p:pRg st="1" end="1"/>
                                            </p:txEl>
                                          </p:spTgt>
                                        </p:tgtEl>
                                        <p:attrNameLst>
                                          <p:attrName>ppt_y</p:attrName>
                                        </p:attrNameLst>
                                      </p:cBhvr>
                                      <p:tavLst>
                                        <p:tav tm="0" fmla="#ppt_y-sin(pi*$)/9">
                                          <p:val>
                                            <p:fltVal val="0"/>
                                          </p:val>
                                        </p:tav>
                                        <p:tav tm="100000">
                                          <p:val>
                                            <p:fltVal val="1"/>
                                          </p:val>
                                        </p:tav>
                                      </p:tavLst>
                                    </p:anim>
                                    <p:anim calcmode="lin" valueType="num">
                                      <p:cBhvr>
                                        <p:cTn id="65" dur="332" tmFilter="0, 0; 0.125,0.2665; 0.25,0.4; 0.375,0.465; 0.5,0.5;  0.625,0.535; 0.75,0.6; 0.875,0.7335; 1,1">
                                          <p:stCondLst>
                                            <p:cond delay="1324"/>
                                          </p:stCondLst>
                                        </p:cTn>
                                        <p:tgtEl>
                                          <p:spTgt spid="116741">
                                            <p:txEl>
                                              <p:pRg st="1" end="1"/>
                                            </p:txEl>
                                          </p:spTgt>
                                        </p:tgtEl>
                                        <p:attrNameLst>
                                          <p:attrName>ppt_y</p:attrName>
                                        </p:attrNameLst>
                                      </p:cBhvr>
                                      <p:tavLst>
                                        <p:tav tm="0" fmla="#ppt_y-sin(pi*$)/27">
                                          <p:val>
                                            <p:fltVal val="0"/>
                                          </p:val>
                                        </p:tav>
                                        <p:tav tm="100000">
                                          <p:val>
                                            <p:fltVal val="1"/>
                                          </p:val>
                                        </p:tav>
                                      </p:tavLst>
                                    </p:anim>
                                    <p:anim calcmode="lin" valueType="num">
                                      <p:cBhvr>
                                        <p:cTn id="66" dur="164" tmFilter="0, 0; 0.125,0.2665; 0.25,0.4; 0.375,0.465; 0.5,0.5;  0.625,0.535; 0.75,0.6; 0.875,0.7335; 1,1">
                                          <p:stCondLst>
                                            <p:cond delay="1656"/>
                                          </p:stCondLst>
                                        </p:cTn>
                                        <p:tgtEl>
                                          <p:spTgt spid="116741">
                                            <p:txEl>
                                              <p:pRg st="1" end="1"/>
                                            </p:txEl>
                                          </p:spTgt>
                                        </p:tgtEl>
                                        <p:attrNameLst>
                                          <p:attrName>ppt_y</p:attrName>
                                        </p:attrNameLst>
                                      </p:cBhvr>
                                      <p:tavLst>
                                        <p:tav tm="0" fmla="#ppt_y-sin(pi*$)/81">
                                          <p:val>
                                            <p:fltVal val="0"/>
                                          </p:val>
                                        </p:tav>
                                        <p:tav tm="100000">
                                          <p:val>
                                            <p:fltVal val="1"/>
                                          </p:val>
                                        </p:tav>
                                      </p:tavLst>
                                    </p:anim>
                                    <p:animScale>
                                      <p:cBhvr>
                                        <p:cTn id="67" dur="26">
                                          <p:stCondLst>
                                            <p:cond delay="650"/>
                                          </p:stCondLst>
                                        </p:cTn>
                                        <p:tgtEl>
                                          <p:spTgt spid="116741">
                                            <p:txEl>
                                              <p:pRg st="1" end="1"/>
                                            </p:txEl>
                                          </p:spTgt>
                                        </p:tgtEl>
                                      </p:cBhvr>
                                      <p:to x="100000" y="60000"/>
                                    </p:animScale>
                                    <p:animScale>
                                      <p:cBhvr>
                                        <p:cTn id="68" dur="166" decel="50000">
                                          <p:stCondLst>
                                            <p:cond delay="676"/>
                                          </p:stCondLst>
                                        </p:cTn>
                                        <p:tgtEl>
                                          <p:spTgt spid="116741">
                                            <p:txEl>
                                              <p:pRg st="1" end="1"/>
                                            </p:txEl>
                                          </p:spTgt>
                                        </p:tgtEl>
                                      </p:cBhvr>
                                      <p:to x="100000" y="100000"/>
                                    </p:animScale>
                                    <p:animScale>
                                      <p:cBhvr>
                                        <p:cTn id="69" dur="26">
                                          <p:stCondLst>
                                            <p:cond delay="1312"/>
                                          </p:stCondLst>
                                        </p:cTn>
                                        <p:tgtEl>
                                          <p:spTgt spid="116741">
                                            <p:txEl>
                                              <p:pRg st="1" end="1"/>
                                            </p:txEl>
                                          </p:spTgt>
                                        </p:tgtEl>
                                      </p:cBhvr>
                                      <p:to x="100000" y="80000"/>
                                    </p:animScale>
                                    <p:animScale>
                                      <p:cBhvr>
                                        <p:cTn id="70" dur="166" decel="50000">
                                          <p:stCondLst>
                                            <p:cond delay="1338"/>
                                          </p:stCondLst>
                                        </p:cTn>
                                        <p:tgtEl>
                                          <p:spTgt spid="116741">
                                            <p:txEl>
                                              <p:pRg st="1" end="1"/>
                                            </p:txEl>
                                          </p:spTgt>
                                        </p:tgtEl>
                                      </p:cBhvr>
                                      <p:to x="100000" y="100000"/>
                                    </p:animScale>
                                    <p:animScale>
                                      <p:cBhvr>
                                        <p:cTn id="71" dur="26">
                                          <p:stCondLst>
                                            <p:cond delay="1642"/>
                                          </p:stCondLst>
                                        </p:cTn>
                                        <p:tgtEl>
                                          <p:spTgt spid="116741">
                                            <p:txEl>
                                              <p:pRg st="1" end="1"/>
                                            </p:txEl>
                                          </p:spTgt>
                                        </p:tgtEl>
                                      </p:cBhvr>
                                      <p:to x="100000" y="90000"/>
                                    </p:animScale>
                                    <p:animScale>
                                      <p:cBhvr>
                                        <p:cTn id="72" dur="166" decel="50000">
                                          <p:stCondLst>
                                            <p:cond delay="1668"/>
                                          </p:stCondLst>
                                        </p:cTn>
                                        <p:tgtEl>
                                          <p:spTgt spid="116741">
                                            <p:txEl>
                                              <p:pRg st="1" end="1"/>
                                            </p:txEl>
                                          </p:spTgt>
                                        </p:tgtEl>
                                      </p:cBhvr>
                                      <p:to x="100000" y="100000"/>
                                    </p:animScale>
                                    <p:animScale>
                                      <p:cBhvr>
                                        <p:cTn id="73" dur="26">
                                          <p:stCondLst>
                                            <p:cond delay="1808"/>
                                          </p:stCondLst>
                                        </p:cTn>
                                        <p:tgtEl>
                                          <p:spTgt spid="116741">
                                            <p:txEl>
                                              <p:pRg st="1" end="1"/>
                                            </p:txEl>
                                          </p:spTgt>
                                        </p:tgtEl>
                                      </p:cBhvr>
                                      <p:to x="100000" y="95000"/>
                                    </p:animScale>
                                    <p:animScale>
                                      <p:cBhvr>
                                        <p:cTn id="74" dur="166" decel="50000">
                                          <p:stCondLst>
                                            <p:cond delay="1834"/>
                                          </p:stCondLst>
                                        </p:cTn>
                                        <p:tgtEl>
                                          <p:spTgt spid="116741">
                                            <p:txEl>
                                              <p:pRg st="1" end="1"/>
                                            </p:txEl>
                                          </p:spTgt>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6738" grpId="0"/>
      <p:bldP spid="116740" grpId="0" build="p"/>
      <p:bldP spid="116741" grpId="0" build="p"/>
    </p:bldLst>
  </p:timing>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7218" name="Rectangle 2">
            <a:extLst>
              <a:ext uri="{FF2B5EF4-FFF2-40B4-BE49-F238E27FC236}">
                <a16:creationId xmlns:a16="http://schemas.microsoft.com/office/drawing/2014/main" id="{E8015E78-B089-AB4D-AC19-B7FC9CF32EC1}"/>
              </a:ext>
            </a:extLst>
          </p:cNvPr>
          <p:cNvSpPr>
            <a:spLocks noGrp="1" noChangeArrowheads="1"/>
          </p:cNvSpPr>
          <p:nvPr>
            <p:ph type="title"/>
          </p:nvPr>
        </p:nvSpPr>
        <p:spPr/>
        <p:txBody>
          <a:bodyPr/>
          <a:lstStyle/>
          <a:p>
            <a:r>
              <a:rPr lang="en-US" altLang="en-US"/>
              <a:t>Is there a purpose to Art?</a:t>
            </a:r>
          </a:p>
        </p:txBody>
      </p:sp>
      <p:sp>
        <p:nvSpPr>
          <p:cNvPr id="137220" name="Rectangle 4">
            <a:extLst>
              <a:ext uri="{FF2B5EF4-FFF2-40B4-BE49-F238E27FC236}">
                <a16:creationId xmlns:a16="http://schemas.microsoft.com/office/drawing/2014/main" id="{59512845-95D3-7F49-A4F6-B35209DB17BD}"/>
              </a:ext>
            </a:extLst>
          </p:cNvPr>
          <p:cNvSpPr>
            <a:spLocks noGrp="1" noChangeArrowheads="1"/>
          </p:cNvSpPr>
          <p:nvPr>
            <p:ph type="body" sz="half" idx="1"/>
          </p:nvPr>
        </p:nvSpPr>
        <p:spPr/>
        <p:txBody>
          <a:bodyPr/>
          <a:lstStyle/>
          <a:p>
            <a:pPr>
              <a:lnSpc>
                <a:spcPct val="90000"/>
              </a:lnSpc>
            </a:pPr>
            <a:r>
              <a:rPr lang="en-US" altLang="en-US">
                <a:solidFill>
                  <a:schemeClr val="tx2"/>
                </a:solidFill>
              </a:rPr>
              <a:t>Nietzsche</a:t>
            </a:r>
            <a:r>
              <a:rPr lang="en-US" altLang="en-US"/>
              <a:t> believed that the purpose of art was </a:t>
            </a:r>
            <a:r>
              <a:rPr lang="en-US" altLang="en-US">
                <a:solidFill>
                  <a:schemeClr val="tx2"/>
                </a:solidFill>
              </a:rPr>
              <a:t>metaphysical.</a:t>
            </a:r>
          </a:p>
          <a:p>
            <a:pPr>
              <a:lnSpc>
                <a:spcPct val="90000"/>
              </a:lnSpc>
            </a:pPr>
            <a:r>
              <a:rPr lang="en-US" altLang="en-US"/>
              <a:t>Focused on myths that involved death and destruction.</a:t>
            </a:r>
          </a:p>
          <a:p>
            <a:pPr>
              <a:lnSpc>
                <a:spcPct val="90000"/>
              </a:lnSpc>
            </a:pPr>
            <a:r>
              <a:rPr lang="en-US" altLang="en-US"/>
              <a:t>Believed that unhappiness is actually good for human beings.</a:t>
            </a:r>
          </a:p>
        </p:txBody>
      </p:sp>
      <p:sp>
        <p:nvSpPr>
          <p:cNvPr id="137221" name="Rectangle 5">
            <a:extLst>
              <a:ext uri="{FF2B5EF4-FFF2-40B4-BE49-F238E27FC236}">
                <a16:creationId xmlns:a16="http://schemas.microsoft.com/office/drawing/2014/main" id="{FE68290F-AD12-3240-B8E4-9F2BBB539022}"/>
              </a:ext>
            </a:extLst>
          </p:cNvPr>
          <p:cNvSpPr>
            <a:spLocks noGrp="1" noChangeArrowheads="1"/>
          </p:cNvSpPr>
          <p:nvPr>
            <p:ph type="body" sz="half" idx="2"/>
          </p:nvPr>
        </p:nvSpPr>
        <p:spPr/>
        <p:txBody>
          <a:bodyPr/>
          <a:lstStyle/>
          <a:p>
            <a:pPr>
              <a:lnSpc>
                <a:spcPct val="90000"/>
              </a:lnSpc>
            </a:pPr>
            <a:r>
              <a:rPr lang="en-US" altLang="en-US"/>
              <a:t>Focuses us to have courage and strive toward greater accomplishments.</a:t>
            </a:r>
          </a:p>
          <a:p>
            <a:pPr>
              <a:lnSpc>
                <a:spcPct val="90000"/>
              </a:lnSpc>
            </a:pPr>
            <a:r>
              <a:rPr lang="en-US" altLang="en-US"/>
              <a:t>It is better to be sad and deep than to be happy and superficial.</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51" presetClass="entr" presetSubtype="0" fill="hold" grpId="0" nodeType="clickEffect">
                                  <p:stCondLst>
                                    <p:cond delay="0"/>
                                  </p:stCondLst>
                                  <p:childTnLst>
                                    <p:set>
                                      <p:cBhvr>
                                        <p:cTn id="6" dur="1" fill="hold">
                                          <p:stCondLst>
                                            <p:cond delay="0"/>
                                          </p:stCondLst>
                                        </p:cTn>
                                        <p:tgtEl>
                                          <p:spTgt spid="137218"/>
                                        </p:tgtEl>
                                        <p:attrNameLst>
                                          <p:attrName>style.visibility</p:attrName>
                                        </p:attrNameLst>
                                      </p:cBhvr>
                                      <p:to>
                                        <p:strVal val="visible"/>
                                      </p:to>
                                    </p:set>
                                    <p:animEffect transition="in" filter="fade">
                                      <p:cBhvr>
                                        <p:cTn id="7" dur="770" decel="100000"/>
                                        <p:tgtEl>
                                          <p:spTgt spid="137218"/>
                                        </p:tgtEl>
                                      </p:cBhvr>
                                    </p:animEffect>
                                    <p:animScale>
                                      <p:cBhvr>
                                        <p:cTn id="8" dur="770" decel="100000"/>
                                        <p:tgtEl>
                                          <p:spTgt spid="137218"/>
                                        </p:tgtEl>
                                      </p:cBhvr>
                                      <p:from x="10000" y="10000"/>
                                      <p:to x="200000" y="450000"/>
                                    </p:animScale>
                                    <p:animScale>
                                      <p:cBhvr>
                                        <p:cTn id="9" dur="1230" accel="100000" fill="hold">
                                          <p:stCondLst>
                                            <p:cond delay="770"/>
                                          </p:stCondLst>
                                        </p:cTn>
                                        <p:tgtEl>
                                          <p:spTgt spid="137218"/>
                                        </p:tgtEl>
                                      </p:cBhvr>
                                      <p:from x="200000" y="450000"/>
                                      <p:to x="100000" y="100000"/>
                                    </p:animScale>
                                    <p:set>
                                      <p:cBhvr>
                                        <p:cTn id="10" dur="770" fill="hold"/>
                                        <p:tgtEl>
                                          <p:spTgt spid="137218"/>
                                        </p:tgtEl>
                                        <p:attrNameLst>
                                          <p:attrName>ppt_x</p:attrName>
                                        </p:attrNameLst>
                                      </p:cBhvr>
                                      <p:to>
                                        <p:strVal val="(0.5)"/>
                                      </p:to>
                                    </p:set>
                                    <p:anim from="(0.5)" to="(#ppt_x)" calcmode="lin" valueType="num">
                                      <p:cBhvr>
                                        <p:cTn id="11" dur="1230" accel="100000" fill="hold">
                                          <p:stCondLst>
                                            <p:cond delay="770"/>
                                          </p:stCondLst>
                                        </p:cTn>
                                        <p:tgtEl>
                                          <p:spTgt spid="137218"/>
                                        </p:tgtEl>
                                        <p:attrNameLst>
                                          <p:attrName>ppt_x</p:attrName>
                                        </p:attrNameLst>
                                      </p:cBhvr>
                                    </p:anim>
                                    <p:set>
                                      <p:cBhvr>
                                        <p:cTn id="12" dur="770" fill="hold"/>
                                        <p:tgtEl>
                                          <p:spTgt spid="137218"/>
                                        </p:tgtEl>
                                        <p:attrNameLst>
                                          <p:attrName>ppt_y</p:attrName>
                                        </p:attrNameLst>
                                      </p:cBhvr>
                                      <p:to>
                                        <p:strVal val="(#ppt_y+0.4)"/>
                                      </p:to>
                                    </p:set>
                                    <p:anim from="(#ppt_y+0.4)" to="(#ppt_y)" calcmode="lin" valueType="num">
                                      <p:cBhvr>
                                        <p:cTn id="13" dur="1230" accel="100000" fill="hold">
                                          <p:stCondLst>
                                            <p:cond delay="770"/>
                                          </p:stCondLst>
                                        </p:cTn>
                                        <p:tgtEl>
                                          <p:spTgt spid="137218"/>
                                        </p:tgtEl>
                                        <p:attrNameLst>
                                          <p:attrName>ppt_y</p:attrName>
                                        </p:attrNameLst>
                                      </p:cBhvr>
                                    </p:anim>
                                  </p:childTnLst>
                                </p:cTn>
                              </p:par>
                            </p:childTnLst>
                          </p:cTn>
                        </p:par>
                      </p:childTnLst>
                    </p:cTn>
                  </p:par>
                  <p:par>
                    <p:cTn id="14" fill="hold" nodeType="clickPar">
                      <p:stCondLst>
                        <p:cond delay="indefinite"/>
                      </p:stCondLst>
                      <p:childTnLst>
                        <p:par>
                          <p:cTn id="15" fill="hold" nodeType="withGroup">
                            <p:stCondLst>
                              <p:cond delay="0"/>
                            </p:stCondLst>
                            <p:childTnLst>
                              <p:par>
                                <p:cTn id="16" presetID="21" presetClass="entr" presetSubtype="4" fill="hold" grpId="0" nodeType="clickEffect">
                                  <p:stCondLst>
                                    <p:cond delay="0"/>
                                  </p:stCondLst>
                                  <p:childTnLst>
                                    <p:set>
                                      <p:cBhvr>
                                        <p:cTn id="17" dur="1" fill="hold">
                                          <p:stCondLst>
                                            <p:cond delay="0"/>
                                          </p:stCondLst>
                                        </p:cTn>
                                        <p:tgtEl>
                                          <p:spTgt spid="137220">
                                            <p:txEl>
                                              <p:pRg st="0" end="0"/>
                                            </p:txEl>
                                          </p:spTgt>
                                        </p:tgtEl>
                                        <p:attrNameLst>
                                          <p:attrName>style.visibility</p:attrName>
                                        </p:attrNameLst>
                                      </p:cBhvr>
                                      <p:to>
                                        <p:strVal val="visible"/>
                                      </p:to>
                                    </p:set>
                                    <p:animEffect transition="in" filter="wheel(4)">
                                      <p:cBhvr>
                                        <p:cTn id="18" dur="2000"/>
                                        <p:tgtEl>
                                          <p:spTgt spid="137220">
                                            <p:txEl>
                                              <p:pRg st="0" end="0"/>
                                            </p:txEl>
                                          </p:spTgt>
                                        </p:tgtEl>
                                      </p:cBhvr>
                                    </p:animEffect>
                                  </p:childTnLst>
                                </p:cTn>
                              </p:par>
                            </p:childTnLst>
                          </p:cTn>
                        </p:par>
                      </p:childTnLst>
                    </p:cTn>
                  </p:par>
                  <p:par>
                    <p:cTn id="19" fill="hold" nodeType="clickPar">
                      <p:stCondLst>
                        <p:cond delay="indefinite"/>
                      </p:stCondLst>
                      <p:childTnLst>
                        <p:par>
                          <p:cTn id="20" fill="hold" nodeType="withGroup">
                            <p:stCondLst>
                              <p:cond delay="0"/>
                            </p:stCondLst>
                            <p:childTnLst>
                              <p:par>
                                <p:cTn id="21" presetID="21" presetClass="entr" presetSubtype="4" fill="hold" grpId="0" nodeType="clickEffect">
                                  <p:stCondLst>
                                    <p:cond delay="0"/>
                                  </p:stCondLst>
                                  <p:childTnLst>
                                    <p:set>
                                      <p:cBhvr>
                                        <p:cTn id="22" dur="1" fill="hold">
                                          <p:stCondLst>
                                            <p:cond delay="0"/>
                                          </p:stCondLst>
                                        </p:cTn>
                                        <p:tgtEl>
                                          <p:spTgt spid="137220">
                                            <p:txEl>
                                              <p:pRg st="1" end="1"/>
                                            </p:txEl>
                                          </p:spTgt>
                                        </p:tgtEl>
                                        <p:attrNameLst>
                                          <p:attrName>style.visibility</p:attrName>
                                        </p:attrNameLst>
                                      </p:cBhvr>
                                      <p:to>
                                        <p:strVal val="visible"/>
                                      </p:to>
                                    </p:set>
                                    <p:animEffect transition="in" filter="wheel(4)">
                                      <p:cBhvr>
                                        <p:cTn id="23" dur="2000"/>
                                        <p:tgtEl>
                                          <p:spTgt spid="137220">
                                            <p:txEl>
                                              <p:pRg st="1" end="1"/>
                                            </p:txEl>
                                          </p:spTgt>
                                        </p:tgtEl>
                                      </p:cBhvr>
                                    </p:animEffect>
                                  </p:childTnLst>
                                </p:cTn>
                              </p:par>
                            </p:childTnLst>
                          </p:cTn>
                        </p:par>
                      </p:childTnLst>
                    </p:cTn>
                  </p:par>
                  <p:par>
                    <p:cTn id="24" fill="hold" nodeType="clickPar">
                      <p:stCondLst>
                        <p:cond delay="indefinite"/>
                      </p:stCondLst>
                      <p:childTnLst>
                        <p:par>
                          <p:cTn id="25" fill="hold" nodeType="withGroup">
                            <p:stCondLst>
                              <p:cond delay="0"/>
                            </p:stCondLst>
                            <p:childTnLst>
                              <p:par>
                                <p:cTn id="26" presetID="21" presetClass="entr" presetSubtype="4" fill="hold" grpId="0" nodeType="clickEffect">
                                  <p:stCondLst>
                                    <p:cond delay="0"/>
                                  </p:stCondLst>
                                  <p:childTnLst>
                                    <p:set>
                                      <p:cBhvr>
                                        <p:cTn id="27" dur="1" fill="hold">
                                          <p:stCondLst>
                                            <p:cond delay="0"/>
                                          </p:stCondLst>
                                        </p:cTn>
                                        <p:tgtEl>
                                          <p:spTgt spid="137220">
                                            <p:txEl>
                                              <p:pRg st="2" end="2"/>
                                            </p:txEl>
                                          </p:spTgt>
                                        </p:tgtEl>
                                        <p:attrNameLst>
                                          <p:attrName>style.visibility</p:attrName>
                                        </p:attrNameLst>
                                      </p:cBhvr>
                                      <p:to>
                                        <p:strVal val="visible"/>
                                      </p:to>
                                    </p:set>
                                    <p:animEffect transition="in" filter="wheel(4)">
                                      <p:cBhvr>
                                        <p:cTn id="28" dur="2000"/>
                                        <p:tgtEl>
                                          <p:spTgt spid="137220">
                                            <p:txEl>
                                              <p:pRg st="2" end="2"/>
                                            </p:txEl>
                                          </p:spTgt>
                                        </p:tgtEl>
                                      </p:cBhvr>
                                    </p:animEffect>
                                  </p:childTnLst>
                                </p:cTn>
                              </p:par>
                            </p:childTnLst>
                          </p:cTn>
                        </p:par>
                      </p:childTnLst>
                    </p:cTn>
                  </p:par>
                  <p:par>
                    <p:cTn id="29" fill="hold" nodeType="clickPar">
                      <p:stCondLst>
                        <p:cond delay="indefinite"/>
                      </p:stCondLst>
                      <p:childTnLst>
                        <p:par>
                          <p:cTn id="30" fill="hold" nodeType="withGroup">
                            <p:stCondLst>
                              <p:cond delay="0"/>
                            </p:stCondLst>
                            <p:childTnLst>
                              <p:par>
                                <p:cTn id="31" presetID="58" presetClass="entr" presetSubtype="0" accel="100000" fill="hold" grpId="0" nodeType="clickEffect">
                                  <p:stCondLst>
                                    <p:cond delay="0"/>
                                  </p:stCondLst>
                                  <p:childTnLst>
                                    <p:set>
                                      <p:cBhvr>
                                        <p:cTn id="32" dur="1" fill="hold">
                                          <p:stCondLst>
                                            <p:cond delay="0"/>
                                          </p:stCondLst>
                                        </p:cTn>
                                        <p:tgtEl>
                                          <p:spTgt spid="137221">
                                            <p:txEl>
                                              <p:pRg st="0" end="0"/>
                                            </p:txEl>
                                          </p:spTgt>
                                        </p:tgtEl>
                                        <p:attrNameLst>
                                          <p:attrName>style.visibility</p:attrName>
                                        </p:attrNameLst>
                                      </p:cBhvr>
                                      <p:to>
                                        <p:strVal val="visible"/>
                                      </p:to>
                                    </p:set>
                                    <p:anim calcmode="lin" valueType="num">
                                      <p:cBhvr>
                                        <p:cTn id="33" dur="500" fill="hold"/>
                                        <p:tgtEl>
                                          <p:spTgt spid="137221">
                                            <p:txEl>
                                              <p:pRg st="0" end="0"/>
                                            </p:txEl>
                                          </p:spTgt>
                                        </p:tgtEl>
                                        <p:attrNameLst>
                                          <p:attrName>ppt_w</p:attrName>
                                        </p:attrNameLst>
                                      </p:cBhvr>
                                      <p:tavLst>
                                        <p:tav tm="0">
                                          <p:val>
                                            <p:strVal val="#ppt_w*2.5"/>
                                          </p:val>
                                        </p:tav>
                                        <p:tav tm="100000">
                                          <p:val>
                                            <p:strVal val="#ppt_w"/>
                                          </p:val>
                                        </p:tav>
                                      </p:tavLst>
                                    </p:anim>
                                    <p:anim calcmode="lin" valueType="num">
                                      <p:cBhvr>
                                        <p:cTn id="34" dur="500" fill="hold"/>
                                        <p:tgtEl>
                                          <p:spTgt spid="137221">
                                            <p:txEl>
                                              <p:pRg st="0" end="0"/>
                                            </p:txEl>
                                          </p:spTgt>
                                        </p:tgtEl>
                                        <p:attrNameLst>
                                          <p:attrName>ppt_h</p:attrName>
                                        </p:attrNameLst>
                                      </p:cBhvr>
                                      <p:tavLst>
                                        <p:tav tm="0">
                                          <p:val>
                                            <p:strVal val="#ppt_h*0.01"/>
                                          </p:val>
                                        </p:tav>
                                        <p:tav tm="100000">
                                          <p:val>
                                            <p:strVal val="#ppt_h"/>
                                          </p:val>
                                        </p:tav>
                                      </p:tavLst>
                                    </p:anim>
                                    <p:anim calcmode="lin" valueType="num">
                                      <p:cBhvr>
                                        <p:cTn id="35" dur="500" fill="hold"/>
                                        <p:tgtEl>
                                          <p:spTgt spid="137221">
                                            <p:txEl>
                                              <p:pRg st="0" end="0"/>
                                            </p:txEl>
                                          </p:spTgt>
                                        </p:tgtEl>
                                        <p:attrNameLst>
                                          <p:attrName>ppt_x</p:attrName>
                                        </p:attrNameLst>
                                      </p:cBhvr>
                                      <p:tavLst>
                                        <p:tav tm="0">
                                          <p:val>
                                            <p:strVal val="#ppt_x"/>
                                          </p:val>
                                        </p:tav>
                                        <p:tav tm="100000">
                                          <p:val>
                                            <p:strVal val="#ppt_x"/>
                                          </p:val>
                                        </p:tav>
                                      </p:tavLst>
                                    </p:anim>
                                    <p:anim calcmode="lin" valueType="num">
                                      <p:cBhvr>
                                        <p:cTn id="36" dur="500" fill="hold"/>
                                        <p:tgtEl>
                                          <p:spTgt spid="137221">
                                            <p:txEl>
                                              <p:pRg st="0" end="0"/>
                                            </p:txEl>
                                          </p:spTgt>
                                        </p:tgtEl>
                                        <p:attrNameLst>
                                          <p:attrName>ppt_y</p:attrName>
                                        </p:attrNameLst>
                                      </p:cBhvr>
                                      <p:tavLst>
                                        <p:tav tm="0">
                                          <p:val>
                                            <p:strVal val="#ppt_h+1"/>
                                          </p:val>
                                        </p:tav>
                                        <p:tav tm="100000">
                                          <p:val>
                                            <p:strVal val="#ppt_y"/>
                                          </p:val>
                                        </p:tav>
                                      </p:tavLst>
                                    </p:anim>
                                    <p:animEffect transition="in" filter="fade">
                                      <p:cBhvr>
                                        <p:cTn id="37" dur="500"/>
                                        <p:tgtEl>
                                          <p:spTgt spid="137221">
                                            <p:txEl>
                                              <p:pRg st="0" end="0"/>
                                            </p:txEl>
                                          </p:spTgt>
                                        </p:tgtEl>
                                      </p:cBhvr>
                                    </p:animEffect>
                                  </p:childTnLst>
                                </p:cTn>
                              </p:par>
                            </p:childTnLst>
                          </p:cTn>
                        </p:par>
                      </p:childTnLst>
                    </p:cTn>
                  </p:par>
                  <p:par>
                    <p:cTn id="38" fill="hold" nodeType="clickPar">
                      <p:stCondLst>
                        <p:cond delay="indefinite"/>
                      </p:stCondLst>
                      <p:childTnLst>
                        <p:par>
                          <p:cTn id="39" fill="hold" nodeType="withGroup">
                            <p:stCondLst>
                              <p:cond delay="0"/>
                            </p:stCondLst>
                            <p:childTnLst>
                              <p:par>
                                <p:cTn id="40" presetID="58" presetClass="entr" presetSubtype="0" accel="100000" fill="hold" grpId="0" nodeType="clickEffect">
                                  <p:stCondLst>
                                    <p:cond delay="0"/>
                                  </p:stCondLst>
                                  <p:childTnLst>
                                    <p:set>
                                      <p:cBhvr>
                                        <p:cTn id="41" dur="1" fill="hold">
                                          <p:stCondLst>
                                            <p:cond delay="0"/>
                                          </p:stCondLst>
                                        </p:cTn>
                                        <p:tgtEl>
                                          <p:spTgt spid="137221">
                                            <p:txEl>
                                              <p:pRg st="1" end="1"/>
                                            </p:txEl>
                                          </p:spTgt>
                                        </p:tgtEl>
                                        <p:attrNameLst>
                                          <p:attrName>style.visibility</p:attrName>
                                        </p:attrNameLst>
                                      </p:cBhvr>
                                      <p:to>
                                        <p:strVal val="visible"/>
                                      </p:to>
                                    </p:set>
                                    <p:anim calcmode="lin" valueType="num">
                                      <p:cBhvr>
                                        <p:cTn id="42" dur="500" fill="hold"/>
                                        <p:tgtEl>
                                          <p:spTgt spid="137221">
                                            <p:txEl>
                                              <p:pRg st="1" end="1"/>
                                            </p:txEl>
                                          </p:spTgt>
                                        </p:tgtEl>
                                        <p:attrNameLst>
                                          <p:attrName>ppt_w</p:attrName>
                                        </p:attrNameLst>
                                      </p:cBhvr>
                                      <p:tavLst>
                                        <p:tav tm="0">
                                          <p:val>
                                            <p:strVal val="#ppt_w*2.5"/>
                                          </p:val>
                                        </p:tav>
                                        <p:tav tm="100000">
                                          <p:val>
                                            <p:strVal val="#ppt_w"/>
                                          </p:val>
                                        </p:tav>
                                      </p:tavLst>
                                    </p:anim>
                                    <p:anim calcmode="lin" valueType="num">
                                      <p:cBhvr>
                                        <p:cTn id="43" dur="500" fill="hold"/>
                                        <p:tgtEl>
                                          <p:spTgt spid="137221">
                                            <p:txEl>
                                              <p:pRg st="1" end="1"/>
                                            </p:txEl>
                                          </p:spTgt>
                                        </p:tgtEl>
                                        <p:attrNameLst>
                                          <p:attrName>ppt_h</p:attrName>
                                        </p:attrNameLst>
                                      </p:cBhvr>
                                      <p:tavLst>
                                        <p:tav tm="0">
                                          <p:val>
                                            <p:strVal val="#ppt_h*0.01"/>
                                          </p:val>
                                        </p:tav>
                                        <p:tav tm="100000">
                                          <p:val>
                                            <p:strVal val="#ppt_h"/>
                                          </p:val>
                                        </p:tav>
                                      </p:tavLst>
                                    </p:anim>
                                    <p:anim calcmode="lin" valueType="num">
                                      <p:cBhvr>
                                        <p:cTn id="44" dur="500" fill="hold"/>
                                        <p:tgtEl>
                                          <p:spTgt spid="137221">
                                            <p:txEl>
                                              <p:pRg st="1" end="1"/>
                                            </p:txEl>
                                          </p:spTgt>
                                        </p:tgtEl>
                                        <p:attrNameLst>
                                          <p:attrName>ppt_x</p:attrName>
                                        </p:attrNameLst>
                                      </p:cBhvr>
                                      <p:tavLst>
                                        <p:tav tm="0">
                                          <p:val>
                                            <p:strVal val="#ppt_x"/>
                                          </p:val>
                                        </p:tav>
                                        <p:tav tm="100000">
                                          <p:val>
                                            <p:strVal val="#ppt_x"/>
                                          </p:val>
                                        </p:tav>
                                      </p:tavLst>
                                    </p:anim>
                                    <p:anim calcmode="lin" valueType="num">
                                      <p:cBhvr>
                                        <p:cTn id="45" dur="500" fill="hold"/>
                                        <p:tgtEl>
                                          <p:spTgt spid="137221">
                                            <p:txEl>
                                              <p:pRg st="1" end="1"/>
                                            </p:txEl>
                                          </p:spTgt>
                                        </p:tgtEl>
                                        <p:attrNameLst>
                                          <p:attrName>ppt_y</p:attrName>
                                        </p:attrNameLst>
                                      </p:cBhvr>
                                      <p:tavLst>
                                        <p:tav tm="0">
                                          <p:val>
                                            <p:strVal val="#ppt_h+1"/>
                                          </p:val>
                                        </p:tav>
                                        <p:tav tm="100000">
                                          <p:val>
                                            <p:strVal val="#ppt_y"/>
                                          </p:val>
                                        </p:tav>
                                      </p:tavLst>
                                    </p:anim>
                                    <p:animEffect transition="in" filter="fade">
                                      <p:cBhvr>
                                        <p:cTn id="46" dur="500"/>
                                        <p:tgtEl>
                                          <p:spTgt spid="137221">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7218" grpId="0"/>
      <p:bldP spid="137220" grpId="0" build="p"/>
      <p:bldP spid="137221" grpId="0" build="p"/>
    </p:bldLst>
  </p:timing>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9026" name="Rectangle 2">
            <a:extLst>
              <a:ext uri="{FF2B5EF4-FFF2-40B4-BE49-F238E27FC236}">
                <a16:creationId xmlns:a16="http://schemas.microsoft.com/office/drawing/2014/main" id="{FA501564-3F57-F043-BB66-2D7C8F5B96A8}"/>
              </a:ext>
            </a:extLst>
          </p:cNvPr>
          <p:cNvSpPr>
            <a:spLocks noGrp="1" noChangeArrowheads="1"/>
          </p:cNvSpPr>
          <p:nvPr>
            <p:ph type="title"/>
          </p:nvPr>
        </p:nvSpPr>
        <p:spPr/>
        <p:txBody>
          <a:bodyPr/>
          <a:lstStyle/>
          <a:p>
            <a:r>
              <a:rPr lang="en-US" altLang="en-US"/>
              <a:t>For example</a:t>
            </a:r>
          </a:p>
        </p:txBody>
      </p:sp>
      <p:pic>
        <p:nvPicPr>
          <p:cNvPr id="129031" name="Picture 7" descr="Kandinsky, Wassily (1866-1944) , Russian painter">
            <a:extLst>
              <a:ext uri="{FF2B5EF4-FFF2-40B4-BE49-F238E27FC236}">
                <a16:creationId xmlns:a16="http://schemas.microsoft.com/office/drawing/2014/main" id="{EAAA570C-8770-194D-9C26-FBAB28A87CA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890668" y="0"/>
            <a:ext cx="4286250" cy="27527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29035" name="Picture 11" descr="da-vinci-girl-with-a-dali-rose">
            <a:hlinkClick r:id="rId4" tooltip="Da Vinci Girl with a Dali Rose"/>
            <a:extLst>
              <a:ext uri="{FF2B5EF4-FFF2-40B4-BE49-F238E27FC236}">
                <a16:creationId xmlns:a16="http://schemas.microsoft.com/office/drawing/2014/main" id="{35E884C3-E30C-8943-8A27-F7639D2A4EB2}"/>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214269" y="3763963"/>
            <a:ext cx="2620963" cy="304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29036" name="Rectangle 12">
            <a:extLst>
              <a:ext uri="{FF2B5EF4-FFF2-40B4-BE49-F238E27FC236}">
                <a16:creationId xmlns:a16="http://schemas.microsoft.com/office/drawing/2014/main" id="{AD9D015A-5B3A-4C45-8669-B7C155AD3810}"/>
              </a:ext>
            </a:extLst>
          </p:cNvPr>
          <p:cNvSpPr>
            <a:spLocks noChangeArrowheads="1"/>
          </p:cNvSpPr>
          <p:nvPr/>
        </p:nvSpPr>
        <p:spPr bwMode="auto">
          <a:xfrm>
            <a:off x="862013" y="2279393"/>
            <a:ext cx="4572000" cy="267765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1000">
                <a:solidFill>
                  <a:schemeClr val="tx1"/>
                </a:solidFill>
                <a:latin typeface="Times New Roman" panose="02020603050405020304" pitchFamily="18" charset="0"/>
              </a:defRPr>
            </a:lvl1pPr>
            <a:lvl2pPr marL="742950" indent="-285750" eaLnBrk="0" hangingPunct="0">
              <a:defRPr sz="1000">
                <a:solidFill>
                  <a:schemeClr val="tx1"/>
                </a:solidFill>
                <a:latin typeface="Times New Roman" panose="02020603050405020304" pitchFamily="18" charset="0"/>
              </a:defRPr>
            </a:lvl2pPr>
            <a:lvl3pPr marL="1143000" indent="-228600" eaLnBrk="0" hangingPunct="0">
              <a:defRPr sz="1000">
                <a:solidFill>
                  <a:schemeClr val="tx1"/>
                </a:solidFill>
                <a:latin typeface="Times New Roman" panose="02020603050405020304" pitchFamily="18" charset="0"/>
              </a:defRPr>
            </a:lvl3pPr>
            <a:lvl4pPr marL="1600200" indent="-228600" eaLnBrk="0" hangingPunct="0">
              <a:defRPr sz="1000">
                <a:solidFill>
                  <a:schemeClr val="tx1"/>
                </a:solidFill>
                <a:latin typeface="Times New Roman" panose="02020603050405020304" pitchFamily="18" charset="0"/>
              </a:defRPr>
            </a:lvl4pPr>
            <a:lvl5pPr marL="2057400" indent="-228600" eaLnBrk="0" hangingPunct="0">
              <a:defRPr sz="1000">
                <a:solidFill>
                  <a:schemeClr val="tx1"/>
                </a:solidFill>
                <a:latin typeface="Times New Roman" panose="02020603050405020304" pitchFamily="18" charset="0"/>
              </a:defRPr>
            </a:lvl5pPr>
            <a:lvl6pPr marL="2514600" indent="-228600" eaLnBrk="0" fontAlgn="base" hangingPunct="0">
              <a:spcBef>
                <a:spcPct val="0"/>
              </a:spcBef>
              <a:spcAft>
                <a:spcPct val="0"/>
              </a:spcAft>
              <a:defRPr sz="1000">
                <a:solidFill>
                  <a:schemeClr val="tx1"/>
                </a:solidFill>
                <a:latin typeface="Times New Roman" panose="02020603050405020304" pitchFamily="18" charset="0"/>
              </a:defRPr>
            </a:lvl6pPr>
            <a:lvl7pPr marL="2971800" indent="-228600" eaLnBrk="0" fontAlgn="base" hangingPunct="0">
              <a:spcBef>
                <a:spcPct val="0"/>
              </a:spcBef>
              <a:spcAft>
                <a:spcPct val="0"/>
              </a:spcAft>
              <a:defRPr sz="1000">
                <a:solidFill>
                  <a:schemeClr val="tx1"/>
                </a:solidFill>
                <a:latin typeface="Times New Roman" panose="02020603050405020304" pitchFamily="18" charset="0"/>
              </a:defRPr>
            </a:lvl7pPr>
            <a:lvl8pPr marL="3429000" indent="-228600" eaLnBrk="0" fontAlgn="base" hangingPunct="0">
              <a:spcBef>
                <a:spcPct val="0"/>
              </a:spcBef>
              <a:spcAft>
                <a:spcPct val="0"/>
              </a:spcAft>
              <a:defRPr sz="1000">
                <a:solidFill>
                  <a:schemeClr val="tx1"/>
                </a:solidFill>
                <a:latin typeface="Times New Roman" panose="02020603050405020304" pitchFamily="18" charset="0"/>
              </a:defRPr>
            </a:lvl8pPr>
            <a:lvl9pPr marL="3886200" indent="-228600" eaLnBrk="0" fontAlgn="base" hangingPunct="0">
              <a:spcBef>
                <a:spcPct val="0"/>
              </a:spcBef>
              <a:spcAft>
                <a:spcPct val="0"/>
              </a:spcAft>
              <a:defRPr sz="1000">
                <a:solidFill>
                  <a:schemeClr val="tx1"/>
                </a:solidFill>
                <a:latin typeface="Times New Roman" panose="02020603050405020304" pitchFamily="18" charset="0"/>
              </a:defRPr>
            </a:lvl9pPr>
          </a:lstStyle>
          <a:p>
            <a:pPr eaLnBrk="1" hangingPunct="1"/>
            <a:r>
              <a:rPr lang="en-US" altLang="en-US" sz="2400" dirty="0"/>
              <a:t>Another approach is to say that “art” is basically a</a:t>
            </a:r>
          </a:p>
          <a:p>
            <a:pPr eaLnBrk="1" hangingPunct="1"/>
            <a:r>
              <a:rPr lang="en-US" altLang="en-US" sz="2400" dirty="0"/>
              <a:t>sociological category, that whatever art schools and</a:t>
            </a:r>
          </a:p>
          <a:p>
            <a:pPr eaLnBrk="1" hangingPunct="1"/>
            <a:r>
              <a:rPr lang="en-US" altLang="en-US" sz="2400" dirty="0"/>
              <a:t>museums and artists get away with is considered art</a:t>
            </a:r>
          </a:p>
          <a:p>
            <a:pPr eaLnBrk="1" hangingPunct="1"/>
            <a:r>
              <a:rPr lang="en-US" altLang="en-US" sz="2400" dirty="0"/>
              <a:t>regardless of formal definitions.</a:t>
            </a:r>
          </a:p>
        </p:txBody>
      </p:sp>
      <p:pic>
        <p:nvPicPr>
          <p:cNvPr id="129038" name="Picture 14" descr="Espacio de Paz de Eduardo Chillida Juantegui en el centro Txillida Leku">
            <a:extLst>
              <a:ext uri="{FF2B5EF4-FFF2-40B4-BE49-F238E27FC236}">
                <a16:creationId xmlns:a16="http://schemas.microsoft.com/office/drawing/2014/main" id="{33A89C1C-6AA2-2746-B7C2-4BB5EC525A0F}"/>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8801100" y="2752725"/>
            <a:ext cx="3429000" cy="26289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6" presetClass="entr" presetSubtype="0" fill="hold" grpId="0" nodeType="clickEffect">
                                  <p:stCondLst>
                                    <p:cond delay="0"/>
                                  </p:stCondLst>
                                  <p:childTnLst>
                                    <p:set>
                                      <p:cBhvr>
                                        <p:cTn id="6" dur="1" fill="hold">
                                          <p:stCondLst>
                                            <p:cond delay="0"/>
                                          </p:stCondLst>
                                        </p:cTn>
                                        <p:tgtEl>
                                          <p:spTgt spid="129026"/>
                                        </p:tgtEl>
                                        <p:attrNameLst>
                                          <p:attrName>style.visibility</p:attrName>
                                        </p:attrNameLst>
                                      </p:cBhvr>
                                      <p:to>
                                        <p:strVal val="visible"/>
                                      </p:to>
                                    </p:set>
                                    <p:animEffect transition="in" filter="wipe(down)">
                                      <p:cBhvr>
                                        <p:cTn id="7" dur="580">
                                          <p:stCondLst>
                                            <p:cond delay="0"/>
                                          </p:stCondLst>
                                        </p:cTn>
                                        <p:tgtEl>
                                          <p:spTgt spid="129026"/>
                                        </p:tgtEl>
                                      </p:cBhvr>
                                    </p:animEffect>
                                    <p:anim calcmode="lin" valueType="num">
                                      <p:cBhvr>
                                        <p:cTn id="8" dur="1822" tmFilter="0,0; 0.14,0.36; 0.43,0.73; 0.71,0.91; 1.0,1.0">
                                          <p:stCondLst>
                                            <p:cond delay="0"/>
                                          </p:stCondLst>
                                        </p:cTn>
                                        <p:tgtEl>
                                          <p:spTgt spid="129026"/>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129026"/>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129026"/>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129026"/>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129026"/>
                                        </p:tgtEl>
                                        <p:attrNameLst>
                                          <p:attrName>ppt_y</p:attrName>
                                        </p:attrNameLst>
                                      </p:cBhvr>
                                      <p:tavLst>
                                        <p:tav tm="0" fmla="#ppt_y-sin(pi*$)/81">
                                          <p:val>
                                            <p:fltVal val="0"/>
                                          </p:val>
                                        </p:tav>
                                        <p:tav tm="100000">
                                          <p:val>
                                            <p:fltVal val="1"/>
                                          </p:val>
                                        </p:tav>
                                      </p:tavLst>
                                    </p:anim>
                                    <p:animScale>
                                      <p:cBhvr>
                                        <p:cTn id="13" dur="26">
                                          <p:stCondLst>
                                            <p:cond delay="650"/>
                                          </p:stCondLst>
                                        </p:cTn>
                                        <p:tgtEl>
                                          <p:spTgt spid="129026"/>
                                        </p:tgtEl>
                                      </p:cBhvr>
                                      <p:to x="100000" y="60000"/>
                                    </p:animScale>
                                    <p:animScale>
                                      <p:cBhvr>
                                        <p:cTn id="14" dur="166" decel="50000">
                                          <p:stCondLst>
                                            <p:cond delay="676"/>
                                          </p:stCondLst>
                                        </p:cTn>
                                        <p:tgtEl>
                                          <p:spTgt spid="129026"/>
                                        </p:tgtEl>
                                      </p:cBhvr>
                                      <p:to x="100000" y="100000"/>
                                    </p:animScale>
                                    <p:animScale>
                                      <p:cBhvr>
                                        <p:cTn id="15" dur="26">
                                          <p:stCondLst>
                                            <p:cond delay="1312"/>
                                          </p:stCondLst>
                                        </p:cTn>
                                        <p:tgtEl>
                                          <p:spTgt spid="129026"/>
                                        </p:tgtEl>
                                      </p:cBhvr>
                                      <p:to x="100000" y="80000"/>
                                    </p:animScale>
                                    <p:animScale>
                                      <p:cBhvr>
                                        <p:cTn id="16" dur="166" decel="50000">
                                          <p:stCondLst>
                                            <p:cond delay="1338"/>
                                          </p:stCondLst>
                                        </p:cTn>
                                        <p:tgtEl>
                                          <p:spTgt spid="129026"/>
                                        </p:tgtEl>
                                      </p:cBhvr>
                                      <p:to x="100000" y="100000"/>
                                    </p:animScale>
                                    <p:animScale>
                                      <p:cBhvr>
                                        <p:cTn id="17" dur="26">
                                          <p:stCondLst>
                                            <p:cond delay="1642"/>
                                          </p:stCondLst>
                                        </p:cTn>
                                        <p:tgtEl>
                                          <p:spTgt spid="129026"/>
                                        </p:tgtEl>
                                      </p:cBhvr>
                                      <p:to x="100000" y="90000"/>
                                    </p:animScale>
                                    <p:animScale>
                                      <p:cBhvr>
                                        <p:cTn id="18" dur="166" decel="50000">
                                          <p:stCondLst>
                                            <p:cond delay="1668"/>
                                          </p:stCondLst>
                                        </p:cTn>
                                        <p:tgtEl>
                                          <p:spTgt spid="129026"/>
                                        </p:tgtEl>
                                      </p:cBhvr>
                                      <p:to x="100000" y="100000"/>
                                    </p:animScale>
                                    <p:animScale>
                                      <p:cBhvr>
                                        <p:cTn id="19" dur="26">
                                          <p:stCondLst>
                                            <p:cond delay="1808"/>
                                          </p:stCondLst>
                                        </p:cTn>
                                        <p:tgtEl>
                                          <p:spTgt spid="129026"/>
                                        </p:tgtEl>
                                      </p:cBhvr>
                                      <p:to x="100000" y="95000"/>
                                    </p:animScale>
                                    <p:animScale>
                                      <p:cBhvr>
                                        <p:cTn id="20" dur="166" decel="50000">
                                          <p:stCondLst>
                                            <p:cond delay="1834"/>
                                          </p:stCondLst>
                                        </p:cTn>
                                        <p:tgtEl>
                                          <p:spTgt spid="129026"/>
                                        </p:tgtEl>
                                      </p:cBhvr>
                                      <p:to x="100000" y="100000"/>
                                    </p:animScale>
                                  </p:childTnLst>
                                </p:cTn>
                              </p:par>
                            </p:childTnLst>
                          </p:cTn>
                        </p:par>
                      </p:childTnLst>
                    </p:cTn>
                  </p:par>
                  <p:par>
                    <p:cTn id="21" fill="hold" nodeType="clickPar">
                      <p:stCondLst>
                        <p:cond delay="indefinite"/>
                      </p:stCondLst>
                      <p:childTnLst>
                        <p:par>
                          <p:cTn id="22" fill="hold" nodeType="withGroup">
                            <p:stCondLst>
                              <p:cond delay="0"/>
                            </p:stCondLst>
                            <p:childTnLst>
                              <p:par>
                                <p:cTn id="23" presetID="51" presetClass="entr" presetSubtype="0" fill="hold" nodeType="clickEffect">
                                  <p:stCondLst>
                                    <p:cond delay="0"/>
                                  </p:stCondLst>
                                  <p:childTnLst>
                                    <p:set>
                                      <p:cBhvr>
                                        <p:cTn id="24" dur="1" fill="hold">
                                          <p:stCondLst>
                                            <p:cond delay="0"/>
                                          </p:stCondLst>
                                        </p:cTn>
                                        <p:tgtEl>
                                          <p:spTgt spid="129035"/>
                                        </p:tgtEl>
                                        <p:attrNameLst>
                                          <p:attrName>style.visibility</p:attrName>
                                        </p:attrNameLst>
                                      </p:cBhvr>
                                      <p:to>
                                        <p:strVal val="visible"/>
                                      </p:to>
                                    </p:set>
                                    <p:animEffect transition="in" filter="fade">
                                      <p:cBhvr>
                                        <p:cTn id="25" dur="770" decel="100000"/>
                                        <p:tgtEl>
                                          <p:spTgt spid="129035"/>
                                        </p:tgtEl>
                                      </p:cBhvr>
                                    </p:animEffect>
                                    <p:animScale>
                                      <p:cBhvr>
                                        <p:cTn id="26" dur="770" decel="100000"/>
                                        <p:tgtEl>
                                          <p:spTgt spid="129035"/>
                                        </p:tgtEl>
                                      </p:cBhvr>
                                      <p:from x="10000" y="10000"/>
                                      <p:to x="200000" y="450000"/>
                                    </p:animScale>
                                    <p:animScale>
                                      <p:cBhvr>
                                        <p:cTn id="27" dur="1230" accel="100000" fill="hold">
                                          <p:stCondLst>
                                            <p:cond delay="770"/>
                                          </p:stCondLst>
                                        </p:cTn>
                                        <p:tgtEl>
                                          <p:spTgt spid="129035"/>
                                        </p:tgtEl>
                                      </p:cBhvr>
                                      <p:from x="200000" y="450000"/>
                                      <p:to x="100000" y="100000"/>
                                    </p:animScale>
                                    <p:set>
                                      <p:cBhvr>
                                        <p:cTn id="28" dur="770" fill="hold"/>
                                        <p:tgtEl>
                                          <p:spTgt spid="129035"/>
                                        </p:tgtEl>
                                        <p:attrNameLst>
                                          <p:attrName>ppt_x</p:attrName>
                                        </p:attrNameLst>
                                      </p:cBhvr>
                                      <p:to>
                                        <p:strVal val="(0.5)"/>
                                      </p:to>
                                    </p:set>
                                    <p:anim from="(0.5)" to="(#ppt_x)" calcmode="lin" valueType="num">
                                      <p:cBhvr>
                                        <p:cTn id="29" dur="1230" accel="100000" fill="hold">
                                          <p:stCondLst>
                                            <p:cond delay="770"/>
                                          </p:stCondLst>
                                        </p:cTn>
                                        <p:tgtEl>
                                          <p:spTgt spid="129035"/>
                                        </p:tgtEl>
                                        <p:attrNameLst>
                                          <p:attrName>ppt_x</p:attrName>
                                        </p:attrNameLst>
                                      </p:cBhvr>
                                    </p:anim>
                                    <p:set>
                                      <p:cBhvr>
                                        <p:cTn id="30" dur="770" fill="hold"/>
                                        <p:tgtEl>
                                          <p:spTgt spid="129035"/>
                                        </p:tgtEl>
                                        <p:attrNameLst>
                                          <p:attrName>ppt_y</p:attrName>
                                        </p:attrNameLst>
                                      </p:cBhvr>
                                      <p:to>
                                        <p:strVal val="(#ppt_y+0.4)"/>
                                      </p:to>
                                    </p:set>
                                    <p:anim from="(#ppt_y+0.4)" to="(#ppt_y)" calcmode="lin" valueType="num">
                                      <p:cBhvr>
                                        <p:cTn id="31" dur="1230" accel="100000" fill="hold">
                                          <p:stCondLst>
                                            <p:cond delay="770"/>
                                          </p:stCondLst>
                                        </p:cTn>
                                        <p:tgtEl>
                                          <p:spTgt spid="129035"/>
                                        </p:tgtEl>
                                        <p:attrNameLst>
                                          <p:attrName>ppt_y</p:attrName>
                                        </p:attrNameLst>
                                      </p:cBhvr>
                                    </p:anim>
                                  </p:childTnLst>
                                </p:cTn>
                              </p:par>
                            </p:childTnLst>
                          </p:cTn>
                        </p:par>
                      </p:childTnLst>
                    </p:cTn>
                  </p:par>
                  <p:par>
                    <p:cTn id="32" fill="hold" nodeType="clickPar">
                      <p:stCondLst>
                        <p:cond delay="indefinite"/>
                      </p:stCondLst>
                      <p:childTnLst>
                        <p:par>
                          <p:cTn id="33" fill="hold" nodeType="withGroup">
                            <p:stCondLst>
                              <p:cond delay="0"/>
                            </p:stCondLst>
                            <p:childTnLst>
                              <p:par>
                                <p:cTn id="34" presetID="26" presetClass="entr" presetSubtype="0" fill="hold" nodeType="clickEffect">
                                  <p:stCondLst>
                                    <p:cond delay="0"/>
                                  </p:stCondLst>
                                  <p:childTnLst>
                                    <p:set>
                                      <p:cBhvr>
                                        <p:cTn id="35" dur="1" fill="hold">
                                          <p:stCondLst>
                                            <p:cond delay="0"/>
                                          </p:stCondLst>
                                        </p:cTn>
                                        <p:tgtEl>
                                          <p:spTgt spid="129031"/>
                                        </p:tgtEl>
                                        <p:attrNameLst>
                                          <p:attrName>style.visibility</p:attrName>
                                        </p:attrNameLst>
                                      </p:cBhvr>
                                      <p:to>
                                        <p:strVal val="visible"/>
                                      </p:to>
                                    </p:set>
                                    <p:animEffect transition="in" filter="wipe(down)">
                                      <p:cBhvr>
                                        <p:cTn id="36" dur="580">
                                          <p:stCondLst>
                                            <p:cond delay="0"/>
                                          </p:stCondLst>
                                        </p:cTn>
                                        <p:tgtEl>
                                          <p:spTgt spid="129031"/>
                                        </p:tgtEl>
                                      </p:cBhvr>
                                    </p:animEffect>
                                    <p:anim calcmode="lin" valueType="num">
                                      <p:cBhvr>
                                        <p:cTn id="37" dur="1822" tmFilter="0,0; 0.14,0.36; 0.43,0.73; 0.71,0.91; 1.0,1.0">
                                          <p:stCondLst>
                                            <p:cond delay="0"/>
                                          </p:stCondLst>
                                        </p:cTn>
                                        <p:tgtEl>
                                          <p:spTgt spid="129031"/>
                                        </p:tgtEl>
                                        <p:attrNameLst>
                                          <p:attrName>ppt_x</p:attrName>
                                        </p:attrNameLst>
                                      </p:cBhvr>
                                      <p:tavLst>
                                        <p:tav tm="0">
                                          <p:val>
                                            <p:strVal val="#ppt_x-0.25"/>
                                          </p:val>
                                        </p:tav>
                                        <p:tav tm="100000">
                                          <p:val>
                                            <p:strVal val="#ppt_x"/>
                                          </p:val>
                                        </p:tav>
                                      </p:tavLst>
                                    </p:anim>
                                    <p:anim calcmode="lin" valueType="num">
                                      <p:cBhvr>
                                        <p:cTn id="38" dur="664" tmFilter="0.0,0.0; 0.25,0.07; 0.50,0.2; 0.75,0.467; 1.0,1.0">
                                          <p:stCondLst>
                                            <p:cond delay="0"/>
                                          </p:stCondLst>
                                        </p:cTn>
                                        <p:tgtEl>
                                          <p:spTgt spid="129031"/>
                                        </p:tgtEl>
                                        <p:attrNameLst>
                                          <p:attrName>ppt_y</p:attrName>
                                        </p:attrNameLst>
                                      </p:cBhvr>
                                      <p:tavLst>
                                        <p:tav tm="0" fmla="#ppt_y-sin(pi*$)/3">
                                          <p:val>
                                            <p:fltVal val="0.5"/>
                                          </p:val>
                                        </p:tav>
                                        <p:tav tm="100000">
                                          <p:val>
                                            <p:fltVal val="1"/>
                                          </p:val>
                                        </p:tav>
                                      </p:tavLst>
                                    </p:anim>
                                    <p:anim calcmode="lin" valueType="num">
                                      <p:cBhvr>
                                        <p:cTn id="39" dur="664" tmFilter="0, 0; 0.125,0.2665; 0.25,0.4; 0.375,0.465; 0.5,0.5;  0.625,0.535; 0.75,0.6; 0.875,0.7335; 1,1">
                                          <p:stCondLst>
                                            <p:cond delay="664"/>
                                          </p:stCondLst>
                                        </p:cTn>
                                        <p:tgtEl>
                                          <p:spTgt spid="129031"/>
                                        </p:tgtEl>
                                        <p:attrNameLst>
                                          <p:attrName>ppt_y</p:attrName>
                                        </p:attrNameLst>
                                      </p:cBhvr>
                                      <p:tavLst>
                                        <p:tav tm="0" fmla="#ppt_y-sin(pi*$)/9">
                                          <p:val>
                                            <p:fltVal val="0"/>
                                          </p:val>
                                        </p:tav>
                                        <p:tav tm="100000">
                                          <p:val>
                                            <p:fltVal val="1"/>
                                          </p:val>
                                        </p:tav>
                                      </p:tavLst>
                                    </p:anim>
                                    <p:anim calcmode="lin" valueType="num">
                                      <p:cBhvr>
                                        <p:cTn id="40" dur="332" tmFilter="0, 0; 0.125,0.2665; 0.25,0.4; 0.375,0.465; 0.5,0.5;  0.625,0.535; 0.75,0.6; 0.875,0.7335; 1,1">
                                          <p:stCondLst>
                                            <p:cond delay="1324"/>
                                          </p:stCondLst>
                                        </p:cTn>
                                        <p:tgtEl>
                                          <p:spTgt spid="129031"/>
                                        </p:tgtEl>
                                        <p:attrNameLst>
                                          <p:attrName>ppt_y</p:attrName>
                                        </p:attrNameLst>
                                      </p:cBhvr>
                                      <p:tavLst>
                                        <p:tav tm="0" fmla="#ppt_y-sin(pi*$)/27">
                                          <p:val>
                                            <p:fltVal val="0"/>
                                          </p:val>
                                        </p:tav>
                                        <p:tav tm="100000">
                                          <p:val>
                                            <p:fltVal val="1"/>
                                          </p:val>
                                        </p:tav>
                                      </p:tavLst>
                                    </p:anim>
                                    <p:anim calcmode="lin" valueType="num">
                                      <p:cBhvr>
                                        <p:cTn id="41" dur="164" tmFilter="0, 0; 0.125,0.2665; 0.25,0.4; 0.375,0.465; 0.5,0.5;  0.625,0.535; 0.75,0.6; 0.875,0.7335; 1,1">
                                          <p:stCondLst>
                                            <p:cond delay="1656"/>
                                          </p:stCondLst>
                                        </p:cTn>
                                        <p:tgtEl>
                                          <p:spTgt spid="129031"/>
                                        </p:tgtEl>
                                        <p:attrNameLst>
                                          <p:attrName>ppt_y</p:attrName>
                                        </p:attrNameLst>
                                      </p:cBhvr>
                                      <p:tavLst>
                                        <p:tav tm="0" fmla="#ppt_y-sin(pi*$)/81">
                                          <p:val>
                                            <p:fltVal val="0"/>
                                          </p:val>
                                        </p:tav>
                                        <p:tav tm="100000">
                                          <p:val>
                                            <p:fltVal val="1"/>
                                          </p:val>
                                        </p:tav>
                                      </p:tavLst>
                                    </p:anim>
                                    <p:animScale>
                                      <p:cBhvr>
                                        <p:cTn id="42" dur="26">
                                          <p:stCondLst>
                                            <p:cond delay="650"/>
                                          </p:stCondLst>
                                        </p:cTn>
                                        <p:tgtEl>
                                          <p:spTgt spid="129031"/>
                                        </p:tgtEl>
                                      </p:cBhvr>
                                      <p:to x="100000" y="60000"/>
                                    </p:animScale>
                                    <p:animScale>
                                      <p:cBhvr>
                                        <p:cTn id="43" dur="166" decel="50000">
                                          <p:stCondLst>
                                            <p:cond delay="676"/>
                                          </p:stCondLst>
                                        </p:cTn>
                                        <p:tgtEl>
                                          <p:spTgt spid="129031"/>
                                        </p:tgtEl>
                                      </p:cBhvr>
                                      <p:to x="100000" y="100000"/>
                                    </p:animScale>
                                    <p:animScale>
                                      <p:cBhvr>
                                        <p:cTn id="44" dur="26">
                                          <p:stCondLst>
                                            <p:cond delay="1312"/>
                                          </p:stCondLst>
                                        </p:cTn>
                                        <p:tgtEl>
                                          <p:spTgt spid="129031"/>
                                        </p:tgtEl>
                                      </p:cBhvr>
                                      <p:to x="100000" y="80000"/>
                                    </p:animScale>
                                    <p:animScale>
                                      <p:cBhvr>
                                        <p:cTn id="45" dur="166" decel="50000">
                                          <p:stCondLst>
                                            <p:cond delay="1338"/>
                                          </p:stCondLst>
                                        </p:cTn>
                                        <p:tgtEl>
                                          <p:spTgt spid="129031"/>
                                        </p:tgtEl>
                                      </p:cBhvr>
                                      <p:to x="100000" y="100000"/>
                                    </p:animScale>
                                    <p:animScale>
                                      <p:cBhvr>
                                        <p:cTn id="46" dur="26">
                                          <p:stCondLst>
                                            <p:cond delay="1642"/>
                                          </p:stCondLst>
                                        </p:cTn>
                                        <p:tgtEl>
                                          <p:spTgt spid="129031"/>
                                        </p:tgtEl>
                                      </p:cBhvr>
                                      <p:to x="100000" y="90000"/>
                                    </p:animScale>
                                    <p:animScale>
                                      <p:cBhvr>
                                        <p:cTn id="47" dur="166" decel="50000">
                                          <p:stCondLst>
                                            <p:cond delay="1668"/>
                                          </p:stCondLst>
                                        </p:cTn>
                                        <p:tgtEl>
                                          <p:spTgt spid="129031"/>
                                        </p:tgtEl>
                                      </p:cBhvr>
                                      <p:to x="100000" y="100000"/>
                                    </p:animScale>
                                    <p:animScale>
                                      <p:cBhvr>
                                        <p:cTn id="48" dur="26">
                                          <p:stCondLst>
                                            <p:cond delay="1808"/>
                                          </p:stCondLst>
                                        </p:cTn>
                                        <p:tgtEl>
                                          <p:spTgt spid="129031"/>
                                        </p:tgtEl>
                                      </p:cBhvr>
                                      <p:to x="100000" y="95000"/>
                                    </p:animScale>
                                    <p:animScale>
                                      <p:cBhvr>
                                        <p:cTn id="49" dur="166" decel="50000">
                                          <p:stCondLst>
                                            <p:cond delay="1834"/>
                                          </p:stCondLst>
                                        </p:cTn>
                                        <p:tgtEl>
                                          <p:spTgt spid="129031"/>
                                        </p:tgtEl>
                                      </p:cBhvr>
                                      <p:to x="100000" y="100000"/>
                                    </p:animScale>
                                  </p:childTnLst>
                                </p:cTn>
                              </p:par>
                            </p:childTnLst>
                          </p:cTn>
                        </p:par>
                      </p:childTnLst>
                    </p:cTn>
                  </p:par>
                  <p:par>
                    <p:cTn id="50" fill="hold" nodeType="clickPar">
                      <p:stCondLst>
                        <p:cond delay="indefinite"/>
                      </p:stCondLst>
                      <p:childTnLst>
                        <p:par>
                          <p:cTn id="51" fill="hold" nodeType="withGroup">
                            <p:stCondLst>
                              <p:cond delay="0"/>
                            </p:stCondLst>
                            <p:childTnLst>
                              <p:par>
                                <p:cTn id="52" presetID="3" presetClass="exit" presetSubtype="10" fill="hold" nodeType="clickEffect">
                                  <p:stCondLst>
                                    <p:cond delay="0"/>
                                  </p:stCondLst>
                                  <p:childTnLst>
                                    <p:animEffect transition="out" filter="blinds(horizontal)">
                                      <p:cBhvr>
                                        <p:cTn id="53" dur="500"/>
                                        <p:tgtEl>
                                          <p:spTgt spid="129035"/>
                                        </p:tgtEl>
                                      </p:cBhvr>
                                    </p:animEffect>
                                    <p:set>
                                      <p:cBhvr>
                                        <p:cTn id="54" dur="1" fill="hold">
                                          <p:stCondLst>
                                            <p:cond delay="499"/>
                                          </p:stCondLst>
                                        </p:cTn>
                                        <p:tgtEl>
                                          <p:spTgt spid="129035"/>
                                        </p:tgtEl>
                                        <p:attrNameLst>
                                          <p:attrName>style.visibility</p:attrName>
                                        </p:attrNameLst>
                                      </p:cBhvr>
                                      <p:to>
                                        <p:strVal val="hidden"/>
                                      </p:to>
                                    </p:set>
                                  </p:childTnLst>
                                </p:cTn>
                              </p:par>
                            </p:childTnLst>
                          </p:cTn>
                        </p:par>
                      </p:childTnLst>
                    </p:cTn>
                  </p:par>
                  <p:par>
                    <p:cTn id="55" fill="hold" nodeType="clickPar">
                      <p:stCondLst>
                        <p:cond delay="indefinite"/>
                      </p:stCondLst>
                      <p:childTnLst>
                        <p:par>
                          <p:cTn id="56" fill="hold" nodeType="withGroup">
                            <p:stCondLst>
                              <p:cond delay="0"/>
                            </p:stCondLst>
                            <p:childTnLst>
                              <p:par>
                                <p:cTn id="57" presetID="2" presetClass="exit" presetSubtype="4" fill="hold" nodeType="clickEffect">
                                  <p:stCondLst>
                                    <p:cond delay="0"/>
                                  </p:stCondLst>
                                  <p:childTnLst>
                                    <p:anim calcmode="lin" valueType="num">
                                      <p:cBhvr additive="base">
                                        <p:cTn id="58" dur="500"/>
                                        <p:tgtEl>
                                          <p:spTgt spid="129031"/>
                                        </p:tgtEl>
                                        <p:attrNameLst>
                                          <p:attrName>ppt_x</p:attrName>
                                        </p:attrNameLst>
                                      </p:cBhvr>
                                      <p:tavLst>
                                        <p:tav tm="0">
                                          <p:val>
                                            <p:strVal val="ppt_x"/>
                                          </p:val>
                                        </p:tav>
                                        <p:tav tm="100000">
                                          <p:val>
                                            <p:strVal val="ppt_x"/>
                                          </p:val>
                                        </p:tav>
                                      </p:tavLst>
                                    </p:anim>
                                    <p:anim calcmode="lin" valueType="num">
                                      <p:cBhvr additive="base">
                                        <p:cTn id="59" dur="500"/>
                                        <p:tgtEl>
                                          <p:spTgt spid="129031"/>
                                        </p:tgtEl>
                                        <p:attrNameLst>
                                          <p:attrName>ppt_y</p:attrName>
                                        </p:attrNameLst>
                                      </p:cBhvr>
                                      <p:tavLst>
                                        <p:tav tm="0">
                                          <p:val>
                                            <p:strVal val="ppt_y"/>
                                          </p:val>
                                        </p:tav>
                                        <p:tav tm="100000">
                                          <p:val>
                                            <p:strVal val="1+ppt_h/2"/>
                                          </p:val>
                                        </p:tav>
                                      </p:tavLst>
                                    </p:anim>
                                    <p:set>
                                      <p:cBhvr>
                                        <p:cTn id="60" dur="1" fill="hold">
                                          <p:stCondLst>
                                            <p:cond delay="499"/>
                                          </p:stCondLst>
                                        </p:cTn>
                                        <p:tgtEl>
                                          <p:spTgt spid="129031"/>
                                        </p:tgtEl>
                                        <p:attrNameLst>
                                          <p:attrName>style.visibility</p:attrName>
                                        </p:attrNameLst>
                                      </p:cBhvr>
                                      <p:to>
                                        <p:strVal val="hidden"/>
                                      </p:to>
                                    </p:set>
                                  </p:childTnLst>
                                </p:cTn>
                              </p:par>
                            </p:childTnLst>
                          </p:cTn>
                        </p:par>
                      </p:childTnLst>
                    </p:cTn>
                  </p:par>
                  <p:par>
                    <p:cTn id="61" fill="hold" nodeType="clickPar">
                      <p:stCondLst>
                        <p:cond delay="indefinite"/>
                      </p:stCondLst>
                      <p:childTnLst>
                        <p:par>
                          <p:cTn id="62" fill="hold" nodeType="withGroup">
                            <p:stCondLst>
                              <p:cond delay="0"/>
                            </p:stCondLst>
                            <p:childTnLst>
                              <p:par>
                                <p:cTn id="63" presetID="51" presetClass="entr" presetSubtype="0" fill="hold" grpId="0" nodeType="clickEffect">
                                  <p:stCondLst>
                                    <p:cond delay="0"/>
                                  </p:stCondLst>
                                  <p:childTnLst>
                                    <p:set>
                                      <p:cBhvr>
                                        <p:cTn id="64" dur="1" fill="hold">
                                          <p:stCondLst>
                                            <p:cond delay="0"/>
                                          </p:stCondLst>
                                        </p:cTn>
                                        <p:tgtEl>
                                          <p:spTgt spid="129036"/>
                                        </p:tgtEl>
                                        <p:attrNameLst>
                                          <p:attrName>style.visibility</p:attrName>
                                        </p:attrNameLst>
                                      </p:cBhvr>
                                      <p:to>
                                        <p:strVal val="visible"/>
                                      </p:to>
                                    </p:set>
                                    <p:animEffect transition="in" filter="fade">
                                      <p:cBhvr>
                                        <p:cTn id="65" dur="770" decel="100000"/>
                                        <p:tgtEl>
                                          <p:spTgt spid="129036"/>
                                        </p:tgtEl>
                                      </p:cBhvr>
                                    </p:animEffect>
                                    <p:animScale>
                                      <p:cBhvr>
                                        <p:cTn id="66" dur="770" decel="100000"/>
                                        <p:tgtEl>
                                          <p:spTgt spid="129036"/>
                                        </p:tgtEl>
                                      </p:cBhvr>
                                      <p:from x="10000" y="10000"/>
                                      <p:to x="200000" y="450000"/>
                                    </p:animScale>
                                    <p:animScale>
                                      <p:cBhvr>
                                        <p:cTn id="67" dur="1230" accel="100000" fill="hold">
                                          <p:stCondLst>
                                            <p:cond delay="770"/>
                                          </p:stCondLst>
                                        </p:cTn>
                                        <p:tgtEl>
                                          <p:spTgt spid="129036"/>
                                        </p:tgtEl>
                                      </p:cBhvr>
                                      <p:from x="200000" y="450000"/>
                                      <p:to x="100000" y="100000"/>
                                    </p:animScale>
                                    <p:set>
                                      <p:cBhvr>
                                        <p:cTn id="68" dur="770" fill="hold"/>
                                        <p:tgtEl>
                                          <p:spTgt spid="129036"/>
                                        </p:tgtEl>
                                        <p:attrNameLst>
                                          <p:attrName>ppt_x</p:attrName>
                                        </p:attrNameLst>
                                      </p:cBhvr>
                                      <p:to>
                                        <p:strVal val="(0.5)"/>
                                      </p:to>
                                    </p:set>
                                    <p:anim from="(0.5)" to="(#ppt_x)" calcmode="lin" valueType="num">
                                      <p:cBhvr>
                                        <p:cTn id="69" dur="1230" accel="100000" fill="hold">
                                          <p:stCondLst>
                                            <p:cond delay="770"/>
                                          </p:stCondLst>
                                        </p:cTn>
                                        <p:tgtEl>
                                          <p:spTgt spid="129036"/>
                                        </p:tgtEl>
                                        <p:attrNameLst>
                                          <p:attrName>ppt_x</p:attrName>
                                        </p:attrNameLst>
                                      </p:cBhvr>
                                    </p:anim>
                                    <p:set>
                                      <p:cBhvr>
                                        <p:cTn id="70" dur="770" fill="hold"/>
                                        <p:tgtEl>
                                          <p:spTgt spid="129036"/>
                                        </p:tgtEl>
                                        <p:attrNameLst>
                                          <p:attrName>ppt_y</p:attrName>
                                        </p:attrNameLst>
                                      </p:cBhvr>
                                      <p:to>
                                        <p:strVal val="(#ppt_y+0.4)"/>
                                      </p:to>
                                    </p:set>
                                    <p:anim from="(#ppt_y+0.4)" to="(#ppt_y)" calcmode="lin" valueType="num">
                                      <p:cBhvr>
                                        <p:cTn id="71" dur="1230" accel="100000" fill="hold">
                                          <p:stCondLst>
                                            <p:cond delay="770"/>
                                          </p:stCondLst>
                                        </p:cTn>
                                        <p:tgtEl>
                                          <p:spTgt spid="129036"/>
                                        </p:tgtEl>
                                        <p:attrNameLst>
                                          <p:attrName>ppt_y</p:attrName>
                                        </p:attrNameLst>
                                      </p:cBhvr>
                                    </p:anim>
                                  </p:childTnLst>
                                </p:cTn>
                              </p:par>
                            </p:childTnLst>
                          </p:cTn>
                        </p:par>
                      </p:childTnLst>
                    </p:cTn>
                  </p:par>
                  <p:par>
                    <p:cTn id="72" fill="hold" nodeType="clickPar">
                      <p:stCondLst>
                        <p:cond delay="indefinite"/>
                      </p:stCondLst>
                      <p:childTnLst>
                        <p:par>
                          <p:cTn id="73" fill="hold" nodeType="withGroup">
                            <p:stCondLst>
                              <p:cond delay="0"/>
                            </p:stCondLst>
                            <p:childTnLst>
                              <p:par>
                                <p:cTn id="74" presetID="2" presetClass="entr" presetSubtype="4" fill="hold" nodeType="clickEffect">
                                  <p:stCondLst>
                                    <p:cond delay="0"/>
                                  </p:stCondLst>
                                  <p:childTnLst>
                                    <p:set>
                                      <p:cBhvr>
                                        <p:cTn id="75" dur="1" fill="hold">
                                          <p:stCondLst>
                                            <p:cond delay="0"/>
                                          </p:stCondLst>
                                        </p:cTn>
                                        <p:tgtEl>
                                          <p:spTgt spid="129038"/>
                                        </p:tgtEl>
                                        <p:attrNameLst>
                                          <p:attrName>style.visibility</p:attrName>
                                        </p:attrNameLst>
                                      </p:cBhvr>
                                      <p:to>
                                        <p:strVal val="visible"/>
                                      </p:to>
                                    </p:set>
                                    <p:anim calcmode="lin" valueType="num">
                                      <p:cBhvr additive="base">
                                        <p:cTn id="76" dur="500" fill="hold"/>
                                        <p:tgtEl>
                                          <p:spTgt spid="129038"/>
                                        </p:tgtEl>
                                        <p:attrNameLst>
                                          <p:attrName>ppt_x</p:attrName>
                                        </p:attrNameLst>
                                      </p:cBhvr>
                                      <p:tavLst>
                                        <p:tav tm="0">
                                          <p:val>
                                            <p:strVal val="#ppt_x"/>
                                          </p:val>
                                        </p:tav>
                                        <p:tav tm="100000">
                                          <p:val>
                                            <p:strVal val="#ppt_x"/>
                                          </p:val>
                                        </p:tav>
                                      </p:tavLst>
                                    </p:anim>
                                    <p:anim calcmode="lin" valueType="num">
                                      <p:cBhvr additive="base">
                                        <p:cTn id="77" dur="500" fill="hold"/>
                                        <p:tgtEl>
                                          <p:spTgt spid="129038"/>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9026" grpId="0"/>
      <p:bldP spid="129036" grpId="0"/>
    </p:bldLst>
  </p:timing>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Rectangle 2">
            <a:extLst>
              <a:ext uri="{FF2B5EF4-FFF2-40B4-BE49-F238E27FC236}">
                <a16:creationId xmlns:a16="http://schemas.microsoft.com/office/drawing/2014/main" id="{2CF59FD6-788B-854F-926C-92FC8D1962FA}"/>
              </a:ext>
            </a:extLst>
          </p:cNvPr>
          <p:cNvSpPr>
            <a:spLocks noGrp="1" noChangeArrowheads="1"/>
          </p:cNvSpPr>
          <p:nvPr>
            <p:ph type="subTitle" idx="1"/>
          </p:nvPr>
        </p:nvSpPr>
        <p:spPr>
          <a:xfrm>
            <a:off x="2514600" y="609600"/>
            <a:ext cx="7162800" cy="5334000"/>
          </a:xfrm>
        </p:spPr>
        <p:txBody>
          <a:bodyPr/>
          <a:lstStyle/>
          <a:p>
            <a:r>
              <a:rPr lang="en-US" altLang="en-US" sz="4000"/>
              <a:t>Aesthetic theories provide different answers to these questions: </a:t>
            </a:r>
          </a:p>
          <a:p>
            <a:endParaRPr lang="en-US" altLang="en-US" sz="4000"/>
          </a:p>
          <a:p>
            <a:r>
              <a:rPr lang="en-US" altLang="en-US" i="1">
                <a:solidFill>
                  <a:schemeClr val="tx2"/>
                </a:solidFill>
              </a:rPr>
              <a:t>What makes something a work of art? </a:t>
            </a:r>
          </a:p>
          <a:p>
            <a:r>
              <a:rPr lang="en-US" altLang="en-US" i="1">
                <a:solidFill>
                  <a:schemeClr val="tx2"/>
                </a:solidFill>
              </a:rPr>
              <a:t>What do we learn from it? </a:t>
            </a:r>
          </a:p>
          <a:p>
            <a:r>
              <a:rPr lang="en-US" altLang="en-US" i="1">
                <a:solidFill>
                  <a:schemeClr val="tx2"/>
                </a:solidFill>
              </a:rPr>
              <a:t>What value does this work have?</a:t>
            </a:r>
          </a:p>
          <a:p>
            <a:endParaRPr lang="en-US" altLang="en-US">
              <a:solidFill>
                <a:schemeClr val="tx2"/>
              </a:solidFill>
            </a:endParaRPr>
          </a:p>
          <a:p>
            <a:endParaRPr lang="en-US" altLang="en-US"/>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nodeType="clickEffect">
                                  <p:stCondLst>
                                    <p:cond delay="0"/>
                                  </p:stCondLst>
                                  <p:childTnLst>
                                    <p:set>
                                      <p:cBhvr>
                                        <p:cTn id="6" dur="1" fill="hold">
                                          <p:stCondLst>
                                            <p:cond delay="0"/>
                                          </p:stCondLst>
                                        </p:cTn>
                                        <p:tgtEl>
                                          <p:spTgt spid="46082">
                                            <p:txEl>
                                              <p:pRg st="2" end="2"/>
                                            </p:txEl>
                                          </p:spTgt>
                                        </p:tgtEl>
                                        <p:attrNameLst>
                                          <p:attrName>style.visibility</p:attrName>
                                        </p:attrNameLst>
                                      </p:cBhvr>
                                      <p:to>
                                        <p:strVal val="visible"/>
                                      </p:to>
                                    </p:set>
                                    <p:anim calcmode="lin" valueType="num">
                                      <p:cBhvr additive="base">
                                        <p:cTn id="7" dur="500" fill="hold"/>
                                        <p:tgtEl>
                                          <p:spTgt spid="46082">
                                            <p:txEl>
                                              <p:pRg st="2" end="2"/>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46082">
                                            <p:txEl>
                                              <p:pRg st="2" end="2"/>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46082">
                                            <p:txEl>
                                              <p:pRg st="3" end="3"/>
                                            </p:txEl>
                                          </p:spTgt>
                                        </p:tgtEl>
                                        <p:attrNameLst>
                                          <p:attrName>style.visibility</p:attrName>
                                        </p:attrNameLst>
                                      </p:cBhvr>
                                      <p:to>
                                        <p:strVal val="visible"/>
                                      </p:to>
                                    </p:set>
                                    <p:anim calcmode="lin" valueType="num">
                                      <p:cBhvr additive="base">
                                        <p:cTn id="11" dur="500" fill="hold"/>
                                        <p:tgtEl>
                                          <p:spTgt spid="46082">
                                            <p:txEl>
                                              <p:pRg st="3" end="3"/>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46082">
                                            <p:txEl>
                                              <p:pRg st="3" end="3"/>
                                            </p:txEl>
                                          </p:spTgt>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46082">
                                            <p:txEl>
                                              <p:pRg st="4" end="4"/>
                                            </p:txEl>
                                          </p:spTgt>
                                        </p:tgtEl>
                                        <p:attrNameLst>
                                          <p:attrName>style.visibility</p:attrName>
                                        </p:attrNameLst>
                                      </p:cBhvr>
                                      <p:to>
                                        <p:strVal val="visible"/>
                                      </p:to>
                                    </p:set>
                                    <p:anim calcmode="lin" valueType="num">
                                      <p:cBhvr additive="base">
                                        <p:cTn id="15" dur="500" fill="hold"/>
                                        <p:tgtEl>
                                          <p:spTgt spid="46082">
                                            <p:txEl>
                                              <p:pRg st="4" end="4"/>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46082">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Rectangle 2">
            <a:extLst>
              <a:ext uri="{FF2B5EF4-FFF2-40B4-BE49-F238E27FC236}">
                <a16:creationId xmlns:a16="http://schemas.microsoft.com/office/drawing/2014/main" id="{CFECA6A6-366B-F248-8D48-3B0B25B5FFC2}"/>
              </a:ext>
            </a:extLst>
          </p:cNvPr>
          <p:cNvSpPr>
            <a:spLocks noGrp="1" noChangeArrowheads="1"/>
          </p:cNvSpPr>
          <p:nvPr>
            <p:ph type="ctrTitle"/>
          </p:nvPr>
        </p:nvSpPr>
        <p:spPr>
          <a:xfrm>
            <a:off x="995363" y="395287"/>
            <a:ext cx="2743200" cy="2819400"/>
          </a:xfrm>
        </p:spPr>
        <p:txBody>
          <a:bodyPr/>
          <a:lstStyle/>
          <a:p>
            <a:r>
              <a:rPr lang="en-US" altLang="en-US" dirty="0"/>
              <a:t>Basic Aesthetic Theories:</a:t>
            </a:r>
            <a:br>
              <a:rPr lang="en-US" altLang="en-US" dirty="0"/>
            </a:br>
            <a:endParaRPr lang="en-US" altLang="en-US" dirty="0"/>
          </a:p>
        </p:txBody>
      </p:sp>
      <p:sp>
        <p:nvSpPr>
          <p:cNvPr id="45059" name="Rectangle 3">
            <a:extLst>
              <a:ext uri="{FF2B5EF4-FFF2-40B4-BE49-F238E27FC236}">
                <a16:creationId xmlns:a16="http://schemas.microsoft.com/office/drawing/2014/main" id="{EA8BFC24-794D-1C49-99E3-CA0060FC9B9F}"/>
              </a:ext>
            </a:extLst>
          </p:cNvPr>
          <p:cNvSpPr>
            <a:spLocks noGrp="1" noChangeArrowheads="1"/>
          </p:cNvSpPr>
          <p:nvPr>
            <p:ph type="subTitle" idx="1"/>
          </p:nvPr>
        </p:nvSpPr>
        <p:spPr>
          <a:xfrm>
            <a:off x="4800600" y="762000"/>
            <a:ext cx="5410200" cy="8686800"/>
          </a:xfrm>
        </p:spPr>
        <p:txBody>
          <a:bodyPr/>
          <a:lstStyle/>
          <a:p>
            <a:pPr algn="l"/>
            <a:r>
              <a:rPr lang="en-US" altLang="en-US"/>
              <a:t>1. Representation (imitation, realism, mimesis) </a:t>
            </a:r>
          </a:p>
          <a:p>
            <a:pPr algn="l"/>
            <a:r>
              <a:rPr lang="en-US" altLang="en-US"/>
              <a:t>2. Expressionism (emotionalism)</a:t>
            </a:r>
          </a:p>
          <a:p>
            <a:pPr algn="l"/>
            <a:r>
              <a:rPr lang="en-US" altLang="en-US"/>
              <a:t>3. Formalism</a:t>
            </a:r>
          </a:p>
          <a:p>
            <a:pPr algn="l"/>
            <a:r>
              <a:rPr lang="en-US" altLang="en-US"/>
              <a:t>4. Communication of moral and religious ideas</a:t>
            </a:r>
          </a:p>
          <a:p>
            <a:pPr algn="l"/>
            <a:r>
              <a:rPr lang="en-US" altLang="en-US"/>
              <a:t>5. Symbolic (non-verbal) communication</a:t>
            </a:r>
          </a:p>
          <a:p>
            <a:pPr algn="l"/>
            <a:r>
              <a:rPr lang="en-US" altLang="en-US"/>
              <a:t>6. Instrumentalism </a:t>
            </a:r>
          </a:p>
          <a:p>
            <a:pPr algn="l"/>
            <a:r>
              <a:rPr lang="en-US" altLang="en-US"/>
              <a:t>7. Institutionalism</a:t>
            </a:r>
          </a:p>
          <a:p>
            <a:pPr algn="l"/>
            <a:endParaRPr lang="en-US" altLang="en-US" sz="1000">
              <a:solidFill>
                <a:schemeClr val="hlink"/>
              </a:solidFill>
            </a:endParaRPr>
          </a:p>
          <a:p>
            <a:pPr algn="l"/>
            <a:endParaRPr lang="en-US" altLang="en-US" sz="1000">
              <a:solidFill>
                <a:schemeClr val="hlink"/>
              </a:solidFill>
            </a:endParaRP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5" presetClass="entr" presetSubtype="0" fill="hold" grpId="0" nodeType="clickEffect">
                                  <p:stCondLst>
                                    <p:cond delay="0"/>
                                  </p:stCondLst>
                                  <p:childTnLst>
                                    <p:set>
                                      <p:cBhvr>
                                        <p:cTn id="6" dur="1" fill="hold">
                                          <p:stCondLst>
                                            <p:cond delay="0"/>
                                          </p:stCondLst>
                                        </p:cTn>
                                        <p:tgtEl>
                                          <p:spTgt spid="45059">
                                            <p:txEl>
                                              <p:pRg st="0" end="0"/>
                                            </p:txEl>
                                          </p:spTgt>
                                        </p:tgtEl>
                                        <p:attrNameLst>
                                          <p:attrName>style.visibility</p:attrName>
                                        </p:attrNameLst>
                                      </p:cBhvr>
                                      <p:to>
                                        <p:strVal val="visible"/>
                                      </p:to>
                                    </p:set>
                                    <p:anim calcmode="lin" valueType="num">
                                      <p:cBhvr>
                                        <p:cTn id="7" dur="500" decel="50000" fill="hold">
                                          <p:stCondLst>
                                            <p:cond delay="0"/>
                                          </p:stCondLst>
                                        </p:cTn>
                                        <p:tgtEl>
                                          <p:spTgt spid="45059">
                                            <p:txEl>
                                              <p:pRg st="0" end="0"/>
                                            </p:txEl>
                                          </p:spTgt>
                                        </p:tgtEl>
                                        <p:attrNameLst>
                                          <p:attrName>style.rotation</p:attrName>
                                        </p:attrNameLst>
                                      </p:cBhvr>
                                      <p:tavLst>
                                        <p:tav tm="0">
                                          <p:val>
                                            <p:fltVal val="-90"/>
                                          </p:val>
                                        </p:tav>
                                        <p:tav tm="100000">
                                          <p:val>
                                            <p:fltVal val="0"/>
                                          </p:val>
                                        </p:tav>
                                      </p:tavLst>
                                    </p:anim>
                                    <p:anim calcmode="lin" valueType="num">
                                      <p:cBhvr>
                                        <p:cTn id="8" dur="500" decel="50000" fill="hold">
                                          <p:stCondLst>
                                            <p:cond delay="0"/>
                                          </p:stCondLst>
                                        </p:cTn>
                                        <p:tgtEl>
                                          <p:spTgt spid="45059">
                                            <p:txEl>
                                              <p:pRg st="0" end="0"/>
                                            </p:txEl>
                                          </p:spTgt>
                                        </p:tgtEl>
                                        <p:attrNameLst>
                                          <p:attrName>ppt_w</p:attrName>
                                        </p:attrNameLst>
                                      </p:cBhvr>
                                      <p:tavLst>
                                        <p:tav tm="0">
                                          <p:val>
                                            <p:strVal val="#ppt_w"/>
                                          </p:val>
                                        </p:tav>
                                        <p:tav tm="100000">
                                          <p:val>
                                            <p:strVal val="#ppt_w*.05"/>
                                          </p:val>
                                        </p:tav>
                                      </p:tavLst>
                                    </p:anim>
                                    <p:anim calcmode="lin" valueType="num">
                                      <p:cBhvr>
                                        <p:cTn id="9" dur="500" accel="50000" fill="hold">
                                          <p:stCondLst>
                                            <p:cond delay="500"/>
                                          </p:stCondLst>
                                        </p:cTn>
                                        <p:tgtEl>
                                          <p:spTgt spid="45059">
                                            <p:txEl>
                                              <p:pRg st="0" end="0"/>
                                            </p:txEl>
                                          </p:spTgt>
                                        </p:tgtEl>
                                        <p:attrNameLst>
                                          <p:attrName>ppt_w</p:attrName>
                                        </p:attrNameLst>
                                      </p:cBhvr>
                                      <p:tavLst>
                                        <p:tav tm="0">
                                          <p:val>
                                            <p:strVal val="#ppt_w*.05"/>
                                          </p:val>
                                        </p:tav>
                                        <p:tav tm="100000">
                                          <p:val>
                                            <p:strVal val="#ppt_w"/>
                                          </p:val>
                                        </p:tav>
                                      </p:tavLst>
                                    </p:anim>
                                    <p:anim calcmode="lin" valueType="num">
                                      <p:cBhvr>
                                        <p:cTn id="10" dur="1000" fill="hold"/>
                                        <p:tgtEl>
                                          <p:spTgt spid="45059">
                                            <p:txEl>
                                              <p:pRg st="0" end="0"/>
                                            </p:txEl>
                                          </p:spTgt>
                                        </p:tgtEl>
                                        <p:attrNameLst>
                                          <p:attrName>ppt_h</p:attrName>
                                        </p:attrNameLst>
                                      </p:cBhvr>
                                      <p:tavLst>
                                        <p:tav tm="0">
                                          <p:val>
                                            <p:strVal val="#ppt_h"/>
                                          </p:val>
                                        </p:tav>
                                        <p:tav tm="100000">
                                          <p:val>
                                            <p:strVal val="#ppt_h"/>
                                          </p:val>
                                        </p:tav>
                                      </p:tavLst>
                                    </p:anim>
                                    <p:anim calcmode="lin" valueType="num">
                                      <p:cBhvr>
                                        <p:cTn id="11" dur="500" decel="50000" fill="hold">
                                          <p:stCondLst>
                                            <p:cond delay="0"/>
                                          </p:stCondLst>
                                        </p:cTn>
                                        <p:tgtEl>
                                          <p:spTgt spid="45059">
                                            <p:txEl>
                                              <p:pRg st="0" end="0"/>
                                            </p:txEl>
                                          </p:spTgt>
                                        </p:tgtEl>
                                        <p:attrNameLst>
                                          <p:attrName>ppt_x</p:attrName>
                                        </p:attrNameLst>
                                      </p:cBhvr>
                                      <p:tavLst>
                                        <p:tav tm="0">
                                          <p:val>
                                            <p:strVal val="#ppt_x+.4"/>
                                          </p:val>
                                        </p:tav>
                                        <p:tav tm="100000">
                                          <p:val>
                                            <p:strVal val="#ppt_x"/>
                                          </p:val>
                                        </p:tav>
                                      </p:tavLst>
                                    </p:anim>
                                    <p:anim calcmode="lin" valueType="num">
                                      <p:cBhvr>
                                        <p:cTn id="12" dur="500" decel="50000" fill="hold">
                                          <p:stCondLst>
                                            <p:cond delay="0"/>
                                          </p:stCondLst>
                                        </p:cTn>
                                        <p:tgtEl>
                                          <p:spTgt spid="45059">
                                            <p:txEl>
                                              <p:pRg st="0" end="0"/>
                                            </p:txEl>
                                          </p:spTgt>
                                        </p:tgtEl>
                                        <p:attrNameLst>
                                          <p:attrName>ppt_y</p:attrName>
                                        </p:attrNameLst>
                                      </p:cBhvr>
                                      <p:tavLst>
                                        <p:tav tm="0">
                                          <p:val>
                                            <p:strVal val="#ppt_y-.2"/>
                                          </p:val>
                                        </p:tav>
                                        <p:tav tm="100000">
                                          <p:val>
                                            <p:strVal val="#ppt_y+.1"/>
                                          </p:val>
                                        </p:tav>
                                      </p:tavLst>
                                    </p:anim>
                                    <p:anim calcmode="lin" valueType="num">
                                      <p:cBhvr>
                                        <p:cTn id="13" dur="500" accel="50000" fill="hold">
                                          <p:stCondLst>
                                            <p:cond delay="500"/>
                                          </p:stCondLst>
                                        </p:cTn>
                                        <p:tgtEl>
                                          <p:spTgt spid="45059">
                                            <p:txEl>
                                              <p:pRg st="0" end="0"/>
                                            </p:txEl>
                                          </p:spTgt>
                                        </p:tgtEl>
                                        <p:attrNameLst>
                                          <p:attrName>ppt_y</p:attrName>
                                        </p:attrNameLst>
                                      </p:cBhvr>
                                      <p:tavLst>
                                        <p:tav tm="0">
                                          <p:val>
                                            <p:strVal val="#ppt_y+.1"/>
                                          </p:val>
                                        </p:tav>
                                        <p:tav tm="100000">
                                          <p:val>
                                            <p:strVal val="#ppt_y"/>
                                          </p:val>
                                        </p:tav>
                                      </p:tavLst>
                                    </p:anim>
                                    <p:animEffect transition="in" filter="fade">
                                      <p:cBhvr>
                                        <p:cTn id="14" dur="1000" decel="50000">
                                          <p:stCondLst>
                                            <p:cond delay="0"/>
                                          </p:stCondLst>
                                        </p:cTn>
                                        <p:tgtEl>
                                          <p:spTgt spid="45059">
                                            <p:txEl>
                                              <p:pRg st="0" end="0"/>
                                            </p:txEl>
                                          </p:spTgt>
                                        </p:tgtEl>
                                      </p:cBhvr>
                                    </p:animEffect>
                                  </p:childTnLst>
                                </p:cTn>
                              </p:par>
                            </p:childTnLst>
                          </p:cTn>
                        </p:par>
                      </p:childTnLst>
                    </p:cTn>
                  </p:par>
                  <p:par>
                    <p:cTn id="15" fill="hold" nodeType="clickPar">
                      <p:stCondLst>
                        <p:cond delay="indefinite"/>
                      </p:stCondLst>
                      <p:childTnLst>
                        <p:par>
                          <p:cTn id="16" fill="hold" nodeType="withGroup">
                            <p:stCondLst>
                              <p:cond delay="0"/>
                            </p:stCondLst>
                            <p:childTnLst>
                              <p:par>
                                <p:cTn id="17" presetID="25" presetClass="entr" presetSubtype="0" fill="hold" grpId="0" nodeType="clickEffect">
                                  <p:stCondLst>
                                    <p:cond delay="0"/>
                                  </p:stCondLst>
                                  <p:childTnLst>
                                    <p:set>
                                      <p:cBhvr>
                                        <p:cTn id="18" dur="1" fill="hold">
                                          <p:stCondLst>
                                            <p:cond delay="0"/>
                                          </p:stCondLst>
                                        </p:cTn>
                                        <p:tgtEl>
                                          <p:spTgt spid="45059">
                                            <p:txEl>
                                              <p:pRg st="1" end="1"/>
                                            </p:txEl>
                                          </p:spTgt>
                                        </p:tgtEl>
                                        <p:attrNameLst>
                                          <p:attrName>style.visibility</p:attrName>
                                        </p:attrNameLst>
                                      </p:cBhvr>
                                      <p:to>
                                        <p:strVal val="visible"/>
                                      </p:to>
                                    </p:set>
                                    <p:anim calcmode="lin" valueType="num">
                                      <p:cBhvr>
                                        <p:cTn id="19" dur="500" decel="50000" fill="hold">
                                          <p:stCondLst>
                                            <p:cond delay="0"/>
                                          </p:stCondLst>
                                        </p:cTn>
                                        <p:tgtEl>
                                          <p:spTgt spid="45059">
                                            <p:txEl>
                                              <p:pRg st="1" end="1"/>
                                            </p:txEl>
                                          </p:spTgt>
                                        </p:tgtEl>
                                        <p:attrNameLst>
                                          <p:attrName>style.rotation</p:attrName>
                                        </p:attrNameLst>
                                      </p:cBhvr>
                                      <p:tavLst>
                                        <p:tav tm="0">
                                          <p:val>
                                            <p:fltVal val="-90"/>
                                          </p:val>
                                        </p:tav>
                                        <p:tav tm="100000">
                                          <p:val>
                                            <p:fltVal val="0"/>
                                          </p:val>
                                        </p:tav>
                                      </p:tavLst>
                                    </p:anim>
                                    <p:anim calcmode="lin" valueType="num">
                                      <p:cBhvr>
                                        <p:cTn id="20" dur="500" decel="50000" fill="hold">
                                          <p:stCondLst>
                                            <p:cond delay="0"/>
                                          </p:stCondLst>
                                        </p:cTn>
                                        <p:tgtEl>
                                          <p:spTgt spid="45059">
                                            <p:txEl>
                                              <p:pRg st="1" end="1"/>
                                            </p:txEl>
                                          </p:spTgt>
                                        </p:tgtEl>
                                        <p:attrNameLst>
                                          <p:attrName>ppt_w</p:attrName>
                                        </p:attrNameLst>
                                      </p:cBhvr>
                                      <p:tavLst>
                                        <p:tav tm="0">
                                          <p:val>
                                            <p:strVal val="#ppt_w"/>
                                          </p:val>
                                        </p:tav>
                                        <p:tav tm="100000">
                                          <p:val>
                                            <p:strVal val="#ppt_w*.05"/>
                                          </p:val>
                                        </p:tav>
                                      </p:tavLst>
                                    </p:anim>
                                    <p:anim calcmode="lin" valueType="num">
                                      <p:cBhvr>
                                        <p:cTn id="21" dur="500" accel="50000" fill="hold">
                                          <p:stCondLst>
                                            <p:cond delay="500"/>
                                          </p:stCondLst>
                                        </p:cTn>
                                        <p:tgtEl>
                                          <p:spTgt spid="45059">
                                            <p:txEl>
                                              <p:pRg st="1" end="1"/>
                                            </p:txEl>
                                          </p:spTgt>
                                        </p:tgtEl>
                                        <p:attrNameLst>
                                          <p:attrName>ppt_w</p:attrName>
                                        </p:attrNameLst>
                                      </p:cBhvr>
                                      <p:tavLst>
                                        <p:tav tm="0">
                                          <p:val>
                                            <p:strVal val="#ppt_w*.05"/>
                                          </p:val>
                                        </p:tav>
                                        <p:tav tm="100000">
                                          <p:val>
                                            <p:strVal val="#ppt_w"/>
                                          </p:val>
                                        </p:tav>
                                      </p:tavLst>
                                    </p:anim>
                                    <p:anim calcmode="lin" valueType="num">
                                      <p:cBhvr>
                                        <p:cTn id="22" dur="1000" fill="hold"/>
                                        <p:tgtEl>
                                          <p:spTgt spid="45059">
                                            <p:txEl>
                                              <p:pRg st="1" end="1"/>
                                            </p:txEl>
                                          </p:spTgt>
                                        </p:tgtEl>
                                        <p:attrNameLst>
                                          <p:attrName>ppt_h</p:attrName>
                                        </p:attrNameLst>
                                      </p:cBhvr>
                                      <p:tavLst>
                                        <p:tav tm="0">
                                          <p:val>
                                            <p:strVal val="#ppt_h"/>
                                          </p:val>
                                        </p:tav>
                                        <p:tav tm="100000">
                                          <p:val>
                                            <p:strVal val="#ppt_h"/>
                                          </p:val>
                                        </p:tav>
                                      </p:tavLst>
                                    </p:anim>
                                    <p:anim calcmode="lin" valueType="num">
                                      <p:cBhvr>
                                        <p:cTn id="23" dur="500" decel="50000" fill="hold">
                                          <p:stCondLst>
                                            <p:cond delay="0"/>
                                          </p:stCondLst>
                                        </p:cTn>
                                        <p:tgtEl>
                                          <p:spTgt spid="45059">
                                            <p:txEl>
                                              <p:pRg st="1" end="1"/>
                                            </p:txEl>
                                          </p:spTgt>
                                        </p:tgtEl>
                                        <p:attrNameLst>
                                          <p:attrName>ppt_x</p:attrName>
                                        </p:attrNameLst>
                                      </p:cBhvr>
                                      <p:tavLst>
                                        <p:tav tm="0">
                                          <p:val>
                                            <p:strVal val="#ppt_x+.4"/>
                                          </p:val>
                                        </p:tav>
                                        <p:tav tm="100000">
                                          <p:val>
                                            <p:strVal val="#ppt_x"/>
                                          </p:val>
                                        </p:tav>
                                      </p:tavLst>
                                    </p:anim>
                                    <p:anim calcmode="lin" valueType="num">
                                      <p:cBhvr>
                                        <p:cTn id="24" dur="500" decel="50000" fill="hold">
                                          <p:stCondLst>
                                            <p:cond delay="0"/>
                                          </p:stCondLst>
                                        </p:cTn>
                                        <p:tgtEl>
                                          <p:spTgt spid="45059">
                                            <p:txEl>
                                              <p:pRg st="1" end="1"/>
                                            </p:txEl>
                                          </p:spTgt>
                                        </p:tgtEl>
                                        <p:attrNameLst>
                                          <p:attrName>ppt_y</p:attrName>
                                        </p:attrNameLst>
                                      </p:cBhvr>
                                      <p:tavLst>
                                        <p:tav tm="0">
                                          <p:val>
                                            <p:strVal val="#ppt_y-.2"/>
                                          </p:val>
                                        </p:tav>
                                        <p:tav tm="100000">
                                          <p:val>
                                            <p:strVal val="#ppt_y+.1"/>
                                          </p:val>
                                        </p:tav>
                                      </p:tavLst>
                                    </p:anim>
                                    <p:anim calcmode="lin" valueType="num">
                                      <p:cBhvr>
                                        <p:cTn id="25" dur="500" accel="50000" fill="hold">
                                          <p:stCondLst>
                                            <p:cond delay="500"/>
                                          </p:stCondLst>
                                        </p:cTn>
                                        <p:tgtEl>
                                          <p:spTgt spid="45059">
                                            <p:txEl>
                                              <p:pRg st="1" end="1"/>
                                            </p:txEl>
                                          </p:spTgt>
                                        </p:tgtEl>
                                        <p:attrNameLst>
                                          <p:attrName>ppt_y</p:attrName>
                                        </p:attrNameLst>
                                      </p:cBhvr>
                                      <p:tavLst>
                                        <p:tav tm="0">
                                          <p:val>
                                            <p:strVal val="#ppt_y+.1"/>
                                          </p:val>
                                        </p:tav>
                                        <p:tav tm="100000">
                                          <p:val>
                                            <p:strVal val="#ppt_y"/>
                                          </p:val>
                                        </p:tav>
                                      </p:tavLst>
                                    </p:anim>
                                    <p:animEffect transition="in" filter="fade">
                                      <p:cBhvr>
                                        <p:cTn id="26" dur="1000" decel="50000">
                                          <p:stCondLst>
                                            <p:cond delay="0"/>
                                          </p:stCondLst>
                                        </p:cTn>
                                        <p:tgtEl>
                                          <p:spTgt spid="45059">
                                            <p:txEl>
                                              <p:pRg st="1" end="1"/>
                                            </p:txEl>
                                          </p:spTgt>
                                        </p:tgtEl>
                                      </p:cBhvr>
                                    </p:animEffect>
                                  </p:childTnLst>
                                </p:cTn>
                              </p:par>
                            </p:childTnLst>
                          </p:cTn>
                        </p:par>
                      </p:childTnLst>
                    </p:cTn>
                  </p:par>
                  <p:par>
                    <p:cTn id="27" fill="hold" nodeType="clickPar">
                      <p:stCondLst>
                        <p:cond delay="indefinite"/>
                      </p:stCondLst>
                      <p:childTnLst>
                        <p:par>
                          <p:cTn id="28" fill="hold" nodeType="withGroup">
                            <p:stCondLst>
                              <p:cond delay="0"/>
                            </p:stCondLst>
                            <p:childTnLst>
                              <p:par>
                                <p:cTn id="29" presetID="25" presetClass="entr" presetSubtype="0" fill="hold" grpId="0" nodeType="clickEffect">
                                  <p:stCondLst>
                                    <p:cond delay="0"/>
                                  </p:stCondLst>
                                  <p:childTnLst>
                                    <p:set>
                                      <p:cBhvr>
                                        <p:cTn id="30" dur="1" fill="hold">
                                          <p:stCondLst>
                                            <p:cond delay="0"/>
                                          </p:stCondLst>
                                        </p:cTn>
                                        <p:tgtEl>
                                          <p:spTgt spid="45059">
                                            <p:txEl>
                                              <p:pRg st="2" end="2"/>
                                            </p:txEl>
                                          </p:spTgt>
                                        </p:tgtEl>
                                        <p:attrNameLst>
                                          <p:attrName>style.visibility</p:attrName>
                                        </p:attrNameLst>
                                      </p:cBhvr>
                                      <p:to>
                                        <p:strVal val="visible"/>
                                      </p:to>
                                    </p:set>
                                    <p:anim calcmode="lin" valueType="num">
                                      <p:cBhvr>
                                        <p:cTn id="31" dur="500" decel="50000" fill="hold">
                                          <p:stCondLst>
                                            <p:cond delay="0"/>
                                          </p:stCondLst>
                                        </p:cTn>
                                        <p:tgtEl>
                                          <p:spTgt spid="45059">
                                            <p:txEl>
                                              <p:pRg st="2" end="2"/>
                                            </p:txEl>
                                          </p:spTgt>
                                        </p:tgtEl>
                                        <p:attrNameLst>
                                          <p:attrName>style.rotation</p:attrName>
                                        </p:attrNameLst>
                                      </p:cBhvr>
                                      <p:tavLst>
                                        <p:tav tm="0">
                                          <p:val>
                                            <p:fltVal val="-90"/>
                                          </p:val>
                                        </p:tav>
                                        <p:tav tm="100000">
                                          <p:val>
                                            <p:fltVal val="0"/>
                                          </p:val>
                                        </p:tav>
                                      </p:tavLst>
                                    </p:anim>
                                    <p:anim calcmode="lin" valueType="num">
                                      <p:cBhvr>
                                        <p:cTn id="32" dur="500" decel="50000" fill="hold">
                                          <p:stCondLst>
                                            <p:cond delay="0"/>
                                          </p:stCondLst>
                                        </p:cTn>
                                        <p:tgtEl>
                                          <p:spTgt spid="45059">
                                            <p:txEl>
                                              <p:pRg st="2" end="2"/>
                                            </p:txEl>
                                          </p:spTgt>
                                        </p:tgtEl>
                                        <p:attrNameLst>
                                          <p:attrName>ppt_w</p:attrName>
                                        </p:attrNameLst>
                                      </p:cBhvr>
                                      <p:tavLst>
                                        <p:tav tm="0">
                                          <p:val>
                                            <p:strVal val="#ppt_w"/>
                                          </p:val>
                                        </p:tav>
                                        <p:tav tm="100000">
                                          <p:val>
                                            <p:strVal val="#ppt_w*.05"/>
                                          </p:val>
                                        </p:tav>
                                      </p:tavLst>
                                    </p:anim>
                                    <p:anim calcmode="lin" valueType="num">
                                      <p:cBhvr>
                                        <p:cTn id="33" dur="500" accel="50000" fill="hold">
                                          <p:stCondLst>
                                            <p:cond delay="500"/>
                                          </p:stCondLst>
                                        </p:cTn>
                                        <p:tgtEl>
                                          <p:spTgt spid="45059">
                                            <p:txEl>
                                              <p:pRg st="2" end="2"/>
                                            </p:txEl>
                                          </p:spTgt>
                                        </p:tgtEl>
                                        <p:attrNameLst>
                                          <p:attrName>ppt_w</p:attrName>
                                        </p:attrNameLst>
                                      </p:cBhvr>
                                      <p:tavLst>
                                        <p:tav tm="0">
                                          <p:val>
                                            <p:strVal val="#ppt_w*.05"/>
                                          </p:val>
                                        </p:tav>
                                        <p:tav tm="100000">
                                          <p:val>
                                            <p:strVal val="#ppt_w"/>
                                          </p:val>
                                        </p:tav>
                                      </p:tavLst>
                                    </p:anim>
                                    <p:anim calcmode="lin" valueType="num">
                                      <p:cBhvr>
                                        <p:cTn id="34" dur="1000" fill="hold"/>
                                        <p:tgtEl>
                                          <p:spTgt spid="45059">
                                            <p:txEl>
                                              <p:pRg st="2" end="2"/>
                                            </p:txEl>
                                          </p:spTgt>
                                        </p:tgtEl>
                                        <p:attrNameLst>
                                          <p:attrName>ppt_h</p:attrName>
                                        </p:attrNameLst>
                                      </p:cBhvr>
                                      <p:tavLst>
                                        <p:tav tm="0">
                                          <p:val>
                                            <p:strVal val="#ppt_h"/>
                                          </p:val>
                                        </p:tav>
                                        <p:tav tm="100000">
                                          <p:val>
                                            <p:strVal val="#ppt_h"/>
                                          </p:val>
                                        </p:tav>
                                      </p:tavLst>
                                    </p:anim>
                                    <p:anim calcmode="lin" valueType="num">
                                      <p:cBhvr>
                                        <p:cTn id="35" dur="500" decel="50000" fill="hold">
                                          <p:stCondLst>
                                            <p:cond delay="0"/>
                                          </p:stCondLst>
                                        </p:cTn>
                                        <p:tgtEl>
                                          <p:spTgt spid="45059">
                                            <p:txEl>
                                              <p:pRg st="2" end="2"/>
                                            </p:txEl>
                                          </p:spTgt>
                                        </p:tgtEl>
                                        <p:attrNameLst>
                                          <p:attrName>ppt_x</p:attrName>
                                        </p:attrNameLst>
                                      </p:cBhvr>
                                      <p:tavLst>
                                        <p:tav tm="0">
                                          <p:val>
                                            <p:strVal val="#ppt_x+.4"/>
                                          </p:val>
                                        </p:tav>
                                        <p:tav tm="100000">
                                          <p:val>
                                            <p:strVal val="#ppt_x"/>
                                          </p:val>
                                        </p:tav>
                                      </p:tavLst>
                                    </p:anim>
                                    <p:anim calcmode="lin" valueType="num">
                                      <p:cBhvr>
                                        <p:cTn id="36" dur="500" decel="50000" fill="hold">
                                          <p:stCondLst>
                                            <p:cond delay="0"/>
                                          </p:stCondLst>
                                        </p:cTn>
                                        <p:tgtEl>
                                          <p:spTgt spid="45059">
                                            <p:txEl>
                                              <p:pRg st="2" end="2"/>
                                            </p:txEl>
                                          </p:spTgt>
                                        </p:tgtEl>
                                        <p:attrNameLst>
                                          <p:attrName>ppt_y</p:attrName>
                                        </p:attrNameLst>
                                      </p:cBhvr>
                                      <p:tavLst>
                                        <p:tav tm="0">
                                          <p:val>
                                            <p:strVal val="#ppt_y-.2"/>
                                          </p:val>
                                        </p:tav>
                                        <p:tav tm="100000">
                                          <p:val>
                                            <p:strVal val="#ppt_y+.1"/>
                                          </p:val>
                                        </p:tav>
                                      </p:tavLst>
                                    </p:anim>
                                    <p:anim calcmode="lin" valueType="num">
                                      <p:cBhvr>
                                        <p:cTn id="37" dur="500" accel="50000" fill="hold">
                                          <p:stCondLst>
                                            <p:cond delay="500"/>
                                          </p:stCondLst>
                                        </p:cTn>
                                        <p:tgtEl>
                                          <p:spTgt spid="45059">
                                            <p:txEl>
                                              <p:pRg st="2" end="2"/>
                                            </p:txEl>
                                          </p:spTgt>
                                        </p:tgtEl>
                                        <p:attrNameLst>
                                          <p:attrName>ppt_y</p:attrName>
                                        </p:attrNameLst>
                                      </p:cBhvr>
                                      <p:tavLst>
                                        <p:tav tm="0">
                                          <p:val>
                                            <p:strVal val="#ppt_y+.1"/>
                                          </p:val>
                                        </p:tav>
                                        <p:tav tm="100000">
                                          <p:val>
                                            <p:strVal val="#ppt_y"/>
                                          </p:val>
                                        </p:tav>
                                      </p:tavLst>
                                    </p:anim>
                                    <p:animEffect transition="in" filter="fade">
                                      <p:cBhvr>
                                        <p:cTn id="38" dur="1000" decel="50000">
                                          <p:stCondLst>
                                            <p:cond delay="0"/>
                                          </p:stCondLst>
                                        </p:cTn>
                                        <p:tgtEl>
                                          <p:spTgt spid="45059">
                                            <p:txEl>
                                              <p:pRg st="2" end="2"/>
                                            </p:txEl>
                                          </p:spTgt>
                                        </p:tgtEl>
                                      </p:cBhvr>
                                    </p:animEffect>
                                  </p:childTnLst>
                                </p:cTn>
                              </p:par>
                            </p:childTnLst>
                          </p:cTn>
                        </p:par>
                      </p:childTnLst>
                    </p:cTn>
                  </p:par>
                  <p:par>
                    <p:cTn id="39" fill="hold" nodeType="clickPar">
                      <p:stCondLst>
                        <p:cond delay="indefinite"/>
                      </p:stCondLst>
                      <p:childTnLst>
                        <p:par>
                          <p:cTn id="40" fill="hold" nodeType="withGroup">
                            <p:stCondLst>
                              <p:cond delay="0"/>
                            </p:stCondLst>
                            <p:childTnLst>
                              <p:par>
                                <p:cTn id="41" presetID="25" presetClass="entr" presetSubtype="0" fill="hold" grpId="0" nodeType="clickEffect">
                                  <p:stCondLst>
                                    <p:cond delay="0"/>
                                  </p:stCondLst>
                                  <p:childTnLst>
                                    <p:set>
                                      <p:cBhvr>
                                        <p:cTn id="42" dur="1" fill="hold">
                                          <p:stCondLst>
                                            <p:cond delay="0"/>
                                          </p:stCondLst>
                                        </p:cTn>
                                        <p:tgtEl>
                                          <p:spTgt spid="45059">
                                            <p:txEl>
                                              <p:pRg st="3" end="3"/>
                                            </p:txEl>
                                          </p:spTgt>
                                        </p:tgtEl>
                                        <p:attrNameLst>
                                          <p:attrName>style.visibility</p:attrName>
                                        </p:attrNameLst>
                                      </p:cBhvr>
                                      <p:to>
                                        <p:strVal val="visible"/>
                                      </p:to>
                                    </p:set>
                                    <p:anim calcmode="lin" valueType="num">
                                      <p:cBhvr>
                                        <p:cTn id="43" dur="500" decel="50000" fill="hold">
                                          <p:stCondLst>
                                            <p:cond delay="0"/>
                                          </p:stCondLst>
                                        </p:cTn>
                                        <p:tgtEl>
                                          <p:spTgt spid="45059">
                                            <p:txEl>
                                              <p:pRg st="3" end="3"/>
                                            </p:txEl>
                                          </p:spTgt>
                                        </p:tgtEl>
                                        <p:attrNameLst>
                                          <p:attrName>style.rotation</p:attrName>
                                        </p:attrNameLst>
                                      </p:cBhvr>
                                      <p:tavLst>
                                        <p:tav tm="0">
                                          <p:val>
                                            <p:fltVal val="-90"/>
                                          </p:val>
                                        </p:tav>
                                        <p:tav tm="100000">
                                          <p:val>
                                            <p:fltVal val="0"/>
                                          </p:val>
                                        </p:tav>
                                      </p:tavLst>
                                    </p:anim>
                                    <p:anim calcmode="lin" valueType="num">
                                      <p:cBhvr>
                                        <p:cTn id="44" dur="500" decel="50000" fill="hold">
                                          <p:stCondLst>
                                            <p:cond delay="0"/>
                                          </p:stCondLst>
                                        </p:cTn>
                                        <p:tgtEl>
                                          <p:spTgt spid="45059">
                                            <p:txEl>
                                              <p:pRg st="3" end="3"/>
                                            </p:txEl>
                                          </p:spTgt>
                                        </p:tgtEl>
                                        <p:attrNameLst>
                                          <p:attrName>ppt_w</p:attrName>
                                        </p:attrNameLst>
                                      </p:cBhvr>
                                      <p:tavLst>
                                        <p:tav tm="0">
                                          <p:val>
                                            <p:strVal val="#ppt_w"/>
                                          </p:val>
                                        </p:tav>
                                        <p:tav tm="100000">
                                          <p:val>
                                            <p:strVal val="#ppt_w*.05"/>
                                          </p:val>
                                        </p:tav>
                                      </p:tavLst>
                                    </p:anim>
                                    <p:anim calcmode="lin" valueType="num">
                                      <p:cBhvr>
                                        <p:cTn id="45" dur="500" accel="50000" fill="hold">
                                          <p:stCondLst>
                                            <p:cond delay="500"/>
                                          </p:stCondLst>
                                        </p:cTn>
                                        <p:tgtEl>
                                          <p:spTgt spid="45059">
                                            <p:txEl>
                                              <p:pRg st="3" end="3"/>
                                            </p:txEl>
                                          </p:spTgt>
                                        </p:tgtEl>
                                        <p:attrNameLst>
                                          <p:attrName>ppt_w</p:attrName>
                                        </p:attrNameLst>
                                      </p:cBhvr>
                                      <p:tavLst>
                                        <p:tav tm="0">
                                          <p:val>
                                            <p:strVal val="#ppt_w*.05"/>
                                          </p:val>
                                        </p:tav>
                                        <p:tav tm="100000">
                                          <p:val>
                                            <p:strVal val="#ppt_w"/>
                                          </p:val>
                                        </p:tav>
                                      </p:tavLst>
                                    </p:anim>
                                    <p:anim calcmode="lin" valueType="num">
                                      <p:cBhvr>
                                        <p:cTn id="46" dur="1000" fill="hold"/>
                                        <p:tgtEl>
                                          <p:spTgt spid="45059">
                                            <p:txEl>
                                              <p:pRg st="3" end="3"/>
                                            </p:txEl>
                                          </p:spTgt>
                                        </p:tgtEl>
                                        <p:attrNameLst>
                                          <p:attrName>ppt_h</p:attrName>
                                        </p:attrNameLst>
                                      </p:cBhvr>
                                      <p:tavLst>
                                        <p:tav tm="0">
                                          <p:val>
                                            <p:strVal val="#ppt_h"/>
                                          </p:val>
                                        </p:tav>
                                        <p:tav tm="100000">
                                          <p:val>
                                            <p:strVal val="#ppt_h"/>
                                          </p:val>
                                        </p:tav>
                                      </p:tavLst>
                                    </p:anim>
                                    <p:anim calcmode="lin" valueType="num">
                                      <p:cBhvr>
                                        <p:cTn id="47" dur="500" decel="50000" fill="hold">
                                          <p:stCondLst>
                                            <p:cond delay="0"/>
                                          </p:stCondLst>
                                        </p:cTn>
                                        <p:tgtEl>
                                          <p:spTgt spid="45059">
                                            <p:txEl>
                                              <p:pRg st="3" end="3"/>
                                            </p:txEl>
                                          </p:spTgt>
                                        </p:tgtEl>
                                        <p:attrNameLst>
                                          <p:attrName>ppt_x</p:attrName>
                                        </p:attrNameLst>
                                      </p:cBhvr>
                                      <p:tavLst>
                                        <p:tav tm="0">
                                          <p:val>
                                            <p:strVal val="#ppt_x+.4"/>
                                          </p:val>
                                        </p:tav>
                                        <p:tav tm="100000">
                                          <p:val>
                                            <p:strVal val="#ppt_x"/>
                                          </p:val>
                                        </p:tav>
                                      </p:tavLst>
                                    </p:anim>
                                    <p:anim calcmode="lin" valueType="num">
                                      <p:cBhvr>
                                        <p:cTn id="48" dur="500" decel="50000" fill="hold">
                                          <p:stCondLst>
                                            <p:cond delay="0"/>
                                          </p:stCondLst>
                                        </p:cTn>
                                        <p:tgtEl>
                                          <p:spTgt spid="45059">
                                            <p:txEl>
                                              <p:pRg st="3" end="3"/>
                                            </p:txEl>
                                          </p:spTgt>
                                        </p:tgtEl>
                                        <p:attrNameLst>
                                          <p:attrName>ppt_y</p:attrName>
                                        </p:attrNameLst>
                                      </p:cBhvr>
                                      <p:tavLst>
                                        <p:tav tm="0">
                                          <p:val>
                                            <p:strVal val="#ppt_y-.2"/>
                                          </p:val>
                                        </p:tav>
                                        <p:tav tm="100000">
                                          <p:val>
                                            <p:strVal val="#ppt_y+.1"/>
                                          </p:val>
                                        </p:tav>
                                      </p:tavLst>
                                    </p:anim>
                                    <p:anim calcmode="lin" valueType="num">
                                      <p:cBhvr>
                                        <p:cTn id="49" dur="500" accel="50000" fill="hold">
                                          <p:stCondLst>
                                            <p:cond delay="500"/>
                                          </p:stCondLst>
                                        </p:cTn>
                                        <p:tgtEl>
                                          <p:spTgt spid="45059">
                                            <p:txEl>
                                              <p:pRg st="3" end="3"/>
                                            </p:txEl>
                                          </p:spTgt>
                                        </p:tgtEl>
                                        <p:attrNameLst>
                                          <p:attrName>ppt_y</p:attrName>
                                        </p:attrNameLst>
                                      </p:cBhvr>
                                      <p:tavLst>
                                        <p:tav tm="0">
                                          <p:val>
                                            <p:strVal val="#ppt_y+.1"/>
                                          </p:val>
                                        </p:tav>
                                        <p:tav tm="100000">
                                          <p:val>
                                            <p:strVal val="#ppt_y"/>
                                          </p:val>
                                        </p:tav>
                                      </p:tavLst>
                                    </p:anim>
                                    <p:animEffect transition="in" filter="fade">
                                      <p:cBhvr>
                                        <p:cTn id="50" dur="1000" decel="50000">
                                          <p:stCondLst>
                                            <p:cond delay="0"/>
                                          </p:stCondLst>
                                        </p:cTn>
                                        <p:tgtEl>
                                          <p:spTgt spid="45059">
                                            <p:txEl>
                                              <p:pRg st="3" end="3"/>
                                            </p:txEl>
                                          </p:spTgt>
                                        </p:tgtEl>
                                      </p:cBhvr>
                                    </p:animEffect>
                                  </p:childTnLst>
                                </p:cTn>
                              </p:par>
                            </p:childTnLst>
                          </p:cTn>
                        </p:par>
                      </p:childTnLst>
                    </p:cTn>
                  </p:par>
                  <p:par>
                    <p:cTn id="51" fill="hold" nodeType="clickPar">
                      <p:stCondLst>
                        <p:cond delay="indefinite"/>
                      </p:stCondLst>
                      <p:childTnLst>
                        <p:par>
                          <p:cTn id="52" fill="hold" nodeType="withGroup">
                            <p:stCondLst>
                              <p:cond delay="0"/>
                            </p:stCondLst>
                            <p:childTnLst>
                              <p:par>
                                <p:cTn id="53" presetID="25" presetClass="entr" presetSubtype="0" fill="hold" grpId="0" nodeType="clickEffect">
                                  <p:stCondLst>
                                    <p:cond delay="0"/>
                                  </p:stCondLst>
                                  <p:childTnLst>
                                    <p:set>
                                      <p:cBhvr>
                                        <p:cTn id="54" dur="1" fill="hold">
                                          <p:stCondLst>
                                            <p:cond delay="0"/>
                                          </p:stCondLst>
                                        </p:cTn>
                                        <p:tgtEl>
                                          <p:spTgt spid="45059">
                                            <p:txEl>
                                              <p:pRg st="4" end="4"/>
                                            </p:txEl>
                                          </p:spTgt>
                                        </p:tgtEl>
                                        <p:attrNameLst>
                                          <p:attrName>style.visibility</p:attrName>
                                        </p:attrNameLst>
                                      </p:cBhvr>
                                      <p:to>
                                        <p:strVal val="visible"/>
                                      </p:to>
                                    </p:set>
                                    <p:anim calcmode="lin" valueType="num">
                                      <p:cBhvr>
                                        <p:cTn id="55" dur="500" decel="50000" fill="hold">
                                          <p:stCondLst>
                                            <p:cond delay="0"/>
                                          </p:stCondLst>
                                        </p:cTn>
                                        <p:tgtEl>
                                          <p:spTgt spid="45059">
                                            <p:txEl>
                                              <p:pRg st="4" end="4"/>
                                            </p:txEl>
                                          </p:spTgt>
                                        </p:tgtEl>
                                        <p:attrNameLst>
                                          <p:attrName>style.rotation</p:attrName>
                                        </p:attrNameLst>
                                      </p:cBhvr>
                                      <p:tavLst>
                                        <p:tav tm="0">
                                          <p:val>
                                            <p:fltVal val="-90"/>
                                          </p:val>
                                        </p:tav>
                                        <p:tav tm="100000">
                                          <p:val>
                                            <p:fltVal val="0"/>
                                          </p:val>
                                        </p:tav>
                                      </p:tavLst>
                                    </p:anim>
                                    <p:anim calcmode="lin" valueType="num">
                                      <p:cBhvr>
                                        <p:cTn id="56" dur="500" decel="50000" fill="hold">
                                          <p:stCondLst>
                                            <p:cond delay="0"/>
                                          </p:stCondLst>
                                        </p:cTn>
                                        <p:tgtEl>
                                          <p:spTgt spid="45059">
                                            <p:txEl>
                                              <p:pRg st="4" end="4"/>
                                            </p:txEl>
                                          </p:spTgt>
                                        </p:tgtEl>
                                        <p:attrNameLst>
                                          <p:attrName>ppt_w</p:attrName>
                                        </p:attrNameLst>
                                      </p:cBhvr>
                                      <p:tavLst>
                                        <p:tav tm="0">
                                          <p:val>
                                            <p:strVal val="#ppt_w"/>
                                          </p:val>
                                        </p:tav>
                                        <p:tav tm="100000">
                                          <p:val>
                                            <p:strVal val="#ppt_w*.05"/>
                                          </p:val>
                                        </p:tav>
                                      </p:tavLst>
                                    </p:anim>
                                    <p:anim calcmode="lin" valueType="num">
                                      <p:cBhvr>
                                        <p:cTn id="57" dur="500" accel="50000" fill="hold">
                                          <p:stCondLst>
                                            <p:cond delay="500"/>
                                          </p:stCondLst>
                                        </p:cTn>
                                        <p:tgtEl>
                                          <p:spTgt spid="45059">
                                            <p:txEl>
                                              <p:pRg st="4" end="4"/>
                                            </p:txEl>
                                          </p:spTgt>
                                        </p:tgtEl>
                                        <p:attrNameLst>
                                          <p:attrName>ppt_w</p:attrName>
                                        </p:attrNameLst>
                                      </p:cBhvr>
                                      <p:tavLst>
                                        <p:tav tm="0">
                                          <p:val>
                                            <p:strVal val="#ppt_w*.05"/>
                                          </p:val>
                                        </p:tav>
                                        <p:tav tm="100000">
                                          <p:val>
                                            <p:strVal val="#ppt_w"/>
                                          </p:val>
                                        </p:tav>
                                      </p:tavLst>
                                    </p:anim>
                                    <p:anim calcmode="lin" valueType="num">
                                      <p:cBhvr>
                                        <p:cTn id="58" dur="1000" fill="hold"/>
                                        <p:tgtEl>
                                          <p:spTgt spid="45059">
                                            <p:txEl>
                                              <p:pRg st="4" end="4"/>
                                            </p:txEl>
                                          </p:spTgt>
                                        </p:tgtEl>
                                        <p:attrNameLst>
                                          <p:attrName>ppt_h</p:attrName>
                                        </p:attrNameLst>
                                      </p:cBhvr>
                                      <p:tavLst>
                                        <p:tav tm="0">
                                          <p:val>
                                            <p:strVal val="#ppt_h"/>
                                          </p:val>
                                        </p:tav>
                                        <p:tav tm="100000">
                                          <p:val>
                                            <p:strVal val="#ppt_h"/>
                                          </p:val>
                                        </p:tav>
                                      </p:tavLst>
                                    </p:anim>
                                    <p:anim calcmode="lin" valueType="num">
                                      <p:cBhvr>
                                        <p:cTn id="59" dur="500" decel="50000" fill="hold">
                                          <p:stCondLst>
                                            <p:cond delay="0"/>
                                          </p:stCondLst>
                                        </p:cTn>
                                        <p:tgtEl>
                                          <p:spTgt spid="45059">
                                            <p:txEl>
                                              <p:pRg st="4" end="4"/>
                                            </p:txEl>
                                          </p:spTgt>
                                        </p:tgtEl>
                                        <p:attrNameLst>
                                          <p:attrName>ppt_x</p:attrName>
                                        </p:attrNameLst>
                                      </p:cBhvr>
                                      <p:tavLst>
                                        <p:tav tm="0">
                                          <p:val>
                                            <p:strVal val="#ppt_x+.4"/>
                                          </p:val>
                                        </p:tav>
                                        <p:tav tm="100000">
                                          <p:val>
                                            <p:strVal val="#ppt_x"/>
                                          </p:val>
                                        </p:tav>
                                      </p:tavLst>
                                    </p:anim>
                                    <p:anim calcmode="lin" valueType="num">
                                      <p:cBhvr>
                                        <p:cTn id="60" dur="500" decel="50000" fill="hold">
                                          <p:stCondLst>
                                            <p:cond delay="0"/>
                                          </p:stCondLst>
                                        </p:cTn>
                                        <p:tgtEl>
                                          <p:spTgt spid="45059">
                                            <p:txEl>
                                              <p:pRg st="4" end="4"/>
                                            </p:txEl>
                                          </p:spTgt>
                                        </p:tgtEl>
                                        <p:attrNameLst>
                                          <p:attrName>ppt_y</p:attrName>
                                        </p:attrNameLst>
                                      </p:cBhvr>
                                      <p:tavLst>
                                        <p:tav tm="0">
                                          <p:val>
                                            <p:strVal val="#ppt_y-.2"/>
                                          </p:val>
                                        </p:tav>
                                        <p:tav tm="100000">
                                          <p:val>
                                            <p:strVal val="#ppt_y+.1"/>
                                          </p:val>
                                        </p:tav>
                                      </p:tavLst>
                                    </p:anim>
                                    <p:anim calcmode="lin" valueType="num">
                                      <p:cBhvr>
                                        <p:cTn id="61" dur="500" accel="50000" fill="hold">
                                          <p:stCondLst>
                                            <p:cond delay="500"/>
                                          </p:stCondLst>
                                        </p:cTn>
                                        <p:tgtEl>
                                          <p:spTgt spid="45059">
                                            <p:txEl>
                                              <p:pRg st="4" end="4"/>
                                            </p:txEl>
                                          </p:spTgt>
                                        </p:tgtEl>
                                        <p:attrNameLst>
                                          <p:attrName>ppt_y</p:attrName>
                                        </p:attrNameLst>
                                      </p:cBhvr>
                                      <p:tavLst>
                                        <p:tav tm="0">
                                          <p:val>
                                            <p:strVal val="#ppt_y+.1"/>
                                          </p:val>
                                        </p:tav>
                                        <p:tav tm="100000">
                                          <p:val>
                                            <p:strVal val="#ppt_y"/>
                                          </p:val>
                                        </p:tav>
                                      </p:tavLst>
                                    </p:anim>
                                    <p:animEffect transition="in" filter="fade">
                                      <p:cBhvr>
                                        <p:cTn id="62" dur="1000" decel="50000">
                                          <p:stCondLst>
                                            <p:cond delay="0"/>
                                          </p:stCondLst>
                                        </p:cTn>
                                        <p:tgtEl>
                                          <p:spTgt spid="45059">
                                            <p:txEl>
                                              <p:pRg st="4" end="4"/>
                                            </p:txEl>
                                          </p:spTgt>
                                        </p:tgtEl>
                                      </p:cBhvr>
                                    </p:animEffect>
                                  </p:childTnLst>
                                </p:cTn>
                              </p:par>
                            </p:childTnLst>
                          </p:cTn>
                        </p:par>
                      </p:childTnLst>
                    </p:cTn>
                  </p:par>
                  <p:par>
                    <p:cTn id="63" fill="hold" nodeType="clickPar">
                      <p:stCondLst>
                        <p:cond delay="indefinite"/>
                      </p:stCondLst>
                      <p:childTnLst>
                        <p:par>
                          <p:cTn id="64" fill="hold" nodeType="withGroup">
                            <p:stCondLst>
                              <p:cond delay="0"/>
                            </p:stCondLst>
                            <p:childTnLst>
                              <p:par>
                                <p:cTn id="65" presetID="25" presetClass="entr" presetSubtype="0" fill="hold" grpId="0" nodeType="clickEffect">
                                  <p:stCondLst>
                                    <p:cond delay="0"/>
                                  </p:stCondLst>
                                  <p:childTnLst>
                                    <p:set>
                                      <p:cBhvr>
                                        <p:cTn id="66" dur="1" fill="hold">
                                          <p:stCondLst>
                                            <p:cond delay="0"/>
                                          </p:stCondLst>
                                        </p:cTn>
                                        <p:tgtEl>
                                          <p:spTgt spid="45059">
                                            <p:txEl>
                                              <p:pRg st="5" end="5"/>
                                            </p:txEl>
                                          </p:spTgt>
                                        </p:tgtEl>
                                        <p:attrNameLst>
                                          <p:attrName>style.visibility</p:attrName>
                                        </p:attrNameLst>
                                      </p:cBhvr>
                                      <p:to>
                                        <p:strVal val="visible"/>
                                      </p:to>
                                    </p:set>
                                    <p:anim calcmode="lin" valueType="num">
                                      <p:cBhvr>
                                        <p:cTn id="67" dur="500" decel="50000" fill="hold">
                                          <p:stCondLst>
                                            <p:cond delay="0"/>
                                          </p:stCondLst>
                                        </p:cTn>
                                        <p:tgtEl>
                                          <p:spTgt spid="45059">
                                            <p:txEl>
                                              <p:pRg st="5" end="5"/>
                                            </p:txEl>
                                          </p:spTgt>
                                        </p:tgtEl>
                                        <p:attrNameLst>
                                          <p:attrName>style.rotation</p:attrName>
                                        </p:attrNameLst>
                                      </p:cBhvr>
                                      <p:tavLst>
                                        <p:tav tm="0">
                                          <p:val>
                                            <p:fltVal val="-90"/>
                                          </p:val>
                                        </p:tav>
                                        <p:tav tm="100000">
                                          <p:val>
                                            <p:fltVal val="0"/>
                                          </p:val>
                                        </p:tav>
                                      </p:tavLst>
                                    </p:anim>
                                    <p:anim calcmode="lin" valueType="num">
                                      <p:cBhvr>
                                        <p:cTn id="68" dur="500" decel="50000" fill="hold">
                                          <p:stCondLst>
                                            <p:cond delay="0"/>
                                          </p:stCondLst>
                                        </p:cTn>
                                        <p:tgtEl>
                                          <p:spTgt spid="45059">
                                            <p:txEl>
                                              <p:pRg st="5" end="5"/>
                                            </p:txEl>
                                          </p:spTgt>
                                        </p:tgtEl>
                                        <p:attrNameLst>
                                          <p:attrName>ppt_w</p:attrName>
                                        </p:attrNameLst>
                                      </p:cBhvr>
                                      <p:tavLst>
                                        <p:tav tm="0">
                                          <p:val>
                                            <p:strVal val="#ppt_w"/>
                                          </p:val>
                                        </p:tav>
                                        <p:tav tm="100000">
                                          <p:val>
                                            <p:strVal val="#ppt_w*.05"/>
                                          </p:val>
                                        </p:tav>
                                      </p:tavLst>
                                    </p:anim>
                                    <p:anim calcmode="lin" valueType="num">
                                      <p:cBhvr>
                                        <p:cTn id="69" dur="500" accel="50000" fill="hold">
                                          <p:stCondLst>
                                            <p:cond delay="500"/>
                                          </p:stCondLst>
                                        </p:cTn>
                                        <p:tgtEl>
                                          <p:spTgt spid="45059">
                                            <p:txEl>
                                              <p:pRg st="5" end="5"/>
                                            </p:txEl>
                                          </p:spTgt>
                                        </p:tgtEl>
                                        <p:attrNameLst>
                                          <p:attrName>ppt_w</p:attrName>
                                        </p:attrNameLst>
                                      </p:cBhvr>
                                      <p:tavLst>
                                        <p:tav tm="0">
                                          <p:val>
                                            <p:strVal val="#ppt_w*.05"/>
                                          </p:val>
                                        </p:tav>
                                        <p:tav tm="100000">
                                          <p:val>
                                            <p:strVal val="#ppt_w"/>
                                          </p:val>
                                        </p:tav>
                                      </p:tavLst>
                                    </p:anim>
                                    <p:anim calcmode="lin" valueType="num">
                                      <p:cBhvr>
                                        <p:cTn id="70" dur="1000" fill="hold"/>
                                        <p:tgtEl>
                                          <p:spTgt spid="45059">
                                            <p:txEl>
                                              <p:pRg st="5" end="5"/>
                                            </p:txEl>
                                          </p:spTgt>
                                        </p:tgtEl>
                                        <p:attrNameLst>
                                          <p:attrName>ppt_h</p:attrName>
                                        </p:attrNameLst>
                                      </p:cBhvr>
                                      <p:tavLst>
                                        <p:tav tm="0">
                                          <p:val>
                                            <p:strVal val="#ppt_h"/>
                                          </p:val>
                                        </p:tav>
                                        <p:tav tm="100000">
                                          <p:val>
                                            <p:strVal val="#ppt_h"/>
                                          </p:val>
                                        </p:tav>
                                      </p:tavLst>
                                    </p:anim>
                                    <p:anim calcmode="lin" valueType="num">
                                      <p:cBhvr>
                                        <p:cTn id="71" dur="500" decel="50000" fill="hold">
                                          <p:stCondLst>
                                            <p:cond delay="0"/>
                                          </p:stCondLst>
                                        </p:cTn>
                                        <p:tgtEl>
                                          <p:spTgt spid="45059">
                                            <p:txEl>
                                              <p:pRg st="5" end="5"/>
                                            </p:txEl>
                                          </p:spTgt>
                                        </p:tgtEl>
                                        <p:attrNameLst>
                                          <p:attrName>ppt_x</p:attrName>
                                        </p:attrNameLst>
                                      </p:cBhvr>
                                      <p:tavLst>
                                        <p:tav tm="0">
                                          <p:val>
                                            <p:strVal val="#ppt_x+.4"/>
                                          </p:val>
                                        </p:tav>
                                        <p:tav tm="100000">
                                          <p:val>
                                            <p:strVal val="#ppt_x"/>
                                          </p:val>
                                        </p:tav>
                                      </p:tavLst>
                                    </p:anim>
                                    <p:anim calcmode="lin" valueType="num">
                                      <p:cBhvr>
                                        <p:cTn id="72" dur="500" decel="50000" fill="hold">
                                          <p:stCondLst>
                                            <p:cond delay="0"/>
                                          </p:stCondLst>
                                        </p:cTn>
                                        <p:tgtEl>
                                          <p:spTgt spid="45059">
                                            <p:txEl>
                                              <p:pRg st="5" end="5"/>
                                            </p:txEl>
                                          </p:spTgt>
                                        </p:tgtEl>
                                        <p:attrNameLst>
                                          <p:attrName>ppt_y</p:attrName>
                                        </p:attrNameLst>
                                      </p:cBhvr>
                                      <p:tavLst>
                                        <p:tav tm="0">
                                          <p:val>
                                            <p:strVal val="#ppt_y-.2"/>
                                          </p:val>
                                        </p:tav>
                                        <p:tav tm="100000">
                                          <p:val>
                                            <p:strVal val="#ppt_y+.1"/>
                                          </p:val>
                                        </p:tav>
                                      </p:tavLst>
                                    </p:anim>
                                    <p:anim calcmode="lin" valueType="num">
                                      <p:cBhvr>
                                        <p:cTn id="73" dur="500" accel="50000" fill="hold">
                                          <p:stCondLst>
                                            <p:cond delay="500"/>
                                          </p:stCondLst>
                                        </p:cTn>
                                        <p:tgtEl>
                                          <p:spTgt spid="45059">
                                            <p:txEl>
                                              <p:pRg st="5" end="5"/>
                                            </p:txEl>
                                          </p:spTgt>
                                        </p:tgtEl>
                                        <p:attrNameLst>
                                          <p:attrName>ppt_y</p:attrName>
                                        </p:attrNameLst>
                                      </p:cBhvr>
                                      <p:tavLst>
                                        <p:tav tm="0">
                                          <p:val>
                                            <p:strVal val="#ppt_y+.1"/>
                                          </p:val>
                                        </p:tav>
                                        <p:tav tm="100000">
                                          <p:val>
                                            <p:strVal val="#ppt_y"/>
                                          </p:val>
                                        </p:tav>
                                      </p:tavLst>
                                    </p:anim>
                                    <p:animEffect transition="in" filter="fade">
                                      <p:cBhvr>
                                        <p:cTn id="74" dur="1000" decel="50000">
                                          <p:stCondLst>
                                            <p:cond delay="0"/>
                                          </p:stCondLst>
                                        </p:cTn>
                                        <p:tgtEl>
                                          <p:spTgt spid="45059">
                                            <p:txEl>
                                              <p:pRg st="5" end="5"/>
                                            </p:txEl>
                                          </p:spTgt>
                                        </p:tgtEl>
                                      </p:cBhvr>
                                    </p:animEffect>
                                  </p:childTnLst>
                                </p:cTn>
                              </p:par>
                            </p:childTnLst>
                          </p:cTn>
                        </p:par>
                      </p:childTnLst>
                    </p:cTn>
                  </p:par>
                  <p:par>
                    <p:cTn id="75" fill="hold" nodeType="clickPar">
                      <p:stCondLst>
                        <p:cond delay="indefinite"/>
                      </p:stCondLst>
                      <p:childTnLst>
                        <p:par>
                          <p:cTn id="76" fill="hold" nodeType="withGroup">
                            <p:stCondLst>
                              <p:cond delay="0"/>
                            </p:stCondLst>
                            <p:childTnLst>
                              <p:par>
                                <p:cTn id="77" presetID="25" presetClass="entr" presetSubtype="0" fill="hold" grpId="0" nodeType="clickEffect">
                                  <p:stCondLst>
                                    <p:cond delay="0"/>
                                  </p:stCondLst>
                                  <p:childTnLst>
                                    <p:set>
                                      <p:cBhvr>
                                        <p:cTn id="78" dur="1" fill="hold">
                                          <p:stCondLst>
                                            <p:cond delay="0"/>
                                          </p:stCondLst>
                                        </p:cTn>
                                        <p:tgtEl>
                                          <p:spTgt spid="45059">
                                            <p:txEl>
                                              <p:pRg st="6" end="6"/>
                                            </p:txEl>
                                          </p:spTgt>
                                        </p:tgtEl>
                                        <p:attrNameLst>
                                          <p:attrName>style.visibility</p:attrName>
                                        </p:attrNameLst>
                                      </p:cBhvr>
                                      <p:to>
                                        <p:strVal val="visible"/>
                                      </p:to>
                                    </p:set>
                                    <p:anim calcmode="lin" valueType="num">
                                      <p:cBhvr>
                                        <p:cTn id="79" dur="500" decel="50000" fill="hold">
                                          <p:stCondLst>
                                            <p:cond delay="0"/>
                                          </p:stCondLst>
                                        </p:cTn>
                                        <p:tgtEl>
                                          <p:spTgt spid="45059">
                                            <p:txEl>
                                              <p:pRg st="6" end="6"/>
                                            </p:txEl>
                                          </p:spTgt>
                                        </p:tgtEl>
                                        <p:attrNameLst>
                                          <p:attrName>style.rotation</p:attrName>
                                        </p:attrNameLst>
                                      </p:cBhvr>
                                      <p:tavLst>
                                        <p:tav tm="0">
                                          <p:val>
                                            <p:fltVal val="-90"/>
                                          </p:val>
                                        </p:tav>
                                        <p:tav tm="100000">
                                          <p:val>
                                            <p:fltVal val="0"/>
                                          </p:val>
                                        </p:tav>
                                      </p:tavLst>
                                    </p:anim>
                                    <p:anim calcmode="lin" valueType="num">
                                      <p:cBhvr>
                                        <p:cTn id="80" dur="500" decel="50000" fill="hold">
                                          <p:stCondLst>
                                            <p:cond delay="0"/>
                                          </p:stCondLst>
                                        </p:cTn>
                                        <p:tgtEl>
                                          <p:spTgt spid="45059">
                                            <p:txEl>
                                              <p:pRg st="6" end="6"/>
                                            </p:txEl>
                                          </p:spTgt>
                                        </p:tgtEl>
                                        <p:attrNameLst>
                                          <p:attrName>ppt_w</p:attrName>
                                        </p:attrNameLst>
                                      </p:cBhvr>
                                      <p:tavLst>
                                        <p:tav tm="0">
                                          <p:val>
                                            <p:strVal val="#ppt_w"/>
                                          </p:val>
                                        </p:tav>
                                        <p:tav tm="100000">
                                          <p:val>
                                            <p:strVal val="#ppt_w*.05"/>
                                          </p:val>
                                        </p:tav>
                                      </p:tavLst>
                                    </p:anim>
                                    <p:anim calcmode="lin" valueType="num">
                                      <p:cBhvr>
                                        <p:cTn id="81" dur="500" accel="50000" fill="hold">
                                          <p:stCondLst>
                                            <p:cond delay="500"/>
                                          </p:stCondLst>
                                        </p:cTn>
                                        <p:tgtEl>
                                          <p:spTgt spid="45059">
                                            <p:txEl>
                                              <p:pRg st="6" end="6"/>
                                            </p:txEl>
                                          </p:spTgt>
                                        </p:tgtEl>
                                        <p:attrNameLst>
                                          <p:attrName>ppt_w</p:attrName>
                                        </p:attrNameLst>
                                      </p:cBhvr>
                                      <p:tavLst>
                                        <p:tav tm="0">
                                          <p:val>
                                            <p:strVal val="#ppt_w*.05"/>
                                          </p:val>
                                        </p:tav>
                                        <p:tav tm="100000">
                                          <p:val>
                                            <p:strVal val="#ppt_w"/>
                                          </p:val>
                                        </p:tav>
                                      </p:tavLst>
                                    </p:anim>
                                    <p:anim calcmode="lin" valueType="num">
                                      <p:cBhvr>
                                        <p:cTn id="82" dur="1000" fill="hold"/>
                                        <p:tgtEl>
                                          <p:spTgt spid="45059">
                                            <p:txEl>
                                              <p:pRg st="6" end="6"/>
                                            </p:txEl>
                                          </p:spTgt>
                                        </p:tgtEl>
                                        <p:attrNameLst>
                                          <p:attrName>ppt_h</p:attrName>
                                        </p:attrNameLst>
                                      </p:cBhvr>
                                      <p:tavLst>
                                        <p:tav tm="0">
                                          <p:val>
                                            <p:strVal val="#ppt_h"/>
                                          </p:val>
                                        </p:tav>
                                        <p:tav tm="100000">
                                          <p:val>
                                            <p:strVal val="#ppt_h"/>
                                          </p:val>
                                        </p:tav>
                                      </p:tavLst>
                                    </p:anim>
                                    <p:anim calcmode="lin" valueType="num">
                                      <p:cBhvr>
                                        <p:cTn id="83" dur="500" decel="50000" fill="hold">
                                          <p:stCondLst>
                                            <p:cond delay="0"/>
                                          </p:stCondLst>
                                        </p:cTn>
                                        <p:tgtEl>
                                          <p:spTgt spid="45059">
                                            <p:txEl>
                                              <p:pRg st="6" end="6"/>
                                            </p:txEl>
                                          </p:spTgt>
                                        </p:tgtEl>
                                        <p:attrNameLst>
                                          <p:attrName>ppt_x</p:attrName>
                                        </p:attrNameLst>
                                      </p:cBhvr>
                                      <p:tavLst>
                                        <p:tav tm="0">
                                          <p:val>
                                            <p:strVal val="#ppt_x+.4"/>
                                          </p:val>
                                        </p:tav>
                                        <p:tav tm="100000">
                                          <p:val>
                                            <p:strVal val="#ppt_x"/>
                                          </p:val>
                                        </p:tav>
                                      </p:tavLst>
                                    </p:anim>
                                    <p:anim calcmode="lin" valueType="num">
                                      <p:cBhvr>
                                        <p:cTn id="84" dur="500" decel="50000" fill="hold">
                                          <p:stCondLst>
                                            <p:cond delay="0"/>
                                          </p:stCondLst>
                                        </p:cTn>
                                        <p:tgtEl>
                                          <p:spTgt spid="45059">
                                            <p:txEl>
                                              <p:pRg st="6" end="6"/>
                                            </p:txEl>
                                          </p:spTgt>
                                        </p:tgtEl>
                                        <p:attrNameLst>
                                          <p:attrName>ppt_y</p:attrName>
                                        </p:attrNameLst>
                                      </p:cBhvr>
                                      <p:tavLst>
                                        <p:tav tm="0">
                                          <p:val>
                                            <p:strVal val="#ppt_y-.2"/>
                                          </p:val>
                                        </p:tav>
                                        <p:tav tm="100000">
                                          <p:val>
                                            <p:strVal val="#ppt_y+.1"/>
                                          </p:val>
                                        </p:tav>
                                      </p:tavLst>
                                    </p:anim>
                                    <p:anim calcmode="lin" valueType="num">
                                      <p:cBhvr>
                                        <p:cTn id="85" dur="500" accel="50000" fill="hold">
                                          <p:stCondLst>
                                            <p:cond delay="500"/>
                                          </p:stCondLst>
                                        </p:cTn>
                                        <p:tgtEl>
                                          <p:spTgt spid="45059">
                                            <p:txEl>
                                              <p:pRg st="6" end="6"/>
                                            </p:txEl>
                                          </p:spTgt>
                                        </p:tgtEl>
                                        <p:attrNameLst>
                                          <p:attrName>ppt_y</p:attrName>
                                        </p:attrNameLst>
                                      </p:cBhvr>
                                      <p:tavLst>
                                        <p:tav tm="0">
                                          <p:val>
                                            <p:strVal val="#ppt_y+.1"/>
                                          </p:val>
                                        </p:tav>
                                        <p:tav tm="100000">
                                          <p:val>
                                            <p:strVal val="#ppt_y"/>
                                          </p:val>
                                        </p:tav>
                                      </p:tavLst>
                                    </p:anim>
                                    <p:animEffect transition="in" filter="fade">
                                      <p:cBhvr>
                                        <p:cTn id="86" dur="1000" decel="50000">
                                          <p:stCondLst>
                                            <p:cond delay="0"/>
                                          </p:stCondLst>
                                        </p:cTn>
                                        <p:tgtEl>
                                          <p:spTgt spid="45059">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5059" grpId="0" build="p"/>
    </p:bldLst>
  </p:timing>
</p:sld>
</file>

<file path=ppt/slides/slide7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38" name="Rectangle 137">
            <a:extLst>
              <a:ext uri="{FF2B5EF4-FFF2-40B4-BE49-F238E27FC236}">
                <a16:creationId xmlns:a16="http://schemas.microsoft.com/office/drawing/2014/main" id="{CA5B2A81-2C8E-4963-AFD4-E539D168B4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2226" name="Rectangle 2">
            <a:extLst>
              <a:ext uri="{FF2B5EF4-FFF2-40B4-BE49-F238E27FC236}">
                <a16:creationId xmlns:a16="http://schemas.microsoft.com/office/drawing/2014/main" id="{49B39E87-5573-104D-BD73-A584AC65CDD0}"/>
              </a:ext>
            </a:extLst>
          </p:cNvPr>
          <p:cNvSpPr>
            <a:spLocks noGrp="1" noChangeArrowheads="1"/>
          </p:cNvSpPr>
          <p:nvPr>
            <p:ph type="ctrTitle"/>
          </p:nvPr>
        </p:nvSpPr>
        <p:spPr>
          <a:xfrm>
            <a:off x="7766050" y="1079500"/>
            <a:ext cx="3884962" cy="2138400"/>
          </a:xfrm>
        </p:spPr>
        <p:txBody>
          <a:bodyPr>
            <a:normAutofit/>
          </a:bodyPr>
          <a:lstStyle/>
          <a:p>
            <a:r>
              <a:rPr lang="en-US" altLang="en-US" sz="2600"/>
              <a:t>Representation (imitation, realism, mimesis):</a:t>
            </a:r>
          </a:p>
        </p:txBody>
      </p:sp>
      <p:sp>
        <p:nvSpPr>
          <p:cNvPr id="48131" name="Rectangle 3">
            <a:extLst>
              <a:ext uri="{FF2B5EF4-FFF2-40B4-BE49-F238E27FC236}">
                <a16:creationId xmlns:a16="http://schemas.microsoft.com/office/drawing/2014/main" id="{7D624469-C498-424F-AC1C-B06CA7B7AAC2}"/>
              </a:ext>
            </a:extLst>
          </p:cNvPr>
          <p:cNvSpPr>
            <a:spLocks noGrp="1" noChangeArrowheads="1"/>
          </p:cNvSpPr>
          <p:nvPr>
            <p:ph type="subTitle" idx="1"/>
          </p:nvPr>
        </p:nvSpPr>
        <p:spPr>
          <a:xfrm>
            <a:off x="7766051" y="3344935"/>
            <a:ext cx="3884961" cy="1655762"/>
          </a:xfrm>
        </p:spPr>
        <p:txBody>
          <a:bodyPr>
            <a:normAutofit/>
          </a:bodyPr>
          <a:lstStyle/>
          <a:p>
            <a:r>
              <a:rPr lang="en-US" altLang="en-US" sz="2200" dirty="0"/>
              <a:t>The essence of art is to picture or portray reality. Good art mirrors the world, imitating nature or some ideal form. </a:t>
            </a:r>
          </a:p>
        </p:txBody>
      </p:sp>
      <p:pic>
        <p:nvPicPr>
          <p:cNvPr id="52228" name="Picture 4" descr="Martin J Heade copy">
            <a:extLst>
              <a:ext uri="{FF2B5EF4-FFF2-40B4-BE49-F238E27FC236}">
                <a16:creationId xmlns:a16="http://schemas.microsoft.com/office/drawing/2014/main" id="{ADE57F01-6F8C-FD49-A2BF-A69EC232BDAB}"/>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29792" r="11313" b="2"/>
          <a:stretch/>
        </p:blipFill>
        <p:spPr bwMode="auto">
          <a:xfrm>
            <a:off x="540988" y="540000"/>
            <a:ext cx="6671025" cy="577800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cxnSp>
        <p:nvCxnSpPr>
          <p:cNvPr id="140" name="Straight Connector 139">
            <a:extLst>
              <a:ext uri="{FF2B5EF4-FFF2-40B4-BE49-F238E27FC236}">
                <a16:creationId xmlns:a16="http://schemas.microsoft.com/office/drawing/2014/main" id="{9E7C23BC-DAA6-40E1-8166-B8C4439D143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438531" y="3690871"/>
            <a:ext cx="5400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52229" name="Rectangle 5">
            <a:extLst>
              <a:ext uri="{FF2B5EF4-FFF2-40B4-BE49-F238E27FC236}">
                <a16:creationId xmlns:a16="http://schemas.microsoft.com/office/drawing/2014/main" id="{B638936C-EAD1-FD43-A6AE-1BA45C02D2E2}"/>
              </a:ext>
            </a:extLst>
          </p:cNvPr>
          <p:cNvSpPr>
            <a:spLocks noChangeArrowheads="1"/>
          </p:cNvSpPr>
          <p:nvPr/>
        </p:nvSpPr>
        <p:spPr bwMode="auto">
          <a:xfrm>
            <a:off x="540988" y="4932488"/>
            <a:ext cx="1524000" cy="1463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spAutoFit/>
          </a:bodyPr>
          <a:lstStyle>
            <a:lvl1pPr eaLnBrk="0" hangingPunct="0">
              <a:defRPr sz="1000">
                <a:solidFill>
                  <a:schemeClr val="tx1"/>
                </a:solidFill>
                <a:latin typeface="Times New Roman" panose="02020603050405020304" pitchFamily="18" charset="0"/>
              </a:defRPr>
            </a:lvl1pPr>
            <a:lvl2pPr marL="742950" indent="-285750" eaLnBrk="0" hangingPunct="0">
              <a:defRPr sz="1000">
                <a:solidFill>
                  <a:schemeClr val="tx1"/>
                </a:solidFill>
                <a:latin typeface="Times New Roman" panose="02020603050405020304" pitchFamily="18" charset="0"/>
              </a:defRPr>
            </a:lvl2pPr>
            <a:lvl3pPr marL="1143000" indent="-228600" eaLnBrk="0" hangingPunct="0">
              <a:defRPr sz="1000">
                <a:solidFill>
                  <a:schemeClr val="tx1"/>
                </a:solidFill>
                <a:latin typeface="Times New Roman" panose="02020603050405020304" pitchFamily="18" charset="0"/>
              </a:defRPr>
            </a:lvl3pPr>
            <a:lvl4pPr marL="1600200" indent="-228600" eaLnBrk="0" hangingPunct="0">
              <a:defRPr sz="1000">
                <a:solidFill>
                  <a:schemeClr val="tx1"/>
                </a:solidFill>
                <a:latin typeface="Times New Roman" panose="02020603050405020304" pitchFamily="18" charset="0"/>
              </a:defRPr>
            </a:lvl4pPr>
            <a:lvl5pPr marL="2057400" indent="-228600" eaLnBrk="0" hangingPunct="0">
              <a:defRPr sz="1000">
                <a:solidFill>
                  <a:schemeClr val="tx1"/>
                </a:solidFill>
                <a:latin typeface="Times New Roman" panose="02020603050405020304" pitchFamily="18" charset="0"/>
              </a:defRPr>
            </a:lvl5pPr>
            <a:lvl6pPr marL="2514600" indent="-228600" eaLnBrk="0" fontAlgn="base" hangingPunct="0">
              <a:spcBef>
                <a:spcPct val="0"/>
              </a:spcBef>
              <a:spcAft>
                <a:spcPct val="0"/>
              </a:spcAft>
              <a:defRPr sz="1000">
                <a:solidFill>
                  <a:schemeClr val="tx1"/>
                </a:solidFill>
                <a:latin typeface="Times New Roman" panose="02020603050405020304" pitchFamily="18" charset="0"/>
              </a:defRPr>
            </a:lvl6pPr>
            <a:lvl7pPr marL="2971800" indent="-228600" eaLnBrk="0" fontAlgn="base" hangingPunct="0">
              <a:spcBef>
                <a:spcPct val="0"/>
              </a:spcBef>
              <a:spcAft>
                <a:spcPct val="0"/>
              </a:spcAft>
              <a:defRPr sz="1000">
                <a:solidFill>
                  <a:schemeClr val="tx1"/>
                </a:solidFill>
                <a:latin typeface="Times New Roman" panose="02020603050405020304" pitchFamily="18" charset="0"/>
              </a:defRPr>
            </a:lvl7pPr>
            <a:lvl8pPr marL="3429000" indent="-228600" eaLnBrk="0" fontAlgn="base" hangingPunct="0">
              <a:spcBef>
                <a:spcPct val="0"/>
              </a:spcBef>
              <a:spcAft>
                <a:spcPct val="0"/>
              </a:spcAft>
              <a:defRPr sz="1000">
                <a:solidFill>
                  <a:schemeClr val="tx1"/>
                </a:solidFill>
                <a:latin typeface="Times New Roman" panose="02020603050405020304" pitchFamily="18" charset="0"/>
              </a:defRPr>
            </a:lvl8pPr>
            <a:lvl9pPr marL="3886200" indent="-228600" eaLnBrk="0" fontAlgn="base" hangingPunct="0">
              <a:spcBef>
                <a:spcPct val="0"/>
              </a:spcBef>
              <a:spcAft>
                <a:spcPct val="0"/>
              </a:spcAft>
              <a:defRPr sz="1000">
                <a:solidFill>
                  <a:schemeClr val="tx1"/>
                </a:solidFill>
                <a:latin typeface="Times New Roman" panose="02020603050405020304" pitchFamily="18" charset="0"/>
              </a:defRPr>
            </a:lvl9pPr>
          </a:lstStyle>
          <a:p>
            <a:pPr eaLnBrk="1" hangingPunct="1">
              <a:spcAft>
                <a:spcPts val="600"/>
              </a:spcAft>
            </a:pPr>
            <a:r>
              <a:rPr lang="en-US" altLang="en-US" dirty="0"/>
              <a:t>Martin Johnson </a:t>
            </a:r>
            <a:r>
              <a:rPr lang="en-US" altLang="en-US" dirty="0" err="1"/>
              <a:t>Heade</a:t>
            </a:r>
            <a:r>
              <a:rPr lang="en-US" altLang="en-US" dirty="0"/>
              <a:t>, </a:t>
            </a:r>
            <a:r>
              <a:rPr lang="en-US" altLang="en-US" i="1" dirty="0"/>
              <a:t>Thunderstorm at the Shore,</a:t>
            </a:r>
            <a:r>
              <a:rPr lang="en-US" altLang="en-US" dirty="0"/>
              <a:t> c. 1870-1871, oil on paper mounted on canvas attached to panel 15 3/4 x 23 3/4 in. Carnegie Museum of Art, Howard N. </a:t>
            </a:r>
            <a:r>
              <a:rPr lang="en-US" altLang="en-US" dirty="0" err="1"/>
              <a:t>Eavenson</a:t>
            </a:r>
            <a:r>
              <a:rPr lang="en-US" altLang="en-US" dirty="0"/>
              <a:t> Memorial Fund </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nodeType="clickEffect">
                                  <p:stCondLst>
                                    <p:cond delay="0"/>
                                  </p:stCondLst>
                                  <p:childTnLst>
                                    <p:set>
                                      <p:cBhvr>
                                        <p:cTn id="6" dur="1" fill="hold">
                                          <p:stCondLst>
                                            <p:cond delay="0"/>
                                          </p:stCondLst>
                                        </p:cTn>
                                        <p:tgtEl>
                                          <p:spTgt spid="48131">
                                            <p:txEl>
                                              <p:pRg st="0" end="0"/>
                                            </p:txEl>
                                          </p:spTgt>
                                        </p:tgtEl>
                                        <p:attrNameLst>
                                          <p:attrName>style.visibility</p:attrName>
                                        </p:attrNameLst>
                                      </p:cBhvr>
                                      <p:to>
                                        <p:strVal val="visible"/>
                                      </p:to>
                                    </p:set>
                                    <p:anim calcmode="lin" valueType="num">
                                      <p:cBhvr additive="base">
                                        <p:cTn id="7" dur="500" fill="hold"/>
                                        <p:tgtEl>
                                          <p:spTgt spid="48131">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48131">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38" name="Rectangle 137">
            <a:extLst>
              <a:ext uri="{FF2B5EF4-FFF2-40B4-BE49-F238E27FC236}">
                <a16:creationId xmlns:a16="http://schemas.microsoft.com/office/drawing/2014/main" id="{1AEB7F98-32EC-40D3-89EE-C843302316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3250" name="Rectangle 2">
            <a:extLst>
              <a:ext uri="{FF2B5EF4-FFF2-40B4-BE49-F238E27FC236}">
                <a16:creationId xmlns:a16="http://schemas.microsoft.com/office/drawing/2014/main" id="{4C62D5E7-439E-6840-8F30-F629A3455D50}"/>
              </a:ext>
            </a:extLst>
          </p:cNvPr>
          <p:cNvSpPr>
            <a:spLocks noGrp="1" noChangeArrowheads="1"/>
          </p:cNvSpPr>
          <p:nvPr>
            <p:ph type="ctrTitle"/>
          </p:nvPr>
        </p:nvSpPr>
        <p:spPr>
          <a:xfrm>
            <a:off x="540988" y="540033"/>
            <a:ext cx="3884962" cy="1331604"/>
          </a:xfrm>
        </p:spPr>
        <p:txBody>
          <a:bodyPr vert="horz" lIns="0" tIns="0" rIns="0" bIns="0" rtlCol="0" anchor="b" anchorCtr="0">
            <a:normAutofit/>
          </a:bodyPr>
          <a:lstStyle/>
          <a:p>
            <a:r>
              <a:rPr lang="en-US" altLang="en-US" sz="2600"/>
              <a:t>Expressionism (emotionalism): </a:t>
            </a:r>
            <a:br>
              <a:rPr lang="en-US" altLang="en-US" sz="2600"/>
            </a:br>
            <a:endParaRPr lang="en-US" altLang="en-US" sz="2600"/>
          </a:p>
        </p:txBody>
      </p:sp>
      <p:cxnSp>
        <p:nvCxnSpPr>
          <p:cNvPr id="140" name="Straight Connector 139">
            <a:extLst>
              <a:ext uri="{FF2B5EF4-FFF2-40B4-BE49-F238E27FC236}">
                <a16:creationId xmlns:a16="http://schemas.microsoft.com/office/drawing/2014/main" id="{77C6DF49-CBE3-4038-AC78-35DE4FD7CE8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213469" y="2310207"/>
            <a:ext cx="5400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49155" name="Rectangle 3">
            <a:extLst>
              <a:ext uri="{FF2B5EF4-FFF2-40B4-BE49-F238E27FC236}">
                <a16:creationId xmlns:a16="http://schemas.microsoft.com/office/drawing/2014/main" id="{333F6B0D-5874-9E42-A084-DB3FBBD536F2}"/>
              </a:ext>
            </a:extLst>
          </p:cNvPr>
          <p:cNvSpPr>
            <a:spLocks noGrp="1" noChangeArrowheads="1"/>
          </p:cNvSpPr>
          <p:nvPr>
            <p:ph type="subTitle" idx="1"/>
          </p:nvPr>
        </p:nvSpPr>
        <p:spPr>
          <a:xfrm>
            <a:off x="540988" y="2759076"/>
            <a:ext cx="3884962" cy="3009899"/>
          </a:xfrm>
        </p:spPr>
        <p:txBody>
          <a:bodyPr vert="horz" lIns="0" tIns="0" rIns="0" bIns="0" rtlCol="0" anchor="t" anchorCtr="0">
            <a:normAutofit/>
          </a:bodyPr>
          <a:lstStyle/>
          <a:p>
            <a:pPr algn="l">
              <a:lnSpc>
                <a:spcPct val="115000"/>
              </a:lnSpc>
            </a:pPr>
            <a:r>
              <a:rPr lang="en-US" altLang="en-US" sz="1600"/>
              <a:t>The essence of art is expression of the inner emotions, feelings, moods, and mental states of the artist. Good art effectively and sincerely brings these inner states to an external objectification. </a:t>
            </a:r>
          </a:p>
          <a:p>
            <a:pPr algn="l">
              <a:lnSpc>
                <a:spcPct val="115000"/>
              </a:lnSpc>
            </a:pPr>
            <a:endParaRPr lang="en-US" altLang="en-US" sz="1600"/>
          </a:p>
          <a:p>
            <a:pPr algn="l">
              <a:lnSpc>
                <a:spcPct val="115000"/>
              </a:lnSpc>
            </a:pPr>
            <a:r>
              <a:rPr lang="en-US" altLang="en-US" sz="1600"/>
              <a:t>Both Aristotle and Nietzsche both agreed that artists should be concerned with how their works will affect their audience.</a:t>
            </a:r>
          </a:p>
          <a:p>
            <a:pPr algn="l">
              <a:lnSpc>
                <a:spcPct val="115000"/>
              </a:lnSpc>
            </a:pPr>
            <a:endParaRPr lang="en-US" altLang="en-US" sz="1600"/>
          </a:p>
        </p:txBody>
      </p:sp>
      <p:sp>
        <p:nvSpPr>
          <p:cNvPr id="142" name="Rectangle 141">
            <a:extLst>
              <a:ext uri="{FF2B5EF4-FFF2-40B4-BE49-F238E27FC236}">
                <a16:creationId xmlns:a16="http://schemas.microsoft.com/office/drawing/2014/main" id="{DAD9000E-708C-464D-A86F-4ABE391B6B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86337" y="0"/>
            <a:ext cx="7205663" cy="6858000"/>
          </a:xfrm>
          <a:prstGeom prst="rect">
            <a:avLst/>
          </a:prstGeom>
          <a:solidFill>
            <a:schemeClr val="bg1">
              <a:alpha val="2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alpha val="20000"/>
                </a:schemeClr>
              </a:solidFill>
            </a:endParaRPr>
          </a:p>
        </p:txBody>
      </p:sp>
      <p:pic>
        <p:nvPicPr>
          <p:cNvPr id="53252" name="Picture 4" descr="De Kooning Woman">
            <a:extLst>
              <a:ext uri="{FF2B5EF4-FFF2-40B4-BE49-F238E27FC236}">
                <a16:creationId xmlns:a16="http://schemas.microsoft.com/office/drawing/2014/main" id="{7A2CAFDC-FDD7-B24C-9AA3-340D988015AF}"/>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6125089" y="540033"/>
            <a:ext cx="4938034" cy="5775279"/>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3253" name="Rectangle 5">
            <a:extLst>
              <a:ext uri="{FF2B5EF4-FFF2-40B4-BE49-F238E27FC236}">
                <a16:creationId xmlns:a16="http://schemas.microsoft.com/office/drawing/2014/main" id="{B8B3D506-F05C-F248-AA6D-3AF532EF9F58}"/>
              </a:ext>
            </a:extLst>
          </p:cNvPr>
          <p:cNvSpPr>
            <a:spLocks noChangeArrowheads="1"/>
          </p:cNvSpPr>
          <p:nvPr/>
        </p:nvSpPr>
        <p:spPr bwMode="auto">
          <a:xfrm>
            <a:off x="6125089" y="5737785"/>
            <a:ext cx="4938034" cy="577527"/>
          </a:xfrm>
          <a:prstGeom prst="rect">
            <a:avLst/>
          </a:prstGeom>
          <a:solidFill>
            <a:srgbClr val="000000">
              <a:alpha val="50000"/>
            </a:srgbClr>
          </a:solid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nchor="ctr">
            <a:noAutofit/>
          </a:bodyPr>
          <a:lstStyle>
            <a:lvl1pPr eaLnBrk="0" hangingPunct="0">
              <a:defRPr sz="1000">
                <a:solidFill>
                  <a:schemeClr val="tx1"/>
                </a:solidFill>
                <a:latin typeface="Times New Roman" panose="02020603050405020304" pitchFamily="18" charset="0"/>
              </a:defRPr>
            </a:lvl1pPr>
            <a:lvl2pPr marL="742950" indent="-285750" eaLnBrk="0" hangingPunct="0">
              <a:defRPr sz="1000">
                <a:solidFill>
                  <a:schemeClr val="tx1"/>
                </a:solidFill>
                <a:latin typeface="Times New Roman" panose="02020603050405020304" pitchFamily="18" charset="0"/>
              </a:defRPr>
            </a:lvl2pPr>
            <a:lvl3pPr marL="1143000" indent="-228600" eaLnBrk="0" hangingPunct="0">
              <a:defRPr sz="1000">
                <a:solidFill>
                  <a:schemeClr val="tx1"/>
                </a:solidFill>
                <a:latin typeface="Times New Roman" panose="02020603050405020304" pitchFamily="18" charset="0"/>
              </a:defRPr>
            </a:lvl3pPr>
            <a:lvl4pPr marL="1600200" indent="-228600" eaLnBrk="0" hangingPunct="0">
              <a:defRPr sz="1000">
                <a:solidFill>
                  <a:schemeClr val="tx1"/>
                </a:solidFill>
                <a:latin typeface="Times New Roman" panose="02020603050405020304" pitchFamily="18" charset="0"/>
              </a:defRPr>
            </a:lvl4pPr>
            <a:lvl5pPr marL="2057400" indent="-228600" eaLnBrk="0" hangingPunct="0">
              <a:defRPr sz="1000">
                <a:solidFill>
                  <a:schemeClr val="tx1"/>
                </a:solidFill>
                <a:latin typeface="Times New Roman" panose="02020603050405020304" pitchFamily="18" charset="0"/>
              </a:defRPr>
            </a:lvl5pPr>
            <a:lvl6pPr marL="2514600" indent="-228600" eaLnBrk="0" fontAlgn="base" hangingPunct="0">
              <a:spcBef>
                <a:spcPct val="0"/>
              </a:spcBef>
              <a:spcAft>
                <a:spcPct val="0"/>
              </a:spcAft>
              <a:defRPr sz="1000">
                <a:solidFill>
                  <a:schemeClr val="tx1"/>
                </a:solidFill>
                <a:latin typeface="Times New Roman" panose="02020603050405020304" pitchFamily="18" charset="0"/>
              </a:defRPr>
            </a:lvl6pPr>
            <a:lvl7pPr marL="2971800" indent="-228600" eaLnBrk="0" fontAlgn="base" hangingPunct="0">
              <a:spcBef>
                <a:spcPct val="0"/>
              </a:spcBef>
              <a:spcAft>
                <a:spcPct val="0"/>
              </a:spcAft>
              <a:defRPr sz="1000">
                <a:solidFill>
                  <a:schemeClr val="tx1"/>
                </a:solidFill>
                <a:latin typeface="Times New Roman" panose="02020603050405020304" pitchFamily="18" charset="0"/>
              </a:defRPr>
            </a:lvl7pPr>
            <a:lvl8pPr marL="3429000" indent="-228600" eaLnBrk="0" fontAlgn="base" hangingPunct="0">
              <a:spcBef>
                <a:spcPct val="0"/>
              </a:spcBef>
              <a:spcAft>
                <a:spcPct val="0"/>
              </a:spcAft>
              <a:defRPr sz="1000">
                <a:solidFill>
                  <a:schemeClr val="tx1"/>
                </a:solidFill>
                <a:latin typeface="Times New Roman" panose="02020603050405020304" pitchFamily="18" charset="0"/>
              </a:defRPr>
            </a:lvl8pPr>
            <a:lvl9pPr marL="3886200" indent="-228600" eaLnBrk="0" fontAlgn="base" hangingPunct="0">
              <a:spcBef>
                <a:spcPct val="0"/>
              </a:spcBef>
              <a:spcAft>
                <a:spcPct val="0"/>
              </a:spcAft>
              <a:defRPr sz="1000">
                <a:solidFill>
                  <a:schemeClr val="tx1"/>
                </a:solidFill>
                <a:latin typeface="Times New Roman" panose="02020603050405020304" pitchFamily="18" charset="0"/>
              </a:defRPr>
            </a:lvl9pPr>
          </a:lstStyle>
          <a:p>
            <a:pPr algn="ctr" eaLnBrk="1" hangingPunct="1">
              <a:spcAft>
                <a:spcPts val="600"/>
              </a:spcAft>
            </a:pPr>
            <a:r>
              <a:rPr lang="en-US" altLang="en-US" sz="1300">
                <a:solidFill>
                  <a:srgbClr val="FFFFFF"/>
                </a:solidFill>
                <a:latin typeface="+mn-lt"/>
              </a:rPr>
              <a:t>Willem de Kooning,      </a:t>
            </a:r>
          </a:p>
          <a:p>
            <a:pPr algn="ctr" eaLnBrk="1" hangingPunct="1">
              <a:spcAft>
                <a:spcPts val="600"/>
              </a:spcAft>
            </a:pPr>
            <a:r>
              <a:rPr lang="en-US" altLang="en-US" sz="1300" i="1">
                <a:solidFill>
                  <a:srgbClr val="FFFFFF"/>
                </a:solidFill>
                <a:latin typeface="+mn-lt"/>
              </a:rPr>
              <a:t>Woman VI</a:t>
            </a:r>
            <a:r>
              <a:rPr lang="en-US" altLang="en-US" sz="1300">
                <a:solidFill>
                  <a:srgbClr val="FFFFFF"/>
                </a:solidFill>
                <a:latin typeface="+mn-lt"/>
              </a:rPr>
              <a:t>, 1953</a:t>
            </a:r>
          </a:p>
          <a:p>
            <a:pPr algn="ctr" eaLnBrk="1" hangingPunct="1">
              <a:spcAft>
                <a:spcPts val="600"/>
              </a:spcAft>
            </a:pPr>
            <a:r>
              <a:rPr lang="en-US" altLang="en-US" sz="1300">
                <a:solidFill>
                  <a:srgbClr val="FFFFFF"/>
                </a:solidFill>
                <a:latin typeface="+mn-lt"/>
              </a:rPr>
              <a:t>Oil on canvas</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nodeType="clickEffect">
                                  <p:stCondLst>
                                    <p:cond delay="0"/>
                                  </p:stCondLst>
                                  <p:childTnLst>
                                    <p:set>
                                      <p:cBhvr>
                                        <p:cTn id="6" dur="1" fill="hold">
                                          <p:stCondLst>
                                            <p:cond delay="0"/>
                                          </p:stCondLst>
                                        </p:cTn>
                                        <p:tgtEl>
                                          <p:spTgt spid="49155">
                                            <p:txEl>
                                              <p:pRg st="0" end="0"/>
                                            </p:txEl>
                                          </p:spTgt>
                                        </p:tgtEl>
                                        <p:attrNameLst>
                                          <p:attrName>style.visibility</p:attrName>
                                        </p:attrNameLst>
                                      </p:cBhvr>
                                      <p:to>
                                        <p:strVal val="visible"/>
                                      </p:to>
                                    </p:set>
                                    <p:anim calcmode="lin" valueType="num">
                                      <p:cBhvr additive="base">
                                        <p:cTn id="7" dur="500" fill="hold"/>
                                        <p:tgtEl>
                                          <p:spTgt spid="49155">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49155">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4" fill="hold" nodeType="clickEffect">
                                  <p:stCondLst>
                                    <p:cond delay="0"/>
                                  </p:stCondLst>
                                  <p:childTnLst>
                                    <p:set>
                                      <p:cBhvr>
                                        <p:cTn id="12" dur="1" fill="hold">
                                          <p:stCondLst>
                                            <p:cond delay="0"/>
                                          </p:stCondLst>
                                        </p:cTn>
                                        <p:tgtEl>
                                          <p:spTgt spid="49155">
                                            <p:txEl>
                                              <p:pRg st="2" end="2"/>
                                            </p:txEl>
                                          </p:spTgt>
                                        </p:tgtEl>
                                        <p:attrNameLst>
                                          <p:attrName>style.visibility</p:attrName>
                                        </p:attrNameLst>
                                      </p:cBhvr>
                                      <p:to>
                                        <p:strVal val="visible"/>
                                      </p:to>
                                    </p:set>
                                    <p:anim calcmode="lin" valueType="num">
                                      <p:cBhvr additive="base">
                                        <p:cTn id="13" dur="500" fill="hold"/>
                                        <p:tgtEl>
                                          <p:spTgt spid="49155">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49155">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Rectangle 2">
            <a:extLst>
              <a:ext uri="{FF2B5EF4-FFF2-40B4-BE49-F238E27FC236}">
                <a16:creationId xmlns:a16="http://schemas.microsoft.com/office/drawing/2014/main" id="{492E2A80-C125-E544-94B1-BFF28174EA2D}"/>
              </a:ext>
            </a:extLst>
          </p:cNvPr>
          <p:cNvSpPr>
            <a:spLocks noGrp="1" noChangeArrowheads="1"/>
          </p:cNvSpPr>
          <p:nvPr>
            <p:ph type="ctrTitle"/>
          </p:nvPr>
        </p:nvSpPr>
        <p:spPr>
          <a:xfrm>
            <a:off x="2133600" y="228600"/>
            <a:ext cx="7924800" cy="2819400"/>
          </a:xfrm>
        </p:spPr>
        <p:txBody>
          <a:bodyPr/>
          <a:lstStyle/>
          <a:p>
            <a:pPr algn="l"/>
            <a:r>
              <a:rPr lang="en-US" altLang="en-US"/>
              <a:t>Formalism: </a:t>
            </a:r>
            <a:br>
              <a:rPr lang="en-US" altLang="en-US"/>
            </a:br>
            <a:endParaRPr lang="en-US" altLang="en-US"/>
          </a:p>
        </p:txBody>
      </p:sp>
      <p:sp>
        <p:nvSpPr>
          <p:cNvPr id="50179" name="Rectangle 3">
            <a:extLst>
              <a:ext uri="{FF2B5EF4-FFF2-40B4-BE49-F238E27FC236}">
                <a16:creationId xmlns:a16="http://schemas.microsoft.com/office/drawing/2014/main" id="{48CC0295-6DCE-4A4B-B678-9A42F40BE714}"/>
              </a:ext>
            </a:extLst>
          </p:cNvPr>
          <p:cNvSpPr>
            <a:spLocks noGrp="1" noChangeArrowheads="1"/>
          </p:cNvSpPr>
          <p:nvPr>
            <p:ph type="subTitle" idx="1"/>
          </p:nvPr>
        </p:nvSpPr>
        <p:spPr>
          <a:xfrm>
            <a:off x="5029200" y="762000"/>
            <a:ext cx="4953000" cy="4419600"/>
          </a:xfrm>
        </p:spPr>
        <p:txBody>
          <a:bodyPr>
            <a:normAutofit fontScale="92500"/>
          </a:bodyPr>
          <a:lstStyle/>
          <a:p>
            <a:pPr algn="l"/>
            <a:r>
              <a:rPr lang="en-US" altLang="en-US" sz="2800">
                <a:solidFill>
                  <a:schemeClr val="tx2"/>
                </a:solidFill>
              </a:rPr>
              <a:t>The essence of art is “significant form” - lines, shapes, colors, and other formal properties of the work; </a:t>
            </a:r>
            <a:r>
              <a:rPr lang="en-US" altLang="en-US" sz="2800"/>
              <a:t>representation, expression, and other subject matter are irrelevant. Good art uses formal elements to trigger an “aesthetic emotion” in sensitive observers. </a:t>
            </a:r>
          </a:p>
        </p:txBody>
      </p:sp>
      <p:pic>
        <p:nvPicPr>
          <p:cNvPr id="54276" name="Picture 4" descr="Judd">
            <a:extLst>
              <a:ext uri="{FF2B5EF4-FFF2-40B4-BE49-F238E27FC236}">
                <a16:creationId xmlns:a16="http://schemas.microsoft.com/office/drawing/2014/main" id="{E44BA53A-BD73-C54B-9F36-52630B8831F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09575" y="4143376"/>
            <a:ext cx="4191000" cy="1833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4277" name="Text Box 5">
            <a:extLst>
              <a:ext uri="{FF2B5EF4-FFF2-40B4-BE49-F238E27FC236}">
                <a16:creationId xmlns:a16="http://schemas.microsoft.com/office/drawing/2014/main" id="{4349C54E-D6D8-E44A-91D6-BBEEC1981545}"/>
              </a:ext>
            </a:extLst>
          </p:cNvPr>
          <p:cNvSpPr txBox="1">
            <a:spLocks noChangeArrowheads="1"/>
          </p:cNvSpPr>
          <p:nvPr/>
        </p:nvSpPr>
        <p:spPr bwMode="auto">
          <a:xfrm>
            <a:off x="4843462" y="5287962"/>
            <a:ext cx="2895600" cy="8540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1000">
                <a:solidFill>
                  <a:schemeClr val="tx1"/>
                </a:solidFill>
                <a:latin typeface="Times New Roman" panose="02020603050405020304" pitchFamily="18" charset="0"/>
              </a:defRPr>
            </a:lvl1pPr>
            <a:lvl2pPr marL="742950" indent="-285750" eaLnBrk="0" hangingPunct="0">
              <a:defRPr sz="1000">
                <a:solidFill>
                  <a:schemeClr val="tx1"/>
                </a:solidFill>
                <a:latin typeface="Times New Roman" panose="02020603050405020304" pitchFamily="18" charset="0"/>
              </a:defRPr>
            </a:lvl2pPr>
            <a:lvl3pPr marL="1143000" indent="-228600" eaLnBrk="0" hangingPunct="0">
              <a:defRPr sz="1000">
                <a:solidFill>
                  <a:schemeClr val="tx1"/>
                </a:solidFill>
                <a:latin typeface="Times New Roman" panose="02020603050405020304" pitchFamily="18" charset="0"/>
              </a:defRPr>
            </a:lvl3pPr>
            <a:lvl4pPr marL="1600200" indent="-228600" eaLnBrk="0" hangingPunct="0">
              <a:defRPr sz="1000">
                <a:solidFill>
                  <a:schemeClr val="tx1"/>
                </a:solidFill>
                <a:latin typeface="Times New Roman" panose="02020603050405020304" pitchFamily="18" charset="0"/>
              </a:defRPr>
            </a:lvl4pPr>
            <a:lvl5pPr marL="2057400" indent="-228600" eaLnBrk="0" hangingPunct="0">
              <a:defRPr sz="1000">
                <a:solidFill>
                  <a:schemeClr val="tx1"/>
                </a:solidFill>
                <a:latin typeface="Times New Roman" panose="02020603050405020304" pitchFamily="18" charset="0"/>
              </a:defRPr>
            </a:lvl5pPr>
            <a:lvl6pPr marL="2514600" indent="-228600" eaLnBrk="0" fontAlgn="base" hangingPunct="0">
              <a:spcBef>
                <a:spcPct val="0"/>
              </a:spcBef>
              <a:spcAft>
                <a:spcPct val="0"/>
              </a:spcAft>
              <a:defRPr sz="1000">
                <a:solidFill>
                  <a:schemeClr val="tx1"/>
                </a:solidFill>
                <a:latin typeface="Times New Roman" panose="02020603050405020304" pitchFamily="18" charset="0"/>
              </a:defRPr>
            </a:lvl6pPr>
            <a:lvl7pPr marL="2971800" indent="-228600" eaLnBrk="0" fontAlgn="base" hangingPunct="0">
              <a:spcBef>
                <a:spcPct val="0"/>
              </a:spcBef>
              <a:spcAft>
                <a:spcPct val="0"/>
              </a:spcAft>
              <a:defRPr sz="1000">
                <a:solidFill>
                  <a:schemeClr val="tx1"/>
                </a:solidFill>
                <a:latin typeface="Times New Roman" panose="02020603050405020304" pitchFamily="18" charset="0"/>
              </a:defRPr>
            </a:lvl7pPr>
            <a:lvl8pPr marL="3429000" indent="-228600" eaLnBrk="0" fontAlgn="base" hangingPunct="0">
              <a:spcBef>
                <a:spcPct val="0"/>
              </a:spcBef>
              <a:spcAft>
                <a:spcPct val="0"/>
              </a:spcAft>
              <a:defRPr sz="1000">
                <a:solidFill>
                  <a:schemeClr val="tx1"/>
                </a:solidFill>
                <a:latin typeface="Times New Roman" panose="02020603050405020304" pitchFamily="18" charset="0"/>
              </a:defRPr>
            </a:lvl8pPr>
            <a:lvl9pPr marL="3886200" indent="-228600" eaLnBrk="0" fontAlgn="base" hangingPunct="0">
              <a:spcBef>
                <a:spcPct val="0"/>
              </a:spcBef>
              <a:spcAft>
                <a:spcPct val="0"/>
              </a:spcAft>
              <a:defRPr sz="1000">
                <a:solidFill>
                  <a:schemeClr val="tx1"/>
                </a:solidFill>
                <a:latin typeface="Times New Roman" panose="02020603050405020304" pitchFamily="18" charset="0"/>
              </a:defRPr>
            </a:lvl9pPr>
          </a:lstStyle>
          <a:p>
            <a:pPr eaLnBrk="1" hangingPunct="1"/>
            <a:r>
              <a:rPr lang="en-US" altLang="en-US" dirty="0">
                <a:solidFill>
                  <a:schemeClr val="accent2"/>
                </a:solidFill>
              </a:rPr>
              <a:t>Donald Judd, </a:t>
            </a:r>
            <a:r>
              <a:rPr lang="en-US" altLang="en-US" i="1" dirty="0">
                <a:solidFill>
                  <a:schemeClr val="accent2"/>
                </a:solidFill>
              </a:rPr>
              <a:t>Untitled,</a:t>
            </a:r>
            <a:r>
              <a:rPr lang="en-US" altLang="en-US" dirty="0">
                <a:solidFill>
                  <a:schemeClr val="accent2"/>
                </a:solidFill>
              </a:rPr>
              <a:t> 1974, </a:t>
            </a:r>
          </a:p>
          <a:p>
            <a:pPr eaLnBrk="1" hangingPunct="1"/>
            <a:r>
              <a:rPr lang="en-US" altLang="en-US" dirty="0">
                <a:solidFill>
                  <a:schemeClr val="accent2"/>
                </a:solidFill>
              </a:rPr>
              <a:t>Stainless steel and Plexiglas</a:t>
            </a:r>
          </a:p>
          <a:p>
            <a:pPr eaLnBrk="1" hangingPunct="1"/>
            <a:r>
              <a:rPr lang="en-US" altLang="en-US" dirty="0">
                <a:solidFill>
                  <a:schemeClr val="accent2"/>
                </a:solidFill>
              </a:rPr>
              <a:t>8 x 194 1/2 x 14 in. Carnegie Museum of Art, Purchase: gift of Mr. and Mrs. Charles </a:t>
            </a:r>
            <a:r>
              <a:rPr lang="en-US" altLang="en-US" dirty="0" err="1">
                <a:solidFill>
                  <a:schemeClr val="accent2"/>
                </a:solidFill>
              </a:rPr>
              <a:t>Denby</a:t>
            </a:r>
            <a:r>
              <a:rPr lang="en-US" altLang="en-US" dirty="0">
                <a:solidFill>
                  <a:schemeClr val="accent2"/>
                </a:solidFill>
              </a:rPr>
              <a:t>, by exchange</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nodeType="clickEffect">
                                  <p:stCondLst>
                                    <p:cond delay="0"/>
                                  </p:stCondLst>
                                  <p:childTnLst>
                                    <p:set>
                                      <p:cBhvr>
                                        <p:cTn id="6" dur="1" fill="hold">
                                          <p:stCondLst>
                                            <p:cond delay="0"/>
                                          </p:stCondLst>
                                        </p:cTn>
                                        <p:tgtEl>
                                          <p:spTgt spid="50179">
                                            <p:txEl>
                                              <p:pRg st="0" end="0"/>
                                            </p:txEl>
                                          </p:spTgt>
                                        </p:tgtEl>
                                        <p:attrNameLst>
                                          <p:attrName>style.visibility</p:attrName>
                                        </p:attrNameLst>
                                      </p:cBhvr>
                                      <p:to>
                                        <p:strVal val="visible"/>
                                      </p:to>
                                    </p:set>
                                    <p:anim calcmode="lin" valueType="num">
                                      <p:cBhvr additive="base">
                                        <p:cTn id="7" dur="500" fill="hold"/>
                                        <p:tgtEl>
                                          <p:spTgt spid="50179">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50179">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Rectangle 2">
            <a:extLst>
              <a:ext uri="{FF2B5EF4-FFF2-40B4-BE49-F238E27FC236}">
                <a16:creationId xmlns:a16="http://schemas.microsoft.com/office/drawing/2014/main" id="{E66E3BF3-267B-0B4A-B0D9-2019A4826247}"/>
              </a:ext>
            </a:extLst>
          </p:cNvPr>
          <p:cNvSpPr>
            <a:spLocks noGrp="1" noChangeArrowheads="1"/>
          </p:cNvSpPr>
          <p:nvPr>
            <p:ph type="ctrTitle"/>
          </p:nvPr>
        </p:nvSpPr>
        <p:spPr>
          <a:xfrm>
            <a:off x="1290637" y="-838200"/>
            <a:ext cx="7924800" cy="2819400"/>
          </a:xfrm>
        </p:spPr>
        <p:txBody>
          <a:bodyPr/>
          <a:lstStyle/>
          <a:p>
            <a:pPr algn="l"/>
            <a:r>
              <a:rPr lang="en-US" altLang="en-US" dirty="0"/>
              <a:t>Communication of moral and religious ideas: </a:t>
            </a:r>
            <a:br>
              <a:rPr lang="en-US" altLang="en-US" dirty="0"/>
            </a:br>
            <a:endParaRPr lang="en-US" altLang="en-US" dirty="0"/>
          </a:p>
        </p:txBody>
      </p:sp>
      <p:sp>
        <p:nvSpPr>
          <p:cNvPr id="51203" name="Rectangle 3">
            <a:extLst>
              <a:ext uri="{FF2B5EF4-FFF2-40B4-BE49-F238E27FC236}">
                <a16:creationId xmlns:a16="http://schemas.microsoft.com/office/drawing/2014/main" id="{7E44766D-580F-D042-AD6F-FE4DB272CBD0}"/>
              </a:ext>
            </a:extLst>
          </p:cNvPr>
          <p:cNvSpPr>
            <a:spLocks noGrp="1" noChangeArrowheads="1"/>
          </p:cNvSpPr>
          <p:nvPr>
            <p:ph type="subTitle" idx="1"/>
          </p:nvPr>
        </p:nvSpPr>
        <p:spPr>
          <a:xfrm>
            <a:off x="6096000" y="1828800"/>
            <a:ext cx="3276600" cy="3429000"/>
          </a:xfrm>
        </p:spPr>
        <p:txBody>
          <a:bodyPr>
            <a:normAutofit lnSpcReduction="10000"/>
          </a:bodyPr>
          <a:lstStyle/>
          <a:p>
            <a:pPr algn="l">
              <a:lnSpc>
                <a:spcPct val="90000"/>
              </a:lnSpc>
            </a:pPr>
            <a:r>
              <a:rPr lang="en-US" altLang="en-US" dirty="0">
                <a:solidFill>
                  <a:schemeClr val="tx2"/>
                </a:solidFill>
              </a:rPr>
              <a:t>The essence of art is the communication of important moral and religious values </a:t>
            </a:r>
            <a:r>
              <a:rPr lang="en-US" altLang="en-US" dirty="0"/>
              <a:t>from the artist to the observer. Good art is a form of sincere communication by the artist that “infects” the observers with those important moral ideas. </a:t>
            </a:r>
          </a:p>
          <a:p>
            <a:pPr>
              <a:lnSpc>
                <a:spcPct val="90000"/>
              </a:lnSpc>
            </a:pPr>
            <a:endParaRPr lang="en-US" altLang="en-US" dirty="0"/>
          </a:p>
        </p:txBody>
      </p:sp>
      <p:pic>
        <p:nvPicPr>
          <p:cNvPr id="55300" name="Picture 4" descr="Simon Bening copy">
            <a:extLst>
              <a:ext uri="{FF2B5EF4-FFF2-40B4-BE49-F238E27FC236}">
                <a16:creationId xmlns:a16="http://schemas.microsoft.com/office/drawing/2014/main" id="{0B00AC27-D31A-8247-91B8-16272870545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438401" y="1981200"/>
            <a:ext cx="3319463" cy="4597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5301" name="Text Box 5">
            <a:extLst>
              <a:ext uri="{FF2B5EF4-FFF2-40B4-BE49-F238E27FC236}">
                <a16:creationId xmlns:a16="http://schemas.microsoft.com/office/drawing/2014/main" id="{53648B45-B169-604A-9A46-B41208861AA6}"/>
              </a:ext>
            </a:extLst>
          </p:cNvPr>
          <p:cNvSpPr txBox="1">
            <a:spLocks noChangeArrowheads="1"/>
          </p:cNvSpPr>
          <p:nvPr/>
        </p:nvSpPr>
        <p:spPr bwMode="auto">
          <a:xfrm>
            <a:off x="6096000" y="5715001"/>
            <a:ext cx="3429000" cy="8540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1000">
                <a:solidFill>
                  <a:schemeClr val="tx1"/>
                </a:solidFill>
                <a:latin typeface="Times New Roman" panose="02020603050405020304" pitchFamily="18" charset="0"/>
              </a:defRPr>
            </a:lvl1pPr>
            <a:lvl2pPr marL="742950" indent="-285750" eaLnBrk="0" hangingPunct="0">
              <a:defRPr sz="1000">
                <a:solidFill>
                  <a:schemeClr val="tx1"/>
                </a:solidFill>
                <a:latin typeface="Times New Roman" panose="02020603050405020304" pitchFamily="18" charset="0"/>
              </a:defRPr>
            </a:lvl2pPr>
            <a:lvl3pPr marL="1143000" indent="-228600" eaLnBrk="0" hangingPunct="0">
              <a:defRPr sz="1000">
                <a:solidFill>
                  <a:schemeClr val="tx1"/>
                </a:solidFill>
                <a:latin typeface="Times New Roman" panose="02020603050405020304" pitchFamily="18" charset="0"/>
              </a:defRPr>
            </a:lvl3pPr>
            <a:lvl4pPr marL="1600200" indent="-228600" eaLnBrk="0" hangingPunct="0">
              <a:defRPr sz="1000">
                <a:solidFill>
                  <a:schemeClr val="tx1"/>
                </a:solidFill>
                <a:latin typeface="Times New Roman" panose="02020603050405020304" pitchFamily="18" charset="0"/>
              </a:defRPr>
            </a:lvl4pPr>
            <a:lvl5pPr marL="2057400" indent="-228600" eaLnBrk="0" hangingPunct="0">
              <a:defRPr sz="1000">
                <a:solidFill>
                  <a:schemeClr val="tx1"/>
                </a:solidFill>
                <a:latin typeface="Times New Roman" panose="02020603050405020304" pitchFamily="18" charset="0"/>
              </a:defRPr>
            </a:lvl5pPr>
            <a:lvl6pPr marL="2514600" indent="-228600" eaLnBrk="0" fontAlgn="base" hangingPunct="0">
              <a:spcBef>
                <a:spcPct val="0"/>
              </a:spcBef>
              <a:spcAft>
                <a:spcPct val="0"/>
              </a:spcAft>
              <a:defRPr sz="1000">
                <a:solidFill>
                  <a:schemeClr val="tx1"/>
                </a:solidFill>
                <a:latin typeface="Times New Roman" panose="02020603050405020304" pitchFamily="18" charset="0"/>
              </a:defRPr>
            </a:lvl6pPr>
            <a:lvl7pPr marL="2971800" indent="-228600" eaLnBrk="0" fontAlgn="base" hangingPunct="0">
              <a:spcBef>
                <a:spcPct val="0"/>
              </a:spcBef>
              <a:spcAft>
                <a:spcPct val="0"/>
              </a:spcAft>
              <a:defRPr sz="1000">
                <a:solidFill>
                  <a:schemeClr val="tx1"/>
                </a:solidFill>
                <a:latin typeface="Times New Roman" panose="02020603050405020304" pitchFamily="18" charset="0"/>
              </a:defRPr>
            </a:lvl7pPr>
            <a:lvl8pPr marL="3429000" indent="-228600" eaLnBrk="0" fontAlgn="base" hangingPunct="0">
              <a:spcBef>
                <a:spcPct val="0"/>
              </a:spcBef>
              <a:spcAft>
                <a:spcPct val="0"/>
              </a:spcAft>
              <a:defRPr sz="1000">
                <a:solidFill>
                  <a:schemeClr val="tx1"/>
                </a:solidFill>
                <a:latin typeface="Times New Roman" panose="02020603050405020304" pitchFamily="18" charset="0"/>
              </a:defRPr>
            </a:lvl8pPr>
            <a:lvl9pPr marL="3886200" indent="-228600" eaLnBrk="0" fontAlgn="base" hangingPunct="0">
              <a:spcBef>
                <a:spcPct val="0"/>
              </a:spcBef>
              <a:spcAft>
                <a:spcPct val="0"/>
              </a:spcAft>
              <a:defRPr sz="1000">
                <a:solidFill>
                  <a:schemeClr val="tx1"/>
                </a:solidFill>
                <a:latin typeface="Times New Roman" panose="02020603050405020304" pitchFamily="18" charset="0"/>
              </a:defRPr>
            </a:lvl9pPr>
          </a:lstStyle>
          <a:p>
            <a:pPr eaLnBrk="1" hangingPunct="1">
              <a:spcBef>
                <a:spcPct val="50000"/>
              </a:spcBef>
            </a:pPr>
            <a:r>
              <a:rPr lang="en-US" altLang="en-US">
                <a:solidFill>
                  <a:schemeClr val="accent2"/>
                </a:solidFill>
              </a:rPr>
              <a:t>Simon Bening,</a:t>
            </a:r>
            <a:r>
              <a:rPr lang="en-US" altLang="en-US" i="1">
                <a:solidFill>
                  <a:schemeClr val="accent2"/>
                </a:solidFill>
              </a:rPr>
              <a:t> St. Gertrude de Nivelles</a:t>
            </a:r>
            <a:r>
              <a:rPr lang="en-US" altLang="en-US">
                <a:solidFill>
                  <a:schemeClr val="accent2"/>
                </a:solidFill>
              </a:rPr>
              <a:t>, from the Hours of Cardinal Albrecht of Brandenburg (1490-1545), Archbishop and Elector of Mainz c. 1522-1523, opaque water-based paint mounted on board 7 x 5 in. Carnegie Museum of Art, Bequest of Howard A. Noble </a:t>
            </a:r>
          </a:p>
        </p:txBody>
      </p:sp>
      <p:sp>
        <p:nvSpPr>
          <p:cNvPr id="6" name="Rectangle 3">
            <a:extLst>
              <a:ext uri="{FF2B5EF4-FFF2-40B4-BE49-F238E27FC236}">
                <a16:creationId xmlns:a16="http://schemas.microsoft.com/office/drawing/2014/main" id="{802DCEB8-2C15-464A-8A21-5B7D198BB98A}"/>
              </a:ext>
            </a:extLst>
          </p:cNvPr>
          <p:cNvSpPr txBox="1">
            <a:spLocks noChangeArrowheads="1"/>
          </p:cNvSpPr>
          <p:nvPr/>
        </p:nvSpPr>
        <p:spPr>
          <a:xfrm>
            <a:off x="7086601" y="1447801"/>
            <a:ext cx="3276600" cy="3429000"/>
          </a:xfrm>
          <a:prstGeom prst="rect">
            <a:avLst/>
          </a:prstGeom>
        </p:spPr>
        <p:txBody>
          <a:bodyPr vert="horz" lIns="0" tIns="0" rIns="0" bIns="0" rtlCol="0" anchor="t" anchorCtr="0">
            <a:normAutofit lnSpcReduction="10000"/>
          </a:bodyPr>
          <a:lstStyle>
            <a:lvl1pPr marL="0" indent="0" algn="ctr" defTabSz="914400" rtl="0" eaLnBrk="1" latinLnBrk="0" hangingPunct="1">
              <a:lnSpc>
                <a:spcPct val="125000"/>
              </a:lnSpc>
              <a:spcBef>
                <a:spcPts val="1000"/>
              </a:spcBef>
              <a:buClr>
                <a:schemeClr val="accent1">
                  <a:lumMod val="60000"/>
                  <a:lumOff val="40000"/>
                </a:schemeClr>
              </a:buClr>
              <a:buFont typeface="Wingdings" panose="05000000000000000000" pitchFamily="2" charset="2"/>
              <a:buNone/>
              <a:defRPr sz="2400" i="1" kern="1200">
                <a:solidFill>
                  <a:schemeClr val="tx1">
                    <a:alpha val="70000"/>
                  </a:schemeClr>
                </a:solidFill>
                <a:latin typeface="+mn-lt"/>
                <a:ea typeface="+mn-ea"/>
                <a:cs typeface="+mn-cs"/>
              </a:defRPr>
            </a:lvl1pPr>
            <a:lvl2pPr marL="457200" indent="0" algn="ctr" defTabSz="914400" rtl="0" eaLnBrk="1" latinLnBrk="0" hangingPunct="1">
              <a:lnSpc>
                <a:spcPct val="125000"/>
              </a:lnSpc>
              <a:spcBef>
                <a:spcPts val="500"/>
              </a:spcBef>
              <a:buClr>
                <a:schemeClr val="accent1">
                  <a:lumMod val="60000"/>
                  <a:lumOff val="40000"/>
                </a:schemeClr>
              </a:buClr>
              <a:buFontTx/>
              <a:buNone/>
              <a:defRPr sz="2000" i="1" kern="1200">
                <a:solidFill>
                  <a:schemeClr val="tx1">
                    <a:alpha val="70000"/>
                  </a:schemeClr>
                </a:solidFill>
                <a:latin typeface="+mn-lt"/>
                <a:ea typeface="+mn-ea"/>
                <a:cs typeface="+mn-cs"/>
              </a:defRPr>
            </a:lvl2pPr>
            <a:lvl3pPr marL="914400" indent="0" algn="ctr" defTabSz="914400" rtl="0" eaLnBrk="1" latinLnBrk="0" hangingPunct="1">
              <a:lnSpc>
                <a:spcPct val="125000"/>
              </a:lnSpc>
              <a:spcBef>
                <a:spcPts val="500"/>
              </a:spcBef>
              <a:buClr>
                <a:schemeClr val="accent1">
                  <a:lumMod val="60000"/>
                  <a:lumOff val="40000"/>
                </a:schemeClr>
              </a:buClr>
              <a:buFont typeface="Wingdings" panose="05000000000000000000" pitchFamily="2" charset="2"/>
              <a:buNone/>
              <a:defRPr sz="1800" kern="1200">
                <a:solidFill>
                  <a:schemeClr val="tx1">
                    <a:alpha val="70000"/>
                  </a:schemeClr>
                </a:solidFill>
                <a:latin typeface="+mn-lt"/>
                <a:ea typeface="+mn-ea"/>
                <a:cs typeface="+mn-cs"/>
              </a:defRPr>
            </a:lvl3pPr>
            <a:lvl4pPr marL="1371600" indent="0" algn="ctr" defTabSz="914400" rtl="0" eaLnBrk="1" latinLnBrk="0" hangingPunct="1">
              <a:lnSpc>
                <a:spcPct val="125000"/>
              </a:lnSpc>
              <a:spcBef>
                <a:spcPts val="500"/>
              </a:spcBef>
              <a:buClr>
                <a:schemeClr val="accent1">
                  <a:lumMod val="60000"/>
                  <a:lumOff val="40000"/>
                </a:schemeClr>
              </a:buClr>
              <a:buFontTx/>
              <a:buNone/>
              <a:defRPr sz="1600" i="1" kern="1200">
                <a:solidFill>
                  <a:schemeClr val="tx1">
                    <a:alpha val="70000"/>
                  </a:schemeClr>
                </a:solidFill>
                <a:latin typeface="+mn-lt"/>
                <a:ea typeface="+mn-ea"/>
                <a:cs typeface="+mn-cs"/>
              </a:defRPr>
            </a:lvl4pPr>
            <a:lvl5pPr marL="1828800" indent="0" algn="ctr" defTabSz="914400" rtl="0" eaLnBrk="1" latinLnBrk="0" hangingPunct="1">
              <a:lnSpc>
                <a:spcPct val="125000"/>
              </a:lnSpc>
              <a:spcBef>
                <a:spcPts val="500"/>
              </a:spcBef>
              <a:buClr>
                <a:schemeClr val="accent1">
                  <a:lumMod val="60000"/>
                  <a:lumOff val="40000"/>
                </a:schemeClr>
              </a:buClr>
              <a:buFont typeface="Wingdings" panose="05000000000000000000" pitchFamily="2" charset="2"/>
              <a:buNone/>
              <a:defRPr sz="1600" kern="1200">
                <a:solidFill>
                  <a:schemeClr val="tx1">
                    <a:alpha val="70000"/>
                  </a:schemeClr>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algn="l">
              <a:lnSpc>
                <a:spcPct val="90000"/>
              </a:lnSpc>
            </a:pPr>
            <a:r>
              <a:rPr lang="en-US" altLang="en-US">
                <a:solidFill>
                  <a:schemeClr val="tx2"/>
                </a:solidFill>
              </a:rPr>
              <a:t>The essence of art is the communication of important moral and religious values </a:t>
            </a:r>
            <a:r>
              <a:rPr lang="en-US" altLang="en-US"/>
              <a:t>from the artist to the observer. Good art is a form of sincere communication by the artist that “infects” the observers with those important moral ideas. </a:t>
            </a:r>
          </a:p>
          <a:p>
            <a:pPr>
              <a:lnSpc>
                <a:spcPct val="90000"/>
              </a:lnSpc>
            </a:pPr>
            <a:endParaRPr lang="en-US" altLang="en-US" dirty="0"/>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nodeType="clickEffect">
                                  <p:stCondLst>
                                    <p:cond delay="0"/>
                                  </p:stCondLst>
                                  <p:childTnLst>
                                    <p:set>
                                      <p:cBhvr>
                                        <p:cTn id="6" dur="1" fill="hold">
                                          <p:stCondLst>
                                            <p:cond delay="0"/>
                                          </p:stCondLst>
                                        </p:cTn>
                                        <p:tgtEl>
                                          <p:spTgt spid="51203">
                                            <p:txEl>
                                              <p:pRg st="0" end="0"/>
                                            </p:txEl>
                                          </p:spTgt>
                                        </p:tgtEl>
                                        <p:attrNameLst>
                                          <p:attrName>style.visibility</p:attrName>
                                        </p:attrNameLst>
                                      </p:cBhvr>
                                      <p:to>
                                        <p:strVal val="visible"/>
                                      </p:to>
                                    </p:set>
                                    <p:anim calcmode="lin" valueType="num">
                                      <p:cBhvr additive="base">
                                        <p:cTn id="7" dur="500" fill="hold"/>
                                        <p:tgtEl>
                                          <p:spTgt spid="5120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5120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6">
                                            <p:txEl>
                                              <p:pRg st="0" end="0"/>
                                            </p:txEl>
                                          </p:spTgt>
                                        </p:tgtEl>
                                        <p:attrNameLst>
                                          <p:attrName>style.visibility</p:attrName>
                                        </p:attrNameLst>
                                      </p:cBhvr>
                                      <p:to>
                                        <p:strVal val="visible"/>
                                      </p:to>
                                    </p:set>
                                    <p:anim calcmode="lin" valueType="num">
                                      <p:cBhvr additive="base">
                                        <p:cTn id="13" dur="500" fill="hold"/>
                                        <p:tgtEl>
                                          <p:spTgt spid="6">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6">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Rectangle 1026">
            <a:extLst>
              <a:ext uri="{FF2B5EF4-FFF2-40B4-BE49-F238E27FC236}">
                <a16:creationId xmlns:a16="http://schemas.microsoft.com/office/drawing/2014/main" id="{BB853E0E-B11F-9A43-91AD-A04B3683F754}"/>
              </a:ext>
            </a:extLst>
          </p:cNvPr>
          <p:cNvSpPr>
            <a:spLocks noGrp="1" noChangeArrowheads="1"/>
          </p:cNvSpPr>
          <p:nvPr>
            <p:ph type="ctrTitle"/>
          </p:nvPr>
        </p:nvSpPr>
        <p:spPr>
          <a:xfrm>
            <a:off x="2057400" y="381000"/>
            <a:ext cx="8001000" cy="1676400"/>
          </a:xfrm>
        </p:spPr>
        <p:txBody>
          <a:bodyPr/>
          <a:lstStyle/>
          <a:p>
            <a:pPr algn="l"/>
            <a:r>
              <a:rPr lang="en-US" altLang="en-US"/>
              <a:t>Symbolic (non-verbal) communication:</a:t>
            </a:r>
          </a:p>
        </p:txBody>
      </p:sp>
      <p:sp>
        <p:nvSpPr>
          <p:cNvPr id="52227" name="Rectangle 1027">
            <a:extLst>
              <a:ext uri="{FF2B5EF4-FFF2-40B4-BE49-F238E27FC236}">
                <a16:creationId xmlns:a16="http://schemas.microsoft.com/office/drawing/2014/main" id="{C10BA5B4-9A3D-3743-9167-FFBF0646F454}"/>
              </a:ext>
            </a:extLst>
          </p:cNvPr>
          <p:cNvSpPr>
            <a:spLocks noGrp="1" noChangeArrowheads="1"/>
          </p:cNvSpPr>
          <p:nvPr>
            <p:ph type="subTitle" idx="1"/>
          </p:nvPr>
        </p:nvSpPr>
        <p:spPr>
          <a:xfrm>
            <a:off x="6172200" y="1524000"/>
            <a:ext cx="4114800" cy="3657600"/>
          </a:xfrm>
        </p:spPr>
        <p:txBody>
          <a:bodyPr>
            <a:normAutofit lnSpcReduction="10000"/>
          </a:bodyPr>
          <a:lstStyle/>
          <a:p>
            <a:pPr algn="l">
              <a:lnSpc>
                <a:spcPct val="90000"/>
              </a:lnSpc>
            </a:pPr>
            <a:r>
              <a:rPr lang="en-US" altLang="en-US" sz="2800">
                <a:solidFill>
                  <a:schemeClr val="tx2"/>
                </a:solidFill>
              </a:rPr>
              <a:t>The essence of art is the communication of important ideas and other knowledge through symbolic (non-verbal) languages. </a:t>
            </a:r>
            <a:r>
              <a:rPr lang="en-US" altLang="en-US" sz="2800"/>
              <a:t>Good art communicates its meaning effectively through this non-verbal language. </a:t>
            </a:r>
          </a:p>
        </p:txBody>
      </p:sp>
      <p:pic>
        <p:nvPicPr>
          <p:cNvPr id="56324" name="Picture 1028" descr="Jacob Ochtervelt">
            <a:extLst>
              <a:ext uri="{FF2B5EF4-FFF2-40B4-BE49-F238E27FC236}">
                <a16:creationId xmlns:a16="http://schemas.microsoft.com/office/drawing/2014/main" id="{35470656-E08C-7041-B9BE-2357A985BF4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590801" y="2286000"/>
            <a:ext cx="2994025" cy="3606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6325" name="Text Box 1029">
            <a:extLst>
              <a:ext uri="{FF2B5EF4-FFF2-40B4-BE49-F238E27FC236}">
                <a16:creationId xmlns:a16="http://schemas.microsoft.com/office/drawing/2014/main" id="{68AD57C7-B575-7148-AF7B-B8667E3C5B47}"/>
              </a:ext>
            </a:extLst>
          </p:cNvPr>
          <p:cNvSpPr txBox="1">
            <a:spLocks noChangeArrowheads="1"/>
          </p:cNvSpPr>
          <p:nvPr/>
        </p:nvSpPr>
        <p:spPr bwMode="auto">
          <a:xfrm>
            <a:off x="5791200" y="5410201"/>
            <a:ext cx="3352800" cy="549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1000">
                <a:solidFill>
                  <a:schemeClr val="tx1"/>
                </a:solidFill>
                <a:latin typeface="Times New Roman" panose="02020603050405020304" pitchFamily="18" charset="0"/>
              </a:defRPr>
            </a:lvl1pPr>
            <a:lvl2pPr marL="742950" indent="-285750" eaLnBrk="0" hangingPunct="0">
              <a:defRPr sz="1000">
                <a:solidFill>
                  <a:schemeClr val="tx1"/>
                </a:solidFill>
                <a:latin typeface="Times New Roman" panose="02020603050405020304" pitchFamily="18" charset="0"/>
              </a:defRPr>
            </a:lvl2pPr>
            <a:lvl3pPr marL="1143000" indent="-228600" eaLnBrk="0" hangingPunct="0">
              <a:defRPr sz="1000">
                <a:solidFill>
                  <a:schemeClr val="tx1"/>
                </a:solidFill>
                <a:latin typeface="Times New Roman" panose="02020603050405020304" pitchFamily="18" charset="0"/>
              </a:defRPr>
            </a:lvl3pPr>
            <a:lvl4pPr marL="1600200" indent="-228600" eaLnBrk="0" hangingPunct="0">
              <a:defRPr sz="1000">
                <a:solidFill>
                  <a:schemeClr val="tx1"/>
                </a:solidFill>
                <a:latin typeface="Times New Roman" panose="02020603050405020304" pitchFamily="18" charset="0"/>
              </a:defRPr>
            </a:lvl4pPr>
            <a:lvl5pPr marL="2057400" indent="-228600" eaLnBrk="0" hangingPunct="0">
              <a:defRPr sz="1000">
                <a:solidFill>
                  <a:schemeClr val="tx1"/>
                </a:solidFill>
                <a:latin typeface="Times New Roman" panose="02020603050405020304" pitchFamily="18" charset="0"/>
              </a:defRPr>
            </a:lvl5pPr>
            <a:lvl6pPr marL="2514600" indent="-228600" eaLnBrk="0" fontAlgn="base" hangingPunct="0">
              <a:spcBef>
                <a:spcPct val="0"/>
              </a:spcBef>
              <a:spcAft>
                <a:spcPct val="0"/>
              </a:spcAft>
              <a:defRPr sz="1000">
                <a:solidFill>
                  <a:schemeClr val="tx1"/>
                </a:solidFill>
                <a:latin typeface="Times New Roman" panose="02020603050405020304" pitchFamily="18" charset="0"/>
              </a:defRPr>
            </a:lvl6pPr>
            <a:lvl7pPr marL="2971800" indent="-228600" eaLnBrk="0" fontAlgn="base" hangingPunct="0">
              <a:spcBef>
                <a:spcPct val="0"/>
              </a:spcBef>
              <a:spcAft>
                <a:spcPct val="0"/>
              </a:spcAft>
              <a:defRPr sz="1000">
                <a:solidFill>
                  <a:schemeClr val="tx1"/>
                </a:solidFill>
                <a:latin typeface="Times New Roman" panose="02020603050405020304" pitchFamily="18" charset="0"/>
              </a:defRPr>
            </a:lvl7pPr>
            <a:lvl8pPr marL="3429000" indent="-228600" eaLnBrk="0" fontAlgn="base" hangingPunct="0">
              <a:spcBef>
                <a:spcPct val="0"/>
              </a:spcBef>
              <a:spcAft>
                <a:spcPct val="0"/>
              </a:spcAft>
              <a:defRPr sz="1000">
                <a:solidFill>
                  <a:schemeClr val="tx1"/>
                </a:solidFill>
                <a:latin typeface="Times New Roman" panose="02020603050405020304" pitchFamily="18" charset="0"/>
              </a:defRPr>
            </a:lvl8pPr>
            <a:lvl9pPr marL="3886200" indent="-228600" eaLnBrk="0" fontAlgn="base" hangingPunct="0">
              <a:spcBef>
                <a:spcPct val="0"/>
              </a:spcBef>
              <a:spcAft>
                <a:spcPct val="0"/>
              </a:spcAft>
              <a:defRPr sz="1000">
                <a:solidFill>
                  <a:schemeClr val="tx1"/>
                </a:solidFill>
                <a:latin typeface="Times New Roman" panose="02020603050405020304" pitchFamily="18" charset="0"/>
              </a:defRPr>
            </a:lvl9pPr>
          </a:lstStyle>
          <a:p>
            <a:pPr eaLnBrk="1" hangingPunct="1">
              <a:spcBef>
                <a:spcPct val="50000"/>
              </a:spcBef>
            </a:pPr>
            <a:r>
              <a:rPr lang="en-US" altLang="en-US">
                <a:solidFill>
                  <a:schemeClr val="accent2"/>
                </a:solidFill>
              </a:rPr>
              <a:t>Jacob Ochtervelt,</a:t>
            </a:r>
            <a:r>
              <a:rPr lang="en-US" altLang="en-US" i="1">
                <a:solidFill>
                  <a:schemeClr val="accent2"/>
                </a:solidFill>
              </a:rPr>
              <a:t> Lady with Servant and Dog,</a:t>
            </a:r>
            <a:r>
              <a:rPr lang="en-US" altLang="en-US">
                <a:solidFill>
                  <a:schemeClr val="accent2"/>
                </a:solidFill>
              </a:rPr>
              <a:t> c. 1671-1673, oil on canvas, 27 1/8 x 22 7/8 in. Carnegie Museum of Art, Henry Lee Mason Memorial Fund </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nodeType="clickEffect">
                                  <p:stCondLst>
                                    <p:cond delay="0"/>
                                  </p:stCondLst>
                                  <p:childTnLst>
                                    <p:set>
                                      <p:cBhvr>
                                        <p:cTn id="6" dur="1" fill="hold">
                                          <p:stCondLst>
                                            <p:cond delay="0"/>
                                          </p:stCondLst>
                                        </p:cTn>
                                        <p:tgtEl>
                                          <p:spTgt spid="52227">
                                            <p:txEl>
                                              <p:pRg st="0" end="0"/>
                                            </p:txEl>
                                          </p:spTgt>
                                        </p:tgtEl>
                                        <p:attrNameLst>
                                          <p:attrName>style.visibility</p:attrName>
                                        </p:attrNameLst>
                                      </p:cBhvr>
                                      <p:to>
                                        <p:strVal val="visible"/>
                                      </p:to>
                                    </p:set>
                                    <p:anim calcmode="lin" valueType="num">
                                      <p:cBhvr additive="base">
                                        <p:cTn id="7" dur="500" fill="hold"/>
                                        <p:tgtEl>
                                          <p:spTgt spid="52227">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52227">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Rectangle 2">
            <a:extLst>
              <a:ext uri="{FF2B5EF4-FFF2-40B4-BE49-F238E27FC236}">
                <a16:creationId xmlns:a16="http://schemas.microsoft.com/office/drawing/2014/main" id="{3379795D-4325-CF41-B0DC-D21D01E7858F}"/>
              </a:ext>
            </a:extLst>
          </p:cNvPr>
          <p:cNvSpPr>
            <a:spLocks noGrp="1" noChangeArrowheads="1"/>
          </p:cNvSpPr>
          <p:nvPr>
            <p:ph type="ctrTitle"/>
          </p:nvPr>
        </p:nvSpPr>
        <p:spPr>
          <a:xfrm>
            <a:off x="225778" y="-76200"/>
            <a:ext cx="9756422" cy="1701800"/>
          </a:xfrm>
        </p:spPr>
        <p:txBody>
          <a:bodyPr/>
          <a:lstStyle/>
          <a:p>
            <a:pPr algn="l"/>
            <a:r>
              <a:rPr lang="en-US" altLang="en-US" dirty="0"/>
              <a:t>Instrumentalism: </a:t>
            </a:r>
            <a:br>
              <a:rPr lang="en-US" altLang="en-US" dirty="0"/>
            </a:br>
            <a:endParaRPr lang="en-US" altLang="en-US" dirty="0"/>
          </a:p>
        </p:txBody>
      </p:sp>
      <p:sp>
        <p:nvSpPr>
          <p:cNvPr id="53251" name="Rectangle 3">
            <a:extLst>
              <a:ext uri="{FF2B5EF4-FFF2-40B4-BE49-F238E27FC236}">
                <a16:creationId xmlns:a16="http://schemas.microsoft.com/office/drawing/2014/main" id="{5D4BB14C-9B0A-2046-97CF-8A1D44FD8568}"/>
              </a:ext>
            </a:extLst>
          </p:cNvPr>
          <p:cNvSpPr>
            <a:spLocks noGrp="1" noChangeArrowheads="1"/>
          </p:cNvSpPr>
          <p:nvPr>
            <p:ph type="subTitle" idx="1"/>
          </p:nvPr>
        </p:nvSpPr>
        <p:spPr>
          <a:xfrm>
            <a:off x="6866467" y="1625600"/>
            <a:ext cx="3505200" cy="4191000"/>
          </a:xfrm>
        </p:spPr>
        <p:txBody>
          <a:bodyPr/>
          <a:lstStyle/>
          <a:p>
            <a:pPr algn="l">
              <a:lnSpc>
                <a:spcPct val="90000"/>
              </a:lnSpc>
            </a:pPr>
            <a:r>
              <a:rPr lang="en-US" altLang="en-US" dirty="0">
                <a:solidFill>
                  <a:schemeClr val="tx2"/>
                </a:solidFill>
              </a:rPr>
              <a:t>The essence of art is its usefulness in helping us to comprehend and improve our overall life experiences. </a:t>
            </a:r>
            <a:r>
              <a:rPr lang="en-US" altLang="en-US" dirty="0"/>
              <a:t>Good art is always a means to some important end. </a:t>
            </a:r>
            <a:endParaRPr lang="en-US" altLang="en-US" sz="4000" dirty="0"/>
          </a:p>
          <a:p>
            <a:pPr>
              <a:lnSpc>
                <a:spcPct val="90000"/>
              </a:lnSpc>
            </a:pPr>
            <a:endParaRPr lang="en-US" altLang="en-US" sz="4000" dirty="0"/>
          </a:p>
        </p:txBody>
      </p:sp>
      <p:pic>
        <p:nvPicPr>
          <p:cNvPr id="57348" name="Picture 4" descr="Bearden">
            <a:extLst>
              <a:ext uri="{FF2B5EF4-FFF2-40B4-BE49-F238E27FC236}">
                <a16:creationId xmlns:a16="http://schemas.microsoft.com/office/drawing/2014/main" id="{EB2D4B2A-FFF0-1545-8E40-5FA95D58445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05668" y="2110669"/>
            <a:ext cx="3827463" cy="4495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7349" name="Text Box 5">
            <a:extLst>
              <a:ext uri="{FF2B5EF4-FFF2-40B4-BE49-F238E27FC236}">
                <a16:creationId xmlns:a16="http://schemas.microsoft.com/office/drawing/2014/main" id="{B19E5C37-792F-A24F-8057-BCE339132248}"/>
              </a:ext>
            </a:extLst>
          </p:cNvPr>
          <p:cNvSpPr txBox="1">
            <a:spLocks noChangeArrowheads="1"/>
          </p:cNvSpPr>
          <p:nvPr/>
        </p:nvSpPr>
        <p:spPr bwMode="auto">
          <a:xfrm>
            <a:off x="6096000" y="5334001"/>
            <a:ext cx="3276600" cy="701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1000">
                <a:solidFill>
                  <a:schemeClr val="tx1"/>
                </a:solidFill>
                <a:latin typeface="Times New Roman" panose="02020603050405020304" pitchFamily="18" charset="0"/>
              </a:defRPr>
            </a:lvl1pPr>
            <a:lvl2pPr marL="742950" indent="-285750" eaLnBrk="0" hangingPunct="0">
              <a:defRPr sz="1000">
                <a:solidFill>
                  <a:schemeClr val="tx1"/>
                </a:solidFill>
                <a:latin typeface="Times New Roman" panose="02020603050405020304" pitchFamily="18" charset="0"/>
              </a:defRPr>
            </a:lvl2pPr>
            <a:lvl3pPr marL="1143000" indent="-228600" eaLnBrk="0" hangingPunct="0">
              <a:defRPr sz="1000">
                <a:solidFill>
                  <a:schemeClr val="tx1"/>
                </a:solidFill>
                <a:latin typeface="Times New Roman" panose="02020603050405020304" pitchFamily="18" charset="0"/>
              </a:defRPr>
            </a:lvl3pPr>
            <a:lvl4pPr marL="1600200" indent="-228600" eaLnBrk="0" hangingPunct="0">
              <a:defRPr sz="1000">
                <a:solidFill>
                  <a:schemeClr val="tx1"/>
                </a:solidFill>
                <a:latin typeface="Times New Roman" panose="02020603050405020304" pitchFamily="18" charset="0"/>
              </a:defRPr>
            </a:lvl4pPr>
            <a:lvl5pPr marL="2057400" indent="-228600" eaLnBrk="0" hangingPunct="0">
              <a:defRPr sz="1000">
                <a:solidFill>
                  <a:schemeClr val="tx1"/>
                </a:solidFill>
                <a:latin typeface="Times New Roman" panose="02020603050405020304" pitchFamily="18" charset="0"/>
              </a:defRPr>
            </a:lvl5pPr>
            <a:lvl6pPr marL="2514600" indent="-228600" eaLnBrk="0" fontAlgn="base" hangingPunct="0">
              <a:spcBef>
                <a:spcPct val="0"/>
              </a:spcBef>
              <a:spcAft>
                <a:spcPct val="0"/>
              </a:spcAft>
              <a:defRPr sz="1000">
                <a:solidFill>
                  <a:schemeClr val="tx1"/>
                </a:solidFill>
                <a:latin typeface="Times New Roman" panose="02020603050405020304" pitchFamily="18" charset="0"/>
              </a:defRPr>
            </a:lvl6pPr>
            <a:lvl7pPr marL="2971800" indent="-228600" eaLnBrk="0" fontAlgn="base" hangingPunct="0">
              <a:spcBef>
                <a:spcPct val="0"/>
              </a:spcBef>
              <a:spcAft>
                <a:spcPct val="0"/>
              </a:spcAft>
              <a:defRPr sz="1000">
                <a:solidFill>
                  <a:schemeClr val="tx1"/>
                </a:solidFill>
                <a:latin typeface="Times New Roman" panose="02020603050405020304" pitchFamily="18" charset="0"/>
              </a:defRPr>
            </a:lvl7pPr>
            <a:lvl8pPr marL="3429000" indent="-228600" eaLnBrk="0" fontAlgn="base" hangingPunct="0">
              <a:spcBef>
                <a:spcPct val="0"/>
              </a:spcBef>
              <a:spcAft>
                <a:spcPct val="0"/>
              </a:spcAft>
              <a:defRPr sz="1000">
                <a:solidFill>
                  <a:schemeClr val="tx1"/>
                </a:solidFill>
                <a:latin typeface="Times New Roman" panose="02020603050405020304" pitchFamily="18" charset="0"/>
              </a:defRPr>
            </a:lvl8pPr>
            <a:lvl9pPr marL="3886200" indent="-228600" eaLnBrk="0" fontAlgn="base" hangingPunct="0">
              <a:spcBef>
                <a:spcPct val="0"/>
              </a:spcBef>
              <a:spcAft>
                <a:spcPct val="0"/>
              </a:spcAft>
              <a:defRPr sz="1000">
                <a:solidFill>
                  <a:schemeClr val="tx1"/>
                </a:solidFill>
                <a:latin typeface="Times New Roman" panose="02020603050405020304" pitchFamily="18" charset="0"/>
              </a:defRPr>
            </a:lvl9pPr>
          </a:lstStyle>
          <a:p>
            <a:pPr eaLnBrk="1" hangingPunct="1">
              <a:spcBef>
                <a:spcPct val="50000"/>
              </a:spcBef>
            </a:pPr>
            <a:r>
              <a:rPr lang="en-US" altLang="en-US">
                <a:solidFill>
                  <a:schemeClr val="accent2"/>
                </a:solidFill>
              </a:rPr>
              <a:t>Romare Bearden, </a:t>
            </a:r>
            <a:r>
              <a:rPr lang="en-US" altLang="en-US" i="1">
                <a:solidFill>
                  <a:schemeClr val="accent2"/>
                </a:solidFill>
              </a:rPr>
              <a:t>Pittsburgh Memories</a:t>
            </a:r>
            <a:r>
              <a:rPr lang="en-US" altLang="en-US">
                <a:solidFill>
                  <a:schemeClr val="accent2"/>
                </a:solidFill>
              </a:rPr>
              <a:t>, 1984, collage on board, 28 5/8 x 23 1/2 in. Carnegie Museum of Art, Gift of Mr. and Mrs. Ronald R. Davenport and Mr. and Mrs. Milton A. Washington</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nodeType="clickEffect">
                                  <p:stCondLst>
                                    <p:cond delay="0"/>
                                  </p:stCondLst>
                                  <p:childTnLst>
                                    <p:set>
                                      <p:cBhvr>
                                        <p:cTn id="6" dur="1" fill="hold">
                                          <p:stCondLst>
                                            <p:cond delay="0"/>
                                          </p:stCondLst>
                                        </p:cTn>
                                        <p:tgtEl>
                                          <p:spTgt spid="53251">
                                            <p:txEl>
                                              <p:pRg st="0" end="0"/>
                                            </p:txEl>
                                          </p:spTgt>
                                        </p:tgtEl>
                                        <p:attrNameLst>
                                          <p:attrName>style.visibility</p:attrName>
                                        </p:attrNameLst>
                                      </p:cBhvr>
                                      <p:to>
                                        <p:strVal val="visible"/>
                                      </p:to>
                                    </p:set>
                                    <p:anim calcmode="lin" valueType="num">
                                      <p:cBhvr additive="base">
                                        <p:cTn id="7" dur="500" fill="hold"/>
                                        <p:tgtEl>
                                          <p:spTgt spid="53251">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53251">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Rectangle 1026">
            <a:extLst>
              <a:ext uri="{FF2B5EF4-FFF2-40B4-BE49-F238E27FC236}">
                <a16:creationId xmlns:a16="http://schemas.microsoft.com/office/drawing/2014/main" id="{CA5190CB-87CE-534B-BADB-C419DB25379C}"/>
              </a:ext>
            </a:extLst>
          </p:cNvPr>
          <p:cNvSpPr>
            <a:spLocks noGrp="1" noChangeArrowheads="1"/>
          </p:cNvSpPr>
          <p:nvPr>
            <p:ph type="title"/>
          </p:nvPr>
        </p:nvSpPr>
        <p:spPr>
          <a:xfrm>
            <a:off x="2209800" y="76200"/>
            <a:ext cx="7772400" cy="1143000"/>
          </a:xfrm>
        </p:spPr>
        <p:txBody>
          <a:bodyPr/>
          <a:lstStyle/>
          <a:p>
            <a:pPr algn="l"/>
            <a:r>
              <a:rPr lang="en-US" altLang="en-US"/>
              <a:t>Institutionalism:</a:t>
            </a:r>
          </a:p>
        </p:txBody>
      </p:sp>
      <p:pic>
        <p:nvPicPr>
          <p:cNvPr id="58371" name="Picture 1027" descr="pop_brillobx_4">
            <a:extLst>
              <a:ext uri="{FF2B5EF4-FFF2-40B4-BE49-F238E27FC236}">
                <a16:creationId xmlns:a16="http://schemas.microsoft.com/office/drawing/2014/main" id="{873D077D-0D3A-C449-9434-4EF45107724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438400" y="1371600"/>
            <a:ext cx="1936750" cy="2133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8372" name="Text Box 1028">
            <a:extLst>
              <a:ext uri="{FF2B5EF4-FFF2-40B4-BE49-F238E27FC236}">
                <a16:creationId xmlns:a16="http://schemas.microsoft.com/office/drawing/2014/main" id="{B485848B-CA7E-0746-8B5D-DCF910298590}"/>
              </a:ext>
            </a:extLst>
          </p:cNvPr>
          <p:cNvSpPr txBox="1">
            <a:spLocks noChangeArrowheads="1"/>
          </p:cNvSpPr>
          <p:nvPr/>
        </p:nvSpPr>
        <p:spPr bwMode="auto">
          <a:xfrm>
            <a:off x="4495800" y="2438401"/>
            <a:ext cx="1295400" cy="10064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1000">
                <a:solidFill>
                  <a:schemeClr val="tx1"/>
                </a:solidFill>
                <a:latin typeface="Times New Roman" panose="02020603050405020304" pitchFamily="18" charset="0"/>
              </a:defRPr>
            </a:lvl1pPr>
            <a:lvl2pPr marL="742950" indent="-285750" eaLnBrk="0" hangingPunct="0">
              <a:defRPr sz="1000">
                <a:solidFill>
                  <a:schemeClr val="tx1"/>
                </a:solidFill>
                <a:latin typeface="Times New Roman" panose="02020603050405020304" pitchFamily="18" charset="0"/>
              </a:defRPr>
            </a:lvl2pPr>
            <a:lvl3pPr marL="1143000" indent="-228600" eaLnBrk="0" hangingPunct="0">
              <a:defRPr sz="1000">
                <a:solidFill>
                  <a:schemeClr val="tx1"/>
                </a:solidFill>
                <a:latin typeface="Times New Roman" panose="02020603050405020304" pitchFamily="18" charset="0"/>
              </a:defRPr>
            </a:lvl3pPr>
            <a:lvl4pPr marL="1600200" indent="-228600" eaLnBrk="0" hangingPunct="0">
              <a:defRPr sz="1000">
                <a:solidFill>
                  <a:schemeClr val="tx1"/>
                </a:solidFill>
                <a:latin typeface="Times New Roman" panose="02020603050405020304" pitchFamily="18" charset="0"/>
              </a:defRPr>
            </a:lvl4pPr>
            <a:lvl5pPr marL="2057400" indent="-228600" eaLnBrk="0" hangingPunct="0">
              <a:defRPr sz="1000">
                <a:solidFill>
                  <a:schemeClr val="tx1"/>
                </a:solidFill>
                <a:latin typeface="Times New Roman" panose="02020603050405020304" pitchFamily="18" charset="0"/>
              </a:defRPr>
            </a:lvl5pPr>
            <a:lvl6pPr marL="2514600" indent="-228600" eaLnBrk="0" fontAlgn="base" hangingPunct="0">
              <a:spcBef>
                <a:spcPct val="0"/>
              </a:spcBef>
              <a:spcAft>
                <a:spcPct val="0"/>
              </a:spcAft>
              <a:defRPr sz="1000">
                <a:solidFill>
                  <a:schemeClr val="tx1"/>
                </a:solidFill>
                <a:latin typeface="Times New Roman" panose="02020603050405020304" pitchFamily="18" charset="0"/>
              </a:defRPr>
            </a:lvl6pPr>
            <a:lvl7pPr marL="2971800" indent="-228600" eaLnBrk="0" fontAlgn="base" hangingPunct="0">
              <a:spcBef>
                <a:spcPct val="0"/>
              </a:spcBef>
              <a:spcAft>
                <a:spcPct val="0"/>
              </a:spcAft>
              <a:defRPr sz="1000">
                <a:solidFill>
                  <a:schemeClr val="tx1"/>
                </a:solidFill>
                <a:latin typeface="Times New Roman" panose="02020603050405020304" pitchFamily="18" charset="0"/>
              </a:defRPr>
            </a:lvl7pPr>
            <a:lvl8pPr marL="3429000" indent="-228600" eaLnBrk="0" fontAlgn="base" hangingPunct="0">
              <a:spcBef>
                <a:spcPct val="0"/>
              </a:spcBef>
              <a:spcAft>
                <a:spcPct val="0"/>
              </a:spcAft>
              <a:defRPr sz="1000">
                <a:solidFill>
                  <a:schemeClr val="tx1"/>
                </a:solidFill>
                <a:latin typeface="Times New Roman" panose="02020603050405020304" pitchFamily="18" charset="0"/>
              </a:defRPr>
            </a:lvl8pPr>
            <a:lvl9pPr marL="3886200" indent="-228600" eaLnBrk="0" fontAlgn="base" hangingPunct="0">
              <a:spcBef>
                <a:spcPct val="0"/>
              </a:spcBef>
              <a:spcAft>
                <a:spcPct val="0"/>
              </a:spcAft>
              <a:defRPr sz="1000">
                <a:solidFill>
                  <a:schemeClr val="tx1"/>
                </a:solidFill>
                <a:latin typeface="Times New Roman" panose="02020603050405020304" pitchFamily="18" charset="0"/>
              </a:defRPr>
            </a:lvl9pPr>
          </a:lstStyle>
          <a:p>
            <a:pPr eaLnBrk="1" hangingPunct="1">
              <a:spcBef>
                <a:spcPct val="50000"/>
              </a:spcBef>
            </a:pPr>
            <a:r>
              <a:rPr lang="en-US" altLang="en-US">
                <a:solidFill>
                  <a:schemeClr val="accent2"/>
                </a:solidFill>
              </a:rPr>
              <a:t>Andy Warhol, </a:t>
            </a:r>
            <a:r>
              <a:rPr lang="en-US" altLang="en-US" i="1">
                <a:solidFill>
                  <a:schemeClr val="accent2"/>
                </a:solidFill>
              </a:rPr>
              <a:t>Brillo Soap Pads Box</a:t>
            </a:r>
            <a:r>
              <a:rPr lang="en-US" altLang="en-US">
                <a:solidFill>
                  <a:schemeClr val="accent2"/>
                </a:solidFill>
              </a:rPr>
              <a:t>, 1964, silkscreen ink and house paint on plywood, 17 x 17 x 14 in. ©AWF </a:t>
            </a:r>
          </a:p>
        </p:txBody>
      </p:sp>
      <p:pic>
        <p:nvPicPr>
          <p:cNvPr id="58373" name="Picture 1029" descr="LeVa">
            <a:extLst>
              <a:ext uri="{FF2B5EF4-FFF2-40B4-BE49-F238E27FC236}">
                <a16:creationId xmlns:a16="http://schemas.microsoft.com/office/drawing/2014/main" id="{C9054791-5BC3-FE4E-B634-DDED5424D6A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438400" y="3886200"/>
            <a:ext cx="3505200" cy="21732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4278" name="Text Box 1030">
            <a:extLst>
              <a:ext uri="{FF2B5EF4-FFF2-40B4-BE49-F238E27FC236}">
                <a16:creationId xmlns:a16="http://schemas.microsoft.com/office/drawing/2014/main" id="{A96FBECB-B527-C946-8672-3839FA82ED32}"/>
              </a:ext>
            </a:extLst>
          </p:cNvPr>
          <p:cNvSpPr txBox="1">
            <a:spLocks noChangeArrowheads="1"/>
          </p:cNvSpPr>
          <p:nvPr/>
        </p:nvSpPr>
        <p:spPr bwMode="auto">
          <a:xfrm>
            <a:off x="6553200" y="609601"/>
            <a:ext cx="3886200" cy="30384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1000">
                <a:solidFill>
                  <a:schemeClr val="tx1"/>
                </a:solidFill>
                <a:latin typeface="Times New Roman" panose="02020603050405020304" pitchFamily="18" charset="0"/>
              </a:defRPr>
            </a:lvl1pPr>
            <a:lvl2pPr marL="742950" indent="-285750" eaLnBrk="0" hangingPunct="0">
              <a:defRPr sz="1000">
                <a:solidFill>
                  <a:schemeClr val="tx1"/>
                </a:solidFill>
                <a:latin typeface="Times New Roman" panose="02020603050405020304" pitchFamily="18" charset="0"/>
              </a:defRPr>
            </a:lvl2pPr>
            <a:lvl3pPr marL="1143000" indent="-228600" eaLnBrk="0" hangingPunct="0">
              <a:defRPr sz="1000">
                <a:solidFill>
                  <a:schemeClr val="tx1"/>
                </a:solidFill>
                <a:latin typeface="Times New Roman" panose="02020603050405020304" pitchFamily="18" charset="0"/>
              </a:defRPr>
            </a:lvl3pPr>
            <a:lvl4pPr marL="1600200" indent="-228600" eaLnBrk="0" hangingPunct="0">
              <a:defRPr sz="1000">
                <a:solidFill>
                  <a:schemeClr val="tx1"/>
                </a:solidFill>
                <a:latin typeface="Times New Roman" panose="02020603050405020304" pitchFamily="18" charset="0"/>
              </a:defRPr>
            </a:lvl4pPr>
            <a:lvl5pPr marL="2057400" indent="-228600" eaLnBrk="0" hangingPunct="0">
              <a:defRPr sz="1000">
                <a:solidFill>
                  <a:schemeClr val="tx1"/>
                </a:solidFill>
                <a:latin typeface="Times New Roman" panose="02020603050405020304" pitchFamily="18" charset="0"/>
              </a:defRPr>
            </a:lvl5pPr>
            <a:lvl6pPr marL="2514600" indent="-228600" eaLnBrk="0" fontAlgn="base" hangingPunct="0">
              <a:spcBef>
                <a:spcPct val="0"/>
              </a:spcBef>
              <a:spcAft>
                <a:spcPct val="0"/>
              </a:spcAft>
              <a:defRPr sz="1000">
                <a:solidFill>
                  <a:schemeClr val="tx1"/>
                </a:solidFill>
                <a:latin typeface="Times New Roman" panose="02020603050405020304" pitchFamily="18" charset="0"/>
              </a:defRPr>
            </a:lvl6pPr>
            <a:lvl7pPr marL="2971800" indent="-228600" eaLnBrk="0" fontAlgn="base" hangingPunct="0">
              <a:spcBef>
                <a:spcPct val="0"/>
              </a:spcBef>
              <a:spcAft>
                <a:spcPct val="0"/>
              </a:spcAft>
              <a:defRPr sz="1000">
                <a:solidFill>
                  <a:schemeClr val="tx1"/>
                </a:solidFill>
                <a:latin typeface="Times New Roman" panose="02020603050405020304" pitchFamily="18" charset="0"/>
              </a:defRPr>
            </a:lvl7pPr>
            <a:lvl8pPr marL="3429000" indent="-228600" eaLnBrk="0" fontAlgn="base" hangingPunct="0">
              <a:spcBef>
                <a:spcPct val="0"/>
              </a:spcBef>
              <a:spcAft>
                <a:spcPct val="0"/>
              </a:spcAft>
              <a:defRPr sz="1000">
                <a:solidFill>
                  <a:schemeClr val="tx1"/>
                </a:solidFill>
                <a:latin typeface="Times New Roman" panose="02020603050405020304" pitchFamily="18" charset="0"/>
              </a:defRPr>
            </a:lvl8pPr>
            <a:lvl9pPr marL="3886200" indent="-228600" eaLnBrk="0" fontAlgn="base" hangingPunct="0">
              <a:spcBef>
                <a:spcPct val="0"/>
              </a:spcBef>
              <a:spcAft>
                <a:spcPct val="0"/>
              </a:spcAft>
              <a:defRPr sz="1000">
                <a:solidFill>
                  <a:schemeClr val="tx1"/>
                </a:solidFill>
                <a:latin typeface="Times New Roman" panose="02020603050405020304" pitchFamily="18" charset="0"/>
              </a:defRPr>
            </a:lvl9pPr>
          </a:lstStyle>
          <a:p>
            <a:pPr eaLnBrk="1" hangingPunct="1">
              <a:lnSpc>
                <a:spcPct val="90000"/>
              </a:lnSpc>
              <a:spcBef>
                <a:spcPct val="20000"/>
              </a:spcBef>
            </a:pPr>
            <a:r>
              <a:rPr lang="en-US" altLang="en-US" sz="2800">
                <a:solidFill>
                  <a:schemeClr val="tx2"/>
                </a:solidFill>
              </a:rPr>
              <a:t>Art is determined by status conferred upon it by the institutions of the art world </a:t>
            </a:r>
            <a:r>
              <a:rPr lang="en-US" altLang="en-US" sz="2800" u="sng">
                <a:solidFill>
                  <a:schemeClr val="tx2"/>
                </a:solidFill>
              </a:rPr>
              <a:t>not</a:t>
            </a:r>
            <a:r>
              <a:rPr lang="en-US" altLang="en-US" sz="2800">
                <a:solidFill>
                  <a:schemeClr val="tx2"/>
                </a:solidFill>
              </a:rPr>
              <a:t> by an observable property in the artwork itself. </a:t>
            </a:r>
          </a:p>
          <a:p>
            <a:pPr eaLnBrk="1" hangingPunct="1">
              <a:spcBef>
                <a:spcPct val="50000"/>
              </a:spcBef>
            </a:pPr>
            <a:endParaRPr lang="en-US" altLang="en-US" sz="2800"/>
          </a:p>
        </p:txBody>
      </p:sp>
      <p:sp>
        <p:nvSpPr>
          <p:cNvPr id="58375" name="Text Box 1031">
            <a:extLst>
              <a:ext uri="{FF2B5EF4-FFF2-40B4-BE49-F238E27FC236}">
                <a16:creationId xmlns:a16="http://schemas.microsoft.com/office/drawing/2014/main" id="{F9E9B1EC-F404-644C-B546-9531B0BF1F8D}"/>
              </a:ext>
            </a:extLst>
          </p:cNvPr>
          <p:cNvSpPr txBox="1">
            <a:spLocks noChangeArrowheads="1"/>
          </p:cNvSpPr>
          <p:nvPr/>
        </p:nvSpPr>
        <p:spPr bwMode="auto">
          <a:xfrm>
            <a:off x="6248400" y="5029201"/>
            <a:ext cx="1600200" cy="2444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1000">
                <a:solidFill>
                  <a:schemeClr val="tx1"/>
                </a:solidFill>
                <a:latin typeface="Times New Roman" panose="02020603050405020304" pitchFamily="18" charset="0"/>
              </a:defRPr>
            </a:lvl1pPr>
            <a:lvl2pPr marL="742950" indent="-285750" eaLnBrk="0" hangingPunct="0">
              <a:defRPr sz="1000">
                <a:solidFill>
                  <a:schemeClr val="tx1"/>
                </a:solidFill>
                <a:latin typeface="Times New Roman" panose="02020603050405020304" pitchFamily="18" charset="0"/>
              </a:defRPr>
            </a:lvl2pPr>
            <a:lvl3pPr marL="1143000" indent="-228600" eaLnBrk="0" hangingPunct="0">
              <a:defRPr sz="1000">
                <a:solidFill>
                  <a:schemeClr val="tx1"/>
                </a:solidFill>
                <a:latin typeface="Times New Roman" panose="02020603050405020304" pitchFamily="18" charset="0"/>
              </a:defRPr>
            </a:lvl3pPr>
            <a:lvl4pPr marL="1600200" indent="-228600" eaLnBrk="0" hangingPunct="0">
              <a:defRPr sz="1000">
                <a:solidFill>
                  <a:schemeClr val="tx1"/>
                </a:solidFill>
                <a:latin typeface="Times New Roman" panose="02020603050405020304" pitchFamily="18" charset="0"/>
              </a:defRPr>
            </a:lvl4pPr>
            <a:lvl5pPr marL="2057400" indent="-228600" eaLnBrk="0" hangingPunct="0">
              <a:defRPr sz="1000">
                <a:solidFill>
                  <a:schemeClr val="tx1"/>
                </a:solidFill>
                <a:latin typeface="Times New Roman" panose="02020603050405020304" pitchFamily="18" charset="0"/>
              </a:defRPr>
            </a:lvl5pPr>
            <a:lvl6pPr marL="2514600" indent="-228600" eaLnBrk="0" fontAlgn="base" hangingPunct="0">
              <a:spcBef>
                <a:spcPct val="0"/>
              </a:spcBef>
              <a:spcAft>
                <a:spcPct val="0"/>
              </a:spcAft>
              <a:defRPr sz="1000">
                <a:solidFill>
                  <a:schemeClr val="tx1"/>
                </a:solidFill>
                <a:latin typeface="Times New Roman" panose="02020603050405020304" pitchFamily="18" charset="0"/>
              </a:defRPr>
            </a:lvl6pPr>
            <a:lvl7pPr marL="2971800" indent="-228600" eaLnBrk="0" fontAlgn="base" hangingPunct="0">
              <a:spcBef>
                <a:spcPct val="0"/>
              </a:spcBef>
              <a:spcAft>
                <a:spcPct val="0"/>
              </a:spcAft>
              <a:defRPr sz="1000">
                <a:solidFill>
                  <a:schemeClr val="tx1"/>
                </a:solidFill>
                <a:latin typeface="Times New Roman" panose="02020603050405020304" pitchFamily="18" charset="0"/>
              </a:defRPr>
            </a:lvl7pPr>
            <a:lvl8pPr marL="3429000" indent="-228600" eaLnBrk="0" fontAlgn="base" hangingPunct="0">
              <a:spcBef>
                <a:spcPct val="0"/>
              </a:spcBef>
              <a:spcAft>
                <a:spcPct val="0"/>
              </a:spcAft>
              <a:defRPr sz="1000">
                <a:solidFill>
                  <a:schemeClr val="tx1"/>
                </a:solidFill>
                <a:latin typeface="Times New Roman" panose="02020603050405020304" pitchFamily="18" charset="0"/>
              </a:defRPr>
            </a:lvl8pPr>
            <a:lvl9pPr marL="3886200" indent="-228600" eaLnBrk="0" fontAlgn="base" hangingPunct="0">
              <a:spcBef>
                <a:spcPct val="0"/>
              </a:spcBef>
              <a:spcAft>
                <a:spcPct val="0"/>
              </a:spcAft>
              <a:defRPr sz="1000">
                <a:solidFill>
                  <a:schemeClr val="tx1"/>
                </a:solidFill>
                <a:latin typeface="Times New Roman" panose="02020603050405020304" pitchFamily="18" charset="0"/>
              </a:defRPr>
            </a:lvl9pPr>
          </a:lstStyle>
          <a:p>
            <a:pPr eaLnBrk="1" hangingPunct="1">
              <a:spcBef>
                <a:spcPct val="50000"/>
              </a:spcBef>
            </a:pPr>
            <a:endParaRPr lang="en-US" altLang="en-US"/>
          </a:p>
        </p:txBody>
      </p:sp>
      <p:sp>
        <p:nvSpPr>
          <p:cNvPr id="58376" name="Text Box 1032">
            <a:extLst>
              <a:ext uri="{FF2B5EF4-FFF2-40B4-BE49-F238E27FC236}">
                <a16:creationId xmlns:a16="http://schemas.microsoft.com/office/drawing/2014/main" id="{302D3300-6550-3144-9D56-7562964F1811}"/>
              </a:ext>
            </a:extLst>
          </p:cNvPr>
          <p:cNvSpPr txBox="1">
            <a:spLocks noChangeArrowheads="1"/>
          </p:cNvSpPr>
          <p:nvPr/>
        </p:nvSpPr>
        <p:spPr bwMode="auto">
          <a:xfrm>
            <a:off x="6096000" y="4724401"/>
            <a:ext cx="1752600" cy="1311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1000">
                <a:solidFill>
                  <a:schemeClr val="tx1"/>
                </a:solidFill>
                <a:latin typeface="Times New Roman" panose="02020603050405020304" pitchFamily="18" charset="0"/>
              </a:defRPr>
            </a:lvl1pPr>
            <a:lvl2pPr marL="742950" indent="-285750" eaLnBrk="0" hangingPunct="0">
              <a:defRPr sz="1000">
                <a:solidFill>
                  <a:schemeClr val="tx1"/>
                </a:solidFill>
                <a:latin typeface="Times New Roman" panose="02020603050405020304" pitchFamily="18" charset="0"/>
              </a:defRPr>
            </a:lvl2pPr>
            <a:lvl3pPr marL="1143000" indent="-228600" eaLnBrk="0" hangingPunct="0">
              <a:defRPr sz="1000">
                <a:solidFill>
                  <a:schemeClr val="tx1"/>
                </a:solidFill>
                <a:latin typeface="Times New Roman" panose="02020603050405020304" pitchFamily="18" charset="0"/>
              </a:defRPr>
            </a:lvl3pPr>
            <a:lvl4pPr marL="1600200" indent="-228600" eaLnBrk="0" hangingPunct="0">
              <a:defRPr sz="1000">
                <a:solidFill>
                  <a:schemeClr val="tx1"/>
                </a:solidFill>
                <a:latin typeface="Times New Roman" panose="02020603050405020304" pitchFamily="18" charset="0"/>
              </a:defRPr>
            </a:lvl4pPr>
            <a:lvl5pPr marL="2057400" indent="-228600" eaLnBrk="0" hangingPunct="0">
              <a:defRPr sz="1000">
                <a:solidFill>
                  <a:schemeClr val="tx1"/>
                </a:solidFill>
                <a:latin typeface="Times New Roman" panose="02020603050405020304" pitchFamily="18" charset="0"/>
              </a:defRPr>
            </a:lvl5pPr>
            <a:lvl6pPr marL="2514600" indent="-228600" eaLnBrk="0" fontAlgn="base" hangingPunct="0">
              <a:spcBef>
                <a:spcPct val="0"/>
              </a:spcBef>
              <a:spcAft>
                <a:spcPct val="0"/>
              </a:spcAft>
              <a:defRPr sz="1000">
                <a:solidFill>
                  <a:schemeClr val="tx1"/>
                </a:solidFill>
                <a:latin typeface="Times New Roman" panose="02020603050405020304" pitchFamily="18" charset="0"/>
              </a:defRPr>
            </a:lvl6pPr>
            <a:lvl7pPr marL="2971800" indent="-228600" eaLnBrk="0" fontAlgn="base" hangingPunct="0">
              <a:spcBef>
                <a:spcPct val="0"/>
              </a:spcBef>
              <a:spcAft>
                <a:spcPct val="0"/>
              </a:spcAft>
              <a:defRPr sz="1000">
                <a:solidFill>
                  <a:schemeClr val="tx1"/>
                </a:solidFill>
                <a:latin typeface="Times New Roman" panose="02020603050405020304" pitchFamily="18" charset="0"/>
              </a:defRPr>
            </a:lvl7pPr>
            <a:lvl8pPr marL="3429000" indent="-228600" eaLnBrk="0" fontAlgn="base" hangingPunct="0">
              <a:spcBef>
                <a:spcPct val="0"/>
              </a:spcBef>
              <a:spcAft>
                <a:spcPct val="0"/>
              </a:spcAft>
              <a:defRPr sz="1000">
                <a:solidFill>
                  <a:schemeClr val="tx1"/>
                </a:solidFill>
                <a:latin typeface="Times New Roman" panose="02020603050405020304" pitchFamily="18" charset="0"/>
              </a:defRPr>
            </a:lvl8pPr>
            <a:lvl9pPr marL="3886200" indent="-228600" eaLnBrk="0" fontAlgn="base" hangingPunct="0">
              <a:spcBef>
                <a:spcPct val="0"/>
              </a:spcBef>
              <a:spcAft>
                <a:spcPct val="0"/>
              </a:spcAft>
              <a:defRPr sz="1000">
                <a:solidFill>
                  <a:schemeClr val="tx1"/>
                </a:solidFill>
                <a:latin typeface="Times New Roman" panose="02020603050405020304" pitchFamily="18" charset="0"/>
              </a:defRPr>
            </a:lvl9pPr>
          </a:lstStyle>
          <a:p>
            <a:pPr eaLnBrk="1" hangingPunct="1">
              <a:spcBef>
                <a:spcPct val="50000"/>
              </a:spcBef>
            </a:pPr>
            <a:r>
              <a:rPr lang="en-US" altLang="en-US">
                <a:solidFill>
                  <a:schemeClr val="accent2"/>
                </a:solidFill>
              </a:rPr>
              <a:t>Barry Le Va, </a:t>
            </a:r>
            <a:r>
              <a:rPr lang="en-US" altLang="en-US" i="1">
                <a:solidFill>
                  <a:schemeClr val="accent2"/>
                </a:solidFill>
              </a:rPr>
              <a:t>On Corner - On Edge - On Center Shatter (Within the Series of Layered Pattern Acts), </a:t>
            </a:r>
            <a:r>
              <a:rPr lang="en-US" altLang="en-US">
                <a:solidFill>
                  <a:schemeClr val="accent2"/>
                </a:solidFill>
              </a:rPr>
              <a:t>1968-1971, twenty sheets of glass 59 x 79 in. ( 91 x 150 x  201 cm) Carnegie Mellon Art Gallery Fund</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nodeType="clickEffect">
                                  <p:stCondLst>
                                    <p:cond delay="0"/>
                                  </p:stCondLst>
                                  <p:childTnLst>
                                    <p:set>
                                      <p:cBhvr>
                                        <p:cTn id="6" dur="1" fill="hold">
                                          <p:stCondLst>
                                            <p:cond delay="0"/>
                                          </p:stCondLst>
                                        </p:cTn>
                                        <p:tgtEl>
                                          <p:spTgt spid="54278">
                                            <p:txEl>
                                              <p:pRg st="0" end="0"/>
                                            </p:txEl>
                                          </p:spTgt>
                                        </p:tgtEl>
                                        <p:attrNameLst>
                                          <p:attrName>style.visibility</p:attrName>
                                        </p:attrNameLst>
                                      </p:cBhvr>
                                      <p:to>
                                        <p:strVal val="visible"/>
                                      </p:to>
                                    </p:set>
                                    <p:anim calcmode="lin" valueType="num">
                                      <p:cBhvr additive="base">
                                        <p:cTn id="7" dur="500" fill="hold"/>
                                        <p:tgtEl>
                                          <p:spTgt spid="54278">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54278">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Text Box 1026">
            <a:extLst>
              <a:ext uri="{FF2B5EF4-FFF2-40B4-BE49-F238E27FC236}">
                <a16:creationId xmlns:a16="http://schemas.microsoft.com/office/drawing/2014/main" id="{B20A8851-6369-1744-905A-F44A0BC23AF1}"/>
              </a:ext>
            </a:extLst>
          </p:cNvPr>
          <p:cNvSpPr txBox="1">
            <a:spLocks noChangeArrowheads="1"/>
          </p:cNvSpPr>
          <p:nvPr/>
        </p:nvSpPr>
        <p:spPr bwMode="auto">
          <a:xfrm>
            <a:off x="3048000" y="228601"/>
            <a:ext cx="6248400" cy="10156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1000">
                <a:solidFill>
                  <a:schemeClr val="tx1"/>
                </a:solidFill>
                <a:latin typeface="Times New Roman" panose="02020603050405020304" pitchFamily="18" charset="0"/>
              </a:defRPr>
            </a:lvl1pPr>
            <a:lvl2pPr marL="742950" indent="-285750" eaLnBrk="0" hangingPunct="0">
              <a:defRPr sz="1000">
                <a:solidFill>
                  <a:schemeClr val="tx1"/>
                </a:solidFill>
                <a:latin typeface="Times New Roman" panose="02020603050405020304" pitchFamily="18" charset="0"/>
              </a:defRPr>
            </a:lvl2pPr>
            <a:lvl3pPr marL="1143000" indent="-228600" eaLnBrk="0" hangingPunct="0">
              <a:defRPr sz="1000">
                <a:solidFill>
                  <a:schemeClr val="tx1"/>
                </a:solidFill>
                <a:latin typeface="Times New Roman" panose="02020603050405020304" pitchFamily="18" charset="0"/>
              </a:defRPr>
            </a:lvl3pPr>
            <a:lvl4pPr marL="1600200" indent="-228600" eaLnBrk="0" hangingPunct="0">
              <a:defRPr sz="1000">
                <a:solidFill>
                  <a:schemeClr val="tx1"/>
                </a:solidFill>
                <a:latin typeface="Times New Roman" panose="02020603050405020304" pitchFamily="18" charset="0"/>
              </a:defRPr>
            </a:lvl4pPr>
            <a:lvl5pPr marL="2057400" indent="-228600" eaLnBrk="0" hangingPunct="0">
              <a:defRPr sz="1000">
                <a:solidFill>
                  <a:schemeClr val="tx1"/>
                </a:solidFill>
                <a:latin typeface="Times New Roman" panose="02020603050405020304" pitchFamily="18" charset="0"/>
              </a:defRPr>
            </a:lvl5pPr>
            <a:lvl6pPr marL="2514600" indent="-228600" eaLnBrk="0" fontAlgn="base" hangingPunct="0">
              <a:spcBef>
                <a:spcPct val="0"/>
              </a:spcBef>
              <a:spcAft>
                <a:spcPct val="0"/>
              </a:spcAft>
              <a:defRPr sz="1000">
                <a:solidFill>
                  <a:schemeClr val="tx1"/>
                </a:solidFill>
                <a:latin typeface="Times New Roman" panose="02020603050405020304" pitchFamily="18" charset="0"/>
              </a:defRPr>
            </a:lvl6pPr>
            <a:lvl7pPr marL="2971800" indent="-228600" eaLnBrk="0" fontAlgn="base" hangingPunct="0">
              <a:spcBef>
                <a:spcPct val="0"/>
              </a:spcBef>
              <a:spcAft>
                <a:spcPct val="0"/>
              </a:spcAft>
              <a:defRPr sz="1000">
                <a:solidFill>
                  <a:schemeClr val="tx1"/>
                </a:solidFill>
                <a:latin typeface="Times New Roman" panose="02020603050405020304" pitchFamily="18" charset="0"/>
              </a:defRPr>
            </a:lvl7pPr>
            <a:lvl8pPr marL="3429000" indent="-228600" eaLnBrk="0" fontAlgn="base" hangingPunct="0">
              <a:spcBef>
                <a:spcPct val="0"/>
              </a:spcBef>
              <a:spcAft>
                <a:spcPct val="0"/>
              </a:spcAft>
              <a:defRPr sz="1000">
                <a:solidFill>
                  <a:schemeClr val="tx1"/>
                </a:solidFill>
                <a:latin typeface="Times New Roman" panose="02020603050405020304" pitchFamily="18" charset="0"/>
              </a:defRPr>
            </a:lvl8pPr>
            <a:lvl9pPr marL="3886200" indent="-228600" eaLnBrk="0" fontAlgn="base" hangingPunct="0">
              <a:spcBef>
                <a:spcPct val="0"/>
              </a:spcBef>
              <a:spcAft>
                <a:spcPct val="0"/>
              </a:spcAft>
              <a:defRPr sz="1000">
                <a:solidFill>
                  <a:schemeClr val="tx1"/>
                </a:solidFill>
                <a:latin typeface="Times New Roman" panose="02020603050405020304" pitchFamily="18" charset="0"/>
              </a:defRPr>
            </a:lvl9pPr>
          </a:lstStyle>
          <a:p>
            <a:pPr algn="ctr" eaLnBrk="1" hangingPunct="1">
              <a:spcBef>
                <a:spcPct val="50000"/>
              </a:spcBef>
            </a:pPr>
            <a:r>
              <a:rPr lang="en-US" altLang="en-US" sz="2400"/>
              <a:t>Review</a:t>
            </a:r>
          </a:p>
          <a:p>
            <a:pPr eaLnBrk="1" hangingPunct="1">
              <a:spcBef>
                <a:spcPct val="50000"/>
              </a:spcBef>
            </a:pPr>
            <a:endParaRPr lang="en-US" altLang="en-US" sz="2400"/>
          </a:p>
        </p:txBody>
      </p:sp>
      <p:sp>
        <p:nvSpPr>
          <p:cNvPr id="59395" name="Rectangle 1027">
            <a:extLst>
              <a:ext uri="{FF2B5EF4-FFF2-40B4-BE49-F238E27FC236}">
                <a16:creationId xmlns:a16="http://schemas.microsoft.com/office/drawing/2014/main" id="{F9381C5B-57D5-9548-8557-563713D35DCC}"/>
              </a:ext>
            </a:extLst>
          </p:cNvPr>
          <p:cNvSpPr>
            <a:spLocks noChangeArrowheads="1"/>
          </p:cNvSpPr>
          <p:nvPr/>
        </p:nvSpPr>
        <p:spPr bwMode="auto">
          <a:xfrm>
            <a:off x="2209800" y="1066800"/>
            <a:ext cx="7772400" cy="381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eaLnBrk="0" hangingPunct="0">
              <a:defRPr sz="1000">
                <a:solidFill>
                  <a:schemeClr val="tx1"/>
                </a:solidFill>
                <a:latin typeface="Times New Roman" panose="02020603050405020304" pitchFamily="18" charset="0"/>
              </a:defRPr>
            </a:lvl1pPr>
            <a:lvl2pPr marL="742950" indent="-285750" eaLnBrk="0" hangingPunct="0">
              <a:defRPr sz="1000">
                <a:solidFill>
                  <a:schemeClr val="tx1"/>
                </a:solidFill>
                <a:latin typeface="Times New Roman" panose="02020603050405020304" pitchFamily="18" charset="0"/>
              </a:defRPr>
            </a:lvl2pPr>
            <a:lvl3pPr marL="1143000" indent="-228600" eaLnBrk="0" hangingPunct="0">
              <a:defRPr sz="1000">
                <a:solidFill>
                  <a:schemeClr val="tx1"/>
                </a:solidFill>
                <a:latin typeface="Times New Roman" panose="02020603050405020304" pitchFamily="18" charset="0"/>
              </a:defRPr>
            </a:lvl3pPr>
            <a:lvl4pPr marL="1600200" indent="-228600" eaLnBrk="0" hangingPunct="0">
              <a:defRPr sz="1000">
                <a:solidFill>
                  <a:schemeClr val="tx1"/>
                </a:solidFill>
                <a:latin typeface="Times New Roman" panose="02020603050405020304" pitchFamily="18" charset="0"/>
              </a:defRPr>
            </a:lvl4pPr>
            <a:lvl5pPr marL="2057400" indent="-228600" eaLnBrk="0" hangingPunct="0">
              <a:defRPr sz="1000">
                <a:solidFill>
                  <a:schemeClr val="tx1"/>
                </a:solidFill>
                <a:latin typeface="Times New Roman" panose="02020603050405020304" pitchFamily="18" charset="0"/>
              </a:defRPr>
            </a:lvl5pPr>
            <a:lvl6pPr marL="2514600" indent="-228600" eaLnBrk="0" fontAlgn="base" hangingPunct="0">
              <a:spcBef>
                <a:spcPct val="0"/>
              </a:spcBef>
              <a:spcAft>
                <a:spcPct val="0"/>
              </a:spcAft>
              <a:defRPr sz="1000">
                <a:solidFill>
                  <a:schemeClr val="tx1"/>
                </a:solidFill>
                <a:latin typeface="Times New Roman" panose="02020603050405020304" pitchFamily="18" charset="0"/>
              </a:defRPr>
            </a:lvl6pPr>
            <a:lvl7pPr marL="2971800" indent="-228600" eaLnBrk="0" fontAlgn="base" hangingPunct="0">
              <a:spcBef>
                <a:spcPct val="0"/>
              </a:spcBef>
              <a:spcAft>
                <a:spcPct val="0"/>
              </a:spcAft>
              <a:defRPr sz="1000">
                <a:solidFill>
                  <a:schemeClr val="tx1"/>
                </a:solidFill>
                <a:latin typeface="Times New Roman" panose="02020603050405020304" pitchFamily="18" charset="0"/>
              </a:defRPr>
            </a:lvl7pPr>
            <a:lvl8pPr marL="3429000" indent="-228600" eaLnBrk="0" fontAlgn="base" hangingPunct="0">
              <a:spcBef>
                <a:spcPct val="0"/>
              </a:spcBef>
              <a:spcAft>
                <a:spcPct val="0"/>
              </a:spcAft>
              <a:defRPr sz="1000">
                <a:solidFill>
                  <a:schemeClr val="tx1"/>
                </a:solidFill>
                <a:latin typeface="Times New Roman" panose="02020603050405020304" pitchFamily="18" charset="0"/>
              </a:defRPr>
            </a:lvl8pPr>
            <a:lvl9pPr marL="3886200" indent="-228600" eaLnBrk="0" fontAlgn="base" hangingPunct="0">
              <a:spcBef>
                <a:spcPct val="0"/>
              </a:spcBef>
              <a:spcAft>
                <a:spcPct val="0"/>
              </a:spcAft>
              <a:defRPr sz="1000">
                <a:solidFill>
                  <a:schemeClr val="tx1"/>
                </a:solidFill>
                <a:latin typeface="Times New Roman" panose="02020603050405020304" pitchFamily="18" charset="0"/>
              </a:defRPr>
            </a:lvl9pPr>
          </a:lstStyle>
          <a:p>
            <a:pPr algn="ctr" eaLnBrk="1" hangingPunct="1"/>
            <a:br>
              <a:rPr lang="en-US" altLang="en-US" sz="5400">
                <a:solidFill>
                  <a:schemeClr val="tx2"/>
                </a:solidFill>
              </a:rPr>
            </a:br>
            <a:r>
              <a:rPr lang="en-US" altLang="en-US" sz="5400">
                <a:solidFill>
                  <a:schemeClr val="tx2"/>
                </a:solidFill>
              </a:rPr>
              <a:t>3 definitions for aesthetics:</a:t>
            </a:r>
          </a:p>
        </p:txBody>
      </p:sp>
      <p:sp>
        <p:nvSpPr>
          <p:cNvPr id="59396" name="Rectangle 1028">
            <a:extLst>
              <a:ext uri="{FF2B5EF4-FFF2-40B4-BE49-F238E27FC236}">
                <a16:creationId xmlns:a16="http://schemas.microsoft.com/office/drawing/2014/main" id="{F1AB65F0-AB54-0A4B-AF64-2F817C66A988}"/>
              </a:ext>
            </a:extLst>
          </p:cNvPr>
          <p:cNvSpPr>
            <a:spLocks noChangeArrowheads="1"/>
          </p:cNvSpPr>
          <p:nvPr/>
        </p:nvSpPr>
        <p:spPr bwMode="auto">
          <a:xfrm>
            <a:off x="2209800" y="1828800"/>
            <a:ext cx="7772400" cy="426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533400" indent="-533400" eaLnBrk="0" hangingPunct="0">
              <a:defRPr sz="1000">
                <a:solidFill>
                  <a:schemeClr val="tx1"/>
                </a:solidFill>
                <a:latin typeface="Times New Roman" panose="02020603050405020304" pitchFamily="18" charset="0"/>
              </a:defRPr>
            </a:lvl1pPr>
            <a:lvl2pPr marL="742950" indent="-285750" eaLnBrk="0" hangingPunct="0">
              <a:defRPr sz="1000">
                <a:solidFill>
                  <a:schemeClr val="tx1"/>
                </a:solidFill>
                <a:latin typeface="Times New Roman" panose="02020603050405020304" pitchFamily="18" charset="0"/>
              </a:defRPr>
            </a:lvl2pPr>
            <a:lvl3pPr marL="1143000" indent="-228600" eaLnBrk="0" hangingPunct="0">
              <a:defRPr sz="1000">
                <a:solidFill>
                  <a:schemeClr val="tx1"/>
                </a:solidFill>
                <a:latin typeface="Times New Roman" panose="02020603050405020304" pitchFamily="18" charset="0"/>
              </a:defRPr>
            </a:lvl3pPr>
            <a:lvl4pPr marL="1600200" indent="-228600" eaLnBrk="0" hangingPunct="0">
              <a:defRPr sz="1000">
                <a:solidFill>
                  <a:schemeClr val="tx1"/>
                </a:solidFill>
                <a:latin typeface="Times New Roman" panose="02020603050405020304" pitchFamily="18" charset="0"/>
              </a:defRPr>
            </a:lvl4pPr>
            <a:lvl5pPr marL="2057400" indent="-228600" eaLnBrk="0" hangingPunct="0">
              <a:defRPr sz="1000">
                <a:solidFill>
                  <a:schemeClr val="tx1"/>
                </a:solidFill>
                <a:latin typeface="Times New Roman" panose="02020603050405020304" pitchFamily="18" charset="0"/>
              </a:defRPr>
            </a:lvl5pPr>
            <a:lvl6pPr marL="2514600" indent="-228600" eaLnBrk="0" fontAlgn="base" hangingPunct="0">
              <a:spcBef>
                <a:spcPct val="0"/>
              </a:spcBef>
              <a:spcAft>
                <a:spcPct val="0"/>
              </a:spcAft>
              <a:defRPr sz="1000">
                <a:solidFill>
                  <a:schemeClr val="tx1"/>
                </a:solidFill>
                <a:latin typeface="Times New Roman" panose="02020603050405020304" pitchFamily="18" charset="0"/>
              </a:defRPr>
            </a:lvl6pPr>
            <a:lvl7pPr marL="2971800" indent="-228600" eaLnBrk="0" fontAlgn="base" hangingPunct="0">
              <a:spcBef>
                <a:spcPct val="0"/>
              </a:spcBef>
              <a:spcAft>
                <a:spcPct val="0"/>
              </a:spcAft>
              <a:defRPr sz="1000">
                <a:solidFill>
                  <a:schemeClr val="tx1"/>
                </a:solidFill>
                <a:latin typeface="Times New Roman" panose="02020603050405020304" pitchFamily="18" charset="0"/>
              </a:defRPr>
            </a:lvl7pPr>
            <a:lvl8pPr marL="3429000" indent="-228600" eaLnBrk="0" fontAlgn="base" hangingPunct="0">
              <a:spcBef>
                <a:spcPct val="0"/>
              </a:spcBef>
              <a:spcAft>
                <a:spcPct val="0"/>
              </a:spcAft>
              <a:defRPr sz="1000">
                <a:solidFill>
                  <a:schemeClr val="tx1"/>
                </a:solidFill>
                <a:latin typeface="Times New Roman" panose="02020603050405020304" pitchFamily="18" charset="0"/>
              </a:defRPr>
            </a:lvl8pPr>
            <a:lvl9pPr marL="3886200" indent="-228600" eaLnBrk="0" fontAlgn="base" hangingPunct="0">
              <a:spcBef>
                <a:spcPct val="0"/>
              </a:spcBef>
              <a:spcAft>
                <a:spcPct val="0"/>
              </a:spcAft>
              <a:defRPr sz="1000">
                <a:solidFill>
                  <a:schemeClr val="tx1"/>
                </a:solidFill>
                <a:latin typeface="Times New Roman" panose="02020603050405020304" pitchFamily="18" charset="0"/>
              </a:defRPr>
            </a:lvl9pPr>
          </a:lstStyle>
          <a:p>
            <a:pPr eaLnBrk="1" hangingPunct="1">
              <a:spcBef>
                <a:spcPct val="20000"/>
              </a:spcBef>
              <a:buFont typeface="Webdings" pitchFamily="2" charset="2"/>
              <a:buNone/>
            </a:pPr>
            <a:endParaRPr lang="en-US" altLang="en-US" sz="2600"/>
          </a:p>
          <a:p>
            <a:pPr eaLnBrk="1" hangingPunct="1">
              <a:spcBef>
                <a:spcPct val="20000"/>
              </a:spcBef>
              <a:buFont typeface="Webdings" pitchFamily="2" charset="2"/>
              <a:buNone/>
            </a:pPr>
            <a:endParaRPr lang="en-US" altLang="en-US" sz="2600"/>
          </a:p>
          <a:p>
            <a:pPr eaLnBrk="1" hangingPunct="1">
              <a:spcBef>
                <a:spcPct val="20000"/>
              </a:spcBef>
              <a:buFont typeface="Webdings" pitchFamily="2" charset="2"/>
              <a:buNone/>
            </a:pPr>
            <a:r>
              <a:rPr lang="en-US" altLang="en-US" sz="2600"/>
              <a:t>1. a particular taste for, or approach to, what is pleasing to the senses--especially sight;</a:t>
            </a:r>
          </a:p>
          <a:p>
            <a:pPr eaLnBrk="1" hangingPunct="1">
              <a:spcBef>
                <a:spcPct val="20000"/>
              </a:spcBef>
              <a:buFont typeface="Webdings" pitchFamily="2" charset="2"/>
              <a:buNone/>
            </a:pPr>
            <a:endParaRPr lang="en-US" altLang="en-US" sz="2600"/>
          </a:p>
          <a:p>
            <a:pPr eaLnBrk="1" hangingPunct="1">
              <a:spcBef>
                <a:spcPct val="20000"/>
              </a:spcBef>
            </a:pPr>
            <a:r>
              <a:rPr lang="en-US" altLang="en-US" sz="2600"/>
              <a:t> 2. a branch of philosophy dealing with the nature of art and beauty;</a:t>
            </a:r>
          </a:p>
          <a:p>
            <a:pPr eaLnBrk="1" hangingPunct="1">
              <a:spcBef>
                <a:spcPct val="20000"/>
              </a:spcBef>
            </a:pPr>
            <a:endParaRPr lang="en-US" altLang="en-US" sz="2600"/>
          </a:p>
          <a:p>
            <a:pPr eaLnBrk="1" hangingPunct="1">
              <a:spcBef>
                <a:spcPct val="20000"/>
              </a:spcBef>
            </a:pPr>
            <a:r>
              <a:rPr lang="en-US" altLang="en-US" sz="2600"/>
              <a:t>3. a particular theory or conception of beauty or art.</a:t>
            </a:r>
            <a:r>
              <a:rPr lang="en-US" altLang="en-US" sz="2600">
                <a:solidFill>
                  <a:srgbClr val="FF6699"/>
                </a:solidFill>
              </a:rPr>
              <a:t> </a:t>
            </a:r>
          </a:p>
          <a:p>
            <a:pPr eaLnBrk="1" hangingPunct="1">
              <a:spcBef>
                <a:spcPct val="20000"/>
              </a:spcBef>
              <a:buFontTx/>
              <a:buChar char="•"/>
            </a:pPr>
            <a:endParaRPr lang="en-US" altLang="en-US" sz="2600">
              <a:solidFill>
                <a:srgbClr val="FF6699"/>
              </a:solidFill>
            </a:endParaRPr>
          </a:p>
          <a:p>
            <a:pPr eaLnBrk="1" hangingPunct="1">
              <a:spcBef>
                <a:spcPct val="20000"/>
              </a:spcBef>
              <a:buFontTx/>
              <a:buChar char="•"/>
            </a:pPr>
            <a:endParaRPr lang="en-US" altLang="en-US" sz="2600"/>
          </a:p>
          <a:p>
            <a:pPr eaLnBrk="1" hangingPunct="1">
              <a:spcBef>
                <a:spcPct val="20000"/>
              </a:spcBef>
              <a:buFontTx/>
              <a:buChar char="•"/>
            </a:pPr>
            <a:endParaRPr lang="en-US" altLang="en-US" sz="2600" b="1"/>
          </a:p>
        </p:txBody>
      </p:sp>
    </p:spTree>
  </p:cSld>
  <p:clrMapOvr>
    <a:masterClrMapping/>
  </p:clrMapOvr>
</p:sld>
</file>

<file path=ppt/slides/slide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Title 1">
            <a:extLst>
              <a:ext uri="{FF2B5EF4-FFF2-40B4-BE49-F238E27FC236}">
                <a16:creationId xmlns:a16="http://schemas.microsoft.com/office/drawing/2014/main" id="{A0AA1DF9-DC2C-134B-8E77-8BA537F992E3}"/>
              </a:ext>
            </a:extLst>
          </p:cNvPr>
          <p:cNvSpPr>
            <a:spLocks noGrp="1"/>
          </p:cNvSpPr>
          <p:nvPr>
            <p:ph type="ctrTitle"/>
          </p:nvPr>
        </p:nvSpPr>
        <p:spPr/>
        <p:txBody>
          <a:bodyPr/>
          <a:lstStyle/>
          <a:p>
            <a:r>
              <a:rPr lang="en-US" altLang="en-US">
                <a:hlinkClick r:id="rId2"/>
              </a:rPr>
              <a:t>http://www.philosophersnet.com/games/britney_spears.php</a:t>
            </a:r>
            <a:endParaRPr lang="en-US" altLang="en-US"/>
          </a:p>
        </p:txBody>
      </p:sp>
    </p:spTree>
  </p:cSld>
  <p:clrMapOvr>
    <a:masterClrMapping/>
  </p:clrMapOvr>
</p:sld>
</file>

<file path=ppt/theme/theme1.xml><?xml version="1.0" encoding="utf-8"?>
<a:theme xmlns:a="http://schemas.openxmlformats.org/drawingml/2006/main" name="LeafVTI">
  <a:themeElements>
    <a:clrScheme name="AnalogousFromLightSeedRightStep">
      <a:dk1>
        <a:srgbClr val="000000"/>
      </a:dk1>
      <a:lt1>
        <a:srgbClr val="FFFFFF"/>
      </a:lt1>
      <a:dk2>
        <a:srgbClr val="3D3423"/>
      </a:dk2>
      <a:lt2>
        <a:srgbClr val="E2E8E7"/>
      </a:lt2>
      <a:accent1>
        <a:srgbClr val="C6969E"/>
      </a:accent1>
      <a:accent2>
        <a:srgbClr val="BA8E7F"/>
      </a:accent2>
      <a:accent3>
        <a:srgbClr val="B2A281"/>
      </a:accent3>
      <a:accent4>
        <a:srgbClr val="A3A872"/>
      </a:accent4>
      <a:accent5>
        <a:srgbClr val="95AA81"/>
      </a:accent5>
      <a:accent6>
        <a:srgbClr val="7CAF78"/>
      </a:accent6>
      <a:hlink>
        <a:srgbClr val="568E85"/>
      </a:hlink>
      <a:folHlink>
        <a:srgbClr val="7F7F7F"/>
      </a:folHlink>
    </a:clrScheme>
    <a:fontScheme name="Leaf">
      <a:majorFont>
        <a:latin typeface="Rockwell Nova Light"/>
        <a:ea typeface=""/>
        <a:cs typeface=""/>
      </a:majorFont>
      <a:minorFont>
        <a:latin typeface="Avenir Next LT Pro Light"/>
        <a:ea typeface=""/>
        <a:cs typeface=""/>
      </a:minorFont>
    </a:fontScheme>
    <a:fmtScheme name="Subtle Solids">
      <a:fillStyleLst>
        <a:solidFill>
          <a:schemeClr val="phClr"/>
        </a:solidFill>
        <a:solidFill>
          <a:schemeClr val="phClr">
            <a:tint val="65000"/>
          </a:schemeClr>
        </a:solidFill>
        <a:solidFill>
          <a:schemeClr val="phClr">
            <a:shade val="80000"/>
            <a:satMod val="150000"/>
          </a:schemeClr>
        </a:solidFill>
      </a:fillStyleLst>
      <a:lnStyleLst>
        <a:ln w="9525" cap="flat" cmpd="sng" algn="ctr">
          <a:solidFill>
            <a:schemeClr val="phClr"/>
          </a:solidFill>
          <a:prstDash val="solid"/>
        </a:ln>
        <a:ln w="10795" cap="flat" cmpd="sng" algn="ctr">
          <a:solidFill>
            <a:schemeClr val="phClr"/>
          </a:solidFill>
          <a:prstDash val="solid"/>
        </a:ln>
        <a:ln w="17145" cap="flat" cmpd="sng" algn="ctr">
          <a:solidFill>
            <a:schemeClr val="phClr">
              <a:shade val="95000"/>
              <a:alpha val="50000"/>
              <a:satMod val="150000"/>
            </a:schemeClr>
          </a:solidFill>
          <a:prstDash val="solid"/>
        </a:ln>
      </a:lnStyleLst>
      <a:effectStyleLst>
        <a:effectStyle>
          <a:effectLst/>
        </a:effectStyle>
        <a:effectStyle>
          <a:effectLst/>
        </a:effectStyle>
        <a:effectStyle>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LeafVTI" id="{AD13D32C-3873-4EF1-A28C-5D0E64FF0913}" vid="{0D2E0FD0-9C17-4337-BD21-33917FC300A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Parcel</Template>
  <TotalTime>46</TotalTime>
  <Words>4010</Words>
  <Application>Microsoft Macintosh PowerPoint</Application>
  <PresentationFormat>Widescreen</PresentationFormat>
  <Paragraphs>395</Paragraphs>
  <Slides>86</Slides>
  <Notes>21</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86</vt:i4>
      </vt:variant>
    </vt:vector>
  </HeadingPairs>
  <TitlesOfParts>
    <vt:vector size="94" baseType="lpstr">
      <vt:lpstr>Arial</vt:lpstr>
      <vt:lpstr>Avenir Next LT Pro Light</vt:lpstr>
      <vt:lpstr>Calibri</vt:lpstr>
      <vt:lpstr>Rockwell Nova Light</vt:lpstr>
      <vt:lpstr>Times New Roman</vt:lpstr>
      <vt:lpstr>Webdings</vt:lpstr>
      <vt:lpstr>Wingdings</vt:lpstr>
      <vt:lpstr>LeafVTI</vt:lpstr>
      <vt:lpstr>victorianism</vt:lpstr>
      <vt:lpstr>Aim of last 3 weeks</vt:lpstr>
      <vt:lpstr>What was Victorianism?</vt:lpstr>
      <vt:lpstr>The Victorian Period</vt:lpstr>
      <vt:lpstr>A Time of Change</vt:lpstr>
      <vt:lpstr>Queen Victoria and the Victorian Temper</vt:lpstr>
      <vt:lpstr>The Early Victorian Period 1830-1848</vt:lpstr>
      <vt:lpstr>The Reform Bill of 1832</vt:lpstr>
      <vt:lpstr>The Time of Troubles 1830’s and 1840’s</vt:lpstr>
      <vt:lpstr>The Mid-Victorian Period 1848-1870</vt:lpstr>
      <vt:lpstr>The Crystal Palace</vt:lpstr>
      <vt:lpstr>The British Empire</vt:lpstr>
      <vt:lpstr>Religious Debate</vt:lpstr>
      <vt:lpstr>Utilitarianism</vt:lpstr>
      <vt:lpstr>Challenges to Religious Belief </vt:lpstr>
      <vt:lpstr>The Late Victorian Period 1870-1901</vt:lpstr>
      <vt:lpstr>The 1890’s</vt:lpstr>
      <vt:lpstr>The Role of Women</vt:lpstr>
      <vt:lpstr>Educational Opportunities for Women </vt:lpstr>
      <vt:lpstr>Working Conditions for Women</vt:lpstr>
      <vt:lpstr>Victorian Women and the Home</vt:lpstr>
      <vt:lpstr>Literacy,  Publication, and Reading</vt:lpstr>
      <vt:lpstr>Images of the Victorian Period</vt:lpstr>
      <vt:lpstr>Victorian Art Critics </vt:lpstr>
      <vt:lpstr>Victorian Architecture </vt:lpstr>
      <vt:lpstr>PowerPoint Presentation</vt:lpstr>
      <vt:lpstr>task</vt:lpstr>
      <vt:lpstr>Famous Examples of Victorian Architectural Design </vt:lpstr>
      <vt:lpstr>PowerPoint Presentation</vt:lpstr>
      <vt:lpstr>Aesthetics</vt:lpstr>
      <vt:lpstr>Intro Activity</vt:lpstr>
      <vt:lpstr>Intro Activity</vt:lpstr>
      <vt:lpstr>Emperor Augustus</vt:lpstr>
      <vt:lpstr>Ceiling of Sistine Chapel</vt:lpstr>
      <vt:lpstr>Tiffany Lamp</vt:lpstr>
      <vt:lpstr>The Potato Eaters by Van Gogh</vt:lpstr>
      <vt:lpstr>Water Lilly Pond by Monet</vt:lpstr>
      <vt:lpstr>Don Quixote by Picasso</vt:lpstr>
      <vt:lpstr>Eyes in Heat by Pollock</vt:lpstr>
      <vt:lpstr>Campbell's Soup Can by Warhol </vt:lpstr>
      <vt:lpstr>Questions…</vt:lpstr>
      <vt:lpstr>PowerPoint Presentation</vt:lpstr>
      <vt:lpstr>PowerPoint Presentation</vt:lpstr>
      <vt:lpstr>3 Definitions for Aesthetics:</vt:lpstr>
      <vt:lpstr>Definition one: Aesthetics</vt:lpstr>
      <vt:lpstr>Aesthetics in this definition is something that appeals to the senses. Someone’s aesthetic has to do with his or her perceptual or artistic judgment. </vt:lpstr>
      <vt:lpstr>PowerPoint Presentation</vt:lpstr>
      <vt:lpstr>PowerPoint Presentation</vt:lpstr>
      <vt:lpstr>PowerPoint Presentation</vt:lpstr>
      <vt:lpstr>PowerPoint Presentation</vt:lpstr>
      <vt:lpstr>PowerPoint Presentation</vt:lpstr>
      <vt:lpstr>PowerPoint Presentation</vt:lpstr>
      <vt:lpstr>Review</vt:lpstr>
      <vt:lpstr>Review!</vt:lpstr>
      <vt:lpstr>“Things that are not art”</vt:lpstr>
      <vt:lpstr>Definition Two: Aesthetics</vt:lpstr>
      <vt:lpstr>The philosophy of aesthetics  asks and tries to answer the  “Big” Questions:  </vt:lpstr>
      <vt:lpstr>What makes a work of art original or creative?</vt:lpstr>
      <vt:lpstr> </vt:lpstr>
      <vt:lpstr>Review!</vt:lpstr>
      <vt:lpstr> </vt:lpstr>
      <vt:lpstr>Questions to determine what we can know as truth (Epistemology): </vt:lpstr>
      <vt:lpstr>PowerPoint Presentation</vt:lpstr>
      <vt:lpstr>Questions to determine what is real and what exists (Metaphysics): </vt:lpstr>
      <vt:lpstr>PowerPoint Presentation</vt:lpstr>
      <vt:lpstr>Questions to determine what we think is good in ethics and in art (Values/Ethics)  </vt:lpstr>
      <vt:lpstr>Bell Ringer Review!</vt:lpstr>
      <vt:lpstr> Definition three</vt:lpstr>
      <vt:lpstr>Beauty…</vt:lpstr>
      <vt:lpstr>Art…</vt:lpstr>
      <vt:lpstr>Art and Beauty…</vt:lpstr>
      <vt:lpstr>Subjective Approach</vt:lpstr>
      <vt:lpstr>Subjectivism</vt:lpstr>
      <vt:lpstr>Is there a purpose to Art?</vt:lpstr>
      <vt:lpstr>For example</vt:lpstr>
      <vt:lpstr>PowerPoint Presentation</vt:lpstr>
      <vt:lpstr>Basic Aesthetic Theories: </vt:lpstr>
      <vt:lpstr>Representation (imitation, realism, mimesis):</vt:lpstr>
      <vt:lpstr>Expressionism (emotionalism):  </vt:lpstr>
      <vt:lpstr>Formalism:  </vt:lpstr>
      <vt:lpstr>Communication of moral and religious ideas:  </vt:lpstr>
      <vt:lpstr>Symbolic (non-verbal) communication:</vt:lpstr>
      <vt:lpstr>Instrumentalism:  </vt:lpstr>
      <vt:lpstr>Institutionalism:</vt:lpstr>
      <vt:lpstr>PowerPoint Presentation</vt:lpstr>
      <vt:lpstr>http://www.philosophersnet.com/games/britney_spears.php</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victorianism</dc:title>
  <dc:creator>Timi O'neill</dc:creator>
  <cp:lastModifiedBy>Timi O'neill</cp:lastModifiedBy>
  <cp:revision>5</cp:revision>
  <dcterms:created xsi:type="dcterms:W3CDTF">2021-06-09T21:13:12Z</dcterms:created>
  <dcterms:modified xsi:type="dcterms:W3CDTF">2021-06-09T21:59:56Z</dcterms:modified>
</cp:coreProperties>
</file>