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76" r:id="rId5"/>
    <p:sldId id="258" r:id="rId6"/>
    <p:sldId id="274" r:id="rId7"/>
    <p:sldId id="273" r:id="rId8"/>
    <p:sldId id="272" r:id="rId9"/>
    <p:sldId id="260" r:id="rId10"/>
    <p:sldId id="270" r:id="rId11"/>
    <p:sldId id="271" r:id="rId12"/>
    <p:sldId id="269" r:id="rId13"/>
    <p:sldId id="268" r:id="rId14"/>
    <p:sldId id="267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am.nhs.uk/" TargetMode="External"/><Relationship Id="rId2" Type="http://schemas.openxmlformats.org/officeDocument/2006/relationships/hyperlink" Target="http://www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FEBA6-C564-4EEF-878C-DD5639E382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09600"/>
            <a:ext cx="8596313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Digital Skills and Research Methods</a:t>
            </a:r>
            <a:br>
              <a:rPr lang="en-GB" dirty="0"/>
            </a:br>
            <a:r>
              <a:rPr lang="en-GB" dirty="0"/>
              <a:t>(BMSW4003) Christopher </a:t>
            </a:r>
            <a:r>
              <a:rPr lang="en-GB" dirty="0" err="1"/>
              <a:t>Mafuva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44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DE9F-B34B-45F7-98FD-AFFF33F10D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3570" y="992777"/>
            <a:ext cx="7766936" cy="1254033"/>
          </a:xfrm>
        </p:spPr>
        <p:txBody>
          <a:bodyPr/>
          <a:lstStyle/>
          <a:p>
            <a:pPr algn="ctr"/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7F230B-6D87-42C0-9A6F-1B90FE5902EC}"/>
              </a:ext>
            </a:extLst>
          </p:cNvPr>
          <p:cNvSpPr txBox="1"/>
          <p:nvPr/>
        </p:nvSpPr>
        <p:spPr>
          <a:xfrm>
            <a:off x="855677" y="2768367"/>
            <a:ext cx="776693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My responsibility this morning is to introduce the program to you as group 5, our task is to make a presentation the impact of modern  technology on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Maudsley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Hospital.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4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Group Information</a:t>
            </a:r>
            <a:br>
              <a:rPr lang="en-GB" sz="4800" dirty="0"/>
            </a:br>
            <a:r>
              <a:rPr lang="en-GB" sz="4800" dirty="0"/>
              <a:t>Names of Students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8"/>
            <a:ext cx="8596668" cy="469741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1.		Name: Mark S Rogers:</a:t>
            </a:r>
          </a:p>
          <a:p>
            <a:pPr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	Student Number:			         	1907288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2.	Name: Maria T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Nsang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:                   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Student Number:					1908391           </a:t>
            </a:r>
          </a:p>
          <a:p>
            <a:pPr marL="514350" indent="-514350">
              <a:buAutoNum type="arabicPeriod" startAt="3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Name: Maris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Garuba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Student Number:                      	1910039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4.	Name: Mariam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Nantale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Student Number:					1905626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5. 	Name: Jennifer 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Laguda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indent="-51435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Student Number:					1907297</a:t>
            </a:r>
          </a:p>
          <a:p>
            <a:pPr marL="514350" indent="-514350">
              <a:buAutoNum type="arabicPeriod" startAt="3"/>
            </a:pP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DF81D-8348-4B47-8D51-6037CE377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2486297"/>
          </a:xfrm>
        </p:spPr>
        <p:txBody>
          <a:bodyPr>
            <a:no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Background of the Maudsley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85977-FB5A-4281-A574-4B37EAB1D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41417"/>
            <a:ext cx="9158997" cy="764177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1908 H. Maudsley agreement with London council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1915 hospital was build up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1923 opening  of the hospital </a:t>
            </a:r>
          </a:p>
          <a:p>
            <a:pPr marL="0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	Aims and objectives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Promote recovery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Translate research into practice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Give a supportive environment </a:t>
            </a:r>
          </a:p>
        </p:txBody>
      </p:sp>
    </p:spTree>
    <p:extLst>
      <p:ext uri="{BB962C8B-B14F-4D97-AF65-F5344CB8AC3E}">
        <p14:creationId xmlns:p14="http://schemas.microsoft.com/office/powerpoint/2010/main" val="3816138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928A4-66E3-49C9-BDEB-F203A3EA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2251167"/>
          </a:xfrm>
        </p:spPr>
        <p:txBody>
          <a:bodyPr>
            <a:no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Challenges before the Introduction of modern Technology at Maudsley hospital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9204-D9C2-43C6-9361-20D3B3B71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056709"/>
            <a:ext cx="9041432" cy="380129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Data input: manual input of patient information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Manual filing system: patient file stored in cabinets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Booking appointment ( physical presence)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previous method of diagnosing patient through question and answer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698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B8B1-D1D5-49F6-8291-F263062C3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Insight of  CT scan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294A1C-A11A-41D8-976E-B092CDC8426C}"/>
              </a:ext>
            </a:extLst>
          </p:cNvPr>
          <p:cNvSpPr txBox="1"/>
          <p:nvPr/>
        </p:nvSpPr>
        <p:spPr>
          <a:xfrm>
            <a:off x="677334" y="2377440"/>
            <a:ext cx="772843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Definition </a:t>
            </a: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A Computerised Tomography can use X-ray and computer to create detailed image inside  the body.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451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86E7-73FE-47BD-8BCD-B609E1048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5300" dirty="0">
                <a:latin typeface="Times New Roman" pitchFamily="18" charset="0"/>
                <a:cs typeface="Times New Roman" pitchFamily="18" charset="0"/>
              </a:rPr>
              <a:t>Importance of CT scan</a:t>
            </a:r>
            <a:r>
              <a:rPr lang="en-GB" sz="53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51402-0815-4026-90B8-14C13A872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429690"/>
            <a:ext cx="8596668" cy="361167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Valuable Diagnostic Tool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Able to detect some condition that X-ray can not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Produce 3D view of the body section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Useful for monitoring patient progress</a:t>
            </a:r>
          </a:p>
        </p:txBody>
      </p:sp>
    </p:spTree>
    <p:extLst>
      <p:ext uri="{BB962C8B-B14F-4D97-AF65-F5344CB8AC3E}">
        <p14:creationId xmlns:p14="http://schemas.microsoft.com/office/powerpoint/2010/main" val="316437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F9B4A-6CAF-4D92-A854-1161A644F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Impact of CT scan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E88B5-DA01-446C-8DED-9720759D1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CT scan is quick and faster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Painless and adaptable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3D dimension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Monitor patient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16571-0BC8-4CC5-9E21-E9B8D8678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EA032-BD9F-4DBF-8C7E-96277BCE7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Revolutionise the health care industry in Maudsley hospital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Save countless lives by pin point diagnostic system </a:t>
            </a:r>
          </a:p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Shows images </a:t>
            </a:r>
            <a:r>
              <a:rPr lang="en-GB" sz="3200">
                <a:latin typeface="Times New Roman" pitchFamily="18" charset="0"/>
                <a:cs typeface="Times New Roman" pitchFamily="18" charset="0"/>
              </a:rPr>
              <a:t>in multiple slides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9302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F6D8B-0AB9-4354-BB67-60FA19F98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Traditional method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BD06B-0823-4CD8-871C-9E08CA0C7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Wrong diagnosing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Diagnosing was time consuming </a:t>
            </a:r>
          </a:p>
        </p:txBody>
      </p:sp>
    </p:spTree>
    <p:extLst>
      <p:ext uri="{BB962C8B-B14F-4D97-AF65-F5344CB8AC3E}">
        <p14:creationId xmlns:p14="http://schemas.microsoft.com/office/powerpoint/2010/main" val="4083612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1AEA5-CC7F-41AE-B092-506481182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B8220-C415-4D7C-A77D-458E7BE14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1875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However we concluded that the benefit of CT scan is greater than the risk  </a:t>
            </a:r>
          </a:p>
        </p:txBody>
      </p:sp>
    </p:spTree>
    <p:extLst>
      <p:ext uri="{BB962C8B-B14F-4D97-AF65-F5344CB8AC3E}">
        <p14:creationId xmlns:p14="http://schemas.microsoft.com/office/powerpoint/2010/main" val="3014876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>
                <a:latin typeface="Times New Roman" pitchFamily="18" charset="0"/>
                <a:cs typeface="Times New Roman" pitchFamily="18" charset="0"/>
                <a:hlinkClick r:id="rId2"/>
              </a:rPr>
              <a:t>www.nhs.uk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3200" dirty="0">
                <a:latin typeface="Times New Roman" pitchFamily="18" charset="0"/>
                <a:cs typeface="Times New Roman" pitchFamily="18" charset="0"/>
                <a:hlinkClick r:id="rId3"/>
              </a:rPr>
              <a:t>www.slam.nhs.uk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976BE2190FCE7488A1B0A63909FB6D9" ma:contentTypeVersion="0" ma:contentTypeDescription="Create a new document." ma:contentTypeScope="" ma:versionID="bdba100bcf21757708a456a778cee33a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4f7f71e53468c4b91e6ab7164dd8d5e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65C186-8041-429A-B9E8-5526A8507B3E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B8E62FF-10B0-4F3D-8F00-5D0FA5FBC0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790D4AF-B6A1-440C-8BCD-07CFCF79373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350</TotalTime>
  <Words>226</Words>
  <Application>Microsoft Office PowerPoint</Application>
  <PresentationFormat>Widescreen</PresentationFormat>
  <Paragraphs>53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Times New Roman</vt:lpstr>
      <vt:lpstr>Trebuchet MS</vt:lpstr>
      <vt:lpstr>Wingdings</vt:lpstr>
      <vt:lpstr>Wingdings 3</vt:lpstr>
      <vt:lpstr>Facet</vt:lpstr>
      <vt:lpstr>Digital Skills and Research Methods (BMSW4003) Christopher Mafuva </vt:lpstr>
      <vt:lpstr>Introduction</vt:lpstr>
      <vt:lpstr>Group Information Names of Students</vt:lpstr>
      <vt:lpstr>Background of the Maudsley  </vt:lpstr>
      <vt:lpstr>Challenges before the Introduction of modern Technology at Maudsley hospital  </vt:lpstr>
      <vt:lpstr>Insight of  CT scan</vt:lpstr>
      <vt:lpstr> Importance of CT scan </vt:lpstr>
      <vt:lpstr>Impact of CT scan </vt:lpstr>
      <vt:lpstr>Conclusion </vt:lpstr>
      <vt:lpstr>Traditional method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Group 2</dc:title>
  <dc:creator>Mark Rogers (1907288)</dc:creator>
  <cp:lastModifiedBy>Mark Rogers (1907288)</cp:lastModifiedBy>
  <cp:revision>73</cp:revision>
  <dcterms:created xsi:type="dcterms:W3CDTF">2019-11-25T08:36:15Z</dcterms:created>
  <dcterms:modified xsi:type="dcterms:W3CDTF">2019-12-16T09:11:51Z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0x0101000976BE2190FCE7488A1B0A63909FB6D9</vt:lpwstr>
  </property>
</Properties>
</file>