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140A9-65E8-4C7C-A514-4A3839D404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3808BE-957B-4705-9B25-BF65561B46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1DBBB5-101C-46B8-914B-20C1C944D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57B40-8C8F-4CB6-BAC8-29E305477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01340-A325-48D8-BA4C-7296F3D20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338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35267-3C2D-49F5-BCD4-E464AFFA3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F091B-462B-4312-ACC6-FD4887291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F8B1E-6257-4643-BB56-4F5439B26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D53C5-018B-44A1-B6C0-DF6F7A655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21FBE-C59E-4691-B848-89418E4F6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A84F6-95C6-4CFC-AE1C-3DACE4D5C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F5EB4-A111-4AC6-AE0D-E8D72BF27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4700A-DD12-4E0B-99AD-CE75983FD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3F205-E4B7-4DBE-ACB7-4D9069C8A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76689-0B5F-43B4-8F05-8DC9F84B6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816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35C4A-AD25-4C74-AD7C-7CE3CC18A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DA9D2-70DE-4A1D-A76B-9C53BE1D17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BE1DD-DBEF-4711-9BF0-62EFA9034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FDAB32-8C11-413F-9D9C-357BF0C0C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03958D-417D-4790-A448-F2CB70D01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BD2928-03E7-423C-A14B-DFAB6F71C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575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6DC37-6812-4DE4-BA71-A77438FF4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4C591-42B7-4C63-A5AC-5A7BDBA776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55DA47-9B86-4EB0-8667-B0A0B88429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4F62B0-6CBB-4844-B620-EE375EB3A7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826A28-D7D2-41EC-A586-328C50CC0B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63E0E0-F87C-4BF8-A933-E717A5933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7C2499-6EAB-432F-9AF8-D0A040F11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66D113-6E06-4C8C-839A-418929A30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347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E846F-FDF1-4475-98C5-D95F3FF80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C494D1-01B2-40C5-9233-E9C6BE234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885167-EC54-4579-83C6-672001D12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58CD67-AF4C-457D-AB06-0CCF60B61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186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2639D9-A797-4370-B2B5-86871601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FF947F-2785-456D-A618-B48708077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F04CA-10E3-4DC8-AFA7-5FC8AA94A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133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414CB-1E4B-4173-BEBD-5839FAA96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A1346-86F9-473E-BA82-0C38C192CD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3F1513-1C0D-49E8-92ED-DB85BDC194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3BDE3A-84FA-49B6-BFDF-2F35AFA4C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69700A-456E-4848-90F4-5CDBFF944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3B04CE-4C3E-47D7-AC7D-62F5856AB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339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58E43-A64C-4A63-89A2-D61106E55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0FD701-B42A-437B-936A-410291BDEC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8DA410-06A4-4F95-A36C-463B5A93EB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78119A-8AE1-4F26-A20A-E891B5E20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B509F5-E1D2-4C47-BFFC-5D0C71FB1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88770C-586A-4E72-AFFC-FC01AA45E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037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9C4FA-4414-4C6A-A552-833CA5543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50CAEF-11FE-4AF0-AA67-AACECD20CC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09492-8D6E-4205-9CB8-CAA33CDAB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9E147-BC6B-40FE-AEA8-0C30CF51D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E22E0-FBC1-4489-BC94-71654F1F1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477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855622-4477-4A7B-9C7A-FF9D54BE6E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A8AF38-66D0-4A0F-992A-30928644B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532D5-7E4F-4096-83E9-7C05383EE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0FEA0A-391E-45E5-B088-B8EB2D870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87E10-BAD8-4697-99F3-A25134B9A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774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2597E7-23EC-4D85-AC68-F9493AF4B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6CC177-7F03-4804-9136-C47AEA5DAF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06E04-4DCD-462B-8EA8-81AACC079D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1BD-063C-4965-8F7B-387B0EECFBDB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3D804-F610-4DB2-844C-1010AF2723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B317D-F6F5-4A23-94F2-456186E95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CBBFFC-9BA3-4318-93B7-9F65F259E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2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52729-B683-405E-9CC5-306EECE8C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Help Notes for CRM based on assignment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9FB20-A169-4B27-A8E8-BE4BBA1CFE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What you need to understand and do list.</a:t>
            </a:r>
          </a:p>
          <a:p>
            <a:r>
              <a:rPr lang="en-GB" b="1" dirty="0"/>
              <a:t>Task 1:What you need </a:t>
            </a:r>
          </a:p>
          <a:p>
            <a:r>
              <a:rPr lang="en-GB" dirty="0"/>
              <a:t>Describe what is meant by CRM-Textbook/Internet</a:t>
            </a:r>
          </a:p>
          <a:p>
            <a:r>
              <a:rPr lang="en-GB" dirty="0"/>
              <a:t>You need to find a definition which explains what CRM is.</a:t>
            </a:r>
          </a:p>
          <a:p>
            <a:r>
              <a:rPr lang="en-GB" dirty="0"/>
              <a:t>In your own words explain the benefits/dis-advantages of an organisation operating a CRM system .Textbook/Internet</a:t>
            </a:r>
          </a:p>
          <a:p>
            <a:r>
              <a:rPr lang="en-GB" b="1" dirty="0"/>
              <a:t>Describe what systems Marks and Spencer use to connect to their customers to start/maintain the relationship </a:t>
            </a:r>
            <a:r>
              <a:rPr lang="en-GB" b="1" dirty="0" err="1"/>
              <a:t>i.e</a:t>
            </a:r>
            <a:r>
              <a:rPr lang="en-GB" b="1" dirty="0"/>
              <a:t> advertisements, loyalty offers/card, emails, IT systems, use outside organisation- </a:t>
            </a:r>
            <a:r>
              <a:rPr lang="en-GB" b="1" dirty="0" err="1"/>
              <a:t>Starcourt</a:t>
            </a:r>
            <a:r>
              <a:rPr lang="en-GB" b="1" dirty="0"/>
              <a:t>  to collect data/ structure information on customers buying patterns , customer future needs etc to assess loyalty and success of Sparks card.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980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D73F4-DB48-4ABD-9A6F-7603C2255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FC6CA-D3D3-45D8-8007-325411B04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Within this task state they are using Touch Points when collecting data/information from these sources.</a:t>
            </a:r>
          </a:p>
          <a:p>
            <a:r>
              <a:rPr lang="en-GB" b="1" dirty="0"/>
              <a:t>Describe how they are using this information to improve CRM- increase trust, satisfaction and loyalty-  </a:t>
            </a:r>
            <a:r>
              <a:rPr lang="en-GB" b="1" dirty="0" err="1"/>
              <a:t>i.e</a:t>
            </a:r>
            <a:r>
              <a:rPr lang="en-GB" b="1" dirty="0"/>
              <a:t> delivering on good pricing, good quality of products, listening to customers, satisfying customer needs.</a:t>
            </a:r>
          </a:p>
          <a:p>
            <a:r>
              <a:rPr lang="en-GB" b="1" dirty="0"/>
              <a:t>USE MARKS AND SPENCER WEBSITE, Newspaper/Journal articles.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82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0A547-10A9-4AE0-B75B-5438DEF03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2- Ethics and Sustainability- Operating in an CSR environment.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11ED-1460-468E-83A9-B2B9AB3C6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Textbook/Internet</a:t>
            </a:r>
          </a:p>
          <a:p>
            <a:r>
              <a:rPr lang="en-GB" dirty="0"/>
              <a:t>What is meant by ‘Ethical behaviour’ and ‘Sustainability’  in organisations. You could use  a definition here and then discuss in your own words.</a:t>
            </a:r>
          </a:p>
          <a:p>
            <a:r>
              <a:rPr lang="en-GB" dirty="0"/>
              <a:t>What are the advantages /dis-advantages of having  these to the organisation and its customers.</a:t>
            </a:r>
          </a:p>
          <a:p>
            <a:r>
              <a:rPr lang="en-GB" b="1" dirty="0"/>
              <a:t>Marks and Spencer Website/ Newspapers/ Journals</a:t>
            </a:r>
          </a:p>
          <a:p>
            <a:r>
              <a:rPr lang="en-GB" dirty="0"/>
              <a:t>What ethical/Sustainable  policies/practices (what does it do) are there at Marks and Spencer and one other organisation. </a:t>
            </a:r>
          </a:p>
          <a:p>
            <a:r>
              <a:rPr lang="en-GB" dirty="0"/>
              <a:t>Provide examples of good practice and any gaps in policy/practice.</a:t>
            </a:r>
          </a:p>
        </p:txBody>
      </p:sp>
    </p:spTree>
    <p:extLst>
      <p:ext uri="{BB962C8B-B14F-4D97-AF65-F5344CB8AC3E}">
        <p14:creationId xmlns:p14="http://schemas.microsoft.com/office/powerpoint/2010/main" val="4171088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01DB-17CF-4C0F-B5E5-53C57C893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E34EE-E0F1-4F5D-8606-44869603A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Textbook/Internet/Mand S website/Journals/Newspapers</a:t>
            </a:r>
          </a:p>
          <a:p>
            <a:r>
              <a:rPr lang="en-GB" b="1" dirty="0"/>
              <a:t>How does good ethical/sustainable policies/behaviour provide a good customer relationship-</a:t>
            </a:r>
          </a:p>
          <a:p>
            <a:r>
              <a:rPr lang="en-GB" dirty="0"/>
              <a:t>Treat employees fairly- Happy employees= Happy customers.</a:t>
            </a:r>
          </a:p>
          <a:p>
            <a:r>
              <a:rPr lang="en-GB" dirty="0"/>
              <a:t>Buying from ethical suppliers- Customers have trust in the organisation.</a:t>
            </a:r>
          </a:p>
          <a:p>
            <a:r>
              <a:rPr lang="en-GB" dirty="0"/>
              <a:t>Organisation sustainability by looking after resources- Links with customers social / environmental needs.</a:t>
            </a:r>
          </a:p>
          <a:p>
            <a:r>
              <a:rPr lang="en-GB" dirty="0"/>
              <a:t>In this section you could include links to Carroll’s pyramid, 6 Pillars, Triple Bottom Line.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8489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371</Words>
  <Application>Microsoft Office PowerPoint</Application>
  <PresentationFormat>Widescreen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Help Notes for CRM based on assignment tasks</vt:lpstr>
      <vt:lpstr>PowerPoint Presentation</vt:lpstr>
      <vt:lpstr>Task 2- Ethics and Sustainability- Operating in an CSR environment.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Help Notes for CRM based on assignment tasks</dc:title>
  <dc:creator>Maria Heffernan</dc:creator>
  <cp:lastModifiedBy>Maria Heffernan</cp:lastModifiedBy>
  <cp:revision>12</cp:revision>
  <dcterms:created xsi:type="dcterms:W3CDTF">2021-01-18T15:19:42Z</dcterms:created>
  <dcterms:modified xsi:type="dcterms:W3CDTF">2021-01-18T17:04:39Z</dcterms:modified>
</cp:coreProperties>
</file>