
<file path=[Content_Types].xml><?xml version="1.0" encoding="utf-8"?>
<Types xmlns="http://schemas.openxmlformats.org/package/2006/content-types">
  <Default Extension="jfif" ContentType="image/jpeg"/>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3" r:id="rId4"/>
    <p:sldId id="261" r:id="rId5"/>
  </p:sldIdLst>
  <p:sldSz cx="12960350" cy="14579600"/>
  <p:notesSz cx="6858000" cy="9144000"/>
  <p:defaultTextStyle>
    <a:defPPr>
      <a:defRPr lang="en-US"/>
    </a:defPPr>
    <a:lvl1pPr marL="0" algn="l" defTabSz="1321816" rtl="0" eaLnBrk="1" latinLnBrk="0" hangingPunct="1">
      <a:defRPr sz="2602" kern="1200">
        <a:solidFill>
          <a:schemeClr val="tx1"/>
        </a:solidFill>
        <a:latin typeface="+mn-lt"/>
        <a:ea typeface="+mn-ea"/>
        <a:cs typeface="+mn-cs"/>
      </a:defRPr>
    </a:lvl1pPr>
    <a:lvl2pPr marL="660908" algn="l" defTabSz="1321816" rtl="0" eaLnBrk="1" latinLnBrk="0" hangingPunct="1">
      <a:defRPr sz="2602" kern="1200">
        <a:solidFill>
          <a:schemeClr val="tx1"/>
        </a:solidFill>
        <a:latin typeface="+mn-lt"/>
        <a:ea typeface="+mn-ea"/>
        <a:cs typeface="+mn-cs"/>
      </a:defRPr>
    </a:lvl2pPr>
    <a:lvl3pPr marL="1321816" algn="l" defTabSz="1321816" rtl="0" eaLnBrk="1" latinLnBrk="0" hangingPunct="1">
      <a:defRPr sz="2602" kern="1200">
        <a:solidFill>
          <a:schemeClr val="tx1"/>
        </a:solidFill>
        <a:latin typeface="+mn-lt"/>
        <a:ea typeface="+mn-ea"/>
        <a:cs typeface="+mn-cs"/>
      </a:defRPr>
    </a:lvl3pPr>
    <a:lvl4pPr marL="1982724" algn="l" defTabSz="1321816" rtl="0" eaLnBrk="1" latinLnBrk="0" hangingPunct="1">
      <a:defRPr sz="2602" kern="1200">
        <a:solidFill>
          <a:schemeClr val="tx1"/>
        </a:solidFill>
        <a:latin typeface="+mn-lt"/>
        <a:ea typeface="+mn-ea"/>
        <a:cs typeface="+mn-cs"/>
      </a:defRPr>
    </a:lvl4pPr>
    <a:lvl5pPr marL="2643633" algn="l" defTabSz="1321816" rtl="0" eaLnBrk="1" latinLnBrk="0" hangingPunct="1">
      <a:defRPr sz="2602" kern="1200">
        <a:solidFill>
          <a:schemeClr val="tx1"/>
        </a:solidFill>
        <a:latin typeface="+mn-lt"/>
        <a:ea typeface="+mn-ea"/>
        <a:cs typeface="+mn-cs"/>
      </a:defRPr>
    </a:lvl5pPr>
    <a:lvl6pPr marL="3304541" algn="l" defTabSz="1321816" rtl="0" eaLnBrk="1" latinLnBrk="0" hangingPunct="1">
      <a:defRPr sz="2602" kern="1200">
        <a:solidFill>
          <a:schemeClr val="tx1"/>
        </a:solidFill>
        <a:latin typeface="+mn-lt"/>
        <a:ea typeface="+mn-ea"/>
        <a:cs typeface="+mn-cs"/>
      </a:defRPr>
    </a:lvl6pPr>
    <a:lvl7pPr marL="3965449" algn="l" defTabSz="1321816" rtl="0" eaLnBrk="1" latinLnBrk="0" hangingPunct="1">
      <a:defRPr sz="2602" kern="1200">
        <a:solidFill>
          <a:schemeClr val="tx1"/>
        </a:solidFill>
        <a:latin typeface="+mn-lt"/>
        <a:ea typeface="+mn-ea"/>
        <a:cs typeface="+mn-cs"/>
      </a:defRPr>
    </a:lvl7pPr>
    <a:lvl8pPr marL="4626357" algn="l" defTabSz="1321816" rtl="0" eaLnBrk="1" latinLnBrk="0" hangingPunct="1">
      <a:defRPr sz="2602" kern="1200">
        <a:solidFill>
          <a:schemeClr val="tx1"/>
        </a:solidFill>
        <a:latin typeface="+mn-lt"/>
        <a:ea typeface="+mn-ea"/>
        <a:cs typeface="+mn-cs"/>
      </a:defRPr>
    </a:lvl8pPr>
    <a:lvl9pPr marL="5287265" algn="l" defTabSz="1321816" rtl="0" eaLnBrk="1" latinLnBrk="0" hangingPunct="1">
      <a:defRPr sz="2602"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B4169B-5768-4FFC-8BAB-15C218FEBAE6}" v="262" dt="2022-03-14T16:36:28.0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p:scale>
          <a:sx n="50" d="100"/>
          <a:sy n="50" d="100"/>
        </p:scale>
        <p:origin x="1160"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am testro" userId="47c4240b6ae47b9c" providerId="LiveId" clId="{96B4169B-5768-4FFC-8BAB-15C218FEBAE6}"/>
    <pc:docChg chg="undo custSel addSld delSld modSld modMainMaster">
      <pc:chgData name="liam testro" userId="47c4240b6ae47b9c" providerId="LiveId" clId="{96B4169B-5768-4FFC-8BAB-15C218FEBAE6}" dt="2022-03-20T19:11:50.571" v="3291" actId="255"/>
      <pc:docMkLst>
        <pc:docMk/>
      </pc:docMkLst>
      <pc:sldChg chg="modSp mod setBg">
        <pc:chgData name="liam testro" userId="47c4240b6ae47b9c" providerId="LiveId" clId="{96B4169B-5768-4FFC-8BAB-15C218FEBAE6}" dt="2022-03-14T15:31:02.912" v="1216"/>
        <pc:sldMkLst>
          <pc:docMk/>
          <pc:sldMk cId="3838261205" sldId="256"/>
        </pc:sldMkLst>
        <pc:spChg chg="mod">
          <ac:chgData name="liam testro" userId="47c4240b6ae47b9c" providerId="LiveId" clId="{96B4169B-5768-4FFC-8BAB-15C218FEBAE6}" dt="2022-03-12T16:30:02.138" v="308" actId="20577"/>
          <ac:spMkLst>
            <pc:docMk/>
            <pc:sldMk cId="3838261205" sldId="256"/>
            <ac:spMk id="3" creationId="{82C7D85F-B3DA-4941-942E-74BE230F255C}"/>
          </ac:spMkLst>
        </pc:spChg>
      </pc:sldChg>
      <pc:sldChg chg="addSp delSp modSp mod setBg modClrScheme setClrOvrMap chgLayout">
        <pc:chgData name="liam testro" userId="47c4240b6ae47b9c" providerId="LiveId" clId="{96B4169B-5768-4FFC-8BAB-15C218FEBAE6}" dt="2022-03-20T19:04:00.026" v="3250" actId="20577"/>
        <pc:sldMkLst>
          <pc:docMk/>
          <pc:sldMk cId="2951832735" sldId="257"/>
        </pc:sldMkLst>
        <pc:spChg chg="del mod ord">
          <ac:chgData name="liam testro" userId="47c4240b6ae47b9c" providerId="LiveId" clId="{96B4169B-5768-4FFC-8BAB-15C218FEBAE6}" dt="2022-03-12T16:08:16.090" v="2" actId="700"/>
          <ac:spMkLst>
            <pc:docMk/>
            <pc:sldMk cId="2951832735" sldId="257"/>
            <ac:spMk id="2" creationId="{4B3AD55A-6CDE-436D-9713-0CEB5EA2EB66}"/>
          </ac:spMkLst>
        </pc:spChg>
        <pc:spChg chg="add del mod">
          <ac:chgData name="liam testro" userId="47c4240b6ae47b9c" providerId="LiveId" clId="{96B4169B-5768-4FFC-8BAB-15C218FEBAE6}" dt="2022-03-14T15:28:24.928" v="1164"/>
          <ac:spMkLst>
            <pc:docMk/>
            <pc:sldMk cId="2951832735" sldId="257"/>
            <ac:spMk id="2" creationId="{BC5F4B03-6754-4F05-AEC7-5549C97FCF5E}"/>
          </ac:spMkLst>
        </pc:spChg>
        <pc:spChg chg="add mod">
          <ac:chgData name="liam testro" userId="47c4240b6ae47b9c" providerId="LiveId" clId="{96B4169B-5768-4FFC-8BAB-15C218FEBAE6}" dt="2022-03-14T15:36:58.550" v="1424" actId="313"/>
          <ac:spMkLst>
            <pc:docMk/>
            <pc:sldMk cId="2951832735" sldId="257"/>
            <ac:spMk id="3" creationId="{27FB8E89-67F7-41D3-991B-5816963E0BFD}"/>
          </ac:spMkLst>
        </pc:spChg>
        <pc:spChg chg="del mod ord">
          <ac:chgData name="liam testro" userId="47c4240b6ae47b9c" providerId="LiveId" clId="{96B4169B-5768-4FFC-8BAB-15C218FEBAE6}" dt="2022-03-12T16:08:16.090" v="2" actId="700"/>
          <ac:spMkLst>
            <pc:docMk/>
            <pc:sldMk cId="2951832735" sldId="257"/>
            <ac:spMk id="3" creationId="{3DF6B78E-199C-46FA-BB29-1516482D85E9}"/>
          </ac:spMkLst>
        </pc:spChg>
        <pc:spChg chg="add mod ord">
          <ac:chgData name="liam testro" userId="47c4240b6ae47b9c" providerId="LiveId" clId="{96B4169B-5768-4FFC-8BAB-15C218FEBAE6}" dt="2022-03-14T15:35:46.981" v="1417" actId="255"/>
          <ac:spMkLst>
            <pc:docMk/>
            <pc:sldMk cId="2951832735" sldId="257"/>
            <ac:spMk id="4" creationId="{F4CFB0B0-ACB8-41E1-BC49-ACCCEA8A68CF}"/>
          </ac:spMkLst>
        </pc:spChg>
        <pc:spChg chg="add del mod ord">
          <ac:chgData name="liam testro" userId="47c4240b6ae47b9c" providerId="LiveId" clId="{96B4169B-5768-4FFC-8BAB-15C218FEBAE6}" dt="2022-03-12T16:13:04.062" v="10" actId="931"/>
          <ac:spMkLst>
            <pc:docMk/>
            <pc:sldMk cId="2951832735" sldId="257"/>
            <ac:spMk id="5" creationId="{DF040647-BFC9-4F8E-B606-9FE83A225D3B}"/>
          </ac:spMkLst>
        </pc:spChg>
        <pc:spChg chg="add mod ord">
          <ac:chgData name="liam testro" userId="47c4240b6ae47b9c" providerId="LiveId" clId="{96B4169B-5768-4FFC-8BAB-15C218FEBAE6}" dt="2022-03-14T15:39:20.860" v="1432" actId="207"/>
          <ac:spMkLst>
            <pc:docMk/>
            <pc:sldMk cId="2951832735" sldId="257"/>
            <ac:spMk id="6" creationId="{C7856E54-0D97-4AB9-AE4D-95A017601614}"/>
          </ac:spMkLst>
        </pc:spChg>
        <pc:spChg chg="add del mod">
          <ac:chgData name="liam testro" userId="47c4240b6ae47b9c" providerId="LiveId" clId="{96B4169B-5768-4FFC-8BAB-15C218FEBAE6}" dt="2022-03-14T15:55:50.107" v="1844"/>
          <ac:spMkLst>
            <pc:docMk/>
            <pc:sldMk cId="2951832735" sldId="257"/>
            <ac:spMk id="9" creationId="{77D1CC21-D6D1-4A0A-AEAB-0FF88BB67DF6}"/>
          </ac:spMkLst>
        </pc:spChg>
        <pc:spChg chg="add del mod">
          <ac:chgData name="liam testro" userId="47c4240b6ae47b9c" providerId="LiveId" clId="{96B4169B-5768-4FFC-8BAB-15C218FEBAE6}" dt="2022-03-14T15:55:50.107" v="1846"/>
          <ac:spMkLst>
            <pc:docMk/>
            <pc:sldMk cId="2951832735" sldId="257"/>
            <ac:spMk id="10" creationId="{674D552E-E64D-4781-8C03-2DD619B9DFBB}"/>
          </ac:spMkLst>
        </pc:spChg>
        <pc:spChg chg="add mod">
          <ac:chgData name="liam testro" userId="47c4240b6ae47b9c" providerId="LiveId" clId="{96B4169B-5768-4FFC-8BAB-15C218FEBAE6}" dt="2022-03-20T19:04:00.026" v="3250" actId="20577"/>
          <ac:spMkLst>
            <pc:docMk/>
            <pc:sldMk cId="2951832735" sldId="257"/>
            <ac:spMk id="11" creationId="{CBFB1B3A-AE11-4E7C-8DE9-7FF8DD6F4D08}"/>
          </ac:spMkLst>
        </pc:spChg>
        <pc:spChg chg="add del">
          <ac:chgData name="liam testro" userId="47c4240b6ae47b9c" providerId="LiveId" clId="{96B4169B-5768-4FFC-8BAB-15C218FEBAE6}" dt="2022-03-12T16:13:27.301" v="14" actId="26606"/>
          <ac:spMkLst>
            <pc:docMk/>
            <pc:sldMk cId="2951832735" sldId="257"/>
            <ac:spMk id="13" creationId="{13B7BB51-92B8-4089-8DAB-1202A4D1C6A3}"/>
          </ac:spMkLst>
        </pc:spChg>
        <pc:spChg chg="add mod">
          <ac:chgData name="liam testro" userId="47c4240b6ae47b9c" providerId="LiveId" clId="{96B4169B-5768-4FFC-8BAB-15C218FEBAE6}" dt="2022-03-14T16:34:52.322" v="2927" actId="255"/>
          <ac:spMkLst>
            <pc:docMk/>
            <pc:sldMk cId="2951832735" sldId="257"/>
            <ac:spMk id="14" creationId="{1BADBD53-6704-406F-9ED2-86BC159584C6}"/>
          </ac:spMkLst>
        </pc:spChg>
        <pc:spChg chg="add del">
          <ac:chgData name="liam testro" userId="47c4240b6ae47b9c" providerId="LiveId" clId="{96B4169B-5768-4FFC-8BAB-15C218FEBAE6}" dt="2022-03-12T16:13:27.301" v="14" actId="26606"/>
          <ac:spMkLst>
            <pc:docMk/>
            <pc:sldMk cId="2951832735" sldId="257"/>
            <ac:spMk id="15" creationId="{94C5663A-0CE3-4AEE-B47E-FB68D9EBFE1A}"/>
          </ac:spMkLst>
        </pc:spChg>
        <pc:spChg chg="add mod">
          <ac:chgData name="liam testro" userId="47c4240b6ae47b9c" providerId="LiveId" clId="{96B4169B-5768-4FFC-8BAB-15C218FEBAE6}" dt="2022-03-14T16:35:39.385" v="2937" actId="255"/>
          <ac:spMkLst>
            <pc:docMk/>
            <pc:sldMk cId="2951832735" sldId="257"/>
            <ac:spMk id="15" creationId="{BBDFA238-D377-40B0-B48C-0D5C705ED584}"/>
          </ac:spMkLst>
        </pc:spChg>
        <pc:spChg chg="add del">
          <ac:chgData name="liam testro" userId="47c4240b6ae47b9c" providerId="LiveId" clId="{96B4169B-5768-4FFC-8BAB-15C218FEBAE6}" dt="2022-03-12T16:14:56.799" v="24" actId="26606"/>
          <ac:spMkLst>
            <pc:docMk/>
            <pc:sldMk cId="2951832735" sldId="257"/>
            <ac:spMk id="17" creationId="{13B7BB51-92B8-4089-8DAB-1202A4D1C6A3}"/>
          </ac:spMkLst>
        </pc:spChg>
        <pc:spChg chg="add del">
          <ac:chgData name="liam testro" userId="47c4240b6ae47b9c" providerId="LiveId" clId="{96B4169B-5768-4FFC-8BAB-15C218FEBAE6}" dt="2022-03-12T16:14:56.799" v="24" actId="26606"/>
          <ac:spMkLst>
            <pc:docMk/>
            <pc:sldMk cId="2951832735" sldId="257"/>
            <ac:spMk id="18" creationId="{1CDD8E39-EA14-4679-9655-1BFF5A7B63EE}"/>
          </ac:spMkLst>
        </pc:spChg>
        <pc:spChg chg="add del">
          <ac:chgData name="liam testro" userId="47c4240b6ae47b9c" providerId="LiveId" clId="{96B4169B-5768-4FFC-8BAB-15C218FEBAE6}" dt="2022-03-12T16:14:17.995" v="19" actId="26606"/>
          <ac:spMkLst>
            <pc:docMk/>
            <pc:sldMk cId="2951832735" sldId="257"/>
            <ac:spMk id="23" creationId="{13B7BB51-92B8-4089-8DAB-1202A4D1C6A3}"/>
          </ac:spMkLst>
        </pc:spChg>
        <pc:spChg chg="add del">
          <ac:chgData name="liam testro" userId="47c4240b6ae47b9c" providerId="LiveId" clId="{96B4169B-5768-4FFC-8BAB-15C218FEBAE6}" dt="2022-03-12T16:14:17.995" v="19" actId="26606"/>
          <ac:spMkLst>
            <pc:docMk/>
            <pc:sldMk cId="2951832735" sldId="257"/>
            <ac:spMk id="25" creationId="{3488F6DB-AE81-4C8D-B1F2-045AB0C89A80}"/>
          </ac:spMkLst>
        </pc:spChg>
        <pc:spChg chg="add del">
          <ac:chgData name="liam testro" userId="47c4240b6ae47b9c" providerId="LiveId" clId="{96B4169B-5768-4FFC-8BAB-15C218FEBAE6}" dt="2022-03-12T16:14:17.995" v="19" actId="26606"/>
          <ac:spMkLst>
            <pc:docMk/>
            <pc:sldMk cId="2951832735" sldId="257"/>
            <ac:spMk id="27" creationId="{721F817A-BF7E-440D-B296-66D86EDB067C}"/>
          </ac:spMkLst>
        </pc:spChg>
        <pc:spChg chg="add del">
          <ac:chgData name="liam testro" userId="47c4240b6ae47b9c" providerId="LiveId" clId="{96B4169B-5768-4FFC-8BAB-15C218FEBAE6}" dt="2022-03-12T16:14:38.119" v="21" actId="26606"/>
          <ac:spMkLst>
            <pc:docMk/>
            <pc:sldMk cId="2951832735" sldId="257"/>
            <ac:spMk id="29" creationId="{0D57E7FA-E8FC-45AC-868F-CDC8144939D6}"/>
          </ac:spMkLst>
        </pc:spChg>
        <pc:spChg chg="add del">
          <ac:chgData name="liam testro" userId="47c4240b6ae47b9c" providerId="LiveId" clId="{96B4169B-5768-4FFC-8BAB-15C218FEBAE6}" dt="2022-03-12T16:14:38.119" v="21" actId="26606"/>
          <ac:spMkLst>
            <pc:docMk/>
            <pc:sldMk cId="2951832735" sldId="257"/>
            <ac:spMk id="30" creationId="{DCE1AED4-C7FF-4468-BF54-4470A0A3E283}"/>
          </ac:spMkLst>
        </pc:spChg>
        <pc:spChg chg="add del">
          <ac:chgData name="liam testro" userId="47c4240b6ae47b9c" providerId="LiveId" clId="{96B4169B-5768-4FFC-8BAB-15C218FEBAE6}" dt="2022-03-12T16:14:38.119" v="21" actId="26606"/>
          <ac:spMkLst>
            <pc:docMk/>
            <pc:sldMk cId="2951832735" sldId="257"/>
            <ac:spMk id="31" creationId="{BDE94FAB-AA60-43B4-A2C3-3A940B9A951A}"/>
          </ac:spMkLst>
        </pc:spChg>
        <pc:spChg chg="add del">
          <ac:chgData name="liam testro" userId="47c4240b6ae47b9c" providerId="LiveId" clId="{96B4169B-5768-4FFC-8BAB-15C218FEBAE6}" dt="2022-03-12T16:14:56.791" v="23" actId="26606"/>
          <ac:spMkLst>
            <pc:docMk/>
            <pc:sldMk cId="2951832735" sldId="257"/>
            <ac:spMk id="33" creationId="{0D57E7FA-E8FC-45AC-868F-CDC8144939D6}"/>
          </ac:spMkLst>
        </pc:spChg>
        <pc:spChg chg="add del">
          <ac:chgData name="liam testro" userId="47c4240b6ae47b9c" providerId="LiveId" clId="{96B4169B-5768-4FFC-8BAB-15C218FEBAE6}" dt="2022-03-12T16:14:56.791" v="23" actId="26606"/>
          <ac:spMkLst>
            <pc:docMk/>
            <pc:sldMk cId="2951832735" sldId="257"/>
            <ac:spMk id="34" creationId="{526E0BFB-CDF1-4990-8C11-AC849311E0A8}"/>
          </ac:spMkLst>
        </pc:spChg>
        <pc:spChg chg="add del">
          <ac:chgData name="liam testro" userId="47c4240b6ae47b9c" providerId="LiveId" clId="{96B4169B-5768-4FFC-8BAB-15C218FEBAE6}" dt="2022-03-12T16:14:56.791" v="23" actId="26606"/>
          <ac:spMkLst>
            <pc:docMk/>
            <pc:sldMk cId="2951832735" sldId="257"/>
            <ac:spMk id="35" creationId="{6069A1F8-9BEB-4786-9694-FC48B2D75D21}"/>
          </ac:spMkLst>
        </pc:spChg>
        <pc:spChg chg="add">
          <ac:chgData name="liam testro" userId="47c4240b6ae47b9c" providerId="LiveId" clId="{96B4169B-5768-4FFC-8BAB-15C218FEBAE6}" dt="2022-03-12T16:14:56.799" v="24" actId="26606"/>
          <ac:spMkLst>
            <pc:docMk/>
            <pc:sldMk cId="2951832735" sldId="257"/>
            <ac:spMk id="37" creationId="{0D57E7FA-E8FC-45AC-868F-CDC8144939D6}"/>
          </ac:spMkLst>
        </pc:spChg>
        <pc:spChg chg="add">
          <ac:chgData name="liam testro" userId="47c4240b6ae47b9c" providerId="LiveId" clId="{96B4169B-5768-4FFC-8BAB-15C218FEBAE6}" dt="2022-03-12T16:14:56.799" v="24" actId="26606"/>
          <ac:spMkLst>
            <pc:docMk/>
            <pc:sldMk cId="2951832735" sldId="257"/>
            <ac:spMk id="38" creationId="{0671A8AE-40A1-4631-A6B8-581AFF065482}"/>
          </ac:spMkLst>
        </pc:spChg>
        <pc:spChg chg="add">
          <ac:chgData name="liam testro" userId="47c4240b6ae47b9c" providerId="LiveId" clId="{96B4169B-5768-4FFC-8BAB-15C218FEBAE6}" dt="2022-03-12T16:14:56.799" v="24" actId="26606"/>
          <ac:spMkLst>
            <pc:docMk/>
            <pc:sldMk cId="2951832735" sldId="257"/>
            <ac:spMk id="39" creationId="{A44CD100-6267-4E62-AA64-2182A3A6A1C0}"/>
          </ac:spMkLst>
        </pc:spChg>
        <pc:picChg chg="add mod">
          <ac:chgData name="liam testro" userId="47c4240b6ae47b9c" providerId="LiveId" clId="{96B4169B-5768-4FFC-8BAB-15C218FEBAE6}" dt="2022-03-14T15:40:33.058" v="1436" actId="1076"/>
          <ac:picMkLst>
            <pc:docMk/>
            <pc:sldMk cId="2951832735" sldId="257"/>
            <ac:picMk id="7" creationId="{A4934752-2540-46C5-ADB8-F48FCEE39700}"/>
          </ac:picMkLst>
        </pc:picChg>
        <pc:picChg chg="add mod ord">
          <ac:chgData name="liam testro" userId="47c4240b6ae47b9c" providerId="LiveId" clId="{96B4169B-5768-4FFC-8BAB-15C218FEBAE6}" dt="2022-03-14T16:29:48.309" v="2871" actId="14100"/>
          <ac:picMkLst>
            <pc:docMk/>
            <pc:sldMk cId="2951832735" sldId="257"/>
            <ac:picMk id="8" creationId="{6D5DB6E9-474F-45C5-A2BB-8CC35954D1DF}"/>
          </ac:picMkLst>
        </pc:picChg>
        <pc:picChg chg="add mod">
          <ac:chgData name="liam testro" userId="47c4240b6ae47b9c" providerId="LiveId" clId="{96B4169B-5768-4FFC-8BAB-15C218FEBAE6}" dt="2022-03-14T16:35:03.054" v="2928" actId="1076"/>
          <ac:picMkLst>
            <pc:docMk/>
            <pc:sldMk cId="2951832735" sldId="257"/>
            <ac:picMk id="13" creationId="{048FE810-BE6C-45C6-9A7D-6628FB74EB2D}"/>
          </ac:picMkLst>
        </pc:picChg>
      </pc:sldChg>
      <pc:sldChg chg="del">
        <pc:chgData name="liam testro" userId="47c4240b6ae47b9c" providerId="LiveId" clId="{96B4169B-5768-4FFC-8BAB-15C218FEBAE6}" dt="2022-03-14T16:32:53.513" v="2886" actId="2696"/>
        <pc:sldMkLst>
          <pc:docMk/>
          <pc:sldMk cId="2479247979" sldId="258"/>
        </pc:sldMkLst>
      </pc:sldChg>
      <pc:sldChg chg="del">
        <pc:chgData name="liam testro" userId="47c4240b6ae47b9c" providerId="LiveId" clId="{96B4169B-5768-4FFC-8BAB-15C218FEBAE6}" dt="2022-03-14T16:32:50.498" v="2885" actId="2696"/>
        <pc:sldMkLst>
          <pc:docMk/>
          <pc:sldMk cId="649352599" sldId="259"/>
        </pc:sldMkLst>
      </pc:sldChg>
      <pc:sldChg chg="del">
        <pc:chgData name="liam testro" userId="47c4240b6ae47b9c" providerId="LiveId" clId="{96B4169B-5768-4FFC-8BAB-15C218FEBAE6}" dt="2022-03-14T16:32:47.481" v="2884" actId="2696"/>
        <pc:sldMkLst>
          <pc:docMk/>
          <pc:sldMk cId="3410113008" sldId="260"/>
        </pc:sldMkLst>
      </pc:sldChg>
      <pc:sldChg chg="modSp new mod">
        <pc:chgData name="liam testro" userId="47c4240b6ae47b9c" providerId="LiveId" clId="{96B4169B-5768-4FFC-8BAB-15C218FEBAE6}" dt="2022-03-20T19:11:50.571" v="3291" actId="255"/>
        <pc:sldMkLst>
          <pc:docMk/>
          <pc:sldMk cId="1228268008" sldId="261"/>
        </pc:sldMkLst>
        <pc:spChg chg="mod">
          <ac:chgData name="liam testro" userId="47c4240b6ae47b9c" providerId="LiveId" clId="{96B4169B-5768-4FFC-8BAB-15C218FEBAE6}" dt="2022-03-14T16:33:32.180" v="2905" actId="14100"/>
          <ac:spMkLst>
            <pc:docMk/>
            <pc:sldMk cId="1228268008" sldId="261"/>
            <ac:spMk id="2" creationId="{373EF8E6-881F-4835-B279-B565F2E70F89}"/>
          </ac:spMkLst>
        </pc:spChg>
        <pc:spChg chg="mod">
          <ac:chgData name="liam testro" userId="47c4240b6ae47b9c" providerId="LiveId" clId="{96B4169B-5768-4FFC-8BAB-15C218FEBAE6}" dt="2022-03-20T19:11:50.571" v="3291" actId="255"/>
          <ac:spMkLst>
            <pc:docMk/>
            <pc:sldMk cId="1228268008" sldId="261"/>
            <ac:spMk id="3" creationId="{F46A26F7-EB8E-4A51-8D8B-BA80BBA5F749}"/>
          </ac:spMkLst>
        </pc:spChg>
      </pc:sldChg>
      <pc:sldChg chg="addSp delSp modSp new del mod setBg setClrOvrMap">
        <pc:chgData name="liam testro" userId="47c4240b6ae47b9c" providerId="LiveId" clId="{96B4169B-5768-4FFC-8BAB-15C218FEBAE6}" dt="2022-03-14T16:32:56.238" v="2887" actId="2696"/>
        <pc:sldMkLst>
          <pc:docMk/>
          <pc:sldMk cId="3656321703" sldId="262"/>
        </pc:sldMkLst>
        <pc:spChg chg="add del">
          <ac:chgData name="liam testro" userId="47c4240b6ae47b9c" providerId="LiveId" clId="{96B4169B-5768-4FFC-8BAB-15C218FEBAE6}" dt="2022-03-12T16:17:46.828" v="36" actId="26606"/>
          <ac:spMkLst>
            <pc:docMk/>
            <pc:sldMk cId="3656321703" sldId="262"/>
            <ac:spMk id="2" creationId="{EE9A06A5-2802-471F-8274-92DE75FFD690}"/>
          </ac:spMkLst>
        </pc:spChg>
        <pc:spChg chg="del">
          <ac:chgData name="liam testro" userId="47c4240b6ae47b9c" providerId="LiveId" clId="{96B4169B-5768-4FFC-8BAB-15C218FEBAE6}" dt="2022-03-12T16:17:25.061" v="31" actId="931"/>
          <ac:spMkLst>
            <pc:docMk/>
            <pc:sldMk cId="3656321703" sldId="262"/>
            <ac:spMk id="3" creationId="{3B4E8686-9974-4F46-B827-9F41D3322F4B}"/>
          </ac:spMkLst>
        </pc:spChg>
        <pc:spChg chg="add del">
          <ac:chgData name="liam testro" userId="47c4240b6ae47b9c" providerId="LiveId" clId="{96B4169B-5768-4FFC-8BAB-15C218FEBAE6}" dt="2022-03-12T16:17:46.828" v="36" actId="26606"/>
          <ac:spMkLst>
            <pc:docMk/>
            <pc:sldMk cId="3656321703" sldId="262"/>
            <ac:spMk id="4" creationId="{14DB9BA8-E51E-45FC-8C52-2A705804F4C1}"/>
          </ac:spMkLst>
        </pc:spChg>
        <pc:spChg chg="add del">
          <ac:chgData name="liam testro" userId="47c4240b6ae47b9c" providerId="LiveId" clId="{96B4169B-5768-4FFC-8BAB-15C218FEBAE6}" dt="2022-03-12T16:17:46.819" v="35" actId="26606"/>
          <ac:spMkLst>
            <pc:docMk/>
            <pc:sldMk cId="3656321703" sldId="262"/>
            <ac:spMk id="11" creationId="{6E4CD457-E37B-4177-94C9-92C24E7321B2}"/>
          </ac:spMkLst>
        </pc:spChg>
        <pc:spChg chg="add">
          <ac:chgData name="liam testro" userId="47c4240b6ae47b9c" providerId="LiveId" clId="{96B4169B-5768-4FFC-8BAB-15C218FEBAE6}" dt="2022-03-12T16:17:46.828" v="36" actId="26606"/>
          <ac:spMkLst>
            <pc:docMk/>
            <pc:sldMk cId="3656321703" sldId="262"/>
            <ac:spMk id="13" creationId="{526E0BFB-CDF1-4990-8C11-AC849311E0A8}"/>
          </ac:spMkLst>
        </pc:spChg>
        <pc:spChg chg="add">
          <ac:chgData name="liam testro" userId="47c4240b6ae47b9c" providerId="LiveId" clId="{96B4169B-5768-4FFC-8BAB-15C218FEBAE6}" dt="2022-03-12T16:17:46.828" v="36" actId="26606"/>
          <ac:spMkLst>
            <pc:docMk/>
            <pc:sldMk cId="3656321703" sldId="262"/>
            <ac:spMk id="14" creationId="{0D57E7FA-E8FC-45AC-868F-CDC8144939D6}"/>
          </ac:spMkLst>
        </pc:spChg>
        <pc:spChg chg="add">
          <ac:chgData name="liam testro" userId="47c4240b6ae47b9c" providerId="LiveId" clId="{96B4169B-5768-4FFC-8BAB-15C218FEBAE6}" dt="2022-03-12T16:17:46.828" v="36" actId="26606"/>
          <ac:spMkLst>
            <pc:docMk/>
            <pc:sldMk cId="3656321703" sldId="262"/>
            <ac:spMk id="15" creationId="{6069A1F8-9BEB-4786-9694-FC48B2D75D21}"/>
          </ac:spMkLst>
        </pc:spChg>
        <pc:spChg chg="add">
          <ac:chgData name="liam testro" userId="47c4240b6ae47b9c" providerId="LiveId" clId="{96B4169B-5768-4FFC-8BAB-15C218FEBAE6}" dt="2022-03-12T16:17:46.828" v="36" actId="26606"/>
          <ac:spMkLst>
            <pc:docMk/>
            <pc:sldMk cId="3656321703" sldId="262"/>
            <ac:spMk id="16" creationId="{EE9A06A5-2802-471F-8274-92DE75FFD690}"/>
          </ac:spMkLst>
        </pc:spChg>
        <pc:spChg chg="add">
          <ac:chgData name="liam testro" userId="47c4240b6ae47b9c" providerId="LiveId" clId="{96B4169B-5768-4FFC-8BAB-15C218FEBAE6}" dt="2022-03-12T16:17:46.828" v="36" actId="26606"/>
          <ac:spMkLst>
            <pc:docMk/>
            <pc:sldMk cId="3656321703" sldId="262"/>
            <ac:spMk id="17" creationId="{14DB9BA8-E51E-45FC-8C52-2A705804F4C1}"/>
          </ac:spMkLst>
        </pc:spChg>
        <pc:picChg chg="add mod">
          <ac:chgData name="liam testro" userId="47c4240b6ae47b9c" providerId="LiveId" clId="{96B4169B-5768-4FFC-8BAB-15C218FEBAE6}" dt="2022-03-12T16:17:46.828" v="36" actId="26606"/>
          <ac:picMkLst>
            <pc:docMk/>
            <pc:sldMk cId="3656321703" sldId="262"/>
            <ac:picMk id="6" creationId="{BD2E2EF4-B1F5-46B9-81DA-78D848BFACC5}"/>
          </ac:picMkLst>
        </pc:picChg>
      </pc:sldChg>
      <pc:sldChg chg="addSp delSp modSp add mod">
        <pc:chgData name="liam testro" userId="47c4240b6ae47b9c" providerId="LiveId" clId="{96B4169B-5768-4FFC-8BAB-15C218FEBAE6}" dt="2022-03-14T16:36:46.905" v="2957" actId="255"/>
        <pc:sldMkLst>
          <pc:docMk/>
          <pc:sldMk cId="2224946393" sldId="263"/>
        </pc:sldMkLst>
        <pc:spChg chg="add del mod">
          <ac:chgData name="liam testro" userId="47c4240b6ae47b9c" providerId="LiveId" clId="{96B4169B-5768-4FFC-8BAB-15C218FEBAE6}" dt="2022-03-14T16:18:18.991" v="2533" actId="313"/>
          <ac:spMkLst>
            <pc:docMk/>
            <pc:sldMk cId="2224946393" sldId="263"/>
            <ac:spMk id="3" creationId="{27FB8E89-67F7-41D3-991B-5816963E0BFD}"/>
          </ac:spMkLst>
        </pc:spChg>
        <pc:spChg chg="mod">
          <ac:chgData name="liam testro" userId="47c4240b6ae47b9c" providerId="LiveId" clId="{96B4169B-5768-4FFC-8BAB-15C218FEBAE6}" dt="2022-03-14T16:04:52.908" v="1896" actId="27636"/>
          <ac:spMkLst>
            <pc:docMk/>
            <pc:sldMk cId="2224946393" sldId="263"/>
            <ac:spMk id="6" creationId="{C7856E54-0D97-4AB9-AE4D-95A017601614}"/>
          </ac:spMkLst>
        </pc:spChg>
        <pc:spChg chg="mod">
          <ac:chgData name="liam testro" userId="47c4240b6ae47b9c" providerId="LiveId" clId="{96B4169B-5768-4FFC-8BAB-15C218FEBAE6}" dt="2022-03-14T16:31:52.329" v="2882" actId="1076"/>
          <ac:spMkLst>
            <pc:docMk/>
            <pc:sldMk cId="2224946393" sldId="263"/>
            <ac:spMk id="11" creationId="{CBFB1B3A-AE11-4E7C-8DE9-7FF8DD6F4D08}"/>
          </ac:spMkLst>
        </pc:spChg>
        <pc:spChg chg="add mod">
          <ac:chgData name="liam testro" userId="47c4240b6ae47b9c" providerId="LiveId" clId="{96B4169B-5768-4FFC-8BAB-15C218FEBAE6}" dt="2022-03-14T16:36:12.746" v="2947" actId="255"/>
          <ac:spMkLst>
            <pc:docMk/>
            <pc:sldMk cId="2224946393" sldId="263"/>
            <ac:spMk id="12" creationId="{ED5E2D1C-E95B-4B41-BD44-B7D4D352850E}"/>
          </ac:spMkLst>
        </pc:spChg>
        <pc:spChg chg="add mod">
          <ac:chgData name="liam testro" userId="47c4240b6ae47b9c" providerId="LiveId" clId="{96B4169B-5768-4FFC-8BAB-15C218FEBAE6}" dt="2022-03-14T16:36:46.905" v="2957" actId="255"/>
          <ac:spMkLst>
            <pc:docMk/>
            <pc:sldMk cId="2224946393" sldId="263"/>
            <ac:spMk id="14" creationId="{20EDE283-46B3-4B9A-949C-799C1EB337E7}"/>
          </ac:spMkLst>
        </pc:spChg>
        <pc:picChg chg="add mod">
          <ac:chgData name="liam testro" userId="47c4240b6ae47b9c" providerId="LiveId" clId="{96B4169B-5768-4FFC-8BAB-15C218FEBAE6}" dt="2022-03-14T16:20:51.582" v="2546" actId="1076"/>
          <ac:picMkLst>
            <pc:docMk/>
            <pc:sldMk cId="2224946393" sldId="263"/>
            <ac:picMk id="5" creationId="{4868D2E8-DB5B-4B42-8C8F-D0ED88DE516D}"/>
          </ac:picMkLst>
        </pc:picChg>
        <pc:picChg chg="del">
          <ac:chgData name="liam testro" userId="47c4240b6ae47b9c" providerId="LiveId" clId="{96B4169B-5768-4FFC-8BAB-15C218FEBAE6}" dt="2022-03-14T16:05:20.079" v="1898" actId="478"/>
          <ac:picMkLst>
            <pc:docMk/>
            <pc:sldMk cId="2224946393" sldId="263"/>
            <ac:picMk id="7" creationId="{A4934752-2540-46C5-ADB8-F48FCEE39700}"/>
          </ac:picMkLst>
        </pc:picChg>
        <pc:picChg chg="mod">
          <ac:chgData name="liam testro" userId="47c4240b6ae47b9c" providerId="LiveId" clId="{96B4169B-5768-4FFC-8BAB-15C218FEBAE6}" dt="2022-03-14T16:29:41.600" v="2870" actId="14100"/>
          <ac:picMkLst>
            <pc:docMk/>
            <pc:sldMk cId="2224946393" sldId="263"/>
            <ac:picMk id="8" creationId="{6D5DB6E9-474F-45C5-A2BB-8CC35954D1DF}"/>
          </ac:picMkLst>
        </pc:picChg>
        <pc:picChg chg="add mod">
          <ac:chgData name="liam testro" userId="47c4240b6ae47b9c" providerId="LiveId" clId="{96B4169B-5768-4FFC-8BAB-15C218FEBAE6}" dt="2022-03-14T16:31:56.408" v="2883" actId="1076"/>
          <ac:picMkLst>
            <pc:docMk/>
            <pc:sldMk cId="2224946393" sldId="263"/>
            <ac:picMk id="10" creationId="{2874CA66-4EFD-4458-A459-AD5144AC843A}"/>
          </ac:picMkLst>
        </pc:picChg>
        <pc:picChg chg="del">
          <ac:chgData name="liam testro" userId="47c4240b6ae47b9c" providerId="LiveId" clId="{96B4169B-5768-4FFC-8BAB-15C218FEBAE6}" dt="2022-03-14T16:05:23.008" v="1899" actId="478"/>
          <ac:picMkLst>
            <pc:docMk/>
            <pc:sldMk cId="2224946393" sldId="263"/>
            <ac:picMk id="13" creationId="{048FE810-BE6C-45C6-9A7D-6628FB74EB2D}"/>
          </ac:picMkLst>
        </pc:picChg>
      </pc:sldChg>
      <pc:sldMasterChg chg="setBg modSldLayout">
        <pc:chgData name="liam testro" userId="47c4240b6ae47b9c" providerId="LiveId" clId="{96B4169B-5768-4FFC-8BAB-15C218FEBAE6}" dt="2022-03-14T15:32:18.735" v="1407"/>
        <pc:sldMasterMkLst>
          <pc:docMk/>
          <pc:sldMasterMk cId="430038282" sldId="2147483660"/>
        </pc:sldMasterMkLst>
        <pc:sldLayoutChg chg="setBg">
          <pc:chgData name="liam testro" userId="47c4240b6ae47b9c" providerId="LiveId" clId="{96B4169B-5768-4FFC-8BAB-15C218FEBAE6}" dt="2022-03-14T15:32:18.735" v="1407"/>
          <pc:sldLayoutMkLst>
            <pc:docMk/>
            <pc:sldMasterMk cId="430038282" sldId="2147483660"/>
            <pc:sldLayoutMk cId="3771749152" sldId="2147483661"/>
          </pc:sldLayoutMkLst>
        </pc:sldLayoutChg>
        <pc:sldLayoutChg chg="setBg">
          <pc:chgData name="liam testro" userId="47c4240b6ae47b9c" providerId="LiveId" clId="{96B4169B-5768-4FFC-8BAB-15C218FEBAE6}" dt="2022-03-14T15:32:18.735" v="1407"/>
          <pc:sldLayoutMkLst>
            <pc:docMk/>
            <pc:sldMasterMk cId="430038282" sldId="2147483660"/>
            <pc:sldLayoutMk cId="2351926889" sldId="2147483662"/>
          </pc:sldLayoutMkLst>
        </pc:sldLayoutChg>
        <pc:sldLayoutChg chg="setBg">
          <pc:chgData name="liam testro" userId="47c4240b6ae47b9c" providerId="LiveId" clId="{96B4169B-5768-4FFC-8BAB-15C218FEBAE6}" dt="2022-03-14T15:32:18.735" v="1407"/>
          <pc:sldLayoutMkLst>
            <pc:docMk/>
            <pc:sldMasterMk cId="430038282" sldId="2147483660"/>
            <pc:sldLayoutMk cId="1398711266" sldId="2147483663"/>
          </pc:sldLayoutMkLst>
        </pc:sldLayoutChg>
        <pc:sldLayoutChg chg="setBg">
          <pc:chgData name="liam testro" userId="47c4240b6ae47b9c" providerId="LiveId" clId="{96B4169B-5768-4FFC-8BAB-15C218FEBAE6}" dt="2022-03-14T15:32:18.735" v="1407"/>
          <pc:sldLayoutMkLst>
            <pc:docMk/>
            <pc:sldMasterMk cId="430038282" sldId="2147483660"/>
            <pc:sldLayoutMk cId="2913348947" sldId="2147483664"/>
          </pc:sldLayoutMkLst>
        </pc:sldLayoutChg>
        <pc:sldLayoutChg chg="setBg">
          <pc:chgData name="liam testro" userId="47c4240b6ae47b9c" providerId="LiveId" clId="{96B4169B-5768-4FFC-8BAB-15C218FEBAE6}" dt="2022-03-14T15:32:18.735" v="1407"/>
          <pc:sldLayoutMkLst>
            <pc:docMk/>
            <pc:sldMasterMk cId="430038282" sldId="2147483660"/>
            <pc:sldLayoutMk cId="1961736072" sldId="2147483665"/>
          </pc:sldLayoutMkLst>
        </pc:sldLayoutChg>
        <pc:sldLayoutChg chg="setBg">
          <pc:chgData name="liam testro" userId="47c4240b6ae47b9c" providerId="LiveId" clId="{96B4169B-5768-4FFC-8BAB-15C218FEBAE6}" dt="2022-03-14T15:32:18.735" v="1407"/>
          <pc:sldLayoutMkLst>
            <pc:docMk/>
            <pc:sldMasterMk cId="430038282" sldId="2147483660"/>
            <pc:sldLayoutMk cId="3196166454" sldId="2147483666"/>
          </pc:sldLayoutMkLst>
        </pc:sldLayoutChg>
        <pc:sldLayoutChg chg="setBg">
          <pc:chgData name="liam testro" userId="47c4240b6ae47b9c" providerId="LiveId" clId="{96B4169B-5768-4FFC-8BAB-15C218FEBAE6}" dt="2022-03-14T15:32:18.735" v="1407"/>
          <pc:sldLayoutMkLst>
            <pc:docMk/>
            <pc:sldMasterMk cId="430038282" sldId="2147483660"/>
            <pc:sldLayoutMk cId="3468157125" sldId="2147483667"/>
          </pc:sldLayoutMkLst>
        </pc:sldLayoutChg>
        <pc:sldLayoutChg chg="setBg">
          <pc:chgData name="liam testro" userId="47c4240b6ae47b9c" providerId="LiveId" clId="{96B4169B-5768-4FFC-8BAB-15C218FEBAE6}" dt="2022-03-14T15:32:18.735" v="1407"/>
          <pc:sldLayoutMkLst>
            <pc:docMk/>
            <pc:sldMasterMk cId="430038282" sldId="2147483660"/>
            <pc:sldLayoutMk cId="3326539468" sldId="2147483668"/>
          </pc:sldLayoutMkLst>
        </pc:sldLayoutChg>
        <pc:sldLayoutChg chg="setBg">
          <pc:chgData name="liam testro" userId="47c4240b6ae47b9c" providerId="LiveId" clId="{96B4169B-5768-4FFC-8BAB-15C218FEBAE6}" dt="2022-03-14T15:32:18.735" v="1407"/>
          <pc:sldLayoutMkLst>
            <pc:docMk/>
            <pc:sldMasterMk cId="430038282" sldId="2147483660"/>
            <pc:sldLayoutMk cId="5646590" sldId="2147483669"/>
          </pc:sldLayoutMkLst>
        </pc:sldLayoutChg>
        <pc:sldLayoutChg chg="setBg">
          <pc:chgData name="liam testro" userId="47c4240b6ae47b9c" providerId="LiveId" clId="{96B4169B-5768-4FFC-8BAB-15C218FEBAE6}" dt="2022-03-14T15:32:18.735" v="1407"/>
          <pc:sldLayoutMkLst>
            <pc:docMk/>
            <pc:sldMasterMk cId="430038282" sldId="2147483660"/>
            <pc:sldLayoutMk cId="3575609107" sldId="2147483670"/>
          </pc:sldLayoutMkLst>
        </pc:sldLayoutChg>
        <pc:sldLayoutChg chg="setBg">
          <pc:chgData name="liam testro" userId="47c4240b6ae47b9c" providerId="LiveId" clId="{96B4169B-5768-4FFC-8BAB-15C218FEBAE6}" dt="2022-03-14T15:32:18.735" v="1407"/>
          <pc:sldLayoutMkLst>
            <pc:docMk/>
            <pc:sldMasterMk cId="430038282" sldId="2147483660"/>
            <pc:sldLayoutMk cId="3947694" sldId="2147483671"/>
          </pc:sldLayoutMkLst>
        </pc:sldLayoutChg>
        <pc:sldLayoutChg chg="setBg">
          <pc:chgData name="liam testro" userId="47c4240b6ae47b9c" providerId="LiveId" clId="{96B4169B-5768-4FFC-8BAB-15C218FEBAE6}" dt="2022-03-14T15:32:18.735" v="1407"/>
          <pc:sldLayoutMkLst>
            <pc:docMk/>
            <pc:sldMasterMk cId="430038282" sldId="2147483660"/>
            <pc:sldLayoutMk cId="528952404" sldId="2147483672"/>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763700" y="1121558"/>
            <a:ext cx="7432952" cy="10847503"/>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sz="2381"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603844" y="3382467"/>
            <a:ext cx="6065443" cy="6939889"/>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620044" y="10477873"/>
            <a:ext cx="6065443" cy="2118902"/>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3/20/2022</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289524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669903"/>
            <a:ext cx="3211964" cy="3051644"/>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sz="2381"/>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91024" y="4276683"/>
            <a:ext cx="11178302" cy="884495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3/20/2022</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4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664185" y="1"/>
            <a:ext cx="4405142" cy="12219099"/>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sz="2381"/>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84275" y="2293855"/>
            <a:ext cx="5598871" cy="6667738"/>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84275" y="9097672"/>
            <a:ext cx="5598871" cy="3189286"/>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3/20/2022</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5756091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669903"/>
            <a:ext cx="3211964" cy="3051644"/>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sz="2381"/>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91024" y="4276683"/>
            <a:ext cx="5248942" cy="884495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823625" y="4276683"/>
            <a:ext cx="5248942" cy="884495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3/20/2022</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646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669903"/>
            <a:ext cx="3211964" cy="3051644"/>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sz="2381"/>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92712" y="776231"/>
            <a:ext cx="11178302" cy="2818048"/>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92712" y="4276683"/>
            <a:ext cx="5248942" cy="2021704"/>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92712" y="6648297"/>
            <a:ext cx="5248942" cy="65122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823625" y="4276683"/>
            <a:ext cx="5248942" cy="2021704"/>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823625" y="6648297"/>
            <a:ext cx="5248942" cy="65122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3/20/2022</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26539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2093767" y="386061"/>
            <a:ext cx="8772816" cy="1280287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sz="2381"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3023001" y="3343589"/>
            <a:ext cx="6911107" cy="8708881"/>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3/20/2022</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68157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3/20/2022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961664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879528" y="0"/>
            <a:ext cx="11080823" cy="12585811"/>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sz="2381"/>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3/20/2022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61736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5024611" y="0"/>
            <a:ext cx="7943297" cy="145796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sz="2381">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92712" y="1360763"/>
            <a:ext cx="4131111" cy="6278948"/>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504043" y="1360763"/>
            <a:ext cx="4772649" cy="11896953"/>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92712" y="8028499"/>
            <a:ext cx="4131111" cy="524865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3/20/2022</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133489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728133" y="2832237"/>
            <a:ext cx="5595456" cy="816589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sz="2381"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487200" y="5365294"/>
            <a:ext cx="4072790" cy="3090875"/>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7134674" y="1360760"/>
            <a:ext cx="5142019" cy="1183863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759367" y="8689442"/>
            <a:ext cx="3528456" cy="1380202"/>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3/20/2022</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3987112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3/20/2022</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717491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9274751" y="776229"/>
            <a:ext cx="2794575" cy="12355537"/>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91024" y="776229"/>
            <a:ext cx="8221722" cy="123555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3/20/2022</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519268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microsoft.com/office/2007/relationships/hdphoto" Target="../media/hdphoto1.wdp"/><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alphaModFix amt="17000"/>
            <a:grayscl/>
            <a:extLst>
              <a:ext uri="{BEBA8EAE-BF5A-486C-A8C5-ECC9F3942E4B}">
                <a14:imgProps xmlns:a14="http://schemas.microsoft.com/office/drawing/2010/main">
                  <a14:imgLayer r:embed="rId15">
                    <a14:imgEffect>
                      <a14:sharpenSoften amount="-25000"/>
                    </a14:imgEffect>
                    <a14:imgEffect>
                      <a14:colorTemperature colorTemp="4227"/>
                    </a14:imgEffect>
                    <a14:imgEffect>
                      <a14:saturation sat="42000"/>
                    </a14:imgEffect>
                    <a14:imgEffect>
                      <a14:brightnessContrast bright="10000" contrast="74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91024" y="776231"/>
            <a:ext cx="11178302" cy="281804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91024" y="3881143"/>
            <a:ext cx="11178302" cy="925062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91025" y="13513131"/>
            <a:ext cx="2916078" cy="776229"/>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3/20/2022</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293116" y="13513131"/>
            <a:ext cx="4374118" cy="776229"/>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9153248" y="13513131"/>
            <a:ext cx="2916078" cy="776229"/>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430038282"/>
      </p:ext>
    </p:extLst>
  </p:cSld>
  <p:clrMap bg1="lt1" tx1="dk1" bg2="lt2" tx2="dk2" accent1="accent1" accent2="accent2" accent3="accent3" accent4="accent4" accent5="accent5" accent6="accent6" hlink="hlink" folHlink="folHlink"/>
  <p:sldLayoutIdLst>
    <p:sldLayoutId id="2147483672" r:id="rId1"/>
    <p:sldLayoutId id="2147483671" r:id="rId2"/>
    <p:sldLayoutId id="2147483670" r:id="rId3"/>
    <p:sldLayoutId id="2147483669" r:id="rId4"/>
    <p:sldLayoutId id="2147483668" r:id="rId5"/>
    <p:sldLayoutId id="2147483667" r:id="rId6"/>
    <p:sldLayoutId id="2147483666" r:id="rId7"/>
    <p:sldLayoutId id="2147483665" r:id="rId8"/>
    <p:sldLayoutId id="2147483664" r:id="rId9"/>
    <p:sldLayoutId id="2147483663" r:id="rId10"/>
    <p:sldLayoutId id="2147483661" r:id="rId11"/>
    <p:sldLayoutId id="2147483662"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0.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0.xml"/><Relationship Id="rId6" Type="http://schemas.openxmlformats.org/officeDocument/2006/relationships/image" Target="../media/image7.jpg"/><Relationship Id="rId5" Type="http://schemas.openxmlformats.org/officeDocument/2006/relationships/image" Target="../media/image6.jfif"/><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47766EE-4192-4B2D-A5A0-F60F9A5F7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175" y="386080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a:extLst>
              <a:ext uri="{FF2B5EF4-FFF2-40B4-BE49-F238E27FC236}">
                <a16:creationId xmlns:a16="http://schemas.microsoft.com/office/drawing/2014/main" id="{6C74FD2A-2AF8-FA8B-7545-2359691DF93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84195" y="3860810"/>
            <a:ext cx="12191980" cy="6857990"/>
          </a:xfrm>
          <a:prstGeom prst="rect">
            <a:avLst/>
          </a:prstGeom>
        </p:spPr>
      </p:pic>
      <p:sp>
        <p:nvSpPr>
          <p:cNvPr id="11" name="Rectangle 10">
            <a:extLst>
              <a:ext uri="{FF2B5EF4-FFF2-40B4-BE49-F238E27FC236}">
                <a16:creationId xmlns:a16="http://schemas.microsoft.com/office/drawing/2014/main" id="{FE664A62-D0CB-4F7E-9B51-BA22140714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177" y="4760733"/>
            <a:ext cx="12191999" cy="5058137"/>
          </a:xfrm>
          <a:prstGeom prst="rect">
            <a:avLst/>
          </a:prstGeom>
          <a:gradFill flip="none" rotWithShape="1">
            <a:gsLst>
              <a:gs pos="50000">
                <a:schemeClr val="bg1">
                  <a:alpha val="30000"/>
                </a:schemeClr>
              </a:gs>
              <a:gs pos="80000">
                <a:schemeClr val="bg1">
                  <a:alpha val="15000"/>
                </a:schemeClr>
              </a:gs>
              <a:gs pos="0">
                <a:schemeClr val="bg1">
                  <a:alpha val="0"/>
                </a:schemeClr>
              </a:gs>
              <a:gs pos="20000">
                <a:schemeClr val="bg1">
                  <a:alpha val="15000"/>
                </a:schemeClr>
              </a:gs>
              <a:gs pos="100000">
                <a:schemeClr val="bg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335F23-AD40-4C83-97E1-88DCDEA0E001}"/>
              </a:ext>
            </a:extLst>
          </p:cNvPr>
          <p:cNvSpPr>
            <a:spLocks noGrp="1"/>
          </p:cNvSpPr>
          <p:nvPr>
            <p:ph type="ctrTitle"/>
          </p:nvPr>
        </p:nvSpPr>
        <p:spPr>
          <a:xfrm>
            <a:off x="3709648" y="5859726"/>
            <a:ext cx="5541054" cy="2213621"/>
          </a:xfrm>
        </p:spPr>
        <p:txBody>
          <a:bodyPr>
            <a:normAutofit/>
          </a:bodyPr>
          <a:lstStyle/>
          <a:p>
            <a:pPr algn="ctr"/>
            <a:r>
              <a:rPr lang="en-GB" dirty="0">
                <a:latin typeface="Aharoni" panose="02010803020104030203" pitchFamily="2" charset="-79"/>
                <a:cs typeface="Aharoni" panose="02010803020104030203" pitchFamily="2" charset="-79"/>
              </a:rPr>
              <a:t>Immortality in the Afterlife</a:t>
            </a:r>
            <a:br>
              <a:rPr lang="en-GB" dirty="0"/>
            </a:br>
            <a:endParaRPr lang="en-GB" dirty="0"/>
          </a:p>
        </p:txBody>
      </p:sp>
      <p:sp>
        <p:nvSpPr>
          <p:cNvPr id="3" name="Subtitle 2">
            <a:extLst>
              <a:ext uri="{FF2B5EF4-FFF2-40B4-BE49-F238E27FC236}">
                <a16:creationId xmlns:a16="http://schemas.microsoft.com/office/drawing/2014/main" id="{82C7D85F-B3DA-4941-942E-74BE230F255C}"/>
              </a:ext>
            </a:extLst>
          </p:cNvPr>
          <p:cNvSpPr>
            <a:spLocks noGrp="1"/>
          </p:cNvSpPr>
          <p:nvPr>
            <p:ph type="subTitle" idx="1"/>
          </p:nvPr>
        </p:nvSpPr>
        <p:spPr>
          <a:xfrm>
            <a:off x="4264594" y="8161635"/>
            <a:ext cx="4431162" cy="1191873"/>
          </a:xfrm>
        </p:spPr>
        <p:txBody>
          <a:bodyPr>
            <a:normAutofit fontScale="77500" lnSpcReduction="20000"/>
          </a:bodyPr>
          <a:lstStyle/>
          <a:p>
            <a:pPr algn="ctr">
              <a:lnSpc>
                <a:spcPct val="90000"/>
              </a:lnSpc>
            </a:pPr>
            <a:r>
              <a:rPr lang="en-GB" sz="2000" dirty="0"/>
              <a:t>Liam Testro</a:t>
            </a:r>
          </a:p>
          <a:p>
            <a:pPr algn="ctr">
              <a:lnSpc>
                <a:spcPct val="90000"/>
              </a:lnSpc>
            </a:pPr>
            <a:r>
              <a:rPr lang="en-GB" sz="2000" dirty="0"/>
              <a:t>2104712</a:t>
            </a:r>
          </a:p>
          <a:p>
            <a:pPr algn="ctr">
              <a:lnSpc>
                <a:spcPct val="90000"/>
              </a:lnSpc>
            </a:pPr>
            <a:r>
              <a:rPr lang="en-GB" sz="2000" dirty="0"/>
              <a:t>Talking to the dead</a:t>
            </a:r>
          </a:p>
          <a:p>
            <a:pPr algn="ctr">
              <a:lnSpc>
                <a:spcPct val="90000"/>
              </a:lnSpc>
            </a:pPr>
            <a:r>
              <a:rPr lang="en-GB" sz="2000" dirty="0"/>
              <a:t>HPFY3007</a:t>
            </a:r>
          </a:p>
        </p:txBody>
      </p:sp>
    </p:spTree>
    <p:extLst>
      <p:ext uri="{BB962C8B-B14F-4D97-AF65-F5344CB8AC3E}">
        <p14:creationId xmlns:p14="http://schemas.microsoft.com/office/powerpoint/2010/main" val="383826120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5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7000"/>
            <a:grayscl/>
            <a:extLst>
              <a:ext uri="{BEBA8EAE-BF5A-486C-A8C5-ECC9F3942E4B}">
                <a14:imgProps xmlns:a14="http://schemas.microsoft.com/office/drawing/2010/main">
                  <a14:imgLayer r:embed="rId3">
                    <a14:imgEffect>
                      <a14:sharpenSoften amount="-25000"/>
                    </a14:imgEffect>
                    <a14:imgEffect>
                      <a14:colorTemperature colorTemp="4227"/>
                    </a14:imgEffect>
                    <a14:imgEffect>
                      <a14:saturation sat="42000"/>
                    </a14:imgEffect>
                    <a14:imgEffect>
                      <a14:brightnessContrast bright="10000" contrast="74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37"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984029" y="43883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38" name="Rectangle 24">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175" y="386080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Placeholder 7">
            <a:extLst>
              <a:ext uri="{FF2B5EF4-FFF2-40B4-BE49-F238E27FC236}">
                <a16:creationId xmlns:a16="http://schemas.microsoft.com/office/drawing/2014/main" id="{6D5DB6E9-474F-45C5-A2BB-8CC35954D1DF}"/>
              </a:ext>
            </a:extLst>
          </p:cNvPr>
          <p:cNvPicPr>
            <a:picLocks noGrp="1" noChangeAspect="1"/>
          </p:cNvPicPr>
          <p:nvPr>
            <p:ph type="pic" idx="1"/>
          </p:nvPr>
        </p:nvPicPr>
        <p:blipFill>
          <a:blip r:embed="rId4">
            <a:extLst>
              <a:ext uri="{28A0092B-C50C-407E-A947-70E740481C1C}">
                <a14:useLocalDpi xmlns:a14="http://schemas.microsoft.com/office/drawing/2010/main" val="0"/>
              </a:ext>
            </a:extLst>
          </a:blip>
          <a:srcRect/>
          <a:stretch/>
        </p:blipFill>
        <p:spPr>
          <a:xfrm>
            <a:off x="0" y="0"/>
            <a:ext cx="13257964" cy="14579600"/>
          </a:xfrm>
          <a:prstGeom prst="rect">
            <a:avLst/>
          </a:prstGeom>
        </p:spPr>
      </p:pic>
      <p:sp>
        <p:nvSpPr>
          <p:cNvPr id="39" name="Rectangle 26">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178" y="386080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F4CFB0B0-ACB8-41E1-BC49-ACCCEA8A68CF}"/>
              </a:ext>
            </a:extLst>
          </p:cNvPr>
          <p:cNvSpPr>
            <a:spLocks noGrp="1"/>
          </p:cNvSpPr>
          <p:nvPr>
            <p:ph type="title"/>
          </p:nvPr>
        </p:nvSpPr>
        <p:spPr>
          <a:xfrm>
            <a:off x="384175" y="205438"/>
            <a:ext cx="12064272" cy="1003704"/>
          </a:xfrm>
        </p:spPr>
        <p:txBody>
          <a:bodyPr vert="horz" lIns="91440" tIns="45720" rIns="91440" bIns="45720" rtlCol="0" anchor="b">
            <a:noAutofit/>
          </a:bodyPr>
          <a:lstStyle/>
          <a:p>
            <a:r>
              <a:rPr lang="en-US" sz="6000" b="1" u="sng" dirty="0">
                <a:latin typeface="Agency FB" panose="020B0503020202020204" pitchFamily="34" charset="0"/>
              </a:rPr>
              <a:t>IMMORTALITY IN THE AFTERLIFE</a:t>
            </a:r>
          </a:p>
        </p:txBody>
      </p:sp>
      <p:sp>
        <p:nvSpPr>
          <p:cNvPr id="6" name="Text Placeholder 5">
            <a:extLst>
              <a:ext uri="{FF2B5EF4-FFF2-40B4-BE49-F238E27FC236}">
                <a16:creationId xmlns:a16="http://schemas.microsoft.com/office/drawing/2014/main" id="{C7856E54-0D97-4AB9-AE4D-95A017601614}"/>
              </a:ext>
            </a:extLst>
          </p:cNvPr>
          <p:cNvSpPr>
            <a:spLocks noGrp="1"/>
          </p:cNvSpPr>
          <p:nvPr>
            <p:ph type="body" sz="half" idx="2"/>
          </p:nvPr>
        </p:nvSpPr>
        <p:spPr>
          <a:xfrm>
            <a:off x="233915" y="956930"/>
            <a:ext cx="12702819" cy="1233377"/>
          </a:xfrm>
        </p:spPr>
        <p:txBody>
          <a:bodyPr vert="horz" lIns="91440" tIns="45720" rIns="91440" bIns="45720" rtlCol="0">
            <a:normAutofit lnSpcReduction="10000"/>
          </a:bodyPr>
          <a:lstStyle/>
          <a:p>
            <a:pPr marL="342900" indent="-342900" algn="l">
              <a:buFont typeface="Wingdings" panose="05000000000000000000" pitchFamily="2" charset="2"/>
              <a:buChar char="Ø"/>
            </a:pPr>
            <a:endParaRPr lang="en-US" dirty="0">
              <a:latin typeface="Agency FB" panose="020B0503020202020204" pitchFamily="34" charset="0"/>
            </a:endParaRPr>
          </a:p>
          <a:p>
            <a:pPr marL="342900" indent="-342900" algn="l">
              <a:buFont typeface="Wingdings" panose="05000000000000000000" pitchFamily="2" charset="2"/>
              <a:buChar char="Ø"/>
            </a:pPr>
            <a:r>
              <a:rPr lang="en-US" dirty="0">
                <a:latin typeface="Agency FB" panose="020B0503020202020204" pitchFamily="34" charset="0"/>
              </a:rPr>
              <a:t>Many Religious followings consider the </a:t>
            </a:r>
            <a:r>
              <a:rPr lang="en-GB" dirty="0">
                <a:latin typeface="Agency FB" panose="020B0503020202020204" pitchFamily="34" charset="0"/>
              </a:rPr>
              <a:t>Afterlife as the continuation of existence after death. </a:t>
            </a:r>
          </a:p>
          <a:p>
            <a:pPr marL="342900" indent="-342900" algn="l">
              <a:buFont typeface="Wingdings" panose="05000000000000000000" pitchFamily="2" charset="2"/>
              <a:buChar char="Ø"/>
            </a:pPr>
            <a:r>
              <a:rPr lang="en-GB" dirty="0">
                <a:latin typeface="Agency FB" panose="020B0503020202020204" pitchFamily="34" charset="0"/>
              </a:rPr>
              <a:t>many religions differ in the way they approach the subject of death and the afterlife.</a:t>
            </a:r>
          </a:p>
        </p:txBody>
      </p:sp>
      <p:sp>
        <p:nvSpPr>
          <p:cNvPr id="3" name="TextBox 2">
            <a:extLst>
              <a:ext uri="{FF2B5EF4-FFF2-40B4-BE49-F238E27FC236}">
                <a16:creationId xmlns:a16="http://schemas.microsoft.com/office/drawing/2014/main" id="{27FB8E89-67F7-41D3-991B-5816963E0BFD}"/>
              </a:ext>
            </a:extLst>
          </p:cNvPr>
          <p:cNvSpPr txBox="1"/>
          <p:nvPr/>
        </p:nvSpPr>
        <p:spPr>
          <a:xfrm>
            <a:off x="0" y="2065138"/>
            <a:ext cx="5878126" cy="6678751"/>
          </a:xfrm>
          <a:prstGeom prst="rect">
            <a:avLst/>
          </a:prstGeom>
          <a:noFill/>
        </p:spPr>
        <p:txBody>
          <a:bodyPr wrap="square" rtlCol="0">
            <a:spAutoFit/>
          </a:bodyPr>
          <a:lstStyle/>
          <a:p>
            <a:r>
              <a:rPr lang="en-GB" sz="2800" b="1" i="1" u="sng" dirty="0">
                <a:solidFill>
                  <a:schemeClr val="bg1">
                    <a:lumMod val="50000"/>
                    <a:lumOff val="50000"/>
                  </a:schemeClr>
                </a:solidFill>
              </a:rPr>
              <a:t>Ancient Egyptians-</a:t>
            </a:r>
          </a:p>
          <a:p>
            <a:pPr marL="342900" indent="-342900">
              <a:buFont typeface="Wingdings" panose="05000000000000000000" pitchFamily="2" charset="2"/>
              <a:buChar char="Ø"/>
            </a:pPr>
            <a:r>
              <a:rPr lang="en-GB" sz="2000" dirty="0"/>
              <a:t>The ancient Egyptians believed the soul was immortal and was part of a larger plan.</a:t>
            </a:r>
          </a:p>
          <a:p>
            <a:pPr marL="342900" indent="-342900">
              <a:buFont typeface="Wingdings" panose="05000000000000000000" pitchFamily="2" charset="2"/>
              <a:buChar char="Ø"/>
            </a:pPr>
            <a:r>
              <a:rPr lang="en-GB" sz="2000" dirty="0"/>
              <a:t>The dead were buried with everything they believed they would need to pass over to the afterlife. Death was not the end, the soul continued on to the afterlife where they would receive back all that they lost. </a:t>
            </a:r>
          </a:p>
          <a:p>
            <a:pPr marL="342900" indent="-342900">
              <a:buFont typeface="Wingdings" panose="05000000000000000000" pitchFamily="2" charset="2"/>
              <a:buChar char="Ø"/>
            </a:pPr>
            <a:r>
              <a:rPr lang="en-GB" sz="2000" dirty="0"/>
              <a:t>The afterlife for ancient Egyptians was The Field of Reeds (</a:t>
            </a:r>
            <a:r>
              <a:rPr lang="en-GB" sz="2000" dirty="0" err="1"/>
              <a:t>Aaru</a:t>
            </a:r>
            <a:r>
              <a:rPr lang="en-GB" sz="2000" dirty="0"/>
              <a:t>). </a:t>
            </a:r>
          </a:p>
          <a:p>
            <a:pPr marL="342900" indent="-342900">
              <a:buFont typeface="Wingdings" panose="05000000000000000000" pitchFamily="2" charset="2"/>
              <a:buChar char="Ø"/>
            </a:pPr>
            <a:r>
              <a:rPr lang="en-GB" sz="2000" dirty="0"/>
              <a:t>The earliest preserved body from a tomb (known as Ginger) was discovered in </a:t>
            </a:r>
            <a:r>
              <a:rPr lang="en-GB" sz="2000" dirty="0" err="1"/>
              <a:t>Gebelein</a:t>
            </a:r>
            <a:r>
              <a:rPr lang="en-GB" sz="2000" dirty="0"/>
              <a:t>, Egypt, and dated to 3400 BCE.</a:t>
            </a:r>
          </a:p>
          <a:p>
            <a:pPr marL="342900" indent="-342900">
              <a:buFont typeface="Wingdings" panose="05000000000000000000" pitchFamily="2" charset="2"/>
              <a:buChar char="Ø"/>
            </a:pPr>
            <a:r>
              <a:rPr lang="en-GB" sz="2000" dirty="0"/>
              <a:t>Along with other religious objects, “The Book of the Dead”, an ancient Egyptian funerary text, would also be placed in the coffin. </a:t>
            </a:r>
          </a:p>
          <a:p>
            <a:pPr marL="342900" indent="-342900">
              <a:buFont typeface="Wingdings" panose="05000000000000000000" pitchFamily="2" charset="2"/>
              <a:buChar char="Ø"/>
            </a:pPr>
            <a:r>
              <a:rPr lang="en-GB" sz="2000" dirty="0"/>
              <a:t>There was no limit to what the deceased could be buried with. From food, wine and perfume to vehicles and household items. </a:t>
            </a:r>
          </a:p>
        </p:txBody>
      </p:sp>
      <p:pic>
        <p:nvPicPr>
          <p:cNvPr id="7" name="Picture 6" descr="A painting of a group of men&#10;&#10;Description automatically generated with low confidence">
            <a:extLst>
              <a:ext uri="{FF2B5EF4-FFF2-40B4-BE49-F238E27FC236}">
                <a16:creationId xmlns:a16="http://schemas.microsoft.com/office/drawing/2014/main" id="{A4934752-2540-46C5-ADB8-F48FCEE3970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90421" y="2225699"/>
            <a:ext cx="5878127" cy="4055907"/>
          </a:xfrm>
          <a:prstGeom prst="rect">
            <a:avLst/>
          </a:prstGeom>
        </p:spPr>
      </p:pic>
      <p:sp>
        <p:nvSpPr>
          <p:cNvPr id="11" name="TextBox 10">
            <a:extLst>
              <a:ext uri="{FF2B5EF4-FFF2-40B4-BE49-F238E27FC236}">
                <a16:creationId xmlns:a16="http://schemas.microsoft.com/office/drawing/2014/main" id="{CBFB1B3A-AE11-4E7C-8DE9-7FF8DD6F4D08}"/>
              </a:ext>
            </a:extLst>
          </p:cNvPr>
          <p:cNvSpPr txBox="1"/>
          <p:nvPr/>
        </p:nvSpPr>
        <p:spPr>
          <a:xfrm>
            <a:off x="5848665" y="6755997"/>
            <a:ext cx="6390145" cy="6370975"/>
          </a:xfrm>
          <a:prstGeom prst="rect">
            <a:avLst/>
          </a:prstGeom>
          <a:noFill/>
        </p:spPr>
        <p:txBody>
          <a:bodyPr wrap="square" rtlCol="0">
            <a:spAutoFit/>
          </a:bodyPr>
          <a:lstStyle/>
          <a:p>
            <a:r>
              <a:rPr lang="en-GB" sz="2800" b="1" i="1" u="sng" dirty="0">
                <a:solidFill>
                  <a:schemeClr val="bg1">
                    <a:lumMod val="50000"/>
                    <a:lumOff val="50000"/>
                  </a:schemeClr>
                </a:solidFill>
              </a:rPr>
              <a:t>Ancient Chinese Burials-</a:t>
            </a:r>
          </a:p>
          <a:p>
            <a:pPr marL="342900" indent="-342900">
              <a:buFont typeface="Wingdings" panose="05000000000000000000" pitchFamily="2" charset="2"/>
              <a:buChar char="Ø"/>
            </a:pPr>
            <a:r>
              <a:rPr lang="en-GB" sz="2000" dirty="0" err="1"/>
              <a:t>Lintong</a:t>
            </a:r>
            <a:r>
              <a:rPr lang="en-GB" sz="2000" dirty="0"/>
              <a:t> was the burial ground of Emperor Qin Shi Huang, the first emperor to unify China in a series of bloody wars from 246 BC to 221 BC. (Cavanaugh, Zhang. 1998. The Qin Terracotta Army: Treasures Of </a:t>
            </a:r>
            <a:r>
              <a:rPr lang="en-GB" sz="2000" dirty="0" err="1"/>
              <a:t>Lintong</a:t>
            </a:r>
            <a:r>
              <a:rPr lang="en-GB" sz="2000" dirty="0"/>
              <a:t>).</a:t>
            </a:r>
          </a:p>
          <a:p>
            <a:pPr marL="342900" indent="-342900">
              <a:buFont typeface="Wingdings" panose="05000000000000000000" pitchFamily="2" charset="2"/>
              <a:buChar char="Ø"/>
            </a:pPr>
            <a:r>
              <a:rPr lang="en-GB" sz="2000" dirty="0"/>
              <a:t>One of the most famous Chinese burials is the grand mausoleum of Shi Huangdi, first emperor of China and founder of the Qin dynasty. </a:t>
            </a:r>
          </a:p>
          <a:p>
            <a:pPr marL="342900" indent="-342900">
              <a:buFont typeface="Wingdings" panose="05000000000000000000" pitchFamily="2" charset="2"/>
              <a:buChar char="Ø"/>
            </a:pPr>
            <a:r>
              <a:rPr lang="en-GB" sz="2000" dirty="0"/>
              <a:t>The site was discovered in 1974.</a:t>
            </a:r>
          </a:p>
          <a:p>
            <a:pPr marL="342900" indent="-342900">
              <a:buFont typeface="Wingdings" panose="05000000000000000000" pitchFamily="2" charset="2"/>
              <a:buChar char="Ø"/>
            </a:pPr>
            <a:r>
              <a:rPr lang="en-GB" sz="2000" dirty="0"/>
              <a:t>Shi Huangdi was desperate for immortality so he was buried with his terracotta army of over 7000 warriors, 600 horses, and 100 chariots. </a:t>
            </a:r>
          </a:p>
          <a:p>
            <a:pPr marL="342900" indent="-342900">
              <a:buFont typeface="Wingdings" panose="05000000000000000000" pitchFamily="2" charset="2"/>
              <a:buChar char="Ø"/>
            </a:pPr>
            <a:r>
              <a:rPr lang="en-GB" sz="2000" dirty="0"/>
              <a:t>Although the reasons behind the vast army are not completely clear, it is believed the army was built to protect his tomb or similarly to the Egyptians, to ensure he had enough protection in the afterlife.</a:t>
            </a:r>
          </a:p>
          <a:p>
            <a:pPr marL="342900" indent="-342900">
              <a:buFont typeface="Wingdings" panose="05000000000000000000" pitchFamily="2" charset="2"/>
              <a:buChar char="Ø"/>
            </a:pPr>
            <a:r>
              <a:rPr lang="en-GB" sz="2000" dirty="0"/>
              <a:t> </a:t>
            </a:r>
          </a:p>
          <a:p>
            <a:pPr marL="342900" indent="-342900">
              <a:buFont typeface="Wingdings" panose="05000000000000000000" pitchFamily="2" charset="2"/>
              <a:buChar char="Ø"/>
            </a:pPr>
            <a:endParaRPr lang="en-GB" sz="2000" dirty="0"/>
          </a:p>
        </p:txBody>
      </p:sp>
      <p:pic>
        <p:nvPicPr>
          <p:cNvPr id="13" name="Picture 12" descr="A group of people standing in a cave&#10;&#10;Description automatically generated with medium confidence">
            <a:extLst>
              <a:ext uri="{FF2B5EF4-FFF2-40B4-BE49-F238E27FC236}">
                <a16:creationId xmlns:a16="http://schemas.microsoft.com/office/drawing/2014/main" id="{048FE810-BE6C-45C6-9A7D-6628FB74EB2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1241" y="8891287"/>
            <a:ext cx="5622051" cy="4216539"/>
          </a:xfrm>
          <a:prstGeom prst="rect">
            <a:avLst/>
          </a:prstGeom>
        </p:spPr>
      </p:pic>
      <p:sp>
        <p:nvSpPr>
          <p:cNvPr id="14" name="TextBox 13">
            <a:extLst>
              <a:ext uri="{FF2B5EF4-FFF2-40B4-BE49-F238E27FC236}">
                <a16:creationId xmlns:a16="http://schemas.microsoft.com/office/drawing/2014/main" id="{1BADBD53-6704-406F-9ED2-86BC159584C6}"/>
              </a:ext>
            </a:extLst>
          </p:cNvPr>
          <p:cNvSpPr txBox="1"/>
          <p:nvPr/>
        </p:nvSpPr>
        <p:spPr>
          <a:xfrm flipH="1">
            <a:off x="11994184" y="4929623"/>
            <a:ext cx="1263780" cy="492764"/>
          </a:xfrm>
          <a:prstGeom prst="rect">
            <a:avLst/>
          </a:prstGeom>
          <a:noFill/>
        </p:spPr>
        <p:txBody>
          <a:bodyPr wrap="square" rtlCol="0">
            <a:spAutoFit/>
          </a:bodyPr>
          <a:lstStyle/>
          <a:p>
            <a:r>
              <a:rPr lang="en-GB" sz="1100" dirty="0"/>
              <a:t>FIG 1</a:t>
            </a:r>
            <a:r>
              <a:rPr lang="en-GB" dirty="0"/>
              <a:t>.</a:t>
            </a:r>
          </a:p>
        </p:txBody>
      </p:sp>
      <p:sp>
        <p:nvSpPr>
          <p:cNvPr id="15" name="TextBox 14">
            <a:extLst>
              <a:ext uri="{FF2B5EF4-FFF2-40B4-BE49-F238E27FC236}">
                <a16:creationId xmlns:a16="http://schemas.microsoft.com/office/drawing/2014/main" id="{BBDFA238-D377-40B0-B48C-0D5C705ED584}"/>
              </a:ext>
            </a:extLst>
          </p:cNvPr>
          <p:cNvSpPr txBox="1"/>
          <p:nvPr/>
        </p:nvSpPr>
        <p:spPr>
          <a:xfrm>
            <a:off x="3801979" y="13107825"/>
            <a:ext cx="3015916" cy="492764"/>
          </a:xfrm>
          <a:prstGeom prst="rect">
            <a:avLst/>
          </a:prstGeom>
          <a:noFill/>
        </p:spPr>
        <p:txBody>
          <a:bodyPr wrap="square" rtlCol="0">
            <a:spAutoFit/>
          </a:bodyPr>
          <a:lstStyle/>
          <a:p>
            <a:r>
              <a:rPr lang="en-GB" sz="1100" dirty="0"/>
              <a:t>FIG 2</a:t>
            </a:r>
            <a:r>
              <a:rPr lang="en-GB" dirty="0"/>
              <a:t>.</a:t>
            </a:r>
          </a:p>
        </p:txBody>
      </p:sp>
    </p:spTree>
    <p:extLst>
      <p:ext uri="{BB962C8B-B14F-4D97-AF65-F5344CB8AC3E}">
        <p14:creationId xmlns:p14="http://schemas.microsoft.com/office/powerpoint/2010/main" val="295183273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7000"/>
            <a:grayscl/>
            <a:extLst>
              <a:ext uri="{BEBA8EAE-BF5A-486C-A8C5-ECC9F3942E4B}">
                <a14:imgProps xmlns:a14="http://schemas.microsoft.com/office/drawing/2010/main">
                  <a14:imgLayer r:embed="rId3">
                    <a14:imgEffect>
                      <a14:sharpenSoften amount="-25000"/>
                    </a14:imgEffect>
                    <a14:imgEffect>
                      <a14:colorTemperature colorTemp="4227"/>
                    </a14:imgEffect>
                    <a14:imgEffect>
                      <a14:saturation sat="42000"/>
                    </a14:imgEffect>
                    <a14:imgEffect>
                      <a14:brightnessContrast bright="10000" contrast="74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37"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984029" y="43883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38" name="Rectangle 24">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175" y="386080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Placeholder 7">
            <a:extLst>
              <a:ext uri="{FF2B5EF4-FFF2-40B4-BE49-F238E27FC236}">
                <a16:creationId xmlns:a16="http://schemas.microsoft.com/office/drawing/2014/main" id="{6D5DB6E9-474F-45C5-A2BB-8CC35954D1DF}"/>
              </a:ext>
            </a:extLst>
          </p:cNvPr>
          <p:cNvPicPr>
            <a:picLocks noGrp="1" noChangeAspect="1"/>
          </p:cNvPicPr>
          <p:nvPr>
            <p:ph type="pic" idx="1"/>
          </p:nvPr>
        </p:nvPicPr>
        <p:blipFill>
          <a:blip r:embed="rId4">
            <a:extLst>
              <a:ext uri="{28A0092B-C50C-407E-A947-70E740481C1C}">
                <a14:useLocalDpi xmlns:a14="http://schemas.microsoft.com/office/drawing/2010/main" val="0"/>
              </a:ext>
            </a:extLst>
          </a:blip>
          <a:srcRect/>
          <a:stretch/>
        </p:blipFill>
        <p:spPr>
          <a:xfrm>
            <a:off x="0" y="0"/>
            <a:ext cx="13257964" cy="14579600"/>
          </a:xfrm>
          <a:prstGeom prst="rect">
            <a:avLst/>
          </a:prstGeom>
        </p:spPr>
      </p:pic>
      <p:sp>
        <p:nvSpPr>
          <p:cNvPr id="39" name="Rectangle 26">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178" y="386080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F4CFB0B0-ACB8-41E1-BC49-ACCCEA8A68CF}"/>
              </a:ext>
            </a:extLst>
          </p:cNvPr>
          <p:cNvSpPr>
            <a:spLocks noGrp="1"/>
          </p:cNvSpPr>
          <p:nvPr>
            <p:ph type="title"/>
          </p:nvPr>
        </p:nvSpPr>
        <p:spPr>
          <a:xfrm>
            <a:off x="384175" y="205438"/>
            <a:ext cx="12064272" cy="1003704"/>
          </a:xfrm>
        </p:spPr>
        <p:txBody>
          <a:bodyPr vert="horz" lIns="91440" tIns="45720" rIns="91440" bIns="45720" rtlCol="0" anchor="b">
            <a:noAutofit/>
          </a:bodyPr>
          <a:lstStyle/>
          <a:p>
            <a:r>
              <a:rPr lang="en-US" sz="6000" b="1" u="sng" dirty="0">
                <a:latin typeface="Agency FB" panose="020B0503020202020204" pitchFamily="34" charset="0"/>
              </a:rPr>
              <a:t>IMMORTALITY IN THE AFTERLIFE</a:t>
            </a:r>
          </a:p>
        </p:txBody>
      </p:sp>
      <p:sp>
        <p:nvSpPr>
          <p:cNvPr id="6" name="Text Placeholder 5">
            <a:extLst>
              <a:ext uri="{FF2B5EF4-FFF2-40B4-BE49-F238E27FC236}">
                <a16:creationId xmlns:a16="http://schemas.microsoft.com/office/drawing/2014/main" id="{C7856E54-0D97-4AB9-AE4D-95A017601614}"/>
              </a:ext>
            </a:extLst>
          </p:cNvPr>
          <p:cNvSpPr>
            <a:spLocks noGrp="1"/>
          </p:cNvSpPr>
          <p:nvPr>
            <p:ph type="body" sz="half" idx="2"/>
          </p:nvPr>
        </p:nvSpPr>
        <p:spPr>
          <a:xfrm>
            <a:off x="384175" y="956931"/>
            <a:ext cx="12552559" cy="252212"/>
          </a:xfrm>
        </p:spPr>
        <p:txBody>
          <a:bodyPr vert="horz" lIns="91440" tIns="45720" rIns="91440" bIns="45720" rtlCol="0">
            <a:normAutofit fontScale="62500" lnSpcReduction="20000"/>
          </a:bodyPr>
          <a:lstStyle/>
          <a:p>
            <a:pPr marL="342900" indent="-342900" algn="l">
              <a:buFont typeface="Wingdings" panose="05000000000000000000" pitchFamily="2" charset="2"/>
              <a:buChar char="Ø"/>
            </a:pPr>
            <a:endParaRPr lang="en-US" dirty="0">
              <a:latin typeface="Agency FB" panose="020B0503020202020204" pitchFamily="34" charset="0"/>
            </a:endParaRPr>
          </a:p>
        </p:txBody>
      </p:sp>
      <p:sp>
        <p:nvSpPr>
          <p:cNvPr id="3" name="TextBox 2">
            <a:extLst>
              <a:ext uri="{FF2B5EF4-FFF2-40B4-BE49-F238E27FC236}">
                <a16:creationId xmlns:a16="http://schemas.microsoft.com/office/drawing/2014/main" id="{27FB8E89-67F7-41D3-991B-5816963E0BFD}"/>
              </a:ext>
            </a:extLst>
          </p:cNvPr>
          <p:cNvSpPr txBox="1"/>
          <p:nvPr/>
        </p:nvSpPr>
        <p:spPr>
          <a:xfrm>
            <a:off x="44965" y="1402306"/>
            <a:ext cx="5878126" cy="6494085"/>
          </a:xfrm>
          <a:prstGeom prst="rect">
            <a:avLst/>
          </a:prstGeom>
          <a:noFill/>
        </p:spPr>
        <p:txBody>
          <a:bodyPr wrap="square" rtlCol="0">
            <a:spAutoFit/>
          </a:bodyPr>
          <a:lstStyle/>
          <a:p>
            <a:r>
              <a:rPr lang="en-GB" sz="2800" b="1" i="1" u="sng" dirty="0">
                <a:solidFill>
                  <a:schemeClr val="bg1">
                    <a:lumMod val="50000"/>
                    <a:lumOff val="50000"/>
                  </a:schemeClr>
                </a:solidFill>
              </a:rPr>
              <a:t>Viking/ Norse Burials-</a:t>
            </a:r>
            <a:endParaRPr lang="en-GB" sz="2000" b="1" i="1" u="sng" dirty="0">
              <a:solidFill>
                <a:schemeClr val="bg1">
                  <a:lumMod val="50000"/>
                  <a:lumOff val="50000"/>
                </a:schemeClr>
              </a:solidFill>
            </a:endParaRPr>
          </a:p>
          <a:p>
            <a:pPr marL="457200" indent="-457200">
              <a:buFont typeface="Wingdings" panose="05000000000000000000" pitchFamily="2" charset="2"/>
              <a:buChar char="Ø"/>
            </a:pPr>
            <a:r>
              <a:rPr lang="en-GB" sz="2000" dirty="0"/>
              <a:t>The Vikings believed that would pass on to Valhalla (</a:t>
            </a:r>
            <a:r>
              <a:rPr lang="en-GB" sz="2000" dirty="0" err="1"/>
              <a:t>Odins</a:t>
            </a:r>
            <a:r>
              <a:rPr lang="en-GB" sz="2000" dirty="0"/>
              <a:t> Hall) when they died. </a:t>
            </a:r>
          </a:p>
          <a:p>
            <a:pPr marL="457200" indent="-457200">
              <a:buFont typeface="Wingdings" panose="05000000000000000000" pitchFamily="2" charset="2"/>
              <a:buChar char="Ø"/>
            </a:pPr>
            <a:r>
              <a:rPr lang="en-GB" sz="2000" dirty="0"/>
              <a:t>A Viking warrior would be buried with his weapons, usually his sword, spear, shield and battle axe. In many cases, the dead man would be accompanied by his horse or dogs. This is very similar to the Egyptians and Chinese as mentioned before. </a:t>
            </a:r>
          </a:p>
          <a:p>
            <a:pPr marL="457200" indent="-457200">
              <a:buFont typeface="Wingdings" panose="05000000000000000000" pitchFamily="2" charset="2"/>
              <a:buChar char="Ø"/>
            </a:pPr>
            <a:r>
              <a:rPr lang="en-GB" sz="2000" dirty="0"/>
              <a:t>The dead were burnt or buried in their normal daily clothes, Sometimes the dead were buried lying in a boat or a wagon. This may be because the Vikings believed the dead needed transport to travel to Valhalla. </a:t>
            </a:r>
          </a:p>
          <a:p>
            <a:pPr marL="457200" indent="-457200">
              <a:buFont typeface="Wingdings" panose="05000000000000000000" pitchFamily="2" charset="2"/>
              <a:buChar char="Ø"/>
            </a:pPr>
            <a:r>
              <a:rPr lang="en-GB" sz="2000" dirty="0"/>
              <a:t>Cremation or inhumation were both used although It is believed that cremation was the most common form of practice.</a:t>
            </a:r>
          </a:p>
          <a:p>
            <a:pPr marL="457200" indent="-457200">
              <a:buFont typeface="Wingdings" panose="05000000000000000000" pitchFamily="2" charset="2"/>
              <a:buChar char="Ø"/>
            </a:pPr>
            <a:endParaRPr lang="en-GB" sz="2000" dirty="0"/>
          </a:p>
          <a:p>
            <a:pPr marL="457200" indent="-457200">
              <a:buFont typeface="Wingdings" panose="05000000000000000000" pitchFamily="2" charset="2"/>
              <a:buChar char="Ø"/>
            </a:pPr>
            <a:endParaRPr lang="en-GB" sz="2800" b="1" i="1" u="sng" dirty="0">
              <a:solidFill>
                <a:schemeClr val="bg1">
                  <a:lumMod val="50000"/>
                  <a:lumOff val="50000"/>
                </a:schemeClr>
              </a:solidFill>
            </a:endParaRPr>
          </a:p>
        </p:txBody>
      </p:sp>
      <p:sp>
        <p:nvSpPr>
          <p:cNvPr id="11" name="TextBox 10">
            <a:extLst>
              <a:ext uri="{FF2B5EF4-FFF2-40B4-BE49-F238E27FC236}">
                <a16:creationId xmlns:a16="http://schemas.microsoft.com/office/drawing/2014/main" id="{CBFB1B3A-AE11-4E7C-8DE9-7FF8DD6F4D08}"/>
              </a:ext>
            </a:extLst>
          </p:cNvPr>
          <p:cNvSpPr txBox="1"/>
          <p:nvPr/>
        </p:nvSpPr>
        <p:spPr>
          <a:xfrm>
            <a:off x="6994287" y="8249190"/>
            <a:ext cx="6390145" cy="4216539"/>
          </a:xfrm>
          <a:prstGeom prst="rect">
            <a:avLst/>
          </a:prstGeom>
          <a:noFill/>
        </p:spPr>
        <p:txBody>
          <a:bodyPr wrap="square" rtlCol="0">
            <a:spAutoFit/>
          </a:bodyPr>
          <a:lstStyle/>
          <a:p>
            <a:r>
              <a:rPr lang="en-GB" sz="2800" b="1" i="1" u="sng" dirty="0">
                <a:solidFill>
                  <a:schemeClr val="bg1">
                    <a:lumMod val="50000"/>
                    <a:lumOff val="50000"/>
                  </a:schemeClr>
                </a:solidFill>
              </a:rPr>
              <a:t>Christianity- </a:t>
            </a:r>
          </a:p>
          <a:p>
            <a:pPr marL="457200" indent="-457200">
              <a:buFont typeface="Wingdings" panose="05000000000000000000" pitchFamily="2" charset="2"/>
              <a:buChar char="Ø"/>
            </a:pPr>
            <a:r>
              <a:rPr lang="en-GB" sz="2000" dirty="0"/>
              <a:t>Christian beliefs about life after death are based on the resurrection of Jesus Christ.</a:t>
            </a:r>
          </a:p>
          <a:p>
            <a:pPr marL="457200" indent="-457200">
              <a:buFont typeface="Wingdings" panose="05000000000000000000" pitchFamily="2" charset="2"/>
              <a:buChar char="Ø"/>
            </a:pPr>
            <a:r>
              <a:rPr lang="en-GB" sz="2000" dirty="0"/>
              <a:t>Christians believe that Jesus’ death and resurrection are part of God’s divine plan for humankind.</a:t>
            </a:r>
          </a:p>
          <a:p>
            <a:pPr marL="457200" indent="-457200">
              <a:buFont typeface="Wingdings" panose="05000000000000000000" pitchFamily="2" charset="2"/>
              <a:buChar char="Ø"/>
            </a:pPr>
            <a:r>
              <a:rPr lang="en-GB" sz="2000" dirty="0"/>
              <a:t>A Christian burial normally takes place on consecrated ground. </a:t>
            </a:r>
          </a:p>
          <a:p>
            <a:pPr marL="457200" indent="-457200">
              <a:buFont typeface="Wingdings" panose="05000000000000000000" pitchFamily="2" charset="2"/>
              <a:buChar char="Ø"/>
            </a:pPr>
            <a:r>
              <a:rPr lang="en-GB" sz="2000" dirty="0"/>
              <a:t>Christians generally objected to cremation because it interfered with the concept of the resurrection of the body. Although in more recent times it has become more accepted for Christians to be cremated. </a:t>
            </a:r>
          </a:p>
        </p:txBody>
      </p:sp>
      <p:pic>
        <p:nvPicPr>
          <p:cNvPr id="5" name="Picture 4" descr="A picture containing grass, old, painting&#10;&#10;Description automatically generated">
            <a:extLst>
              <a:ext uri="{FF2B5EF4-FFF2-40B4-BE49-F238E27FC236}">
                <a16:creationId xmlns:a16="http://schemas.microsoft.com/office/drawing/2014/main" id="{4868D2E8-DB5B-4B42-8C8F-D0ED88DE516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97027" y="1960635"/>
            <a:ext cx="7039707" cy="5938331"/>
          </a:xfrm>
          <a:prstGeom prst="rect">
            <a:avLst/>
          </a:prstGeom>
        </p:spPr>
      </p:pic>
      <p:pic>
        <p:nvPicPr>
          <p:cNvPr id="10" name="Picture 9" descr="A group of people wearing black robes&#10;&#10;Description automatically generated with low confidence">
            <a:extLst>
              <a:ext uri="{FF2B5EF4-FFF2-40B4-BE49-F238E27FC236}">
                <a16:creationId xmlns:a16="http://schemas.microsoft.com/office/drawing/2014/main" id="{2874CA66-4EFD-4458-A459-AD5144AC843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8362" y="8534929"/>
            <a:ext cx="7032648" cy="5087740"/>
          </a:xfrm>
          <a:prstGeom prst="rect">
            <a:avLst/>
          </a:prstGeom>
        </p:spPr>
      </p:pic>
      <p:sp>
        <p:nvSpPr>
          <p:cNvPr id="12" name="TextBox 11">
            <a:extLst>
              <a:ext uri="{FF2B5EF4-FFF2-40B4-BE49-F238E27FC236}">
                <a16:creationId xmlns:a16="http://schemas.microsoft.com/office/drawing/2014/main" id="{ED5E2D1C-E95B-4B41-BD44-B7D4D352850E}"/>
              </a:ext>
            </a:extLst>
          </p:cNvPr>
          <p:cNvSpPr txBox="1"/>
          <p:nvPr/>
        </p:nvSpPr>
        <p:spPr>
          <a:xfrm>
            <a:off x="10055855" y="7835769"/>
            <a:ext cx="2267379" cy="492764"/>
          </a:xfrm>
          <a:prstGeom prst="rect">
            <a:avLst/>
          </a:prstGeom>
          <a:noFill/>
        </p:spPr>
        <p:txBody>
          <a:bodyPr wrap="square" rtlCol="0">
            <a:spAutoFit/>
          </a:bodyPr>
          <a:lstStyle/>
          <a:p>
            <a:r>
              <a:rPr lang="en-GB" sz="1100" dirty="0"/>
              <a:t>FIG 3</a:t>
            </a:r>
            <a:r>
              <a:rPr lang="en-GB" dirty="0"/>
              <a:t>.</a:t>
            </a:r>
          </a:p>
        </p:txBody>
      </p:sp>
      <p:sp>
        <p:nvSpPr>
          <p:cNvPr id="14" name="TextBox 13">
            <a:extLst>
              <a:ext uri="{FF2B5EF4-FFF2-40B4-BE49-F238E27FC236}">
                <a16:creationId xmlns:a16="http://schemas.microsoft.com/office/drawing/2014/main" id="{20EDE283-46B3-4B9A-949C-799C1EB337E7}"/>
              </a:ext>
            </a:extLst>
          </p:cNvPr>
          <p:cNvSpPr txBox="1"/>
          <p:nvPr/>
        </p:nvSpPr>
        <p:spPr>
          <a:xfrm>
            <a:off x="812566" y="13622669"/>
            <a:ext cx="2665396" cy="492764"/>
          </a:xfrm>
          <a:prstGeom prst="rect">
            <a:avLst/>
          </a:prstGeom>
          <a:noFill/>
        </p:spPr>
        <p:txBody>
          <a:bodyPr wrap="square" rtlCol="0">
            <a:spAutoFit/>
          </a:bodyPr>
          <a:lstStyle/>
          <a:p>
            <a:r>
              <a:rPr lang="en-GB" sz="1100" dirty="0"/>
              <a:t>FIG 4</a:t>
            </a:r>
            <a:r>
              <a:rPr lang="en-GB" dirty="0"/>
              <a:t>.</a:t>
            </a:r>
          </a:p>
        </p:txBody>
      </p:sp>
    </p:spTree>
    <p:extLst>
      <p:ext uri="{BB962C8B-B14F-4D97-AF65-F5344CB8AC3E}">
        <p14:creationId xmlns:p14="http://schemas.microsoft.com/office/powerpoint/2010/main" val="222494639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EF8E6-881F-4835-B279-B565F2E70F89}"/>
              </a:ext>
            </a:extLst>
          </p:cNvPr>
          <p:cNvSpPr>
            <a:spLocks noGrp="1"/>
          </p:cNvSpPr>
          <p:nvPr>
            <p:ph type="title"/>
          </p:nvPr>
        </p:nvSpPr>
        <p:spPr>
          <a:xfrm>
            <a:off x="891024" y="776231"/>
            <a:ext cx="11178302" cy="844022"/>
          </a:xfrm>
        </p:spPr>
        <p:txBody>
          <a:bodyPr/>
          <a:lstStyle/>
          <a:p>
            <a:r>
              <a:rPr lang="en-GB" b="1" u="sng" dirty="0">
                <a:latin typeface="+mn-lt"/>
              </a:rPr>
              <a:t>BIBLIOGRAPHY- </a:t>
            </a:r>
          </a:p>
        </p:txBody>
      </p:sp>
      <p:sp>
        <p:nvSpPr>
          <p:cNvPr id="3" name="Content Placeholder 2">
            <a:extLst>
              <a:ext uri="{FF2B5EF4-FFF2-40B4-BE49-F238E27FC236}">
                <a16:creationId xmlns:a16="http://schemas.microsoft.com/office/drawing/2014/main" id="{F46A26F7-EB8E-4A51-8D8B-BA80BBA5F749}"/>
              </a:ext>
            </a:extLst>
          </p:cNvPr>
          <p:cNvSpPr>
            <a:spLocks noGrp="1"/>
          </p:cNvSpPr>
          <p:nvPr>
            <p:ph idx="1"/>
          </p:nvPr>
        </p:nvSpPr>
        <p:spPr>
          <a:xfrm>
            <a:off x="409761" y="1758073"/>
            <a:ext cx="11178302" cy="8844958"/>
          </a:xfrm>
        </p:spPr>
        <p:txBody>
          <a:bodyPr>
            <a:normAutofit/>
          </a:bodyPr>
          <a:lstStyle/>
          <a:p>
            <a:r>
              <a:rPr lang="en-GB" sz="1800" u="sng" dirty="0"/>
              <a:t>PAGE 1-</a:t>
            </a:r>
          </a:p>
          <a:p>
            <a:r>
              <a:rPr lang="en-GB" sz="1400" dirty="0"/>
              <a:t>Fig 1-</a:t>
            </a:r>
            <a:r>
              <a:rPr lang="en-GB" sz="1100" dirty="0"/>
              <a:t>https://www.bing.com/images/search?view=detailV2&amp;ccid=3FPr4%2frX&amp;id=259CA2E6B91D34A7B1323BBBF54D5BAE6F553951&amp;thid=OIP.3FPr4_rX11Ifl0BoBvN92wHaFH&amp;mediaurl=https%3a%2f%2fimages.fineartamerica.com%2fimages-medium-large-5%2fancient-egyptian-burial-christian-jegou-publiphoto-diffusion-science-photo- [</a:t>
            </a:r>
            <a:r>
              <a:rPr lang="en-GB" sz="1600" dirty="0"/>
              <a:t>Accessed 12/03/2022]</a:t>
            </a:r>
          </a:p>
          <a:p>
            <a:r>
              <a:rPr lang="en-GB" sz="1400" dirty="0"/>
              <a:t>Fig 2- </a:t>
            </a:r>
            <a:r>
              <a:rPr lang="en-GB" sz="1100" dirty="0"/>
              <a:t>https://www.bing.com/images/search?view=detailV2&amp;ccid=57fJFij%2b&amp;id=79A90C9DC0B2E73C134139EC558C0A544125E7A6&amp;thid=OIP.57fJFij-VhfHupzNq5a4JQHaFj&amp;mediaurl=https%3a%2f%2f1.bp.blogspot.com%2f-UCKXA0i1FTo%2fWWIN5zLGEEI%2fAAAAAAABH_I%2fBAHhRBNOEXYBt0bDadkWyCL_ViaEt1qZACKgBGAs%2fs1600%2fIMG_5074PROCESSED.jpg&amp;cdnurl=https%3a%2f%2fth.bing.com%2fth%2fid%2fR.e7b7c91628fe5617c7ba9ccdab96b825%3frik%3dpuclQVQKjFXsOQ%26pid%3dImgRaw%26r%3d0&amp;exph=1200&amp;expw=1600&amp;q=terracotta+army&amp;simid=608022714844533384&amp;FORM=IRPRST&amp;ck=0617B6AD2CF638C2FE22C9517E93199A&amp;selectedIndex=27&amp;ajaxhist=0&amp;ajaxserp=0 [</a:t>
            </a:r>
            <a:r>
              <a:rPr lang="en-GB" sz="1600" dirty="0"/>
              <a:t>Accessed 12/03/2022]</a:t>
            </a:r>
          </a:p>
          <a:p>
            <a:r>
              <a:rPr lang="en-GB" sz="1800" dirty="0"/>
              <a:t>Cavanaugh, Jerome, </a:t>
            </a:r>
            <a:r>
              <a:rPr lang="en-GB" sz="1800" dirty="0" err="1"/>
              <a:t>Dr.</a:t>
            </a:r>
            <a:r>
              <a:rPr lang="en-GB" sz="1800" dirty="0"/>
              <a:t> Zhang W. (1998) The Qin Terracotta Army: Treasures Of </a:t>
            </a:r>
            <a:r>
              <a:rPr lang="en-GB" sz="1800" dirty="0" err="1"/>
              <a:t>Lintong</a:t>
            </a:r>
            <a:r>
              <a:rPr lang="en-GB" sz="1800" dirty="0"/>
              <a:t>. Scala Books.</a:t>
            </a:r>
          </a:p>
          <a:p>
            <a:pPr marL="0" indent="0">
              <a:buNone/>
            </a:pPr>
            <a:r>
              <a:rPr lang="en-GB" sz="1800" u="sng" dirty="0"/>
              <a:t>PAGE 2- </a:t>
            </a:r>
          </a:p>
          <a:p>
            <a:r>
              <a:rPr lang="en-GB" sz="1400" dirty="0"/>
              <a:t>Fig 3- </a:t>
            </a:r>
            <a:r>
              <a:rPr lang="en-GB" sz="1100" dirty="0"/>
              <a:t>https://www.bing.com/images/search?view=detailV2&amp;ccid=Xkq5TOCv&amp;id=0D889B45FF29A8477FEB0D9DED29A33322AB8958&amp;thid=OIP.Xkq5TOCvAX8XjOrhYbunXAEsC0&amp;mediaurl=https%3a%2f%2fth.bing.com%2fth%2fid%2fR.5e4ab94ce0af017f178ceae161bba75c%3frik%3dWImrIjOjKe2dDQ%26riu%3dhttp%253a%252f%252fi.dailymail.co.uk%252fi%252fpix%252f2011%252f10%252f18%252farticle-2050619-0E6E624400000578-48_1024x615_large.jpg%26ehk%3dITkEEaFyEtnquZCZNmJA%252bdngTaws9%252bWqDBW7Lssz9Jk%253d%26risl%3d%26pid%3dImgRaw%26r%3d0&amp;exph=615&amp;expw=1024&amp;q=viking+burials&amp;simid=608010319575256553&amp;FORM=IRPRST&amp;ck=A0623580E25B9709D6549E7732C14DC8&amp;selectedIndex=12&amp;ajaxhist=0&amp;ajaxserp=0 </a:t>
            </a:r>
            <a:r>
              <a:rPr lang="en-GB" sz="1600" dirty="0"/>
              <a:t>[Accessed 12/03/2022]</a:t>
            </a:r>
          </a:p>
          <a:p>
            <a:endParaRPr lang="en-GB" sz="1100" dirty="0"/>
          </a:p>
          <a:p>
            <a:r>
              <a:rPr lang="en-GB" sz="1400" dirty="0"/>
              <a:t>FIG 4- </a:t>
            </a:r>
            <a:r>
              <a:rPr lang="en-GB" sz="1100" dirty="0"/>
              <a:t>https://www.bing.com/images/search?view=detailV2&amp;ccid=AEMDKDIQ&amp;id=CB8A0E37727D4DBB37B5D2C2B17F67567240C0C4&amp;thid=OIP.AEMDKDIQi1hffYUps5pEJwHaEK&amp;mediaurl=https%3a%2f%2fimage.desiringgod.org%2fchristian-funerals-can-be-too-happy-nosngiks-en%2flandscape%2fmedium_christian-funerals-can-be-too-happy-nosngiks.jpg%3f1464806585&amp;cdnurl=https%3a%2f%2fth.bing.com%2fth%2fid%2fR.0043032832108b585f7d8529b39a4427%3frik%3dxMBAclZnf7HC0g%26pid%3dImgRaw%26r%3d0&amp;exph=450&amp;expw=800&amp;q=christian+burial&amp;simid=608034740754595522&amp;FORM=IRPRST&amp;ck=05C6DA884875B24A6C52FF3A5B12A847&amp;selectedIndex=19&amp;ajaxhist=0&amp;ajaxserp=0 [</a:t>
            </a:r>
            <a:r>
              <a:rPr lang="en-GB" sz="1600" dirty="0"/>
              <a:t>Accessed 12/03/2022]</a:t>
            </a:r>
          </a:p>
        </p:txBody>
      </p:sp>
    </p:spTree>
    <p:extLst>
      <p:ext uri="{BB962C8B-B14F-4D97-AF65-F5344CB8AC3E}">
        <p14:creationId xmlns:p14="http://schemas.microsoft.com/office/powerpoint/2010/main" val="1228268008"/>
      </p:ext>
    </p:extLst>
  </p:cSld>
  <p:clrMapOvr>
    <a:masterClrMapping/>
  </p:clrMapOvr>
</p:sld>
</file>

<file path=ppt/theme/theme1.xml><?xml version="1.0" encoding="utf-8"?>
<a:theme xmlns:a="http://schemas.openxmlformats.org/drawingml/2006/main" name="BrushVTI">
  <a:themeElements>
    <a:clrScheme name="AnalogousFromDarkSeedLeftStep">
      <a:dk1>
        <a:srgbClr val="000000"/>
      </a:dk1>
      <a:lt1>
        <a:srgbClr val="FFFFFF"/>
      </a:lt1>
      <a:dk2>
        <a:srgbClr val="222C3B"/>
      </a:dk2>
      <a:lt2>
        <a:srgbClr val="E2E8E2"/>
      </a:lt2>
      <a:accent1>
        <a:srgbClr val="C846CA"/>
      </a:accent1>
      <a:accent2>
        <a:srgbClr val="7F34B8"/>
      </a:accent2>
      <a:accent3>
        <a:srgbClr val="5A46CA"/>
      </a:accent3>
      <a:accent4>
        <a:srgbClr val="3457B8"/>
      </a:accent4>
      <a:accent5>
        <a:srgbClr val="46A0CA"/>
      </a:accent5>
      <a:accent6>
        <a:srgbClr val="33B5A8"/>
      </a:accent6>
      <a:hlink>
        <a:srgbClr val="3F81BF"/>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otalTime>529</TotalTime>
  <Words>1067</Words>
  <Application>Microsoft Office PowerPoint</Application>
  <PresentationFormat>Custom</PresentationFormat>
  <Paragraphs>47</Paragraphs>
  <Slides>4</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Agency FB</vt:lpstr>
      <vt:lpstr>Aharoni</vt:lpstr>
      <vt:lpstr>Arial</vt:lpstr>
      <vt:lpstr>Century Gothic</vt:lpstr>
      <vt:lpstr>Elephant</vt:lpstr>
      <vt:lpstr>Wingdings</vt:lpstr>
      <vt:lpstr>BrushVTI</vt:lpstr>
      <vt:lpstr>Immortality in the Afterlife </vt:lpstr>
      <vt:lpstr>IMMORTALITY IN THE AFTERLIFE</vt:lpstr>
      <vt:lpstr>IMMORTALITY IN THE AFTERLIFE</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Immortality in the Afterlife</dc:title>
  <dc:creator>Liam Testro (2104712)</dc:creator>
  <cp:lastModifiedBy>liam testro</cp:lastModifiedBy>
  <cp:revision>2</cp:revision>
  <dcterms:created xsi:type="dcterms:W3CDTF">2022-03-11T13:17:39Z</dcterms:created>
  <dcterms:modified xsi:type="dcterms:W3CDTF">2022-03-20T19:11:59Z</dcterms:modified>
</cp:coreProperties>
</file>