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93" r:id="rId19"/>
    <p:sldId id="275" r:id="rId20"/>
    <p:sldId id="276" r:id="rId21"/>
    <p:sldId id="277" r:id="rId22"/>
    <p:sldId id="278" r:id="rId23"/>
    <p:sldId id="294" r:id="rId24"/>
    <p:sldId id="281" r:id="rId25"/>
    <p:sldId id="295" r:id="rId26"/>
    <p:sldId id="296" r:id="rId27"/>
    <p:sldId id="297" r:id="rId28"/>
    <p:sldId id="298" r:id="rId29"/>
    <p:sldId id="283" r:id="rId30"/>
    <p:sldId id="284" r:id="rId31"/>
    <p:sldId id="285" r:id="rId32"/>
    <p:sldId id="290" r:id="rId33"/>
    <p:sldId id="291" r:id="rId34"/>
    <p:sldId id="286" r:id="rId35"/>
    <p:sldId id="292" r:id="rId36"/>
    <p:sldId id="288" r:id="rId37"/>
    <p:sldId id="289"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8364C47D-FD74-4EE4-B57B-EE8005B0FC19}"/>
    <pc:docChg chg="custSel addSld delSld modSld">
      <pc:chgData name="Zita Draper" userId="b063123c-f51f-481b-b99c-f574606c9ace" providerId="ADAL" clId="{8364C47D-FD74-4EE4-B57B-EE8005B0FC19}" dt="2023-06-24T21:16:29.495" v="429" actId="2696"/>
      <pc:docMkLst>
        <pc:docMk/>
      </pc:docMkLst>
      <pc:sldChg chg="addSp delSp modSp new mod modClrScheme chgLayout">
        <pc:chgData name="Zita Draper" userId="b063123c-f51f-481b-b99c-f574606c9ace" providerId="ADAL" clId="{8364C47D-FD74-4EE4-B57B-EE8005B0FC19}" dt="2023-06-24T21:05:07.800" v="46" actId="478"/>
        <pc:sldMkLst>
          <pc:docMk/>
          <pc:sldMk cId="1431399731" sldId="296"/>
        </pc:sldMkLst>
        <pc:spChg chg="del mod ord">
          <ac:chgData name="Zita Draper" userId="b063123c-f51f-481b-b99c-f574606c9ace" providerId="ADAL" clId="{8364C47D-FD74-4EE4-B57B-EE8005B0FC19}" dt="2023-06-24T21:04:44.212" v="7" actId="700"/>
          <ac:spMkLst>
            <pc:docMk/>
            <pc:sldMk cId="1431399731" sldId="296"/>
            <ac:spMk id="2" creationId="{7E65E59F-AA0B-723C-3FD1-DCF3E8F85E71}"/>
          </ac:spMkLst>
        </pc:spChg>
        <pc:spChg chg="del mod ord">
          <ac:chgData name="Zita Draper" userId="b063123c-f51f-481b-b99c-f574606c9ace" providerId="ADAL" clId="{8364C47D-FD74-4EE4-B57B-EE8005B0FC19}" dt="2023-06-24T21:04:44.212" v="7" actId="700"/>
          <ac:spMkLst>
            <pc:docMk/>
            <pc:sldMk cId="1431399731" sldId="296"/>
            <ac:spMk id="3" creationId="{45B08C7B-89B3-64A8-76EC-B1B93FC41A35}"/>
          </ac:spMkLst>
        </pc:spChg>
        <pc:spChg chg="add mod ord">
          <ac:chgData name="Zita Draper" userId="b063123c-f51f-481b-b99c-f574606c9ace" providerId="ADAL" clId="{8364C47D-FD74-4EE4-B57B-EE8005B0FC19}" dt="2023-06-24T21:05:01.408" v="45" actId="122"/>
          <ac:spMkLst>
            <pc:docMk/>
            <pc:sldMk cId="1431399731" sldId="296"/>
            <ac:spMk id="4" creationId="{B504E4FD-F16A-F3D9-10D8-457443A36BD9}"/>
          </ac:spMkLst>
        </pc:spChg>
        <pc:spChg chg="add del mod ord">
          <ac:chgData name="Zita Draper" userId="b063123c-f51f-481b-b99c-f574606c9ace" providerId="ADAL" clId="{8364C47D-FD74-4EE4-B57B-EE8005B0FC19}" dt="2023-06-24T21:05:07.800" v="46" actId="478"/>
          <ac:spMkLst>
            <pc:docMk/>
            <pc:sldMk cId="1431399731" sldId="296"/>
            <ac:spMk id="5" creationId="{D53E50FA-4D7B-7360-FE6E-C36DC7034C32}"/>
          </ac:spMkLst>
        </pc:spChg>
      </pc:sldChg>
      <pc:sldChg chg="addSp delSp modSp new mod setBg">
        <pc:chgData name="Zita Draper" userId="b063123c-f51f-481b-b99c-f574606c9ace" providerId="ADAL" clId="{8364C47D-FD74-4EE4-B57B-EE8005B0FC19}" dt="2023-06-24T21:16:01.381" v="421" actId="26606"/>
        <pc:sldMkLst>
          <pc:docMk/>
          <pc:sldMk cId="3762871180" sldId="297"/>
        </pc:sldMkLst>
        <pc:spChg chg="mod">
          <ac:chgData name="Zita Draper" userId="b063123c-f51f-481b-b99c-f574606c9ace" providerId="ADAL" clId="{8364C47D-FD74-4EE4-B57B-EE8005B0FC19}" dt="2023-06-24T21:16:01.381" v="421" actId="26606"/>
          <ac:spMkLst>
            <pc:docMk/>
            <pc:sldMk cId="3762871180" sldId="297"/>
            <ac:spMk id="2" creationId="{9F33BC8A-F810-761C-0578-303FC266BCAB}"/>
          </ac:spMkLst>
        </pc:spChg>
        <pc:spChg chg="del mod">
          <ac:chgData name="Zita Draper" userId="b063123c-f51f-481b-b99c-f574606c9ace" providerId="ADAL" clId="{8364C47D-FD74-4EE4-B57B-EE8005B0FC19}" dt="2023-06-24T21:16:01.381" v="421" actId="26606"/>
          <ac:spMkLst>
            <pc:docMk/>
            <pc:sldMk cId="3762871180" sldId="297"/>
            <ac:spMk id="3" creationId="{8777122F-2427-BA0B-99E0-4E7291157CED}"/>
          </ac:spMkLst>
        </pc:spChg>
        <pc:graphicFrameChg chg="add">
          <ac:chgData name="Zita Draper" userId="b063123c-f51f-481b-b99c-f574606c9ace" providerId="ADAL" clId="{8364C47D-FD74-4EE4-B57B-EE8005B0FC19}" dt="2023-06-24T21:16:01.381" v="421" actId="26606"/>
          <ac:graphicFrameMkLst>
            <pc:docMk/>
            <pc:sldMk cId="3762871180" sldId="297"/>
            <ac:graphicFrameMk id="5" creationId="{AA3E3A7E-BB95-D398-7C5C-AD7E80FA68DC}"/>
          </ac:graphicFrameMkLst>
        </pc:graphicFrameChg>
      </pc:sldChg>
      <pc:sldChg chg="addSp delSp modSp new mod setBg">
        <pc:chgData name="Zita Draper" userId="b063123c-f51f-481b-b99c-f574606c9ace" providerId="ADAL" clId="{8364C47D-FD74-4EE4-B57B-EE8005B0FC19}" dt="2023-06-24T21:16:17.851" v="425" actId="122"/>
        <pc:sldMkLst>
          <pc:docMk/>
          <pc:sldMk cId="3727239763" sldId="298"/>
        </pc:sldMkLst>
        <pc:spChg chg="mod">
          <ac:chgData name="Zita Draper" userId="b063123c-f51f-481b-b99c-f574606c9ace" providerId="ADAL" clId="{8364C47D-FD74-4EE4-B57B-EE8005B0FC19}" dt="2023-06-24T21:16:17.851" v="425" actId="122"/>
          <ac:spMkLst>
            <pc:docMk/>
            <pc:sldMk cId="3727239763" sldId="298"/>
            <ac:spMk id="2" creationId="{4713175B-DB42-41CD-48CD-476630D8FFC3}"/>
          </ac:spMkLst>
        </pc:spChg>
        <pc:spChg chg="del mod">
          <ac:chgData name="Zita Draper" userId="b063123c-f51f-481b-b99c-f574606c9ace" providerId="ADAL" clId="{8364C47D-FD74-4EE4-B57B-EE8005B0FC19}" dt="2023-06-24T21:16:11.268" v="422" actId="26606"/>
          <ac:spMkLst>
            <pc:docMk/>
            <pc:sldMk cId="3727239763" sldId="298"/>
            <ac:spMk id="3" creationId="{7A146EC0-EC44-02F8-111C-F27BD65ADC46}"/>
          </ac:spMkLst>
        </pc:spChg>
        <pc:graphicFrameChg chg="add">
          <ac:chgData name="Zita Draper" userId="b063123c-f51f-481b-b99c-f574606c9ace" providerId="ADAL" clId="{8364C47D-FD74-4EE4-B57B-EE8005B0FC19}" dt="2023-06-24T21:16:11.268" v="422" actId="26606"/>
          <ac:graphicFrameMkLst>
            <pc:docMk/>
            <pc:sldMk cId="3727239763" sldId="298"/>
            <ac:graphicFrameMk id="5" creationId="{498D15BA-0373-5F71-5E4B-B63EBCE6F6F4}"/>
          </ac:graphicFrameMkLst>
        </pc:graphicFrameChg>
      </pc:sldChg>
      <pc:sldChg chg="new del">
        <pc:chgData name="Zita Draper" userId="b063123c-f51f-481b-b99c-f574606c9ace" providerId="ADAL" clId="{8364C47D-FD74-4EE4-B57B-EE8005B0FC19}" dt="2023-06-24T21:16:24.185" v="426" actId="2696"/>
        <pc:sldMkLst>
          <pc:docMk/>
          <pc:sldMk cId="1726433029" sldId="299"/>
        </pc:sldMkLst>
      </pc:sldChg>
      <pc:sldChg chg="new del">
        <pc:chgData name="Zita Draper" userId="b063123c-f51f-481b-b99c-f574606c9ace" providerId="ADAL" clId="{8364C47D-FD74-4EE4-B57B-EE8005B0FC19}" dt="2023-06-24T21:16:27.778" v="427" actId="2696"/>
        <pc:sldMkLst>
          <pc:docMk/>
          <pc:sldMk cId="530083219" sldId="300"/>
        </pc:sldMkLst>
      </pc:sldChg>
      <pc:sldChg chg="new del">
        <pc:chgData name="Zita Draper" userId="b063123c-f51f-481b-b99c-f574606c9ace" providerId="ADAL" clId="{8364C47D-FD74-4EE4-B57B-EE8005B0FC19}" dt="2023-06-24T21:16:28.768" v="428" actId="2696"/>
        <pc:sldMkLst>
          <pc:docMk/>
          <pc:sldMk cId="3996994017" sldId="301"/>
        </pc:sldMkLst>
      </pc:sldChg>
      <pc:sldChg chg="new del">
        <pc:chgData name="Zita Draper" userId="b063123c-f51f-481b-b99c-f574606c9ace" providerId="ADAL" clId="{8364C47D-FD74-4EE4-B57B-EE8005B0FC19}" dt="2023-06-24T21:16:29.495" v="429" actId="2696"/>
        <pc:sldMkLst>
          <pc:docMk/>
          <pc:sldMk cId="3184956948" sldId="302"/>
        </pc:sldMkLst>
      </pc:sldChg>
    </pc:docChg>
  </pc:docChgLst>
  <pc:docChgLst>
    <pc:chgData name="Zita Draper" userId="b063123c-f51f-481b-b99c-f574606c9ace" providerId="ADAL" clId="{8C000FCF-683D-4417-9CF7-397109C2B3CD}"/>
    <pc:docChg chg="custSel addSld delSld modSld">
      <pc:chgData name="Zita Draper" userId="b063123c-f51f-481b-b99c-f574606c9ace" providerId="ADAL" clId="{8C000FCF-683D-4417-9CF7-397109C2B3CD}" dt="2023-03-30T10:49:40.554" v="9304"/>
      <pc:docMkLst>
        <pc:docMk/>
      </pc:docMkLst>
      <pc:sldChg chg="modSp mod">
        <pc:chgData name="Zita Draper" userId="b063123c-f51f-481b-b99c-f574606c9ace" providerId="ADAL" clId="{8C000FCF-683D-4417-9CF7-397109C2B3CD}" dt="2023-03-30T07:47:16.773" v="9302" actId="122"/>
        <pc:sldMkLst>
          <pc:docMk/>
          <pc:sldMk cId="1912939555" sldId="256"/>
        </pc:sldMkLst>
        <pc:spChg chg="mod">
          <ac:chgData name="Zita Draper" userId="b063123c-f51f-481b-b99c-f574606c9ace" providerId="ADAL" clId="{8C000FCF-683D-4417-9CF7-397109C2B3CD}" dt="2023-03-30T07:47:04.001" v="9301" actId="313"/>
          <ac:spMkLst>
            <pc:docMk/>
            <pc:sldMk cId="1912939555" sldId="256"/>
            <ac:spMk id="2" creationId="{77329E77-F7DD-1391-1A2E-C946086D455D}"/>
          </ac:spMkLst>
        </pc:spChg>
        <pc:spChg chg="mod">
          <ac:chgData name="Zita Draper" userId="b063123c-f51f-481b-b99c-f574606c9ace" providerId="ADAL" clId="{8C000FCF-683D-4417-9CF7-397109C2B3CD}" dt="2023-03-30T07:47:16.773" v="9302" actId="122"/>
          <ac:spMkLst>
            <pc:docMk/>
            <pc:sldMk cId="1912939555" sldId="256"/>
            <ac:spMk id="3" creationId="{FC1E211F-CBEC-4C9F-F22F-95CDE83EEB3B}"/>
          </ac:spMkLst>
        </pc:spChg>
      </pc:sldChg>
      <pc:sldChg chg="addSp delSp modSp mod">
        <pc:chgData name="Zita Draper" userId="b063123c-f51f-481b-b99c-f574606c9ace" providerId="ADAL" clId="{8C000FCF-683D-4417-9CF7-397109C2B3CD}" dt="2023-03-28T14:40:12.578" v="502" actId="26606"/>
        <pc:sldMkLst>
          <pc:docMk/>
          <pc:sldMk cId="3901509482" sldId="258"/>
        </pc:sldMkLst>
        <pc:spChg chg="mod">
          <ac:chgData name="Zita Draper" userId="b063123c-f51f-481b-b99c-f574606c9ace" providerId="ADAL" clId="{8C000FCF-683D-4417-9CF7-397109C2B3CD}" dt="2023-03-28T14:37:58.557" v="33" actId="122"/>
          <ac:spMkLst>
            <pc:docMk/>
            <pc:sldMk cId="3901509482" sldId="258"/>
            <ac:spMk id="2" creationId="{FC51FA49-37CD-D5F0-9C7E-2262770C45A6}"/>
          </ac:spMkLst>
        </pc:spChg>
        <pc:spChg chg="del mod">
          <ac:chgData name="Zita Draper" userId="b063123c-f51f-481b-b99c-f574606c9ace" providerId="ADAL" clId="{8C000FCF-683D-4417-9CF7-397109C2B3CD}" dt="2023-03-28T14:40:12.578" v="502" actId="26606"/>
          <ac:spMkLst>
            <pc:docMk/>
            <pc:sldMk cId="3901509482" sldId="258"/>
            <ac:spMk id="3" creationId="{AD59C8FD-F68E-6230-1EBE-BD749919E230}"/>
          </ac:spMkLst>
        </pc:spChg>
        <pc:graphicFrameChg chg="add">
          <ac:chgData name="Zita Draper" userId="b063123c-f51f-481b-b99c-f574606c9ace" providerId="ADAL" clId="{8C000FCF-683D-4417-9CF7-397109C2B3CD}" dt="2023-03-28T14:40:12.578" v="502" actId="26606"/>
          <ac:graphicFrameMkLst>
            <pc:docMk/>
            <pc:sldMk cId="3901509482" sldId="258"/>
            <ac:graphicFrameMk id="5" creationId="{DE7D924B-5A60-C193-D88E-96CC3020A226}"/>
          </ac:graphicFrameMkLst>
        </pc:graphicFrameChg>
      </pc:sldChg>
      <pc:sldChg chg="addSp delSp modSp mod setBg">
        <pc:chgData name="Zita Draper" userId="b063123c-f51f-481b-b99c-f574606c9ace" providerId="ADAL" clId="{8C000FCF-683D-4417-9CF7-397109C2B3CD}" dt="2023-03-28T14:43:50.743" v="635" actId="20577"/>
        <pc:sldMkLst>
          <pc:docMk/>
          <pc:sldMk cId="290696319" sldId="259"/>
        </pc:sldMkLst>
        <pc:spChg chg="mod">
          <ac:chgData name="Zita Draper" userId="b063123c-f51f-481b-b99c-f574606c9ace" providerId="ADAL" clId="{8C000FCF-683D-4417-9CF7-397109C2B3CD}" dt="2023-03-28T14:42:00.147" v="571" actId="26606"/>
          <ac:spMkLst>
            <pc:docMk/>
            <pc:sldMk cId="290696319" sldId="259"/>
            <ac:spMk id="2" creationId="{2FB7DEC5-AA59-EA76-5EC7-7CACC6034FD4}"/>
          </ac:spMkLst>
        </pc:spChg>
        <pc:spChg chg="del mod">
          <ac:chgData name="Zita Draper" userId="b063123c-f51f-481b-b99c-f574606c9ace" providerId="ADAL" clId="{8C000FCF-683D-4417-9CF7-397109C2B3CD}" dt="2023-03-28T14:42:00.147" v="571" actId="26606"/>
          <ac:spMkLst>
            <pc:docMk/>
            <pc:sldMk cId="290696319" sldId="259"/>
            <ac:spMk id="3" creationId="{31ED3556-7347-6A3E-2E0A-D9DF615BCD75}"/>
          </ac:spMkLst>
        </pc:spChg>
        <pc:spChg chg="add">
          <ac:chgData name="Zita Draper" userId="b063123c-f51f-481b-b99c-f574606c9ace" providerId="ADAL" clId="{8C000FCF-683D-4417-9CF7-397109C2B3CD}" dt="2023-03-28T14:42:00.147" v="571" actId="26606"/>
          <ac:spMkLst>
            <pc:docMk/>
            <pc:sldMk cId="290696319" sldId="259"/>
            <ac:spMk id="9" creationId="{12CC1C37-8BC7-4374-8300-E73C369150D7}"/>
          </ac:spMkLst>
        </pc:spChg>
        <pc:spChg chg="add">
          <ac:chgData name="Zita Draper" userId="b063123c-f51f-481b-b99c-f574606c9ace" providerId="ADAL" clId="{8C000FCF-683D-4417-9CF7-397109C2B3CD}" dt="2023-03-28T14:42:00.147" v="571" actId="26606"/>
          <ac:spMkLst>
            <pc:docMk/>
            <pc:sldMk cId="290696319" sldId="259"/>
            <ac:spMk id="11" creationId="{8CC82757-F96F-41CB-B2B8-49689F4362A3}"/>
          </ac:spMkLst>
        </pc:spChg>
        <pc:graphicFrameChg chg="add mod">
          <ac:chgData name="Zita Draper" userId="b063123c-f51f-481b-b99c-f574606c9ace" providerId="ADAL" clId="{8C000FCF-683D-4417-9CF7-397109C2B3CD}" dt="2023-03-28T14:43:50.743" v="635" actId="20577"/>
          <ac:graphicFrameMkLst>
            <pc:docMk/>
            <pc:sldMk cId="290696319" sldId="259"/>
            <ac:graphicFrameMk id="5" creationId="{888F4782-01C7-474C-F57B-981B1BAFC8E1}"/>
          </ac:graphicFrameMkLst>
        </pc:graphicFrameChg>
        <pc:picChg chg="add">
          <ac:chgData name="Zita Draper" userId="b063123c-f51f-481b-b99c-f574606c9ace" providerId="ADAL" clId="{8C000FCF-683D-4417-9CF7-397109C2B3CD}" dt="2023-03-28T14:42:00.147" v="571" actId="26606"/>
          <ac:picMkLst>
            <pc:docMk/>
            <pc:sldMk cId="290696319" sldId="259"/>
            <ac:picMk id="13" creationId="{FA37F53D-999D-4551-B3F8-064DBF315562}"/>
          </ac:picMkLst>
        </pc:picChg>
        <pc:picChg chg="add">
          <ac:chgData name="Zita Draper" userId="b063123c-f51f-481b-b99c-f574606c9ace" providerId="ADAL" clId="{8C000FCF-683D-4417-9CF7-397109C2B3CD}" dt="2023-03-28T14:42:00.147" v="571" actId="26606"/>
          <ac:picMkLst>
            <pc:docMk/>
            <pc:sldMk cId="290696319" sldId="259"/>
            <ac:picMk id="15" creationId="{A9C99389-A1E4-4A6F-BF8E-9013FF049140}"/>
          </ac:picMkLst>
        </pc:picChg>
      </pc:sldChg>
      <pc:sldChg chg="addSp delSp modSp mod setBg">
        <pc:chgData name="Zita Draper" userId="b063123c-f51f-481b-b99c-f574606c9ace" providerId="ADAL" clId="{8C000FCF-683D-4417-9CF7-397109C2B3CD}" dt="2023-03-29T09:18:56.696" v="3437" actId="122"/>
        <pc:sldMkLst>
          <pc:docMk/>
          <pc:sldMk cId="446814989" sldId="260"/>
        </pc:sldMkLst>
        <pc:spChg chg="mod">
          <ac:chgData name="Zita Draper" userId="b063123c-f51f-481b-b99c-f574606c9ace" providerId="ADAL" clId="{8C000FCF-683D-4417-9CF7-397109C2B3CD}" dt="2023-03-29T09:18:56.696" v="3437" actId="122"/>
          <ac:spMkLst>
            <pc:docMk/>
            <pc:sldMk cId="446814989" sldId="260"/>
            <ac:spMk id="2" creationId="{507799CE-0674-22A0-1873-494D86394C72}"/>
          </ac:spMkLst>
        </pc:spChg>
        <pc:spChg chg="del mod">
          <ac:chgData name="Zita Draper" userId="b063123c-f51f-481b-b99c-f574606c9ace" providerId="ADAL" clId="{8C000FCF-683D-4417-9CF7-397109C2B3CD}" dt="2023-03-29T09:18:48.483" v="3436" actId="26606"/>
          <ac:spMkLst>
            <pc:docMk/>
            <pc:sldMk cId="446814989" sldId="260"/>
            <ac:spMk id="3" creationId="{E31D8F1C-8D78-4225-0DAE-6F20ED15C15E}"/>
          </ac:spMkLst>
        </pc:spChg>
        <pc:spChg chg="add">
          <ac:chgData name="Zita Draper" userId="b063123c-f51f-481b-b99c-f574606c9ace" providerId="ADAL" clId="{8C000FCF-683D-4417-9CF7-397109C2B3CD}" dt="2023-03-29T09:18:48.483" v="3436" actId="26606"/>
          <ac:spMkLst>
            <pc:docMk/>
            <pc:sldMk cId="446814989" sldId="260"/>
            <ac:spMk id="9" creationId="{12CC1C37-8BC7-4374-8300-E73C369150D7}"/>
          </ac:spMkLst>
        </pc:spChg>
        <pc:spChg chg="add">
          <ac:chgData name="Zita Draper" userId="b063123c-f51f-481b-b99c-f574606c9ace" providerId="ADAL" clId="{8C000FCF-683D-4417-9CF7-397109C2B3CD}" dt="2023-03-29T09:18:48.483" v="3436" actId="26606"/>
          <ac:spMkLst>
            <pc:docMk/>
            <pc:sldMk cId="446814989" sldId="260"/>
            <ac:spMk id="11" creationId="{8CC82757-F96F-41CB-B2B8-49689F4362A3}"/>
          </ac:spMkLst>
        </pc:spChg>
        <pc:graphicFrameChg chg="add">
          <ac:chgData name="Zita Draper" userId="b063123c-f51f-481b-b99c-f574606c9ace" providerId="ADAL" clId="{8C000FCF-683D-4417-9CF7-397109C2B3CD}" dt="2023-03-29T09:18:48.483" v="3436" actId="26606"/>
          <ac:graphicFrameMkLst>
            <pc:docMk/>
            <pc:sldMk cId="446814989" sldId="260"/>
            <ac:graphicFrameMk id="5" creationId="{8F42455E-20E3-86D4-43DD-6633AA34729D}"/>
          </ac:graphicFrameMkLst>
        </pc:graphicFrameChg>
        <pc:picChg chg="add">
          <ac:chgData name="Zita Draper" userId="b063123c-f51f-481b-b99c-f574606c9ace" providerId="ADAL" clId="{8C000FCF-683D-4417-9CF7-397109C2B3CD}" dt="2023-03-29T09:18:48.483" v="3436" actId="26606"/>
          <ac:picMkLst>
            <pc:docMk/>
            <pc:sldMk cId="446814989" sldId="260"/>
            <ac:picMk id="13" creationId="{FA37F53D-999D-4551-B3F8-064DBF315562}"/>
          </ac:picMkLst>
        </pc:picChg>
        <pc:picChg chg="add">
          <ac:chgData name="Zita Draper" userId="b063123c-f51f-481b-b99c-f574606c9ace" providerId="ADAL" clId="{8C000FCF-683D-4417-9CF7-397109C2B3CD}" dt="2023-03-29T09:18:48.483" v="3436" actId="26606"/>
          <ac:picMkLst>
            <pc:docMk/>
            <pc:sldMk cId="446814989" sldId="260"/>
            <ac:picMk id="15" creationId="{A9C99389-A1E4-4A6F-BF8E-9013FF049140}"/>
          </ac:picMkLst>
        </pc:picChg>
      </pc:sldChg>
      <pc:sldChg chg="addSp delSp modSp mod">
        <pc:chgData name="Zita Draper" userId="b063123c-f51f-481b-b99c-f574606c9ace" providerId="ADAL" clId="{8C000FCF-683D-4417-9CF7-397109C2B3CD}" dt="2023-03-29T09:20:51.781" v="3600" actId="26606"/>
        <pc:sldMkLst>
          <pc:docMk/>
          <pc:sldMk cId="3456828476" sldId="261"/>
        </pc:sldMkLst>
        <pc:spChg chg="mod">
          <ac:chgData name="Zita Draper" userId="b063123c-f51f-481b-b99c-f574606c9ace" providerId="ADAL" clId="{8C000FCF-683D-4417-9CF7-397109C2B3CD}" dt="2023-03-29T09:20:09.820" v="3542" actId="313"/>
          <ac:spMkLst>
            <pc:docMk/>
            <pc:sldMk cId="3456828476" sldId="261"/>
            <ac:spMk id="2" creationId="{6168827E-AFD6-E09F-397C-C429D61DF217}"/>
          </ac:spMkLst>
        </pc:spChg>
        <pc:spChg chg="del mod">
          <ac:chgData name="Zita Draper" userId="b063123c-f51f-481b-b99c-f574606c9ace" providerId="ADAL" clId="{8C000FCF-683D-4417-9CF7-397109C2B3CD}" dt="2023-03-29T09:20:51.781" v="3600" actId="26606"/>
          <ac:spMkLst>
            <pc:docMk/>
            <pc:sldMk cId="3456828476" sldId="261"/>
            <ac:spMk id="3" creationId="{191CD7A2-A88F-5377-A8BA-ED6B55359748}"/>
          </ac:spMkLst>
        </pc:spChg>
        <pc:graphicFrameChg chg="add">
          <ac:chgData name="Zita Draper" userId="b063123c-f51f-481b-b99c-f574606c9ace" providerId="ADAL" clId="{8C000FCF-683D-4417-9CF7-397109C2B3CD}" dt="2023-03-29T09:20:51.781" v="3600" actId="26606"/>
          <ac:graphicFrameMkLst>
            <pc:docMk/>
            <pc:sldMk cId="3456828476" sldId="261"/>
            <ac:graphicFrameMk id="5" creationId="{4CE22CD7-C05B-5D2F-EB77-AD4A3F070CA6}"/>
          </ac:graphicFrameMkLst>
        </pc:graphicFrameChg>
      </pc:sldChg>
      <pc:sldChg chg="addSp delSp modSp mod">
        <pc:chgData name="Zita Draper" userId="b063123c-f51f-481b-b99c-f574606c9ace" providerId="ADAL" clId="{8C000FCF-683D-4417-9CF7-397109C2B3CD}" dt="2023-03-29T09:33:09.171" v="3683" actId="26606"/>
        <pc:sldMkLst>
          <pc:docMk/>
          <pc:sldMk cId="3243756322" sldId="262"/>
        </pc:sldMkLst>
        <pc:spChg chg="mod">
          <ac:chgData name="Zita Draper" userId="b063123c-f51f-481b-b99c-f574606c9ace" providerId="ADAL" clId="{8C000FCF-683D-4417-9CF7-397109C2B3CD}" dt="2023-03-29T09:32:19.187" v="3603" actId="122"/>
          <ac:spMkLst>
            <pc:docMk/>
            <pc:sldMk cId="3243756322" sldId="262"/>
            <ac:spMk id="2" creationId="{CEBC96BA-02CF-0436-61CD-02F5905CFC0E}"/>
          </ac:spMkLst>
        </pc:spChg>
        <pc:spChg chg="del mod">
          <ac:chgData name="Zita Draper" userId="b063123c-f51f-481b-b99c-f574606c9ace" providerId="ADAL" clId="{8C000FCF-683D-4417-9CF7-397109C2B3CD}" dt="2023-03-29T09:33:09.171" v="3683" actId="26606"/>
          <ac:spMkLst>
            <pc:docMk/>
            <pc:sldMk cId="3243756322" sldId="262"/>
            <ac:spMk id="3" creationId="{EDB30441-8C9F-8989-E1F5-A09411DF88F6}"/>
          </ac:spMkLst>
        </pc:spChg>
        <pc:graphicFrameChg chg="add">
          <ac:chgData name="Zita Draper" userId="b063123c-f51f-481b-b99c-f574606c9ace" providerId="ADAL" clId="{8C000FCF-683D-4417-9CF7-397109C2B3CD}" dt="2023-03-29T09:33:09.171" v="3683" actId="26606"/>
          <ac:graphicFrameMkLst>
            <pc:docMk/>
            <pc:sldMk cId="3243756322" sldId="262"/>
            <ac:graphicFrameMk id="5" creationId="{050A5812-E0AE-0664-3DBC-26EC283177C3}"/>
          </ac:graphicFrameMkLst>
        </pc:graphicFrameChg>
      </pc:sldChg>
      <pc:sldChg chg="addSp delSp modSp mod">
        <pc:chgData name="Zita Draper" userId="b063123c-f51f-481b-b99c-f574606c9ace" providerId="ADAL" clId="{8C000FCF-683D-4417-9CF7-397109C2B3CD}" dt="2023-03-29T09:36:25.273" v="3983" actId="26606"/>
        <pc:sldMkLst>
          <pc:docMk/>
          <pc:sldMk cId="2656995285" sldId="263"/>
        </pc:sldMkLst>
        <pc:spChg chg="mod">
          <ac:chgData name="Zita Draper" userId="b063123c-f51f-481b-b99c-f574606c9ace" providerId="ADAL" clId="{8C000FCF-683D-4417-9CF7-397109C2B3CD}" dt="2023-03-29T09:36:12.061" v="3982" actId="14100"/>
          <ac:spMkLst>
            <pc:docMk/>
            <pc:sldMk cId="2656995285" sldId="263"/>
            <ac:spMk id="2" creationId="{743296B5-A24B-C11E-2BCC-7A71E52ADA60}"/>
          </ac:spMkLst>
        </pc:spChg>
        <pc:spChg chg="del mod">
          <ac:chgData name="Zita Draper" userId="b063123c-f51f-481b-b99c-f574606c9ace" providerId="ADAL" clId="{8C000FCF-683D-4417-9CF7-397109C2B3CD}" dt="2023-03-29T09:36:25.273" v="3983" actId="26606"/>
          <ac:spMkLst>
            <pc:docMk/>
            <pc:sldMk cId="2656995285" sldId="263"/>
            <ac:spMk id="3" creationId="{F5135B41-16DE-10E0-AA12-BB7E5EE8FD94}"/>
          </ac:spMkLst>
        </pc:spChg>
        <pc:graphicFrameChg chg="add">
          <ac:chgData name="Zita Draper" userId="b063123c-f51f-481b-b99c-f574606c9ace" providerId="ADAL" clId="{8C000FCF-683D-4417-9CF7-397109C2B3CD}" dt="2023-03-29T09:36:25.273" v="3983" actId="26606"/>
          <ac:graphicFrameMkLst>
            <pc:docMk/>
            <pc:sldMk cId="2656995285" sldId="263"/>
            <ac:graphicFrameMk id="5" creationId="{964F26FD-CA7C-BCB5-7570-54F4020493E8}"/>
          </ac:graphicFrameMkLst>
        </pc:graphicFrameChg>
      </pc:sldChg>
      <pc:sldChg chg="addSp delSp modSp mod setBg">
        <pc:chgData name="Zita Draper" userId="b063123c-f51f-481b-b99c-f574606c9ace" providerId="ADAL" clId="{8C000FCF-683D-4417-9CF7-397109C2B3CD}" dt="2023-03-29T09:36:43.941" v="3987" actId="14100"/>
        <pc:sldMkLst>
          <pc:docMk/>
          <pc:sldMk cId="260589487" sldId="264"/>
        </pc:sldMkLst>
        <pc:spChg chg="mod">
          <ac:chgData name="Zita Draper" userId="b063123c-f51f-481b-b99c-f574606c9ace" providerId="ADAL" clId="{8C000FCF-683D-4417-9CF7-397109C2B3CD}" dt="2023-03-29T09:36:43.941" v="3987" actId="14100"/>
          <ac:spMkLst>
            <pc:docMk/>
            <pc:sldMk cId="260589487" sldId="264"/>
            <ac:spMk id="2" creationId="{38DA9B15-7A86-312E-2C65-F9A75190052F}"/>
          </ac:spMkLst>
        </pc:spChg>
        <pc:spChg chg="del mod">
          <ac:chgData name="Zita Draper" userId="b063123c-f51f-481b-b99c-f574606c9ace" providerId="ADAL" clId="{8C000FCF-683D-4417-9CF7-397109C2B3CD}" dt="2023-03-29T09:36:29.976" v="3984" actId="26606"/>
          <ac:spMkLst>
            <pc:docMk/>
            <pc:sldMk cId="260589487" sldId="264"/>
            <ac:spMk id="3" creationId="{BC2912C3-092E-BBDC-A292-779149842AD8}"/>
          </ac:spMkLst>
        </pc:spChg>
        <pc:spChg chg="add">
          <ac:chgData name="Zita Draper" userId="b063123c-f51f-481b-b99c-f574606c9ace" providerId="ADAL" clId="{8C000FCF-683D-4417-9CF7-397109C2B3CD}" dt="2023-03-29T09:36:29.976" v="3984" actId="26606"/>
          <ac:spMkLst>
            <pc:docMk/>
            <pc:sldMk cId="260589487" sldId="264"/>
            <ac:spMk id="9" creationId="{12CC1C37-8BC7-4374-8300-E73C369150D7}"/>
          </ac:spMkLst>
        </pc:spChg>
        <pc:spChg chg="add">
          <ac:chgData name="Zita Draper" userId="b063123c-f51f-481b-b99c-f574606c9ace" providerId="ADAL" clId="{8C000FCF-683D-4417-9CF7-397109C2B3CD}" dt="2023-03-29T09:36:29.976" v="3984" actId="26606"/>
          <ac:spMkLst>
            <pc:docMk/>
            <pc:sldMk cId="260589487" sldId="264"/>
            <ac:spMk id="11" creationId="{8CC82757-F96F-41CB-B2B8-49689F4362A3}"/>
          </ac:spMkLst>
        </pc:spChg>
        <pc:graphicFrameChg chg="add">
          <ac:chgData name="Zita Draper" userId="b063123c-f51f-481b-b99c-f574606c9ace" providerId="ADAL" clId="{8C000FCF-683D-4417-9CF7-397109C2B3CD}" dt="2023-03-29T09:36:29.976" v="3984" actId="26606"/>
          <ac:graphicFrameMkLst>
            <pc:docMk/>
            <pc:sldMk cId="260589487" sldId="264"/>
            <ac:graphicFrameMk id="5" creationId="{4D48E4DC-5F84-D16D-CD56-6A9B6A53C578}"/>
          </ac:graphicFrameMkLst>
        </pc:graphicFrameChg>
        <pc:picChg chg="add">
          <ac:chgData name="Zita Draper" userId="b063123c-f51f-481b-b99c-f574606c9ace" providerId="ADAL" clId="{8C000FCF-683D-4417-9CF7-397109C2B3CD}" dt="2023-03-29T09:36:29.976" v="3984" actId="26606"/>
          <ac:picMkLst>
            <pc:docMk/>
            <pc:sldMk cId="260589487" sldId="264"/>
            <ac:picMk id="13" creationId="{FA37F53D-999D-4551-B3F8-064DBF315562}"/>
          </ac:picMkLst>
        </pc:picChg>
        <pc:picChg chg="add">
          <ac:chgData name="Zita Draper" userId="b063123c-f51f-481b-b99c-f574606c9ace" providerId="ADAL" clId="{8C000FCF-683D-4417-9CF7-397109C2B3CD}" dt="2023-03-29T09:36:29.976" v="3984" actId="26606"/>
          <ac:picMkLst>
            <pc:docMk/>
            <pc:sldMk cId="260589487" sldId="264"/>
            <ac:picMk id="15" creationId="{A9C99389-A1E4-4A6F-BF8E-9013FF049140}"/>
          </ac:picMkLst>
        </pc:picChg>
      </pc:sldChg>
      <pc:sldChg chg="modSp mod">
        <pc:chgData name="Zita Draper" userId="b063123c-f51f-481b-b99c-f574606c9ace" providerId="ADAL" clId="{8C000FCF-683D-4417-9CF7-397109C2B3CD}" dt="2023-03-29T09:40:56.247" v="4709" actId="20577"/>
        <pc:sldMkLst>
          <pc:docMk/>
          <pc:sldMk cId="2909495897" sldId="265"/>
        </pc:sldMkLst>
        <pc:spChg chg="mod">
          <ac:chgData name="Zita Draper" userId="b063123c-f51f-481b-b99c-f574606c9ace" providerId="ADAL" clId="{8C000FCF-683D-4417-9CF7-397109C2B3CD}" dt="2023-03-29T09:37:05.196" v="4011" actId="122"/>
          <ac:spMkLst>
            <pc:docMk/>
            <pc:sldMk cId="2909495897" sldId="265"/>
            <ac:spMk id="2" creationId="{38F79628-5EFD-8EFF-17E6-1B1B9932191C}"/>
          </ac:spMkLst>
        </pc:spChg>
        <pc:spChg chg="mod">
          <ac:chgData name="Zita Draper" userId="b063123c-f51f-481b-b99c-f574606c9ace" providerId="ADAL" clId="{8C000FCF-683D-4417-9CF7-397109C2B3CD}" dt="2023-03-29T09:40:56.247" v="4709" actId="20577"/>
          <ac:spMkLst>
            <pc:docMk/>
            <pc:sldMk cId="2909495897" sldId="265"/>
            <ac:spMk id="3" creationId="{7AA35F60-2F15-834C-70C0-B57C7C212952}"/>
          </ac:spMkLst>
        </pc:spChg>
      </pc:sldChg>
      <pc:sldChg chg="modSp mod">
        <pc:chgData name="Zita Draper" userId="b063123c-f51f-481b-b99c-f574606c9ace" providerId="ADAL" clId="{8C000FCF-683D-4417-9CF7-397109C2B3CD}" dt="2023-03-29T09:45:30.630" v="5466" actId="20577"/>
        <pc:sldMkLst>
          <pc:docMk/>
          <pc:sldMk cId="2600743419" sldId="266"/>
        </pc:sldMkLst>
        <pc:spChg chg="mod">
          <ac:chgData name="Zita Draper" userId="b063123c-f51f-481b-b99c-f574606c9ace" providerId="ADAL" clId="{8C000FCF-683D-4417-9CF7-397109C2B3CD}" dt="2023-03-29T09:42:37.988" v="4727" actId="122"/>
          <ac:spMkLst>
            <pc:docMk/>
            <pc:sldMk cId="2600743419" sldId="266"/>
            <ac:spMk id="2" creationId="{071EBE3A-ADC4-6E28-2B82-FF62053E4A2E}"/>
          </ac:spMkLst>
        </pc:spChg>
        <pc:spChg chg="mod">
          <ac:chgData name="Zita Draper" userId="b063123c-f51f-481b-b99c-f574606c9ace" providerId="ADAL" clId="{8C000FCF-683D-4417-9CF7-397109C2B3CD}" dt="2023-03-29T09:45:30.630" v="5466" actId="20577"/>
          <ac:spMkLst>
            <pc:docMk/>
            <pc:sldMk cId="2600743419" sldId="266"/>
            <ac:spMk id="3" creationId="{F197251C-6DB3-BD17-4C88-37F77A456300}"/>
          </ac:spMkLst>
        </pc:spChg>
      </pc:sldChg>
      <pc:sldChg chg="addSp delSp modSp mod modClrScheme chgLayout">
        <pc:chgData name="Zita Draper" userId="b063123c-f51f-481b-b99c-f574606c9ace" providerId="ADAL" clId="{8C000FCF-683D-4417-9CF7-397109C2B3CD}" dt="2023-03-29T09:45:59.171" v="5497" actId="478"/>
        <pc:sldMkLst>
          <pc:docMk/>
          <pc:sldMk cId="2891380561" sldId="267"/>
        </pc:sldMkLst>
        <pc:spChg chg="del mod ord">
          <ac:chgData name="Zita Draper" userId="b063123c-f51f-481b-b99c-f574606c9ace" providerId="ADAL" clId="{8C000FCF-683D-4417-9CF7-397109C2B3CD}" dt="2023-03-29T09:45:40.657" v="5467" actId="700"/>
          <ac:spMkLst>
            <pc:docMk/>
            <pc:sldMk cId="2891380561" sldId="267"/>
            <ac:spMk id="2" creationId="{A6444A79-BFF2-3B0B-8FB8-30B730D1E66A}"/>
          </ac:spMkLst>
        </pc:spChg>
        <pc:spChg chg="del mod ord">
          <ac:chgData name="Zita Draper" userId="b063123c-f51f-481b-b99c-f574606c9ace" providerId="ADAL" clId="{8C000FCF-683D-4417-9CF7-397109C2B3CD}" dt="2023-03-29T09:45:40.657" v="5467" actId="700"/>
          <ac:spMkLst>
            <pc:docMk/>
            <pc:sldMk cId="2891380561" sldId="267"/>
            <ac:spMk id="3" creationId="{7F172927-4675-D13A-9EC3-C41B414ADF3D}"/>
          </ac:spMkLst>
        </pc:spChg>
        <pc:spChg chg="add mod ord">
          <ac:chgData name="Zita Draper" userId="b063123c-f51f-481b-b99c-f574606c9ace" providerId="ADAL" clId="{8C000FCF-683D-4417-9CF7-397109C2B3CD}" dt="2023-03-29T09:45:57.078" v="5496" actId="122"/>
          <ac:spMkLst>
            <pc:docMk/>
            <pc:sldMk cId="2891380561" sldId="267"/>
            <ac:spMk id="4" creationId="{EE2A47F1-B1A1-1F44-F7D6-D3F9D2088E30}"/>
          </ac:spMkLst>
        </pc:spChg>
        <pc:spChg chg="add del mod ord">
          <ac:chgData name="Zita Draper" userId="b063123c-f51f-481b-b99c-f574606c9ace" providerId="ADAL" clId="{8C000FCF-683D-4417-9CF7-397109C2B3CD}" dt="2023-03-29T09:45:59.171" v="5497" actId="478"/>
          <ac:spMkLst>
            <pc:docMk/>
            <pc:sldMk cId="2891380561" sldId="267"/>
            <ac:spMk id="5" creationId="{B3B0667E-43A2-4A2F-DA12-5DE22EB0B3D5}"/>
          </ac:spMkLst>
        </pc:spChg>
      </pc:sldChg>
      <pc:sldChg chg="addSp delSp modSp mod setBg">
        <pc:chgData name="Zita Draper" userId="b063123c-f51f-481b-b99c-f574606c9ace" providerId="ADAL" clId="{8C000FCF-683D-4417-9CF7-397109C2B3CD}" dt="2023-03-29T12:51:25.047" v="7822" actId="26606"/>
        <pc:sldMkLst>
          <pc:docMk/>
          <pc:sldMk cId="3464920237" sldId="268"/>
        </pc:sldMkLst>
        <pc:spChg chg="mod">
          <ac:chgData name="Zita Draper" userId="b063123c-f51f-481b-b99c-f574606c9ace" providerId="ADAL" clId="{8C000FCF-683D-4417-9CF7-397109C2B3CD}" dt="2023-03-29T12:51:25.047" v="7822" actId="26606"/>
          <ac:spMkLst>
            <pc:docMk/>
            <pc:sldMk cId="3464920237" sldId="268"/>
            <ac:spMk id="2" creationId="{4D37F9E8-02A5-8A82-03CC-5F55BD8BAAB0}"/>
          </ac:spMkLst>
        </pc:spChg>
        <pc:spChg chg="del mod">
          <ac:chgData name="Zita Draper" userId="b063123c-f51f-481b-b99c-f574606c9ace" providerId="ADAL" clId="{8C000FCF-683D-4417-9CF7-397109C2B3CD}" dt="2023-03-29T12:51:25.047" v="7822" actId="26606"/>
          <ac:spMkLst>
            <pc:docMk/>
            <pc:sldMk cId="3464920237" sldId="268"/>
            <ac:spMk id="3" creationId="{8E839A88-5F9B-EF78-3BC4-8E8AA4D3CC0A}"/>
          </ac:spMkLst>
        </pc:spChg>
        <pc:spChg chg="add">
          <ac:chgData name="Zita Draper" userId="b063123c-f51f-481b-b99c-f574606c9ace" providerId="ADAL" clId="{8C000FCF-683D-4417-9CF7-397109C2B3CD}" dt="2023-03-29T12:51:25.047" v="7822" actId="26606"/>
          <ac:spMkLst>
            <pc:docMk/>
            <pc:sldMk cId="3464920237" sldId="268"/>
            <ac:spMk id="9" creationId="{12CC1C37-8BC7-4374-8300-E73C369150D7}"/>
          </ac:spMkLst>
        </pc:spChg>
        <pc:spChg chg="add">
          <ac:chgData name="Zita Draper" userId="b063123c-f51f-481b-b99c-f574606c9ace" providerId="ADAL" clId="{8C000FCF-683D-4417-9CF7-397109C2B3CD}" dt="2023-03-29T12:51:25.047" v="7822" actId="26606"/>
          <ac:spMkLst>
            <pc:docMk/>
            <pc:sldMk cId="3464920237" sldId="268"/>
            <ac:spMk id="11" creationId="{8CC82757-F96F-41CB-B2B8-49689F4362A3}"/>
          </ac:spMkLst>
        </pc:spChg>
        <pc:graphicFrameChg chg="add">
          <ac:chgData name="Zita Draper" userId="b063123c-f51f-481b-b99c-f574606c9ace" providerId="ADAL" clId="{8C000FCF-683D-4417-9CF7-397109C2B3CD}" dt="2023-03-29T12:51:25.047" v="7822" actId="26606"/>
          <ac:graphicFrameMkLst>
            <pc:docMk/>
            <pc:sldMk cId="3464920237" sldId="268"/>
            <ac:graphicFrameMk id="5" creationId="{4DEE7D4C-EAD0-B06B-6B64-ECB773A88291}"/>
          </ac:graphicFrameMkLst>
        </pc:graphicFrameChg>
        <pc:picChg chg="add">
          <ac:chgData name="Zita Draper" userId="b063123c-f51f-481b-b99c-f574606c9ace" providerId="ADAL" clId="{8C000FCF-683D-4417-9CF7-397109C2B3CD}" dt="2023-03-29T12:51:25.047" v="7822" actId="26606"/>
          <ac:picMkLst>
            <pc:docMk/>
            <pc:sldMk cId="3464920237" sldId="268"/>
            <ac:picMk id="13" creationId="{FA37F53D-999D-4551-B3F8-064DBF315562}"/>
          </ac:picMkLst>
        </pc:picChg>
        <pc:picChg chg="add">
          <ac:chgData name="Zita Draper" userId="b063123c-f51f-481b-b99c-f574606c9ace" providerId="ADAL" clId="{8C000FCF-683D-4417-9CF7-397109C2B3CD}" dt="2023-03-29T12:51:25.047" v="7822" actId="26606"/>
          <ac:picMkLst>
            <pc:docMk/>
            <pc:sldMk cId="3464920237" sldId="268"/>
            <ac:picMk id="15" creationId="{A9C99389-A1E4-4A6F-BF8E-9013FF049140}"/>
          </ac:picMkLst>
        </pc:picChg>
      </pc:sldChg>
      <pc:sldChg chg="addSp delSp modSp mod setBg">
        <pc:chgData name="Zita Draper" userId="b063123c-f51f-481b-b99c-f574606c9ace" providerId="ADAL" clId="{8C000FCF-683D-4417-9CF7-397109C2B3CD}" dt="2023-03-29T12:51:28.994" v="7823" actId="26606"/>
        <pc:sldMkLst>
          <pc:docMk/>
          <pc:sldMk cId="2084667269" sldId="269"/>
        </pc:sldMkLst>
        <pc:spChg chg="mod">
          <ac:chgData name="Zita Draper" userId="b063123c-f51f-481b-b99c-f574606c9ace" providerId="ADAL" clId="{8C000FCF-683D-4417-9CF7-397109C2B3CD}" dt="2023-03-29T12:51:28.994" v="7823" actId="26606"/>
          <ac:spMkLst>
            <pc:docMk/>
            <pc:sldMk cId="2084667269" sldId="269"/>
            <ac:spMk id="2" creationId="{B838D6CD-DCAA-4D94-684F-220A3A9BBD77}"/>
          </ac:spMkLst>
        </pc:spChg>
        <pc:spChg chg="del mod">
          <ac:chgData name="Zita Draper" userId="b063123c-f51f-481b-b99c-f574606c9ace" providerId="ADAL" clId="{8C000FCF-683D-4417-9CF7-397109C2B3CD}" dt="2023-03-29T12:51:28.994" v="7823" actId="26606"/>
          <ac:spMkLst>
            <pc:docMk/>
            <pc:sldMk cId="2084667269" sldId="269"/>
            <ac:spMk id="3" creationId="{1DDAD55A-E158-0A7E-042F-96B61BE0596A}"/>
          </ac:spMkLst>
        </pc:spChg>
        <pc:spChg chg="add">
          <ac:chgData name="Zita Draper" userId="b063123c-f51f-481b-b99c-f574606c9ace" providerId="ADAL" clId="{8C000FCF-683D-4417-9CF7-397109C2B3CD}" dt="2023-03-29T12:51:28.994" v="7823" actId="26606"/>
          <ac:spMkLst>
            <pc:docMk/>
            <pc:sldMk cId="2084667269" sldId="269"/>
            <ac:spMk id="9" creationId="{12CC1C37-8BC7-4374-8300-E73C369150D7}"/>
          </ac:spMkLst>
        </pc:spChg>
        <pc:spChg chg="add">
          <ac:chgData name="Zita Draper" userId="b063123c-f51f-481b-b99c-f574606c9ace" providerId="ADAL" clId="{8C000FCF-683D-4417-9CF7-397109C2B3CD}" dt="2023-03-29T12:51:28.994" v="7823" actId="26606"/>
          <ac:spMkLst>
            <pc:docMk/>
            <pc:sldMk cId="2084667269" sldId="269"/>
            <ac:spMk id="11" creationId="{8CC82757-F96F-41CB-B2B8-49689F4362A3}"/>
          </ac:spMkLst>
        </pc:spChg>
        <pc:graphicFrameChg chg="add">
          <ac:chgData name="Zita Draper" userId="b063123c-f51f-481b-b99c-f574606c9ace" providerId="ADAL" clId="{8C000FCF-683D-4417-9CF7-397109C2B3CD}" dt="2023-03-29T12:51:28.994" v="7823" actId="26606"/>
          <ac:graphicFrameMkLst>
            <pc:docMk/>
            <pc:sldMk cId="2084667269" sldId="269"/>
            <ac:graphicFrameMk id="5" creationId="{98046841-FC9C-B568-61F5-D10F17C9393D}"/>
          </ac:graphicFrameMkLst>
        </pc:graphicFrameChg>
        <pc:picChg chg="add">
          <ac:chgData name="Zita Draper" userId="b063123c-f51f-481b-b99c-f574606c9ace" providerId="ADAL" clId="{8C000FCF-683D-4417-9CF7-397109C2B3CD}" dt="2023-03-29T12:51:28.994" v="7823" actId="26606"/>
          <ac:picMkLst>
            <pc:docMk/>
            <pc:sldMk cId="2084667269" sldId="269"/>
            <ac:picMk id="13" creationId="{FA37F53D-999D-4551-B3F8-064DBF315562}"/>
          </ac:picMkLst>
        </pc:picChg>
        <pc:picChg chg="add">
          <ac:chgData name="Zita Draper" userId="b063123c-f51f-481b-b99c-f574606c9ace" providerId="ADAL" clId="{8C000FCF-683D-4417-9CF7-397109C2B3CD}" dt="2023-03-29T12:51:28.994" v="7823" actId="26606"/>
          <ac:picMkLst>
            <pc:docMk/>
            <pc:sldMk cId="2084667269" sldId="269"/>
            <ac:picMk id="15" creationId="{A9C99389-A1E4-4A6F-BF8E-9013FF049140}"/>
          </ac:picMkLst>
        </pc:picChg>
      </pc:sldChg>
      <pc:sldChg chg="addSp delSp modSp mod setBg">
        <pc:chgData name="Zita Draper" userId="b063123c-f51f-481b-b99c-f574606c9ace" providerId="ADAL" clId="{8C000FCF-683D-4417-9CF7-397109C2B3CD}" dt="2023-03-29T12:51:33.660" v="7824" actId="26606"/>
        <pc:sldMkLst>
          <pc:docMk/>
          <pc:sldMk cId="2940442783" sldId="270"/>
        </pc:sldMkLst>
        <pc:spChg chg="mod">
          <ac:chgData name="Zita Draper" userId="b063123c-f51f-481b-b99c-f574606c9ace" providerId="ADAL" clId="{8C000FCF-683D-4417-9CF7-397109C2B3CD}" dt="2023-03-29T12:51:33.660" v="7824" actId="26606"/>
          <ac:spMkLst>
            <pc:docMk/>
            <pc:sldMk cId="2940442783" sldId="270"/>
            <ac:spMk id="2" creationId="{2D097083-FB35-9295-BEF5-36A00E22B77E}"/>
          </ac:spMkLst>
        </pc:spChg>
        <pc:spChg chg="del mod">
          <ac:chgData name="Zita Draper" userId="b063123c-f51f-481b-b99c-f574606c9ace" providerId="ADAL" clId="{8C000FCF-683D-4417-9CF7-397109C2B3CD}" dt="2023-03-29T12:51:33.660" v="7824" actId="26606"/>
          <ac:spMkLst>
            <pc:docMk/>
            <pc:sldMk cId="2940442783" sldId="270"/>
            <ac:spMk id="3" creationId="{C31DF67F-4E31-BC9D-9990-5BC4DDB256B2}"/>
          </ac:spMkLst>
        </pc:spChg>
        <pc:spChg chg="add">
          <ac:chgData name="Zita Draper" userId="b063123c-f51f-481b-b99c-f574606c9ace" providerId="ADAL" clId="{8C000FCF-683D-4417-9CF7-397109C2B3CD}" dt="2023-03-29T12:51:33.660" v="7824" actId="26606"/>
          <ac:spMkLst>
            <pc:docMk/>
            <pc:sldMk cId="2940442783" sldId="270"/>
            <ac:spMk id="9" creationId="{12CC1C37-8BC7-4374-8300-E73C369150D7}"/>
          </ac:spMkLst>
        </pc:spChg>
        <pc:spChg chg="add">
          <ac:chgData name="Zita Draper" userId="b063123c-f51f-481b-b99c-f574606c9ace" providerId="ADAL" clId="{8C000FCF-683D-4417-9CF7-397109C2B3CD}" dt="2023-03-29T12:51:33.660" v="7824" actId="26606"/>
          <ac:spMkLst>
            <pc:docMk/>
            <pc:sldMk cId="2940442783" sldId="270"/>
            <ac:spMk id="11" creationId="{8CC82757-F96F-41CB-B2B8-49689F4362A3}"/>
          </ac:spMkLst>
        </pc:spChg>
        <pc:graphicFrameChg chg="add">
          <ac:chgData name="Zita Draper" userId="b063123c-f51f-481b-b99c-f574606c9ace" providerId="ADAL" clId="{8C000FCF-683D-4417-9CF7-397109C2B3CD}" dt="2023-03-29T12:51:33.660" v="7824" actId="26606"/>
          <ac:graphicFrameMkLst>
            <pc:docMk/>
            <pc:sldMk cId="2940442783" sldId="270"/>
            <ac:graphicFrameMk id="5" creationId="{9F8B1E17-7CD5-C0DD-F2C1-1C90EC74744C}"/>
          </ac:graphicFrameMkLst>
        </pc:graphicFrameChg>
        <pc:picChg chg="add">
          <ac:chgData name="Zita Draper" userId="b063123c-f51f-481b-b99c-f574606c9ace" providerId="ADAL" clId="{8C000FCF-683D-4417-9CF7-397109C2B3CD}" dt="2023-03-29T12:51:33.660" v="7824" actId="26606"/>
          <ac:picMkLst>
            <pc:docMk/>
            <pc:sldMk cId="2940442783" sldId="270"/>
            <ac:picMk id="13" creationId="{FA37F53D-999D-4551-B3F8-064DBF315562}"/>
          </ac:picMkLst>
        </pc:picChg>
        <pc:picChg chg="add">
          <ac:chgData name="Zita Draper" userId="b063123c-f51f-481b-b99c-f574606c9ace" providerId="ADAL" clId="{8C000FCF-683D-4417-9CF7-397109C2B3CD}" dt="2023-03-29T12:51:33.660" v="7824" actId="26606"/>
          <ac:picMkLst>
            <pc:docMk/>
            <pc:sldMk cId="2940442783" sldId="270"/>
            <ac:picMk id="15" creationId="{A9C99389-A1E4-4A6F-BF8E-9013FF049140}"/>
          </ac:picMkLst>
        </pc:picChg>
      </pc:sldChg>
      <pc:sldChg chg="addSp delSp modSp mod setBg">
        <pc:chgData name="Zita Draper" userId="b063123c-f51f-481b-b99c-f574606c9ace" providerId="ADAL" clId="{8C000FCF-683D-4417-9CF7-397109C2B3CD}" dt="2023-03-29T12:51:39.525" v="7825" actId="26606"/>
        <pc:sldMkLst>
          <pc:docMk/>
          <pc:sldMk cId="134768689" sldId="271"/>
        </pc:sldMkLst>
        <pc:spChg chg="mod">
          <ac:chgData name="Zita Draper" userId="b063123c-f51f-481b-b99c-f574606c9ace" providerId="ADAL" clId="{8C000FCF-683D-4417-9CF7-397109C2B3CD}" dt="2023-03-29T12:51:39.525" v="7825" actId="26606"/>
          <ac:spMkLst>
            <pc:docMk/>
            <pc:sldMk cId="134768689" sldId="271"/>
            <ac:spMk id="2" creationId="{A54B9DC5-CDD6-391D-3340-5E24ADC4CA37}"/>
          </ac:spMkLst>
        </pc:spChg>
        <pc:spChg chg="del mod">
          <ac:chgData name="Zita Draper" userId="b063123c-f51f-481b-b99c-f574606c9ace" providerId="ADAL" clId="{8C000FCF-683D-4417-9CF7-397109C2B3CD}" dt="2023-03-29T12:51:39.525" v="7825" actId="26606"/>
          <ac:spMkLst>
            <pc:docMk/>
            <pc:sldMk cId="134768689" sldId="271"/>
            <ac:spMk id="3" creationId="{140B1A0B-F291-7BFE-E4DE-4818B66A6735}"/>
          </ac:spMkLst>
        </pc:spChg>
        <pc:spChg chg="add">
          <ac:chgData name="Zita Draper" userId="b063123c-f51f-481b-b99c-f574606c9ace" providerId="ADAL" clId="{8C000FCF-683D-4417-9CF7-397109C2B3CD}" dt="2023-03-29T12:51:39.525" v="7825" actId="26606"/>
          <ac:spMkLst>
            <pc:docMk/>
            <pc:sldMk cId="134768689" sldId="271"/>
            <ac:spMk id="9" creationId="{12CC1C37-8BC7-4374-8300-E73C369150D7}"/>
          </ac:spMkLst>
        </pc:spChg>
        <pc:spChg chg="add">
          <ac:chgData name="Zita Draper" userId="b063123c-f51f-481b-b99c-f574606c9ace" providerId="ADAL" clId="{8C000FCF-683D-4417-9CF7-397109C2B3CD}" dt="2023-03-29T12:51:39.525" v="7825" actId="26606"/>
          <ac:spMkLst>
            <pc:docMk/>
            <pc:sldMk cId="134768689" sldId="271"/>
            <ac:spMk id="11" creationId="{8CC82757-F96F-41CB-B2B8-49689F4362A3}"/>
          </ac:spMkLst>
        </pc:spChg>
        <pc:graphicFrameChg chg="add">
          <ac:chgData name="Zita Draper" userId="b063123c-f51f-481b-b99c-f574606c9ace" providerId="ADAL" clId="{8C000FCF-683D-4417-9CF7-397109C2B3CD}" dt="2023-03-29T12:51:39.525" v="7825" actId="26606"/>
          <ac:graphicFrameMkLst>
            <pc:docMk/>
            <pc:sldMk cId="134768689" sldId="271"/>
            <ac:graphicFrameMk id="5" creationId="{1C68A861-A1C6-64B1-0858-A05004AC877A}"/>
          </ac:graphicFrameMkLst>
        </pc:graphicFrameChg>
        <pc:picChg chg="add">
          <ac:chgData name="Zita Draper" userId="b063123c-f51f-481b-b99c-f574606c9ace" providerId="ADAL" clId="{8C000FCF-683D-4417-9CF7-397109C2B3CD}" dt="2023-03-29T12:51:39.525" v="7825" actId="26606"/>
          <ac:picMkLst>
            <pc:docMk/>
            <pc:sldMk cId="134768689" sldId="271"/>
            <ac:picMk id="13" creationId="{FA37F53D-999D-4551-B3F8-064DBF315562}"/>
          </ac:picMkLst>
        </pc:picChg>
        <pc:picChg chg="add">
          <ac:chgData name="Zita Draper" userId="b063123c-f51f-481b-b99c-f574606c9ace" providerId="ADAL" clId="{8C000FCF-683D-4417-9CF7-397109C2B3CD}" dt="2023-03-29T12:51:39.525" v="7825" actId="26606"/>
          <ac:picMkLst>
            <pc:docMk/>
            <pc:sldMk cId="134768689" sldId="271"/>
            <ac:picMk id="15" creationId="{A9C99389-A1E4-4A6F-BF8E-9013FF049140}"/>
          </ac:picMkLst>
        </pc:picChg>
      </pc:sldChg>
      <pc:sldChg chg="addSp delSp modSp mod setBg">
        <pc:chgData name="Zita Draper" userId="b063123c-f51f-481b-b99c-f574606c9ace" providerId="ADAL" clId="{8C000FCF-683D-4417-9CF7-397109C2B3CD}" dt="2023-03-29T12:51:52.492" v="7827" actId="33524"/>
        <pc:sldMkLst>
          <pc:docMk/>
          <pc:sldMk cId="3359665558" sldId="272"/>
        </pc:sldMkLst>
        <pc:spChg chg="mod">
          <ac:chgData name="Zita Draper" userId="b063123c-f51f-481b-b99c-f574606c9ace" providerId="ADAL" clId="{8C000FCF-683D-4417-9CF7-397109C2B3CD}" dt="2023-03-29T12:51:44.414" v="7826" actId="26606"/>
          <ac:spMkLst>
            <pc:docMk/>
            <pc:sldMk cId="3359665558" sldId="272"/>
            <ac:spMk id="2" creationId="{92B781F1-4039-2489-5203-4A76D4E9119E}"/>
          </ac:spMkLst>
        </pc:spChg>
        <pc:spChg chg="del mod">
          <ac:chgData name="Zita Draper" userId="b063123c-f51f-481b-b99c-f574606c9ace" providerId="ADAL" clId="{8C000FCF-683D-4417-9CF7-397109C2B3CD}" dt="2023-03-29T12:51:44.414" v="7826" actId="26606"/>
          <ac:spMkLst>
            <pc:docMk/>
            <pc:sldMk cId="3359665558" sldId="272"/>
            <ac:spMk id="3" creationId="{8DDD6BB2-26D9-C357-4F9D-84E52970D819}"/>
          </ac:spMkLst>
        </pc:spChg>
        <pc:spChg chg="add">
          <ac:chgData name="Zita Draper" userId="b063123c-f51f-481b-b99c-f574606c9ace" providerId="ADAL" clId="{8C000FCF-683D-4417-9CF7-397109C2B3CD}" dt="2023-03-29T12:51:44.414" v="7826" actId="26606"/>
          <ac:spMkLst>
            <pc:docMk/>
            <pc:sldMk cId="3359665558" sldId="272"/>
            <ac:spMk id="9" creationId="{12CC1C37-8BC7-4374-8300-E73C369150D7}"/>
          </ac:spMkLst>
        </pc:spChg>
        <pc:spChg chg="add">
          <ac:chgData name="Zita Draper" userId="b063123c-f51f-481b-b99c-f574606c9ace" providerId="ADAL" clId="{8C000FCF-683D-4417-9CF7-397109C2B3CD}" dt="2023-03-29T12:51:44.414" v="7826" actId="26606"/>
          <ac:spMkLst>
            <pc:docMk/>
            <pc:sldMk cId="3359665558" sldId="272"/>
            <ac:spMk id="11" creationId="{8CC82757-F96F-41CB-B2B8-49689F4362A3}"/>
          </ac:spMkLst>
        </pc:spChg>
        <pc:graphicFrameChg chg="add mod">
          <ac:chgData name="Zita Draper" userId="b063123c-f51f-481b-b99c-f574606c9ace" providerId="ADAL" clId="{8C000FCF-683D-4417-9CF7-397109C2B3CD}" dt="2023-03-29T12:51:52.492" v="7827" actId="33524"/>
          <ac:graphicFrameMkLst>
            <pc:docMk/>
            <pc:sldMk cId="3359665558" sldId="272"/>
            <ac:graphicFrameMk id="5" creationId="{F907D301-1F90-11DB-29FA-5EC6E098975D}"/>
          </ac:graphicFrameMkLst>
        </pc:graphicFrameChg>
        <pc:picChg chg="add">
          <ac:chgData name="Zita Draper" userId="b063123c-f51f-481b-b99c-f574606c9ace" providerId="ADAL" clId="{8C000FCF-683D-4417-9CF7-397109C2B3CD}" dt="2023-03-29T12:51:44.414" v="7826" actId="26606"/>
          <ac:picMkLst>
            <pc:docMk/>
            <pc:sldMk cId="3359665558" sldId="272"/>
            <ac:picMk id="13" creationId="{FA37F53D-999D-4551-B3F8-064DBF315562}"/>
          </ac:picMkLst>
        </pc:picChg>
        <pc:picChg chg="add">
          <ac:chgData name="Zita Draper" userId="b063123c-f51f-481b-b99c-f574606c9ace" providerId="ADAL" clId="{8C000FCF-683D-4417-9CF7-397109C2B3CD}" dt="2023-03-29T12:51:44.414" v="7826" actId="26606"/>
          <ac:picMkLst>
            <pc:docMk/>
            <pc:sldMk cId="3359665558" sldId="272"/>
            <ac:picMk id="15" creationId="{A9C99389-A1E4-4A6F-BF8E-9013FF049140}"/>
          </ac:picMkLst>
        </pc:picChg>
      </pc:sldChg>
      <pc:sldChg chg="modSp del mod">
        <pc:chgData name="Zita Draper" userId="b063123c-f51f-481b-b99c-f574606c9ace" providerId="ADAL" clId="{8C000FCF-683D-4417-9CF7-397109C2B3CD}" dt="2023-03-29T12:44:02.626" v="7214" actId="2696"/>
        <pc:sldMkLst>
          <pc:docMk/>
          <pc:sldMk cId="469165777" sldId="273"/>
        </pc:sldMkLst>
        <pc:spChg chg="mod">
          <ac:chgData name="Zita Draper" userId="b063123c-f51f-481b-b99c-f574606c9ace" providerId="ADAL" clId="{8C000FCF-683D-4417-9CF7-397109C2B3CD}" dt="2023-03-29T12:42:10.978" v="7213" actId="14100"/>
          <ac:spMkLst>
            <pc:docMk/>
            <pc:sldMk cId="469165777" sldId="273"/>
            <ac:spMk id="2" creationId="{E20A6EF6-BD71-A19D-77AD-60312633C4E4}"/>
          </ac:spMkLst>
        </pc:spChg>
      </pc:sldChg>
      <pc:sldChg chg="del">
        <pc:chgData name="Zita Draper" userId="b063123c-f51f-481b-b99c-f574606c9ace" providerId="ADAL" clId="{8C000FCF-683D-4417-9CF7-397109C2B3CD}" dt="2023-03-29T09:47:25.126" v="5579" actId="2696"/>
        <pc:sldMkLst>
          <pc:docMk/>
          <pc:sldMk cId="287599338" sldId="274"/>
        </pc:sldMkLst>
      </pc:sldChg>
      <pc:sldChg chg="addSp delSp modSp mod setBg">
        <pc:chgData name="Zita Draper" userId="b063123c-f51f-481b-b99c-f574606c9ace" providerId="ADAL" clId="{8C000FCF-683D-4417-9CF7-397109C2B3CD}" dt="2023-03-29T12:52:06.934" v="7828" actId="26606"/>
        <pc:sldMkLst>
          <pc:docMk/>
          <pc:sldMk cId="3361156570" sldId="275"/>
        </pc:sldMkLst>
        <pc:spChg chg="mod">
          <ac:chgData name="Zita Draper" userId="b063123c-f51f-481b-b99c-f574606c9ace" providerId="ADAL" clId="{8C000FCF-683D-4417-9CF7-397109C2B3CD}" dt="2023-03-29T12:52:06.934" v="7828" actId="26606"/>
          <ac:spMkLst>
            <pc:docMk/>
            <pc:sldMk cId="3361156570" sldId="275"/>
            <ac:spMk id="2" creationId="{428E8D0E-63EA-8F51-7EF7-8FB4AA3C5E67}"/>
          </ac:spMkLst>
        </pc:spChg>
        <pc:spChg chg="del mod">
          <ac:chgData name="Zita Draper" userId="b063123c-f51f-481b-b99c-f574606c9ace" providerId="ADAL" clId="{8C000FCF-683D-4417-9CF7-397109C2B3CD}" dt="2023-03-29T12:52:06.934" v="7828" actId="26606"/>
          <ac:spMkLst>
            <pc:docMk/>
            <pc:sldMk cId="3361156570" sldId="275"/>
            <ac:spMk id="3" creationId="{CC374436-1029-71E9-6429-6C67B89DA03C}"/>
          </ac:spMkLst>
        </pc:spChg>
        <pc:spChg chg="add">
          <ac:chgData name="Zita Draper" userId="b063123c-f51f-481b-b99c-f574606c9ace" providerId="ADAL" clId="{8C000FCF-683D-4417-9CF7-397109C2B3CD}" dt="2023-03-29T12:52:06.934" v="7828" actId="26606"/>
          <ac:spMkLst>
            <pc:docMk/>
            <pc:sldMk cId="3361156570" sldId="275"/>
            <ac:spMk id="9" creationId="{12CC1C37-8BC7-4374-8300-E73C369150D7}"/>
          </ac:spMkLst>
        </pc:spChg>
        <pc:spChg chg="add">
          <ac:chgData name="Zita Draper" userId="b063123c-f51f-481b-b99c-f574606c9ace" providerId="ADAL" clId="{8C000FCF-683D-4417-9CF7-397109C2B3CD}" dt="2023-03-29T12:52:06.934" v="7828" actId="26606"/>
          <ac:spMkLst>
            <pc:docMk/>
            <pc:sldMk cId="3361156570" sldId="275"/>
            <ac:spMk id="11" creationId="{8CC82757-F96F-41CB-B2B8-49689F4362A3}"/>
          </ac:spMkLst>
        </pc:spChg>
        <pc:graphicFrameChg chg="add">
          <ac:chgData name="Zita Draper" userId="b063123c-f51f-481b-b99c-f574606c9ace" providerId="ADAL" clId="{8C000FCF-683D-4417-9CF7-397109C2B3CD}" dt="2023-03-29T12:52:06.934" v="7828" actId="26606"/>
          <ac:graphicFrameMkLst>
            <pc:docMk/>
            <pc:sldMk cId="3361156570" sldId="275"/>
            <ac:graphicFrameMk id="5" creationId="{6AC72DB7-88D3-1C26-DDC9-E7099149085A}"/>
          </ac:graphicFrameMkLst>
        </pc:graphicFrameChg>
        <pc:picChg chg="add">
          <ac:chgData name="Zita Draper" userId="b063123c-f51f-481b-b99c-f574606c9ace" providerId="ADAL" clId="{8C000FCF-683D-4417-9CF7-397109C2B3CD}" dt="2023-03-29T12:52:06.934" v="7828" actId="26606"/>
          <ac:picMkLst>
            <pc:docMk/>
            <pc:sldMk cId="3361156570" sldId="275"/>
            <ac:picMk id="13" creationId="{FA37F53D-999D-4551-B3F8-064DBF315562}"/>
          </ac:picMkLst>
        </pc:picChg>
        <pc:picChg chg="add">
          <ac:chgData name="Zita Draper" userId="b063123c-f51f-481b-b99c-f574606c9ace" providerId="ADAL" clId="{8C000FCF-683D-4417-9CF7-397109C2B3CD}" dt="2023-03-29T12:52:06.934" v="7828" actId="26606"/>
          <ac:picMkLst>
            <pc:docMk/>
            <pc:sldMk cId="3361156570" sldId="275"/>
            <ac:picMk id="15" creationId="{A9C99389-A1E4-4A6F-BF8E-9013FF049140}"/>
          </ac:picMkLst>
        </pc:picChg>
      </pc:sldChg>
      <pc:sldChg chg="addSp delSp modSp mod setBg">
        <pc:chgData name="Zita Draper" userId="b063123c-f51f-481b-b99c-f574606c9ace" providerId="ADAL" clId="{8C000FCF-683D-4417-9CF7-397109C2B3CD}" dt="2023-03-29T12:52:16.869" v="7830" actId="122"/>
        <pc:sldMkLst>
          <pc:docMk/>
          <pc:sldMk cId="1760261143" sldId="276"/>
        </pc:sldMkLst>
        <pc:spChg chg="mod">
          <ac:chgData name="Zita Draper" userId="b063123c-f51f-481b-b99c-f574606c9ace" providerId="ADAL" clId="{8C000FCF-683D-4417-9CF7-397109C2B3CD}" dt="2023-03-29T12:52:16.869" v="7830" actId="122"/>
          <ac:spMkLst>
            <pc:docMk/>
            <pc:sldMk cId="1760261143" sldId="276"/>
            <ac:spMk id="2" creationId="{928CBDF0-B00D-6EA3-8299-6309FB96BFA8}"/>
          </ac:spMkLst>
        </pc:spChg>
        <pc:spChg chg="del mod">
          <ac:chgData name="Zita Draper" userId="b063123c-f51f-481b-b99c-f574606c9ace" providerId="ADAL" clId="{8C000FCF-683D-4417-9CF7-397109C2B3CD}" dt="2023-03-29T12:52:11.298" v="7829" actId="26606"/>
          <ac:spMkLst>
            <pc:docMk/>
            <pc:sldMk cId="1760261143" sldId="276"/>
            <ac:spMk id="3" creationId="{BF23A243-201E-24B4-4F42-5D86761F7BBE}"/>
          </ac:spMkLst>
        </pc:spChg>
        <pc:spChg chg="add">
          <ac:chgData name="Zita Draper" userId="b063123c-f51f-481b-b99c-f574606c9ace" providerId="ADAL" clId="{8C000FCF-683D-4417-9CF7-397109C2B3CD}" dt="2023-03-29T12:52:11.298" v="7829" actId="26606"/>
          <ac:spMkLst>
            <pc:docMk/>
            <pc:sldMk cId="1760261143" sldId="276"/>
            <ac:spMk id="9" creationId="{12CC1C37-8BC7-4374-8300-E73C369150D7}"/>
          </ac:spMkLst>
        </pc:spChg>
        <pc:spChg chg="add">
          <ac:chgData name="Zita Draper" userId="b063123c-f51f-481b-b99c-f574606c9ace" providerId="ADAL" clId="{8C000FCF-683D-4417-9CF7-397109C2B3CD}" dt="2023-03-29T12:52:11.298" v="7829" actId="26606"/>
          <ac:spMkLst>
            <pc:docMk/>
            <pc:sldMk cId="1760261143" sldId="276"/>
            <ac:spMk id="11" creationId="{8CC82757-F96F-41CB-B2B8-49689F4362A3}"/>
          </ac:spMkLst>
        </pc:spChg>
        <pc:graphicFrameChg chg="add">
          <ac:chgData name="Zita Draper" userId="b063123c-f51f-481b-b99c-f574606c9ace" providerId="ADAL" clId="{8C000FCF-683D-4417-9CF7-397109C2B3CD}" dt="2023-03-29T12:52:11.298" v="7829" actId="26606"/>
          <ac:graphicFrameMkLst>
            <pc:docMk/>
            <pc:sldMk cId="1760261143" sldId="276"/>
            <ac:graphicFrameMk id="5" creationId="{78507BB3-FDBB-D3A9-7D21-816A3D2AB024}"/>
          </ac:graphicFrameMkLst>
        </pc:graphicFrameChg>
        <pc:picChg chg="add">
          <ac:chgData name="Zita Draper" userId="b063123c-f51f-481b-b99c-f574606c9ace" providerId="ADAL" clId="{8C000FCF-683D-4417-9CF7-397109C2B3CD}" dt="2023-03-29T12:52:11.298" v="7829" actId="26606"/>
          <ac:picMkLst>
            <pc:docMk/>
            <pc:sldMk cId="1760261143" sldId="276"/>
            <ac:picMk id="13" creationId="{FA37F53D-999D-4551-B3F8-064DBF315562}"/>
          </ac:picMkLst>
        </pc:picChg>
        <pc:picChg chg="add">
          <ac:chgData name="Zita Draper" userId="b063123c-f51f-481b-b99c-f574606c9ace" providerId="ADAL" clId="{8C000FCF-683D-4417-9CF7-397109C2B3CD}" dt="2023-03-29T12:52:11.298" v="7829" actId="26606"/>
          <ac:picMkLst>
            <pc:docMk/>
            <pc:sldMk cId="1760261143" sldId="276"/>
            <ac:picMk id="15" creationId="{A9C99389-A1E4-4A6F-BF8E-9013FF049140}"/>
          </ac:picMkLst>
        </pc:picChg>
      </pc:sldChg>
      <pc:sldChg chg="addSp delSp modSp mod setBg">
        <pc:chgData name="Zita Draper" userId="b063123c-f51f-481b-b99c-f574606c9ace" providerId="ADAL" clId="{8C000FCF-683D-4417-9CF7-397109C2B3CD}" dt="2023-03-29T12:53:13.458" v="7988" actId="14100"/>
        <pc:sldMkLst>
          <pc:docMk/>
          <pc:sldMk cId="386385064" sldId="277"/>
        </pc:sldMkLst>
        <pc:spChg chg="mod">
          <ac:chgData name="Zita Draper" userId="b063123c-f51f-481b-b99c-f574606c9ace" providerId="ADAL" clId="{8C000FCF-683D-4417-9CF7-397109C2B3CD}" dt="2023-03-29T12:53:13.458" v="7988" actId="14100"/>
          <ac:spMkLst>
            <pc:docMk/>
            <pc:sldMk cId="386385064" sldId="277"/>
            <ac:spMk id="2" creationId="{4BB34C6D-447D-0321-8875-BA946A500A9D}"/>
          </ac:spMkLst>
        </pc:spChg>
        <pc:spChg chg="del mod">
          <ac:chgData name="Zita Draper" userId="b063123c-f51f-481b-b99c-f574606c9ace" providerId="ADAL" clId="{8C000FCF-683D-4417-9CF7-397109C2B3CD}" dt="2023-03-29T12:53:05.075" v="7986" actId="26606"/>
          <ac:spMkLst>
            <pc:docMk/>
            <pc:sldMk cId="386385064" sldId="277"/>
            <ac:spMk id="3" creationId="{229B0FBC-03E9-79DF-1A71-20DBFB70F8C5}"/>
          </ac:spMkLst>
        </pc:spChg>
        <pc:spChg chg="add">
          <ac:chgData name="Zita Draper" userId="b063123c-f51f-481b-b99c-f574606c9ace" providerId="ADAL" clId="{8C000FCF-683D-4417-9CF7-397109C2B3CD}" dt="2023-03-29T12:53:05.075" v="7986" actId="26606"/>
          <ac:spMkLst>
            <pc:docMk/>
            <pc:sldMk cId="386385064" sldId="277"/>
            <ac:spMk id="9" creationId="{12CC1C37-8BC7-4374-8300-E73C369150D7}"/>
          </ac:spMkLst>
        </pc:spChg>
        <pc:spChg chg="add">
          <ac:chgData name="Zita Draper" userId="b063123c-f51f-481b-b99c-f574606c9ace" providerId="ADAL" clId="{8C000FCF-683D-4417-9CF7-397109C2B3CD}" dt="2023-03-29T12:53:05.075" v="7986" actId="26606"/>
          <ac:spMkLst>
            <pc:docMk/>
            <pc:sldMk cId="386385064" sldId="277"/>
            <ac:spMk id="11" creationId="{8CC82757-F96F-41CB-B2B8-49689F4362A3}"/>
          </ac:spMkLst>
        </pc:spChg>
        <pc:graphicFrameChg chg="add">
          <ac:chgData name="Zita Draper" userId="b063123c-f51f-481b-b99c-f574606c9ace" providerId="ADAL" clId="{8C000FCF-683D-4417-9CF7-397109C2B3CD}" dt="2023-03-29T12:53:05.075" v="7986" actId="26606"/>
          <ac:graphicFrameMkLst>
            <pc:docMk/>
            <pc:sldMk cId="386385064" sldId="277"/>
            <ac:graphicFrameMk id="5" creationId="{2216379F-95BD-7B04-2315-E55138F0BBEB}"/>
          </ac:graphicFrameMkLst>
        </pc:graphicFrameChg>
        <pc:picChg chg="add">
          <ac:chgData name="Zita Draper" userId="b063123c-f51f-481b-b99c-f574606c9ace" providerId="ADAL" clId="{8C000FCF-683D-4417-9CF7-397109C2B3CD}" dt="2023-03-29T12:53:05.075" v="7986" actId="26606"/>
          <ac:picMkLst>
            <pc:docMk/>
            <pc:sldMk cId="386385064" sldId="277"/>
            <ac:picMk id="13" creationId="{FA37F53D-999D-4551-B3F8-064DBF315562}"/>
          </ac:picMkLst>
        </pc:picChg>
        <pc:picChg chg="add">
          <ac:chgData name="Zita Draper" userId="b063123c-f51f-481b-b99c-f574606c9ace" providerId="ADAL" clId="{8C000FCF-683D-4417-9CF7-397109C2B3CD}" dt="2023-03-29T12:53:05.075" v="7986" actId="26606"/>
          <ac:picMkLst>
            <pc:docMk/>
            <pc:sldMk cId="386385064" sldId="277"/>
            <ac:picMk id="15" creationId="{A9C99389-A1E4-4A6F-BF8E-9013FF049140}"/>
          </ac:picMkLst>
        </pc:picChg>
      </pc:sldChg>
      <pc:sldChg chg="addSp delSp modSp mod setBg">
        <pc:chgData name="Zita Draper" userId="b063123c-f51f-481b-b99c-f574606c9ace" providerId="ADAL" clId="{8C000FCF-683D-4417-9CF7-397109C2B3CD}" dt="2023-03-30T10:49:40.554" v="9304"/>
        <pc:sldMkLst>
          <pc:docMk/>
          <pc:sldMk cId="1556749272" sldId="278"/>
        </pc:sldMkLst>
        <pc:spChg chg="mod">
          <ac:chgData name="Zita Draper" userId="b063123c-f51f-481b-b99c-f574606c9ace" providerId="ADAL" clId="{8C000FCF-683D-4417-9CF7-397109C2B3CD}" dt="2023-03-29T13:09:25.737" v="9296" actId="26606"/>
          <ac:spMkLst>
            <pc:docMk/>
            <pc:sldMk cId="1556749272" sldId="278"/>
            <ac:spMk id="2" creationId="{F9E8BFFB-43B1-BBB2-78B1-5994C0B845F6}"/>
          </ac:spMkLst>
        </pc:spChg>
        <pc:spChg chg="del mod">
          <ac:chgData name="Zita Draper" userId="b063123c-f51f-481b-b99c-f574606c9ace" providerId="ADAL" clId="{8C000FCF-683D-4417-9CF7-397109C2B3CD}" dt="2023-03-29T13:09:25.737" v="9296" actId="26606"/>
          <ac:spMkLst>
            <pc:docMk/>
            <pc:sldMk cId="1556749272" sldId="278"/>
            <ac:spMk id="3" creationId="{B7969925-8384-BB9C-A89E-7DF1252FDF74}"/>
          </ac:spMkLst>
        </pc:spChg>
        <pc:spChg chg="add">
          <ac:chgData name="Zita Draper" userId="b063123c-f51f-481b-b99c-f574606c9ace" providerId="ADAL" clId="{8C000FCF-683D-4417-9CF7-397109C2B3CD}" dt="2023-03-29T13:09:25.737" v="9296" actId="26606"/>
          <ac:spMkLst>
            <pc:docMk/>
            <pc:sldMk cId="1556749272" sldId="278"/>
            <ac:spMk id="9" creationId="{12CC1C37-8BC7-4374-8300-E73C369150D7}"/>
          </ac:spMkLst>
        </pc:spChg>
        <pc:spChg chg="add">
          <ac:chgData name="Zita Draper" userId="b063123c-f51f-481b-b99c-f574606c9ace" providerId="ADAL" clId="{8C000FCF-683D-4417-9CF7-397109C2B3CD}" dt="2023-03-29T13:09:25.737" v="9296" actId="26606"/>
          <ac:spMkLst>
            <pc:docMk/>
            <pc:sldMk cId="1556749272" sldId="278"/>
            <ac:spMk id="11" creationId="{8CC82757-F96F-41CB-B2B8-49689F4362A3}"/>
          </ac:spMkLst>
        </pc:spChg>
        <pc:graphicFrameChg chg="add mod">
          <ac:chgData name="Zita Draper" userId="b063123c-f51f-481b-b99c-f574606c9ace" providerId="ADAL" clId="{8C000FCF-683D-4417-9CF7-397109C2B3CD}" dt="2023-03-30T10:49:40.554" v="9304"/>
          <ac:graphicFrameMkLst>
            <pc:docMk/>
            <pc:sldMk cId="1556749272" sldId="278"/>
            <ac:graphicFrameMk id="5" creationId="{E595C811-846D-1CF9-9305-561F6400A563}"/>
          </ac:graphicFrameMkLst>
        </pc:graphicFrameChg>
        <pc:picChg chg="add">
          <ac:chgData name="Zita Draper" userId="b063123c-f51f-481b-b99c-f574606c9ace" providerId="ADAL" clId="{8C000FCF-683D-4417-9CF7-397109C2B3CD}" dt="2023-03-29T13:09:25.737" v="9296" actId="26606"/>
          <ac:picMkLst>
            <pc:docMk/>
            <pc:sldMk cId="1556749272" sldId="278"/>
            <ac:picMk id="13" creationId="{FA37F53D-999D-4551-B3F8-064DBF315562}"/>
          </ac:picMkLst>
        </pc:picChg>
        <pc:picChg chg="add">
          <ac:chgData name="Zita Draper" userId="b063123c-f51f-481b-b99c-f574606c9ace" providerId="ADAL" clId="{8C000FCF-683D-4417-9CF7-397109C2B3CD}" dt="2023-03-29T13:09:25.737" v="9296" actId="26606"/>
          <ac:picMkLst>
            <pc:docMk/>
            <pc:sldMk cId="1556749272" sldId="278"/>
            <ac:picMk id="15" creationId="{A9C99389-A1E4-4A6F-BF8E-9013FF049140}"/>
          </ac:picMkLst>
        </pc:picChg>
      </pc:sldChg>
      <pc:sldChg chg="del">
        <pc:chgData name="Zita Draper" userId="b063123c-f51f-481b-b99c-f574606c9ace" providerId="ADAL" clId="{8C000FCF-683D-4417-9CF7-397109C2B3CD}" dt="2023-03-29T09:47:30.145" v="5580" actId="2696"/>
        <pc:sldMkLst>
          <pc:docMk/>
          <pc:sldMk cId="549982532" sldId="279"/>
        </pc:sldMkLst>
      </pc:sldChg>
      <pc:sldChg chg="del">
        <pc:chgData name="Zita Draper" userId="b063123c-f51f-481b-b99c-f574606c9ace" providerId="ADAL" clId="{8C000FCF-683D-4417-9CF7-397109C2B3CD}" dt="2023-03-29T09:47:30.429" v="5581" actId="2696"/>
        <pc:sldMkLst>
          <pc:docMk/>
          <pc:sldMk cId="2106320260" sldId="280"/>
        </pc:sldMkLst>
      </pc:sldChg>
      <pc:sldChg chg="addSp delSp modSp mod setBg">
        <pc:chgData name="Zita Draper" userId="b063123c-f51f-481b-b99c-f574606c9ace" providerId="ADAL" clId="{8C000FCF-683D-4417-9CF7-397109C2B3CD}" dt="2023-03-29T13:09:42.840" v="9299" actId="26606"/>
        <pc:sldMkLst>
          <pc:docMk/>
          <pc:sldMk cId="1292247470" sldId="281"/>
        </pc:sldMkLst>
        <pc:spChg chg="mod">
          <ac:chgData name="Zita Draper" userId="b063123c-f51f-481b-b99c-f574606c9ace" providerId="ADAL" clId="{8C000FCF-683D-4417-9CF7-397109C2B3CD}" dt="2023-03-29T13:09:42.840" v="9299" actId="26606"/>
          <ac:spMkLst>
            <pc:docMk/>
            <pc:sldMk cId="1292247470" sldId="281"/>
            <ac:spMk id="2" creationId="{62032A16-C327-8EF0-4EC1-C9F3C4C500CF}"/>
          </ac:spMkLst>
        </pc:spChg>
        <pc:spChg chg="del mod">
          <ac:chgData name="Zita Draper" userId="b063123c-f51f-481b-b99c-f574606c9ace" providerId="ADAL" clId="{8C000FCF-683D-4417-9CF7-397109C2B3CD}" dt="2023-03-29T13:09:42.840" v="9299" actId="26606"/>
          <ac:spMkLst>
            <pc:docMk/>
            <pc:sldMk cId="1292247470" sldId="281"/>
            <ac:spMk id="3" creationId="{28A5756D-4B51-749A-457C-F0309A0206F2}"/>
          </ac:spMkLst>
        </pc:spChg>
        <pc:spChg chg="add">
          <ac:chgData name="Zita Draper" userId="b063123c-f51f-481b-b99c-f574606c9ace" providerId="ADAL" clId="{8C000FCF-683D-4417-9CF7-397109C2B3CD}" dt="2023-03-29T13:09:42.840" v="9299" actId="26606"/>
          <ac:spMkLst>
            <pc:docMk/>
            <pc:sldMk cId="1292247470" sldId="281"/>
            <ac:spMk id="9" creationId="{12CC1C37-8BC7-4374-8300-E73C369150D7}"/>
          </ac:spMkLst>
        </pc:spChg>
        <pc:spChg chg="add">
          <ac:chgData name="Zita Draper" userId="b063123c-f51f-481b-b99c-f574606c9ace" providerId="ADAL" clId="{8C000FCF-683D-4417-9CF7-397109C2B3CD}" dt="2023-03-29T13:09:42.840" v="9299" actId="26606"/>
          <ac:spMkLst>
            <pc:docMk/>
            <pc:sldMk cId="1292247470" sldId="281"/>
            <ac:spMk id="11" creationId="{8CC82757-F96F-41CB-B2B8-49689F4362A3}"/>
          </ac:spMkLst>
        </pc:spChg>
        <pc:graphicFrameChg chg="add">
          <ac:chgData name="Zita Draper" userId="b063123c-f51f-481b-b99c-f574606c9ace" providerId="ADAL" clId="{8C000FCF-683D-4417-9CF7-397109C2B3CD}" dt="2023-03-29T13:09:42.840" v="9299" actId="26606"/>
          <ac:graphicFrameMkLst>
            <pc:docMk/>
            <pc:sldMk cId="1292247470" sldId="281"/>
            <ac:graphicFrameMk id="5" creationId="{1EAC9770-67A0-8A20-F567-17499BE32131}"/>
          </ac:graphicFrameMkLst>
        </pc:graphicFrameChg>
        <pc:picChg chg="add">
          <ac:chgData name="Zita Draper" userId="b063123c-f51f-481b-b99c-f574606c9ace" providerId="ADAL" clId="{8C000FCF-683D-4417-9CF7-397109C2B3CD}" dt="2023-03-29T13:09:42.840" v="9299" actId="26606"/>
          <ac:picMkLst>
            <pc:docMk/>
            <pc:sldMk cId="1292247470" sldId="281"/>
            <ac:picMk id="13" creationId="{FA37F53D-999D-4551-B3F8-064DBF315562}"/>
          </ac:picMkLst>
        </pc:picChg>
        <pc:picChg chg="add">
          <ac:chgData name="Zita Draper" userId="b063123c-f51f-481b-b99c-f574606c9ace" providerId="ADAL" clId="{8C000FCF-683D-4417-9CF7-397109C2B3CD}" dt="2023-03-29T13:09:42.840" v="9299" actId="26606"/>
          <ac:picMkLst>
            <pc:docMk/>
            <pc:sldMk cId="1292247470" sldId="281"/>
            <ac:picMk id="15" creationId="{A9C99389-A1E4-4A6F-BF8E-9013FF049140}"/>
          </ac:picMkLst>
        </pc:picChg>
      </pc:sldChg>
      <pc:sldChg chg="modSp del mod">
        <pc:chgData name="Zita Draper" userId="b063123c-f51f-481b-b99c-f574606c9ace" providerId="ADAL" clId="{8C000FCF-683D-4417-9CF7-397109C2B3CD}" dt="2023-03-29T13:04:24.525" v="8772" actId="2696"/>
        <pc:sldMkLst>
          <pc:docMk/>
          <pc:sldMk cId="3771556054" sldId="282"/>
        </pc:sldMkLst>
        <pc:spChg chg="mod">
          <ac:chgData name="Zita Draper" userId="b063123c-f51f-481b-b99c-f574606c9ace" providerId="ADAL" clId="{8C000FCF-683D-4417-9CF7-397109C2B3CD}" dt="2023-03-29T09:47:01.612" v="5560" actId="122"/>
          <ac:spMkLst>
            <pc:docMk/>
            <pc:sldMk cId="3771556054" sldId="282"/>
            <ac:spMk id="2" creationId="{942078A4-DBD4-ED01-AA41-CEF7464E8542}"/>
          </ac:spMkLst>
        </pc:spChg>
      </pc:sldChg>
      <pc:sldChg chg="addSp delSp modSp mod modClrScheme chgLayout">
        <pc:chgData name="Zita Draper" userId="b063123c-f51f-481b-b99c-f574606c9ace" providerId="ADAL" clId="{8C000FCF-683D-4417-9CF7-397109C2B3CD}" dt="2023-03-29T08:55:29.110" v="740" actId="478"/>
        <pc:sldMkLst>
          <pc:docMk/>
          <pc:sldMk cId="3754418103" sldId="283"/>
        </pc:sldMkLst>
        <pc:spChg chg="del mod ord">
          <ac:chgData name="Zita Draper" userId="b063123c-f51f-481b-b99c-f574606c9ace" providerId="ADAL" clId="{8C000FCF-683D-4417-9CF7-397109C2B3CD}" dt="2023-03-29T08:55:14.680" v="712" actId="700"/>
          <ac:spMkLst>
            <pc:docMk/>
            <pc:sldMk cId="3754418103" sldId="283"/>
            <ac:spMk id="2" creationId="{ED3E7FAA-2FAE-E935-888E-9FDDBB253C7F}"/>
          </ac:spMkLst>
        </pc:spChg>
        <pc:spChg chg="del mod ord">
          <ac:chgData name="Zita Draper" userId="b063123c-f51f-481b-b99c-f574606c9ace" providerId="ADAL" clId="{8C000FCF-683D-4417-9CF7-397109C2B3CD}" dt="2023-03-29T08:55:14.680" v="712" actId="700"/>
          <ac:spMkLst>
            <pc:docMk/>
            <pc:sldMk cId="3754418103" sldId="283"/>
            <ac:spMk id="3" creationId="{7A5B7150-58A1-C921-C74B-DAD017F49333}"/>
          </ac:spMkLst>
        </pc:spChg>
        <pc:spChg chg="add mod ord">
          <ac:chgData name="Zita Draper" userId="b063123c-f51f-481b-b99c-f574606c9ace" providerId="ADAL" clId="{8C000FCF-683D-4417-9CF7-397109C2B3CD}" dt="2023-03-29T08:55:26.479" v="739" actId="115"/>
          <ac:spMkLst>
            <pc:docMk/>
            <pc:sldMk cId="3754418103" sldId="283"/>
            <ac:spMk id="4" creationId="{0237BEBA-E812-6C11-CFF3-3A3FA37EF29B}"/>
          </ac:spMkLst>
        </pc:spChg>
        <pc:spChg chg="add del mod ord">
          <ac:chgData name="Zita Draper" userId="b063123c-f51f-481b-b99c-f574606c9ace" providerId="ADAL" clId="{8C000FCF-683D-4417-9CF7-397109C2B3CD}" dt="2023-03-29T08:55:29.110" v="740" actId="478"/>
          <ac:spMkLst>
            <pc:docMk/>
            <pc:sldMk cId="3754418103" sldId="283"/>
            <ac:spMk id="5" creationId="{809A79E7-25A7-FE86-71EA-64AFEDAE3B9C}"/>
          </ac:spMkLst>
        </pc:spChg>
      </pc:sldChg>
      <pc:sldChg chg="addSp delSp modSp mod setBg">
        <pc:chgData name="Zita Draper" userId="b063123c-f51f-481b-b99c-f574606c9ace" providerId="ADAL" clId="{8C000FCF-683D-4417-9CF7-397109C2B3CD}" dt="2023-03-29T09:18:02.228" v="3403" actId="403"/>
        <pc:sldMkLst>
          <pc:docMk/>
          <pc:sldMk cId="3705103850" sldId="284"/>
        </pc:sldMkLst>
        <pc:spChg chg="mod">
          <ac:chgData name="Zita Draper" userId="b063123c-f51f-481b-b99c-f574606c9ace" providerId="ADAL" clId="{8C000FCF-683D-4417-9CF7-397109C2B3CD}" dt="2023-03-29T09:18:02.228" v="3403" actId="403"/>
          <ac:spMkLst>
            <pc:docMk/>
            <pc:sldMk cId="3705103850" sldId="284"/>
            <ac:spMk id="2" creationId="{0E25D1D3-1F9A-A24F-88DA-1C7EDA6CA952}"/>
          </ac:spMkLst>
        </pc:spChg>
        <pc:spChg chg="del mod">
          <ac:chgData name="Zita Draper" userId="b063123c-f51f-481b-b99c-f574606c9ace" providerId="ADAL" clId="{8C000FCF-683D-4417-9CF7-397109C2B3CD}" dt="2023-03-29T09:17:53.204" v="3402" actId="26606"/>
          <ac:spMkLst>
            <pc:docMk/>
            <pc:sldMk cId="3705103850" sldId="284"/>
            <ac:spMk id="3" creationId="{9A318635-7331-465B-3E51-75AB66A74A59}"/>
          </ac:spMkLst>
        </pc:spChg>
        <pc:spChg chg="add">
          <ac:chgData name="Zita Draper" userId="b063123c-f51f-481b-b99c-f574606c9ace" providerId="ADAL" clId="{8C000FCF-683D-4417-9CF7-397109C2B3CD}" dt="2023-03-29T09:17:53.204" v="3402" actId="26606"/>
          <ac:spMkLst>
            <pc:docMk/>
            <pc:sldMk cId="3705103850" sldId="284"/>
            <ac:spMk id="9" creationId="{12CC1C37-8BC7-4374-8300-E73C369150D7}"/>
          </ac:spMkLst>
        </pc:spChg>
        <pc:spChg chg="add">
          <ac:chgData name="Zita Draper" userId="b063123c-f51f-481b-b99c-f574606c9ace" providerId="ADAL" clId="{8C000FCF-683D-4417-9CF7-397109C2B3CD}" dt="2023-03-29T09:17:53.204" v="3402" actId="26606"/>
          <ac:spMkLst>
            <pc:docMk/>
            <pc:sldMk cId="3705103850" sldId="284"/>
            <ac:spMk id="11" creationId="{8CC82757-F96F-41CB-B2B8-49689F4362A3}"/>
          </ac:spMkLst>
        </pc:spChg>
        <pc:graphicFrameChg chg="add">
          <ac:chgData name="Zita Draper" userId="b063123c-f51f-481b-b99c-f574606c9ace" providerId="ADAL" clId="{8C000FCF-683D-4417-9CF7-397109C2B3CD}" dt="2023-03-29T09:17:53.204" v="3402" actId="26606"/>
          <ac:graphicFrameMkLst>
            <pc:docMk/>
            <pc:sldMk cId="3705103850" sldId="284"/>
            <ac:graphicFrameMk id="5" creationId="{81D92FAC-56E9-8C50-9094-FC9779C28087}"/>
          </ac:graphicFrameMkLst>
        </pc:graphicFrameChg>
        <pc:picChg chg="add">
          <ac:chgData name="Zita Draper" userId="b063123c-f51f-481b-b99c-f574606c9ace" providerId="ADAL" clId="{8C000FCF-683D-4417-9CF7-397109C2B3CD}" dt="2023-03-29T09:17:53.204" v="3402" actId="26606"/>
          <ac:picMkLst>
            <pc:docMk/>
            <pc:sldMk cId="3705103850" sldId="284"/>
            <ac:picMk id="13" creationId="{FA37F53D-999D-4551-B3F8-064DBF315562}"/>
          </ac:picMkLst>
        </pc:picChg>
        <pc:picChg chg="add">
          <ac:chgData name="Zita Draper" userId="b063123c-f51f-481b-b99c-f574606c9ace" providerId="ADAL" clId="{8C000FCF-683D-4417-9CF7-397109C2B3CD}" dt="2023-03-29T09:17:53.204" v="3402" actId="26606"/>
          <ac:picMkLst>
            <pc:docMk/>
            <pc:sldMk cId="3705103850" sldId="284"/>
            <ac:picMk id="15" creationId="{A9C99389-A1E4-4A6F-BF8E-9013FF049140}"/>
          </ac:picMkLst>
        </pc:picChg>
      </pc:sldChg>
      <pc:sldChg chg="addSp delSp modSp mod">
        <pc:chgData name="Zita Draper" userId="b063123c-f51f-481b-b99c-f574606c9ace" providerId="ADAL" clId="{8C000FCF-683D-4417-9CF7-397109C2B3CD}" dt="2023-03-29T08:58:46.880" v="943" actId="33524"/>
        <pc:sldMkLst>
          <pc:docMk/>
          <pc:sldMk cId="3844674430" sldId="285"/>
        </pc:sldMkLst>
        <pc:spChg chg="mod">
          <ac:chgData name="Zita Draper" userId="b063123c-f51f-481b-b99c-f574606c9ace" providerId="ADAL" clId="{8C000FCF-683D-4417-9CF7-397109C2B3CD}" dt="2023-03-29T08:56:50.844" v="935" actId="122"/>
          <ac:spMkLst>
            <pc:docMk/>
            <pc:sldMk cId="3844674430" sldId="285"/>
            <ac:spMk id="2" creationId="{62B9D1DF-C255-4746-0AA2-313B0A48A35B}"/>
          </ac:spMkLst>
        </pc:spChg>
        <pc:spChg chg="del">
          <ac:chgData name="Zita Draper" userId="b063123c-f51f-481b-b99c-f574606c9ace" providerId="ADAL" clId="{8C000FCF-683D-4417-9CF7-397109C2B3CD}" dt="2023-03-29T08:58:20.408" v="937" actId="478"/>
          <ac:spMkLst>
            <pc:docMk/>
            <pc:sldMk cId="3844674430" sldId="285"/>
            <ac:spMk id="3" creationId="{D4D86D61-CF55-46B4-573C-F5156098E6C1}"/>
          </ac:spMkLst>
        </pc:spChg>
        <pc:graphicFrameChg chg="add mod">
          <ac:chgData name="Zita Draper" userId="b063123c-f51f-481b-b99c-f574606c9ace" providerId="ADAL" clId="{8C000FCF-683D-4417-9CF7-397109C2B3CD}" dt="2023-03-29T08:58:46.880" v="943" actId="33524"/>
          <ac:graphicFrameMkLst>
            <pc:docMk/>
            <pc:sldMk cId="3844674430" sldId="285"/>
            <ac:graphicFrameMk id="4" creationId="{1DC4B8B6-F611-39D2-A8EA-906AEDCD31D6}"/>
          </ac:graphicFrameMkLst>
        </pc:graphicFrameChg>
      </pc:sldChg>
      <pc:sldChg chg="modSp mod">
        <pc:chgData name="Zita Draper" userId="b063123c-f51f-481b-b99c-f574606c9ace" providerId="ADAL" clId="{8C000FCF-683D-4417-9CF7-397109C2B3CD}" dt="2023-03-29T09:12:59.354" v="2823" actId="20577"/>
        <pc:sldMkLst>
          <pc:docMk/>
          <pc:sldMk cId="1891434689" sldId="286"/>
        </pc:sldMkLst>
        <pc:spChg chg="mod">
          <ac:chgData name="Zita Draper" userId="b063123c-f51f-481b-b99c-f574606c9ace" providerId="ADAL" clId="{8C000FCF-683D-4417-9CF7-397109C2B3CD}" dt="2023-03-29T09:12:59.354" v="2823" actId="20577"/>
          <ac:spMkLst>
            <pc:docMk/>
            <pc:sldMk cId="1891434689" sldId="286"/>
            <ac:spMk id="3" creationId="{2D9C5D92-2B73-14C8-2C9D-26308122EECD}"/>
          </ac:spMkLst>
        </pc:spChg>
      </pc:sldChg>
      <pc:sldChg chg="addSp delSp modSp new mod setBg">
        <pc:chgData name="Zita Draper" userId="b063123c-f51f-481b-b99c-f574606c9ace" providerId="ADAL" clId="{8C000FCF-683D-4417-9CF7-397109C2B3CD}" dt="2023-03-29T09:17:42.322" v="3401" actId="122"/>
        <pc:sldMkLst>
          <pc:docMk/>
          <pc:sldMk cId="545624422" sldId="290"/>
        </pc:sldMkLst>
        <pc:spChg chg="mod">
          <ac:chgData name="Zita Draper" userId="b063123c-f51f-481b-b99c-f574606c9ace" providerId="ADAL" clId="{8C000FCF-683D-4417-9CF7-397109C2B3CD}" dt="2023-03-29T09:17:42.322" v="3401" actId="122"/>
          <ac:spMkLst>
            <pc:docMk/>
            <pc:sldMk cId="545624422" sldId="290"/>
            <ac:spMk id="2" creationId="{EFDBE2C8-E860-D97C-C90F-06F8F292800F}"/>
          </ac:spMkLst>
        </pc:spChg>
        <pc:spChg chg="del mod">
          <ac:chgData name="Zita Draper" userId="b063123c-f51f-481b-b99c-f574606c9ace" providerId="ADAL" clId="{8C000FCF-683D-4417-9CF7-397109C2B3CD}" dt="2023-03-29T09:17:36.713" v="3400" actId="26606"/>
          <ac:spMkLst>
            <pc:docMk/>
            <pc:sldMk cId="545624422" sldId="290"/>
            <ac:spMk id="3" creationId="{8388C91B-26C7-7B60-C5A7-11F4517723D4}"/>
          </ac:spMkLst>
        </pc:spChg>
        <pc:spChg chg="add">
          <ac:chgData name="Zita Draper" userId="b063123c-f51f-481b-b99c-f574606c9ace" providerId="ADAL" clId="{8C000FCF-683D-4417-9CF7-397109C2B3CD}" dt="2023-03-29T09:17:36.713" v="3400" actId="26606"/>
          <ac:spMkLst>
            <pc:docMk/>
            <pc:sldMk cId="545624422" sldId="290"/>
            <ac:spMk id="9" creationId="{12CC1C37-8BC7-4374-8300-E73C369150D7}"/>
          </ac:spMkLst>
        </pc:spChg>
        <pc:spChg chg="add">
          <ac:chgData name="Zita Draper" userId="b063123c-f51f-481b-b99c-f574606c9ace" providerId="ADAL" clId="{8C000FCF-683D-4417-9CF7-397109C2B3CD}" dt="2023-03-29T09:17:36.713" v="3400" actId="26606"/>
          <ac:spMkLst>
            <pc:docMk/>
            <pc:sldMk cId="545624422" sldId="290"/>
            <ac:spMk id="11" creationId="{8CC82757-F96F-41CB-B2B8-49689F4362A3}"/>
          </ac:spMkLst>
        </pc:spChg>
        <pc:graphicFrameChg chg="add">
          <ac:chgData name="Zita Draper" userId="b063123c-f51f-481b-b99c-f574606c9ace" providerId="ADAL" clId="{8C000FCF-683D-4417-9CF7-397109C2B3CD}" dt="2023-03-29T09:17:36.713" v="3400" actId="26606"/>
          <ac:graphicFrameMkLst>
            <pc:docMk/>
            <pc:sldMk cId="545624422" sldId="290"/>
            <ac:graphicFrameMk id="5" creationId="{4481FF09-86C4-6F19-81E1-C56391C53FC1}"/>
          </ac:graphicFrameMkLst>
        </pc:graphicFrameChg>
        <pc:picChg chg="add">
          <ac:chgData name="Zita Draper" userId="b063123c-f51f-481b-b99c-f574606c9ace" providerId="ADAL" clId="{8C000FCF-683D-4417-9CF7-397109C2B3CD}" dt="2023-03-29T09:17:36.713" v="3400" actId="26606"/>
          <ac:picMkLst>
            <pc:docMk/>
            <pc:sldMk cId="545624422" sldId="290"/>
            <ac:picMk id="13" creationId="{FA37F53D-999D-4551-B3F8-064DBF315562}"/>
          </ac:picMkLst>
        </pc:picChg>
        <pc:picChg chg="add">
          <ac:chgData name="Zita Draper" userId="b063123c-f51f-481b-b99c-f574606c9ace" providerId="ADAL" clId="{8C000FCF-683D-4417-9CF7-397109C2B3CD}" dt="2023-03-29T09:17:36.713" v="3400" actId="26606"/>
          <ac:picMkLst>
            <pc:docMk/>
            <pc:sldMk cId="545624422" sldId="290"/>
            <ac:picMk id="15" creationId="{A9C99389-A1E4-4A6F-BF8E-9013FF049140}"/>
          </ac:picMkLst>
        </pc:picChg>
      </pc:sldChg>
      <pc:sldChg chg="addSp delSp modSp new mod">
        <pc:chgData name="Zita Draper" userId="b063123c-f51f-481b-b99c-f574606c9ace" providerId="ADAL" clId="{8C000FCF-683D-4417-9CF7-397109C2B3CD}" dt="2023-03-29T09:03:43.240" v="1478" actId="26606"/>
        <pc:sldMkLst>
          <pc:docMk/>
          <pc:sldMk cId="932692916" sldId="291"/>
        </pc:sldMkLst>
        <pc:spChg chg="mod">
          <ac:chgData name="Zita Draper" userId="b063123c-f51f-481b-b99c-f574606c9ace" providerId="ADAL" clId="{8C000FCF-683D-4417-9CF7-397109C2B3CD}" dt="2023-03-29T09:02:37.907" v="1290" actId="14100"/>
          <ac:spMkLst>
            <pc:docMk/>
            <pc:sldMk cId="932692916" sldId="291"/>
            <ac:spMk id="2" creationId="{C7DD3688-8D74-90FC-0E03-761A5ED925A4}"/>
          </ac:spMkLst>
        </pc:spChg>
        <pc:spChg chg="del mod">
          <ac:chgData name="Zita Draper" userId="b063123c-f51f-481b-b99c-f574606c9ace" providerId="ADAL" clId="{8C000FCF-683D-4417-9CF7-397109C2B3CD}" dt="2023-03-29T09:03:43.240" v="1478" actId="26606"/>
          <ac:spMkLst>
            <pc:docMk/>
            <pc:sldMk cId="932692916" sldId="291"/>
            <ac:spMk id="3" creationId="{B7FA431C-5304-E188-71B2-307E95766C86}"/>
          </ac:spMkLst>
        </pc:spChg>
        <pc:graphicFrameChg chg="add">
          <ac:chgData name="Zita Draper" userId="b063123c-f51f-481b-b99c-f574606c9ace" providerId="ADAL" clId="{8C000FCF-683D-4417-9CF7-397109C2B3CD}" dt="2023-03-29T09:03:43.240" v="1478" actId="26606"/>
          <ac:graphicFrameMkLst>
            <pc:docMk/>
            <pc:sldMk cId="932692916" sldId="291"/>
            <ac:graphicFrameMk id="5" creationId="{5E2D9384-E66B-05BC-F74D-98048C161FB0}"/>
          </ac:graphicFrameMkLst>
        </pc:graphicFrameChg>
      </pc:sldChg>
      <pc:sldChg chg="addSp delSp modSp new mod setBg">
        <pc:chgData name="Zita Draper" userId="b063123c-f51f-481b-b99c-f574606c9ace" providerId="ADAL" clId="{8C000FCF-683D-4417-9CF7-397109C2B3CD}" dt="2023-03-29T09:17:18.208" v="3399" actId="403"/>
        <pc:sldMkLst>
          <pc:docMk/>
          <pc:sldMk cId="4149213417" sldId="292"/>
        </pc:sldMkLst>
        <pc:spChg chg="mod">
          <ac:chgData name="Zita Draper" userId="b063123c-f51f-481b-b99c-f574606c9ace" providerId="ADAL" clId="{8C000FCF-683D-4417-9CF7-397109C2B3CD}" dt="2023-03-29T09:17:18.208" v="3399" actId="403"/>
          <ac:spMkLst>
            <pc:docMk/>
            <pc:sldMk cId="4149213417" sldId="292"/>
            <ac:spMk id="2" creationId="{02AF3DDA-8743-9742-1703-C285E97F84D1}"/>
          </ac:spMkLst>
        </pc:spChg>
        <pc:spChg chg="del mod">
          <ac:chgData name="Zita Draper" userId="b063123c-f51f-481b-b99c-f574606c9ace" providerId="ADAL" clId="{8C000FCF-683D-4417-9CF7-397109C2B3CD}" dt="2023-03-29T09:17:11.523" v="3397" actId="26606"/>
          <ac:spMkLst>
            <pc:docMk/>
            <pc:sldMk cId="4149213417" sldId="292"/>
            <ac:spMk id="3" creationId="{AEF87270-A89C-6F34-5C07-2E9ED0857911}"/>
          </ac:spMkLst>
        </pc:spChg>
        <pc:spChg chg="add">
          <ac:chgData name="Zita Draper" userId="b063123c-f51f-481b-b99c-f574606c9ace" providerId="ADAL" clId="{8C000FCF-683D-4417-9CF7-397109C2B3CD}" dt="2023-03-29T09:17:11.523" v="3397" actId="26606"/>
          <ac:spMkLst>
            <pc:docMk/>
            <pc:sldMk cId="4149213417" sldId="292"/>
            <ac:spMk id="9" creationId="{12CC1C37-8BC7-4374-8300-E73C369150D7}"/>
          </ac:spMkLst>
        </pc:spChg>
        <pc:spChg chg="add">
          <ac:chgData name="Zita Draper" userId="b063123c-f51f-481b-b99c-f574606c9ace" providerId="ADAL" clId="{8C000FCF-683D-4417-9CF7-397109C2B3CD}" dt="2023-03-29T09:17:11.523" v="3397" actId="26606"/>
          <ac:spMkLst>
            <pc:docMk/>
            <pc:sldMk cId="4149213417" sldId="292"/>
            <ac:spMk id="11" creationId="{8CC82757-F96F-41CB-B2B8-49689F4362A3}"/>
          </ac:spMkLst>
        </pc:spChg>
        <pc:graphicFrameChg chg="add">
          <ac:chgData name="Zita Draper" userId="b063123c-f51f-481b-b99c-f574606c9ace" providerId="ADAL" clId="{8C000FCF-683D-4417-9CF7-397109C2B3CD}" dt="2023-03-29T09:17:11.523" v="3397" actId="26606"/>
          <ac:graphicFrameMkLst>
            <pc:docMk/>
            <pc:sldMk cId="4149213417" sldId="292"/>
            <ac:graphicFrameMk id="5" creationId="{8A712C0B-001A-8F91-2DCA-BE7AD90785E8}"/>
          </ac:graphicFrameMkLst>
        </pc:graphicFrameChg>
        <pc:picChg chg="add">
          <ac:chgData name="Zita Draper" userId="b063123c-f51f-481b-b99c-f574606c9ace" providerId="ADAL" clId="{8C000FCF-683D-4417-9CF7-397109C2B3CD}" dt="2023-03-29T09:17:11.523" v="3397" actId="26606"/>
          <ac:picMkLst>
            <pc:docMk/>
            <pc:sldMk cId="4149213417" sldId="292"/>
            <ac:picMk id="13" creationId="{FA37F53D-999D-4551-B3F8-064DBF315562}"/>
          </ac:picMkLst>
        </pc:picChg>
        <pc:picChg chg="add">
          <ac:chgData name="Zita Draper" userId="b063123c-f51f-481b-b99c-f574606c9ace" providerId="ADAL" clId="{8C000FCF-683D-4417-9CF7-397109C2B3CD}" dt="2023-03-29T09:17:11.523" v="3397" actId="26606"/>
          <ac:picMkLst>
            <pc:docMk/>
            <pc:sldMk cId="4149213417" sldId="292"/>
            <ac:picMk id="15" creationId="{A9C99389-A1E4-4A6F-BF8E-9013FF049140}"/>
          </ac:picMkLst>
        </pc:picChg>
      </pc:sldChg>
      <pc:sldChg chg="addSp delSp modSp new mod setBg modClrScheme setClrOvrMap chgLayout">
        <pc:chgData name="Zita Draper" userId="b063123c-f51f-481b-b99c-f574606c9ace" providerId="ADAL" clId="{8C000FCF-683D-4417-9CF7-397109C2B3CD}" dt="2023-03-29T12:44:54.243" v="7245" actId="1076"/>
        <pc:sldMkLst>
          <pc:docMk/>
          <pc:sldMk cId="984997081" sldId="293"/>
        </pc:sldMkLst>
        <pc:spChg chg="del mod ord">
          <ac:chgData name="Zita Draper" userId="b063123c-f51f-481b-b99c-f574606c9ace" providerId="ADAL" clId="{8C000FCF-683D-4417-9CF7-397109C2B3CD}" dt="2023-03-29T12:44:08.234" v="7216" actId="700"/>
          <ac:spMkLst>
            <pc:docMk/>
            <pc:sldMk cId="984997081" sldId="293"/>
            <ac:spMk id="2" creationId="{F50A12C4-7779-DC2D-2069-24464D707E77}"/>
          </ac:spMkLst>
        </pc:spChg>
        <pc:spChg chg="del mod ord">
          <ac:chgData name="Zita Draper" userId="b063123c-f51f-481b-b99c-f574606c9ace" providerId="ADAL" clId="{8C000FCF-683D-4417-9CF7-397109C2B3CD}" dt="2023-03-29T12:44:08.234" v="7216" actId="700"/>
          <ac:spMkLst>
            <pc:docMk/>
            <pc:sldMk cId="984997081" sldId="293"/>
            <ac:spMk id="3" creationId="{25F3CEE5-1293-77FF-8647-7FBF956E7A3A}"/>
          </ac:spMkLst>
        </pc:spChg>
        <pc:spChg chg="add mod ord">
          <ac:chgData name="Zita Draper" userId="b063123c-f51f-481b-b99c-f574606c9ace" providerId="ADAL" clId="{8C000FCF-683D-4417-9CF7-397109C2B3CD}" dt="2023-03-29T12:44:54.243" v="7245" actId="1076"/>
          <ac:spMkLst>
            <pc:docMk/>
            <pc:sldMk cId="984997081" sldId="293"/>
            <ac:spMk id="4" creationId="{04D6898C-B957-D946-F1CB-860767C3FBED}"/>
          </ac:spMkLst>
        </pc:spChg>
        <pc:spChg chg="add del mod ord">
          <ac:chgData name="Zita Draper" userId="b063123c-f51f-481b-b99c-f574606c9ace" providerId="ADAL" clId="{8C000FCF-683D-4417-9CF7-397109C2B3CD}" dt="2023-03-29T12:44:25.415" v="7239" actId="478"/>
          <ac:spMkLst>
            <pc:docMk/>
            <pc:sldMk cId="984997081" sldId="293"/>
            <ac:spMk id="5" creationId="{C3DFBA40-A84C-E670-96BE-5E1D9B04B08A}"/>
          </ac:spMkLst>
        </pc:spChg>
        <pc:spChg chg="add">
          <ac:chgData name="Zita Draper" userId="b063123c-f51f-481b-b99c-f574606c9ace" providerId="ADAL" clId="{8C000FCF-683D-4417-9CF7-397109C2B3CD}" dt="2023-03-29T12:44:31.548" v="7240" actId="26606"/>
          <ac:spMkLst>
            <pc:docMk/>
            <pc:sldMk cId="984997081" sldId="293"/>
            <ac:spMk id="10" creationId="{077D6507-8E8D-40E1-A7B9-63012EF9492F}"/>
          </ac:spMkLst>
        </pc:spChg>
        <pc:picChg chg="add mod">
          <ac:chgData name="Zita Draper" userId="b063123c-f51f-481b-b99c-f574606c9ace" providerId="ADAL" clId="{8C000FCF-683D-4417-9CF7-397109C2B3CD}" dt="2023-03-29T12:44:49.418" v="7244" actId="1076"/>
          <ac:picMkLst>
            <pc:docMk/>
            <pc:sldMk cId="984997081" sldId="293"/>
            <ac:picMk id="6" creationId="{03AB08FB-42BA-55A9-5070-596858EC0386}"/>
          </ac:picMkLst>
        </pc:picChg>
      </pc:sldChg>
      <pc:sldChg chg="addSp delSp modSp new mod setBg">
        <pc:chgData name="Zita Draper" userId="b063123c-f51f-481b-b99c-f574606c9ace" providerId="ADAL" clId="{8C000FCF-683D-4417-9CF7-397109C2B3CD}" dt="2023-03-29T13:09:35.715" v="9298" actId="14100"/>
        <pc:sldMkLst>
          <pc:docMk/>
          <pc:sldMk cId="3107275895" sldId="294"/>
        </pc:sldMkLst>
        <pc:spChg chg="mod">
          <ac:chgData name="Zita Draper" userId="b063123c-f51f-481b-b99c-f574606c9ace" providerId="ADAL" clId="{8C000FCF-683D-4417-9CF7-397109C2B3CD}" dt="2023-03-29T13:09:35.715" v="9298" actId="14100"/>
          <ac:spMkLst>
            <pc:docMk/>
            <pc:sldMk cId="3107275895" sldId="294"/>
            <ac:spMk id="2" creationId="{BCB177AD-28DA-C112-1959-83BE69799EA2}"/>
          </ac:spMkLst>
        </pc:spChg>
        <pc:spChg chg="del mod">
          <ac:chgData name="Zita Draper" userId="b063123c-f51f-481b-b99c-f574606c9ace" providerId="ADAL" clId="{8C000FCF-683D-4417-9CF7-397109C2B3CD}" dt="2023-03-29T13:09:29.949" v="9297" actId="26606"/>
          <ac:spMkLst>
            <pc:docMk/>
            <pc:sldMk cId="3107275895" sldId="294"/>
            <ac:spMk id="3" creationId="{39F40F35-3774-FFC5-1A0C-50050BE6E03A}"/>
          </ac:spMkLst>
        </pc:spChg>
        <pc:spChg chg="add">
          <ac:chgData name="Zita Draper" userId="b063123c-f51f-481b-b99c-f574606c9ace" providerId="ADAL" clId="{8C000FCF-683D-4417-9CF7-397109C2B3CD}" dt="2023-03-29T13:09:29.949" v="9297" actId="26606"/>
          <ac:spMkLst>
            <pc:docMk/>
            <pc:sldMk cId="3107275895" sldId="294"/>
            <ac:spMk id="9" creationId="{12CC1C37-8BC7-4374-8300-E73C369150D7}"/>
          </ac:spMkLst>
        </pc:spChg>
        <pc:spChg chg="add">
          <ac:chgData name="Zita Draper" userId="b063123c-f51f-481b-b99c-f574606c9ace" providerId="ADAL" clId="{8C000FCF-683D-4417-9CF7-397109C2B3CD}" dt="2023-03-29T13:09:29.949" v="9297" actId="26606"/>
          <ac:spMkLst>
            <pc:docMk/>
            <pc:sldMk cId="3107275895" sldId="294"/>
            <ac:spMk id="11" creationId="{8CC82757-F96F-41CB-B2B8-49689F4362A3}"/>
          </ac:spMkLst>
        </pc:spChg>
        <pc:graphicFrameChg chg="add">
          <ac:chgData name="Zita Draper" userId="b063123c-f51f-481b-b99c-f574606c9ace" providerId="ADAL" clId="{8C000FCF-683D-4417-9CF7-397109C2B3CD}" dt="2023-03-29T13:09:29.949" v="9297" actId="26606"/>
          <ac:graphicFrameMkLst>
            <pc:docMk/>
            <pc:sldMk cId="3107275895" sldId="294"/>
            <ac:graphicFrameMk id="5" creationId="{821E6A54-2E6B-08B7-A832-4C77A48E3289}"/>
          </ac:graphicFrameMkLst>
        </pc:graphicFrameChg>
        <pc:picChg chg="add">
          <ac:chgData name="Zita Draper" userId="b063123c-f51f-481b-b99c-f574606c9ace" providerId="ADAL" clId="{8C000FCF-683D-4417-9CF7-397109C2B3CD}" dt="2023-03-29T13:09:29.949" v="9297" actId="26606"/>
          <ac:picMkLst>
            <pc:docMk/>
            <pc:sldMk cId="3107275895" sldId="294"/>
            <ac:picMk id="13" creationId="{FA37F53D-999D-4551-B3F8-064DBF315562}"/>
          </ac:picMkLst>
        </pc:picChg>
        <pc:picChg chg="add">
          <ac:chgData name="Zita Draper" userId="b063123c-f51f-481b-b99c-f574606c9ace" providerId="ADAL" clId="{8C000FCF-683D-4417-9CF7-397109C2B3CD}" dt="2023-03-29T13:09:29.949" v="9297" actId="26606"/>
          <ac:picMkLst>
            <pc:docMk/>
            <pc:sldMk cId="3107275895" sldId="294"/>
            <ac:picMk id="15" creationId="{A9C99389-A1E4-4A6F-BF8E-9013FF049140}"/>
          </ac:picMkLst>
        </pc:picChg>
      </pc:sldChg>
      <pc:sldChg chg="modSp new del mod">
        <pc:chgData name="Zita Draper" userId="b063123c-f51f-481b-b99c-f574606c9ace" providerId="ADAL" clId="{8C000FCF-683D-4417-9CF7-397109C2B3CD}" dt="2023-03-29T13:01:03.722" v="8665" actId="2696"/>
        <pc:sldMkLst>
          <pc:docMk/>
          <pc:sldMk cId="2592200689" sldId="295"/>
        </pc:sldMkLst>
        <pc:spChg chg="mod">
          <ac:chgData name="Zita Draper" userId="b063123c-f51f-481b-b99c-f574606c9ace" providerId="ADAL" clId="{8C000FCF-683D-4417-9CF7-397109C2B3CD}" dt="2023-03-29T12:57:38.956" v="8356" actId="14100"/>
          <ac:spMkLst>
            <pc:docMk/>
            <pc:sldMk cId="2592200689" sldId="295"/>
            <ac:spMk id="2" creationId="{E5F93190-39F2-639C-7820-151DE0FC67CF}"/>
          </ac:spMkLst>
        </pc:spChg>
      </pc:sldChg>
      <pc:sldChg chg="addSp modSp new mod setBg setClrOvrMap">
        <pc:chgData name="Zita Draper" userId="b063123c-f51f-481b-b99c-f574606c9ace" providerId="ADAL" clId="{8C000FCF-683D-4417-9CF7-397109C2B3CD}" dt="2023-03-29T13:09:48.855" v="9300" actId="26606"/>
        <pc:sldMkLst>
          <pc:docMk/>
          <pc:sldMk cId="2664125872" sldId="295"/>
        </pc:sldMkLst>
        <pc:spChg chg="mod">
          <ac:chgData name="Zita Draper" userId="b063123c-f51f-481b-b99c-f574606c9ace" providerId="ADAL" clId="{8C000FCF-683D-4417-9CF7-397109C2B3CD}" dt="2023-03-29T13:09:48.855" v="9300" actId="26606"/>
          <ac:spMkLst>
            <pc:docMk/>
            <pc:sldMk cId="2664125872" sldId="295"/>
            <ac:spMk id="2" creationId="{D4D8F108-7849-8D0A-D67C-23F5633234AE}"/>
          </ac:spMkLst>
        </pc:spChg>
        <pc:spChg chg="mod">
          <ac:chgData name="Zita Draper" userId="b063123c-f51f-481b-b99c-f574606c9ace" providerId="ADAL" clId="{8C000FCF-683D-4417-9CF7-397109C2B3CD}" dt="2023-03-29T13:09:48.855" v="9300" actId="26606"/>
          <ac:spMkLst>
            <pc:docMk/>
            <pc:sldMk cId="2664125872" sldId="295"/>
            <ac:spMk id="3" creationId="{75772A19-27A2-C824-E337-A026A6B81D25}"/>
          </ac:spMkLst>
        </pc:spChg>
        <pc:spChg chg="add">
          <ac:chgData name="Zita Draper" userId="b063123c-f51f-481b-b99c-f574606c9ace" providerId="ADAL" clId="{8C000FCF-683D-4417-9CF7-397109C2B3CD}" dt="2023-03-29T13:09:48.855" v="9300" actId="26606"/>
          <ac:spMkLst>
            <pc:docMk/>
            <pc:sldMk cId="2664125872" sldId="295"/>
            <ac:spMk id="12" creationId="{E770CA6A-B3B0-4826-A91F-B2B1F8922026}"/>
          </ac:spMkLst>
        </pc:spChg>
        <pc:picChg chg="add">
          <ac:chgData name="Zita Draper" userId="b063123c-f51f-481b-b99c-f574606c9ace" providerId="ADAL" clId="{8C000FCF-683D-4417-9CF7-397109C2B3CD}" dt="2023-03-29T13:09:48.855" v="9300" actId="26606"/>
          <ac:picMkLst>
            <pc:docMk/>
            <pc:sldMk cId="2664125872" sldId="295"/>
            <ac:picMk id="8" creationId="{6ECDD1C7-3E51-40DC-8B85-24AA12A39173}"/>
          </ac:picMkLst>
        </pc:picChg>
        <pc:picChg chg="add">
          <ac:chgData name="Zita Draper" userId="b063123c-f51f-481b-b99c-f574606c9ace" providerId="ADAL" clId="{8C000FCF-683D-4417-9CF7-397109C2B3CD}" dt="2023-03-29T13:09:48.855" v="9300" actId="26606"/>
          <ac:picMkLst>
            <pc:docMk/>
            <pc:sldMk cId="2664125872" sldId="295"/>
            <ac:picMk id="10" creationId="{926BC0C6-2E6A-4FE0-8465-4642D24063F2}"/>
          </ac:picMkLst>
        </pc:picChg>
        <pc:picChg chg="add">
          <ac:chgData name="Zita Draper" userId="b063123c-f51f-481b-b99c-f574606c9ace" providerId="ADAL" clId="{8C000FCF-683D-4417-9CF7-397109C2B3CD}" dt="2023-03-29T13:09:48.855" v="9300" actId="26606"/>
          <ac:picMkLst>
            <pc:docMk/>
            <pc:sldMk cId="2664125872" sldId="295"/>
            <ac:picMk id="16" creationId="{0CE42A09-4F29-4DF7-BE2A-F91C882A27AD}"/>
          </ac:picMkLst>
        </pc:picChg>
        <pc:cxnChg chg="add">
          <ac:chgData name="Zita Draper" userId="b063123c-f51f-481b-b99c-f574606c9ace" providerId="ADAL" clId="{8C000FCF-683D-4417-9CF7-397109C2B3CD}" dt="2023-03-29T13:09:48.855" v="9300" actId="26606"/>
          <ac:cxnSpMkLst>
            <pc:docMk/>
            <pc:sldMk cId="2664125872" sldId="295"/>
            <ac:cxnSpMk id="14" creationId="{6FE641DB-A503-41DE-ACA6-36B41C6C2BE9}"/>
          </ac:cxnSpMkLst>
        </pc:cxnChg>
      </pc:sldChg>
      <pc:sldChg chg="modSp new del mod">
        <pc:chgData name="Zita Draper" userId="b063123c-f51f-481b-b99c-f574606c9ace" providerId="ADAL" clId="{8C000FCF-683D-4417-9CF7-397109C2B3CD}" dt="2023-03-29T13:04:20.571" v="8771" actId="2696"/>
        <pc:sldMkLst>
          <pc:docMk/>
          <pc:sldMk cId="4167904947" sldId="296"/>
        </pc:sldMkLst>
        <pc:spChg chg="mod">
          <ac:chgData name="Zita Draper" userId="b063123c-f51f-481b-b99c-f574606c9ace" providerId="ADAL" clId="{8C000FCF-683D-4417-9CF7-397109C2B3CD}" dt="2023-03-29T13:02:03.963" v="8747" actId="14100"/>
          <ac:spMkLst>
            <pc:docMk/>
            <pc:sldMk cId="4167904947" sldId="296"/>
            <ac:spMk id="2" creationId="{D42CAB51-4C84-4E23-4578-969503C8EE32}"/>
          </ac:spMkLst>
        </pc:spChg>
        <pc:spChg chg="mod">
          <ac:chgData name="Zita Draper" userId="b063123c-f51f-481b-b99c-f574606c9ace" providerId="ADAL" clId="{8C000FCF-683D-4417-9CF7-397109C2B3CD}" dt="2023-03-29T13:02:28.673" v="8770" actId="20577"/>
          <ac:spMkLst>
            <pc:docMk/>
            <pc:sldMk cId="4167904947" sldId="296"/>
            <ac:spMk id="3" creationId="{A12D4870-171E-E431-B32E-8BBAA6399917}"/>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22.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22.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3C91DC-CECD-4408-A1B8-29CB0907324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E8B300F-70E4-4902-87EC-C9EB6017791D}">
      <dgm:prSet/>
      <dgm:spPr/>
      <dgm:t>
        <a:bodyPr/>
        <a:lstStyle/>
        <a:p>
          <a:r>
            <a:rPr lang="en-GB"/>
            <a:t>Aims and Learning Objectives</a:t>
          </a:r>
          <a:endParaRPr lang="en-US"/>
        </a:p>
      </dgm:t>
    </dgm:pt>
    <dgm:pt modelId="{A22A4014-1C63-4F49-896D-AFDA59445D6C}" type="parTrans" cxnId="{A714BEA8-CE3D-47B9-AC67-5CD9036CB684}">
      <dgm:prSet/>
      <dgm:spPr/>
      <dgm:t>
        <a:bodyPr/>
        <a:lstStyle/>
        <a:p>
          <a:endParaRPr lang="en-US"/>
        </a:p>
      </dgm:t>
    </dgm:pt>
    <dgm:pt modelId="{AB24B513-0532-4791-A850-FC347FED64AC}" type="sibTrans" cxnId="{A714BEA8-CE3D-47B9-AC67-5CD9036CB684}">
      <dgm:prSet/>
      <dgm:spPr/>
      <dgm:t>
        <a:bodyPr/>
        <a:lstStyle/>
        <a:p>
          <a:endParaRPr lang="en-US"/>
        </a:p>
      </dgm:t>
    </dgm:pt>
    <dgm:pt modelId="{DF0DF89C-9C51-46AD-8528-26031D941F96}">
      <dgm:prSet/>
      <dgm:spPr/>
      <dgm:t>
        <a:bodyPr/>
        <a:lstStyle/>
        <a:p>
          <a:r>
            <a:rPr lang="en-GB"/>
            <a:t>Theft</a:t>
          </a:r>
          <a:endParaRPr lang="en-US"/>
        </a:p>
      </dgm:t>
    </dgm:pt>
    <dgm:pt modelId="{3DCDEF5F-498F-45FD-A09D-65ED98374A15}" type="parTrans" cxnId="{30124D45-FCE3-4E35-A8D4-7988E8AAD1D5}">
      <dgm:prSet/>
      <dgm:spPr/>
      <dgm:t>
        <a:bodyPr/>
        <a:lstStyle/>
        <a:p>
          <a:endParaRPr lang="en-US"/>
        </a:p>
      </dgm:t>
    </dgm:pt>
    <dgm:pt modelId="{03EA4A1D-0475-462A-8BE8-1C12F43D3F26}" type="sibTrans" cxnId="{30124D45-FCE3-4E35-A8D4-7988E8AAD1D5}">
      <dgm:prSet/>
      <dgm:spPr/>
      <dgm:t>
        <a:bodyPr/>
        <a:lstStyle/>
        <a:p>
          <a:endParaRPr lang="en-US"/>
        </a:p>
      </dgm:t>
    </dgm:pt>
    <dgm:pt modelId="{FD1758A3-A830-41BE-9ADB-126122B9B279}">
      <dgm:prSet/>
      <dgm:spPr/>
      <dgm:t>
        <a:bodyPr/>
        <a:lstStyle/>
        <a:p>
          <a:r>
            <a:rPr lang="en-GB"/>
            <a:t>Burglary </a:t>
          </a:r>
          <a:endParaRPr lang="en-US"/>
        </a:p>
      </dgm:t>
    </dgm:pt>
    <dgm:pt modelId="{0BFCC5CA-6E15-47C3-B7F2-0AF0B231D483}" type="parTrans" cxnId="{F3891153-9CE4-445D-890D-D722A3A6749C}">
      <dgm:prSet/>
      <dgm:spPr/>
      <dgm:t>
        <a:bodyPr/>
        <a:lstStyle/>
        <a:p>
          <a:endParaRPr lang="en-US"/>
        </a:p>
      </dgm:t>
    </dgm:pt>
    <dgm:pt modelId="{48653441-C77D-4955-B975-C336F9A60F9F}" type="sibTrans" cxnId="{F3891153-9CE4-445D-890D-D722A3A6749C}">
      <dgm:prSet/>
      <dgm:spPr/>
      <dgm:t>
        <a:bodyPr/>
        <a:lstStyle/>
        <a:p>
          <a:endParaRPr lang="en-US"/>
        </a:p>
      </dgm:t>
    </dgm:pt>
    <dgm:pt modelId="{56984F08-D187-4557-96BB-98F723A207AF}">
      <dgm:prSet/>
      <dgm:spPr/>
      <dgm:t>
        <a:bodyPr/>
        <a:lstStyle/>
        <a:p>
          <a:r>
            <a:rPr lang="en-GB"/>
            <a:t>The defence of necessity </a:t>
          </a:r>
          <a:endParaRPr lang="en-US"/>
        </a:p>
      </dgm:t>
    </dgm:pt>
    <dgm:pt modelId="{D1C956BE-129E-4D4E-9804-08474576FC77}" type="parTrans" cxnId="{9609AF5F-C005-48B6-BFEF-1E4170658072}">
      <dgm:prSet/>
      <dgm:spPr/>
      <dgm:t>
        <a:bodyPr/>
        <a:lstStyle/>
        <a:p>
          <a:endParaRPr lang="en-US"/>
        </a:p>
      </dgm:t>
    </dgm:pt>
    <dgm:pt modelId="{903025D7-23AE-44CB-B3FB-8158499A3D84}" type="sibTrans" cxnId="{9609AF5F-C005-48B6-BFEF-1E4170658072}">
      <dgm:prSet/>
      <dgm:spPr/>
      <dgm:t>
        <a:bodyPr/>
        <a:lstStyle/>
        <a:p>
          <a:endParaRPr lang="en-US"/>
        </a:p>
      </dgm:t>
    </dgm:pt>
    <dgm:pt modelId="{C106CF13-95DE-4E38-BCB1-D02443601D10}">
      <dgm:prSet/>
      <dgm:spPr/>
      <dgm:t>
        <a:bodyPr/>
        <a:lstStyle/>
        <a:p>
          <a:r>
            <a:rPr lang="en-GB"/>
            <a:t>Activities- scenario’s </a:t>
          </a:r>
          <a:endParaRPr lang="en-US"/>
        </a:p>
      </dgm:t>
    </dgm:pt>
    <dgm:pt modelId="{47A45046-D171-4130-B7C2-21EA038946F6}" type="parTrans" cxnId="{DD6E4337-559B-44D7-B669-B80A7A9957EB}">
      <dgm:prSet/>
      <dgm:spPr/>
      <dgm:t>
        <a:bodyPr/>
        <a:lstStyle/>
        <a:p>
          <a:endParaRPr lang="en-US"/>
        </a:p>
      </dgm:t>
    </dgm:pt>
    <dgm:pt modelId="{1A5B8606-402F-4B4B-8526-F8102722DC60}" type="sibTrans" cxnId="{DD6E4337-559B-44D7-B669-B80A7A9957EB}">
      <dgm:prSet/>
      <dgm:spPr/>
      <dgm:t>
        <a:bodyPr/>
        <a:lstStyle/>
        <a:p>
          <a:endParaRPr lang="en-US"/>
        </a:p>
      </dgm:t>
    </dgm:pt>
    <dgm:pt modelId="{E3799633-AF22-4E99-9248-505C55AE2909}">
      <dgm:prSet/>
      <dgm:spPr/>
      <dgm:t>
        <a:bodyPr/>
        <a:lstStyle/>
        <a:p>
          <a:r>
            <a:rPr lang="en-GB"/>
            <a:t>Next three weeks </a:t>
          </a:r>
          <a:endParaRPr lang="en-US"/>
        </a:p>
      </dgm:t>
    </dgm:pt>
    <dgm:pt modelId="{1369950E-AEF1-4273-8FE3-71851A3FD15B}" type="parTrans" cxnId="{A7997261-D1C1-41FD-89B0-E029851287E2}">
      <dgm:prSet/>
      <dgm:spPr/>
      <dgm:t>
        <a:bodyPr/>
        <a:lstStyle/>
        <a:p>
          <a:endParaRPr lang="en-US"/>
        </a:p>
      </dgm:t>
    </dgm:pt>
    <dgm:pt modelId="{8A5E88D6-ACEF-4FF1-9A57-021F11EF1525}" type="sibTrans" cxnId="{A7997261-D1C1-41FD-89B0-E029851287E2}">
      <dgm:prSet/>
      <dgm:spPr/>
      <dgm:t>
        <a:bodyPr/>
        <a:lstStyle/>
        <a:p>
          <a:endParaRPr lang="en-US"/>
        </a:p>
      </dgm:t>
    </dgm:pt>
    <dgm:pt modelId="{686D0829-246D-460F-973E-F6B9298BFAD5}">
      <dgm:prSet/>
      <dgm:spPr/>
      <dgm:t>
        <a:bodyPr/>
        <a:lstStyle/>
        <a:p>
          <a:r>
            <a:rPr lang="en-GB"/>
            <a:t>Summary</a:t>
          </a:r>
          <a:endParaRPr lang="en-US"/>
        </a:p>
      </dgm:t>
    </dgm:pt>
    <dgm:pt modelId="{B8204DEB-4EA3-4242-B979-8286C7BA0175}" type="parTrans" cxnId="{76653F17-CBD0-41BC-BF18-CBE9372363B6}">
      <dgm:prSet/>
      <dgm:spPr/>
      <dgm:t>
        <a:bodyPr/>
        <a:lstStyle/>
        <a:p>
          <a:endParaRPr lang="en-US"/>
        </a:p>
      </dgm:t>
    </dgm:pt>
    <dgm:pt modelId="{BF8E4285-7FD5-455A-9713-2B5D4D580E8A}" type="sibTrans" cxnId="{76653F17-CBD0-41BC-BF18-CBE9372363B6}">
      <dgm:prSet/>
      <dgm:spPr/>
      <dgm:t>
        <a:bodyPr/>
        <a:lstStyle/>
        <a:p>
          <a:endParaRPr lang="en-US"/>
        </a:p>
      </dgm:t>
    </dgm:pt>
    <dgm:pt modelId="{EE498303-DCBC-487E-BDAE-472CFB3E5C58}">
      <dgm:prSet/>
      <dgm:spPr/>
      <dgm:t>
        <a:bodyPr/>
        <a:lstStyle/>
        <a:p>
          <a:r>
            <a:rPr lang="en-GB"/>
            <a:t>Thank you, any questions?</a:t>
          </a:r>
          <a:endParaRPr lang="en-US"/>
        </a:p>
      </dgm:t>
    </dgm:pt>
    <dgm:pt modelId="{E3999F80-A0D4-44D6-A26D-D7FC57C8EC76}" type="parTrans" cxnId="{73C9D55F-8936-4AFA-A2A1-3EB898ECB475}">
      <dgm:prSet/>
      <dgm:spPr/>
      <dgm:t>
        <a:bodyPr/>
        <a:lstStyle/>
        <a:p>
          <a:endParaRPr lang="en-US"/>
        </a:p>
      </dgm:t>
    </dgm:pt>
    <dgm:pt modelId="{501203AA-BADB-4DF9-82B7-5A777AC9E055}" type="sibTrans" cxnId="{73C9D55F-8936-4AFA-A2A1-3EB898ECB475}">
      <dgm:prSet/>
      <dgm:spPr/>
      <dgm:t>
        <a:bodyPr/>
        <a:lstStyle/>
        <a:p>
          <a:endParaRPr lang="en-US"/>
        </a:p>
      </dgm:t>
    </dgm:pt>
    <dgm:pt modelId="{3B0BBD6D-28EC-4F54-9503-67E18C3A05B9}" type="pres">
      <dgm:prSet presAssocID="{AB3C91DC-CECD-4408-A1B8-29CB0907324E}" presName="vert0" presStyleCnt="0">
        <dgm:presLayoutVars>
          <dgm:dir/>
          <dgm:animOne val="branch"/>
          <dgm:animLvl val="lvl"/>
        </dgm:presLayoutVars>
      </dgm:prSet>
      <dgm:spPr/>
    </dgm:pt>
    <dgm:pt modelId="{72F6E5CF-701A-41DF-B6DF-8B9C38A27620}" type="pres">
      <dgm:prSet presAssocID="{6E8B300F-70E4-4902-87EC-C9EB6017791D}" presName="thickLine" presStyleLbl="alignNode1" presStyleIdx="0" presStyleCnt="8"/>
      <dgm:spPr/>
    </dgm:pt>
    <dgm:pt modelId="{3E5E7BD8-9B57-4F4D-8C5B-13FFBD2FAEE7}" type="pres">
      <dgm:prSet presAssocID="{6E8B300F-70E4-4902-87EC-C9EB6017791D}" presName="horz1" presStyleCnt="0"/>
      <dgm:spPr/>
    </dgm:pt>
    <dgm:pt modelId="{EFE41549-EAD2-4A1A-BA78-09BA506C2AAD}" type="pres">
      <dgm:prSet presAssocID="{6E8B300F-70E4-4902-87EC-C9EB6017791D}" presName="tx1" presStyleLbl="revTx" presStyleIdx="0" presStyleCnt="8"/>
      <dgm:spPr/>
    </dgm:pt>
    <dgm:pt modelId="{8B011596-01F2-4CCC-983F-0A261A5E705B}" type="pres">
      <dgm:prSet presAssocID="{6E8B300F-70E4-4902-87EC-C9EB6017791D}" presName="vert1" presStyleCnt="0"/>
      <dgm:spPr/>
    </dgm:pt>
    <dgm:pt modelId="{3369EE36-6940-45F1-9848-281A2E6F79FA}" type="pres">
      <dgm:prSet presAssocID="{DF0DF89C-9C51-46AD-8528-26031D941F96}" presName="thickLine" presStyleLbl="alignNode1" presStyleIdx="1" presStyleCnt="8"/>
      <dgm:spPr/>
    </dgm:pt>
    <dgm:pt modelId="{DF306BAD-59E4-4C0C-B821-60742BEDCD74}" type="pres">
      <dgm:prSet presAssocID="{DF0DF89C-9C51-46AD-8528-26031D941F96}" presName="horz1" presStyleCnt="0"/>
      <dgm:spPr/>
    </dgm:pt>
    <dgm:pt modelId="{887D3EAD-F49C-4C72-9523-E143E1EBFF11}" type="pres">
      <dgm:prSet presAssocID="{DF0DF89C-9C51-46AD-8528-26031D941F96}" presName="tx1" presStyleLbl="revTx" presStyleIdx="1" presStyleCnt="8"/>
      <dgm:spPr/>
    </dgm:pt>
    <dgm:pt modelId="{7FFFC181-E113-4800-A535-D7187F9F319F}" type="pres">
      <dgm:prSet presAssocID="{DF0DF89C-9C51-46AD-8528-26031D941F96}" presName="vert1" presStyleCnt="0"/>
      <dgm:spPr/>
    </dgm:pt>
    <dgm:pt modelId="{4EB6D7CE-2038-49CF-BB6D-FD8F5A94DE1F}" type="pres">
      <dgm:prSet presAssocID="{FD1758A3-A830-41BE-9ADB-126122B9B279}" presName="thickLine" presStyleLbl="alignNode1" presStyleIdx="2" presStyleCnt="8"/>
      <dgm:spPr/>
    </dgm:pt>
    <dgm:pt modelId="{266926F2-6CF2-4DBB-A100-C39BFB0CCA00}" type="pres">
      <dgm:prSet presAssocID="{FD1758A3-A830-41BE-9ADB-126122B9B279}" presName="horz1" presStyleCnt="0"/>
      <dgm:spPr/>
    </dgm:pt>
    <dgm:pt modelId="{C50F6645-EBA5-45D3-A405-CF68729DE997}" type="pres">
      <dgm:prSet presAssocID="{FD1758A3-A830-41BE-9ADB-126122B9B279}" presName="tx1" presStyleLbl="revTx" presStyleIdx="2" presStyleCnt="8"/>
      <dgm:spPr/>
    </dgm:pt>
    <dgm:pt modelId="{3FD6954D-50C3-4443-9A83-A337606D8A72}" type="pres">
      <dgm:prSet presAssocID="{FD1758A3-A830-41BE-9ADB-126122B9B279}" presName="vert1" presStyleCnt="0"/>
      <dgm:spPr/>
    </dgm:pt>
    <dgm:pt modelId="{0FCCFFF8-9160-426B-B1E6-D8B9C4C074D1}" type="pres">
      <dgm:prSet presAssocID="{56984F08-D187-4557-96BB-98F723A207AF}" presName="thickLine" presStyleLbl="alignNode1" presStyleIdx="3" presStyleCnt="8"/>
      <dgm:spPr/>
    </dgm:pt>
    <dgm:pt modelId="{6544C0CC-2C0D-44A7-BE24-D459FDE79844}" type="pres">
      <dgm:prSet presAssocID="{56984F08-D187-4557-96BB-98F723A207AF}" presName="horz1" presStyleCnt="0"/>
      <dgm:spPr/>
    </dgm:pt>
    <dgm:pt modelId="{748343A9-A47A-4BA5-A741-CDBF11D5C4FB}" type="pres">
      <dgm:prSet presAssocID="{56984F08-D187-4557-96BB-98F723A207AF}" presName="tx1" presStyleLbl="revTx" presStyleIdx="3" presStyleCnt="8"/>
      <dgm:spPr/>
    </dgm:pt>
    <dgm:pt modelId="{48A2DBED-5799-4329-8CA2-5DD280E954C3}" type="pres">
      <dgm:prSet presAssocID="{56984F08-D187-4557-96BB-98F723A207AF}" presName="vert1" presStyleCnt="0"/>
      <dgm:spPr/>
    </dgm:pt>
    <dgm:pt modelId="{3C3ED800-E8EB-44EF-9686-28C6BD5C2751}" type="pres">
      <dgm:prSet presAssocID="{C106CF13-95DE-4E38-BCB1-D02443601D10}" presName="thickLine" presStyleLbl="alignNode1" presStyleIdx="4" presStyleCnt="8"/>
      <dgm:spPr/>
    </dgm:pt>
    <dgm:pt modelId="{5A2D77E7-86C8-4C06-86EB-559B29455614}" type="pres">
      <dgm:prSet presAssocID="{C106CF13-95DE-4E38-BCB1-D02443601D10}" presName="horz1" presStyleCnt="0"/>
      <dgm:spPr/>
    </dgm:pt>
    <dgm:pt modelId="{051995EA-B3E1-4703-B0C0-40523E6848EF}" type="pres">
      <dgm:prSet presAssocID="{C106CF13-95DE-4E38-BCB1-D02443601D10}" presName="tx1" presStyleLbl="revTx" presStyleIdx="4" presStyleCnt="8"/>
      <dgm:spPr/>
    </dgm:pt>
    <dgm:pt modelId="{2D50F544-8F70-4A9C-A305-36CDA2A91AFE}" type="pres">
      <dgm:prSet presAssocID="{C106CF13-95DE-4E38-BCB1-D02443601D10}" presName="vert1" presStyleCnt="0"/>
      <dgm:spPr/>
    </dgm:pt>
    <dgm:pt modelId="{60FD5C51-D545-4350-8577-39DC66865C24}" type="pres">
      <dgm:prSet presAssocID="{E3799633-AF22-4E99-9248-505C55AE2909}" presName="thickLine" presStyleLbl="alignNode1" presStyleIdx="5" presStyleCnt="8"/>
      <dgm:spPr/>
    </dgm:pt>
    <dgm:pt modelId="{798DC176-915F-4F20-8844-8612B428FD01}" type="pres">
      <dgm:prSet presAssocID="{E3799633-AF22-4E99-9248-505C55AE2909}" presName="horz1" presStyleCnt="0"/>
      <dgm:spPr/>
    </dgm:pt>
    <dgm:pt modelId="{BC2C94B8-5D5E-4530-8D83-33CE13847E4E}" type="pres">
      <dgm:prSet presAssocID="{E3799633-AF22-4E99-9248-505C55AE2909}" presName="tx1" presStyleLbl="revTx" presStyleIdx="5" presStyleCnt="8"/>
      <dgm:spPr/>
    </dgm:pt>
    <dgm:pt modelId="{C91C2AC1-2D75-4479-8211-8E337F291A65}" type="pres">
      <dgm:prSet presAssocID="{E3799633-AF22-4E99-9248-505C55AE2909}" presName="vert1" presStyleCnt="0"/>
      <dgm:spPr/>
    </dgm:pt>
    <dgm:pt modelId="{007D1225-65B3-4CBC-811B-80379D92415C}" type="pres">
      <dgm:prSet presAssocID="{686D0829-246D-460F-973E-F6B9298BFAD5}" presName="thickLine" presStyleLbl="alignNode1" presStyleIdx="6" presStyleCnt="8"/>
      <dgm:spPr/>
    </dgm:pt>
    <dgm:pt modelId="{72DBC159-BDD1-4A58-8EAB-4ABA7686DBCB}" type="pres">
      <dgm:prSet presAssocID="{686D0829-246D-460F-973E-F6B9298BFAD5}" presName="horz1" presStyleCnt="0"/>
      <dgm:spPr/>
    </dgm:pt>
    <dgm:pt modelId="{AF518687-2CA3-4236-A059-46C6EE0A8AA0}" type="pres">
      <dgm:prSet presAssocID="{686D0829-246D-460F-973E-F6B9298BFAD5}" presName="tx1" presStyleLbl="revTx" presStyleIdx="6" presStyleCnt="8"/>
      <dgm:spPr/>
    </dgm:pt>
    <dgm:pt modelId="{6B80BA61-58EF-4727-AD5C-9A915CA239D0}" type="pres">
      <dgm:prSet presAssocID="{686D0829-246D-460F-973E-F6B9298BFAD5}" presName="vert1" presStyleCnt="0"/>
      <dgm:spPr/>
    </dgm:pt>
    <dgm:pt modelId="{63D81887-35D4-42DD-9415-6A122C7B89E0}" type="pres">
      <dgm:prSet presAssocID="{EE498303-DCBC-487E-BDAE-472CFB3E5C58}" presName="thickLine" presStyleLbl="alignNode1" presStyleIdx="7" presStyleCnt="8"/>
      <dgm:spPr/>
    </dgm:pt>
    <dgm:pt modelId="{681E3EC0-1B5A-409E-8B10-1978BABF0CD8}" type="pres">
      <dgm:prSet presAssocID="{EE498303-DCBC-487E-BDAE-472CFB3E5C58}" presName="horz1" presStyleCnt="0"/>
      <dgm:spPr/>
    </dgm:pt>
    <dgm:pt modelId="{86932667-1378-4D01-9966-053B0E3EA9CC}" type="pres">
      <dgm:prSet presAssocID="{EE498303-DCBC-487E-BDAE-472CFB3E5C58}" presName="tx1" presStyleLbl="revTx" presStyleIdx="7" presStyleCnt="8"/>
      <dgm:spPr/>
    </dgm:pt>
    <dgm:pt modelId="{8BE77E55-E291-4EA4-8E75-57CA1179B171}" type="pres">
      <dgm:prSet presAssocID="{EE498303-DCBC-487E-BDAE-472CFB3E5C58}" presName="vert1" presStyleCnt="0"/>
      <dgm:spPr/>
    </dgm:pt>
  </dgm:ptLst>
  <dgm:cxnLst>
    <dgm:cxn modelId="{13F77D0D-B688-43CF-9C44-0EF2BFDA8869}" type="presOf" srcId="{6E8B300F-70E4-4902-87EC-C9EB6017791D}" destId="{EFE41549-EAD2-4A1A-BA78-09BA506C2AAD}" srcOrd="0" destOrd="0" presId="urn:microsoft.com/office/officeart/2008/layout/LinedList"/>
    <dgm:cxn modelId="{76653F17-CBD0-41BC-BF18-CBE9372363B6}" srcId="{AB3C91DC-CECD-4408-A1B8-29CB0907324E}" destId="{686D0829-246D-460F-973E-F6B9298BFAD5}" srcOrd="6" destOrd="0" parTransId="{B8204DEB-4EA3-4242-B979-8286C7BA0175}" sibTransId="{BF8E4285-7FD5-455A-9713-2B5D4D580E8A}"/>
    <dgm:cxn modelId="{BA7B3D2A-6FC1-4494-A70A-599E63C367F0}" type="presOf" srcId="{FD1758A3-A830-41BE-9ADB-126122B9B279}" destId="{C50F6645-EBA5-45D3-A405-CF68729DE997}" srcOrd="0" destOrd="0" presId="urn:microsoft.com/office/officeart/2008/layout/LinedList"/>
    <dgm:cxn modelId="{42C4BF2F-00A7-4A87-8771-1FACBE23E48D}" type="presOf" srcId="{EE498303-DCBC-487E-BDAE-472CFB3E5C58}" destId="{86932667-1378-4D01-9966-053B0E3EA9CC}" srcOrd="0" destOrd="0" presId="urn:microsoft.com/office/officeart/2008/layout/LinedList"/>
    <dgm:cxn modelId="{DD6E4337-559B-44D7-B669-B80A7A9957EB}" srcId="{AB3C91DC-CECD-4408-A1B8-29CB0907324E}" destId="{C106CF13-95DE-4E38-BCB1-D02443601D10}" srcOrd="4" destOrd="0" parTransId="{47A45046-D171-4130-B7C2-21EA038946F6}" sibTransId="{1A5B8606-402F-4B4B-8526-F8102722DC60}"/>
    <dgm:cxn modelId="{9609AF5F-C005-48B6-BFEF-1E4170658072}" srcId="{AB3C91DC-CECD-4408-A1B8-29CB0907324E}" destId="{56984F08-D187-4557-96BB-98F723A207AF}" srcOrd="3" destOrd="0" parTransId="{D1C956BE-129E-4D4E-9804-08474576FC77}" sibTransId="{903025D7-23AE-44CB-B3FB-8158499A3D84}"/>
    <dgm:cxn modelId="{73C9D55F-8936-4AFA-A2A1-3EB898ECB475}" srcId="{AB3C91DC-CECD-4408-A1B8-29CB0907324E}" destId="{EE498303-DCBC-487E-BDAE-472CFB3E5C58}" srcOrd="7" destOrd="0" parTransId="{E3999F80-A0D4-44D6-A26D-D7FC57C8EC76}" sibTransId="{501203AA-BADB-4DF9-82B7-5A777AC9E055}"/>
    <dgm:cxn modelId="{A7997261-D1C1-41FD-89B0-E029851287E2}" srcId="{AB3C91DC-CECD-4408-A1B8-29CB0907324E}" destId="{E3799633-AF22-4E99-9248-505C55AE2909}" srcOrd="5" destOrd="0" parTransId="{1369950E-AEF1-4273-8FE3-71851A3FD15B}" sibTransId="{8A5E88D6-ACEF-4FF1-9A57-021F11EF1525}"/>
    <dgm:cxn modelId="{30124D45-FCE3-4E35-A8D4-7988E8AAD1D5}" srcId="{AB3C91DC-CECD-4408-A1B8-29CB0907324E}" destId="{DF0DF89C-9C51-46AD-8528-26031D941F96}" srcOrd="1" destOrd="0" parTransId="{3DCDEF5F-498F-45FD-A09D-65ED98374A15}" sibTransId="{03EA4A1D-0475-462A-8BE8-1C12F43D3F26}"/>
    <dgm:cxn modelId="{D2A1B149-8CA1-428A-B246-BC2DC59FB62A}" type="presOf" srcId="{DF0DF89C-9C51-46AD-8528-26031D941F96}" destId="{887D3EAD-F49C-4C72-9523-E143E1EBFF11}" srcOrd="0" destOrd="0" presId="urn:microsoft.com/office/officeart/2008/layout/LinedList"/>
    <dgm:cxn modelId="{F3891153-9CE4-445D-890D-D722A3A6749C}" srcId="{AB3C91DC-CECD-4408-A1B8-29CB0907324E}" destId="{FD1758A3-A830-41BE-9ADB-126122B9B279}" srcOrd="2" destOrd="0" parTransId="{0BFCC5CA-6E15-47C3-B7F2-0AF0B231D483}" sibTransId="{48653441-C77D-4955-B975-C336F9A60F9F}"/>
    <dgm:cxn modelId="{0CFC9974-14BF-498F-88AD-910F37DED9C9}" type="presOf" srcId="{56984F08-D187-4557-96BB-98F723A207AF}" destId="{748343A9-A47A-4BA5-A741-CDBF11D5C4FB}" srcOrd="0" destOrd="0" presId="urn:microsoft.com/office/officeart/2008/layout/LinedList"/>
    <dgm:cxn modelId="{1FFB6178-0882-4F59-BD56-39F72ACAB372}" type="presOf" srcId="{686D0829-246D-460F-973E-F6B9298BFAD5}" destId="{AF518687-2CA3-4236-A059-46C6EE0A8AA0}" srcOrd="0" destOrd="0" presId="urn:microsoft.com/office/officeart/2008/layout/LinedList"/>
    <dgm:cxn modelId="{EBF67359-F8BA-4F00-9BB3-96588F035CEC}" type="presOf" srcId="{AB3C91DC-CECD-4408-A1B8-29CB0907324E}" destId="{3B0BBD6D-28EC-4F54-9503-67E18C3A05B9}" srcOrd="0" destOrd="0" presId="urn:microsoft.com/office/officeart/2008/layout/LinedList"/>
    <dgm:cxn modelId="{9E44D85A-ED73-4F85-AED8-DD5701412401}" type="presOf" srcId="{E3799633-AF22-4E99-9248-505C55AE2909}" destId="{BC2C94B8-5D5E-4530-8D83-33CE13847E4E}" srcOrd="0" destOrd="0" presId="urn:microsoft.com/office/officeart/2008/layout/LinedList"/>
    <dgm:cxn modelId="{136EE99C-E257-448A-85DA-502DF496DF44}" type="presOf" srcId="{C106CF13-95DE-4E38-BCB1-D02443601D10}" destId="{051995EA-B3E1-4703-B0C0-40523E6848EF}" srcOrd="0" destOrd="0" presId="urn:microsoft.com/office/officeart/2008/layout/LinedList"/>
    <dgm:cxn modelId="{A714BEA8-CE3D-47B9-AC67-5CD9036CB684}" srcId="{AB3C91DC-CECD-4408-A1B8-29CB0907324E}" destId="{6E8B300F-70E4-4902-87EC-C9EB6017791D}" srcOrd="0" destOrd="0" parTransId="{A22A4014-1C63-4F49-896D-AFDA59445D6C}" sibTransId="{AB24B513-0532-4791-A850-FC347FED64AC}"/>
    <dgm:cxn modelId="{3584C58D-7610-444C-B4C6-A7D555005BDD}" type="presParOf" srcId="{3B0BBD6D-28EC-4F54-9503-67E18C3A05B9}" destId="{72F6E5CF-701A-41DF-B6DF-8B9C38A27620}" srcOrd="0" destOrd="0" presId="urn:microsoft.com/office/officeart/2008/layout/LinedList"/>
    <dgm:cxn modelId="{DFE8A845-F5AA-4CE3-9695-FC5A2FC0E51B}" type="presParOf" srcId="{3B0BBD6D-28EC-4F54-9503-67E18C3A05B9}" destId="{3E5E7BD8-9B57-4F4D-8C5B-13FFBD2FAEE7}" srcOrd="1" destOrd="0" presId="urn:microsoft.com/office/officeart/2008/layout/LinedList"/>
    <dgm:cxn modelId="{ED60F374-4ACA-4EDF-BDF4-364E9B7A4BD2}" type="presParOf" srcId="{3E5E7BD8-9B57-4F4D-8C5B-13FFBD2FAEE7}" destId="{EFE41549-EAD2-4A1A-BA78-09BA506C2AAD}" srcOrd="0" destOrd="0" presId="urn:microsoft.com/office/officeart/2008/layout/LinedList"/>
    <dgm:cxn modelId="{F4A8B9F3-BB44-4FD5-B05A-F7367AB8C7B4}" type="presParOf" srcId="{3E5E7BD8-9B57-4F4D-8C5B-13FFBD2FAEE7}" destId="{8B011596-01F2-4CCC-983F-0A261A5E705B}" srcOrd="1" destOrd="0" presId="urn:microsoft.com/office/officeart/2008/layout/LinedList"/>
    <dgm:cxn modelId="{5EC68B6F-CA0F-4228-896D-1DF9FD23CCA3}" type="presParOf" srcId="{3B0BBD6D-28EC-4F54-9503-67E18C3A05B9}" destId="{3369EE36-6940-45F1-9848-281A2E6F79FA}" srcOrd="2" destOrd="0" presId="urn:microsoft.com/office/officeart/2008/layout/LinedList"/>
    <dgm:cxn modelId="{5D1D7884-E1C3-43FD-B0DD-15DAEC5DA94F}" type="presParOf" srcId="{3B0BBD6D-28EC-4F54-9503-67E18C3A05B9}" destId="{DF306BAD-59E4-4C0C-B821-60742BEDCD74}" srcOrd="3" destOrd="0" presId="urn:microsoft.com/office/officeart/2008/layout/LinedList"/>
    <dgm:cxn modelId="{EF0EC479-0B6C-4BD5-9186-1FDFF8A764B2}" type="presParOf" srcId="{DF306BAD-59E4-4C0C-B821-60742BEDCD74}" destId="{887D3EAD-F49C-4C72-9523-E143E1EBFF11}" srcOrd="0" destOrd="0" presId="urn:microsoft.com/office/officeart/2008/layout/LinedList"/>
    <dgm:cxn modelId="{71A46203-60EF-4FDC-B0F7-FBF9928E6650}" type="presParOf" srcId="{DF306BAD-59E4-4C0C-B821-60742BEDCD74}" destId="{7FFFC181-E113-4800-A535-D7187F9F319F}" srcOrd="1" destOrd="0" presId="urn:microsoft.com/office/officeart/2008/layout/LinedList"/>
    <dgm:cxn modelId="{EF26DAE5-D539-43CE-91BB-FB64F7B65B49}" type="presParOf" srcId="{3B0BBD6D-28EC-4F54-9503-67E18C3A05B9}" destId="{4EB6D7CE-2038-49CF-BB6D-FD8F5A94DE1F}" srcOrd="4" destOrd="0" presId="urn:microsoft.com/office/officeart/2008/layout/LinedList"/>
    <dgm:cxn modelId="{89B3353D-EB82-4A9F-B548-87325000515D}" type="presParOf" srcId="{3B0BBD6D-28EC-4F54-9503-67E18C3A05B9}" destId="{266926F2-6CF2-4DBB-A100-C39BFB0CCA00}" srcOrd="5" destOrd="0" presId="urn:microsoft.com/office/officeart/2008/layout/LinedList"/>
    <dgm:cxn modelId="{5462CF8E-51D7-4A7E-98C2-963C13997E42}" type="presParOf" srcId="{266926F2-6CF2-4DBB-A100-C39BFB0CCA00}" destId="{C50F6645-EBA5-45D3-A405-CF68729DE997}" srcOrd="0" destOrd="0" presId="urn:microsoft.com/office/officeart/2008/layout/LinedList"/>
    <dgm:cxn modelId="{C13F1A1A-00A1-4213-BE5C-7A9A80A9FF9C}" type="presParOf" srcId="{266926F2-6CF2-4DBB-A100-C39BFB0CCA00}" destId="{3FD6954D-50C3-4443-9A83-A337606D8A72}" srcOrd="1" destOrd="0" presId="urn:microsoft.com/office/officeart/2008/layout/LinedList"/>
    <dgm:cxn modelId="{1788C2E1-ED47-46C1-A9D8-237036A51B87}" type="presParOf" srcId="{3B0BBD6D-28EC-4F54-9503-67E18C3A05B9}" destId="{0FCCFFF8-9160-426B-B1E6-D8B9C4C074D1}" srcOrd="6" destOrd="0" presId="urn:microsoft.com/office/officeart/2008/layout/LinedList"/>
    <dgm:cxn modelId="{D1DA5F3F-413A-41C0-93F8-B9354982A977}" type="presParOf" srcId="{3B0BBD6D-28EC-4F54-9503-67E18C3A05B9}" destId="{6544C0CC-2C0D-44A7-BE24-D459FDE79844}" srcOrd="7" destOrd="0" presId="urn:microsoft.com/office/officeart/2008/layout/LinedList"/>
    <dgm:cxn modelId="{C87735BA-7020-483B-9D75-769A9604A336}" type="presParOf" srcId="{6544C0CC-2C0D-44A7-BE24-D459FDE79844}" destId="{748343A9-A47A-4BA5-A741-CDBF11D5C4FB}" srcOrd="0" destOrd="0" presId="urn:microsoft.com/office/officeart/2008/layout/LinedList"/>
    <dgm:cxn modelId="{5F3F240C-B094-4D32-B223-5B5DBD07D91D}" type="presParOf" srcId="{6544C0CC-2C0D-44A7-BE24-D459FDE79844}" destId="{48A2DBED-5799-4329-8CA2-5DD280E954C3}" srcOrd="1" destOrd="0" presId="urn:microsoft.com/office/officeart/2008/layout/LinedList"/>
    <dgm:cxn modelId="{B2C216DE-1519-4858-8980-3A8407E7959F}" type="presParOf" srcId="{3B0BBD6D-28EC-4F54-9503-67E18C3A05B9}" destId="{3C3ED800-E8EB-44EF-9686-28C6BD5C2751}" srcOrd="8" destOrd="0" presId="urn:microsoft.com/office/officeart/2008/layout/LinedList"/>
    <dgm:cxn modelId="{FA9D5971-3E68-4335-BAC4-02C426EDC25C}" type="presParOf" srcId="{3B0BBD6D-28EC-4F54-9503-67E18C3A05B9}" destId="{5A2D77E7-86C8-4C06-86EB-559B29455614}" srcOrd="9" destOrd="0" presId="urn:microsoft.com/office/officeart/2008/layout/LinedList"/>
    <dgm:cxn modelId="{76C7AE9A-3634-46FB-95FC-D14EDDEB3828}" type="presParOf" srcId="{5A2D77E7-86C8-4C06-86EB-559B29455614}" destId="{051995EA-B3E1-4703-B0C0-40523E6848EF}" srcOrd="0" destOrd="0" presId="urn:microsoft.com/office/officeart/2008/layout/LinedList"/>
    <dgm:cxn modelId="{9BA8E1DE-FA26-4F10-845E-39E8406B2DC9}" type="presParOf" srcId="{5A2D77E7-86C8-4C06-86EB-559B29455614}" destId="{2D50F544-8F70-4A9C-A305-36CDA2A91AFE}" srcOrd="1" destOrd="0" presId="urn:microsoft.com/office/officeart/2008/layout/LinedList"/>
    <dgm:cxn modelId="{0A17C306-64DD-42F4-AA96-7B13280029E7}" type="presParOf" srcId="{3B0BBD6D-28EC-4F54-9503-67E18C3A05B9}" destId="{60FD5C51-D545-4350-8577-39DC66865C24}" srcOrd="10" destOrd="0" presId="urn:microsoft.com/office/officeart/2008/layout/LinedList"/>
    <dgm:cxn modelId="{725F071F-6F91-48C9-9902-BB23A1684E5C}" type="presParOf" srcId="{3B0BBD6D-28EC-4F54-9503-67E18C3A05B9}" destId="{798DC176-915F-4F20-8844-8612B428FD01}" srcOrd="11" destOrd="0" presId="urn:microsoft.com/office/officeart/2008/layout/LinedList"/>
    <dgm:cxn modelId="{C4CD652B-0641-4F31-8F8A-C4AC2A590C6F}" type="presParOf" srcId="{798DC176-915F-4F20-8844-8612B428FD01}" destId="{BC2C94B8-5D5E-4530-8D83-33CE13847E4E}" srcOrd="0" destOrd="0" presId="urn:microsoft.com/office/officeart/2008/layout/LinedList"/>
    <dgm:cxn modelId="{11EE3067-4CCF-4BD6-9495-2CF183EC3B62}" type="presParOf" srcId="{798DC176-915F-4F20-8844-8612B428FD01}" destId="{C91C2AC1-2D75-4479-8211-8E337F291A65}" srcOrd="1" destOrd="0" presId="urn:microsoft.com/office/officeart/2008/layout/LinedList"/>
    <dgm:cxn modelId="{02DA34FC-6631-47C6-9846-FD8601C11212}" type="presParOf" srcId="{3B0BBD6D-28EC-4F54-9503-67E18C3A05B9}" destId="{007D1225-65B3-4CBC-811B-80379D92415C}" srcOrd="12" destOrd="0" presId="urn:microsoft.com/office/officeart/2008/layout/LinedList"/>
    <dgm:cxn modelId="{AE8F49E4-10D9-4F67-985F-E737ADCBB784}" type="presParOf" srcId="{3B0BBD6D-28EC-4F54-9503-67E18C3A05B9}" destId="{72DBC159-BDD1-4A58-8EAB-4ABA7686DBCB}" srcOrd="13" destOrd="0" presId="urn:microsoft.com/office/officeart/2008/layout/LinedList"/>
    <dgm:cxn modelId="{6964F1A8-4698-4BAC-8949-EF4ED6A97291}" type="presParOf" srcId="{72DBC159-BDD1-4A58-8EAB-4ABA7686DBCB}" destId="{AF518687-2CA3-4236-A059-46C6EE0A8AA0}" srcOrd="0" destOrd="0" presId="urn:microsoft.com/office/officeart/2008/layout/LinedList"/>
    <dgm:cxn modelId="{ADE32BE7-E273-4BBD-9E29-F6B218F616E0}" type="presParOf" srcId="{72DBC159-BDD1-4A58-8EAB-4ABA7686DBCB}" destId="{6B80BA61-58EF-4727-AD5C-9A915CA239D0}" srcOrd="1" destOrd="0" presId="urn:microsoft.com/office/officeart/2008/layout/LinedList"/>
    <dgm:cxn modelId="{89104CDA-ADC6-4A80-AD0F-61BBEA67852B}" type="presParOf" srcId="{3B0BBD6D-28EC-4F54-9503-67E18C3A05B9}" destId="{63D81887-35D4-42DD-9415-6A122C7B89E0}" srcOrd="14" destOrd="0" presId="urn:microsoft.com/office/officeart/2008/layout/LinedList"/>
    <dgm:cxn modelId="{CBDC4289-6DCB-4888-AA5D-44A763449AE6}" type="presParOf" srcId="{3B0BBD6D-28EC-4F54-9503-67E18C3A05B9}" destId="{681E3EC0-1B5A-409E-8B10-1978BABF0CD8}" srcOrd="15" destOrd="0" presId="urn:microsoft.com/office/officeart/2008/layout/LinedList"/>
    <dgm:cxn modelId="{6A2E9D9F-C35C-4221-B3B4-165F0DE088B5}" type="presParOf" srcId="{681E3EC0-1B5A-409E-8B10-1978BABF0CD8}" destId="{86932667-1378-4D01-9966-053B0E3EA9CC}" srcOrd="0" destOrd="0" presId="urn:microsoft.com/office/officeart/2008/layout/LinedList"/>
    <dgm:cxn modelId="{AEBDCC40-30B0-4B0F-93AE-88E47C0F7890}" type="presParOf" srcId="{681E3EC0-1B5A-409E-8B10-1978BABF0CD8}" destId="{8BE77E55-E291-4EA4-8E75-57CA1179B17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845D67-7CDC-4AA2-8694-7847A4A9E61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35E63B8-E803-40A6-947A-8177931A5D1F}">
      <dgm:prSet/>
      <dgm:spPr/>
      <dgm:t>
        <a:bodyPr/>
        <a:lstStyle/>
        <a:p>
          <a:r>
            <a:rPr lang="en-GB"/>
            <a:t>The aim of today’s session is to recap the offences of theft, burglary and the defence of necessity. </a:t>
          </a:r>
          <a:endParaRPr lang="en-US"/>
        </a:p>
      </dgm:t>
    </dgm:pt>
    <dgm:pt modelId="{8DE707AA-9F55-4AF0-9285-7D39798E84D2}" type="parTrans" cxnId="{0D2E620B-D956-4E51-986A-41E494110DF6}">
      <dgm:prSet/>
      <dgm:spPr/>
      <dgm:t>
        <a:bodyPr/>
        <a:lstStyle/>
        <a:p>
          <a:endParaRPr lang="en-US"/>
        </a:p>
      </dgm:t>
    </dgm:pt>
    <dgm:pt modelId="{72F3B217-854D-494C-AA8A-44550B52C03B}" type="sibTrans" cxnId="{0D2E620B-D956-4E51-986A-41E494110DF6}">
      <dgm:prSet/>
      <dgm:spPr/>
      <dgm:t>
        <a:bodyPr/>
        <a:lstStyle/>
        <a:p>
          <a:endParaRPr lang="en-US"/>
        </a:p>
      </dgm:t>
    </dgm:pt>
    <dgm:pt modelId="{140191F5-60A1-42D2-9B3D-5E703E88A120}">
      <dgm:prSet/>
      <dgm:spPr/>
      <dgm:t>
        <a:bodyPr/>
        <a:lstStyle/>
        <a:p>
          <a:r>
            <a:rPr lang="en-GB"/>
            <a:t>By the end of today’s session students should be able to demonstrate their understanding of the defence of necessity and the circumstances in which it is used. </a:t>
          </a:r>
          <a:endParaRPr lang="en-US"/>
        </a:p>
      </dgm:t>
    </dgm:pt>
    <dgm:pt modelId="{A1ABA0D8-DF51-4DFF-A4C1-FB92A62F89DA}" type="parTrans" cxnId="{F1CFD53B-7A3B-4CEE-96C0-E2D77F7BFE0C}">
      <dgm:prSet/>
      <dgm:spPr/>
      <dgm:t>
        <a:bodyPr/>
        <a:lstStyle/>
        <a:p>
          <a:endParaRPr lang="en-US"/>
        </a:p>
      </dgm:t>
    </dgm:pt>
    <dgm:pt modelId="{17BF9EDC-D300-4B56-8BFE-013A6980B991}" type="sibTrans" cxnId="{F1CFD53B-7A3B-4CEE-96C0-E2D77F7BFE0C}">
      <dgm:prSet/>
      <dgm:spPr/>
      <dgm:t>
        <a:bodyPr/>
        <a:lstStyle/>
        <a:p>
          <a:endParaRPr lang="en-US"/>
        </a:p>
      </dgm:t>
    </dgm:pt>
    <dgm:pt modelId="{8E2861C4-7590-4B6E-AE4B-F8D9F973CBD4}">
      <dgm:prSet/>
      <dgm:spPr/>
      <dgm:t>
        <a:bodyPr/>
        <a:lstStyle/>
        <a:p>
          <a:r>
            <a:rPr lang="en-GB"/>
            <a:t>By the end of today’s session student should be able to demonstrate their understanding of the offences of theft and burglary. </a:t>
          </a:r>
          <a:endParaRPr lang="en-US"/>
        </a:p>
      </dgm:t>
    </dgm:pt>
    <dgm:pt modelId="{DCFF6423-45CB-4E79-AF25-C397D2440655}" type="parTrans" cxnId="{E3BF7C6C-FA42-442C-AAC8-4F0AF285C4CA}">
      <dgm:prSet/>
      <dgm:spPr/>
      <dgm:t>
        <a:bodyPr/>
        <a:lstStyle/>
        <a:p>
          <a:endParaRPr lang="en-US"/>
        </a:p>
      </dgm:t>
    </dgm:pt>
    <dgm:pt modelId="{5413594E-A9A6-4627-B33C-0735282F1FCD}" type="sibTrans" cxnId="{E3BF7C6C-FA42-442C-AAC8-4F0AF285C4CA}">
      <dgm:prSet/>
      <dgm:spPr/>
      <dgm:t>
        <a:bodyPr/>
        <a:lstStyle/>
        <a:p>
          <a:endParaRPr lang="en-US"/>
        </a:p>
      </dgm:t>
    </dgm:pt>
    <dgm:pt modelId="{08B99CAA-C4CA-4AF9-8C3D-8AB2336153C4}" type="pres">
      <dgm:prSet presAssocID="{32845D67-7CDC-4AA2-8694-7847A4A9E610}" presName="Name0" presStyleCnt="0">
        <dgm:presLayoutVars>
          <dgm:dir/>
          <dgm:animLvl val="lvl"/>
          <dgm:resizeHandles val="exact"/>
        </dgm:presLayoutVars>
      </dgm:prSet>
      <dgm:spPr/>
    </dgm:pt>
    <dgm:pt modelId="{AE469705-6E0F-4BB9-9FFB-26E9D4795496}" type="pres">
      <dgm:prSet presAssocID="{8E2861C4-7590-4B6E-AE4B-F8D9F973CBD4}" presName="boxAndChildren" presStyleCnt="0"/>
      <dgm:spPr/>
    </dgm:pt>
    <dgm:pt modelId="{3C56948E-5B41-4C85-9AB6-64DFB2235596}" type="pres">
      <dgm:prSet presAssocID="{8E2861C4-7590-4B6E-AE4B-F8D9F973CBD4}" presName="parentTextBox" presStyleLbl="node1" presStyleIdx="0" presStyleCnt="3"/>
      <dgm:spPr/>
    </dgm:pt>
    <dgm:pt modelId="{350ED143-FC1D-4DC5-B178-1CBD3F1E5863}" type="pres">
      <dgm:prSet presAssocID="{17BF9EDC-D300-4B56-8BFE-013A6980B991}" presName="sp" presStyleCnt="0"/>
      <dgm:spPr/>
    </dgm:pt>
    <dgm:pt modelId="{D81FB71A-6F1E-45DF-B3C8-5CFF7DD23595}" type="pres">
      <dgm:prSet presAssocID="{140191F5-60A1-42D2-9B3D-5E703E88A120}" presName="arrowAndChildren" presStyleCnt="0"/>
      <dgm:spPr/>
    </dgm:pt>
    <dgm:pt modelId="{5A759B71-D885-46FD-9D2B-1E8CE19A0FBA}" type="pres">
      <dgm:prSet presAssocID="{140191F5-60A1-42D2-9B3D-5E703E88A120}" presName="parentTextArrow" presStyleLbl="node1" presStyleIdx="1" presStyleCnt="3"/>
      <dgm:spPr/>
    </dgm:pt>
    <dgm:pt modelId="{389EF7F7-4824-45D4-8164-512BE9D3A605}" type="pres">
      <dgm:prSet presAssocID="{72F3B217-854D-494C-AA8A-44550B52C03B}" presName="sp" presStyleCnt="0"/>
      <dgm:spPr/>
    </dgm:pt>
    <dgm:pt modelId="{F586B5F4-8A39-433A-BFA4-0E5D3E44784B}" type="pres">
      <dgm:prSet presAssocID="{C35E63B8-E803-40A6-947A-8177931A5D1F}" presName="arrowAndChildren" presStyleCnt="0"/>
      <dgm:spPr/>
    </dgm:pt>
    <dgm:pt modelId="{49DEFCDB-1062-4760-8395-BA169F7A9C2E}" type="pres">
      <dgm:prSet presAssocID="{C35E63B8-E803-40A6-947A-8177931A5D1F}" presName="parentTextArrow" presStyleLbl="node1" presStyleIdx="2" presStyleCnt="3"/>
      <dgm:spPr/>
    </dgm:pt>
  </dgm:ptLst>
  <dgm:cxnLst>
    <dgm:cxn modelId="{0D2E620B-D956-4E51-986A-41E494110DF6}" srcId="{32845D67-7CDC-4AA2-8694-7847A4A9E610}" destId="{C35E63B8-E803-40A6-947A-8177931A5D1F}" srcOrd="0" destOrd="0" parTransId="{8DE707AA-9F55-4AF0-9285-7D39798E84D2}" sibTransId="{72F3B217-854D-494C-AA8A-44550B52C03B}"/>
    <dgm:cxn modelId="{F1CFD53B-7A3B-4CEE-96C0-E2D77F7BFE0C}" srcId="{32845D67-7CDC-4AA2-8694-7847A4A9E610}" destId="{140191F5-60A1-42D2-9B3D-5E703E88A120}" srcOrd="1" destOrd="0" parTransId="{A1ABA0D8-DF51-4DFF-A4C1-FB92A62F89DA}" sibTransId="{17BF9EDC-D300-4B56-8BFE-013A6980B991}"/>
    <dgm:cxn modelId="{08B9FB65-BC19-49BE-AFAA-82CD1294A206}" type="presOf" srcId="{140191F5-60A1-42D2-9B3D-5E703E88A120}" destId="{5A759B71-D885-46FD-9D2B-1E8CE19A0FBA}" srcOrd="0" destOrd="0" presId="urn:microsoft.com/office/officeart/2005/8/layout/process4"/>
    <dgm:cxn modelId="{E3BF7C6C-FA42-442C-AAC8-4F0AF285C4CA}" srcId="{32845D67-7CDC-4AA2-8694-7847A4A9E610}" destId="{8E2861C4-7590-4B6E-AE4B-F8D9F973CBD4}" srcOrd="2" destOrd="0" parTransId="{DCFF6423-45CB-4E79-AF25-C397D2440655}" sibTransId="{5413594E-A9A6-4627-B33C-0735282F1FCD}"/>
    <dgm:cxn modelId="{CF2F7E53-0A67-4E0D-9187-B364926A6EB9}" type="presOf" srcId="{C35E63B8-E803-40A6-947A-8177931A5D1F}" destId="{49DEFCDB-1062-4760-8395-BA169F7A9C2E}" srcOrd="0" destOrd="0" presId="urn:microsoft.com/office/officeart/2005/8/layout/process4"/>
    <dgm:cxn modelId="{16EDAFC8-400C-40F2-BE60-67736397B080}" type="presOf" srcId="{8E2861C4-7590-4B6E-AE4B-F8D9F973CBD4}" destId="{3C56948E-5B41-4C85-9AB6-64DFB2235596}" srcOrd="0" destOrd="0" presId="urn:microsoft.com/office/officeart/2005/8/layout/process4"/>
    <dgm:cxn modelId="{814B29F3-DF61-471D-8C82-2132B2AA9C2E}" type="presOf" srcId="{32845D67-7CDC-4AA2-8694-7847A4A9E610}" destId="{08B99CAA-C4CA-4AF9-8C3D-8AB2336153C4}" srcOrd="0" destOrd="0" presId="urn:microsoft.com/office/officeart/2005/8/layout/process4"/>
    <dgm:cxn modelId="{5BED31A3-0CF3-434F-9CB9-2B42E874FC5F}" type="presParOf" srcId="{08B99CAA-C4CA-4AF9-8C3D-8AB2336153C4}" destId="{AE469705-6E0F-4BB9-9FFB-26E9D4795496}" srcOrd="0" destOrd="0" presId="urn:microsoft.com/office/officeart/2005/8/layout/process4"/>
    <dgm:cxn modelId="{21BCCD7C-17F5-4F0C-8571-E1346EA4DC2D}" type="presParOf" srcId="{AE469705-6E0F-4BB9-9FFB-26E9D4795496}" destId="{3C56948E-5B41-4C85-9AB6-64DFB2235596}" srcOrd="0" destOrd="0" presId="urn:microsoft.com/office/officeart/2005/8/layout/process4"/>
    <dgm:cxn modelId="{6501C913-F4E4-4235-B1F7-3A24E9DFAC88}" type="presParOf" srcId="{08B99CAA-C4CA-4AF9-8C3D-8AB2336153C4}" destId="{350ED143-FC1D-4DC5-B178-1CBD3F1E5863}" srcOrd="1" destOrd="0" presId="urn:microsoft.com/office/officeart/2005/8/layout/process4"/>
    <dgm:cxn modelId="{771E473D-6EB9-495A-9F69-FA18C63A8F8D}" type="presParOf" srcId="{08B99CAA-C4CA-4AF9-8C3D-8AB2336153C4}" destId="{D81FB71A-6F1E-45DF-B3C8-5CFF7DD23595}" srcOrd="2" destOrd="0" presId="urn:microsoft.com/office/officeart/2005/8/layout/process4"/>
    <dgm:cxn modelId="{3384F222-7F2D-4A3E-8667-4009545B62F5}" type="presParOf" srcId="{D81FB71A-6F1E-45DF-B3C8-5CFF7DD23595}" destId="{5A759B71-D885-46FD-9D2B-1E8CE19A0FBA}" srcOrd="0" destOrd="0" presId="urn:microsoft.com/office/officeart/2005/8/layout/process4"/>
    <dgm:cxn modelId="{8A078834-AFC6-43CC-89D1-0ADEE213AD51}" type="presParOf" srcId="{08B99CAA-C4CA-4AF9-8C3D-8AB2336153C4}" destId="{389EF7F7-4824-45D4-8164-512BE9D3A605}" srcOrd="3" destOrd="0" presId="urn:microsoft.com/office/officeart/2005/8/layout/process4"/>
    <dgm:cxn modelId="{8205F30D-2F18-4BDF-AF03-6989155B45D7}" type="presParOf" srcId="{08B99CAA-C4CA-4AF9-8C3D-8AB2336153C4}" destId="{F586B5F4-8A39-433A-BFA4-0E5D3E44784B}" srcOrd="4" destOrd="0" presId="urn:microsoft.com/office/officeart/2005/8/layout/process4"/>
    <dgm:cxn modelId="{BA33F6A8-3CD5-48C0-890C-92A08F2C256B}" type="presParOf" srcId="{F586B5F4-8A39-433A-BFA4-0E5D3E44784B}" destId="{49DEFCDB-1062-4760-8395-BA169F7A9C2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D51C49-594F-41C4-B80C-AA24BEAF004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5A65F4F-82ED-41C9-9630-EC3226B69EF6}">
      <dgm:prSet/>
      <dgm:spPr/>
      <dgm:t>
        <a:bodyPr/>
        <a:lstStyle/>
        <a:p>
          <a:r>
            <a:rPr lang="en-GB"/>
            <a:t>S.9 of the Theft Act 1968; </a:t>
          </a:r>
          <a:endParaRPr lang="en-US"/>
        </a:p>
      </dgm:t>
    </dgm:pt>
    <dgm:pt modelId="{16859760-8CCD-47CE-9A03-56A9D1FD54A4}" type="parTrans" cxnId="{01A62394-1BC4-4C96-B459-38997EFFCFB1}">
      <dgm:prSet/>
      <dgm:spPr/>
      <dgm:t>
        <a:bodyPr/>
        <a:lstStyle/>
        <a:p>
          <a:endParaRPr lang="en-US"/>
        </a:p>
      </dgm:t>
    </dgm:pt>
    <dgm:pt modelId="{5194EEAD-251B-48D9-800D-81776FD2CAD9}" type="sibTrans" cxnId="{01A62394-1BC4-4C96-B459-38997EFFCFB1}">
      <dgm:prSet/>
      <dgm:spPr/>
      <dgm:t>
        <a:bodyPr/>
        <a:lstStyle/>
        <a:p>
          <a:endParaRPr lang="en-US"/>
        </a:p>
      </dgm:t>
    </dgm:pt>
    <dgm:pt modelId="{8B1223D9-0C97-49F7-BCB5-1D71C064DBDB}">
      <dgm:prSet/>
      <dgm:spPr/>
      <dgm:t>
        <a:bodyPr/>
        <a:lstStyle/>
        <a:p>
          <a:r>
            <a:rPr lang="en-GB" b="1" i="0" dirty="0"/>
            <a:t>‘’Burglary-</a:t>
          </a:r>
          <a:endParaRPr lang="en-US" dirty="0"/>
        </a:p>
      </dgm:t>
    </dgm:pt>
    <dgm:pt modelId="{70E57A44-E7EA-4C37-A744-244F481A0BF2}" type="parTrans" cxnId="{3192806C-0F8A-41CA-8E8A-835587FC3971}">
      <dgm:prSet/>
      <dgm:spPr/>
      <dgm:t>
        <a:bodyPr/>
        <a:lstStyle/>
        <a:p>
          <a:endParaRPr lang="en-US"/>
        </a:p>
      </dgm:t>
    </dgm:pt>
    <dgm:pt modelId="{25DD32BE-DCD6-453C-8CC5-E238FE595206}" type="sibTrans" cxnId="{3192806C-0F8A-41CA-8E8A-835587FC3971}">
      <dgm:prSet/>
      <dgm:spPr/>
      <dgm:t>
        <a:bodyPr/>
        <a:lstStyle/>
        <a:p>
          <a:endParaRPr lang="en-US"/>
        </a:p>
      </dgm:t>
    </dgm:pt>
    <dgm:pt modelId="{6EA12FE1-58DF-4F16-994A-9EEA30488C85}">
      <dgm:prSet/>
      <dgm:spPr/>
      <dgm:t>
        <a:bodyPr/>
        <a:lstStyle/>
        <a:p>
          <a:r>
            <a:rPr lang="en-GB" b="0" i="0"/>
            <a:t>(1)A person is guilty of burglary if—</a:t>
          </a:r>
          <a:endParaRPr lang="en-US"/>
        </a:p>
      </dgm:t>
    </dgm:pt>
    <dgm:pt modelId="{A7F90620-922B-435F-BD1D-D4DD57D73EF4}" type="parTrans" cxnId="{0D35A558-3CA2-41DF-A407-3FB52C5FF2AB}">
      <dgm:prSet/>
      <dgm:spPr/>
      <dgm:t>
        <a:bodyPr/>
        <a:lstStyle/>
        <a:p>
          <a:endParaRPr lang="en-US"/>
        </a:p>
      </dgm:t>
    </dgm:pt>
    <dgm:pt modelId="{9F9BE249-44B2-4621-8F00-3D1E9BB599DD}" type="sibTrans" cxnId="{0D35A558-3CA2-41DF-A407-3FB52C5FF2AB}">
      <dgm:prSet/>
      <dgm:spPr/>
      <dgm:t>
        <a:bodyPr/>
        <a:lstStyle/>
        <a:p>
          <a:endParaRPr lang="en-US"/>
        </a:p>
      </dgm:t>
    </dgm:pt>
    <dgm:pt modelId="{7009D45B-69D7-43ED-919D-9B59C8B21CD1}">
      <dgm:prSet/>
      <dgm:spPr/>
      <dgm:t>
        <a:bodyPr/>
        <a:lstStyle/>
        <a:p>
          <a:r>
            <a:rPr lang="en-GB" b="0" i="0" dirty="0"/>
            <a:t>(a)he enters any building or part of a building as a trespasser and with intent to commit any such offence as is mentioned in subsection (2) below; or</a:t>
          </a:r>
          <a:endParaRPr lang="en-US" dirty="0"/>
        </a:p>
      </dgm:t>
    </dgm:pt>
    <dgm:pt modelId="{DFBEDBC8-BF86-4C2F-B134-C9544BA48EF3}" type="parTrans" cxnId="{9EB35DB0-BCB5-4A6F-8FF6-1F43923B38DC}">
      <dgm:prSet/>
      <dgm:spPr/>
      <dgm:t>
        <a:bodyPr/>
        <a:lstStyle/>
        <a:p>
          <a:endParaRPr lang="en-US"/>
        </a:p>
      </dgm:t>
    </dgm:pt>
    <dgm:pt modelId="{763FD529-174A-4960-88EC-324C94F02EB8}" type="sibTrans" cxnId="{9EB35DB0-BCB5-4A6F-8FF6-1F43923B38DC}">
      <dgm:prSet/>
      <dgm:spPr/>
      <dgm:t>
        <a:bodyPr/>
        <a:lstStyle/>
        <a:p>
          <a:endParaRPr lang="en-US"/>
        </a:p>
      </dgm:t>
    </dgm:pt>
    <dgm:pt modelId="{FC156EB9-C418-4ED0-B034-2B376B097C9C}">
      <dgm:prSet/>
      <dgm:spPr/>
      <dgm:t>
        <a:bodyPr/>
        <a:lstStyle/>
        <a:p>
          <a:r>
            <a:rPr lang="en-GB" b="0" i="0" dirty="0"/>
            <a:t>(b)having entered any building or part of a building as a trespasser he steals or attempts to steal anything in the building or that part of it or inflicts or attempts to inflict on any person therein any grievous bodily harm.</a:t>
          </a:r>
          <a:endParaRPr lang="en-US" dirty="0"/>
        </a:p>
      </dgm:t>
    </dgm:pt>
    <dgm:pt modelId="{2605977B-C1C7-4E43-9FA5-744A8501DCC2}" type="parTrans" cxnId="{5FAED69B-D7BA-479B-B500-4D714130C44B}">
      <dgm:prSet/>
      <dgm:spPr/>
      <dgm:t>
        <a:bodyPr/>
        <a:lstStyle/>
        <a:p>
          <a:endParaRPr lang="en-US"/>
        </a:p>
      </dgm:t>
    </dgm:pt>
    <dgm:pt modelId="{071DE486-94D5-4078-AB34-0BE024A6D6ED}" type="sibTrans" cxnId="{5FAED69B-D7BA-479B-B500-4D714130C44B}">
      <dgm:prSet/>
      <dgm:spPr/>
      <dgm:t>
        <a:bodyPr/>
        <a:lstStyle/>
        <a:p>
          <a:endParaRPr lang="en-US"/>
        </a:p>
      </dgm:t>
    </dgm:pt>
    <dgm:pt modelId="{354DF2B9-B5E9-454E-A5B7-48139D7A1829}">
      <dgm:prSet/>
      <dgm:spPr/>
      <dgm:t>
        <a:bodyPr/>
        <a:lstStyle/>
        <a:p>
          <a:r>
            <a:rPr lang="en-GB" b="0" i="0"/>
            <a:t>(2)The offences referred to in subsection (1)(a) above are offences of stealing anything in the building or part of a building in question, of inflicting on any person therein any grievous bodily harm ….therein, and of doing unlawful damage to the building or anything therein.’’</a:t>
          </a:r>
          <a:endParaRPr lang="en-US"/>
        </a:p>
      </dgm:t>
    </dgm:pt>
    <dgm:pt modelId="{949FF515-987A-415A-BE36-2F632AC0DF2C}" type="parTrans" cxnId="{01D3F142-081F-442F-9AD2-F430A222D7DF}">
      <dgm:prSet/>
      <dgm:spPr/>
      <dgm:t>
        <a:bodyPr/>
        <a:lstStyle/>
        <a:p>
          <a:endParaRPr lang="en-US"/>
        </a:p>
      </dgm:t>
    </dgm:pt>
    <dgm:pt modelId="{6D36FD79-C689-4799-9355-4534622B3757}" type="sibTrans" cxnId="{01D3F142-081F-442F-9AD2-F430A222D7DF}">
      <dgm:prSet/>
      <dgm:spPr/>
      <dgm:t>
        <a:bodyPr/>
        <a:lstStyle/>
        <a:p>
          <a:endParaRPr lang="en-US"/>
        </a:p>
      </dgm:t>
    </dgm:pt>
    <dgm:pt modelId="{EA38DB8A-0AB1-42DD-9EBE-4CCF632559BE}" type="pres">
      <dgm:prSet presAssocID="{ACD51C49-594F-41C4-B80C-AA24BEAF0049}" presName="linear" presStyleCnt="0">
        <dgm:presLayoutVars>
          <dgm:animLvl val="lvl"/>
          <dgm:resizeHandles val="exact"/>
        </dgm:presLayoutVars>
      </dgm:prSet>
      <dgm:spPr/>
    </dgm:pt>
    <dgm:pt modelId="{FAE1FCDF-B202-4C45-AC9B-8A4EBADD9DE6}" type="pres">
      <dgm:prSet presAssocID="{45A65F4F-82ED-41C9-9630-EC3226B69EF6}" presName="parentText" presStyleLbl="node1" presStyleIdx="0" presStyleCnt="6">
        <dgm:presLayoutVars>
          <dgm:chMax val="0"/>
          <dgm:bulletEnabled val="1"/>
        </dgm:presLayoutVars>
      </dgm:prSet>
      <dgm:spPr/>
    </dgm:pt>
    <dgm:pt modelId="{A83BFBC3-14A0-499D-85C5-4F1C58CA4802}" type="pres">
      <dgm:prSet presAssocID="{5194EEAD-251B-48D9-800D-81776FD2CAD9}" presName="spacer" presStyleCnt="0"/>
      <dgm:spPr/>
    </dgm:pt>
    <dgm:pt modelId="{01306C4E-F16A-44C0-9786-07C0874CBEE3}" type="pres">
      <dgm:prSet presAssocID="{8B1223D9-0C97-49F7-BCB5-1D71C064DBDB}" presName="parentText" presStyleLbl="node1" presStyleIdx="1" presStyleCnt="6">
        <dgm:presLayoutVars>
          <dgm:chMax val="0"/>
          <dgm:bulletEnabled val="1"/>
        </dgm:presLayoutVars>
      </dgm:prSet>
      <dgm:spPr/>
    </dgm:pt>
    <dgm:pt modelId="{99CBA0FE-5188-41AE-A65C-7D7D332F2941}" type="pres">
      <dgm:prSet presAssocID="{25DD32BE-DCD6-453C-8CC5-E238FE595206}" presName="spacer" presStyleCnt="0"/>
      <dgm:spPr/>
    </dgm:pt>
    <dgm:pt modelId="{1FFBA46D-FF7B-4627-AA88-940CC205257D}" type="pres">
      <dgm:prSet presAssocID="{6EA12FE1-58DF-4F16-994A-9EEA30488C85}" presName="parentText" presStyleLbl="node1" presStyleIdx="2" presStyleCnt="6">
        <dgm:presLayoutVars>
          <dgm:chMax val="0"/>
          <dgm:bulletEnabled val="1"/>
        </dgm:presLayoutVars>
      </dgm:prSet>
      <dgm:spPr/>
    </dgm:pt>
    <dgm:pt modelId="{08008A61-5905-4091-8957-37E11586AE69}" type="pres">
      <dgm:prSet presAssocID="{9F9BE249-44B2-4621-8F00-3D1E9BB599DD}" presName="spacer" presStyleCnt="0"/>
      <dgm:spPr/>
    </dgm:pt>
    <dgm:pt modelId="{F5A27801-450A-47EB-B15D-7D9F022E543D}" type="pres">
      <dgm:prSet presAssocID="{7009D45B-69D7-43ED-919D-9B59C8B21CD1}" presName="parentText" presStyleLbl="node1" presStyleIdx="3" presStyleCnt="6">
        <dgm:presLayoutVars>
          <dgm:chMax val="0"/>
          <dgm:bulletEnabled val="1"/>
        </dgm:presLayoutVars>
      </dgm:prSet>
      <dgm:spPr/>
    </dgm:pt>
    <dgm:pt modelId="{AA6CD2CE-0DE8-4E24-8404-0A6CA56F24DB}" type="pres">
      <dgm:prSet presAssocID="{763FD529-174A-4960-88EC-324C94F02EB8}" presName="spacer" presStyleCnt="0"/>
      <dgm:spPr/>
    </dgm:pt>
    <dgm:pt modelId="{324A84AC-E72E-45D5-8E40-7D48DFAE2731}" type="pres">
      <dgm:prSet presAssocID="{FC156EB9-C418-4ED0-B034-2B376B097C9C}" presName="parentText" presStyleLbl="node1" presStyleIdx="4" presStyleCnt="6">
        <dgm:presLayoutVars>
          <dgm:chMax val="0"/>
          <dgm:bulletEnabled val="1"/>
        </dgm:presLayoutVars>
      </dgm:prSet>
      <dgm:spPr/>
    </dgm:pt>
    <dgm:pt modelId="{C4BBBE07-CE68-4737-B789-C679A3391ACC}" type="pres">
      <dgm:prSet presAssocID="{071DE486-94D5-4078-AB34-0BE024A6D6ED}" presName="spacer" presStyleCnt="0"/>
      <dgm:spPr/>
    </dgm:pt>
    <dgm:pt modelId="{F66831CE-AC7E-4DB5-9266-D9D58EF8405D}" type="pres">
      <dgm:prSet presAssocID="{354DF2B9-B5E9-454E-A5B7-48139D7A1829}" presName="parentText" presStyleLbl="node1" presStyleIdx="5" presStyleCnt="6">
        <dgm:presLayoutVars>
          <dgm:chMax val="0"/>
          <dgm:bulletEnabled val="1"/>
        </dgm:presLayoutVars>
      </dgm:prSet>
      <dgm:spPr/>
    </dgm:pt>
  </dgm:ptLst>
  <dgm:cxnLst>
    <dgm:cxn modelId="{AECE9C03-9AF9-4D00-930C-FF4D8D115D33}" type="presOf" srcId="{6EA12FE1-58DF-4F16-994A-9EEA30488C85}" destId="{1FFBA46D-FF7B-4627-AA88-940CC205257D}" srcOrd="0" destOrd="0" presId="urn:microsoft.com/office/officeart/2005/8/layout/vList2"/>
    <dgm:cxn modelId="{DF774E16-4014-447E-B64F-839F2AAEAB2F}" type="presOf" srcId="{FC156EB9-C418-4ED0-B034-2B376B097C9C}" destId="{324A84AC-E72E-45D5-8E40-7D48DFAE2731}" srcOrd="0" destOrd="0" presId="urn:microsoft.com/office/officeart/2005/8/layout/vList2"/>
    <dgm:cxn modelId="{F3BAB017-F578-434F-B279-73A7976923F7}" type="presOf" srcId="{ACD51C49-594F-41C4-B80C-AA24BEAF0049}" destId="{EA38DB8A-0AB1-42DD-9EBE-4CCF632559BE}" srcOrd="0" destOrd="0" presId="urn:microsoft.com/office/officeart/2005/8/layout/vList2"/>
    <dgm:cxn modelId="{2CF9F628-441F-44F1-9B6D-D2B156FB3F60}" type="presOf" srcId="{45A65F4F-82ED-41C9-9630-EC3226B69EF6}" destId="{FAE1FCDF-B202-4C45-AC9B-8A4EBADD9DE6}" srcOrd="0" destOrd="0" presId="urn:microsoft.com/office/officeart/2005/8/layout/vList2"/>
    <dgm:cxn modelId="{78875430-BA0C-4B8E-9AFE-E3E82FFE7514}" type="presOf" srcId="{354DF2B9-B5E9-454E-A5B7-48139D7A1829}" destId="{F66831CE-AC7E-4DB5-9266-D9D58EF8405D}" srcOrd="0" destOrd="0" presId="urn:microsoft.com/office/officeart/2005/8/layout/vList2"/>
    <dgm:cxn modelId="{01D3F142-081F-442F-9AD2-F430A222D7DF}" srcId="{ACD51C49-594F-41C4-B80C-AA24BEAF0049}" destId="{354DF2B9-B5E9-454E-A5B7-48139D7A1829}" srcOrd="5" destOrd="0" parTransId="{949FF515-987A-415A-BE36-2F632AC0DF2C}" sibTransId="{6D36FD79-C689-4799-9355-4534622B3757}"/>
    <dgm:cxn modelId="{3192806C-0F8A-41CA-8E8A-835587FC3971}" srcId="{ACD51C49-594F-41C4-B80C-AA24BEAF0049}" destId="{8B1223D9-0C97-49F7-BCB5-1D71C064DBDB}" srcOrd="1" destOrd="0" parTransId="{70E57A44-E7EA-4C37-A744-244F481A0BF2}" sibTransId="{25DD32BE-DCD6-453C-8CC5-E238FE595206}"/>
    <dgm:cxn modelId="{0D35A558-3CA2-41DF-A407-3FB52C5FF2AB}" srcId="{ACD51C49-594F-41C4-B80C-AA24BEAF0049}" destId="{6EA12FE1-58DF-4F16-994A-9EEA30488C85}" srcOrd="2" destOrd="0" parTransId="{A7F90620-922B-435F-BD1D-D4DD57D73EF4}" sibTransId="{9F9BE249-44B2-4621-8F00-3D1E9BB599DD}"/>
    <dgm:cxn modelId="{01A62394-1BC4-4C96-B459-38997EFFCFB1}" srcId="{ACD51C49-594F-41C4-B80C-AA24BEAF0049}" destId="{45A65F4F-82ED-41C9-9630-EC3226B69EF6}" srcOrd="0" destOrd="0" parTransId="{16859760-8CCD-47CE-9A03-56A9D1FD54A4}" sibTransId="{5194EEAD-251B-48D9-800D-81776FD2CAD9}"/>
    <dgm:cxn modelId="{F8CAD594-8B60-4EEB-8F45-F9AF708A41A0}" type="presOf" srcId="{7009D45B-69D7-43ED-919D-9B59C8B21CD1}" destId="{F5A27801-450A-47EB-B15D-7D9F022E543D}" srcOrd="0" destOrd="0" presId="urn:microsoft.com/office/officeart/2005/8/layout/vList2"/>
    <dgm:cxn modelId="{5FAED69B-D7BA-479B-B500-4D714130C44B}" srcId="{ACD51C49-594F-41C4-B80C-AA24BEAF0049}" destId="{FC156EB9-C418-4ED0-B034-2B376B097C9C}" srcOrd="4" destOrd="0" parTransId="{2605977B-C1C7-4E43-9FA5-744A8501DCC2}" sibTransId="{071DE486-94D5-4078-AB34-0BE024A6D6ED}"/>
    <dgm:cxn modelId="{9EB35DB0-BCB5-4A6F-8FF6-1F43923B38DC}" srcId="{ACD51C49-594F-41C4-B80C-AA24BEAF0049}" destId="{7009D45B-69D7-43ED-919D-9B59C8B21CD1}" srcOrd="3" destOrd="0" parTransId="{DFBEDBC8-BF86-4C2F-B134-C9544BA48EF3}" sibTransId="{763FD529-174A-4960-88EC-324C94F02EB8}"/>
    <dgm:cxn modelId="{C7D81AFF-148F-42B6-B6CC-848A41AD1C00}" type="presOf" srcId="{8B1223D9-0C97-49F7-BCB5-1D71C064DBDB}" destId="{01306C4E-F16A-44C0-9786-07C0874CBEE3}" srcOrd="0" destOrd="0" presId="urn:microsoft.com/office/officeart/2005/8/layout/vList2"/>
    <dgm:cxn modelId="{76AB9555-A2E6-4A49-AF97-E6BFDA423BAB}" type="presParOf" srcId="{EA38DB8A-0AB1-42DD-9EBE-4CCF632559BE}" destId="{FAE1FCDF-B202-4C45-AC9B-8A4EBADD9DE6}" srcOrd="0" destOrd="0" presId="urn:microsoft.com/office/officeart/2005/8/layout/vList2"/>
    <dgm:cxn modelId="{9FFD94E1-103E-4A39-890C-686CB7098A3B}" type="presParOf" srcId="{EA38DB8A-0AB1-42DD-9EBE-4CCF632559BE}" destId="{A83BFBC3-14A0-499D-85C5-4F1C58CA4802}" srcOrd="1" destOrd="0" presId="urn:microsoft.com/office/officeart/2005/8/layout/vList2"/>
    <dgm:cxn modelId="{60FC6424-9055-419C-B1DC-1E7CE60CB5B1}" type="presParOf" srcId="{EA38DB8A-0AB1-42DD-9EBE-4CCF632559BE}" destId="{01306C4E-F16A-44C0-9786-07C0874CBEE3}" srcOrd="2" destOrd="0" presId="urn:microsoft.com/office/officeart/2005/8/layout/vList2"/>
    <dgm:cxn modelId="{9DF9E105-194A-400F-AD6C-6AC9EFB6AE52}" type="presParOf" srcId="{EA38DB8A-0AB1-42DD-9EBE-4CCF632559BE}" destId="{99CBA0FE-5188-41AE-A65C-7D7D332F2941}" srcOrd="3" destOrd="0" presId="urn:microsoft.com/office/officeart/2005/8/layout/vList2"/>
    <dgm:cxn modelId="{0D5CA830-0F3E-47A3-ACF5-533A3057C470}" type="presParOf" srcId="{EA38DB8A-0AB1-42DD-9EBE-4CCF632559BE}" destId="{1FFBA46D-FF7B-4627-AA88-940CC205257D}" srcOrd="4" destOrd="0" presId="urn:microsoft.com/office/officeart/2005/8/layout/vList2"/>
    <dgm:cxn modelId="{D7E0D64F-6207-483B-A1BE-438A2272B026}" type="presParOf" srcId="{EA38DB8A-0AB1-42DD-9EBE-4CCF632559BE}" destId="{08008A61-5905-4091-8957-37E11586AE69}" srcOrd="5" destOrd="0" presId="urn:microsoft.com/office/officeart/2005/8/layout/vList2"/>
    <dgm:cxn modelId="{05C8DA78-9FAF-4B28-9A53-FA9851E6ACE0}" type="presParOf" srcId="{EA38DB8A-0AB1-42DD-9EBE-4CCF632559BE}" destId="{F5A27801-450A-47EB-B15D-7D9F022E543D}" srcOrd="6" destOrd="0" presId="urn:microsoft.com/office/officeart/2005/8/layout/vList2"/>
    <dgm:cxn modelId="{9441B9BE-A44D-480A-985F-F2296F47BC20}" type="presParOf" srcId="{EA38DB8A-0AB1-42DD-9EBE-4CCF632559BE}" destId="{AA6CD2CE-0DE8-4E24-8404-0A6CA56F24DB}" srcOrd="7" destOrd="0" presId="urn:microsoft.com/office/officeart/2005/8/layout/vList2"/>
    <dgm:cxn modelId="{3CDD053A-51A5-4566-B9E4-96B5F2CEF599}" type="presParOf" srcId="{EA38DB8A-0AB1-42DD-9EBE-4CCF632559BE}" destId="{324A84AC-E72E-45D5-8E40-7D48DFAE2731}" srcOrd="8" destOrd="0" presId="urn:microsoft.com/office/officeart/2005/8/layout/vList2"/>
    <dgm:cxn modelId="{23706825-3E89-423C-B927-53698FC5EF3A}" type="presParOf" srcId="{EA38DB8A-0AB1-42DD-9EBE-4CCF632559BE}" destId="{C4BBBE07-CE68-4737-B789-C679A3391ACC}" srcOrd="9" destOrd="0" presId="urn:microsoft.com/office/officeart/2005/8/layout/vList2"/>
    <dgm:cxn modelId="{B0FFAC10-0B46-4934-8751-1875B422E9C2}" type="presParOf" srcId="{EA38DB8A-0AB1-42DD-9EBE-4CCF632559BE}" destId="{F66831CE-AC7E-4DB5-9266-D9D58EF8405D}"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809263-A284-473F-A773-1DB1EB70763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21C895-D630-42A8-816D-876E12899171}">
      <dgm:prSet/>
      <dgm:spPr/>
      <dgm:t>
        <a:bodyPr/>
        <a:lstStyle/>
        <a:p>
          <a:r>
            <a:rPr lang="en-GB"/>
            <a:t>Guilty Act – depends on the section because different sections. </a:t>
          </a:r>
          <a:endParaRPr lang="en-US"/>
        </a:p>
      </dgm:t>
    </dgm:pt>
    <dgm:pt modelId="{A7E3EA0D-6044-4DA2-B0E0-29BBE3BD46D6}" type="parTrans" cxnId="{AB066D09-A682-4E80-AD42-C0110FA1805A}">
      <dgm:prSet/>
      <dgm:spPr/>
      <dgm:t>
        <a:bodyPr/>
        <a:lstStyle/>
        <a:p>
          <a:endParaRPr lang="en-US"/>
        </a:p>
      </dgm:t>
    </dgm:pt>
    <dgm:pt modelId="{37D6E07E-0201-4C6B-98FD-A6927DB901B9}" type="sibTrans" cxnId="{AB066D09-A682-4E80-AD42-C0110FA1805A}">
      <dgm:prSet/>
      <dgm:spPr/>
      <dgm:t>
        <a:bodyPr/>
        <a:lstStyle/>
        <a:p>
          <a:endParaRPr lang="en-US"/>
        </a:p>
      </dgm:t>
    </dgm:pt>
    <dgm:pt modelId="{7A76BC32-70AF-4DF2-A08D-0067E0DEE059}">
      <dgm:prSet/>
      <dgm:spPr/>
      <dgm:t>
        <a:bodyPr/>
        <a:lstStyle/>
        <a:p>
          <a:r>
            <a:rPr lang="en-GB"/>
            <a:t>S.9(1)(A) </a:t>
          </a:r>
          <a:endParaRPr lang="en-US"/>
        </a:p>
      </dgm:t>
    </dgm:pt>
    <dgm:pt modelId="{1343DCA4-5810-479B-ABC7-44015629E042}" type="parTrans" cxnId="{D3E68C22-56EC-4B8E-B7C9-2A44971E7900}">
      <dgm:prSet/>
      <dgm:spPr/>
      <dgm:t>
        <a:bodyPr/>
        <a:lstStyle/>
        <a:p>
          <a:endParaRPr lang="en-US"/>
        </a:p>
      </dgm:t>
    </dgm:pt>
    <dgm:pt modelId="{13F5F200-DF5E-49CE-B9B9-E394C164FA4A}" type="sibTrans" cxnId="{D3E68C22-56EC-4B8E-B7C9-2A44971E7900}">
      <dgm:prSet/>
      <dgm:spPr/>
      <dgm:t>
        <a:bodyPr/>
        <a:lstStyle/>
        <a:p>
          <a:endParaRPr lang="en-US"/>
        </a:p>
      </dgm:t>
    </dgm:pt>
    <dgm:pt modelId="{42DB93CB-063B-47FB-9D1B-40F8C49B650E}">
      <dgm:prSet/>
      <dgm:spPr/>
      <dgm:t>
        <a:bodyPr/>
        <a:lstStyle/>
        <a:p>
          <a:r>
            <a:rPr lang="en-GB"/>
            <a:t>S.9(1)(B).  </a:t>
          </a:r>
          <a:endParaRPr lang="en-US"/>
        </a:p>
      </dgm:t>
    </dgm:pt>
    <dgm:pt modelId="{416570BA-E1B7-491E-B89A-0AF25E66E95F}" type="parTrans" cxnId="{6567083E-E560-49C6-BB8C-980A2CD627A9}">
      <dgm:prSet/>
      <dgm:spPr/>
      <dgm:t>
        <a:bodyPr/>
        <a:lstStyle/>
        <a:p>
          <a:endParaRPr lang="en-US"/>
        </a:p>
      </dgm:t>
    </dgm:pt>
    <dgm:pt modelId="{63022E9F-2150-4287-9730-B5C411328B95}" type="sibTrans" cxnId="{6567083E-E560-49C6-BB8C-980A2CD627A9}">
      <dgm:prSet/>
      <dgm:spPr/>
      <dgm:t>
        <a:bodyPr/>
        <a:lstStyle/>
        <a:p>
          <a:endParaRPr lang="en-US"/>
        </a:p>
      </dgm:t>
    </dgm:pt>
    <dgm:pt modelId="{404086BE-2110-4DB0-9520-6D89EFC11D46}" type="pres">
      <dgm:prSet presAssocID="{35809263-A284-473F-A773-1DB1EB707635}" presName="root" presStyleCnt="0">
        <dgm:presLayoutVars>
          <dgm:dir/>
          <dgm:resizeHandles val="exact"/>
        </dgm:presLayoutVars>
      </dgm:prSet>
      <dgm:spPr/>
    </dgm:pt>
    <dgm:pt modelId="{AFDC2D9D-C26E-4045-A8ED-38652E8BE11A}" type="pres">
      <dgm:prSet presAssocID="{7721C895-D630-42A8-816D-876E12899171}" presName="compNode" presStyleCnt="0"/>
      <dgm:spPr/>
    </dgm:pt>
    <dgm:pt modelId="{C8607898-C127-4271-803F-787DF365DFEC}" type="pres">
      <dgm:prSet presAssocID="{7721C895-D630-42A8-816D-876E12899171}" presName="bgRect" presStyleLbl="bgShp" presStyleIdx="0" presStyleCnt="3"/>
      <dgm:spPr/>
    </dgm:pt>
    <dgm:pt modelId="{FE74A795-7E1D-4285-9D69-018B71094207}" type="pres">
      <dgm:prSet presAssocID="{7721C895-D630-42A8-816D-876E1289917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633CC47-ECA6-42B2-9052-4404E72B5D80}" type="pres">
      <dgm:prSet presAssocID="{7721C895-D630-42A8-816D-876E12899171}" presName="spaceRect" presStyleCnt="0"/>
      <dgm:spPr/>
    </dgm:pt>
    <dgm:pt modelId="{E6A784C7-52D7-48DD-8B76-E011BCE6E773}" type="pres">
      <dgm:prSet presAssocID="{7721C895-D630-42A8-816D-876E12899171}" presName="parTx" presStyleLbl="revTx" presStyleIdx="0" presStyleCnt="3">
        <dgm:presLayoutVars>
          <dgm:chMax val="0"/>
          <dgm:chPref val="0"/>
        </dgm:presLayoutVars>
      </dgm:prSet>
      <dgm:spPr/>
    </dgm:pt>
    <dgm:pt modelId="{1F700FCA-865A-42AF-957F-215EF12EAB50}" type="pres">
      <dgm:prSet presAssocID="{37D6E07E-0201-4C6B-98FD-A6927DB901B9}" presName="sibTrans" presStyleCnt="0"/>
      <dgm:spPr/>
    </dgm:pt>
    <dgm:pt modelId="{E6E81114-68AB-4FE1-BF2B-A9AB5974A417}" type="pres">
      <dgm:prSet presAssocID="{7A76BC32-70AF-4DF2-A08D-0067E0DEE059}" presName="compNode" presStyleCnt="0"/>
      <dgm:spPr/>
    </dgm:pt>
    <dgm:pt modelId="{2F35C453-DDB5-43B3-833F-7C6D57D1222A}" type="pres">
      <dgm:prSet presAssocID="{7A76BC32-70AF-4DF2-A08D-0067E0DEE059}" presName="bgRect" presStyleLbl="bgShp" presStyleIdx="1" presStyleCnt="3"/>
      <dgm:spPr/>
    </dgm:pt>
    <dgm:pt modelId="{61260A50-9672-4C25-A6B6-80311CE628D7}" type="pres">
      <dgm:prSet presAssocID="{7A76BC32-70AF-4DF2-A08D-0067E0DEE0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A53E07CE-2B0D-4CD1-815C-989312BCAE4F}" type="pres">
      <dgm:prSet presAssocID="{7A76BC32-70AF-4DF2-A08D-0067E0DEE059}" presName="spaceRect" presStyleCnt="0"/>
      <dgm:spPr/>
    </dgm:pt>
    <dgm:pt modelId="{E3068CBF-A56A-4C00-B2BB-C488D57BA96F}" type="pres">
      <dgm:prSet presAssocID="{7A76BC32-70AF-4DF2-A08D-0067E0DEE059}" presName="parTx" presStyleLbl="revTx" presStyleIdx="1" presStyleCnt="3">
        <dgm:presLayoutVars>
          <dgm:chMax val="0"/>
          <dgm:chPref val="0"/>
        </dgm:presLayoutVars>
      </dgm:prSet>
      <dgm:spPr/>
    </dgm:pt>
    <dgm:pt modelId="{1161202A-5834-4064-A669-5DE20F2CE2A6}" type="pres">
      <dgm:prSet presAssocID="{13F5F200-DF5E-49CE-B9B9-E394C164FA4A}" presName="sibTrans" presStyleCnt="0"/>
      <dgm:spPr/>
    </dgm:pt>
    <dgm:pt modelId="{09B665E9-972D-4D08-8644-417D5F13A121}" type="pres">
      <dgm:prSet presAssocID="{42DB93CB-063B-47FB-9D1B-40F8C49B650E}" presName="compNode" presStyleCnt="0"/>
      <dgm:spPr/>
    </dgm:pt>
    <dgm:pt modelId="{14C4B30C-CE93-4FAF-852A-BE567C7343CF}" type="pres">
      <dgm:prSet presAssocID="{42DB93CB-063B-47FB-9D1B-40F8C49B650E}" presName="bgRect" presStyleLbl="bgShp" presStyleIdx="2" presStyleCnt="3"/>
      <dgm:spPr/>
    </dgm:pt>
    <dgm:pt modelId="{22ADE452-90C0-4E27-8A97-A6C50E8D2ACD}" type="pres">
      <dgm:prSet presAssocID="{42DB93CB-063B-47FB-9D1B-40F8C49B65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48A745F6-3E79-4D02-A531-0433AEBE60CD}" type="pres">
      <dgm:prSet presAssocID="{42DB93CB-063B-47FB-9D1B-40F8C49B650E}" presName="spaceRect" presStyleCnt="0"/>
      <dgm:spPr/>
    </dgm:pt>
    <dgm:pt modelId="{7909C261-FA1C-47DE-91BA-56A8A457F26F}" type="pres">
      <dgm:prSet presAssocID="{42DB93CB-063B-47FB-9D1B-40F8C49B650E}" presName="parTx" presStyleLbl="revTx" presStyleIdx="2" presStyleCnt="3">
        <dgm:presLayoutVars>
          <dgm:chMax val="0"/>
          <dgm:chPref val="0"/>
        </dgm:presLayoutVars>
      </dgm:prSet>
      <dgm:spPr/>
    </dgm:pt>
  </dgm:ptLst>
  <dgm:cxnLst>
    <dgm:cxn modelId="{AB066D09-A682-4E80-AD42-C0110FA1805A}" srcId="{35809263-A284-473F-A773-1DB1EB707635}" destId="{7721C895-D630-42A8-816D-876E12899171}" srcOrd="0" destOrd="0" parTransId="{A7E3EA0D-6044-4DA2-B0E0-29BBE3BD46D6}" sibTransId="{37D6E07E-0201-4C6B-98FD-A6927DB901B9}"/>
    <dgm:cxn modelId="{D3E68C22-56EC-4B8E-B7C9-2A44971E7900}" srcId="{35809263-A284-473F-A773-1DB1EB707635}" destId="{7A76BC32-70AF-4DF2-A08D-0067E0DEE059}" srcOrd="1" destOrd="0" parTransId="{1343DCA4-5810-479B-ABC7-44015629E042}" sibTransId="{13F5F200-DF5E-49CE-B9B9-E394C164FA4A}"/>
    <dgm:cxn modelId="{6567083E-E560-49C6-BB8C-980A2CD627A9}" srcId="{35809263-A284-473F-A773-1DB1EB707635}" destId="{42DB93CB-063B-47FB-9D1B-40F8C49B650E}" srcOrd="2" destOrd="0" parTransId="{416570BA-E1B7-491E-B89A-0AF25E66E95F}" sibTransId="{63022E9F-2150-4287-9730-B5C411328B95}"/>
    <dgm:cxn modelId="{93D17367-DE3C-43A3-BA5E-2E2D40B9497B}" type="presOf" srcId="{35809263-A284-473F-A773-1DB1EB707635}" destId="{404086BE-2110-4DB0-9520-6D89EFC11D46}" srcOrd="0" destOrd="0" presId="urn:microsoft.com/office/officeart/2018/2/layout/IconVerticalSolidList"/>
    <dgm:cxn modelId="{379659D4-164E-4765-87C0-58F63E34B542}" type="presOf" srcId="{7721C895-D630-42A8-816D-876E12899171}" destId="{E6A784C7-52D7-48DD-8B76-E011BCE6E773}" srcOrd="0" destOrd="0" presId="urn:microsoft.com/office/officeart/2018/2/layout/IconVerticalSolidList"/>
    <dgm:cxn modelId="{07FA33EA-7513-46F2-820A-E5D93977006A}" type="presOf" srcId="{7A76BC32-70AF-4DF2-A08D-0067E0DEE059}" destId="{E3068CBF-A56A-4C00-B2BB-C488D57BA96F}" srcOrd="0" destOrd="0" presId="urn:microsoft.com/office/officeart/2018/2/layout/IconVerticalSolidList"/>
    <dgm:cxn modelId="{1F6A51EB-EF9C-47FD-927C-F9616352A1BF}" type="presOf" srcId="{42DB93CB-063B-47FB-9D1B-40F8C49B650E}" destId="{7909C261-FA1C-47DE-91BA-56A8A457F26F}" srcOrd="0" destOrd="0" presId="urn:microsoft.com/office/officeart/2018/2/layout/IconVerticalSolidList"/>
    <dgm:cxn modelId="{9CB686C1-5E94-4483-B78B-DC5FBD612279}" type="presParOf" srcId="{404086BE-2110-4DB0-9520-6D89EFC11D46}" destId="{AFDC2D9D-C26E-4045-A8ED-38652E8BE11A}" srcOrd="0" destOrd="0" presId="urn:microsoft.com/office/officeart/2018/2/layout/IconVerticalSolidList"/>
    <dgm:cxn modelId="{39CD0634-8FB4-4959-8CBE-E3B852D38568}" type="presParOf" srcId="{AFDC2D9D-C26E-4045-A8ED-38652E8BE11A}" destId="{C8607898-C127-4271-803F-787DF365DFEC}" srcOrd="0" destOrd="0" presId="urn:microsoft.com/office/officeart/2018/2/layout/IconVerticalSolidList"/>
    <dgm:cxn modelId="{05BF107D-A512-497B-A056-72B40F913DC3}" type="presParOf" srcId="{AFDC2D9D-C26E-4045-A8ED-38652E8BE11A}" destId="{FE74A795-7E1D-4285-9D69-018B71094207}" srcOrd="1" destOrd="0" presId="urn:microsoft.com/office/officeart/2018/2/layout/IconVerticalSolidList"/>
    <dgm:cxn modelId="{509BEB95-F152-4739-9130-828FE3532D87}" type="presParOf" srcId="{AFDC2D9D-C26E-4045-A8ED-38652E8BE11A}" destId="{6633CC47-ECA6-42B2-9052-4404E72B5D80}" srcOrd="2" destOrd="0" presId="urn:microsoft.com/office/officeart/2018/2/layout/IconVerticalSolidList"/>
    <dgm:cxn modelId="{31400527-DE35-44CD-9C7E-3FA4A28E9F9F}" type="presParOf" srcId="{AFDC2D9D-C26E-4045-A8ED-38652E8BE11A}" destId="{E6A784C7-52D7-48DD-8B76-E011BCE6E773}" srcOrd="3" destOrd="0" presId="urn:microsoft.com/office/officeart/2018/2/layout/IconVerticalSolidList"/>
    <dgm:cxn modelId="{7844B40A-62F3-4601-A73F-7BD7B4C1C04A}" type="presParOf" srcId="{404086BE-2110-4DB0-9520-6D89EFC11D46}" destId="{1F700FCA-865A-42AF-957F-215EF12EAB50}" srcOrd="1" destOrd="0" presId="urn:microsoft.com/office/officeart/2018/2/layout/IconVerticalSolidList"/>
    <dgm:cxn modelId="{8AF03F80-C8D9-4799-A976-4433DA613DA2}" type="presParOf" srcId="{404086BE-2110-4DB0-9520-6D89EFC11D46}" destId="{E6E81114-68AB-4FE1-BF2B-A9AB5974A417}" srcOrd="2" destOrd="0" presId="urn:microsoft.com/office/officeart/2018/2/layout/IconVerticalSolidList"/>
    <dgm:cxn modelId="{06A622DC-5CA3-46B7-B4CE-C4E1200AF6B9}" type="presParOf" srcId="{E6E81114-68AB-4FE1-BF2B-A9AB5974A417}" destId="{2F35C453-DDB5-43B3-833F-7C6D57D1222A}" srcOrd="0" destOrd="0" presId="urn:microsoft.com/office/officeart/2018/2/layout/IconVerticalSolidList"/>
    <dgm:cxn modelId="{B1F0BCAE-8096-420E-B685-F75D418AB6F6}" type="presParOf" srcId="{E6E81114-68AB-4FE1-BF2B-A9AB5974A417}" destId="{61260A50-9672-4C25-A6B6-80311CE628D7}" srcOrd="1" destOrd="0" presId="urn:microsoft.com/office/officeart/2018/2/layout/IconVerticalSolidList"/>
    <dgm:cxn modelId="{5E72D0D8-F1A6-44E6-9DEB-94ACE580AC60}" type="presParOf" srcId="{E6E81114-68AB-4FE1-BF2B-A9AB5974A417}" destId="{A53E07CE-2B0D-4CD1-815C-989312BCAE4F}" srcOrd="2" destOrd="0" presId="urn:microsoft.com/office/officeart/2018/2/layout/IconVerticalSolidList"/>
    <dgm:cxn modelId="{5BF4DC75-58E8-439E-B410-D3B107A82258}" type="presParOf" srcId="{E6E81114-68AB-4FE1-BF2B-A9AB5974A417}" destId="{E3068CBF-A56A-4C00-B2BB-C488D57BA96F}" srcOrd="3" destOrd="0" presId="urn:microsoft.com/office/officeart/2018/2/layout/IconVerticalSolidList"/>
    <dgm:cxn modelId="{850C0C00-3B08-4741-A74D-F06EBACAFC3A}" type="presParOf" srcId="{404086BE-2110-4DB0-9520-6D89EFC11D46}" destId="{1161202A-5834-4064-A669-5DE20F2CE2A6}" srcOrd="3" destOrd="0" presId="urn:microsoft.com/office/officeart/2018/2/layout/IconVerticalSolidList"/>
    <dgm:cxn modelId="{EE2D1CE1-2688-4075-B103-1E1E2089BDF0}" type="presParOf" srcId="{404086BE-2110-4DB0-9520-6D89EFC11D46}" destId="{09B665E9-972D-4D08-8644-417D5F13A121}" srcOrd="4" destOrd="0" presId="urn:microsoft.com/office/officeart/2018/2/layout/IconVerticalSolidList"/>
    <dgm:cxn modelId="{A7AAB469-C2A3-4079-A434-E5550EC82000}" type="presParOf" srcId="{09B665E9-972D-4D08-8644-417D5F13A121}" destId="{14C4B30C-CE93-4FAF-852A-BE567C7343CF}" srcOrd="0" destOrd="0" presId="urn:microsoft.com/office/officeart/2018/2/layout/IconVerticalSolidList"/>
    <dgm:cxn modelId="{FED3179F-E273-4939-957F-FE8DE2A218A6}" type="presParOf" srcId="{09B665E9-972D-4D08-8644-417D5F13A121}" destId="{22ADE452-90C0-4E27-8A97-A6C50E8D2ACD}" srcOrd="1" destOrd="0" presId="urn:microsoft.com/office/officeart/2018/2/layout/IconVerticalSolidList"/>
    <dgm:cxn modelId="{1E2960E2-F723-4DDF-80EF-FC526AB4AD26}" type="presParOf" srcId="{09B665E9-972D-4D08-8644-417D5F13A121}" destId="{48A745F6-3E79-4D02-A531-0433AEBE60CD}" srcOrd="2" destOrd="0" presId="urn:microsoft.com/office/officeart/2018/2/layout/IconVerticalSolidList"/>
    <dgm:cxn modelId="{4D6E61A2-13D5-4F86-8D15-FD72A43E60CB}" type="presParOf" srcId="{09B665E9-972D-4D08-8644-417D5F13A121}" destId="{7909C261-FA1C-47DE-91BA-56A8A457F26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29757D-01EF-4B2B-80F5-2A911A7593A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C42DB0C-54E5-447F-9E83-D43B4FD83E12}">
      <dgm:prSet/>
      <dgm:spPr/>
      <dgm:t>
        <a:bodyPr/>
        <a:lstStyle/>
        <a:p>
          <a:r>
            <a:rPr lang="en-GB"/>
            <a:t>S.9 (1)(A) – </a:t>
          </a:r>
          <a:endParaRPr lang="en-US"/>
        </a:p>
      </dgm:t>
    </dgm:pt>
    <dgm:pt modelId="{75B31F00-83EF-46BA-A3F2-981A112B1612}" type="parTrans" cxnId="{2CC99842-465B-4B75-8875-A1DE8F5538A0}">
      <dgm:prSet/>
      <dgm:spPr/>
      <dgm:t>
        <a:bodyPr/>
        <a:lstStyle/>
        <a:p>
          <a:endParaRPr lang="en-US"/>
        </a:p>
      </dgm:t>
    </dgm:pt>
    <dgm:pt modelId="{33AEA885-AAD3-4659-A90F-BC6EC5C43A24}" type="sibTrans" cxnId="{2CC99842-465B-4B75-8875-A1DE8F5538A0}">
      <dgm:prSet/>
      <dgm:spPr/>
      <dgm:t>
        <a:bodyPr/>
        <a:lstStyle/>
        <a:p>
          <a:endParaRPr lang="en-US"/>
        </a:p>
      </dgm:t>
    </dgm:pt>
    <dgm:pt modelId="{97E0FD5C-F3D3-4945-B599-DF4F8577F558}">
      <dgm:prSet/>
      <dgm:spPr/>
      <dgm:t>
        <a:bodyPr/>
        <a:lstStyle/>
        <a:p>
          <a:r>
            <a:rPr lang="en-GB" b="0" i="0"/>
            <a:t>‘’ he enters any building or part of a building as a trespasser and with intent to commit any such offence’’ </a:t>
          </a:r>
          <a:endParaRPr lang="en-US"/>
        </a:p>
      </dgm:t>
    </dgm:pt>
    <dgm:pt modelId="{F107E81B-866B-43A7-A640-31AE4850662E}" type="parTrans" cxnId="{5FDC64CE-76EB-4364-BE49-C4D44965E900}">
      <dgm:prSet/>
      <dgm:spPr/>
      <dgm:t>
        <a:bodyPr/>
        <a:lstStyle/>
        <a:p>
          <a:endParaRPr lang="en-US"/>
        </a:p>
      </dgm:t>
    </dgm:pt>
    <dgm:pt modelId="{0EA4663C-128F-4420-8647-1642ED6A5605}" type="sibTrans" cxnId="{5FDC64CE-76EB-4364-BE49-C4D44965E900}">
      <dgm:prSet/>
      <dgm:spPr/>
      <dgm:t>
        <a:bodyPr/>
        <a:lstStyle/>
        <a:p>
          <a:endParaRPr lang="en-US"/>
        </a:p>
      </dgm:t>
    </dgm:pt>
    <dgm:pt modelId="{4257FC22-AEFE-452B-A43E-52D97776CAAB}">
      <dgm:prSet/>
      <dgm:spPr/>
      <dgm:t>
        <a:bodyPr/>
        <a:lstStyle/>
        <a:p>
          <a:r>
            <a:rPr lang="en-GB"/>
            <a:t>Where is the Actus reus? </a:t>
          </a:r>
          <a:endParaRPr lang="en-US"/>
        </a:p>
      </dgm:t>
    </dgm:pt>
    <dgm:pt modelId="{F6DBCEA4-8781-4DE0-A5C9-2F6775F256CF}" type="parTrans" cxnId="{10F27295-B311-48FC-B838-B0F2D9B26A64}">
      <dgm:prSet/>
      <dgm:spPr/>
      <dgm:t>
        <a:bodyPr/>
        <a:lstStyle/>
        <a:p>
          <a:endParaRPr lang="en-US"/>
        </a:p>
      </dgm:t>
    </dgm:pt>
    <dgm:pt modelId="{5C0E2C9D-7D5E-4D15-BFDC-68EB2CBCEBEF}" type="sibTrans" cxnId="{10F27295-B311-48FC-B838-B0F2D9B26A64}">
      <dgm:prSet/>
      <dgm:spPr/>
      <dgm:t>
        <a:bodyPr/>
        <a:lstStyle/>
        <a:p>
          <a:endParaRPr lang="en-US"/>
        </a:p>
      </dgm:t>
    </dgm:pt>
    <dgm:pt modelId="{6EE7E220-A39D-4708-9093-F6E833FC1613}">
      <dgm:prSet/>
      <dgm:spPr/>
      <dgm:t>
        <a:bodyPr/>
        <a:lstStyle/>
        <a:p>
          <a:r>
            <a:rPr lang="en-GB"/>
            <a:t>Where is the Men’s Rea?</a:t>
          </a:r>
          <a:endParaRPr lang="en-US"/>
        </a:p>
      </dgm:t>
    </dgm:pt>
    <dgm:pt modelId="{5E9F951E-662D-474B-80C4-32119A6560BF}" type="parTrans" cxnId="{6DE482B9-0DD7-4573-9F48-DD5EEF13224E}">
      <dgm:prSet/>
      <dgm:spPr/>
      <dgm:t>
        <a:bodyPr/>
        <a:lstStyle/>
        <a:p>
          <a:endParaRPr lang="en-US"/>
        </a:p>
      </dgm:t>
    </dgm:pt>
    <dgm:pt modelId="{E35E0BC3-3632-4097-9296-3FAD59A882BD}" type="sibTrans" cxnId="{6DE482B9-0DD7-4573-9F48-DD5EEF13224E}">
      <dgm:prSet/>
      <dgm:spPr/>
      <dgm:t>
        <a:bodyPr/>
        <a:lstStyle/>
        <a:p>
          <a:endParaRPr lang="en-US"/>
        </a:p>
      </dgm:t>
    </dgm:pt>
    <dgm:pt modelId="{4420D895-7807-4282-AFE3-5CC00019CC56}" type="pres">
      <dgm:prSet presAssocID="{F329757D-01EF-4B2B-80F5-2A911A7593AE}" presName="linear" presStyleCnt="0">
        <dgm:presLayoutVars>
          <dgm:animLvl val="lvl"/>
          <dgm:resizeHandles val="exact"/>
        </dgm:presLayoutVars>
      </dgm:prSet>
      <dgm:spPr/>
    </dgm:pt>
    <dgm:pt modelId="{713F075B-64FC-40D5-8B15-0FDDDBDD44B0}" type="pres">
      <dgm:prSet presAssocID="{2C42DB0C-54E5-447F-9E83-D43B4FD83E12}" presName="parentText" presStyleLbl="node1" presStyleIdx="0" presStyleCnt="4">
        <dgm:presLayoutVars>
          <dgm:chMax val="0"/>
          <dgm:bulletEnabled val="1"/>
        </dgm:presLayoutVars>
      </dgm:prSet>
      <dgm:spPr/>
    </dgm:pt>
    <dgm:pt modelId="{F9EF74AF-D6BF-4848-9654-B13AEE4F6F41}" type="pres">
      <dgm:prSet presAssocID="{33AEA885-AAD3-4659-A90F-BC6EC5C43A24}" presName="spacer" presStyleCnt="0"/>
      <dgm:spPr/>
    </dgm:pt>
    <dgm:pt modelId="{060FEB6E-F4CB-4E4A-B5B7-5F11C1E298FC}" type="pres">
      <dgm:prSet presAssocID="{97E0FD5C-F3D3-4945-B599-DF4F8577F558}" presName="parentText" presStyleLbl="node1" presStyleIdx="1" presStyleCnt="4">
        <dgm:presLayoutVars>
          <dgm:chMax val="0"/>
          <dgm:bulletEnabled val="1"/>
        </dgm:presLayoutVars>
      </dgm:prSet>
      <dgm:spPr/>
    </dgm:pt>
    <dgm:pt modelId="{CB7E5D66-45E5-4859-9024-2E40991329D4}" type="pres">
      <dgm:prSet presAssocID="{0EA4663C-128F-4420-8647-1642ED6A5605}" presName="spacer" presStyleCnt="0"/>
      <dgm:spPr/>
    </dgm:pt>
    <dgm:pt modelId="{CD2A95F2-D5BA-40DD-8A9D-4C00730C1791}" type="pres">
      <dgm:prSet presAssocID="{4257FC22-AEFE-452B-A43E-52D97776CAAB}" presName="parentText" presStyleLbl="node1" presStyleIdx="2" presStyleCnt="4">
        <dgm:presLayoutVars>
          <dgm:chMax val="0"/>
          <dgm:bulletEnabled val="1"/>
        </dgm:presLayoutVars>
      </dgm:prSet>
      <dgm:spPr/>
    </dgm:pt>
    <dgm:pt modelId="{B4609BE9-9989-4420-9B0E-DCE61DE09FD3}" type="pres">
      <dgm:prSet presAssocID="{5C0E2C9D-7D5E-4D15-BFDC-68EB2CBCEBEF}" presName="spacer" presStyleCnt="0"/>
      <dgm:spPr/>
    </dgm:pt>
    <dgm:pt modelId="{F479643C-5E01-4A73-872B-EADDC76F65E2}" type="pres">
      <dgm:prSet presAssocID="{6EE7E220-A39D-4708-9093-F6E833FC1613}" presName="parentText" presStyleLbl="node1" presStyleIdx="3" presStyleCnt="4">
        <dgm:presLayoutVars>
          <dgm:chMax val="0"/>
          <dgm:bulletEnabled val="1"/>
        </dgm:presLayoutVars>
      </dgm:prSet>
      <dgm:spPr/>
    </dgm:pt>
  </dgm:ptLst>
  <dgm:cxnLst>
    <dgm:cxn modelId="{70671118-81A9-48DF-85F8-DD7697176748}" type="presOf" srcId="{6EE7E220-A39D-4708-9093-F6E833FC1613}" destId="{F479643C-5E01-4A73-872B-EADDC76F65E2}" srcOrd="0" destOrd="0" presId="urn:microsoft.com/office/officeart/2005/8/layout/vList2"/>
    <dgm:cxn modelId="{2CC99842-465B-4B75-8875-A1DE8F5538A0}" srcId="{F329757D-01EF-4B2B-80F5-2A911A7593AE}" destId="{2C42DB0C-54E5-447F-9E83-D43B4FD83E12}" srcOrd="0" destOrd="0" parTransId="{75B31F00-83EF-46BA-A3F2-981A112B1612}" sibTransId="{33AEA885-AAD3-4659-A90F-BC6EC5C43A24}"/>
    <dgm:cxn modelId="{0CFA7465-E34A-436E-863D-66E5B6EA270D}" type="presOf" srcId="{2C42DB0C-54E5-447F-9E83-D43B4FD83E12}" destId="{713F075B-64FC-40D5-8B15-0FDDDBDD44B0}" srcOrd="0" destOrd="0" presId="urn:microsoft.com/office/officeart/2005/8/layout/vList2"/>
    <dgm:cxn modelId="{F84E6B75-8603-4293-A0BD-D0774C225B83}" type="presOf" srcId="{97E0FD5C-F3D3-4945-B599-DF4F8577F558}" destId="{060FEB6E-F4CB-4E4A-B5B7-5F11C1E298FC}" srcOrd="0" destOrd="0" presId="urn:microsoft.com/office/officeart/2005/8/layout/vList2"/>
    <dgm:cxn modelId="{74A7AD7E-0720-4D43-914E-6C55437564A0}" type="presOf" srcId="{4257FC22-AEFE-452B-A43E-52D97776CAAB}" destId="{CD2A95F2-D5BA-40DD-8A9D-4C00730C1791}" srcOrd="0" destOrd="0" presId="urn:microsoft.com/office/officeart/2005/8/layout/vList2"/>
    <dgm:cxn modelId="{10F27295-B311-48FC-B838-B0F2D9B26A64}" srcId="{F329757D-01EF-4B2B-80F5-2A911A7593AE}" destId="{4257FC22-AEFE-452B-A43E-52D97776CAAB}" srcOrd="2" destOrd="0" parTransId="{F6DBCEA4-8781-4DE0-A5C9-2F6775F256CF}" sibTransId="{5C0E2C9D-7D5E-4D15-BFDC-68EB2CBCEBEF}"/>
    <dgm:cxn modelId="{6DE482B9-0DD7-4573-9F48-DD5EEF13224E}" srcId="{F329757D-01EF-4B2B-80F5-2A911A7593AE}" destId="{6EE7E220-A39D-4708-9093-F6E833FC1613}" srcOrd="3" destOrd="0" parTransId="{5E9F951E-662D-474B-80C4-32119A6560BF}" sibTransId="{E35E0BC3-3632-4097-9296-3FAD59A882BD}"/>
    <dgm:cxn modelId="{397109BF-52F3-49F5-805F-D0867E320B62}" type="presOf" srcId="{F329757D-01EF-4B2B-80F5-2A911A7593AE}" destId="{4420D895-7807-4282-AFE3-5CC00019CC56}" srcOrd="0" destOrd="0" presId="urn:microsoft.com/office/officeart/2005/8/layout/vList2"/>
    <dgm:cxn modelId="{5FDC64CE-76EB-4364-BE49-C4D44965E900}" srcId="{F329757D-01EF-4B2B-80F5-2A911A7593AE}" destId="{97E0FD5C-F3D3-4945-B599-DF4F8577F558}" srcOrd="1" destOrd="0" parTransId="{F107E81B-866B-43A7-A640-31AE4850662E}" sibTransId="{0EA4663C-128F-4420-8647-1642ED6A5605}"/>
    <dgm:cxn modelId="{21C98F85-D9A7-41A3-9815-4C75AC0D276C}" type="presParOf" srcId="{4420D895-7807-4282-AFE3-5CC00019CC56}" destId="{713F075B-64FC-40D5-8B15-0FDDDBDD44B0}" srcOrd="0" destOrd="0" presId="urn:microsoft.com/office/officeart/2005/8/layout/vList2"/>
    <dgm:cxn modelId="{DF41ED98-95CF-4B20-A9AB-83FD386664B3}" type="presParOf" srcId="{4420D895-7807-4282-AFE3-5CC00019CC56}" destId="{F9EF74AF-D6BF-4848-9654-B13AEE4F6F41}" srcOrd="1" destOrd="0" presId="urn:microsoft.com/office/officeart/2005/8/layout/vList2"/>
    <dgm:cxn modelId="{64D7EDBD-706F-4416-956D-D42F0DD072AF}" type="presParOf" srcId="{4420D895-7807-4282-AFE3-5CC00019CC56}" destId="{060FEB6E-F4CB-4E4A-B5B7-5F11C1E298FC}" srcOrd="2" destOrd="0" presId="urn:microsoft.com/office/officeart/2005/8/layout/vList2"/>
    <dgm:cxn modelId="{34135039-FB5D-4F2B-BAE6-459DDF5098FC}" type="presParOf" srcId="{4420D895-7807-4282-AFE3-5CC00019CC56}" destId="{CB7E5D66-45E5-4859-9024-2E40991329D4}" srcOrd="3" destOrd="0" presId="urn:microsoft.com/office/officeart/2005/8/layout/vList2"/>
    <dgm:cxn modelId="{87E4A978-0BDC-4E07-8B31-AE0F084B582D}" type="presParOf" srcId="{4420D895-7807-4282-AFE3-5CC00019CC56}" destId="{CD2A95F2-D5BA-40DD-8A9D-4C00730C1791}" srcOrd="4" destOrd="0" presId="urn:microsoft.com/office/officeart/2005/8/layout/vList2"/>
    <dgm:cxn modelId="{30E91683-8D56-4F90-A3E9-6CB12315B22B}" type="presParOf" srcId="{4420D895-7807-4282-AFE3-5CC00019CC56}" destId="{B4609BE9-9989-4420-9B0E-DCE61DE09FD3}" srcOrd="5" destOrd="0" presId="urn:microsoft.com/office/officeart/2005/8/layout/vList2"/>
    <dgm:cxn modelId="{1124A2DC-EA9D-4604-A376-8FFF44B867FA}" type="presParOf" srcId="{4420D895-7807-4282-AFE3-5CC00019CC56}" destId="{F479643C-5E01-4A73-872B-EADDC76F65E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8A5220-151F-41FA-AE4A-502A67BB2C1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9C74F15-F41F-4DAF-A158-794FB4AE5138}">
      <dgm:prSet/>
      <dgm:spPr/>
      <dgm:t>
        <a:bodyPr/>
        <a:lstStyle/>
        <a:p>
          <a:r>
            <a:rPr lang="en-GB"/>
            <a:t>S.9(1)(B); </a:t>
          </a:r>
          <a:endParaRPr lang="en-US"/>
        </a:p>
      </dgm:t>
    </dgm:pt>
    <dgm:pt modelId="{B160694F-487C-4DA4-8115-2C01B7EF9737}" type="parTrans" cxnId="{6ADF1511-7B92-43B3-916E-228599F4311C}">
      <dgm:prSet/>
      <dgm:spPr/>
      <dgm:t>
        <a:bodyPr/>
        <a:lstStyle/>
        <a:p>
          <a:endParaRPr lang="en-US"/>
        </a:p>
      </dgm:t>
    </dgm:pt>
    <dgm:pt modelId="{733FE5A0-008E-42A4-AE7B-0E522466F8C9}" type="sibTrans" cxnId="{6ADF1511-7B92-43B3-916E-228599F4311C}">
      <dgm:prSet/>
      <dgm:spPr/>
      <dgm:t>
        <a:bodyPr/>
        <a:lstStyle/>
        <a:p>
          <a:endParaRPr lang="en-US"/>
        </a:p>
      </dgm:t>
    </dgm:pt>
    <dgm:pt modelId="{D6576921-390F-49EE-8B99-CA1CAA9B9823}">
      <dgm:prSet/>
      <dgm:spPr/>
      <dgm:t>
        <a:bodyPr/>
        <a:lstStyle/>
        <a:p>
          <a:r>
            <a:rPr lang="en-GB" b="0" i="0"/>
            <a:t>(b)having entered any building or part of a building as a trespasser he steals or attempts to steal anything in the building or that part of it or inflicts or attempts to inflict on any person therein any grievous bodily harm</a:t>
          </a:r>
          <a:endParaRPr lang="en-US"/>
        </a:p>
      </dgm:t>
    </dgm:pt>
    <dgm:pt modelId="{C297D37D-63F0-44D7-AB59-FA6654A96F12}" type="parTrans" cxnId="{ADF37FC1-BC80-4F6D-940C-1CCACA2AB775}">
      <dgm:prSet/>
      <dgm:spPr/>
      <dgm:t>
        <a:bodyPr/>
        <a:lstStyle/>
        <a:p>
          <a:endParaRPr lang="en-US"/>
        </a:p>
      </dgm:t>
    </dgm:pt>
    <dgm:pt modelId="{D9CDBD87-82D2-4CE0-A3B7-E98F4AEB46D7}" type="sibTrans" cxnId="{ADF37FC1-BC80-4F6D-940C-1CCACA2AB775}">
      <dgm:prSet/>
      <dgm:spPr/>
      <dgm:t>
        <a:bodyPr/>
        <a:lstStyle/>
        <a:p>
          <a:endParaRPr lang="en-US"/>
        </a:p>
      </dgm:t>
    </dgm:pt>
    <dgm:pt modelId="{2A262010-1803-4C13-87E6-EB8E2386063C}">
      <dgm:prSet/>
      <dgm:spPr/>
      <dgm:t>
        <a:bodyPr/>
        <a:lstStyle/>
        <a:p>
          <a:r>
            <a:rPr lang="en-GB"/>
            <a:t>What is the Actus Reus? </a:t>
          </a:r>
          <a:endParaRPr lang="en-US"/>
        </a:p>
      </dgm:t>
    </dgm:pt>
    <dgm:pt modelId="{BDD75E3A-93F2-44E0-B2B0-350FF6E07E96}" type="parTrans" cxnId="{D7FB728F-1494-49A6-95A5-A5AB3C4F7613}">
      <dgm:prSet/>
      <dgm:spPr/>
      <dgm:t>
        <a:bodyPr/>
        <a:lstStyle/>
        <a:p>
          <a:endParaRPr lang="en-US"/>
        </a:p>
      </dgm:t>
    </dgm:pt>
    <dgm:pt modelId="{B551CFD9-7C9C-44C4-A285-D46704073DA5}" type="sibTrans" cxnId="{D7FB728F-1494-49A6-95A5-A5AB3C4F7613}">
      <dgm:prSet/>
      <dgm:spPr/>
      <dgm:t>
        <a:bodyPr/>
        <a:lstStyle/>
        <a:p>
          <a:endParaRPr lang="en-US"/>
        </a:p>
      </dgm:t>
    </dgm:pt>
    <dgm:pt modelId="{7613744E-A467-4031-987D-AC67B7B61762}">
      <dgm:prSet/>
      <dgm:spPr/>
      <dgm:t>
        <a:bodyPr/>
        <a:lstStyle/>
        <a:p>
          <a:r>
            <a:rPr lang="en-GB"/>
            <a:t>What is the Men’s rea? </a:t>
          </a:r>
          <a:endParaRPr lang="en-US"/>
        </a:p>
      </dgm:t>
    </dgm:pt>
    <dgm:pt modelId="{AF4A9E81-E375-4B0E-B1B3-04E4EBCD7B68}" type="parTrans" cxnId="{1CCDA533-F596-4568-B439-D36C48DCC430}">
      <dgm:prSet/>
      <dgm:spPr/>
      <dgm:t>
        <a:bodyPr/>
        <a:lstStyle/>
        <a:p>
          <a:endParaRPr lang="en-US"/>
        </a:p>
      </dgm:t>
    </dgm:pt>
    <dgm:pt modelId="{0FF43BEF-9934-4CC1-8C45-21813957E359}" type="sibTrans" cxnId="{1CCDA533-F596-4568-B439-D36C48DCC430}">
      <dgm:prSet/>
      <dgm:spPr/>
      <dgm:t>
        <a:bodyPr/>
        <a:lstStyle/>
        <a:p>
          <a:endParaRPr lang="en-US"/>
        </a:p>
      </dgm:t>
    </dgm:pt>
    <dgm:pt modelId="{4DF04ADD-7D98-475C-A267-270E2FBF95BA}" type="pres">
      <dgm:prSet presAssocID="{FE8A5220-151F-41FA-AE4A-502A67BB2C1A}" presName="linear" presStyleCnt="0">
        <dgm:presLayoutVars>
          <dgm:animLvl val="lvl"/>
          <dgm:resizeHandles val="exact"/>
        </dgm:presLayoutVars>
      </dgm:prSet>
      <dgm:spPr/>
    </dgm:pt>
    <dgm:pt modelId="{97C261AA-E096-4CE4-B2D8-818B78A3B30F}" type="pres">
      <dgm:prSet presAssocID="{09C74F15-F41F-4DAF-A158-794FB4AE5138}" presName="parentText" presStyleLbl="node1" presStyleIdx="0" presStyleCnt="4">
        <dgm:presLayoutVars>
          <dgm:chMax val="0"/>
          <dgm:bulletEnabled val="1"/>
        </dgm:presLayoutVars>
      </dgm:prSet>
      <dgm:spPr/>
    </dgm:pt>
    <dgm:pt modelId="{4E52C3D9-9034-4EFC-AC34-A045DCA42A6B}" type="pres">
      <dgm:prSet presAssocID="{733FE5A0-008E-42A4-AE7B-0E522466F8C9}" presName="spacer" presStyleCnt="0"/>
      <dgm:spPr/>
    </dgm:pt>
    <dgm:pt modelId="{9A022D23-DA0E-4764-B19A-790CB2D68EE7}" type="pres">
      <dgm:prSet presAssocID="{D6576921-390F-49EE-8B99-CA1CAA9B9823}" presName="parentText" presStyleLbl="node1" presStyleIdx="1" presStyleCnt="4">
        <dgm:presLayoutVars>
          <dgm:chMax val="0"/>
          <dgm:bulletEnabled val="1"/>
        </dgm:presLayoutVars>
      </dgm:prSet>
      <dgm:spPr/>
    </dgm:pt>
    <dgm:pt modelId="{72BB6E33-F360-4C65-BBBC-96CFB290C1B0}" type="pres">
      <dgm:prSet presAssocID="{D9CDBD87-82D2-4CE0-A3B7-E98F4AEB46D7}" presName="spacer" presStyleCnt="0"/>
      <dgm:spPr/>
    </dgm:pt>
    <dgm:pt modelId="{E1200AD5-A987-4457-BFB6-4CCB29EB09D5}" type="pres">
      <dgm:prSet presAssocID="{2A262010-1803-4C13-87E6-EB8E2386063C}" presName="parentText" presStyleLbl="node1" presStyleIdx="2" presStyleCnt="4">
        <dgm:presLayoutVars>
          <dgm:chMax val="0"/>
          <dgm:bulletEnabled val="1"/>
        </dgm:presLayoutVars>
      </dgm:prSet>
      <dgm:spPr/>
    </dgm:pt>
    <dgm:pt modelId="{0F4361D9-EBB1-4574-AD35-D641C320869D}" type="pres">
      <dgm:prSet presAssocID="{B551CFD9-7C9C-44C4-A285-D46704073DA5}" presName="spacer" presStyleCnt="0"/>
      <dgm:spPr/>
    </dgm:pt>
    <dgm:pt modelId="{D6D3C45C-CAD0-4851-83DA-CC8CB141957A}" type="pres">
      <dgm:prSet presAssocID="{7613744E-A467-4031-987D-AC67B7B61762}" presName="parentText" presStyleLbl="node1" presStyleIdx="3" presStyleCnt="4">
        <dgm:presLayoutVars>
          <dgm:chMax val="0"/>
          <dgm:bulletEnabled val="1"/>
        </dgm:presLayoutVars>
      </dgm:prSet>
      <dgm:spPr/>
    </dgm:pt>
  </dgm:ptLst>
  <dgm:cxnLst>
    <dgm:cxn modelId="{6ADF1511-7B92-43B3-916E-228599F4311C}" srcId="{FE8A5220-151F-41FA-AE4A-502A67BB2C1A}" destId="{09C74F15-F41F-4DAF-A158-794FB4AE5138}" srcOrd="0" destOrd="0" parTransId="{B160694F-487C-4DA4-8115-2C01B7EF9737}" sibTransId="{733FE5A0-008E-42A4-AE7B-0E522466F8C9}"/>
    <dgm:cxn modelId="{1CCDA533-F596-4568-B439-D36C48DCC430}" srcId="{FE8A5220-151F-41FA-AE4A-502A67BB2C1A}" destId="{7613744E-A467-4031-987D-AC67B7B61762}" srcOrd="3" destOrd="0" parTransId="{AF4A9E81-E375-4B0E-B1B3-04E4EBCD7B68}" sibTransId="{0FF43BEF-9934-4CC1-8C45-21813957E359}"/>
    <dgm:cxn modelId="{F336F74A-D12B-4E59-9F4D-2EDA81377ABD}" type="presOf" srcId="{7613744E-A467-4031-987D-AC67B7B61762}" destId="{D6D3C45C-CAD0-4851-83DA-CC8CB141957A}" srcOrd="0" destOrd="0" presId="urn:microsoft.com/office/officeart/2005/8/layout/vList2"/>
    <dgm:cxn modelId="{D7FB728F-1494-49A6-95A5-A5AB3C4F7613}" srcId="{FE8A5220-151F-41FA-AE4A-502A67BB2C1A}" destId="{2A262010-1803-4C13-87E6-EB8E2386063C}" srcOrd="2" destOrd="0" parTransId="{BDD75E3A-93F2-44E0-B2B0-350FF6E07E96}" sibTransId="{B551CFD9-7C9C-44C4-A285-D46704073DA5}"/>
    <dgm:cxn modelId="{070EEAA1-6C95-4EBF-A399-5C46A91E0A39}" type="presOf" srcId="{D6576921-390F-49EE-8B99-CA1CAA9B9823}" destId="{9A022D23-DA0E-4764-B19A-790CB2D68EE7}" srcOrd="0" destOrd="0" presId="urn:microsoft.com/office/officeart/2005/8/layout/vList2"/>
    <dgm:cxn modelId="{DCBE09A9-E91E-44B4-8D7B-AA06224BC0B2}" type="presOf" srcId="{FE8A5220-151F-41FA-AE4A-502A67BB2C1A}" destId="{4DF04ADD-7D98-475C-A267-270E2FBF95BA}" srcOrd="0" destOrd="0" presId="urn:microsoft.com/office/officeart/2005/8/layout/vList2"/>
    <dgm:cxn modelId="{345A19BE-62EC-44B0-B35E-3E623A55E278}" type="presOf" srcId="{09C74F15-F41F-4DAF-A158-794FB4AE5138}" destId="{97C261AA-E096-4CE4-B2D8-818B78A3B30F}" srcOrd="0" destOrd="0" presId="urn:microsoft.com/office/officeart/2005/8/layout/vList2"/>
    <dgm:cxn modelId="{ADF37FC1-BC80-4F6D-940C-1CCACA2AB775}" srcId="{FE8A5220-151F-41FA-AE4A-502A67BB2C1A}" destId="{D6576921-390F-49EE-8B99-CA1CAA9B9823}" srcOrd="1" destOrd="0" parTransId="{C297D37D-63F0-44D7-AB59-FA6654A96F12}" sibTransId="{D9CDBD87-82D2-4CE0-A3B7-E98F4AEB46D7}"/>
    <dgm:cxn modelId="{FB7250C2-F9FC-4F1D-925B-CC27A93873B3}" type="presOf" srcId="{2A262010-1803-4C13-87E6-EB8E2386063C}" destId="{E1200AD5-A987-4457-BFB6-4CCB29EB09D5}" srcOrd="0" destOrd="0" presId="urn:microsoft.com/office/officeart/2005/8/layout/vList2"/>
    <dgm:cxn modelId="{AFBB6C98-808D-4772-BEF6-355379EA1303}" type="presParOf" srcId="{4DF04ADD-7D98-475C-A267-270E2FBF95BA}" destId="{97C261AA-E096-4CE4-B2D8-818B78A3B30F}" srcOrd="0" destOrd="0" presId="urn:microsoft.com/office/officeart/2005/8/layout/vList2"/>
    <dgm:cxn modelId="{6BF225FB-BC77-4211-B453-31BB2C6AD3EE}" type="presParOf" srcId="{4DF04ADD-7D98-475C-A267-270E2FBF95BA}" destId="{4E52C3D9-9034-4EFC-AC34-A045DCA42A6B}" srcOrd="1" destOrd="0" presId="urn:microsoft.com/office/officeart/2005/8/layout/vList2"/>
    <dgm:cxn modelId="{D1DBC5A6-A0DF-4765-860B-A7D2244B5418}" type="presParOf" srcId="{4DF04ADD-7D98-475C-A267-270E2FBF95BA}" destId="{9A022D23-DA0E-4764-B19A-790CB2D68EE7}" srcOrd="2" destOrd="0" presId="urn:microsoft.com/office/officeart/2005/8/layout/vList2"/>
    <dgm:cxn modelId="{C5FFBB0C-81BF-49FD-85EC-FA5C89878CDF}" type="presParOf" srcId="{4DF04ADD-7D98-475C-A267-270E2FBF95BA}" destId="{72BB6E33-F360-4C65-BBBC-96CFB290C1B0}" srcOrd="3" destOrd="0" presId="urn:microsoft.com/office/officeart/2005/8/layout/vList2"/>
    <dgm:cxn modelId="{58166E37-F1EC-45F8-AE1F-48DC0EDFAFB2}" type="presParOf" srcId="{4DF04ADD-7D98-475C-A267-270E2FBF95BA}" destId="{E1200AD5-A987-4457-BFB6-4CCB29EB09D5}" srcOrd="4" destOrd="0" presId="urn:microsoft.com/office/officeart/2005/8/layout/vList2"/>
    <dgm:cxn modelId="{0B59788B-D103-44C9-AB74-E47CDD75D3EC}" type="presParOf" srcId="{4DF04ADD-7D98-475C-A267-270E2FBF95BA}" destId="{0F4361D9-EBB1-4574-AD35-D641C320869D}" srcOrd="5" destOrd="0" presId="urn:microsoft.com/office/officeart/2005/8/layout/vList2"/>
    <dgm:cxn modelId="{1D181240-68B6-41FA-9986-B98B614751CB}" type="presParOf" srcId="{4DF04ADD-7D98-475C-A267-270E2FBF95BA}" destId="{D6D3C45C-CAD0-4851-83DA-CC8CB141957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DFE88D1-7C89-4C7C-BA3C-EB95A7F604E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9881909-8635-4D91-B7DE-1CC24F964E35}">
      <dgm:prSet/>
      <dgm:spPr/>
      <dgm:t>
        <a:bodyPr/>
        <a:lstStyle/>
        <a:p>
          <a:pPr>
            <a:lnSpc>
              <a:spcPct val="100000"/>
            </a:lnSpc>
          </a:pPr>
          <a:r>
            <a:rPr lang="en-GB"/>
            <a:t>Entry – effective and Substantial. </a:t>
          </a:r>
          <a:endParaRPr lang="en-US"/>
        </a:p>
      </dgm:t>
    </dgm:pt>
    <dgm:pt modelId="{ED8F9522-DB04-414F-A808-2662B0F7D549}" type="parTrans" cxnId="{C00C04AF-F5C4-48C0-AA15-3FC6942DA807}">
      <dgm:prSet/>
      <dgm:spPr/>
      <dgm:t>
        <a:bodyPr/>
        <a:lstStyle/>
        <a:p>
          <a:endParaRPr lang="en-US"/>
        </a:p>
      </dgm:t>
    </dgm:pt>
    <dgm:pt modelId="{FB2CB9D5-2A5A-489A-B5B4-87B7CB775A86}" type="sibTrans" cxnId="{C00C04AF-F5C4-48C0-AA15-3FC6942DA807}">
      <dgm:prSet/>
      <dgm:spPr/>
      <dgm:t>
        <a:bodyPr/>
        <a:lstStyle/>
        <a:p>
          <a:endParaRPr lang="en-US"/>
        </a:p>
      </dgm:t>
    </dgm:pt>
    <dgm:pt modelId="{C2130A65-72CF-4378-9415-8FEF18C14B32}">
      <dgm:prSet/>
      <dgm:spPr/>
      <dgm:t>
        <a:bodyPr/>
        <a:lstStyle/>
        <a:p>
          <a:pPr>
            <a:lnSpc>
              <a:spcPct val="100000"/>
            </a:lnSpc>
          </a:pPr>
          <a:r>
            <a:rPr lang="en-GB" dirty="0"/>
            <a:t>Research the case of R v Collins [1973]. </a:t>
          </a:r>
          <a:endParaRPr lang="en-US" dirty="0"/>
        </a:p>
      </dgm:t>
    </dgm:pt>
    <dgm:pt modelId="{DEB0DA14-0049-4938-AA59-AC9B1CDD153C}" type="parTrans" cxnId="{96F82322-1438-4C49-9DAC-C49080CEE03B}">
      <dgm:prSet/>
      <dgm:spPr/>
      <dgm:t>
        <a:bodyPr/>
        <a:lstStyle/>
        <a:p>
          <a:endParaRPr lang="en-US"/>
        </a:p>
      </dgm:t>
    </dgm:pt>
    <dgm:pt modelId="{72A32945-A6AB-4BAA-ACDC-8F2E1D8A5761}" type="sibTrans" cxnId="{96F82322-1438-4C49-9DAC-C49080CEE03B}">
      <dgm:prSet/>
      <dgm:spPr/>
      <dgm:t>
        <a:bodyPr/>
        <a:lstStyle/>
        <a:p>
          <a:endParaRPr lang="en-US"/>
        </a:p>
      </dgm:t>
    </dgm:pt>
    <dgm:pt modelId="{49D73722-16BD-4D68-8B4B-999C72F72E6D}">
      <dgm:prSet/>
      <dgm:spPr/>
      <dgm:t>
        <a:bodyPr/>
        <a:lstStyle/>
        <a:p>
          <a:pPr>
            <a:lnSpc>
              <a:spcPct val="100000"/>
            </a:lnSpc>
          </a:pPr>
          <a:r>
            <a:rPr lang="en-GB"/>
            <a:t>Research the case of R v Ryan [1996] </a:t>
          </a:r>
          <a:endParaRPr lang="en-US"/>
        </a:p>
      </dgm:t>
    </dgm:pt>
    <dgm:pt modelId="{49E900BA-BC25-433D-8B7B-28C9E1DE2469}" type="parTrans" cxnId="{01521908-312B-4DFE-A19B-3F35AD8312A3}">
      <dgm:prSet/>
      <dgm:spPr/>
      <dgm:t>
        <a:bodyPr/>
        <a:lstStyle/>
        <a:p>
          <a:endParaRPr lang="en-US"/>
        </a:p>
      </dgm:t>
    </dgm:pt>
    <dgm:pt modelId="{0DA2EBEC-38F8-4A16-8C43-C176EA2B01E2}" type="sibTrans" cxnId="{01521908-312B-4DFE-A19B-3F35AD8312A3}">
      <dgm:prSet/>
      <dgm:spPr/>
      <dgm:t>
        <a:bodyPr/>
        <a:lstStyle/>
        <a:p>
          <a:endParaRPr lang="en-US"/>
        </a:p>
      </dgm:t>
    </dgm:pt>
    <dgm:pt modelId="{2D5CB77E-9F2A-479A-AA69-ABA690688E6A}" type="pres">
      <dgm:prSet presAssocID="{ADFE88D1-7C89-4C7C-BA3C-EB95A7F604EB}" presName="root" presStyleCnt="0">
        <dgm:presLayoutVars>
          <dgm:dir/>
          <dgm:resizeHandles val="exact"/>
        </dgm:presLayoutVars>
      </dgm:prSet>
      <dgm:spPr/>
    </dgm:pt>
    <dgm:pt modelId="{650E2878-0301-41F4-83FA-8DD9E4BB9943}" type="pres">
      <dgm:prSet presAssocID="{39881909-8635-4D91-B7DE-1CC24F964E35}" presName="compNode" presStyleCnt="0"/>
      <dgm:spPr/>
    </dgm:pt>
    <dgm:pt modelId="{153F60C1-0A10-4121-85DF-4EEEC4571CFF}" type="pres">
      <dgm:prSet presAssocID="{39881909-8635-4D91-B7DE-1CC24F964E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bidden"/>
        </a:ext>
      </dgm:extLst>
    </dgm:pt>
    <dgm:pt modelId="{4E771A70-76FD-457C-AA50-37F166DDAF3A}" type="pres">
      <dgm:prSet presAssocID="{39881909-8635-4D91-B7DE-1CC24F964E35}" presName="spaceRect" presStyleCnt="0"/>
      <dgm:spPr/>
    </dgm:pt>
    <dgm:pt modelId="{5F414C37-CB5B-4AE1-A031-4C52C9650DB0}" type="pres">
      <dgm:prSet presAssocID="{39881909-8635-4D91-B7DE-1CC24F964E35}" presName="textRect" presStyleLbl="revTx" presStyleIdx="0" presStyleCnt="3">
        <dgm:presLayoutVars>
          <dgm:chMax val="1"/>
          <dgm:chPref val="1"/>
        </dgm:presLayoutVars>
      </dgm:prSet>
      <dgm:spPr/>
    </dgm:pt>
    <dgm:pt modelId="{20AA7DF7-0814-40FA-B06F-B5C46DD8DC73}" type="pres">
      <dgm:prSet presAssocID="{FB2CB9D5-2A5A-489A-B5B4-87B7CB775A86}" presName="sibTrans" presStyleCnt="0"/>
      <dgm:spPr/>
    </dgm:pt>
    <dgm:pt modelId="{FA8AF13B-7BB9-4340-AA3A-50BBF23AEC99}" type="pres">
      <dgm:prSet presAssocID="{C2130A65-72CF-4378-9415-8FEF18C14B32}" presName="compNode" presStyleCnt="0"/>
      <dgm:spPr/>
    </dgm:pt>
    <dgm:pt modelId="{F6CA28A7-F304-4D7A-8BBE-315E6A5EDB7D}" type="pres">
      <dgm:prSet presAssocID="{C2130A65-72CF-4378-9415-8FEF18C14B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2B52D55C-F2A3-43B9-B2B3-0576225AA8C2}" type="pres">
      <dgm:prSet presAssocID="{C2130A65-72CF-4378-9415-8FEF18C14B32}" presName="spaceRect" presStyleCnt="0"/>
      <dgm:spPr/>
    </dgm:pt>
    <dgm:pt modelId="{D66CA52E-BF60-429D-8D49-9625CC167FB4}" type="pres">
      <dgm:prSet presAssocID="{C2130A65-72CF-4378-9415-8FEF18C14B32}" presName="textRect" presStyleLbl="revTx" presStyleIdx="1" presStyleCnt="3">
        <dgm:presLayoutVars>
          <dgm:chMax val="1"/>
          <dgm:chPref val="1"/>
        </dgm:presLayoutVars>
      </dgm:prSet>
      <dgm:spPr/>
    </dgm:pt>
    <dgm:pt modelId="{97CA1156-739B-4F55-8ACB-DD4C90552C02}" type="pres">
      <dgm:prSet presAssocID="{72A32945-A6AB-4BAA-ACDC-8F2E1D8A5761}" presName="sibTrans" presStyleCnt="0"/>
      <dgm:spPr/>
    </dgm:pt>
    <dgm:pt modelId="{EABDA1CC-962A-49EC-9AE0-965DEAFCD020}" type="pres">
      <dgm:prSet presAssocID="{49D73722-16BD-4D68-8B4B-999C72F72E6D}" presName="compNode" presStyleCnt="0"/>
      <dgm:spPr/>
    </dgm:pt>
    <dgm:pt modelId="{B214A3BA-0295-49C9-A8D5-19679E26B2E6}" type="pres">
      <dgm:prSet presAssocID="{49D73722-16BD-4D68-8B4B-999C72F72E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9D35B906-A50D-48E3-9D4B-284E71EDC12F}" type="pres">
      <dgm:prSet presAssocID="{49D73722-16BD-4D68-8B4B-999C72F72E6D}" presName="spaceRect" presStyleCnt="0"/>
      <dgm:spPr/>
    </dgm:pt>
    <dgm:pt modelId="{50CB485B-D9D6-4810-9A20-812023DFA500}" type="pres">
      <dgm:prSet presAssocID="{49D73722-16BD-4D68-8B4B-999C72F72E6D}" presName="textRect" presStyleLbl="revTx" presStyleIdx="2" presStyleCnt="3">
        <dgm:presLayoutVars>
          <dgm:chMax val="1"/>
          <dgm:chPref val="1"/>
        </dgm:presLayoutVars>
      </dgm:prSet>
      <dgm:spPr/>
    </dgm:pt>
  </dgm:ptLst>
  <dgm:cxnLst>
    <dgm:cxn modelId="{01521908-312B-4DFE-A19B-3F35AD8312A3}" srcId="{ADFE88D1-7C89-4C7C-BA3C-EB95A7F604EB}" destId="{49D73722-16BD-4D68-8B4B-999C72F72E6D}" srcOrd="2" destOrd="0" parTransId="{49E900BA-BC25-433D-8B7B-28C9E1DE2469}" sibTransId="{0DA2EBEC-38F8-4A16-8C43-C176EA2B01E2}"/>
    <dgm:cxn modelId="{96F82322-1438-4C49-9DAC-C49080CEE03B}" srcId="{ADFE88D1-7C89-4C7C-BA3C-EB95A7F604EB}" destId="{C2130A65-72CF-4378-9415-8FEF18C14B32}" srcOrd="1" destOrd="0" parTransId="{DEB0DA14-0049-4938-AA59-AC9B1CDD153C}" sibTransId="{72A32945-A6AB-4BAA-ACDC-8F2E1D8A5761}"/>
    <dgm:cxn modelId="{76EE3C41-9B75-4F21-9DC7-85A297A15A75}" type="presOf" srcId="{ADFE88D1-7C89-4C7C-BA3C-EB95A7F604EB}" destId="{2D5CB77E-9F2A-479A-AA69-ABA690688E6A}" srcOrd="0" destOrd="0" presId="urn:microsoft.com/office/officeart/2018/2/layout/IconLabelList"/>
    <dgm:cxn modelId="{91B11676-B949-43E3-9F32-BFF758A678A8}" type="presOf" srcId="{49D73722-16BD-4D68-8B4B-999C72F72E6D}" destId="{50CB485B-D9D6-4810-9A20-812023DFA500}" srcOrd="0" destOrd="0" presId="urn:microsoft.com/office/officeart/2018/2/layout/IconLabelList"/>
    <dgm:cxn modelId="{023DEC80-A3AB-4573-A5C6-34EB5FE7AC90}" type="presOf" srcId="{C2130A65-72CF-4378-9415-8FEF18C14B32}" destId="{D66CA52E-BF60-429D-8D49-9625CC167FB4}" srcOrd="0" destOrd="0" presId="urn:microsoft.com/office/officeart/2018/2/layout/IconLabelList"/>
    <dgm:cxn modelId="{3F901091-3D90-4B66-A42A-2C8A2CF6528C}" type="presOf" srcId="{39881909-8635-4D91-B7DE-1CC24F964E35}" destId="{5F414C37-CB5B-4AE1-A031-4C52C9650DB0}" srcOrd="0" destOrd="0" presId="urn:microsoft.com/office/officeart/2018/2/layout/IconLabelList"/>
    <dgm:cxn modelId="{C00C04AF-F5C4-48C0-AA15-3FC6942DA807}" srcId="{ADFE88D1-7C89-4C7C-BA3C-EB95A7F604EB}" destId="{39881909-8635-4D91-B7DE-1CC24F964E35}" srcOrd="0" destOrd="0" parTransId="{ED8F9522-DB04-414F-A808-2662B0F7D549}" sibTransId="{FB2CB9D5-2A5A-489A-B5B4-87B7CB775A86}"/>
    <dgm:cxn modelId="{CBCEF363-D4BC-4FAC-99A4-508EB2BF4C18}" type="presParOf" srcId="{2D5CB77E-9F2A-479A-AA69-ABA690688E6A}" destId="{650E2878-0301-41F4-83FA-8DD9E4BB9943}" srcOrd="0" destOrd="0" presId="urn:microsoft.com/office/officeart/2018/2/layout/IconLabelList"/>
    <dgm:cxn modelId="{0D74CA7C-4FD6-41A6-B7A6-143B135AEC26}" type="presParOf" srcId="{650E2878-0301-41F4-83FA-8DD9E4BB9943}" destId="{153F60C1-0A10-4121-85DF-4EEEC4571CFF}" srcOrd="0" destOrd="0" presId="urn:microsoft.com/office/officeart/2018/2/layout/IconLabelList"/>
    <dgm:cxn modelId="{188A619F-4C00-4ADD-B6B6-02B0252A28B5}" type="presParOf" srcId="{650E2878-0301-41F4-83FA-8DD9E4BB9943}" destId="{4E771A70-76FD-457C-AA50-37F166DDAF3A}" srcOrd="1" destOrd="0" presId="urn:microsoft.com/office/officeart/2018/2/layout/IconLabelList"/>
    <dgm:cxn modelId="{29CCBF46-5990-4C64-BF7E-E370AF24D4DD}" type="presParOf" srcId="{650E2878-0301-41F4-83FA-8DD9E4BB9943}" destId="{5F414C37-CB5B-4AE1-A031-4C52C9650DB0}" srcOrd="2" destOrd="0" presId="urn:microsoft.com/office/officeart/2018/2/layout/IconLabelList"/>
    <dgm:cxn modelId="{94CDD660-5017-404D-8B21-023CEAD12897}" type="presParOf" srcId="{2D5CB77E-9F2A-479A-AA69-ABA690688E6A}" destId="{20AA7DF7-0814-40FA-B06F-B5C46DD8DC73}" srcOrd="1" destOrd="0" presId="urn:microsoft.com/office/officeart/2018/2/layout/IconLabelList"/>
    <dgm:cxn modelId="{F9E5F1A6-8E5C-4DBD-AB6E-A54315228BD9}" type="presParOf" srcId="{2D5CB77E-9F2A-479A-AA69-ABA690688E6A}" destId="{FA8AF13B-7BB9-4340-AA3A-50BBF23AEC99}" srcOrd="2" destOrd="0" presId="urn:microsoft.com/office/officeart/2018/2/layout/IconLabelList"/>
    <dgm:cxn modelId="{22222210-4764-400C-9E5F-7B4BDE69FA96}" type="presParOf" srcId="{FA8AF13B-7BB9-4340-AA3A-50BBF23AEC99}" destId="{F6CA28A7-F304-4D7A-8BBE-315E6A5EDB7D}" srcOrd="0" destOrd="0" presId="urn:microsoft.com/office/officeart/2018/2/layout/IconLabelList"/>
    <dgm:cxn modelId="{26E18357-C6F5-482C-BF17-AC25B2A9C29D}" type="presParOf" srcId="{FA8AF13B-7BB9-4340-AA3A-50BBF23AEC99}" destId="{2B52D55C-F2A3-43B9-B2B3-0576225AA8C2}" srcOrd="1" destOrd="0" presId="urn:microsoft.com/office/officeart/2018/2/layout/IconLabelList"/>
    <dgm:cxn modelId="{A85BF72B-4950-45E2-9DB1-EFC81D691927}" type="presParOf" srcId="{FA8AF13B-7BB9-4340-AA3A-50BBF23AEC99}" destId="{D66CA52E-BF60-429D-8D49-9625CC167FB4}" srcOrd="2" destOrd="0" presId="urn:microsoft.com/office/officeart/2018/2/layout/IconLabelList"/>
    <dgm:cxn modelId="{DCAC9AE6-AF55-4246-841E-4BC9B813AD4C}" type="presParOf" srcId="{2D5CB77E-9F2A-479A-AA69-ABA690688E6A}" destId="{97CA1156-739B-4F55-8ACB-DD4C90552C02}" srcOrd="3" destOrd="0" presId="urn:microsoft.com/office/officeart/2018/2/layout/IconLabelList"/>
    <dgm:cxn modelId="{E54269C2-36B4-420E-87EE-3C270A9EC766}" type="presParOf" srcId="{2D5CB77E-9F2A-479A-AA69-ABA690688E6A}" destId="{EABDA1CC-962A-49EC-9AE0-965DEAFCD020}" srcOrd="4" destOrd="0" presId="urn:microsoft.com/office/officeart/2018/2/layout/IconLabelList"/>
    <dgm:cxn modelId="{4AC8A6B7-8333-44A2-B643-155BEC7B2474}" type="presParOf" srcId="{EABDA1CC-962A-49EC-9AE0-965DEAFCD020}" destId="{B214A3BA-0295-49C9-A8D5-19679E26B2E6}" srcOrd="0" destOrd="0" presId="urn:microsoft.com/office/officeart/2018/2/layout/IconLabelList"/>
    <dgm:cxn modelId="{253DB0A1-E5EA-4C15-8A07-B8BB3DB9B8F9}" type="presParOf" srcId="{EABDA1CC-962A-49EC-9AE0-965DEAFCD020}" destId="{9D35B906-A50D-48E3-9D4B-284E71EDC12F}" srcOrd="1" destOrd="0" presId="urn:microsoft.com/office/officeart/2018/2/layout/IconLabelList"/>
    <dgm:cxn modelId="{5CBF18E3-221E-4C8E-A6BE-1A2BD0D007C1}" type="presParOf" srcId="{EABDA1CC-962A-49EC-9AE0-965DEAFCD020}" destId="{50CB485B-D9D6-4810-9A20-812023DFA50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05960B-9A68-414B-87B9-6BED8DA719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93C536-D2CA-4B2A-960B-3529430B581E}">
      <dgm:prSet/>
      <dgm:spPr/>
      <dgm:t>
        <a:bodyPr/>
        <a:lstStyle/>
        <a:p>
          <a:r>
            <a:rPr lang="en-GB" dirty="0"/>
            <a:t>R v Laing – Research the case. </a:t>
          </a:r>
          <a:endParaRPr lang="en-US" dirty="0"/>
        </a:p>
      </dgm:t>
    </dgm:pt>
    <dgm:pt modelId="{AA0FED89-81BD-4419-B738-4DE8894D42D1}" type="parTrans" cxnId="{9D3C3FFB-C53A-417A-B9C6-AF77CEB4257A}">
      <dgm:prSet/>
      <dgm:spPr/>
      <dgm:t>
        <a:bodyPr/>
        <a:lstStyle/>
        <a:p>
          <a:endParaRPr lang="en-US"/>
        </a:p>
      </dgm:t>
    </dgm:pt>
    <dgm:pt modelId="{5F5874B4-6E97-4DFD-A500-5BB1B0F45122}" type="sibTrans" cxnId="{9D3C3FFB-C53A-417A-B9C6-AF77CEB4257A}">
      <dgm:prSet/>
      <dgm:spPr/>
      <dgm:t>
        <a:bodyPr/>
        <a:lstStyle/>
        <a:p>
          <a:endParaRPr lang="en-US"/>
        </a:p>
      </dgm:t>
    </dgm:pt>
    <dgm:pt modelId="{84A85FB6-39F3-4A22-B211-CC6C95749E8B}">
      <dgm:prSet/>
      <dgm:spPr/>
      <dgm:t>
        <a:bodyPr/>
        <a:lstStyle/>
        <a:p>
          <a:r>
            <a:rPr lang="en-GB"/>
            <a:t>Feedback to the class. </a:t>
          </a:r>
          <a:endParaRPr lang="en-US"/>
        </a:p>
      </dgm:t>
    </dgm:pt>
    <dgm:pt modelId="{2100BFF1-33CE-44E8-A715-7629B5B45E09}" type="parTrans" cxnId="{CD5DCC65-3C9C-4E17-BD4D-C4FD800C5554}">
      <dgm:prSet/>
      <dgm:spPr/>
      <dgm:t>
        <a:bodyPr/>
        <a:lstStyle/>
        <a:p>
          <a:endParaRPr lang="en-US"/>
        </a:p>
      </dgm:t>
    </dgm:pt>
    <dgm:pt modelId="{56E19548-491E-4EDA-80EC-9EF05A549B42}" type="sibTrans" cxnId="{CD5DCC65-3C9C-4E17-BD4D-C4FD800C5554}">
      <dgm:prSet/>
      <dgm:spPr/>
      <dgm:t>
        <a:bodyPr/>
        <a:lstStyle/>
        <a:p>
          <a:endParaRPr lang="en-US"/>
        </a:p>
      </dgm:t>
    </dgm:pt>
    <dgm:pt modelId="{78C8DF73-330B-4C91-BE72-E372F0E9B252}">
      <dgm:prSet/>
      <dgm:spPr/>
      <dgm:t>
        <a:bodyPr/>
        <a:lstStyle/>
        <a:p>
          <a:r>
            <a:rPr lang="en-GB"/>
            <a:t>What is the case about? </a:t>
          </a:r>
          <a:endParaRPr lang="en-US"/>
        </a:p>
      </dgm:t>
    </dgm:pt>
    <dgm:pt modelId="{38DC1D0A-9C3D-40F0-B03A-20078627BD27}" type="parTrans" cxnId="{0B892AF8-BED1-4F8F-B98D-4EF5B8E2EF64}">
      <dgm:prSet/>
      <dgm:spPr/>
      <dgm:t>
        <a:bodyPr/>
        <a:lstStyle/>
        <a:p>
          <a:endParaRPr lang="en-US"/>
        </a:p>
      </dgm:t>
    </dgm:pt>
    <dgm:pt modelId="{8C455E1D-5E57-43AE-A039-8F86C660D03D}" type="sibTrans" cxnId="{0B892AF8-BED1-4F8F-B98D-4EF5B8E2EF64}">
      <dgm:prSet/>
      <dgm:spPr/>
      <dgm:t>
        <a:bodyPr/>
        <a:lstStyle/>
        <a:p>
          <a:endParaRPr lang="en-US"/>
        </a:p>
      </dgm:t>
    </dgm:pt>
    <dgm:pt modelId="{B6F48F1A-1490-4787-A7F0-69FF8325409D}">
      <dgm:prSet/>
      <dgm:spPr/>
      <dgm:t>
        <a:bodyPr/>
        <a:lstStyle/>
        <a:p>
          <a:r>
            <a:rPr lang="en-GB"/>
            <a:t>Outcome. </a:t>
          </a:r>
          <a:endParaRPr lang="en-US"/>
        </a:p>
      </dgm:t>
    </dgm:pt>
    <dgm:pt modelId="{1B04BE83-C9AB-4BE4-8010-48820532FD37}" type="parTrans" cxnId="{C4F9F042-CA8A-40EB-BD59-329750C6E56A}">
      <dgm:prSet/>
      <dgm:spPr/>
      <dgm:t>
        <a:bodyPr/>
        <a:lstStyle/>
        <a:p>
          <a:endParaRPr lang="en-US"/>
        </a:p>
      </dgm:t>
    </dgm:pt>
    <dgm:pt modelId="{4BDE2C21-AA32-4A13-918E-E08D06CFA507}" type="sibTrans" cxnId="{C4F9F042-CA8A-40EB-BD59-329750C6E56A}">
      <dgm:prSet/>
      <dgm:spPr/>
      <dgm:t>
        <a:bodyPr/>
        <a:lstStyle/>
        <a:p>
          <a:endParaRPr lang="en-US"/>
        </a:p>
      </dgm:t>
    </dgm:pt>
    <dgm:pt modelId="{E2890D5F-2ADB-4BDE-8BF3-CFFFEC539B57}" type="pres">
      <dgm:prSet presAssocID="{F905960B-9A68-414B-87B9-6BED8DA71948}" presName="root" presStyleCnt="0">
        <dgm:presLayoutVars>
          <dgm:dir/>
          <dgm:resizeHandles val="exact"/>
        </dgm:presLayoutVars>
      </dgm:prSet>
      <dgm:spPr/>
    </dgm:pt>
    <dgm:pt modelId="{B14DF580-11E1-4699-8A57-A962D032E619}" type="pres">
      <dgm:prSet presAssocID="{DA93C536-D2CA-4B2A-960B-3529430B581E}" presName="compNode" presStyleCnt="0"/>
      <dgm:spPr/>
    </dgm:pt>
    <dgm:pt modelId="{F0D0EDC9-527B-4806-AC26-E5A17CD92892}" type="pres">
      <dgm:prSet presAssocID="{DA93C536-D2CA-4B2A-960B-3529430B581E}" presName="bgRect" presStyleLbl="bgShp" presStyleIdx="0" presStyleCnt="4"/>
      <dgm:spPr/>
    </dgm:pt>
    <dgm:pt modelId="{B88F266A-C50B-4025-98A2-FDC15F1568FB}" type="pres">
      <dgm:prSet presAssocID="{DA93C536-D2CA-4B2A-960B-3529430B58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18E90352-8FCA-4DD2-9815-04FE11CD9CEF}" type="pres">
      <dgm:prSet presAssocID="{DA93C536-D2CA-4B2A-960B-3529430B581E}" presName="spaceRect" presStyleCnt="0"/>
      <dgm:spPr/>
    </dgm:pt>
    <dgm:pt modelId="{907EB116-9487-4539-A988-E832CFFA22D6}" type="pres">
      <dgm:prSet presAssocID="{DA93C536-D2CA-4B2A-960B-3529430B581E}" presName="parTx" presStyleLbl="revTx" presStyleIdx="0" presStyleCnt="4">
        <dgm:presLayoutVars>
          <dgm:chMax val="0"/>
          <dgm:chPref val="0"/>
        </dgm:presLayoutVars>
      </dgm:prSet>
      <dgm:spPr/>
    </dgm:pt>
    <dgm:pt modelId="{07C39E19-CC4D-4958-A0B8-6AD20045A685}" type="pres">
      <dgm:prSet presAssocID="{5F5874B4-6E97-4DFD-A500-5BB1B0F45122}" presName="sibTrans" presStyleCnt="0"/>
      <dgm:spPr/>
    </dgm:pt>
    <dgm:pt modelId="{AFEFF92C-54AB-4986-95CA-9E1D5C8D68A2}" type="pres">
      <dgm:prSet presAssocID="{84A85FB6-39F3-4A22-B211-CC6C95749E8B}" presName="compNode" presStyleCnt="0"/>
      <dgm:spPr/>
    </dgm:pt>
    <dgm:pt modelId="{2421D931-A786-4478-B950-44FA1915473F}" type="pres">
      <dgm:prSet presAssocID="{84A85FB6-39F3-4A22-B211-CC6C95749E8B}" presName="bgRect" presStyleLbl="bgShp" presStyleIdx="1" presStyleCnt="4"/>
      <dgm:spPr/>
    </dgm:pt>
    <dgm:pt modelId="{CE6BC237-8458-4FEE-A1F0-362E0B208A58}" type="pres">
      <dgm:prSet presAssocID="{84A85FB6-39F3-4A22-B211-CC6C95749E8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E315BEB-6F65-4902-BEEE-B2AEB6F6D731}" type="pres">
      <dgm:prSet presAssocID="{84A85FB6-39F3-4A22-B211-CC6C95749E8B}" presName="spaceRect" presStyleCnt="0"/>
      <dgm:spPr/>
    </dgm:pt>
    <dgm:pt modelId="{1D5F8841-EEA9-4DA0-8B9F-5A97C1CF621E}" type="pres">
      <dgm:prSet presAssocID="{84A85FB6-39F3-4A22-B211-CC6C95749E8B}" presName="parTx" presStyleLbl="revTx" presStyleIdx="1" presStyleCnt="4">
        <dgm:presLayoutVars>
          <dgm:chMax val="0"/>
          <dgm:chPref val="0"/>
        </dgm:presLayoutVars>
      </dgm:prSet>
      <dgm:spPr/>
    </dgm:pt>
    <dgm:pt modelId="{37E34BDA-D433-402C-AC7C-AE30B40DC1F5}" type="pres">
      <dgm:prSet presAssocID="{56E19548-491E-4EDA-80EC-9EF05A549B42}" presName="sibTrans" presStyleCnt="0"/>
      <dgm:spPr/>
    </dgm:pt>
    <dgm:pt modelId="{7799D14E-A944-4B6C-9559-F726E8E7C298}" type="pres">
      <dgm:prSet presAssocID="{78C8DF73-330B-4C91-BE72-E372F0E9B252}" presName="compNode" presStyleCnt="0"/>
      <dgm:spPr/>
    </dgm:pt>
    <dgm:pt modelId="{DA28A948-06D5-4511-B9FE-1F0C8F3BA8DC}" type="pres">
      <dgm:prSet presAssocID="{78C8DF73-330B-4C91-BE72-E372F0E9B252}" presName="bgRect" presStyleLbl="bgShp" presStyleIdx="2" presStyleCnt="4"/>
      <dgm:spPr/>
    </dgm:pt>
    <dgm:pt modelId="{C06FDFE5-6B48-4C22-90BD-0E5EC021B148}" type="pres">
      <dgm:prSet presAssocID="{78C8DF73-330B-4C91-BE72-E372F0E9B2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E97196E-580B-4AE6-9238-817F191CFCB5}" type="pres">
      <dgm:prSet presAssocID="{78C8DF73-330B-4C91-BE72-E372F0E9B252}" presName="spaceRect" presStyleCnt="0"/>
      <dgm:spPr/>
    </dgm:pt>
    <dgm:pt modelId="{9F42E758-A172-4134-8F01-BBBEE61D4591}" type="pres">
      <dgm:prSet presAssocID="{78C8DF73-330B-4C91-BE72-E372F0E9B252}" presName="parTx" presStyleLbl="revTx" presStyleIdx="2" presStyleCnt="4">
        <dgm:presLayoutVars>
          <dgm:chMax val="0"/>
          <dgm:chPref val="0"/>
        </dgm:presLayoutVars>
      </dgm:prSet>
      <dgm:spPr/>
    </dgm:pt>
    <dgm:pt modelId="{B71D653B-5015-40B5-AB81-BD4743213AD5}" type="pres">
      <dgm:prSet presAssocID="{8C455E1D-5E57-43AE-A039-8F86C660D03D}" presName="sibTrans" presStyleCnt="0"/>
      <dgm:spPr/>
    </dgm:pt>
    <dgm:pt modelId="{58AD3666-7DE9-4343-8B48-AA31312190A1}" type="pres">
      <dgm:prSet presAssocID="{B6F48F1A-1490-4787-A7F0-69FF8325409D}" presName="compNode" presStyleCnt="0"/>
      <dgm:spPr/>
    </dgm:pt>
    <dgm:pt modelId="{22DBEF73-310A-4BB5-947D-2C71C2F34ED5}" type="pres">
      <dgm:prSet presAssocID="{B6F48F1A-1490-4787-A7F0-69FF8325409D}" presName="bgRect" presStyleLbl="bgShp" presStyleIdx="3" presStyleCnt="4"/>
      <dgm:spPr/>
    </dgm:pt>
    <dgm:pt modelId="{6AF9A439-11FF-42A4-9794-CC3E0EF926C6}" type="pres">
      <dgm:prSet presAssocID="{B6F48F1A-1490-4787-A7F0-69FF832540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A58EF95-4EFA-4474-A01E-E2B5B0792CCD}" type="pres">
      <dgm:prSet presAssocID="{B6F48F1A-1490-4787-A7F0-69FF8325409D}" presName="spaceRect" presStyleCnt="0"/>
      <dgm:spPr/>
    </dgm:pt>
    <dgm:pt modelId="{D25FA0F1-FFAF-405B-932D-0CCFACEFC8BE}" type="pres">
      <dgm:prSet presAssocID="{B6F48F1A-1490-4787-A7F0-69FF8325409D}" presName="parTx" presStyleLbl="revTx" presStyleIdx="3" presStyleCnt="4">
        <dgm:presLayoutVars>
          <dgm:chMax val="0"/>
          <dgm:chPref val="0"/>
        </dgm:presLayoutVars>
      </dgm:prSet>
      <dgm:spPr/>
    </dgm:pt>
  </dgm:ptLst>
  <dgm:cxnLst>
    <dgm:cxn modelId="{C4F9F042-CA8A-40EB-BD59-329750C6E56A}" srcId="{F905960B-9A68-414B-87B9-6BED8DA71948}" destId="{B6F48F1A-1490-4787-A7F0-69FF8325409D}" srcOrd="3" destOrd="0" parTransId="{1B04BE83-C9AB-4BE4-8010-48820532FD37}" sibTransId="{4BDE2C21-AA32-4A13-918E-E08D06CFA507}"/>
    <dgm:cxn modelId="{CD5DCC65-3C9C-4E17-BD4D-C4FD800C5554}" srcId="{F905960B-9A68-414B-87B9-6BED8DA71948}" destId="{84A85FB6-39F3-4A22-B211-CC6C95749E8B}" srcOrd="1" destOrd="0" parTransId="{2100BFF1-33CE-44E8-A715-7629B5B45E09}" sibTransId="{56E19548-491E-4EDA-80EC-9EF05A549B42}"/>
    <dgm:cxn modelId="{DCA6676F-F3AF-4096-BAD3-DA36EE419EBC}" type="presOf" srcId="{84A85FB6-39F3-4A22-B211-CC6C95749E8B}" destId="{1D5F8841-EEA9-4DA0-8B9F-5A97C1CF621E}" srcOrd="0" destOrd="0" presId="urn:microsoft.com/office/officeart/2018/2/layout/IconVerticalSolidList"/>
    <dgm:cxn modelId="{C6EB7B99-4DDD-45B8-A9EC-720B85AA16AB}" type="presOf" srcId="{78C8DF73-330B-4C91-BE72-E372F0E9B252}" destId="{9F42E758-A172-4134-8F01-BBBEE61D4591}" srcOrd="0" destOrd="0" presId="urn:microsoft.com/office/officeart/2018/2/layout/IconVerticalSolidList"/>
    <dgm:cxn modelId="{95520EA0-0649-401D-8BF5-E9809112CCC7}" type="presOf" srcId="{DA93C536-D2CA-4B2A-960B-3529430B581E}" destId="{907EB116-9487-4539-A988-E832CFFA22D6}" srcOrd="0" destOrd="0" presId="urn:microsoft.com/office/officeart/2018/2/layout/IconVerticalSolidList"/>
    <dgm:cxn modelId="{6F82CCBE-7B99-4CE4-9348-6C92CD6AE10C}" type="presOf" srcId="{B6F48F1A-1490-4787-A7F0-69FF8325409D}" destId="{D25FA0F1-FFAF-405B-932D-0CCFACEFC8BE}" srcOrd="0" destOrd="0" presId="urn:microsoft.com/office/officeart/2018/2/layout/IconVerticalSolidList"/>
    <dgm:cxn modelId="{A52E5EE6-B769-4735-A539-D22532F29343}" type="presOf" srcId="{F905960B-9A68-414B-87B9-6BED8DA71948}" destId="{E2890D5F-2ADB-4BDE-8BF3-CFFFEC539B57}" srcOrd="0" destOrd="0" presId="urn:microsoft.com/office/officeart/2018/2/layout/IconVerticalSolidList"/>
    <dgm:cxn modelId="{0B892AF8-BED1-4F8F-B98D-4EF5B8E2EF64}" srcId="{F905960B-9A68-414B-87B9-6BED8DA71948}" destId="{78C8DF73-330B-4C91-BE72-E372F0E9B252}" srcOrd="2" destOrd="0" parTransId="{38DC1D0A-9C3D-40F0-B03A-20078627BD27}" sibTransId="{8C455E1D-5E57-43AE-A039-8F86C660D03D}"/>
    <dgm:cxn modelId="{9D3C3FFB-C53A-417A-B9C6-AF77CEB4257A}" srcId="{F905960B-9A68-414B-87B9-6BED8DA71948}" destId="{DA93C536-D2CA-4B2A-960B-3529430B581E}" srcOrd="0" destOrd="0" parTransId="{AA0FED89-81BD-4419-B738-4DE8894D42D1}" sibTransId="{5F5874B4-6E97-4DFD-A500-5BB1B0F45122}"/>
    <dgm:cxn modelId="{8DD32DEB-1546-445C-B683-2B3E3454DCCE}" type="presParOf" srcId="{E2890D5F-2ADB-4BDE-8BF3-CFFFEC539B57}" destId="{B14DF580-11E1-4699-8A57-A962D032E619}" srcOrd="0" destOrd="0" presId="urn:microsoft.com/office/officeart/2018/2/layout/IconVerticalSolidList"/>
    <dgm:cxn modelId="{FA229ADE-9FD2-47A0-A512-16E34D3A3130}" type="presParOf" srcId="{B14DF580-11E1-4699-8A57-A962D032E619}" destId="{F0D0EDC9-527B-4806-AC26-E5A17CD92892}" srcOrd="0" destOrd="0" presId="urn:microsoft.com/office/officeart/2018/2/layout/IconVerticalSolidList"/>
    <dgm:cxn modelId="{1CECEAD9-60F1-40DA-87E8-E2B302B21F98}" type="presParOf" srcId="{B14DF580-11E1-4699-8A57-A962D032E619}" destId="{B88F266A-C50B-4025-98A2-FDC15F1568FB}" srcOrd="1" destOrd="0" presId="urn:microsoft.com/office/officeart/2018/2/layout/IconVerticalSolidList"/>
    <dgm:cxn modelId="{13845977-D342-4B03-8484-E73118C4386F}" type="presParOf" srcId="{B14DF580-11E1-4699-8A57-A962D032E619}" destId="{18E90352-8FCA-4DD2-9815-04FE11CD9CEF}" srcOrd="2" destOrd="0" presId="urn:microsoft.com/office/officeart/2018/2/layout/IconVerticalSolidList"/>
    <dgm:cxn modelId="{AB5C1B44-2384-40B0-9949-3AF7ABF9613C}" type="presParOf" srcId="{B14DF580-11E1-4699-8A57-A962D032E619}" destId="{907EB116-9487-4539-A988-E832CFFA22D6}" srcOrd="3" destOrd="0" presId="urn:microsoft.com/office/officeart/2018/2/layout/IconVerticalSolidList"/>
    <dgm:cxn modelId="{28B0BD33-C4C7-4A26-A92E-6DA4FEAD1FE1}" type="presParOf" srcId="{E2890D5F-2ADB-4BDE-8BF3-CFFFEC539B57}" destId="{07C39E19-CC4D-4958-A0B8-6AD20045A685}" srcOrd="1" destOrd="0" presId="urn:microsoft.com/office/officeart/2018/2/layout/IconVerticalSolidList"/>
    <dgm:cxn modelId="{84734E18-6550-4C1B-8025-6796DCBCB866}" type="presParOf" srcId="{E2890D5F-2ADB-4BDE-8BF3-CFFFEC539B57}" destId="{AFEFF92C-54AB-4986-95CA-9E1D5C8D68A2}" srcOrd="2" destOrd="0" presId="urn:microsoft.com/office/officeart/2018/2/layout/IconVerticalSolidList"/>
    <dgm:cxn modelId="{C549C104-6682-4688-9BDE-0F56FD04E26D}" type="presParOf" srcId="{AFEFF92C-54AB-4986-95CA-9E1D5C8D68A2}" destId="{2421D931-A786-4478-B950-44FA1915473F}" srcOrd="0" destOrd="0" presId="urn:microsoft.com/office/officeart/2018/2/layout/IconVerticalSolidList"/>
    <dgm:cxn modelId="{139D653E-C6A8-46D8-BD02-65E5F0CE3060}" type="presParOf" srcId="{AFEFF92C-54AB-4986-95CA-9E1D5C8D68A2}" destId="{CE6BC237-8458-4FEE-A1F0-362E0B208A58}" srcOrd="1" destOrd="0" presId="urn:microsoft.com/office/officeart/2018/2/layout/IconVerticalSolidList"/>
    <dgm:cxn modelId="{375EE541-E7D3-4B5A-A868-5A8D9F734F4B}" type="presParOf" srcId="{AFEFF92C-54AB-4986-95CA-9E1D5C8D68A2}" destId="{DE315BEB-6F65-4902-BEEE-B2AEB6F6D731}" srcOrd="2" destOrd="0" presId="urn:microsoft.com/office/officeart/2018/2/layout/IconVerticalSolidList"/>
    <dgm:cxn modelId="{4A05FFD6-1AE0-4B8F-88BE-E02549B9B6DD}" type="presParOf" srcId="{AFEFF92C-54AB-4986-95CA-9E1D5C8D68A2}" destId="{1D5F8841-EEA9-4DA0-8B9F-5A97C1CF621E}" srcOrd="3" destOrd="0" presId="urn:microsoft.com/office/officeart/2018/2/layout/IconVerticalSolidList"/>
    <dgm:cxn modelId="{9DA54E26-C066-4520-B227-FE21D44367EB}" type="presParOf" srcId="{E2890D5F-2ADB-4BDE-8BF3-CFFFEC539B57}" destId="{37E34BDA-D433-402C-AC7C-AE30B40DC1F5}" srcOrd="3" destOrd="0" presId="urn:microsoft.com/office/officeart/2018/2/layout/IconVerticalSolidList"/>
    <dgm:cxn modelId="{110DCA5F-3237-4477-A8B1-C9FD21A29162}" type="presParOf" srcId="{E2890D5F-2ADB-4BDE-8BF3-CFFFEC539B57}" destId="{7799D14E-A944-4B6C-9559-F726E8E7C298}" srcOrd="4" destOrd="0" presId="urn:microsoft.com/office/officeart/2018/2/layout/IconVerticalSolidList"/>
    <dgm:cxn modelId="{6B979EAC-2BF4-4444-9E00-C922C2A640A2}" type="presParOf" srcId="{7799D14E-A944-4B6C-9559-F726E8E7C298}" destId="{DA28A948-06D5-4511-B9FE-1F0C8F3BA8DC}" srcOrd="0" destOrd="0" presId="urn:microsoft.com/office/officeart/2018/2/layout/IconVerticalSolidList"/>
    <dgm:cxn modelId="{3FB866CC-719C-4DC2-AF7C-7D0F344C0ED9}" type="presParOf" srcId="{7799D14E-A944-4B6C-9559-F726E8E7C298}" destId="{C06FDFE5-6B48-4C22-90BD-0E5EC021B148}" srcOrd="1" destOrd="0" presId="urn:microsoft.com/office/officeart/2018/2/layout/IconVerticalSolidList"/>
    <dgm:cxn modelId="{181070AE-059B-4876-9399-B6D1327D8970}" type="presParOf" srcId="{7799D14E-A944-4B6C-9559-F726E8E7C298}" destId="{0E97196E-580B-4AE6-9238-817F191CFCB5}" srcOrd="2" destOrd="0" presId="urn:microsoft.com/office/officeart/2018/2/layout/IconVerticalSolidList"/>
    <dgm:cxn modelId="{92893B8C-6680-45D4-925F-FA7294F3EBDC}" type="presParOf" srcId="{7799D14E-A944-4B6C-9559-F726E8E7C298}" destId="{9F42E758-A172-4134-8F01-BBBEE61D4591}" srcOrd="3" destOrd="0" presId="urn:microsoft.com/office/officeart/2018/2/layout/IconVerticalSolidList"/>
    <dgm:cxn modelId="{E6A9A48F-F972-426B-96CC-C136BD2FA8FB}" type="presParOf" srcId="{E2890D5F-2ADB-4BDE-8BF3-CFFFEC539B57}" destId="{B71D653B-5015-40B5-AB81-BD4743213AD5}" srcOrd="5" destOrd="0" presId="urn:microsoft.com/office/officeart/2018/2/layout/IconVerticalSolidList"/>
    <dgm:cxn modelId="{67E3E213-A4B2-4954-9B98-80034B1099D3}" type="presParOf" srcId="{E2890D5F-2ADB-4BDE-8BF3-CFFFEC539B57}" destId="{58AD3666-7DE9-4343-8B48-AA31312190A1}" srcOrd="6" destOrd="0" presId="urn:microsoft.com/office/officeart/2018/2/layout/IconVerticalSolidList"/>
    <dgm:cxn modelId="{5C5B8BB3-9BCB-4370-837B-574C67A63904}" type="presParOf" srcId="{58AD3666-7DE9-4343-8B48-AA31312190A1}" destId="{22DBEF73-310A-4BB5-947D-2C71C2F34ED5}" srcOrd="0" destOrd="0" presId="urn:microsoft.com/office/officeart/2018/2/layout/IconVerticalSolidList"/>
    <dgm:cxn modelId="{760E3704-1AC2-4D4F-90E8-EC7482187A74}" type="presParOf" srcId="{58AD3666-7DE9-4343-8B48-AA31312190A1}" destId="{6AF9A439-11FF-42A4-9794-CC3E0EF926C6}" srcOrd="1" destOrd="0" presId="urn:microsoft.com/office/officeart/2018/2/layout/IconVerticalSolidList"/>
    <dgm:cxn modelId="{4D03A2A2-6A1B-4C25-B1B7-F4B0B5EB2025}" type="presParOf" srcId="{58AD3666-7DE9-4343-8B48-AA31312190A1}" destId="{BA58EF95-4EFA-4474-A01E-E2B5B0792CCD}" srcOrd="2" destOrd="0" presId="urn:microsoft.com/office/officeart/2018/2/layout/IconVerticalSolidList"/>
    <dgm:cxn modelId="{3CDD6451-0B6F-4AD1-9B42-F018ABA039FA}" type="presParOf" srcId="{58AD3666-7DE9-4343-8B48-AA31312190A1}" destId="{D25FA0F1-FFAF-405B-932D-0CCFACEFC8B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2842BC-8312-4A73-9373-D8CFA7CF200E}"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ABA710B0-03D6-401A-9CB4-D74113FA59E6}">
      <dgm:prSet/>
      <dgm:spPr/>
      <dgm:t>
        <a:bodyPr/>
        <a:lstStyle/>
        <a:p>
          <a:r>
            <a:rPr lang="en-GB"/>
            <a:t>Gosh and Ivey Genting Casino’s. </a:t>
          </a:r>
          <a:endParaRPr lang="en-US"/>
        </a:p>
      </dgm:t>
    </dgm:pt>
    <dgm:pt modelId="{55967069-5D8D-4E52-86A2-12FD1A9B32AB}" type="parTrans" cxnId="{36733722-23C1-4FB1-8C8F-655AB807FF0D}">
      <dgm:prSet/>
      <dgm:spPr/>
      <dgm:t>
        <a:bodyPr/>
        <a:lstStyle/>
        <a:p>
          <a:endParaRPr lang="en-US"/>
        </a:p>
      </dgm:t>
    </dgm:pt>
    <dgm:pt modelId="{69A8C645-B91E-4BFD-975A-644268E87295}" type="sibTrans" cxnId="{36733722-23C1-4FB1-8C8F-655AB807FF0D}">
      <dgm:prSet/>
      <dgm:spPr/>
      <dgm:t>
        <a:bodyPr/>
        <a:lstStyle/>
        <a:p>
          <a:endParaRPr lang="en-US"/>
        </a:p>
      </dgm:t>
    </dgm:pt>
    <dgm:pt modelId="{E3DC529B-930B-475D-BAE6-E24C870EF903}">
      <dgm:prSet/>
      <dgm:spPr/>
      <dgm:t>
        <a:bodyPr/>
        <a:lstStyle/>
        <a:p>
          <a:r>
            <a:rPr lang="en-GB"/>
            <a:t>Deal with the men’s rea of the offence. </a:t>
          </a:r>
          <a:endParaRPr lang="en-US"/>
        </a:p>
      </dgm:t>
    </dgm:pt>
    <dgm:pt modelId="{B7E33A71-DA8D-487E-A062-3996161D672A}" type="parTrans" cxnId="{9255779A-C382-4C72-9066-092DE286C57A}">
      <dgm:prSet/>
      <dgm:spPr/>
      <dgm:t>
        <a:bodyPr/>
        <a:lstStyle/>
        <a:p>
          <a:endParaRPr lang="en-US"/>
        </a:p>
      </dgm:t>
    </dgm:pt>
    <dgm:pt modelId="{B7224006-5A29-47FF-BE27-05B99FAEFEC9}" type="sibTrans" cxnId="{9255779A-C382-4C72-9066-092DE286C57A}">
      <dgm:prSet/>
      <dgm:spPr/>
      <dgm:t>
        <a:bodyPr/>
        <a:lstStyle/>
        <a:p>
          <a:endParaRPr lang="en-US"/>
        </a:p>
      </dgm:t>
    </dgm:pt>
    <dgm:pt modelId="{3EC938EC-E458-4DE8-92D3-4F8EEC387EA0}">
      <dgm:prSet/>
      <dgm:spPr/>
      <dgm:t>
        <a:bodyPr/>
        <a:lstStyle/>
        <a:p>
          <a:r>
            <a:rPr lang="en-GB"/>
            <a:t>Intention to permanently deprive. </a:t>
          </a:r>
          <a:endParaRPr lang="en-US"/>
        </a:p>
      </dgm:t>
    </dgm:pt>
    <dgm:pt modelId="{A1217AF3-2790-4E0E-8E2D-327B009ED1D5}" type="parTrans" cxnId="{085B06E3-665D-4F3C-986E-1410BEE5335C}">
      <dgm:prSet/>
      <dgm:spPr/>
      <dgm:t>
        <a:bodyPr/>
        <a:lstStyle/>
        <a:p>
          <a:endParaRPr lang="en-US"/>
        </a:p>
      </dgm:t>
    </dgm:pt>
    <dgm:pt modelId="{CE4F3740-5A6D-4EE3-A42C-8053DFBADB11}" type="sibTrans" cxnId="{085B06E3-665D-4F3C-986E-1410BEE5335C}">
      <dgm:prSet/>
      <dgm:spPr/>
      <dgm:t>
        <a:bodyPr/>
        <a:lstStyle/>
        <a:p>
          <a:endParaRPr lang="en-US"/>
        </a:p>
      </dgm:t>
    </dgm:pt>
    <dgm:pt modelId="{6EA8AFA5-D299-4558-B8F5-91DFBF881092}">
      <dgm:prSet/>
      <dgm:spPr/>
      <dgm:t>
        <a:bodyPr/>
        <a:lstStyle/>
        <a:p>
          <a:r>
            <a:rPr lang="en-GB"/>
            <a:t>Dishonesty. </a:t>
          </a:r>
          <a:endParaRPr lang="en-US"/>
        </a:p>
      </dgm:t>
    </dgm:pt>
    <dgm:pt modelId="{01B23EE1-191E-427F-BD6C-FBD0072846F0}" type="parTrans" cxnId="{24627CEC-54CA-4D7A-BDBC-E2FF24568C16}">
      <dgm:prSet/>
      <dgm:spPr/>
      <dgm:t>
        <a:bodyPr/>
        <a:lstStyle/>
        <a:p>
          <a:endParaRPr lang="en-US"/>
        </a:p>
      </dgm:t>
    </dgm:pt>
    <dgm:pt modelId="{4C4BBCC4-49BC-45C9-9397-187E189D90D2}" type="sibTrans" cxnId="{24627CEC-54CA-4D7A-BDBC-E2FF24568C16}">
      <dgm:prSet/>
      <dgm:spPr/>
      <dgm:t>
        <a:bodyPr/>
        <a:lstStyle/>
        <a:p>
          <a:endParaRPr lang="en-US"/>
        </a:p>
      </dgm:t>
    </dgm:pt>
    <dgm:pt modelId="{E7BE9D27-F718-4289-BE85-0C0DE71CDBA1}" type="pres">
      <dgm:prSet presAssocID="{FC2842BC-8312-4A73-9373-D8CFA7CF200E}" presName="vert0" presStyleCnt="0">
        <dgm:presLayoutVars>
          <dgm:dir/>
          <dgm:animOne val="branch"/>
          <dgm:animLvl val="lvl"/>
        </dgm:presLayoutVars>
      </dgm:prSet>
      <dgm:spPr/>
    </dgm:pt>
    <dgm:pt modelId="{51C98248-C2E8-45F2-80E7-3707C22440DC}" type="pres">
      <dgm:prSet presAssocID="{ABA710B0-03D6-401A-9CB4-D74113FA59E6}" presName="thickLine" presStyleLbl="alignNode1" presStyleIdx="0" presStyleCnt="4"/>
      <dgm:spPr/>
    </dgm:pt>
    <dgm:pt modelId="{D3FAE306-A669-4ACD-8D07-039E49D6967B}" type="pres">
      <dgm:prSet presAssocID="{ABA710B0-03D6-401A-9CB4-D74113FA59E6}" presName="horz1" presStyleCnt="0"/>
      <dgm:spPr/>
    </dgm:pt>
    <dgm:pt modelId="{06570E4D-9079-4B6E-BCDB-79C2966F32CE}" type="pres">
      <dgm:prSet presAssocID="{ABA710B0-03D6-401A-9CB4-D74113FA59E6}" presName="tx1" presStyleLbl="revTx" presStyleIdx="0" presStyleCnt="4"/>
      <dgm:spPr/>
    </dgm:pt>
    <dgm:pt modelId="{F9F4F58F-D157-4C3D-A91F-70B424ADD6F3}" type="pres">
      <dgm:prSet presAssocID="{ABA710B0-03D6-401A-9CB4-D74113FA59E6}" presName="vert1" presStyleCnt="0"/>
      <dgm:spPr/>
    </dgm:pt>
    <dgm:pt modelId="{3320C5EB-9270-4130-9EDA-D89F9E503E0A}" type="pres">
      <dgm:prSet presAssocID="{E3DC529B-930B-475D-BAE6-E24C870EF903}" presName="thickLine" presStyleLbl="alignNode1" presStyleIdx="1" presStyleCnt="4"/>
      <dgm:spPr/>
    </dgm:pt>
    <dgm:pt modelId="{E55CAA67-F28E-4264-9DE8-846C284F205A}" type="pres">
      <dgm:prSet presAssocID="{E3DC529B-930B-475D-BAE6-E24C870EF903}" presName="horz1" presStyleCnt="0"/>
      <dgm:spPr/>
    </dgm:pt>
    <dgm:pt modelId="{033520B0-CA69-4B87-9F21-C741DCC9C581}" type="pres">
      <dgm:prSet presAssocID="{E3DC529B-930B-475D-BAE6-E24C870EF903}" presName="tx1" presStyleLbl="revTx" presStyleIdx="1" presStyleCnt="4"/>
      <dgm:spPr/>
    </dgm:pt>
    <dgm:pt modelId="{B142BE76-CDF6-491E-9DE3-A940F7812BFF}" type="pres">
      <dgm:prSet presAssocID="{E3DC529B-930B-475D-BAE6-E24C870EF903}" presName="vert1" presStyleCnt="0"/>
      <dgm:spPr/>
    </dgm:pt>
    <dgm:pt modelId="{3D78CEF8-73CC-4318-ADD0-45697964FFE8}" type="pres">
      <dgm:prSet presAssocID="{3EC938EC-E458-4DE8-92D3-4F8EEC387EA0}" presName="thickLine" presStyleLbl="alignNode1" presStyleIdx="2" presStyleCnt="4"/>
      <dgm:spPr/>
    </dgm:pt>
    <dgm:pt modelId="{C8E09CD3-B0AE-456B-A887-E02A9D808BAE}" type="pres">
      <dgm:prSet presAssocID="{3EC938EC-E458-4DE8-92D3-4F8EEC387EA0}" presName="horz1" presStyleCnt="0"/>
      <dgm:spPr/>
    </dgm:pt>
    <dgm:pt modelId="{D0C071A8-9992-4B07-8BBF-831721860C5A}" type="pres">
      <dgm:prSet presAssocID="{3EC938EC-E458-4DE8-92D3-4F8EEC387EA0}" presName="tx1" presStyleLbl="revTx" presStyleIdx="2" presStyleCnt="4"/>
      <dgm:spPr/>
    </dgm:pt>
    <dgm:pt modelId="{D2A62ED7-CACF-41AA-B313-5E777E6DB0CA}" type="pres">
      <dgm:prSet presAssocID="{3EC938EC-E458-4DE8-92D3-4F8EEC387EA0}" presName="vert1" presStyleCnt="0"/>
      <dgm:spPr/>
    </dgm:pt>
    <dgm:pt modelId="{FBC9603D-1007-49A5-A568-30C0F888EAFF}" type="pres">
      <dgm:prSet presAssocID="{6EA8AFA5-D299-4558-B8F5-91DFBF881092}" presName="thickLine" presStyleLbl="alignNode1" presStyleIdx="3" presStyleCnt="4"/>
      <dgm:spPr/>
    </dgm:pt>
    <dgm:pt modelId="{AE93B309-9FE5-4249-8FC2-B02CDCAA1A8F}" type="pres">
      <dgm:prSet presAssocID="{6EA8AFA5-D299-4558-B8F5-91DFBF881092}" presName="horz1" presStyleCnt="0"/>
      <dgm:spPr/>
    </dgm:pt>
    <dgm:pt modelId="{9AAA81A6-63FA-48D4-983C-DF0BA2BBF54C}" type="pres">
      <dgm:prSet presAssocID="{6EA8AFA5-D299-4558-B8F5-91DFBF881092}" presName="tx1" presStyleLbl="revTx" presStyleIdx="3" presStyleCnt="4"/>
      <dgm:spPr/>
    </dgm:pt>
    <dgm:pt modelId="{655EB85C-0566-418E-95D8-8B0B4751DDD2}" type="pres">
      <dgm:prSet presAssocID="{6EA8AFA5-D299-4558-B8F5-91DFBF881092}" presName="vert1" presStyleCnt="0"/>
      <dgm:spPr/>
    </dgm:pt>
  </dgm:ptLst>
  <dgm:cxnLst>
    <dgm:cxn modelId="{36733722-23C1-4FB1-8C8F-655AB807FF0D}" srcId="{FC2842BC-8312-4A73-9373-D8CFA7CF200E}" destId="{ABA710B0-03D6-401A-9CB4-D74113FA59E6}" srcOrd="0" destOrd="0" parTransId="{55967069-5D8D-4E52-86A2-12FD1A9B32AB}" sibTransId="{69A8C645-B91E-4BFD-975A-644268E87295}"/>
    <dgm:cxn modelId="{304B1C38-58FC-499E-AE68-9ACBA1B6468B}" type="presOf" srcId="{FC2842BC-8312-4A73-9373-D8CFA7CF200E}" destId="{E7BE9D27-F718-4289-BE85-0C0DE71CDBA1}" srcOrd="0" destOrd="0" presId="urn:microsoft.com/office/officeart/2008/layout/LinedList"/>
    <dgm:cxn modelId="{E40D6F38-AE7A-4847-B305-F54D9F5C8CF2}" type="presOf" srcId="{ABA710B0-03D6-401A-9CB4-D74113FA59E6}" destId="{06570E4D-9079-4B6E-BCDB-79C2966F32CE}" srcOrd="0" destOrd="0" presId="urn:microsoft.com/office/officeart/2008/layout/LinedList"/>
    <dgm:cxn modelId="{E395C44C-AF90-4ADC-804A-010FF28CF460}" type="presOf" srcId="{6EA8AFA5-D299-4558-B8F5-91DFBF881092}" destId="{9AAA81A6-63FA-48D4-983C-DF0BA2BBF54C}" srcOrd="0" destOrd="0" presId="urn:microsoft.com/office/officeart/2008/layout/LinedList"/>
    <dgm:cxn modelId="{9255779A-C382-4C72-9066-092DE286C57A}" srcId="{FC2842BC-8312-4A73-9373-D8CFA7CF200E}" destId="{E3DC529B-930B-475D-BAE6-E24C870EF903}" srcOrd="1" destOrd="0" parTransId="{B7E33A71-DA8D-487E-A062-3996161D672A}" sibTransId="{B7224006-5A29-47FF-BE27-05B99FAEFEC9}"/>
    <dgm:cxn modelId="{908C39D6-5BAD-432A-8DA2-8644DC164DE9}" type="presOf" srcId="{E3DC529B-930B-475D-BAE6-E24C870EF903}" destId="{033520B0-CA69-4B87-9F21-C741DCC9C581}" srcOrd="0" destOrd="0" presId="urn:microsoft.com/office/officeart/2008/layout/LinedList"/>
    <dgm:cxn modelId="{55BFE4D8-6AE4-46C7-9D80-D329789D5E51}" type="presOf" srcId="{3EC938EC-E458-4DE8-92D3-4F8EEC387EA0}" destId="{D0C071A8-9992-4B07-8BBF-831721860C5A}" srcOrd="0" destOrd="0" presId="urn:microsoft.com/office/officeart/2008/layout/LinedList"/>
    <dgm:cxn modelId="{085B06E3-665D-4F3C-986E-1410BEE5335C}" srcId="{FC2842BC-8312-4A73-9373-D8CFA7CF200E}" destId="{3EC938EC-E458-4DE8-92D3-4F8EEC387EA0}" srcOrd="2" destOrd="0" parTransId="{A1217AF3-2790-4E0E-8E2D-327B009ED1D5}" sibTransId="{CE4F3740-5A6D-4EE3-A42C-8053DFBADB11}"/>
    <dgm:cxn modelId="{24627CEC-54CA-4D7A-BDBC-E2FF24568C16}" srcId="{FC2842BC-8312-4A73-9373-D8CFA7CF200E}" destId="{6EA8AFA5-D299-4558-B8F5-91DFBF881092}" srcOrd="3" destOrd="0" parTransId="{01B23EE1-191E-427F-BD6C-FBD0072846F0}" sibTransId="{4C4BBCC4-49BC-45C9-9397-187E189D90D2}"/>
    <dgm:cxn modelId="{FF57914A-9F7D-4E2F-96F6-6670242F51F3}" type="presParOf" srcId="{E7BE9D27-F718-4289-BE85-0C0DE71CDBA1}" destId="{51C98248-C2E8-45F2-80E7-3707C22440DC}" srcOrd="0" destOrd="0" presId="urn:microsoft.com/office/officeart/2008/layout/LinedList"/>
    <dgm:cxn modelId="{7B0DA455-94EA-4FDD-B646-3A1AF6E0AA28}" type="presParOf" srcId="{E7BE9D27-F718-4289-BE85-0C0DE71CDBA1}" destId="{D3FAE306-A669-4ACD-8D07-039E49D6967B}" srcOrd="1" destOrd="0" presId="urn:microsoft.com/office/officeart/2008/layout/LinedList"/>
    <dgm:cxn modelId="{3927ED5F-C0DD-4D3C-A1F7-877471D1020C}" type="presParOf" srcId="{D3FAE306-A669-4ACD-8D07-039E49D6967B}" destId="{06570E4D-9079-4B6E-BCDB-79C2966F32CE}" srcOrd="0" destOrd="0" presId="urn:microsoft.com/office/officeart/2008/layout/LinedList"/>
    <dgm:cxn modelId="{EC6ADB41-9072-4CCD-9B2A-994AFBD028A8}" type="presParOf" srcId="{D3FAE306-A669-4ACD-8D07-039E49D6967B}" destId="{F9F4F58F-D157-4C3D-A91F-70B424ADD6F3}" srcOrd="1" destOrd="0" presId="urn:microsoft.com/office/officeart/2008/layout/LinedList"/>
    <dgm:cxn modelId="{9EF05F45-5FFA-447F-9398-59433DAC3F7E}" type="presParOf" srcId="{E7BE9D27-F718-4289-BE85-0C0DE71CDBA1}" destId="{3320C5EB-9270-4130-9EDA-D89F9E503E0A}" srcOrd="2" destOrd="0" presId="urn:microsoft.com/office/officeart/2008/layout/LinedList"/>
    <dgm:cxn modelId="{68483FBF-D9C9-4DD0-AAAA-61A45FFFDD70}" type="presParOf" srcId="{E7BE9D27-F718-4289-BE85-0C0DE71CDBA1}" destId="{E55CAA67-F28E-4264-9DE8-846C284F205A}" srcOrd="3" destOrd="0" presId="urn:microsoft.com/office/officeart/2008/layout/LinedList"/>
    <dgm:cxn modelId="{D9DE3832-663A-4367-966B-91F737DDC3DB}" type="presParOf" srcId="{E55CAA67-F28E-4264-9DE8-846C284F205A}" destId="{033520B0-CA69-4B87-9F21-C741DCC9C581}" srcOrd="0" destOrd="0" presId="urn:microsoft.com/office/officeart/2008/layout/LinedList"/>
    <dgm:cxn modelId="{6B074632-59EB-419B-85ED-49904884555C}" type="presParOf" srcId="{E55CAA67-F28E-4264-9DE8-846C284F205A}" destId="{B142BE76-CDF6-491E-9DE3-A940F7812BFF}" srcOrd="1" destOrd="0" presId="urn:microsoft.com/office/officeart/2008/layout/LinedList"/>
    <dgm:cxn modelId="{690E6D0A-7765-4A93-915C-1938D9562EB9}" type="presParOf" srcId="{E7BE9D27-F718-4289-BE85-0C0DE71CDBA1}" destId="{3D78CEF8-73CC-4318-ADD0-45697964FFE8}" srcOrd="4" destOrd="0" presId="urn:microsoft.com/office/officeart/2008/layout/LinedList"/>
    <dgm:cxn modelId="{7ACB75FA-06FD-450D-A46E-613FCF08FFFC}" type="presParOf" srcId="{E7BE9D27-F718-4289-BE85-0C0DE71CDBA1}" destId="{C8E09CD3-B0AE-456B-A887-E02A9D808BAE}" srcOrd="5" destOrd="0" presId="urn:microsoft.com/office/officeart/2008/layout/LinedList"/>
    <dgm:cxn modelId="{CCDE4E9B-030C-43E2-9AC5-CF4F2197B0FB}" type="presParOf" srcId="{C8E09CD3-B0AE-456B-A887-E02A9D808BAE}" destId="{D0C071A8-9992-4B07-8BBF-831721860C5A}" srcOrd="0" destOrd="0" presId="urn:microsoft.com/office/officeart/2008/layout/LinedList"/>
    <dgm:cxn modelId="{BF3EB0B1-6702-46B1-8506-E2DF7DCF51C9}" type="presParOf" srcId="{C8E09CD3-B0AE-456B-A887-E02A9D808BAE}" destId="{D2A62ED7-CACF-41AA-B313-5E777E6DB0CA}" srcOrd="1" destOrd="0" presId="urn:microsoft.com/office/officeart/2008/layout/LinedList"/>
    <dgm:cxn modelId="{B018C94C-CA99-4D85-AE6C-33200587E2A9}" type="presParOf" srcId="{E7BE9D27-F718-4289-BE85-0C0DE71CDBA1}" destId="{FBC9603D-1007-49A5-A568-30C0F888EAFF}" srcOrd="6" destOrd="0" presId="urn:microsoft.com/office/officeart/2008/layout/LinedList"/>
    <dgm:cxn modelId="{39329E52-5701-4089-94BC-912F78EC4C82}" type="presParOf" srcId="{E7BE9D27-F718-4289-BE85-0C0DE71CDBA1}" destId="{AE93B309-9FE5-4249-8FC2-B02CDCAA1A8F}" srcOrd="7" destOrd="0" presId="urn:microsoft.com/office/officeart/2008/layout/LinedList"/>
    <dgm:cxn modelId="{5F776E46-4452-40E8-A0C1-BFC1F96A1505}" type="presParOf" srcId="{AE93B309-9FE5-4249-8FC2-B02CDCAA1A8F}" destId="{9AAA81A6-63FA-48D4-983C-DF0BA2BBF54C}" srcOrd="0" destOrd="0" presId="urn:microsoft.com/office/officeart/2008/layout/LinedList"/>
    <dgm:cxn modelId="{5B44F530-6025-4026-8716-5CA1EBC2BE79}" type="presParOf" srcId="{AE93B309-9FE5-4249-8FC2-B02CDCAA1A8F}" destId="{655EB85C-0566-418E-95D8-8B0B4751DDD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9875969-B08A-488C-8C16-9FBE3AA0F3A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063C833-1EA2-49D8-B162-FFE5ED88B408}">
      <dgm:prSet/>
      <dgm:spPr/>
      <dgm:t>
        <a:bodyPr/>
        <a:lstStyle/>
        <a:p>
          <a:r>
            <a:rPr lang="en-GB"/>
            <a:t>No definition of what is dishonesty. </a:t>
          </a:r>
          <a:endParaRPr lang="en-US"/>
        </a:p>
      </dgm:t>
    </dgm:pt>
    <dgm:pt modelId="{96DE4D71-06B7-46E2-B913-8EF30FBE4C79}" type="parTrans" cxnId="{372CD5F8-527F-4689-A37E-17FD7CDF57D1}">
      <dgm:prSet/>
      <dgm:spPr/>
      <dgm:t>
        <a:bodyPr/>
        <a:lstStyle/>
        <a:p>
          <a:endParaRPr lang="en-US"/>
        </a:p>
      </dgm:t>
    </dgm:pt>
    <dgm:pt modelId="{22099921-CF9A-4C0B-88CF-AF0C6734C6C4}" type="sibTrans" cxnId="{372CD5F8-527F-4689-A37E-17FD7CDF57D1}">
      <dgm:prSet/>
      <dgm:spPr/>
      <dgm:t>
        <a:bodyPr/>
        <a:lstStyle/>
        <a:p>
          <a:endParaRPr lang="en-US"/>
        </a:p>
      </dgm:t>
    </dgm:pt>
    <dgm:pt modelId="{1430EA41-CB38-4ABF-B02E-878D033CE13C}">
      <dgm:prSet/>
      <dgm:spPr/>
      <dgm:t>
        <a:bodyPr/>
        <a:lstStyle/>
        <a:p>
          <a:r>
            <a:rPr lang="en-GB"/>
            <a:t>Only what is not dishonesty. </a:t>
          </a:r>
          <a:endParaRPr lang="en-US"/>
        </a:p>
      </dgm:t>
    </dgm:pt>
    <dgm:pt modelId="{57E217CB-535E-4F8E-987D-A7F102A63F8F}" type="parTrans" cxnId="{0170F181-43BF-4185-9885-62AFC43C0952}">
      <dgm:prSet/>
      <dgm:spPr/>
      <dgm:t>
        <a:bodyPr/>
        <a:lstStyle/>
        <a:p>
          <a:endParaRPr lang="en-US"/>
        </a:p>
      </dgm:t>
    </dgm:pt>
    <dgm:pt modelId="{09BB02D3-64C1-479A-B031-F7CBDBBE7129}" type="sibTrans" cxnId="{0170F181-43BF-4185-9885-62AFC43C0952}">
      <dgm:prSet/>
      <dgm:spPr/>
      <dgm:t>
        <a:bodyPr/>
        <a:lstStyle/>
        <a:p>
          <a:endParaRPr lang="en-US"/>
        </a:p>
      </dgm:t>
    </dgm:pt>
    <dgm:pt modelId="{689753CA-F9F1-4E73-B135-CA924B4D5027}">
      <dgm:prSet/>
      <dgm:spPr/>
      <dgm:t>
        <a:bodyPr/>
        <a:lstStyle/>
        <a:p>
          <a:r>
            <a:rPr lang="en-GB"/>
            <a:t>So we look to case law and the first case we look at is the case of; </a:t>
          </a:r>
          <a:endParaRPr lang="en-US"/>
        </a:p>
      </dgm:t>
    </dgm:pt>
    <dgm:pt modelId="{72B6470E-2C16-40DF-ADDB-73EFC55A4C23}" type="parTrans" cxnId="{B723E93D-972A-4247-A0CE-097B325C6639}">
      <dgm:prSet/>
      <dgm:spPr/>
      <dgm:t>
        <a:bodyPr/>
        <a:lstStyle/>
        <a:p>
          <a:endParaRPr lang="en-US"/>
        </a:p>
      </dgm:t>
    </dgm:pt>
    <dgm:pt modelId="{FDDD8DA4-5985-4837-ABDC-B307D6FB019F}" type="sibTrans" cxnId="{B723E93D-972A-4247-A0CE-097B325C6639}">
      <dgm:prSet/>
      <dgm:spPr/>
      <dgm:t>
        <a:bodyPr/>
        <a:lstStyle/>
        <a:p>
          <a:endParaRPr lang="en-US"/>
        </a:p>
      </dgm:t>
    </dgm:pt>
    <dgm:pt modelId="{F9B37697-3794-4581-A457-02DE3914DD59}">
      <dgm:prSet/>
      <dgm:spPr/>
      <dgm:t>
        <a:bodyPr/>
        <a:lstStyle/>
        <a:p>
          <a:r>
            <a:rPr lang="en-GB"/>
            <a:t>R v Gosh [1982] </a:t>
          </a:r>
          <a:endParaRPr lang="en-US"/>
        </a:p>
      </dgm:t>
    </dgm:pt>
    <dgm:pt modelId="{A2A7F652-5747-4018-A9A8-16FB43F2281B}" type="parTrans" cxnId="{BB519555-F3A3-418F-BED8-71D5311B3EDB}">
      <dgm:prSet/>
      <dgm:spPr/>
      <dgm:t>
        <a:bodyPr/>
        <a:lstStyle/>
        <a:p>
          <a:endParaRPr lang="en-US"/>
        </a:p>
      </dgm:t>
    </dgm:pt>
    <dgm:pt modelId="{AC6243B3-E208-47BE-A3A0-05D9815D552A}" type="sibTrans" cxnId="{BB519555-F3A3-418F-BED8-71D5311B3EDB}">
      <dgm:prSet/>
      <dgm:spPr/>
      <dgm:t>
        <a:bodyPr/>
        <a:lstStyle/>
        <a:p>
          <a:endParaRPr lang="en-US"/>
        </a:p>
      </dgm:t>
    </dgm:pt>
    <dgm:pt modelId="{B0592180-6424-4CB5-B29F-73B376F51B49}">
      <dgm:prSet/>
      <dgm:spPr/>
      <dgm:t>
        <a:bodyPr/>
        <a:lstStyle/>
        <a:p>
          <a:r>
            <a:rPr lang="en-GB"/>
            <a:t>Feeley case explained that the decision of what is dishonest should be left to the jury to decide depending on what a reasonable person would do. </a:t>
          </a:r>
          <a:endParaRPr lang="en-US"/>
        </a:p>
      </dgm:t>
    </dgm:pt>
    <dgm:pt modelId="{70AC8225-7D44-4C90-AF30-7D349B5D5E28}" type="parTrans" cxnId="{3C7F7333-16D6-4C5A-860B-26E7B148022F}">
      <dgm:prSet/>
      <dgm:spPr/>
      <dgm:t>
        <a:bodyPr/>
        <a:lstStyle/>
        <a:p>
          <a:endParaRPr lang="en-US"/>
        </a:p>
      </dgm:t>
    </dgm:pt>
    <dgm:pt modelId="{D57F633D-7FEF-4E62-A940-488AE7263901}" type="sibTrans" cxnId="{3C7F7333-16D6-4C5A-860B-26E7B148022F}">
      <dgm:prSet/>
      <dgm:spPr/>
      <dgm:t>
        <a:bodyPr/>
        <a:lstStyle/>
        <a:p>
          <a:endParaRPr lang="en-US"/>
        </a:p>
      </dgm:t>
    </dgm:pt>
    <dgm:pt modelId="{13D2B165-01BD-4D69-8422-518C9588A363}" type="pres">
      <dgm:prSet presAssocID="{79875969-B08A-488C-8C16-9FBE3AA0F3AE}" presName="vert0" presStyleCnt="0">
        <dgm:presLayoutVars>
          <dgm:dir/>
          <dgm:animOne val="branch"/>
          <dgm:animLvl val="lvl"/>
        </dgm:presLayoutVars>
      </dgm:prSet>
      <dgm:spPr/>
    </dgm:pt>
    <dgm:pt modelId="{794A862C-A9B8-4959-BECC-374F3CEB2077}" type="pres">
      <dgm:prSet presAssocID="{6063C833-1EA2-49D8-B162-FFE5ED88B408}" presName="thickLine" presStyleLbl="alignNode1" presStyleIdx="0" presStyleCnt="5"/>
      <dgm:spPr/>
    </dgm:pt>
    <dgm:pt modelId="{52AEC09A-DD70-4FFD-861A-69AE27E70FE5}" type="pres">
      <dgm:prSet presAssocID="{6063C833-1EA2-49D8-B162-FFE5ED88B408}" presName="horz1" presStyleCnt="0"/>
      <dgm:spPr/>
    </dgm:pt>
    <dgm:pt modelId="{2605F4C6-2D5A-46E5-B45B-7731A9CEFD7E}" type="pres">
      <dgm:prSet presAssocID="{6063C833-1EA2-49D8-B162-FFE5ED88B408}" presName="tx1" presStyleLbl="revTx" presStyleIdx="0" presStyleCnt="5"/>
      <dgm:spPr/>
    </dgm:pt>
    <dgm:pt modelId="{D09ADBF3-9AB3-425F-AAB6-9CF6BC077809}" type="pres">
      <dgm:prSet presAssocID="{6063C833-1EA2-49D8-B162-FFE5ED88B408}" presName="vert1" presStyleCnt="0"/>
      <dgm:spPr/>
    </dgm:pt>
    <dgm:pt modelId="{0BC7078D-DB2B-4757-BA9F-CA1D6408238D}" type="pres">
      <dgm:prSet presAssocID="{1430EA41-CB38-4ABF-B02E-878D033CE13C}" presName="thickLine" presStyleLbl="alignNode1" presStyleIdx="1" presStyleCnt="5"/>
      <dgm:spPr/>
    </dgm:pt>
    <dgm:pt modelId="{603FCB71-2B40-4C16-8907-8C01415DA138}" type="pres">
      <dgm:prSet presAssocID="{1430EA41-CB38-4ABF-B02E-878D033CE13C}" presName="horz1" presStyleCnt="0"/>
      <dgm:spPr/>
    </dgm:pt>
    <dgm:pt modelId="{EB1CD282-B302-4524-88BA-84964161FF6D}" type="pres">
      <dgm:prSet presAssocID="{1430EA41-CB38-4ABF-B02E-878D033CE13C}" presName="tx1" presStyleLbl="revTx" presStyleIdx="1" presStyleCnt="5"/>
      <dgm:spPr/>
    </dgm:pt>
    <dgm:pt modelId="{E2DB7698-8B7F-445B-B44E-C88DB59D35FA}" type="pres">
      <dgm:prSet presAssocID="{1430EA41-CB38-4ABF-B02E-878D033CE13C}" presName="vert1" presStyleCnt="0"/>
      <dgm:spPr/>
    </dgm:pt>
    <dgm:pt modelId="{C56102CD-C84D-44FF-800F-3B9350A3191D}" type="pres">
      <dgm:prSet presAssocID="{689753CA-F9F1-4E73-B135-CA924B4D5027}" presName="thickLine" presStyleLbl="alignNode1" presStyleIdx="2" presStyleCnt="5"/>
      <dgm:spPr/>
    </dgm:pt>
    <dgm:pt modelId="{6EC4018C-9E1F-4507-AE21-D516EBF7F0D8}" type="pres">
      <dgm:prSet presAssocID="{689753CA-F9F1-4E73-B135-CA924B4D5027}" presName="horz1" presStyleCnt="0"/>
      <dgm:spPr/>
    </dgm:pt>
    <dgm:pt modelId="{5564CC5F-356E-484F-8CC2-3F27D0CDA5F9}" type="pres">
      <dgm:prSet presAssocID="{689753CA-F9F1-4E73-B135-CA924B4D5027}" presName="tx1" presStyleLbl="revTx" presStyleIdx="2" presStyleCnt="5"/>
      <dgm:spPr/>
    </dgm:pt>
    <dgm:pt modelId="{E4FF0AF4-8786-46D1-9D09-E7242A679F7A}" type="pres">
      <dgm:prSet presAssocID="{689753CA-F9F1-4E73-B135-CA924B4D5027}" presName="vert1" presStyleCnt="0"/>
      <dgm:spPr/>
    </dgm:pt>
    <dgm:pt modelId="{6CD07F4B-7B82-49F2-9B87-82F0663E1404}" type="pres">
      <dgm:prSet presAssocID="{F9B37697-3794-4581-A457-02DE3914DD59}" presName="thickLine" presStyleLbl="alignNode1" presStyleIdx="3" presStyleCnt="5"/>
      <dgm:spPr/>
    </dgm:pt>
    <dgm:pt modelId="{01F0757B-AE32-42BC-8648-F3D76849871B}" type="pres">
      <dgm:prSet presAssocID="{F9B37697-3794-4581-A457-02DE3914DD59}" presName="horz1" presStyleCnt="0"/>
      <dgm:spPr/>
    </dgm:pt>
    <dgm:pt modelId="{641FE5B2-C309-4A0C-AB1E-9678D5CAC13D}" type="pres">
      <dgm:prSet presAssocID="{F9B37697-3794-4581-A457-02DE3914DD59}" presName="tx1" presStyleLbl="revTx" presStyleIdx="3" presStyleCnt="5"/>
      <dgm:spPr/>
    </dgm:pt>
    <dgm:pt modelId="{04D0A64C-1404-4CFE-8A5E-F717CA9DB6E2}" type="pres">
      <dgm:prSet presAssocID="{F9B37697-3794-4581-A457-02DE3914DD59}" presName="vert1" presStyleCnt="0"/>
      <dgm:spPr/>
    </dgm:pt>
    <dgm:pt modelId="{31E26ECA-8C28-47B6-B78C-140C7FAD4C2D}" type="pres">
      <dgm:prSet presAssocID="{B0592180-6424-4CB5-B29F-73B376F51B49}" presName="thickLine" presStyleLbl="alignNode1" presStyleIdx="4" presStyleCnt="5"/>
      <dgm:spPr/>
    </dgm:pt>
    <dgm:pt modelId="{7F17D5C0-3F49-4150-B286-C15256C32A7B}" type="pres">
      <dgm:prSet presAssocID="{B0592180-6424-4CB5-B29F-73B376F51B49}" presName="horz1" presStyleCnt="0"/>
      <dgm:spPr/>
    </dgm:pt>
    <dgm:pt modelId="{D66431D8-5A16-43C3-A108-3CEAF9EFC817}" type="pres">
      <dgm:prSet presAssocID="{B0592180-6424-4CB5-B29F-73B376F51B49}" presName="tx1" presStyleLbl="revTx" presStyleIdx="4" presStyleCnt="5"/>
      <dgm:spPr/>
    </dgm:pt>
    <dgm:pt modelId="{4F1BBE83-69A9-44E4-97EC-74283313EDA3}" type="pres">
      <dgm:prSet presAssocID="{B0592180-6424-4CB5-B29F-73B376F51B49}" presName="vert1" presStyleCnt="0"/>
      <dgm:spPr/>
    </dgm:pt>
  </dgm:ptLst>
  <dgm:cxnLst>
    <dgm:cxn modelId="{B4B58605-BA34-4E75-9F5C-B9489E6CF2AF}" type="presOf" srcId="{689753CA-F9F1-4E73-B135-CA924B4D5027}" destId="{5564CC5F-356E-484F-8CC2-3F27D0CDA5F9}" srcOrd="0" destOrd="0" presId="urn:microsoft.com/office/officeart/2008/layout/LinedList"/>
    <dgm:cxn modelId="{3A518F21-0B9D-4B1D-9AB5-46641A3C5ABF}" type="presOf" srcId="{1430EA41-CB38-4ABF-B02E-878D033CE13C}" destId="{EB1CD282-B302-4524-88BA-84964161FF6D}" srcOrd="0" destOrd="0" presId="urn:microsoft.com/office/officeart/2008/layout/LinedList"/>
    <dgm:cxn modelId="{3C7F7333-16D6-4C5A-860B-26E7B148022F}" srcId="{79875969-B08A-488C-8C16-9FBE3AA0F3AE}" destId="{B0592180-6424-4CB5-B29F-73B376F51B49}" srcOrd="4" destOrd="0" parTransId="{70AC8225-7D44-4C90-AF30-7D349B5D5E28}" sibTransId="{D57F633D-7FEF-4E62-A940-488AE7263901}"/>
    <dgm:cxn modelId="{B723E93D-972A-4247-A0CE-097B325C6639}" srcId="{79875969-B08A-488C-8C16-9FBE3AA0F3AE}" destId="{689753CA-F9F1-4E73-B135-CA924B4D5027}" srcOrd="2" destOrd="0" parTransId="{72B6470E-2C16-40DF-ADDB-73EFC55A4C23}" sibTransId="{FDDD8DA4-5985-4837-ABDC-B307D6FB019F}"/>
    <dgm:cxn modelId="{F2E2B261-4E6F-4AA5-8E39-1E17A88DEDF8}" type="presOf" srcId="{79875969-B08A-488C-8C16-9FBE3AA0F3AE}" destId="{13D2B165-01BD-4D69-8422-518C9588A363}" srcOrd="0" destOrd="0" presId="urn:microsoft.com/office/officeart/2008/layout/LinedList"/>
    <dgm:cxn modelId="{6012566E-380B-497D-A3EC-EF07885F1893}" type="presOf" srcId="{B0592180-6424-4CB5-B29F-73B376F51B49}" destId="{D66431D8-5A16-43C3-A108-3CEAF9EFC817}" srcOrd="0" destOrd="0" presId="urn:microsoft.com/office/officeart/2008/layout/LinedList"/>
    <dgm:cxn modelId="{BB519555-F3A3-418F-BED8-71D5311B3EDB}" srcId="{79875969-B08A-488C-8C16-9FBE3AA0F3AE}" destId="{F9B37697-3794-4581-A457-02DE3914DD59}" srcOrd="3" destOrd="0" parTransId="{A2A7F652-5747-4018-A9A8-16FB43F2281B}" sibTransId="{AC6243B3-E208-47BE-A3A0-05D9815D552A}"/>
    <dgm:cxn modelId="{D4C2DE7E-F8E3-43AC-AAA8-A7D648E84895}" type="presOf" srcId="{F9B37697-3794-4581-A457-02DE3914DD59}" destId="{641FE5B2-C309-4A0C-AB1E-9678D5CAC13D}" srcOrd="0" destOrd="0" presId="urn:microsoft.com/office/officeart/2008/layout/LinedList"/>
    <dgm:cxn modelId="{0170F181-43BF-4185-9885-62AFC43C0952}" srcId="{79875969-B08A-488C-8C16-9FBE3AA0F3AE}" destId="{1430EA41-CB38-4ABF-B02E-878D033CE13C}" srcOrd="1" destOrd="0" parTransId="{57E217CB-535E-4F8E-987D-A7F102A63F8F}" sibTransId="{09BB02D3-64C1-479A-B031-F7CBDBBE7129}"/>
    <dgm:cxn modelId="{85117AF5-3968-49A9-97CC-D91DB1CBCD61}" type="presOf" srcId="{6063C833-1EA2-49D8-B162-FFE5ED88B408}" destId="{2605F4C6-2D5A-46E5-B45B-7731A9CEFD7E}" srcOrd="0" destOrd="0" presId="urn:microsoft.com/office/officeart/2008/layout/LinedList"/>
    <dgm:cxn modelId="{372CD5F8-527F-4689-A37E-17FD7CDF57D1}" srcId="{79875969-B08A-488C-8C16-9FBE3AA0F3AE}" destId="{6063C833-1EA2-49D8-B162-FFE5ED88B408}" srcOrd="0" destOrd="0" parTransId="{96DE4D71-06B7-46E2-B913-8EF30FBE4C79}" sibTransId="{22099921-CF9A-4C0B-88CF-AF0C6734C6C4}"/>
    <dgm:cxn modelId="{76DC2F2F-0B18-4158-B991-86A22AEB9554}" type="presParOf" srcId="{13D2B165-01BD-4D69-8422-518C9588A363}" destId="{794A862C-A9B8-4959-BECC-374F3CEB2077}" srcOrd="0" destOrd="0" presId="urn:microsoft.com/office/officeart/2008/layout/LinedList"/>
    <dgm:cxn modelId="{8558A76D-453A-4DB3-8B54-7FED467DE711}" type="presParOf" srcId="{13D2B165-01BD-4D69-8422-518C9588A363}" destId="{52AEC09A-DD70-4FFD-861A-69AE27E70FE5}" srcOrd="1" destOrd="0" presId="urn:microsoft.com/office/officeart/2008/layout/LinedList"/>
    <dgm:cxn modelId="{AC5143E4-5099-4809-9CA4-10D0E47B56A4}" type="presParOf" srcId="{52AEC09A-DD70-4FFD-861A-69AE27E70FE5}" destId="{2605F4C6-2D5A-46E5-B45B-7731A9CEFD7E}" srcOrd="0" destOrd="0" presId="urn:microsoft.com/office/officeart/2008/layout/LinedList"/>
    <dgm:cxn modelId="{927C9988-B363-454E-AE6E-3B43D1D8BEAD}" type="presParOf" srcId="{52AEC09A-DD70-4FFD-861A-69AE27E70FE5}" destId="{D09ADBF3-9AB3-425F-AAB6-9CF6BC077809}" srcOrd="1" destOrd="0" presId="urn:microsoft.com/office/officeart/2008/layout/LinedList"/>
    <dgm:cxn modelId="{411118AA-0C60-4F10-A423-0B1FE00C9753}" type="presParOf" srcId="{13D2B165-01BD-4D69-8422-518C9588A363}" destId="{0BC7078D-DB2B-4757-BA9F-CA1D6408238D}" srcOrd="2" destOrd="0" presId="urn:microsoft.com/office/officeart/2008/layout/LinedList"/>
    <dgm:cxn modelId="{3004FA88-1E27-4E4E-8D43-F299DBC364BD}" type="presParOf" srcId="{13D2B165-01BD-4D69-8422-518C9588A363}" destId="{603FCB71-2B40-4C16-8907-8C01415DA138}" srcOrd="3" destOrd="0" presId="urn:microsoft.com/office/officeart/2008/layout/LinedList"/>
    <dgm:cxn modelId="{5EE42485-BA73-406C-A00E-FC586AEE0B51}" type="presParOf" srcId="{603FCB71-2B40-4C16-8907-8C01415DA138}" destId="{EB1CD282-B302-4524-88BA-84964161FF6D}" srcOrd="0" destOrd="0" presId="urn:microsoft.com/office/officeart/2008/layout/LinedList"/>
    <dgm:cxn modelId="{894C6E28-4A03-4D59-8E35-E369A5D27C3B}" type="presParOf" srcId="{603FCB71-2B40-4C16-8907-8C01415DA138}" destId="{E2DB7698-8B7F-445B-B44E-C88DB59D35FA}" srcOrd="1" destOrd="0" presId="urn:microsoft.com/office/officeart/2008/layout/LinedList"/>
    <dgm:cxn modelId="{B79B0140-746B-4102-ADB2-E74018B364EC}" type="presParOf" srcId="{13D2B165-01BD-4D69-8422-518C9588A363}" destId="{C56102CD-C84D-44FF-800F-3B9350A3191D}" srcOrd="4" destOrd="0" presId="urn:microsoft.com/office/officeart/2008/layout/LinedList"/>
    <dgm:cxn modelId="{8C7216F7-C43D-4420-AF29-25853D28A152}" type="presParOf" srcId="{13D2B165-01BD-4D69-8422-518C9588A363}" destId="{6EC4018C-9E1F-4507-AE21-D516EBF7F0D8}" srcOrd="5" destOrd="0" presId="urn:microsoft.com/office/officeart/2008/layout/LinedList"/>
    <dgm:cxn modelId="{84AD2618-133A-4CD5-BEDF-5AE148A8B4FB}" type="presParOf" srcId="{6EC4018C-9E1F-4507-AE21-D516EBF7F0D8}" destId="{5564CC5F-356E-484F-8CC2-3F27D0CDA5F9}" srcOrd="0" destOrd="0" presId="urn:microsoft.com/office/officeart/2008/layout/LinedList"/>
    <dgm:cxn modelId="{9844E11C-55ED-4BE4-91FF-A5625F171F6E}" type="presParOf" srcId="{6EC4018C-9E1F-4507-AE21-D516EBF7F0D8}" destId="{E4FF0AF4-8786-46D1-9D09-E7242A679F7A}" srcOrd="1" destOrd="0" presId="urn:microsoft.com/office/officeart/2008/layout/LinedList"/>
    <dgm:cxn modelId="{59D89E0E-FA92-4C79-876A-E531F898BF7F}" type="presParOf" srcId="{13D2B165-01BD-4D69-8422-518C9588A363}" destId="{6CD07F4B-7B82-49F2-9B87-82F0663E1404}" srcOrd="6" destOrd="0" presId="urn:microsoft.com/office/officeart/2008/layout/LinedList"/>
    <dgm:cxn modelId="{3131CB68-8FB0-42B0-87A9-AB049BA68F37}" type="presParOf" srcId="{13D2B165-01BD-4D69-8422-518C9588A363}" destId="{01F0757B-AE32-42BC-8648-F3D76849871B}" srcOrd="7" destOrd="0" presId="urn:microsoft.com/office/officeart/2008/layout/LinedList"/>
    <dgm:cxn modelId="{773993FA-719F-4E57-9FC7-21D1647B29EB}" type="presParOf" srcId="{01F0757B-AE32-42BC-8648-F3D76849871B}" destId="{641FE5B2-C309-4A0C-AB1E-9678D5CAC13D}" srcOrd="0" destOrd="0" presId="urn:microsoft.com/office/officeart/2008/layout/LinedList"/>
    <dgm:cxn modelId="{3FC97D78-A5C5-4AEB-B155-711537FB5A00}" type="presParOf" srcId="{01F0757B-AE32-42BC-8648-F3D76849871B}" destId="{04D0A64C-1404-4CFE-8A5E-F717CA9DB6E2}" srcOrd="1" destOrd="0" presId="urn:microsoft.com/office/officeart/2008/layout/LinedList"/>
    <dgm:cxn modelId="{B42A9C17-B763-4732-B155-F3E76B6FC658}" type="presParOf" srcId="{13D2B165-01BD-4D69-8422-518C9588A363}" destId="{31E26ECA-8C28-47B6-B78C-140C7FAD4C2D}" srcOrd="8" destOrd="0" presId="urn:microsoft.com/office/officeart/2008/layout/LinedList"/>
    <dgm:cxn modelId="{5A974205-3E1D-4721-9DB9-6B42DE28A017}" type="presParOf" srcId="{13D2B165-01BD-4D69-8422-518C9588A363}" destId="{7F17D5C0-3F49-4150-B286-C15256C32A7B}" srcOrd="9" destOrd="0" presId="urn:microsoft.com/office/officeart/2008/layout/LinedList"/>
    <dgm:cxn modelId="{17B78B12-2E68-440B-B2F6-D8793C6E209E}" type="presParOf" srcId="{7F17D5C0-3F49-4150-B286-C15256C32A7B}" destId="{D66431D8-5A16-43C3-A108-3CEAF9EFC817}" srcOrd="0" destOrd="0" presId="urn:microsoft.com/office/officeart/2008/layout/LinedList"/>
    <dgm:cxn modelId="{01B13374-6BEE-4538-8275-23410CCE7C08}" type="presParOf" srcId="{7F17D5C0-3F49-4150-B286-C15256C32A7B}" destId="{4F1BBE83-69A9-44E4-97EC-74283313EDA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08EBDC1-998C-4932-B822-034A6CE9F02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CE7CCCE-AED6-4C69-9535-966FB336F84C}">
      <dgm:prSet/>
      <dgm:spPr/>
      <dgm:t>
        <a:bodyPr/>
        <a:lstStyle/>
        <a:p>
          <a:r>
            <a:rPr lang="en-GB"/>
            <a:t>So the case of R v Gosh introduced a new subjective test. </a:t>
          </a:r>
          <a:endParaRPr lang="en-US"/>
        </a:p>
      </dgm:t>
    </dgm:pt>
    <dgm:pt modelId="{D75AAC95-42A3-461E-BE95-409C66D2D3E6}" type="parTrans" cxnId="{30592664-30D1-4EB2-8B49-DBA54DADE5BD}">
      <dgm:prSet/>
      <dgm:spPr/>
      <dgm:t>
        <a:bodyPr/>
        <a:lstStyle/>
        <a:p>
          <a:endParaRPr lang="en-US"/>
        </a:p>
      </dgm:t>
    </dgm:pt>
    <dgm:pt modelId="{874D9BF7-0031-48A4-BF64-6562D20B68B1}" type="sibTrans" cxnId="{30592664-30D1-4EB2-8B49-DBA54DADE5BD}">
      <dgm:prSet/>
      <dgm:spPr/>
      <dgm:t>
        <a:bodyPr/>
        <a:lstStyle/>
        <a:p>
          <a:endParaRPr lang="en-US"/>
        </a:p>
      </dgm:t>
    </dgm:pt>
    <dgm:pt modelId="{CC622630-2641-436F-9535-2A501C7676DC}">
      <dgm:prSet/>
      <dgm:spPr/>
      <dgm:t>
        <a:bodyPr/>
        <a:lstStyle/>
        <a:p>
          <a:r>
            <a:rPr lang="en-GB"/>
            <a:t>Meaning that the reasonable man is looked at and the defendant. </a:t>
          </a:r>
          <a:endParaRPr lang="en-US"/>
        </a:p>
      </dgm:t>
    </dgm:pt>
    <dgm:pt modelId="{6D3C6708-64DB-4522-B2F8-679F43E2C6B9}" type="parTrans" cxnId="{362AC22E-1E33-4198-BCD4-22AF7614B743}">
      <dgm:prSet/>
      <dgm:spPr/>
      <dgm:t>
        <a:bodyPr/>
        <a:lstStyle/>
        <a:p>
          <a:endParaRPr lang="en-US"/>
        </a:p>
      </dgm:t>
    </dgm:pt>
    <dgm:pt modelId="{627B90DF-2A5C-45D9-A409-D41C203DFE03}" type="sibTrans" cxnId="{362AC22E-1E33-4198-BCD4-22AF7614B743}">
      <dgm:prSet/>
      <dgm:spPr/>
      <dgm:t>
        <a:bodyPr/>
        <a:lstStyle/>
        <a:p>
          <a:endParaRPr lang="en-US"/>
        </a:p>
      </dgm:t>
    </dgm:pt>
    <dgm:pt modelId="{A27D5AF9-B257-4A27-A994-0652F6A62209}">
      <dgm:prSet/>
      <dgm:spPr/>
      <dgm:t>
        <a:bodyPr/>
        <a:lstStyle/>
        <a:p>
          <a:r>
            <a:rPr lang="en-GB"/>
            <a:t>Must pass the objective test before the subjective test can be applied. </a:t>
          </a:r>
          <a:endParaRPr lang="en-US"/>
        </a:p>
      </dgm:t>
    </dgm:pt>
    <dgm:pt modelId="{2B721E52-6EFA-4C86-89DB-8B30C3A9FE47}" type="parTrans" cxnId="{E642694B-BD55-4614-9591-66A17FDA89C5}">
      <dgm:prSet/>
      <dgm:spPr/>
      <dgm:t>
        <a:bodyPr/>
        <a:lstStyle/>
        <a:p>
          <a:endParaRPr lang="en-US"/>
        </a:p>
      </dgm:t>
    </dgm:pt>
    <dgm:pt modelId="{2DD3C1B0-E329-4DAF-A094-0FCAA6D98A8A}" type="sibTrans" cxnId="{E642694B-BD55-4614-9591-66A17FDA89C5}">
      <dgm:prSet/>
      <dgm:spPr/>
      <dgm:t>
        <a:bodyPr/>
        <a:lstStyle/>
        <a:p>
          <a:endParaRPr lang="en-US"/>
        </a:p>
      </dgm:t>
    </dgm:pt>
    <dgm:pt modelId="{0CF811A7-2BCE-48F8-8C84-23635247CF20}">
      <dgm:prSet/>
      <dgm:spPr/>
      <dgm:t>
        <a:bodyPr/>
        <a:lstStyle/>
        <a:p>
          <a:r>
            <a:rPr lang="en-GB"/>
            <a:t>Problems with this include that everyone has a different opinion regarding what dishonesty is. </a:t>
          </a:r>
          <a:endParaRPr lang="en-US"/>
        </a:p>
      </dgm:t>
    </dgm:pt>
    <dgm:pt modelId="{D83B5E79-D336-4295-86DF-9F41819FFBAD}" type="parTrans" cxnId="{69719AF0-3DF1-4EF8-BE90-C4998F725B06}">
      <dgm:prSet/>
      <dgm:spPr/>
      <dgm:t>
        <a:bodyPr/>
        <a:lstStyle/>
        <a:p>
          <a:endParaRPr lang="en-US"/>
        </a:p>
      </dgm:t>
    </dgm:pt>
    <dgm:pt modelId="{B00CD531-C57E-4404-89D6-123FDA5DCB54}" type="sibTrans" cxnId="{69719AF0-3DF1-4EF8-BE90-C4998F725B06}">
      <dgm:prSet/>
      <dgm:spPr/>
      <dgm:t>
        <a:bodyPr/>
        <a:lstStyle/>
        <a:p>
          <a:endParaRPr lang="en-US"/>
        </a:p>
      </dgm:t>
    </dgm:pt>
    <dgm:pt modelId="{0EB5CE34-9B26-4842-A084-9A2FC149594B}">
      <dgm:prSet/>
      <dgm:spPr/>
      <dgm:t>
        <a:bodyPr/>
        <a:lstStyle/>
        <a:p>
          <a:r>
            <a:rPr lang="en-GB"/>
            <a:t>Causes miscarriages of justice. </a:t>
          </a:r>
          <a:endParaRPr lang="en-US"/>
        </a:p>
      </dgm:t>
    </dgm:pt>
    <dgm:pt modelId="{67ADDA9C-E919-45EE-B497-30D428A95473}" type="parTrans" cxnId="{0CE154E7-E50A-43EA-A625-3E5F8AD81CFB}">
      <dgm:prSet/>
      <dgm:spPr/>
      <dgm:t>
        <a:bodyPr/>
        <a:lstStyle/>
        <a:p>
          <a:endParaRPr lang="en-US"/>
        </a:p>
      </dgm:t>
    </dgm:pt>
    <dgm:pt modelId="{FB1904C5-82C8-441C-A9A2-4E3F1E185B31}" type="sibTrans" cxnId="{0CE154E7-E50A-43EA-A625-3E5F8AD81CFB}">
      <dgm:prSet/>
      <dgm:spPr/>
      <dgm:t>
        <a:bodyPr/>
        <a:lstStyle/>
        <a:p>
          <a:endParaRPr lang="en-US"/>
        </a:p>
      </dgm:t>
    </dgm:pt>
    <dgm:pt modelId="{FC93580D-7981-4F56-9812-BEA77D90A6F9}" type="pres">
      <dgm:prSet presAssocID="{208EBDC1-998C-4932-B822-034A6CE9F024}" presName="vert0" presStyleCnt="0">
        <dgm:presLayoutVars>
          <dgm:dir/>
          <dgm:animOne val="branch"/>
          <dgm:animLvl val="lvl"/>
        </dgm:presLayoutVars>
      </dgm:prSet>
      <dgm:spPr/>
    </dgm:pt>
    <dgm:pt modelId="{C0B097DC-EA1D-4E89-B97E-87BC6C2DC077}" type="pres">
      <dgm:prSet presAssocID="{1CE7CCCE-AED6-4C69-9535-966FB336F84C}" presName="thickLine" presStyleLbl="alignNode1" presStyleIdx="0" presStyleCnt="5"/>
      <dgm:spPr/>
    </dgm:pt>
    <dgm:pt modelId="{7E586200-D756-4D43-942C-A6927565C986}" type="pres">
      <dgm:prSet presAssocID="{1CE7CCCE-AED6-4C69-9535-966FB336F84C}" presName="horz1" presStyleCnt="0"/>
      <dgm:spPr/>
    </dgm:pt>
    <dgm:pt modelId="{EEC371D8-0909-4B53-9525-B4B88B7BBBFD}" type="pres">
      <dgm:prSet presAssocID="{1CE7CCCE-AED6-4C69-9535-966FB336F84C}" presName="tx1" presStyleLbl="revTx" presStyleIdx="0" presStyleCnt="5"/>
      <dgm:spPr/>
    </dgm:pt>
    <dgm:pt modelId="{8955F287-C5CB-4F24-B7E9-5B065C51626B}" type="pres">
      <dgm:prSet presAssocID="{1CE7CCCE-AED6-4C69-9535-966FB336F84C}" presName="vert1" presStyleCnt="0"/>
      <dgm:spPr/>
    </dgm:pt>
    <dgm:pt modelId="{9F2F925A-5BE5-4A75-8ED1-4E91243DF8AF}" type="pres">
      <dgm:prSet presAssocID="{CC622630-2641-436F-9535-2A501C7676DC}" presName="thickLine" presStyleLbl="alignNode1" presStyleIdx="1" presStyleCnt="5"/>
      <dgm:spPr/>
    </dgm:pt>
    <dgm:pt modelId="{5FD65592-A575-4770-B3C2-AE7E98E370C1}" type="pres">
      <dgm:prSet presAssocID="{CC622630-2641-436F-9535-2A501C7676DC}" presName="horz1" presStyleCnt="0"/>
      <dgm:spPr/>
    </dgm:pt>
    <dgm:pt modelId="{7FBB1C7C-CD5A-48C2-B19C-CC884D5BB515}" type="pres">
      <dgm:prSet presAssocID="{CC622630-2641-436F-9535-2A501C7676DC}" presName="tx1" presStyleLbl="revTx" presStyleIdx="1" presStyleCnt="5"/>
      <dgm:spPr/>
    </dgm:pt>
    <dgm:pt modelId="{7499262F-69A0-4CA4-B5B6-0F7D44E86951}" type="pres">
      <dgm:prSet presAssocID="{CC622630-2641-436F-9535-2A501C7676DC}" presName="vert1" presStyleCnt="0"/>
      <dgm:spPr/>
    </dgm:pt>
    <dgm:pt modelId="{AE5AE88B-BB6D-4FEE-8034-7FECE9FACD5A}" type="pres">
      <dgm:prSet presAssocID="{A27D5AF9-B257-4A27-A994-0652F6A62209}" presName="thickLine" presStyleLbl="alignNode1" presStyleIdx="2" presStyleCnt="5"/>
      <dgm:spPr/>
    </dgm:pt>
    <dgm:pt modelId="{3751A9B0-6A4E-4198-8F12-27DA4060890F}" type="pres">
      <dgm:prSet presAssocID="{A27D5AF9-B257-4A27-A994-0652F6A62209}" presName="horz1" presStyleCnt="0"/>
      <dgm:spPr/>
    </dgm:pt>
    <dgm:pt modelId="{4ADEE543-390B-411E-91E8-32D7864AAAEF}" type="pres">
      <dgm:prSet presAssocID="{A27D5AF9-B257-4A27-A994-0652F6A62209}" presName="tx1" presStyleLbl="revTx" presStyleIdx="2" presStyleCnt="5"/>
      <dgm:spPr/>
    </dgm:pt>
    <dgm:pt modelId="{96EF2A9D-CB56-4093-8FA8-1B317687B178}" type="pres">
      <dgm:prSet presAssocID="{A27D5AF9-B257-4A27-A994-0652F6A62209}" presName="vert1" presStyleCnt="0"/>
      <dgm:spPr/>
    </dgm:pt>
    <dgm:pt modelId="{1502A31A-03FA-473A-86D0-C570B9D37715}" type="pres">
      <dgm:prSet presAssocID="{0CF811A7-2BCE-48F8-8C84-23635247CF20}" presName="thickLine" presStyleLbl="alignNode1" presStyleIdx="3" presStyleCnt="5"/>
      <dgm:spPr/>
    </dgm:pt>
    <dgm:pt modelId="{E9AA8A79-841E-44B8-B9D2-53ACED2637C3}" type="pres">
      <dgm:prSet presAssocID="{0CF811A7-2BCE-48F8-8C84-23635247CF20}" presName="horz1" presStyleCnt="0"/>
      <dgm:spPr/>
    </dgm:pt>
    <dgm:pt modelId="{0B421350-C939-4967-95B4-86D8B88DAB5B}" type="pres">
      <dgm:prSet presAssocID="{0CF811A7-2BCE-48F8-8C84-23635247CF20}" presName="tx1" presStyleLbl="revTx" presStyleIdx="3" presStyleCnt="5"/>
      <dgm:spPr/>
    </dgm:pt>
    <dgm:pt modelId="{F501FEA5-8943-4393-B1FC-C49D719B7E78}" type="pres">
      <dgm:prSet presAssocID="{0CF811A7-2BCE-48F8-8C84-23635247CF20}" presName="vert1" presStyleCnt="0"/>
      <dgm:spPr/>
    </dgm:pt>
    <dgm:pt modelId="{5D20F958-E779-4551-A162-69C56956089E}" type="pres">
      <dgm:prSet presAssocID="{0EB5CE34-9B26-4842-A084-9A2FC149594B}" presName="thickLine" presStyleLbl="alignNode1" presStyleIdx="4" presStyleCnt="5"/>
      <dgm:spPr/>
    </dgm:pt>
    <dgm:pt modelId="{D44C6902-4F14-4B1D-8188-929AAC34EB09}" type="pres">
      <dgm:prSet presAssocID="{0EB5CE34-9B26-4842-A084-9A2FC149594B}" presName="horz1" presStyleCnt="0"/>
      <dgm:spPr/>
    </dgm:pt>
    <dgm:pt modelId="{4724F5B9-18FE-482F-A6D6-5DBEA5FF88A1}" type="pres">
      <dgm:prSet presAssocID="{0EB5CE34-9B26-4842-A084-9A2FC149594B}" presName="tx1" presStyleLbl="revTx" presStyleIdx="4" presStyleCnt="5"/>
      <dgm:spPr/>
    </dgm:pt>
    <dgm:pt modelId="{4166F202-BA4A-4CD2-9A2E-E22041F61D9D}" type="pres">
      <dgm:prSet presAssocID="{0EB5CE34-9B26-4842-A084-9A2FC149594B}" presName="vert1" presStyleCnt="0"/>
      <dgm:spPr/>
    </dgm:pt>
  </dgm:ptLst>
  <dgm:cxnLst>
    <dgm:cxn modelId="{362AC22E-1E33-4198-BCD4-22AF7614B743}" srcId="{208EBDC1-998C-4932-B822-034A6CE9F024}" destId="{CC622630-2641-436F-9535-2A501C7676DC}" srcOrd="1" destOrd="0" parTransId="{6D3C6708-64DB-4522-B2F8-679F43E2C6B9}" sibTransId="{627B90DF-2A5C-45D9-A409-D41C203DFE03}"/>
    <dgm:cxn modelId="{F3A6785C-820E-45A0-96F1-5AE4BAC796BB}" type="presOf" srcId="{0EB5CE34-9B26-4842-A084-9A2FC149594B}" destId="{4724F5B9-18FE-482F-A6D6-5DBEA5FF88A1}" srcOrd="0" destOrd="0" presId="urn:microsoft.com/office/officeart/2008/layout/LinedList"/>
    <dgm:cxn modelId="{30592664-30D1-4EB2-8B49-DBA54DADE5BD}" srcId="{208EBDC1-998C-4932-B822-034A6CE9F024}" destId="{1CE7CCCE-AED6-4C69-9535-966FB336F84C}" srcOrd="0" destOrd="0" parTransId="{D75AAC95-42A3-461E-BE95-409C66D2D3E6}" sibTransId="{874D9BF7-0031-48A4-BF64-6562D20B68B1}"/>
    <dgm:cxn modelId="{6C7FCA6A-165F-471B-81C0-2B290FF3D714}" type="presOf" srcId="{A27D5AF9-B257-4A27-A994-0652F6A62209}" destId="{4ADEE543-390B-411E-91E8-32D7864AAAEF}" srcOrd="0" destOrd="0" presId="urn:microsoft.com/office/officeart/2008/layout/LinedList"/>
    <dgm:cxn modelId="{E642694B-BD55-4614-9591-66A17FDA89C5}" srcId="{208EBDC1-998C-4932-B822-034A6CE9F024}" destId="{A27D5AF9-B257-4A27-A994-0652F6A62209}" srcOrd="2" destOrd="0" parTransId="{2B721E52-6EFA-4C86-89DB-8B30C3A9FE47}" sibTransId="{2DD3C1B0-E329-4DAF-A094-0FCAA6D98A8A}"/>
    <dgm:cxn modelId="{26DDA753-F7C1-4BB1-890B-EF0D4E006831}" type="presOf" srcId="{CC622630-2641-436F-9535-2A501C7676DC}" destId="{7FBB1C7C-CD5A-48C2-B19C-CC884D5BB515}" srcOrd="0" destOrd="0" presId="urn:microsoft.com/office/officeart/2008/layout/LinedList"/>
    <dgm:cxn modelId="{654816BB-4A50-4EB9-9C16-263F19BDA61F}" type="presOf" srcId="{0CF811A7-2BCE-48F8-8C84-23635247CF20}" destId="{0B421350-C939-4967-95B4-86D8B88DAB5B}" srcOrd="0" destOrd="0" presId="urn:microsoft.com/office/officeart/2008/layout/LinedList"/>
    <dgm:cxn modelId="{B50389BB-5C66-4C91-9BA2-ABDB1F08329F}" type="presOf" srcId="{208EBDC1-998C-4932-B822-034A6CE9F024}" destId="{FC93580D-7981-4F56-9812-BEA77D90A6F9}" srcOrd="0" destOrd="0" presId="urn:microsoft.com/office/officeart/2008/layout/LinedList"/>
    <dgm:cxn modelId="{0CE154E7-E50A-43EA-A625-3E5F8AD81CFB}" srcId="{208EBDC1-998C-4932-B822-034A6CE9F024}" destId="{0EB5CE34-9B26-4842-A084-9A2FC149594B}" srcOrd="4" destOrd="0" parTransId="{67ADDA9C-E919-45EE-B497-30D428A95473}" sibTransId="{FB1904C5-82C8-441C-A9A2-4E3F1E185B31}"/>
    <dgm:cxn modelId="{9A9E66E9-E482-4481-89EE-867EE9297950}" type="presOf" srcId="{1CE7CCCE-AED6-4C69-9535-966FB336F84C}" destId="{EEC371D8-0909-4B53-9525-B4B88B7BBBFD}" srcOrd="0" destOrd="0" presId="urn:microsoft.com/office/officeart/2008/layout/LinedList"/>
    <dgm:cxn modelId="{69719AF0-3DF1-4EF8-BE90-C4998F725B06}" srcId="{208EBDC1-998C-4932-B822-034A6CE9F024}" destId="{0CF811A7-2BCE-48F8-8C84-23635247CF20}" srcOrd="3" destOrd="0" parTransId="{D83B5E79-D336-4295-86DF-9F41819FFBAD}" sibTransId="{B00CD531-C57E-4404-89D6-123FDA5DCB54}"/>
    <dgm:cxn modelId="{AE1A03A3-82BE-4743-A7E7-9BE80EE6825A}" type="presParOf" srcId="{FC93580D-7981-4F56-9812-BEA77D90A6F9}" destId="{C0B097DC-EA1D-4E89-B97E-87BC6C2DC077}" srcOrd="0" destOrd="0" presId="urn:microsoft.com/office/officeart/2008/layout/LinedList"/>
    <dgm:cxn modelId="{963EC820-6062-468B-A45C-6E21DEFF5595}" type="presParOf" srcId="{FC93580D-7981-4F56-9812-BEA77D90A6F9}" destId="{7E586200-D756-4D43-942C-A6927565C986}" srcOrd="1" destOrd="0" presId="urn:microsoft.com/office/officeart/2008/layout/LinedList"/>
    <dgm:cxn modelId="{19AF1B59-A99D-45DE-B126-C7082DBE6084}" type="presParOf" srcId="{7E586200-D756-4D43-942C-A6927565C986}" destId="{EEC371D8-0909-4B53-9525-B4B88B7BBBFD}" srcOrd="0" destOrd="0" presId="urn:microsoft.com/office/officeart/2008/layout/LinedList"/>
    <dgm:cxn modelId="{95EF8EAA-79BF-4D91-981F-E984C734EA5E}" type="presParOf" srcId="{7E586200-D756-4D43-942C-A6927565C986}" destId="{8955F287-C5CB-4F24-B7E9-5B065C51626B}" srcOrd="1" destOrd="0" presId="urn:microsoft.com/office/officeart/2008/layout/LinedList"/>
    <dgm:cxn modelId="{183FB179-FE43-4D8E-8DFD-4628B0E39593}" type="presParOf" srcId="{FC93580D-7981-4F56-9812-BEA77D90A6F9}" destId="{9F2F925A-5BE5-4A75-8ED1-4E91243DF8AF}" srcOrd="2" destOrd="0" presId="urn:microsoft.com/office/officeart/2008/layout/LinedList"/>
    <dgm:cxn modelId="{E8D16988-C1F3-42CF-9431-2371713D7A01}" type="presParOf" srcId="{FC93580D-7981-4F56-9812-BEA77D90A6F9}" destId="{5FD65592-A575-4770-B3C2-AE7E98E370C1}" srcOrd="3" destOrd="0" presId="urn:microsoft.com/office/officeart/2008/layout/LinedList"/>
    <dgm:cxn modelId="{2D21902E-3908-46AD-BB03-BD7BB3D1CA76}" type="presParOf" srcId="{5FD65592-A575-4770-B3C2-AE7E98E370C1}" destId="{7FBB1C7C-CD5A-48C2-B19C-CC884D5BB515}" srcOrd="0" destOrd="0" presId="urn:microsoft.com/office/officeart/2008/layout/LinedList"/>
    <dgm:cxn modelId="{379FA311-EFCF-444F-B6BC-568BE6AC3D48}" type="presParOf" srcId="{5FD65592-A575-4770-B3C2-AE7E98E370C1}" destId="{7499262F-69A0-4CA4-B5B6-0F7D44E86951}" srcOrd="1" destOrd="0" presId="urn:microsoft.com/office/officeart/2008/layout/LinedList"/>
    <dgm:cxn modelId="{B6C73B99-D3F9-4922-9F00-B0842853C918}" type="presParOf" srcId="{FC93580D-7981-4F56-9812-BEA77D90A6F9}" destId="{AE5AE88B-BB6D-4FEE-8034-7FECE9FACD5A}" srcOrd="4" destOrd="0" presId="urn:microsoft.com/office/officeart/2008/layout/LinedList"/>
    <dgm:cxn modelId="{6B5B5B3B-04A9-46D3-9D54-5D74323D5961}" type="presParOf" srcId="{FC93580D-7981-4F56-9812-BEA77D90A6F9}" destId="{3751A9B0-6A4E-4198-8F12-27DA4060890F}" srcOrd="5" destOrd="0" presId="urn:microsoft.com/office/officeart/2008/layout/LinedList"/>
    <dgm:cxn modelId="{7DF93B52-F54B-43C9-940B-C9260A8D096A}" type="presParOf" srcId="{3751A9B0-6A4E-4198-8F12-27DA4060890F}" destId="{4ADEE543-390B-411E-91E8-32D7864AAAEF}" srcOrd="0" destOrd="0" presId="urn:microsoft.com/office/officeart/2008/layout/LinedList"/>
    <dgm:cxn modelId="{DEBE2DEE-49FA-4B7E-BA2B-A5E927785705}" type="presParOf" srcId="{3751A9B0-6A4E-4198-8F12-27DA4060890F}" destId="{96EF2A9D-CB56-4093-8FA8-1B317687B178}" srcOrd="1" destOrd="0" presId="urn:microsoft.com/office/officeart/2008/layout/LinedList"/>
    <dgm:cxn modelId="{91DF7949-2E3D-4F02-A350-25137FDA15F4}" type="presParOf" srcId="{FC93580D-7981-4F56-9812-BEA77D90A6F9}" destId="{1502A31A-03FA-473A-86D0-C570B9D37715}" srcOrd="6" destOrd="0" presId="urn:microsoft.com/office/officeart/2008/layout/LinedList"/>
    <dgm:cxn modelId="{ACE588D1-6C6E-4427-BC49-53F8E9626BE9}" type="presParOf" srcId="{FC93580D-7981-4F56-9812-BEA77D90A6F9}" destId="{E9AA8A79-841E-44B8-B9D2-53ACED2637C3}" srcOrd="7" destOrd="0" presId="urn:microsoft.com/office/officeart/2008/layout/LinedList"/>
    <dgm:cxn modelId="{3CCAD5CC-CFE9-4CF2-9BF0-EFC46215C668}" type="presParOf" srcId="{E9AA8A79-841E-44B8-B9D2-53ACED2637C3}" destId="{0B421350-C939-4967-95B4-86D8B88DAB5B}" srcOrd="0" destOrd="0" presId="urn:microsoft.com/office/officeart/2008/layout/LinedList"/>
    <dgm:cxn modelId="{8625CA21-780A-43DF-AA34-989586C46C2A}" type="presParOf" srcId="{E9AA8A79-841E-44B8-B9D2-53ACED2637C3}" destId="{F501FEA5-8943-4393-B1FC-C49D719B7E78}" srcOrd="1" destOrd="0" presId="urn:microsoft.com/office/officeart/2008/layout/LinedList"/>
    <dgm:cxn modelId="{0D81808E-959B-4A0B-A3C0-290EFB77F296}" type="presParOf" srcId="{FC93580D-7981-4F56-9812-BEA77D90A6F9}" destId="{5D20F958-E779-4551-A162-69C56956089E}" srcOrd="8" destOrd="0" presId="urn:microsoft.com/office/officeart/2008/layout/LinedList"/>
    <dgm:cxn modelId="{9334F05E-5CD8-4E1E-BDC3-61B2B732B843}" type="presParOf" srcId="{FC93580D-7981-4F56-9812-BEA77D90A6F9}" destId="{D44C6902-4F14-4B1D-8188-929AAC34EB09}" srcOrd="9" destOrd="0" presId="urn:microsoft.com/office/officeart/2008/layout/LinedList"/>
    <dgm:cxn modelId="{991416AA-46AB-4A91-B666-E9A6992197C1}" type="presParOf" srcId="{D44C6902-4F14-4B1D-8188-929AAC34EB09}" destId="{4724F5B9-18FE-482F-A6D6-5DBEA5FF88A1}" srcOrd="0" destOrd="0" presId="urn:microsoft.com/office/officeart/2008/layout/LinedList"/>
    <dgm:cxn modelId="{0F09C16E-CBE9-4964-9A3F-18791776BF16}" type="presParOf" srcId="{D44C6902-4F14-4B1D-8188-929AAC34EB09}" destId="{4166F202-BA4A-4CD2-9A2E-E22041F61D9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CA23DD-1FCC-46F3-8590-41E50657B7D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EF19A02-5B84-47FA-A029-585069AE6DEF}">
      <dgm:prSet/>
      <dgm:spPr/>
      <dgm:t>
        <a:bodyPr/>
        <a:lstStyle/>
        <a:p>
          <a:r>
            <a:rPr lang="en-GB"/>
            <a:t>If a person is willing to pay for the property they can still be charged with theft. </a:t>
          </a:r>
          <a:endParaRPr lang="en-US"/>
        </a:p>
      </dgm:t>
    </dgm:pt>
    <dgm:pt modelId="{14312594-31D0-4EF1-B8B7-87FDF676A86B}" type="parTrans" cxnId="{8D0D9137-E72F-43FE-AD65-656C2191CE74}">
      <dgm:prSet/>
      <dgm:spPr/>
      <dgm:t>
        <a:bodyPr/>
        <a:lstStyle/>
        <a:p>
          <a:endParaRPr lang="en-US"/>
        </a:p>
      </dgm:t>
    </dgm:pt>
    <dgm:pt modelId="{7305CF1A-727B-43CF-A00A-A7E351183DC8}" type="sibTrans" cxnId="{8D0D9137-E72F-43FE-AD65-656C2191CE74}">
      <dgm:prSet/>
      <dgm:spPr/>
      <dgm:t>
        <a:bodyPr/>
        <a:lstStyle/>
        <a:p>
          <a:endParaRPr lang="en-US"/>
        </a:p>
      </dgm:t>
    </dgm:pt>
    <dgm:pt modelId="{077D8C7D-56FF-4578-BD3E-272A92562044}">
      <dgm:prSet/>
      <dgm:spPr/>
      <dgm:t>
        <a:bodyPr/>
        <a:lstStyle/>
        <a:p>
          <a:r>
            <a:rPr lang="en-GB"/>
            <a:t>For example if you put money on the counter of an empty store and take products. </a:t>
          </a:r>
          <a:endParaRPr lang="en-US"/>
        </a:p>
      </dgm:t>
    </dgm:pt>
    <dgm:pt modelId="{9EE945B5-AA9C-46CA-9ADB-44AB67103C74}" type="parTrans" cxnId="{A88FAF40-A6D8-4992-8DE8-26A22EBB26AA}">
      <dgm:prSet/>
      <dgm:spPr/>
      <dgm:t>
        <a:bodyPr/>
        <a:lstStyle/>
        <a:p>
          <a:endParaRPr lang="en-US"/>
        </a:p>
      </dgm:t>
    </dgm:pt>
    <dgm:pt modelId="{946D4D03-5C32-4399-8295-D636C455FACB}" type="sibTrans" cxnId="{A88FAF40-A6D8-4992-8DE8-26A22EBB26AA}">
      <dgm:prSet/>
      <dgm:spPr/>
      <dgm:t>
        <a:bodyPr/>
        <a:lstStyle/>
        <a:p>
          <a:endParaRPr lang="en-US"/>
        </a:p>
      </dgm:t>
    </dgm:pt>
    <dgm:pt modelId="{7E66E6BA-4D48-4840-8F09-1C5D2F1C3473}">
      <dgm:prSet/>
      <dgm:spPr/>
      <dgm:t>
        <a:bodyPr/>
        <a:lstStyle/>
        <a:p>
          <a:r>
            <a:rPr lang="en-GB"/>
            <a:t>S.2(2) of the Theft Act 1968. </a:t>
          </a:r>
          <a:endParaRPr lang="en-US"/>
        </a:p>
      </dgm:t>
    </dgm:pt>
    <dgm:pt modelId="{648F16F9-9C0E-4F3E-90A2-F3506FD5B441}" type="parTrans" cxnId="{4B157EA7-ABC1-459C-9190-E2157A2C9E92}">
      <dgm:prSet/>
      <dgm:spPr/>
      <dgm:t>
        <a:bodyPr/>
        <a:lstStyle/>
        <a:p>
          <a:endParaRPr lang="en-US"/>
        </a:p>
      </dgm:t>
    </dgm:pt>
    <dgm:pt modelId="{8BF2102D-B9D5-49B2-BB0D-9A0F84AC58B5}" type="sibTrans" cxnId="{4B157EA7-ABC1-459C-9190-E2157A2C9E92}">
      <dgm:prSet/>
      <dgm:spPr/>
      <dgm:t>
        <a:bodyPr/>
        <a:lstStyle/>
        <a:p>
          <a:endParaRPr lang="en-US"/>
        </a:p>
      </dgm:t>
    </dgm:pt>
    <dgm:pt modelId="{A644F64D-0732-4B5A-AF50-DE39CBE4A447}" type="pres">
      <dgm:prSet presAssocID="{D2CA23DD-1FCC-46F3-8590-41E50657B7DD}" presName="vert0" presStyleCnt="0">
        <dgm:presLayoutVars>
          <dgm:dir/>
          <dgm:animOne val="branch"/>
          <dgm:animLvl val="lvl"/>
        </dgm:presLayoutVars>
      </dgm:prSet>
      <dgm:spPr/>
    </dgm:pt>
    <dgm:pt modelId="{E54BCAA0-C67A-4D0A-BA8D-1B9E99832B4A}" type="pres">
      <dgm:prSet presAssocID="{4EF19A02-5B84-47FA-A029-585069AE6DEF}" presName="thickLine" presStyleLbl="alignNode1" presStyleIdx="0" presStyleCnt="3"/>
      <dgm:spPr/>
    </dgm:pt>
    <dgm:pt modelId="{686E1DE9-3A15-460E-9168-767377DB8099}" type="pres">
      <dgm:prSet presAssocID="{4EF19A02-5B84-47FA-A029-585069AE6DEF}" presName="horz1" presStyleCnt="0"/>
      <dgm:spPr/>
    </dgm:pt>
    <dgm:pt modelId="{150E72A1-5567-4D1C-99C7-BE0DBF20A852}" type="pres">
      <dgm:prSet presAssocID="{4EF19A02-5B84-47FA-A029-585069AE6DEF}" presName="tx1" presStyleLbl="revTx" presStyleIdx="0" presStyleCnt="3"/>
      <dgm:spPr/>
    </dgm:pt>
    <dgm:pt modelId="{23084F35-0A00-41B5-9E66-F7730ADEAC8A}" type="pres">
      <dgm:prSet presAssocID="{4EF19A02-5B84-47FA-A029-585069AE6DEF}" presName="vert1" presStyleCnt="0"/>
      <dgm:spPr/>
    </dgm:pt>
    <dgm:pt modelId="{3A19654F-F612-4C0A-A146-887D8FDEBCB4}" type="pres">
      <dgm:prSet presAssocID="{077D8C7D-56FF-4578-BD3E-272A92562044}" presName="thickLine" presStyleLbl="alignNode1" presStyleIdx="1" presStyleCnt="3"/>
      <dgm:spPr/>
    </dgm:pt>
    <dgm:pt modelId="{6F8B78CF-213A-49C7-B570-34D7F209CFE8}" type="pres">
      <dgm:prSet presAssocID="{077D8C7D-56FF-4578-BD3E-272A92562044}" presName="horz1" presStyleCnt="0"/>
      <dgm:spPr/>
    </dgm:pt>
    <dgm:pt modelId="{B8C0D757-C14C-4C0F-A6A0-223048F062BA}" type="pres">
      <dgm:prSet presAssocID="{077D8C7D-56FF-4578-BD3E-272A92562044}" presName="tx1" presStyleLbl="revTx" presStyleIdx="1" presStyleCnt="3"/>
      <dgm:spPr/>
    </dgm:pt>
    <dgm:pt modelId="{75541A69-F02D-4C3C-9D10-E7597D930CFF}" type="pres">
      <dgm:prSet presAssocID="{077D8C7D-56FF-4578-BD3E-272A92562044}" presName="vert1" presStyleCnt="0"/>
      <dgm:spPr/>
    </dgm:pt>
    <dgm:pt modelId="{C58CD919-961A-434C-8D39-B1C2B9610BC2}" type="pres">
      <dgm:prSet presAssocID="{7E66E6BA-4D48-4840-8F09-1C5D2F1C3473}" presName="thickLine" presStyleLbl="alignNode1" presStyleIdx="2" presStyleCnt="3"/>
      <dgm:spPr/>
    </dgm:pt>
    <dgm:pt modelId="{0DB64901-88DB-47DE-85E9-12082110C8C5}" type="pres">
      <dgm:prSet presAssocID="{7E66E6BA-4D48-4840-8F09-1C5D2F1C3473}" presName="horz1" presStyleCnt="0"/>
      <dgm:spPr/>
    </dgm:pt>
    <dgm:pt modelId="{77EDD93F-C435-4E7E-9088-0A7E24B3A520}" type="pres">
      <dgm:prSet presAssocID="{7E66E6BA-4D48-4840-8F09-1C5D2F1C3473}" presName="tx1" presStyleLbl="revTx" presStyleIdx="2" presStyleCnt="3"/>
      <dgm:spPr/>
    </dgm:pt>
    <dgm:pt modelId="{ED998D02-C215-4710-95A7-26A130367B08}" type="pres">
      <dgm:prSet presAssocID="{7E66E6BA-4D48-4840-8F09-1C5D2F1C3473}" presName="vert1" presStyleCnt="0"/>
      <dgm:spPr/>
    </dgm:pt>
  </dgm:ptLst>
  <dgm:cxnLst>
    <dgm:cxn modelId="{8D0D9137-E72F-43FE-AD65-656C2191CE74}" srcId="{D2CA23DD-1FCC-46F3-8590-41E50657B7DD}" destId="{4EF19A02-5B84-47FA-A029-585069AE6DEF}" srcOrd="0" destOrd="0" parTransId="{14312594-31D0-4EF1-B8B7-87FDF676A86B}" sibTransId="{7305CF1A-727B-43CF-A00A-A7E351183DC8}"/>
    <dgm:cxn modelId="{A88FAF40-A6D8-4992-8DE8-26A22EBB26AA}" srcId="{D2CA23DD-1FCC-46F3-8590-41E50657B7DD}" destId="{077D8C7D-56FF-4578-BD3E-272A92562044}" srcOrd="1" destOrd="0" parTransId="{9EE945B5-AA9C-46CA-9ADB-44AB67103C74}" sibTransId="{946D4D03-5C32-4399-8295-D636C455FACB}"/>
    <dgm:cxn modelId="{9AC63F54-918F-4AE8-9008-64A1BC8D7169}" type="presOf" srcId="{4EF19A02-5B84-47FA-A029-585069AE6DEF}" destId="{150E72A1-5567-4D1C-99C7-BE0DBF20A852}" srcOrd="0" destOrd="0" presId="urn:microsoft.com/office/officeart/2008/layout/LinedList"/>
    <dgm:cxn modelId="{25C5B17E-F2D9-4E5F-BED1-ECB1DCBDCB8A}" type="presOf" srcId="{077D8C7D-56FF-4578-BD3E-272A92562044}" destId="{B8C0D757-C14C-4C0F-A6A0-223048F062BA}" srcOrd="0" destOrd="0" presId="urn:microsoft.com/office/officeart/2008/layout/LinedList"/>
    <dgm:cxn modelId="{4B157EA7-ABC1-459C-9190-E2157A2C9E92}" srcId="{D2CA23DD-1FCC-46F3-8590-41E50657B7DD}" destId="{7E66E6BA-4D48-4840-8F09-1C5D2F1C3473}" srcOrd="2" destOrd="0" parTransId="{648F16F9-9C0E-4F3E-90A2-F3506FD5B441}" sibTransId="{8BF2102D-B9D5-49B2-BB0D-9A0F84AC58B5}"/>
    <dgm:cxn modelId="{36D158E7-5C91-4163-AD34-0CDB58033B8D}" type="presOf" srcId="{7E66E6BA-4D48-4840-8F09-1C5D2F1C3473}" destId="{77EDD93F-C435-4E7E-9088-0A7E24B3A520}" srcOrd="0" destOrd="0" presId="urn:microsoft.com/office/officeart/2008/layout/LinedList"/>
    <dgm:cxn modelId="{513D57EE-A90F-4B90-952B-B6FFC9719509}" type="presOf" srcId="{D2CA23DD-1FCC-46F3-8590-41E50657B7DD}" destId="{A644F64D-0732-4B5A-AF50-DE39CBE4A447}" srcOrd="0" destOrd="0" presId="urn:microsoft.com/office/officeart/2008/layout/LinedList"/>
    <dgm:cxn modelId="{A060FA63-EDEC-4CD8-80F0-3132508E2E7A}" type="presParOf" srcId="{A644F64D-0732-4B5A-AF50-DE39CBE4A447}" destId="{E54BCAA0-C67A-4D0A-BA8D-1B9E99832B4A}" srcOrd="0" destOrd="0" presId="urn:microsoft.com/office/officeart/2008/layout/LinedList"/>
    <dgm:cxn modelId="{3AAD0A1B-544E-4CE7-A904-E469892E90C5}" type="presParOf" srcId="{A644F64D-0732-4B5A-AF50-DE39CBE4A447}" destId="{686E1DE9-3A15-460E-9168-767377DB8099}" srcOrd="1" destOrd="0" presId="urn:microsoft.com/office/officeart/2008/layout/LinedList"/>
    <dgm:cxn modelId="{9CFFEB56-3494-49DC-9256-53122F23AB7E}" type="presParOf" srcId="{686E1DE9-3A15-460E-9168-767377DB8099}" destId="{150E72A1-5567-4D1C-99C7-BE0DBF20A852}" srcOrd="0" destOrd="0" presId="urn:microsoft.com/office/officeart/2008/layout/LinedList"/>
    <dgm:cxn modelId="{B06B6629-1D27-4AC9-B943-E8FDE4C1E6C2}" type="presParOf" srcId="{686E1DE9-3A15-460E-9168-767377DB8099}" destId="{23084F35-0A00-41B5-9E66-F7730ADEAC8A}" srcOrd="1" destOrd="0" presId="urn:microsoft.com/office/officeart/2008/layout/LinedList"/>
    <dgm:cxn modelId="{45129441-9A8B-43C0-B13F-66F6F2A73FDA}" type="presParOf" srcId="{A644F64D-0732-4B5A-AF50-DE39CBE4A447}" destId="{3A19654F-F612-4C0A-A146-887D8FDEBCB4}" srcOrd="2" destOrd="0" presId="urn:microsoft.com/office/officeart/2008/layout/LinedList"/>
    <dgm:cxn modelId="{83E830BC-86F3-4EF4-84BF-2EDC895304A4}" type="presParOf" srcId="{A644F64D-0732-4B5A-AF50-DE39CBE4A447}" destId="{6F8B78CF-213A-49C7-B570-34D7F209CFE8}" srcOrd="3" destOrd="0" presId="urn:microsoft.com/office/officeart/2008/layout/LinedList"/>
    <dgm:cxn modelId="{7545C507-2261-48B7-BCBB-C7CEADCF817B}" type="presParOf" srcId="{6F8B78CF-213A-49C7-B570-34D7F209CFE8}" destId="{B8C0D757-C14C-4C0F-A6A0-223048F062BA}" srcOrd="0" destOrd="0" presId="urn:microsoft.com/office/officeart/2008/layout/LinedList"/>
    <dgm:cxn modelId="{594A6337-6287-4930-8398-806238DD9112}" type="presParOf" srcId="{6F8B78CF-213A-49C7-B570-34D7F209CFE8}" destId="{75541A69-F02D-4C3C-9D10-E7597D930CFF}" srcOrd="1" destOrd="0" presId="urn:microsoft.com/office/officeart/2008/layout/LinedList"/>
    <dgm:cxn modelId="{F91C1D53-55FA-48E3-A9C4-760F3DE0F6D8}" type="presParOf" srcId="{A644F64D-0732-4B5A-AF50-DE39CBE4A447}" destId="{C58CD919-961A-434C-8D39-B1C2B9610BC2}" srcOrd="4" destOrd="0" presId="urn:microsoft.com/office/officeart/2008/layout/LinedList"/>
    <dgm:cxn modelId="{A845ED82-0357-4D76-8BDE-4D53E1777E36}" type="presParOf" srcId="{A644F64D-0732-4B5A-AF50-DE39CBE4A447}" destId="{0DB64901-88DB-47DE-85E9-12082110C8C5}" srcOrd="5" destOrd="0" presId="urn:microsoft.com/office/officeart/2008/layout/LinedList"/>
    <dgm:cxn modelId="{0BAB6E44-93D0-4F48-9EE6-3AFCB715F0B7}" type="presParOf" srcId="{0DB64901-88DB-47DE-85E9-12082110C8C5}" destId="{77EDD93F-C435-4E7E-9088-0A7E24B3A520}" srcOrd="0" destOrd="0" presId="urn:microsoft.com/office/officeart/2008/layout/LinedList"/>
    <dgm:cxn modelId="{2E6CD068-DD87-4F37-AC81-7843F64DDF72}" type="presParOf" srcId="{0DB64901-88DB-47DE-85E9-12082110C8C5}" destId="{ED998D02-C215-4710-95A7-26A130367B0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43E11FA-F651-4B68-8CB8-0F223E8586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F06DDE-3F1C-4FCA-9C6D-2B4BEAD630FB}">
      <dgm:prSet/>
      <dgm:spPr/>
      <dgm:t>
        <a:bodyPr/>
        <a:lstStyle/>
        <a:p>
          <a:r>
            <a:rPr lang="en-GB"/>
            <a:t>Created the removal of the Gosh test. (Subjective). </a:t>
          </a:r>
          <a:endParaRPr lang="en-US"/>
        </a:p>
      </dgm:t>
    </dgm:pt>
    <dgm:pt modelId="{CD125271-EA77-44E2-ADD0-08C5208E8F23}" type="parTrans" cxnId="{D3B8A0A1-2BF6-45A6-9832-7D001DA640C4}">
      <dgm:prSet/>
      <dgm:spPr/>
      <dgm:t>
        <a:bodyPr/>
        <a:lstStyle/>
        <a:p>
          <a:endParaRPr lang="en-US"/>
        </a:p>
      </dgm:t>
    </dgm:pt>
    <dgm:pt modelId="{FAA5383B-8DEB-4C2C-BE01-5B6FC0700155}" type="sibTrans" cxnId="{D3B8A0A1-2BF6-45A6-9832-7D001DA640C4}">
      <dgm:prSet/>
      <dgm:spPr/>
      <dgm:t>
        <a:bodyPr/>
        <a:lstStyle/>
        <a:p>
          <a:endParaRPr lang="en-US"/>
        </a:p>
      </dgm:t>
    </dgm:pt>
    <dgm:pt modelId="{24549D69-76A8-4880-A245-DD05E49FB30D}">
      <dgm:prSet/>
      <dgm:spPr/>
      <dgm:t>
        <a:bodyPr/>
        <a:lstStyle/>
        <a:p>
          <a:r>
            <a:rPr lang="en-GB"/>
            <a:t>Now there will be a consideration of; </a:t>
          </a:r>
          <a:endParaRPr lang="en-US"/>
        </a:p>
      </dgm:t>
    </dgm:pt>
    <dgm:pt modelId="{03944A78-DFB5-47C7-8848-99FD64DA39A2}" type="parTrans" cxnId="{90A4D90F-1F5C-40CD-88D6-C7336EBB2BBB}">
      <dgm:prSet/>
      <dgm:spPr/>
      <dgm:t>
        <a:bodyPr/>
        <a:lstStyle/>
        <a:p>
          <a:endParaRPr lang="en-US"/>
        </a:p>
      </dgm:t>
    </dgm:pt>
    <dgm:pt modelId="{AA30616E-7D32-4780-B486-78F3EB11361C}" type="sibTrans" cxnId="{90A4D90F-1F5C-40CD-88D6-C7336EBB2BBB}">
      <dgm:prSet/>
      <dgm:spPr/>
      <dgm:t>
        <a:bodyPr/>
        <a:lstStyle/>
        <a:p>
          <a:endParaRPr lang="en-US"/>
        </a:p>
      </dgm:t>
    </dgm:pt>
    <dgm:pt modelId="{9445E1BC-7BF2-4E4F-8EBF-B9F8F4191596}">
      <dgm:prSet/>
      <dgm:spPr/>
      <dgm:t>
        <a:bodyPr/>
        <a:lstStyle/>
        <a:p>
          <a:r>
            <a:rPr lang="en-GB" dirty="0"/>
            <a:t>1. The individual's knowledge and belief to the facts. </a:t>
          </a:r>
          <a:endParaRPr lang="en-US" dirty="0"/>
        </a:p>
      </dgm:t>
    </dgm:pt>
    <dgm:pt modelId="{0CF92A00-847C-4E72-B1E4-98C786A92F01}" type="parTrans" cxnId="{FE5DDC6D-307B-4ACA-9C1E-B6DB3CF42630}">
      <dgm:prSet/>
      <dgm:spPr/>
      <dgm:t>
        <a:bodyPr/>
        <a:lstStyle/>
        <a:p>
          <a:endParaRPr lang="en-US"/>
        </a:p>
      </dgm:t>
    </dgm:pt>
    <dgm:pt modelId="{1C8E2A86-5108-4EF8-9D09-C7D06766883E}" type="sibTrans" cxnId="{FE5DDC6D-307B-4ACA-9C1E-B6DB3CF42630}">
      <dgm:prSet/>
      <dgm:spPr/>
      <dgm:t>
        <a:bodyPr/>
        <a:lstStyle/>
        <a:p>
          <a:endParaRPr lang="en-US"/>
        </a:p>
      </dgm:t>
    </dgm:pt>
    <dgm:pt modelId="{F3AD19C1-0B46-4C05-A63C-351CA941AB05}">
      <dgm:prSet/>
      <dgm:spPr/>
      <dgm:t>
        <a:bodyPr/>
        <a:lstStyle/>
        <a:p>
          <a:r>
            <a:rPr lang="en-GB"/>
            <a:t>2. Objective test – would an ordinary person believe this. </a:t>
          </a:r>
          <a:endParaRPr lang="en-US"/>
        </a:p>
      </dgm:t>
    </dgm:pt>
    <dgm:pt modelId="{DA1C814A-A6D2-4876-9BE3-B4B0E87C6619}" type="parTrans" cxnId="{CFE75AF8-897A-4182-AA06-B62E25BD9D0A}">
      <dgm:prSet/>
      <dgm:spPr/>
      <dgm:t>
        <a:bodyPr/>
        <a:lstStyle/>
        <a:p>
          <a:endParaRPr lang="en-US"/>
        </a:p>
      </dgm:t>
    </dgm:pt>
    <dgm:pt modelId="{54C8EE19-9AC0-4173-8BBA-6F3A1560E523}" type="sibTrans" cxnId="{CFE75AF8-897A-4182-AA06-B62E25BD9D0A}">
      <dgm:prSet/>
      <dgm:spPr/>
      <dgm:t>
        <a:bodyPr/>
        <a:lstStyle/>
        <a:p>
          <a:endParaRPr lang="en-US"/>
        </a:p>
      </dgm:t>
    </dgm:pt>
    <dgm:pt modelId="{6626D793-1A5D-457D-929C-215070E04188}" type="pres">
      <dgm:prSet presAssocID="{A43E11FA-F651-4B68-8CB8-0F223E858620}" presName="root" presStyleCnt="0">
        <dgm:presLayoutVars>
          <dgm:dir/>
          <dgm:resizeHandles val="exact"/>
        </dgm:presLayoutVars>
      </dgm:prSet>
      <dgm:spPr/>
    </dgm:pt>
    <dgm:pt modelId="{32E4FF73-B455-487D-AEEA-74330E66ADCF}" type="pres">
      <dgm:prSet presAssocID="{F4F06DDE-3F1C-4FCA-9C6D-2B4BEAD630FB}" presName="compNode" presStyleCnt="0"/>
      <dgm:spPr/>
    </dgm:pt>
    <dgm:pt modelId="{542DA786-4302-42D6-92A6-2DE07B2D3F02}" type="pres">
      <dgm:prSet presAssocID="{F4F06DDE-3F1C-4FCA-9C6D-2B4BEAD630FB}" presName="bgRect" presStyleLbl="bgShp" presStyleIdx="0" presStyleCnt="4"/>
      <dgm:spPr/>
    </dgm:pt>
    <dgm:pt modelId="{902C3D33-0F0A-4748-A574-A2783A45A313}" type="pres">
      <dgm:prSet presAssocID="{F4F06DDE-3F1C-4FCA-9C6D-2B4BEAD630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bbles"/>
        </a:ext>
      </dgm:extLst>
    </dgm:pt>
    <dgm:pt modelId="{224CA59E-F49E-482D-81E5-B0B507E267C9}" type="pres">
      <dgm:prSet presAssocID="{F4F06DDE-3F1C-4FCA-9C6D-2B4BEAD630FB}" presName="spaceRect" presStyleCnt="0"/>
      <dgm:spPr/>
    </dgm:pt>
    <dgm:pt modelId="{3D2FB859-5CB9-4A94-B487-A2FABFACB472}" type="pres">
      <dgm:prSet presAssocID="{F4F06DDE-3F1C-4FCA-9C6D-2B4BEAD630FB}" presName="parTx" presStyleLbl="revTx" presStyleIdx="0" presStyleCnt="4">
        <dgm:presLayoutVars>
          <dgm:chMax val="0"/>
          <dgm:chPref val="0"/>
        </dgm:presLayoutVars>
      </dgm:prSet>
      <dgm:spPr/>
    </dgm:pt>
    <dgm:pt modelId="{208CBE53-DD31-4607-AC3C-8B798E89D572}" type="pres">
      <dgm:prSet presAssocID="{FAA5383B-8DEB-4C2C-BE01-5B6FC0700155}" presName="sibTrans" presStyleCnt="0"/>
      <dgm:spPr/>
    </dgm:pt>
    <dgm:pt modelId="{715685B3-7C1A-4426-BFCA-C898191076C6}" type="pres">
      <dgm:prSet presAssocID="{24549D69-76A8-4880-A245-DD05E49FB30D}" presName="compNode" presStyleCnt="0"/>
      <dgm:spPr/>
    </dgm:pt>
    <dgm:pt modelId="{E2F34CF2-B960-4A52-8DDE-3C62DA0629F5}" type="pres">
      <dgm:prSet presAssocID="{24549D69-76A8-4880-A245-DD05E49FB30D}" presName="bgRect" presStyleLbl="bgShp" presStyleIdx="1" presStyleCnt="4"/>
      <dgm:spPr/>
    </dgm:pt>
    <dgm:pt modelId="{899F9824-DED2-4831-848C-E961BF5C23AD}" type="pres">
      <dgm:prSet presAssocID="{24549D69-76A8-4880-A245-DD05E49FB3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9C6CC824-F036-459E-B68B-2C300E5990E8}" type="pres">
      <dgm:prSet presAssocID="{24549D69-76A8-4880-A245-DD05E49FB30D}" presName="spaceRect" presStyleCnt="0"/>
      <dgm:spPr/>
    </dgm:pt>
    <dgm:pt modelId="{2F9793A3-D828-4352-8B42-CA6B886C2C19}" type="pres">
      <dgm:prSet presAssocID="{24549D69-76A8-4880-A245-DD05E49FB30D}" presName="parTx" presStyleLbl="revTx" presStyleIdx="1" presStyleCnt="4">
        <dgm:presLayoutVars>
          <dgm:chMax val="0"/>
          <dgm:chPref val="0"/>
        </dgm:presLayoutVars>
      </dgm:prSet>
      <dgm:spPr/>
    </dgm:pt>
    <dgm:pt modelId="{CD943083-6CB3-4C19-AFBF-923A9A1A1CAA}" type="pres">
      <dgm:prSet presAssocID="{AA30616E-7D32-4780-B486-78F3EB11361C}" presName="sibTrans" presStyleCnt="0"/>
      <dgm:spPr/>
    </dgm:pt>
    <dgm:pt modelId="{EFE89824-3905-4940-AF1A-5574C86490FB}" type="pres">
      <dgm:prSet presAssocID="{9445E1BC-7BF2-4E4F-8EBF-B9F8F4191596}" presName="compNode" presStyleCnt="0"/>
      <dgm:spPr/>
    </dgm:pt>
    <dgm:pt modelId="{4D9AC33A-1DEF-49C5-84A0-907F140F4021}" type="pres">
      <dgm:prSet presAssocID="{9445E1BC-7BF2-4E4F-8EBF-B9F8F4191596}" presName="bgRect" presStyleLbl="bgShp" presStyleIdx="2" presStyleCnt="4"/>
      <dgm:spPr/>
    </dgm:pt>
    <dgm:pt modelId="{4EEB9F09-23A5-4B70-85D5-1B59C1AB1261}" type="pres">
      <dgm:prSet presAssocID="{9445E1BC-7BF2-4E4F-8EBF-B9F8F41915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915F4A32-7C83-4EBB-BC44-FD3B8F86C17F}" type="pres">
      <dgm:prSet presAssocID="{9445E1BC-7BF2-4E4F-8EBF-B9F8F4191596}" presName="spaceRect" presStyleCnt="0"/>
      <dgm:spPr/>
    </dgm:pt>
    <dgm:pt modelId="{79CA5E71-0C1C-49EB-BEC1-D28E0D215DF9}" type="pres">
      <dgm:prSet presAssocID="{9445E1BC-7BF2-4E4F-8EBF-B9F8F4191596}" presName="parTx" presStyleLbl="revTx" presStyleIdx="2" presStyleCnt="4">
        <dgm:presLayoutVars>
          <dgm:chMax val="0"/>
          <dgm:chPref val="0"/>
        </dgm:presLayoutVars>
      </dgm:prSet>
      <dgm:spPr/>
    </dgm:pt>
    <dgm:pt modelId="{9FD1FEAD-7C7B-48D2-8F1F-37FCC6381BDF}" type="pres">
      <dgm:prSet presAssocID="{1C8E2A86-5108-4EF8-9D09-C7D06766883E}" presName="sibTrans" presStyleCnt="0"/>
      <dgm:spPr/>
    </dgm:pt>
    <dgm:pt modelId="{16954857-BD88-4287-AA40-48D4FED19D79}" type="pres">
      <dgm:prSet presAssocID="{F3AD19C1-0B46-4C05-A63C-351CA941AB05}" presName="compNode" presStyleCnt="0"/>
      <dgm:spPr/>
    </dgm:pt>
    <dgm:pt modelId="{70522D43-4781-460D-A1E2-02F4A7A1E5F5}" type="pres">
      <dgm:prSet presAssocID="{F3AD19C1-0B46-4C05-A63C-351CA941AB05}" presName="bgRect" presStyleLbl="bgShp" presStyleIdx="3" presStyleCnt="4"/>
      <dgm:spPr/>
    </dgm:pt>
    <dgm:pt modelId="{3E7DD74C-B40A-4CAE-9EFD-B5B5A500351C}" type="pres">
      <dgm:prSet presAssocID="{F3AD19C1-0B46-4C05-A63C-351CA941AB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aduation Cap"/>
        </a:ext>
      </dgm:extLst>
    </dgm:pt>
    <dgm:pt modelId="{DB9B0A78-1604-421D-8062-630A0BCBF1B4}" type="pres">
      <dgm:prSet presAssocID="{F3AD19C1-0B46-4C05-A63C-351CA941AB05}" presName="spaceRect" presStyleCnt="0"/>
      <dgm:spPr/>
    </dgm:pt>
    <dgm:pt modelId="{E87F768F-F951-4166-92BA-A7564607D89E}" type="pres">
      <dgm:prSet presAssocID="{F3AD19C1-0B46-4C05-A63C-351CA941AB05}" presName="parTx" presStyleLbl="revTx" presStyleIdx="3" presStyleCnt="4">
        <dgm:presLayoutVars>
          <dgm:chMax val="0"/>
          <dgm:chPref val="0"/>
        </dgm:presLayoutVars>
      </dgm:prSet>
      <dgm:spPr/>
    </dgm:pt>
  </dgm:ptLst>
  <dgm:cxnLst>
    <dgm:cxn modelId="{C5253F0E-2481-425A-A26C-E741E5807305}" type="presOf" srcId="{F4F06DDE-3F1C-4FCA-9C6D-2B4BEAD630FB}" destId="{3D2FB859-5CB9-4A94-B487-A2FABFACB472}" srcOrd="0" destOrd="0" presId="urn:microsoft.com/office/officeart/2018/2/layout/IconVerticalSolidList"/>
    <dgm:cxn modelId="{90A4D90F-1F5C-40CD-88D6-C7336EBB2BBB}" srcId="{A43E11FA-F651-4B68-8CB8-0F223E858620}" destId="{24549D69-76A8-4880-A245-DD05E49FB30D}" srcOrd="1" destOrd="0" parTransId="{03944A78-DFB5-47C7-8848-99FD64DA39A2}" sibTransId="{AA30616E-7D32-4780-B486-78F3EB11361C}"/>
    <dgm:cxn modelId="{3F12C515-AF77-4A18-99FC-87BD8934B598}" type="presOf" srcId="{9445E1BC-7BF2-4E4F-8EBF-B9F8F4191596}" destId="{79CA5E71-0C1C-49EB-BEC1-D28E0D215DF9}" srcOrd="0" destOrd="0" presId="urn:microsoft.com/office/officeart/2018/2/layout/IconVerticalSolidList"/>
    <dgm:cxn modelId="{1779AB48-0581-4A3A-99D8-A9FEA3C8E9D7}" type="presOf" srcId="{A43E11FA-F651-4B68-8CB8-0F223E858620}" destId="{6626D793-1A5D-457D-929C-215070E04188}" srcOrd="0" destOrd="0" presId="urn:microsoft.com/office/officeart/2018/2/layout/IconVerticalSolidList"/>
    <dgm:cxn modelId="{FE5DDC6D-307B-4ACA-9C1E-B6DB3CF42630}" srcId="{A43E11FA-F651-4B68-8CB8-0F223E858620}" destId="{9445E1BC-7BF2-4E4F-8EBF-B9F8F4191596}" srcOrd="2" destOrd="0" parTransId="{0CF92A00-847C-4E72-B1E4-98C786A92F01}" sibTransId="{1C8E2A86-5108-4EF8-9D09-C7D06766883E}"/>
    <dgm:cxn modelId="{D4B5B958-DAD3-4439-ACF2-814FD34CB4AE}" type="presOf" srcId="{24549D69-76A8-4880-A245-DD05E49FB30D}" destId="{2F9793A3-D828-4352-8B42-CA6B886C2C19}" srcOrd="0" destOrd="0" presId="urn:microsoft.com/office/officeart/2018/2/layout/IconVerticalSolidList"/>
    <dgm:cxn modelId="{D3B8A0A1-2BF6-45A6-9832-7D001DA640C4}" srcId="{A43E11FA-F651-4B68-8CB8-0F223E858620}" destId="{F4F06DDE-3F1C-4FCA-9C6D-2B4BEAD630FB}" srcOrd="0" destOrd="0" parTransId="{CD125271-EA77-44E2-ADD0-08C5208E8F23}" sibTransId="{FAA5383B-8DEB-4C2C-BE01-5B6FC0700155}"/>
    <dgm:cxn modelId="{D2D8CCBD-F632-4FF1-8E29-99556F571563}" type="presOf" srcId="{F3AD19C1-0B46-4C05-A63C-351CA941AB05}" destId="{E87F768F-F951-4166-92BA-A7564607D89E}" srcOrd="0" destOrd="0" presId="urn:microsoft.com/office/officeart/2018/2/layout/IconVerticalSolidList"/>
    <dgm:cxn modelId="{CFE75AF8-897A-4182-AA06-B62E25BD9D0A}" srcId="{A43E11FA-F651-4B68-8CB8-0F223E858620}" destId="{F3AD19C1-0B46-4C05-A63C-351CA941AB05}" srcOrd="3" destOrd="0" parTransId="{DA1C814A-A6D2-4876-9BE3-B4B0E87C6619}" sibTransId="{54C8EE19-9AC0-4173-8BBA-6F3A1560E523}"/>
    <dgm:cxn modelId="{BCEF141F-7B35-4D50-89D1-1C4CF2A8A59E}" type="presParOf" srcId="{6626D793-1A5D-457D-929C-215070E04188}" destId="{32E4FF73-B455-487D-AEEA-74330E66ADCF}" srcOrd="0" destOrd="0" presId="urn:microsoft.com/office/officeart/2018/2/layout/IconVerticalSolidList"/>
    <dgm:cxn modelId="{004A1966-10C1-44E0-A056-7CF773E47FBD}" type="presParOf" srcId="{32E4FF73-B455-487D-AEEA-74330E66ADCF}" destId="{542DA786-4302-42D6-92A6-2DE07B2D3F02}" srcOrd="0" destOrd="0" presId="urn:microsoft.com/office/officeart/2018/2/layout/IconVerticalSolidList"/>
    <dgm:cxn modelId="{71B17192-0D83-4D65-8054-CC2C801D4BDD}" type="presParOf" srcId="{32E4FF73-B455-487D-AEEA-74330E66ADCF}" destId="{902C3D33-0F0A-4748-A574-A2783A45A313}" srcOrd="1" destOrd="0" presId="urn:microsoft.com/office/officeart/2018/2/layout/IconVerticalSolidList"/>
    <dgm:cxn modelId="{5E6D45CA-7FEF-4936-B850-19603D761835}" type="presParOf" srcId="{32E4FF73-B455-487D-AEEA-74330E66ADCF}" destId="{224CA59E-F49E-482D-81E5-B0B507E267C9}" srcOrd="2" destOrd="0" presId="urn:microsoft.com/office/officeart/2018/2/layout/IconVerticalSolidList"/>
    <dgm:cxn modelId="{8B97BB56-E7E0-41F3-A36A-0DDE47A68005}" type="presParOf" srcId="{32E4FF73-B455-487D-AEEA-74330E66ADCF}" destId="{3D2FB859-5CB9-4A94-B487-A2FABFACB472}" srcOrd="3" destOrd="0" presId="urn:microsoft.com/office/officeart/2018/2/layout/IconVerticalSolidList"/>
    <dgm:cxn modelId="{F9E5B623-2E00-4ACE-B835-1C44FEC49A30}" type="presParOf" srcId="{6626D793-1A5D-457D-929C-215070E04188}" destId="{208CBE53-DD31-4607-AC3C-8B798E89D572}" srcOrd="1" destOrd="0" presId="urn:microsoft.com/office/officeart/2018/2/layout/IconVerticalSolidList"/>
    <dgm:cxn modelId="{15C28FA9-AC32-4CF3-92D5-B55319DDB609}" type="presParOf" srcId="{6626D793-1A5D-457D-929C-215070E04188}" destId="{715685B3-7C1A-4426-BFCA-C898191076C6}" srcOrd="2" destOrd="0" presId="urn:microsoft.com/office/officeart/2018/2/layout/IconVerticalSolidList"/>
    <dgm:cxn modelId="{CE9AA3D9-47A4-4ED2-AC82-EA489A167640}" type="presParOf" srcId="{715685B3-7C1A-4426-BFCA-C898191076C6}" destId="{E2F34CF2-B960-4A52-8DDE-3C62DA0629F5}" srcOrd="0" destOrd="0" presId="urn:microsoft.com/office/officeart/2018/2/layout/IconVerticalSolidList"/>
    <dgm:cxn modelId="{B2907FAE-4A08-4C54-A97E-EF829DA36E6D}" type="presParOf" srcId="{715685B3-7C1A-4426-BFCA-C898191076C6}" destId="{899F9824-DED2-4831-848C-E961BF5C23AD}" srcOrd="1" destOrd="0" presId="urn:microsoft.com/office/officeart/2018/2/layout/IconVerticalSolidList"/>
    <dgm:cxn modelId="{9B147A2B-A6EB-4F03-8ABF-87F57C615D4B}" type="presParOf" srcId="{715685B3-7C1A-4426-BFCA-C898191076C6}" destId="{9C6CC824-F036-459E-B68B-2C300E5990E8}" srcOrd="2" destOrd="0" presId="urn:microsoft.com/office/officeart/2018/2/layout/IconVerticalSolidList"/>
    <dgm:cxn modelId="{CF3A8DD7-D18D-4F11-9C9C-C34A068B61D4}" type="presParOf" srcId="{715685B3-7C1A-4426-BFCA-C898191076C6}" destId="{2F9793A3-D828-4352-8B42-CA6B886C2C19}" srcOrd="3" destOrd="0" presId="urn:microsoft.com/office/officeart/2018/2/layout/IconVerticalSolidList"/>
    <dgm:cxn modelId="{F8BC036E-8DC7-4DD1-8BB9-97F7FF6688D6}" type="presParOf" srcId="{6626D793-1A5D-457D-929C-215070E04188}" destId="{CD943083-6CB3-4C19-AFBF-923A9A1A1CAA}" srcOrd="3" destOrd="0" presId="urn:microsoft.com/office/officeart/2018/2/layout/IconVerticalSolidList"/>
    <dgm:cxn modelId="{A6555C8D-731C-446F-911A-12CED5799FE4}" type="presParOf" srcId="{6626D793-1A5D-457D-929C-215070E04188}" destId="{EFE89824-3905-4940-AF1A-5574C86490FB}" srcOrd="4" destOrd="0" presId="urn:microsoft.com/office/officeart/2018/2/layout/IconVerticalSolidList"/>
    <dgm:cxn modelId="{77915351-72FD-40FC-953C-06D907700EE0}" type="presParOf" srcId="{EFE89824-3905-4940-AF1A-5574C86490FB}" destId="{4D9AC33A-1DEF-49C5-84A0-907F140F4021}" srcOrd="0" destOrd="0" presId="urn:microsoft.com/office/officeart/2018/2/layout/IconVerticalSolidList"/>
    <dgm:cxn modelId="{28A0B2EE-0265-4548-990A-03ED1F15DFA1}" type="presParOf" srcId="{EFE89824-3905-4940-AF1A-5574C86490FB}" destId="{4EEB9F09-23A5-4B70-85D5-1B59C1AB1261}" srcOrd="1" destOrd="0" presId="urn:microsoft.com/office/officeart/2018/2/layout/IconVerticalSolidList"/>
    <dgm:cxn modelId="{21D5B2FF-FD83-4673-BFC3-643FE52EBC7A}" type="presParOf" srcId="{EFE89824-3905-4940-AF1A-5574C86490FB}" destId="{915F4A32-7C83-4EBB-BC44-FD3B8F86C17F}" srcOrd="2" destOrd="0" presId="urn:microsoft.com/office/officeart/2018/2/layout/IconVerticalSolidList"/>
    <dgm:cxn modelId="{096F96A7-32E0-4E0A-BFD2-FA39FADB3ED4}" type="presParOf" srcId="{EFE89824-3905-4940-AF1A-5574C86490FB}" destId="{79CA5E71-0C1C-49EB-BEC1-D28E0D215DF9}" srcOrd="3" destOrd="0" presId="urn:microsoft.com/office/officeart/2018/2/layout/IconVerticalSolidList"/>
    <dgm:cxn modelId="{0270EABD-DD79-495B-840E-6A6CEDD587ED}" type="presParOf" srcId="{6626D793-1A5D-457D-929C-215070E04188}" destId="{9FD1FEAD-7C7B-48D2-8F1F-37FCC6381BDF}" srcOrd="5" destOrd="0" presId="urn:microsoft.com/office/officeart/2018/2/layout/IconVerticalSolidList"/>
    <dgm:cxn modelId="{AE154222-F89E-4735-8C6D-3BCF23EE5B48}" type="presParOf" srcId="{6626D793-1A5D-457D-929C-215070E04188}" destId="{16954857-BD88-4287-AA40-48D4FED19D79}" srcOrd="6" destOrd="0" presId="urn:microsoft.com/office/officeart/2018/2/layout/IconVerticalSolidList"/>
    <dgm:cxn modelId="{39E95FA7-8CC5-478E-81A2-28DB5C908EC5}" type="presParOf" srcId="{16954857-BD88-4287-AA40-48D4FED19D79}" destId="{70522D43-4781-460D-A1E2-02F4A7A1E5F5}" srcOrd="0" destOrd="0" presId="urn:microsoft.com/office/officeart/2018/2/layout/IconVerticalSolidList"/>
    <dgm:cxn modelId="{3880FF65-B407-4B86-A62F-16B70DAB4A50}" type="presParOf" srcId="{16954857-BD88-4287-AA40-48D4FED19D79}" destId="{3E7DD74C-B40A-4CAE-9EFD-B5B5A500351C}" srcOrd="1" destOrd="0" presId="urn:microsoft.com/office/officeart/2018/2/layout/IconVerticalSolidList"/>
    <dgm:cxn modelId="{54690487-8A7D-48D7-85EC-03ED5DAAD66B}" type="presParOf" srcId="{16954857-BD88-4287-AA40-48D4FED19D79}" destId="{DB9B0A78-1604-421D-8062-630A0BCBF1B4}" srcOrd="2" destOrd="0" presId="urn:microsoft.com/office/officeart/2018/2/layout/IconVerticalSolidList"/>
    <dgm:cxn modelId="{ECB5E2E7-0569-40F8-B87B-1C03E6048571}" type="presParOf" srcId="{16954857-BD88-4287-AA40-48D4FED19D79}" destId="{E87F768F-F951-4166-92BA-A7564607D8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393DA41-DD4B-4F78-B51F-C6ADEF0BC31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4FEBA11-5B14-4073-B27B-BAD92C80B208}">
      <dgm:prSet/>
      <dgm:spPr/>
      <dgm:t>
        <a:bodyPr/>
        <a:lstStyle/>
        <a:p>
          <a:r>
            <a:rPr lang="en-GB"/>
            <a:t>Corpses – Unless donated to medicine or education they are not property. </a:t>
          </a:r>
          <a:endParaRPr lang="en-US"/>
        </a:p>
      </dgm:t>
    </dgm:pt>
    <dgm:pt modelId="{ABFC6B63-A5EC-4C33-B99E-F9F425DB5DE3}" type="parTrans" cxnId="{6B3288DC-FC64-4AA3-81CC-E8E486DEC20A}">
      <dgm:prSet/>
      <dgm:spPr/>
      <dgm:t>
        <a:bodyPr/>
        <a:lstStyle/>
        <a:p>
          <a:endParaRPr lang="en-US"/>
        </a:p>
      </dgm:t>
    </dgm:pt>
    <dgm:pt modelId="{2AAD6B46-BDF0-42E8-9849-13417CC76DA0}" type="sibTrans" cxnId="{6B3288DC-FC64-4AA3-81CC-E8E486DEC20A}">
      <dgm:prSet/>
      <dgm:spPr/>
      <dgm:t>
        <a:bodyPr/>
        <a:lstStyle/>
        <a:p>
          <a:endParaRPr lang="en-US"/>
        </a:p>
      </dgm:t>
    </dgm:pt>
    <dgm:pt modelId="{27923349-BA41-420F-BF81-0EEC3EBD9FAE}">
      <dgm:prSet/>
      <dgm:spPr/>
      <dgm:t>
        <a:bodyPr/>
        <a:lstStyle/>
        <a:p>
          <a:r>
            <a:rPr lang="en-GB"/>
            <a:t>Property that has been lost – still belongs to the owner. </a:t>
          </a:r>
          <a:endParaRPr lang="en-US"/>
        </a:p>
      </dgm:t>
    </dgm:pt>
    <dgm:pt modelId="{CCE14A18-A8C0-42A3-ACD8-7A3F2AC60775}" type="parTrans" cxnId="{47075DDE-E41B-4910-925B-F06A85EDDFF4}">
      <dgm:prSet/>
      <dgm:spPr/>
      <dgm:t>
        <a:bodyPr/>
        <a:lstStyle/>
        <a:p>
          <a:endParaRPr lang="en-US"/>
        </a:p>
      </dgm:t>
    </dgm:pt>
    <dgm:pt modelId="{57633ABA-50FB-443D-93DA-FB86244A6686}" type="sibTrans" cxnId="{47075DDE-E41B-4910-925B-F06A85EDDFF4}">
      <dgm:prSet/>
      <dgm:spPr/>
      <dgm:t>
        <a:bodyPr/>
        <a:lstStyle/>
        <a:p>
          <a:endParaRPr lang="en-US"/>
        </a:p>
      </dgm:t>
    </dgm:pt>
    <dgm:pt modelId="{1D7337CE-D203-4241-9DA5-45A8DBF44854}">
      <dgm:prSet/>
      <dgm:spPr/>
      <dgm:t>
        <a:bodyPr/>
        <a:lstStyle/>
        <a:p>
          <a:r>
            <a:rPr lang="en-GB"/>
            <a:t>Hibbert and McKiernan [1948] – Larceny.</a:t>
          </a:r>
          <a:endParaRPr lang="en-US"/>
        </a:p>
      </dgm:t>
    </dgm:pt>
    <dgm:pt modelId="{FC13016E-ADC0-4E2C-BFDE-8A5037A4FC32}" type="parTrans" cxnId="{CDC1FC96-FAB2-4610-B6B0-D4DE8C2EB433}">
      <dgm:prSet/>
      <dgm:spPr/>
      <dgm:t>
        <a:bodyPr/>
        <a:lstStyle/>
        <a:p>
          <a:endParaRPr lang="en-US"/>
        </a:p>
      </dgm:t>
    </dgm:pt>
    <dgm:pt modelId="{9EBAB513-E4AF-4FBE-857E-06C1E40BCC49}" type="sibTrans" cxnId="{CDC1FC96-FAB2-4610-B6B0-D4DE8C2EB433}">
      <dgm:prSet/>
      <dgm:spPr/>
      <dgm:t>
        <a:bodyPr/>
        <a:lstStyle/>
        <a:p>
          <a:endParaRPr lang="en-US"/>
        </a:p>
      </dgm:t>
    </dgm:pt>
    <dgm:pt modelId="{D2E9C9F9-1D24-4A65-8A2B-B3342E4CFF4F}">
      <dgm:prSet/>
      <dgm:spPr/>
      <dgm:t>
        <a:bodyPr/>
        <a:lstStyle/>
        <a:p>
          <a:r>
            <a:rPr lang="en-GB"/>
            <a:t>Parker v British Airways [1982] – not theft. </a:t>
          </a:r>
          <a:endParaRPr lang="en-US"/>
        </a:p>
      </dgm:t>
    </dgm:pt>
    <dgm:pt modelId="{9AE6CCD8-CB81-4088-A909-CC9DFAF8C4BD}" type="parTrans" cxnId="{B86F022F-9E56-4622-B29E-656005F6164A}">
      <dgm:prSet/>
      <dgm:spPr/>
      <dgm:t>
        <a:bodyPr/>
        <a:lstStyle/>
        <a:p>
          <a:endParaRPr lang="en-US"/>
        </a:p>
      </dgm:t>
    </dgm:pt>
    <dgm:pt modelId="{41471622-C28B-42E1-9C51-DAEB8124A755}" type="sibTrans" cxnId="{B86F022F-9E56-4622-B29E-656005F6164A}">
      <dgm:prSet/>
      <dgm:spPr/>
      <dgm:t>
        <a:bodyPr/>
        <a:lstStyle/>
        <a:p>
          <a:endParaRPr lang="en-US"/>
        </a:p>
      </dgm:t>
    </dgm:pt>
    <dgm:pt modelId="{46D19E7F-CDEA-46B3-AE41-68A9BB58B342}" type="pres">
      <dgm:prSet presAssocID="{1393DA41-DD4B-4F78-B51F-C6ADEF0BC31C}" presName="linear" presStyleCnt="0">
        <dgm:presLayoutVars>
          <dgm:animLvl val="lvl"/>
          <dgm:resizeHandles val="exact"/>
        </dgm:presLayoutVars>
      </dgm:prSet>
      <dgm:spPr/>
    </dgm:pt>
    <dgm:pt modelId="{99A76A60-9E0B-497F-8F1F-21829ABABDE8}" type="pres">
      <dgm:prSet presAssocID="{64FEBA11-5B14-4073-B27B-BAD92C80B208}" presName="parentText" presStyleLbl="node1" presStyleIdx="0" presStyleCnt="4">
        <dgm:presLayoutVars>
          <dgm:chMax val="0"/>
          <dgm:bulletEnabled val="1"/>
        </dgm:presLayoutVars>
      </dgm:prSet>
      <dgm:spPr/>
    </dgm:pt>
    <dgm:pt modelId="{B82D216C-1001-44E8-A86E-904BA85F9A7D}" type="pres">
      <dgm:prSet presAssocID="{2AAD6B46-BDF0-42E8-9849-13417CC76DA0}" presName="spacer" presStyleCnt="0"/>
      <dgm:spPr/>
    </dgm:pt>
    <dgm:pt modelId="{0D78AE81-FE7E-497C-9687-B5E876B474CD}" type="pres">
      <dgm:prSet presAssocID="{27923349-BA41-420F-BF81-0EEC3EBD9FAE}" presName="parentText" presStyleLbl="node1" presStyleIdx="1" presStyleCnt="4">
        <dgm:presLayoutVars>
          <dgm:chMax val="0"/>
          <dgm:bulletEnabled val="1"/>
        </dgm:presLayoutVars>
      </dgm:prSet>
      <dgm:spPr/>
    </dgm:pt>
    <dgm:pt modelId="{BF92B411-1DEE-4740-810A-C1E09B40DB57}" type="pres">
      <dgm:prSet presAssocID="{57633ABA-50FB-443D-93DA-FB86244A6686}" presName="spacer" presStyleCnt="0"/>
      <dgm:spPr/>
    </dgm:pt>
    <dgm:pt modelId="{D11D3481-4CED-47DB-8EE5-99E023690FBF}" type="pres">
      <dgm:prSet presAssocID="{1D7337CE-D203-4241-9DA5-45A8DBF44854}" presName="parentText" presStyleLbl="node1" presStyleIdx="2" presStyleCnt="4">
        <dgm:presLayoutVars>
          <dgm:chMax val="0"/>
          <dgm:bulletEnabled val="1"/>
        </dgm:presLayoutVars>
      </dgm:prSet>
      <dgm:spPr/>
    </dgm:pt>
    <dgm:pt modelId="{0877EEAD-C86A-41ED-915F-1234F050A0B0}" type="pres">
      <dgm:prSet presAssocID="{9EBAB513-E4AF-4FBE-857E-06C1E40BCC49}" presName="spacer" presStyleCnt="0"/>
      <dgm:spPr/>
    </dgm:pt>
    <dgm:pt modelId="{6197767B-ADC9-4AA4-A330-55974329D2FA}" type="pres">
      <dgm:prSet presAssocID="{D2E9C9F9-1D24-4A65-8A2B-B3342E4CFF4F}" presName="parentText" presStyleLbl="node1" presStyleIdx="3" presStyleCnt="4">
        <dgm:presLayoutVars>
          <dgm:chMax val="0"/>
          <dgm:bulletEnabled val="1"/>
        </dgm:presLayoutVars>
      </dgm:prSet>
      <dgm:spPr/>
    </dgm:pt>
  </dgm:ptLst>
  <dgm:cxnLst>
    <dgm:cxn modelId="{D79A0716-ADA7-4D00-9A0E-6179A2462BD3}" type="presOf" srcId="{D2E9C9F9-1D24-4A65-8A2B-B3342E4CFF4F}" destId="{6197767B-ADC9-4AA4-A330-55974329D2FA}" srcOrd="0" destOrd="0" presId="urn:microsoft.com/office/officeart/2005/8/layout/vList2"/>
    <dgm:cxn modelId="{B86F022F-9E56-4622-B29E-656005F6164A}" srcId="{1393DA41-DD4B-4F78-B51F-C6ADEF0BC31C}" destId="{D2E9C9F9-1D24-4A65-8A2B-B3342E4CFF4F}" srcOrd="3" destOrd="0" parTransId="{9AE6CCD8-CB81-4088-A909-CC9DFAF8C4BD}" sibTransId="{41471622-C28B-42E1-9C51-DAEB8124A755}"/>
    <dgm:cxn modelId="{B3FCEA78-7321-4300-9B3C-5291D7E8FE97}" type="presOf" srcId="{64FEBA11-5B14-4073-B27B-BAD92C80B208}" destId="{99A76A60-9E0B-497F-8F1F-21829ABABDE8}" srcOrd="0" destOrd="0" presId="urn:microsoft.com/office/officeart/2005/8/layout/vList2"/>
    <dgm:cxn modelId="{7744507B-4DBD-4231-B547-129491906D40}" type="presOf" srcId="{1393DA41-DD4B-4F78-B51F-C6ADEF0BC31C}" destId="{46D19E7F-CDEA-46B3-AE41-68A9BB58B342}" srcOrd="0" destOrd="0" presId="urn:microsoft.com/office/officeart/2005/8/layout/vList2"/>
    <dgm:cxn modelId="{CDC1FC96-FAB2-4610-B6B0-D4DE8C2EB433}" srcId="{1393DA41-DD4B-4F78-B51F-C6ADEF0BC31C}" destId="{1D7337CE-D203-4241-9DA5-45A8DBF44854}" srcOrd="2" destOrd="0" parTransId="{FC13016E-ADC0-4E2C-BFDE-8A5037A4FC32}" sibTransId="{9EBAB513-E4AF-4FBE-857E-06C1E40BCC49}"/>
    <dgm:cxn modelId="{CD9A4EB9-3324-4CC1-96A8-A9ED2C165592}" type="presOf" srcId="{1D7337CE-D203-4241-9DA5-45A8DBF44854}" destId="{D11D3481-4CED-47DB-8EE5-99E023690FBF}" srcOrd="0" destOrd="0" presId="urn:microsoft.com/office/officeart/2005/8/layout/vList2"/>
    <dgm:cxn modelId="{87294BD3-74F4-4F10-B720-2DA3F1072F53}" type="presOf" srcId="{27923349-BA41-420F-BF81-0EEC3EBD9FAE}" destId="{0D78AE81-FE7E-497C-9687-B5E876B474CD}" srcOrd="0" destOrd="0" presId="urn:microsoft.com/office/officeart/2005/8/layout/vList2"/>
    <dgm:cxn modelId="{6B3288DC-FC64-4AA3-81CC-E8E486DEC20A}" srcId="{1393DA41-DD4B-4F78-B51F-C6ADEF0BC31C}" destId="{64FEBA11-5B14-4073-B27B-BAD92C80B208}" srcOrd="0" destOrd="0" parTransId="{ABFC6B63-A5EC-4C33-B99E-F9F425DB5DE3}" sibTransId="{2AAD6B46-BDF0-42E8-9849-13417CC76DA0}"/>
    <dgm:cxn modelId="{47075DDE-E41B-4910-925B-F06A85EDDFF4}" srcId="{1393DA41-DD4B-4F78-B51F-C6ADEF0BC31C}" destId="{27923349-BA41-420F-BF81-0EEC3EBD9FAE}" srcOrd="1" destOrd="0" parTransId="{CCE14A18-A8C0-42A3-ACD8-7A3F2AC60775}" sibTransId="{57633ABA-50FB-443D-93DA-FB86244A6686}"/>
    <dgm:cxn modelId="{DB36EEF3-C7A5-477C-8DD6-59B7CB8F013F}" type="presParOf" srcId="{46D19E7F-CDEA-46B3-AE41-68A9BB58B342}" destId="{99A76A60-9E0B-497F-8F1F-21829ABABDE8}" srcOrd="0" destOrd="0" presId="urn:microsoft.com/office/officeart/2005/8/layout/vList2"/>
    <dgm:cxn modelId="{4C560455-630F-487A-8F16-297287B2AD2C}" type="presParOf" srcId="{46D19E7F-CDEA-46B3-AE41-68A9BB58B342}" destId="{B82D216C-1001-44E8-A86E-904BA85F9A7D}" srcOrd="1" destOrd="0" presId="urn:microsoft.com/office/officeart/2005/8/layout/vList2"/>
    <dgm:cxn modelId="{9D5B362E-57B6-4870-9CFD-DF6273ABF4CA}" type="presParOf" srcId="{46D19E7F-CDEA-46B3-AE41-68A9BB58B342}" destId="{0D78AE81-FE7E-497C-9687-B5E876B474CD}" srcOrd="2" destOrd="0" presId="urn:microsoft.com/office/officeart/2005/8/layout/vList2"/>
    <dgm:cxn modelId="{47E5B91F-C394-4CFF-9DD4-6AF6919EA321}" type="presParOf" srcId="{46D19E7F-CDEA-46B3-AE41-68A9BB58B342}" destId="{BF92B411-1DEE-4740-810A-C1E09B40DB57}" srcOrd="3" destOrd="0" presId="urn:microsoft.com/office/officeart/2005/8/layout/vList2"/>
    <dgm:cxn modelId="{07F57222-92A1-4405-A9B3-81C90E5620D4}" type="presParOf" srcId="{46D19E7F-CDEA-46B3-AE41-68A9BB58B342}" destId="{D11D3481-4CED-47DB-8EE5-99E023690FBF}" srcOrd="4" destOrd="0" presId="urn:microsoft.com/office/officeart/2005/8/layout/vList2"/>
    <dgm:cxn modelId="{10882F1A-EC77-46A9-B304-B4F9BD51F0AA}" type="presParOf" srcId="{46D19E7F-CDEA-46B3-AE41-68A9BB58B342}" destId="{0877EEAD-C86A-41ED-915F-1234F050A0B0}" srcOrd="5" destOrd="0" presId="urn:microsoft.com/office/officeart/2005/8/layout/vList2"/>
    <dgm:cxn modelId="{E89CCA57-84C7-4EC1-B38D-14940F43F8B2}" type="presParOf" srcId="{46D19E7F-CDEA-46B3-AE41-68A9BB58B342}" destId="{6197767B-ADC9-4AA4-A330-55974329D2FA}"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A0C95BD-EF23-4533-8BD1-CA93A677354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FF788E8-1EA2-4A54-9294-3466308F79CF}">
      <dgm:prSet/>
      <dgm:spPr/>
      <dgm:t>
        <a:bodyPr/>
        <a:lstStyle/>
        <a:p>
          <a:r>
            <a:rPr lang="en-GB"/>
            <a:t>Steal from someone who has died – the property belongs to no one- key case is Sullivan and Ballion [2002]. </a:t>
          </a:r>
          <a:endParaRPr lang="en-US"/>
        </a:p>
      </dgm:t>
    </dgm:pt>
    <dgm:pt modelId="{AA9177CF-351B-4379-8C57-EC8D127553C5}" type="parTrans" cxnId="{F300D47C-7C82-4DC6-93C2-619E0981858C}">
      <dgm:prSet/>
      <dgm:spPr/>
      <dgm:t>
        <a:bodyPr/>
        <a:lstStyle/>
        <a:p>
          <a:endParaRPr lang="en-US"/>
        </a:p>
      </dgm:t>
    </dgm:pt>
    <dgm:pt modelId="{2029544A-9402-41FA-A110-1A9B1EDE873F}" type="sibTrans" cxnId="{F300D47C-7C82-4DC6-93C2-619E0981858C}">
      <dgm:prSet/>
      <dgm:spPr/>
      <dgm:t>
        <a:bodyPr/>
        <a:lstStyle/>
        <a:p>
          <a:endParaRPr lang="en-US"/>
        </a:p>
      </dgm:t>
    </dgm:pt>
    <dgm:pt modelId="{762E0B2C-F3DA-4AF7-8154-A9E80E2FBEAF}">
      <dgm:prSet/>
      <dgm:spPr/>
      <dgm:t>
        <a:bodyPr/>
        <a:lstStyle/>
        <a:p>
          <a:r>
            <a:rPr lang="en-GB"/>
            <a:t>Depends on the facts of the case. </a:t>
          </a:r>
          <a:endParaRPr lang="en-US"/>
        </a:p>
      </dgm:t>
    </dgm:pt>
    <dgm:pt modelId="{8C27036E-6B30-419B-AE86-04F361A1F1E1}" type="parTrans" cxnId="{0A3107F1-9488-4899-A56F-506AEB6E8D62}">
      <dgm:prSet/>
      <dgm:spPr/>
      <dgm:t>
        <a:bodyPr/>
        <a:lstStyle/>
        <a:p>
          <a:endParaRPr lang="en-US"/>
        </a:p>
      </dgm:t>
    </dgm:pt>
    <dgm:pt modelId="{F5C0948D-F89A-44E4-AAF7-049FAB8451A0}" type="sibTrans" cxnId="{0A3107F1-9488-4899-A56F-506AEB6E8D62}">
      <dgm:prSet/>
      <dgm:spPr/>
      <dgm:t>
        <a:bodyPr/>
        <a:lstStyle/>
        <a:p>
          <a:endParaRPr lang="en-US"/>
        </a:p>
      </dgm:t>
    </dgm:pt>
    <dgm:pt modelId="{1CFDB796-8E4B-4B3F-A59B-E60C8466E65D}">
      <dgm:prSet/>
      <dgm:spPr/>
      <dgm:t>
        <a:bodyPr/>
        <a:lstStyle/>
        <a:p>
          <a:r>
            <a:rPr lang="en-GB"/>
            <a:t>Overplayed wages – Can be charged with theft. Due to S.5(4) of the Theft Act 1968. </a:t>
          </a:r>
          <a:endParaRPr lang="en-US"/>
        </a:p>
      </dgm:t>
    </dgm:pt>
    <dgm:pt modelId="{2F3078E0-3099-4378-9FC4-14FEECBEE4DE}" type="parTrans" cxnId="{001E64C3-6D27-496F-8F70-EED4AF789F16}">
      <dgm:prSet/>
      <dgm:spPr/>
      <dgm:t>
        <a:bodyPr/>
        <a:lstStyle/>
        <a:p>
          <a:endParaRPr lang="en-US"/>
        </a:p>
      </dgm:t>
    </dgm:pt>
    <dgm:pt modelId="{8240F15D-AE03-4CD2-900E-146C36F029AC}" type="sibTrans" cxnId="{001E64C3-6D27-496F-8F70-EED4AF789F16}">
      <dgm:prSet/>
      <dgm:spPr/>
      <dgm:t>
        <a:bodyPr/>
        <a:lstStyle/>
        <a:p>
          <a:endParaRPr lang="en-US"/>
        </a:p>
      </dgm:t>
    </dgm:pt>
    <dgm:pt modelId="{8DA98A5A-055C-4A82-840D-E0AC99D6856F}" type="pres">
      <dgm:prSet presAssocID="{9A0C95BD-EF23-4533-8BD1-CA93A6773546}" presName="linear" presStyleCnt="0">
        <dgm:presLayoutVars>
          <dgm:animLvl val="lvl"/>
          <dgm:resizeHandles val="exact"/>
        </dgm:presLayoutVars>
      </dgm:prSet>
      <dgm:spPr/>
    </dgm:pt>
    <dgm:pt modelId="{75184798-9845-4A6C-8B49-3CD2105D1545}" type="pres">
      <dgm:prSet presAssocID="{CFF788E8-1EA2-4A54-9294-3466308F79CF}" presName="parentText" presStyleLbl="node1" presStyleIdx="0" presStyleCnt="3">
        <dgm:presLayoutVars>
          <dgm:chMax val="0"/>
          <dgm:bulletEnabled val="1"/>
        </dgm:presLayoutVars>
      </dgm:prSet>
      <dgm:spPr/>
    </dgm:pt>
    <dgm:pt modelId="{C763B90A-97B4-49C4-8B1D-598BEDCB8882}" type="pres">
      <dgm:prSet presAssocID="{2029544A-9402-41FA-A110-1A9B1EDE873F}" presName="spacer" presStyleCnt="0"/>
      <dgm:spPr/>
    </dgm:pt>
    <dgm:pt modelId="{8DA9E428-9074-4928-907E-0304F923A454}" type="pres">
      <dgm:prSet presAssocID="{762E0B2C-F3DA-4AF7-8154-A9E80E2FBEAF}" presName="parentText" presStyleLbl="node1" presStyleIdx="1" presStyleCnt="3">
        <dgm:presLayoutVars>
          <dgm:chMax val="0"/>
          <dgm:bulletEnabled val="1"/>
        </dgm:presLayoutVars>
      </dgm:prSet>
      <dgm:spPr/>
    </dgm:pt>
    <dgm:pt modelId="{FB4C83F4-C972-4200-82DC-D896F8951CE3}" type="pres">
      <dgm:prSet presAssocID="{F5C0948D-F89A-44E4-AAF7-049FAB8451A0}" presName="spacer" presStyleCnt="0"/>
      <dgm:spPr/>
    </dgm:pt>
    <dgm:pt modelId="{1893A783-DB7A-40B5-BAC0-297C3469BE45}" type="pres">
      <dgm:prSet presAssocID="{1CFDB796-8E4B-4B3F-A59B-E60C8466E65D}" presName="parentText" presStyleLbl="node1" presStyleIdx="2" presStyleCnt="3">
        <dgm:presLayoutVars>
          <dgm:chMax val="0"/>
          <dgm:bulletEnabled val="1"/>
        </dgm:presLayoutVars>
      </dgm:prSet>
      <dgm:spPr/>
    </dgm:pt>
  </dgm:ptLst>
  <dgm:cxnLst>
    <dgm:cxn modelId="{AE36847A-C79F-46F1-B4A0-94EB771784E9}" type="presOf" srcId="{CFF788E8-1EA2-4A54-9294-3466308F79CF}" destId="{75184798-9845-4A6C-8B49-3CD2105D1545}" srcOrd="0" destOrd="0" presId="urn:microsoft.com/office/officeart/2005/8/layout/vList2"/>
    <dgm:cxn modelId="{F300D47C-7C82-4DC6-93C2-619E0981858C}" srcId="{9A0C95BD-EF23-4533-8BD1-CA93A6773546}" destId="{CFF788E8-1EA2-4A54-9294-3466308F79CF}" srcOrd="0" destOrd="0" parTransId="{AA9177CF-351B-4379-8C57-EC8D127553C5}" sibTransId="{2029544A-9402-41FA-A110-1A9B1EDE873F}"/>
    <dgm:cxn modelId="{661217B9-5FAD-4249-91A3-E3C7BC50877F}" type="presOf" srcId="{762E0B2C-F3DA-4AF7-8154-A9E80E2FBEAF}" destId="{8DA9E428-9074-4928-907E-0304F923A454}" srcOrd="0" destOrd="0" presId="urn:microsoft.com/office/officeart/2005/8/layout/vList2"/>
    <dgm:cxn modelId="{001E64C3-6D27-496F-8F70-EED4AF789F16}" srcId="{9A0C95BD-EF23-4533-8BD1-CA93A6773546}" destId="{1CFDB796-8E4B-4B3F-A59B-E60C8466E65D}" srcOrd="2" destOrd="0" parTransId="{2F3078E0-3099-4378-9FC4-14FEECBEE4DE}" sibTransId="{8240F15D-AE03-4CD2-900E-146C36F029AC}"/>
    <dgm:cxn modelId="{159482DD-BE45-40BF-A774-4D6FE45DD2DE}" type="presOf" srcId="{9A0C95BD-EF23-4533-8BD1-CA93A6773546}" destId="{8DA98A5A-055C-4A82-840D-E0AC99D6856F}" srcOrd="0" destOrd="0" presId="urn:microsoft.com/office/officeart/2005/8/layout/vList2"/>
    <dgm:cxn modelId="{0A3107F1-9488-4899-A56F-506AEB6E8D62}" srcId="{9A0C95BD-EF23-4533-8BD1-CA93A6773546}" destId="{762E0B2C-F3DA-4AF7-8154-A9E80E2FBEAF}" srcOrd="1" destOrd="0" parTransId="{8C27036E-6B30-419B-AE86-04F361A1F1E1}" sibTransId="{F5C0948D-F89A-44E4-AAF7-049FAB8451A0}"/>
    <dgm:cxn modelId="{A5F87AF8-C31A-4134-9F1C-7BBE2C932D5A}" type="presOf" srcId="{1CFDB796-8E4B-4B3F-A59B-E60C8466E65D}" destId="{1893A783-DB7A-40B5-BAC0-297C3469BE45}" srcOrd="0" destOrd="0" presId="urn:microsoft.com/office/officeart/2005/8/layout/vList2"/>
    <dgm:cxn modelId="{5AC4E4AC-5132-4695-9857-AB694C1AEB2C}" type="presParOf" srcId="{8DA98A5A-055C-4A82-840D-E0AC99D6856F}" destId="{75184798-9845-4A6C-8B49-3CD2105D1545}" srcOrd="0" destOrd="0" presId="urn:microsoft.com/office/officeart/2005/8/layout/vList2"/>
    <dgm:cxn modelId="{935115E7-CEFE-42A6-AD77-FE59BB2C18C3}" type="presParOf" srcId="{8DA98A5A-055C-4A82-840D-E0AC99D6856F}" destId="{C763B90A-97B4-49C4-8B1D-598BEDCB8882}" srcOrd="1" destOrd="0" presId="urn:microsoft.com/office/officeart/2005/8/layout/vList2"/>
    <dgm:cxn modelId="{340D5845-745E-4A28-B2C5-F641E6EF2C4A}" type="presParOf" srcId="{8DA98A5A-055C-4A82-840D-E0AC99D6856F}" destId="{8DA9E428-9074-4928-907E-0304F923A454}" srcOrd="2" destOrd="0" presId="urn:microsoft.com/office/officeart/2005/8/layout/vList2"/>
    <dgm:cxn modelId="{EABF1E58-7CD6-4918-B2F9-C9EF16858B44}" type="presParOf" srcId="{8DA98A5A-055C-4A82-840D-E0AC99D6856F}" destId="{FB4C83F4-C972-4200-82DC-D896F8951CE3}" srcOrd="3" destOrd="0" presId="urn:microsoft.com/office/officeart/2005/8/layout/vList2"/>
    <dgm:cxn modelId="{89A187F6-8D17-4075-AD22-092236ABDC2D}" type="presParOf" srcId="{8DA98A5A-055C-4A82-840D-E0AC99D6856F}" destId="{1893A783-DB7A-40B5-BAC0-297C3469BE4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861C053-DB0B-411F-966A-1FC94C2A695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5FCC34A8-B09A-48B3-BC9D-02B260DEA2B9}">
      <dgm:prSet/>
      <dgm:spPr/>
      <dgm:t>
        <a:bodyPr/>
        <a:lstStyle/>
        <a:p>
          <a:r>
            <a:rPr lang="en-GB"/>
            <a:t>If you borrow property but then do not return it and assume the right or rights to it. </a:t>
          </a:r>
          <a:endParaRPr lang="en-US"/>
        </a:p>
      </dgm:t>
    </dgm:pt>
    <dgm:pt modelId="{ED26AB56-1424-41E5-A56F-E85FB39403F0}" type="parTrans" cxnId="{02151D61-F541-4BAE-BEE8-19BFAEA279C8}">
      <dgm:prSet/>
      <dgm:spPr/>
      <dgm:t>
        <a:bodyPr/>
        <a:lstStyle/>
        <a:p>
          <a:endParaRPr lang="en-US"/>
        </a:p>
      </dgm:t>
    </dgm:pt>
    <dgm:pt modelId="{7ECDDACB-EBFD-413B-B6E7-F776389C5564}" type="sibTrans" cxnId="{02151D61-F541-4BAE-BEE8-19BFAEA279C8}">
      <dgm:prSet/>
      <dgm:spPr/>
      <dgm:t>
        <a:bodyPr/>
        <a:lstStyle/>
        <a:p>
          <a:endParaRPr lang="en-US"/>
        </a:p>
      </dgm:t>
    </dgm:pt>
    <dgm:pt modelId="{C63DC31F-B222-4774-84B7-DBD63B77CC01}">
      <dgm:prSet/>
      <dgm:spPr/>
      <dgm:t>
        <a:bodyPr/>
        <a:lstStyle/>
        <a:p>
          <a:r>
            <a:rPr lang="en-GB"/>
            <a:t>You can be charged with theft. </a:t>
          </a:r>
          <a:endParaRPr lang="en-US"/>
        </a:p>
      </dgm:t>
    </dgm:pt>
    <dgm:pt modelId="{02C66D5B-7195-47C4-89FE-790D24DCCBB8}" type="parTrans" cxnId="{F377DD42-7B59-4B4A-9E2F-8BC8354D5090}">
      <dgm:prSet/>
      <dgm:spPr/>
      <dgm:t>
        <a:bodyPr/>
        <a:lstStyle/>
        <a:p>
          <a:endParaRPr lang="en-US"/>
        </a:p>
      </dgm:t>
    </dgm:pt>
    <dgm:pt modelId="{89F97CEE-6462-4CA1-87BE-009B6851A5FD}" type="sibTrans" cxnId="{F377DD42-7B59-4B4A-9E2F-8BC8354D5090}">
      <dgm:prSet/>
      <dgm:spPr/>
      <dgm:t>
        <a:bodyPr/>
        <a:lstStyle/>
        <a:p>
          <a:endParaRPr lang="en-US"/>
        </a:p>
      </dgm:t>
    </dgm:pt>
    <dgm:pt modelId="{288E0ECC-75EF-43E4-B163-1BA1B21812C4}" type="pres">
      <dgm:prSet presAssocID="{6861C053-DB0B-411F-966A-1FC94C2A6950}" presName="vert0" presStyleCnt="0">
        <dgm:presLayoutVars>
          <dgm:dir/>
          <dgm:animOne val="branch"/>
          <dgm:animLvl val="lvl"/>
        </dgm:presLayoutVars>
      </dgm:prSet>
      <dgm:spPr/>
    </dgm:pt>
    <dgm:pt modelId="{41C4CCEA-3F2D-4F05-B65E-0BB289BE4166}" type="pres">
      <dgm:prSet presAssocID="{5FCC34A8-B09A-48B3-BC9D-02B260DEA2B9}" presName="thickLine" presStyleLbl="alignNode1" presStyleIdx="0" presStyleCnt="2"/>
      <dgm:spPr/>
    </dgm:pt>
    <dgm:pt modelId="{6F49DEAB-B7A0-46DD-892E-C53B5AA5441F}" type="pres">
      <dgm:prSet presAssocID="{5FCC34A8-B09A-48B3-BC9D-02B260DEA2B9}" presName="horz1" presStyleCnt="0"/>
      <dgm:spPr/>
    </dgm:pt>
    <dgm:pt modelId="{A7F328DF-5EA8-4A63-81F1-D971A04A92D0}" type="pres">
      <dgm:prSet presAssocID="{5FCC34A8-B09A-48B3-BC9D-02B260DEA2B9}" presName="tx1" presStyleLbl="revTx" presStyleIdx="0" presStyleCnt="2"/>
      <dgm:spPr/>
    </dgm:pt>
    <dgm:pt modelId="{9366CA78-B4FE-41CC-89B9-A38E986580D7}" type="pres">
      <dgm:prSet presAssocID="{5FCC34A8-B09A-48B3-BC9D-02B260DEA2B9}" presName="vert1" presStyleCnt="0"/>
      <dgm:spPr/>
    </dgm:pt>
    <dgm:pt modelId="{4AB7CD85-FFD6-47DA-8C61-0714D489649E}" type="pres">
      <dgm:prSet presAssocID="{C63DC31F-B222-4774-84B7-DBD63B77CC01}" presName="thickLine" presStyleLbl="alignNode1" presStyleIdx="1" presStyleCnt="2"/>
      <dgm:spPr/>
    </dgm:pt>
    <dgm:pt modelId="{D2E6320A-1892-4097-987A-70307015B304}" type="pres">
      <dgm:prSet presAssocID="{C63DC31F-B222-4774-84B7-DBD63B77CC01}" presName="horz1" presStyleCnt="0"/>
      <dgm:spPr/>
    </dgm:pt>
    <dgm:pt modelId="{2B2087DF-3BAA-4215-A763-C4455F46F56F}" type="pres">
      <dgm:prSet presAssocID="{C63DC31F-B222-4774-84B7-DBD63B77CC01}" presName="tx1" presStyleLbl="revTx" presStyleIdx="1" presStyleCnt="2"/>
      <dgm:spPr/>
    </dgm:pt>
    <dgm:pt modelId="{076184BB-E537-452C-B703-2EB46661B7CE}" type="pres">
      <dgm:prSet presAssocID="{C63DC31F-B222-4774-84B7-DBD63B77CC01}" presName="vert1" presStyleCnt="0"/>
      <dgm:spPr/>
    </dgm:pt>
  </dgm:ptLst>
  <dgm:cxnLst>
    <dgm:cxn modelId="{28FE5730-20B7-4062-AAE6-8E8EFDB14577}" type="presOf" srcId="{6861C053-DB0B-411F-966A-1FC94C2A6950}" destId="{288E0ECC-75EF-43E4-B163-1BA1B21812C4}" srcOrd="0" destOrd="0" presId="urn:microsoft.com/office/officeart/2008/layout/LinedList"/>
    <dgm:cxn modelId="{857E1C5F-A632-4E34-A367-6682B4F64605}" type="presOf" srcId="{5FCC34A8-B09A-48B3-BC9D-02B260DEA2B9}" destId="{A7F328DF-5EA8-4A63-81F1-D971A04A92D0}" srcOrd="0" destOrd="0" presId="urn:microsoft.com/office/officeart/2008/layout/LinedList"/>
    <dgm:cxn modelId="{02151D61-F541-4BAE-BEE8-19BFAEA279C8}" srcId="{6861C053-DB0B-411F-966A-1FC94C2A6950}" destId="{5FCC34A8-B09A-48B3-BC9D-02B260DEA2B9}" srcOrd="0" destOrd="0" parTransId="{ED26AB56-1424-41E5-A56F-E85FB39403F0}" sibTransId="{7ECDDACB-EBFD-413B-B6E7-F776389C5564}"/>
    <dgm:cxn modelId="{F377DD42-7B59-4B4A-9E2F-8BC8354D5090}" srcId="{6861C053-DB0B-411F-966A-1FC94C2A6950}" destId="{C63DC31F-B222-4774-84B7-DBD63B77CC01}" srcOrd="1" destOrd="0" parTransId="{02C66D5B-7195-47C4-89FE-790D24DCCBB8}" sibTransId="{89F97CEE-6462-4CA1-87BE-009B6851A5FD}"/>
    <dgm:cxn modelId="{B6D66AFF-7DA3-464C-8258-483BBD664A25}" type="presOf" srcId="{C63DC31F-B222-4774-84B7-DBD63B77CC01}" destId="{2B2087DF-3BAA-4215-A763-C4455F46F56F}" srcOrd="0" destOrd="0" presId="urn:microsoft.com/office/officeart/2008/layout/LinedList"/>
    <dgm:cxn modelId="{0738767F-3DF8-4A2D-8846-07A8930694D4}" type="presParOf" srcId="{288E0ECC-75EF-43E4-B163-1BA1B21812C4}" destId="{41C4CCEA-3F2D-4F05-B65E-0BB289BE4166}" srcOrd="0" destOrd="0" presId="urn:microsoft.com/office/officeart/2008/layout/LinedList"/>
    <dgm:cxn modelId="{7D698FEE-72CE-4224-93E9-AD8180D49561}" type="presParOf" srcId="{288E0ECC-75EF-43E4-B163-1BA1B21812C4}" destId="{6F49DEAB-B7A0-46DD-892E-C53B5AA5441F}" srcOrd="1" destOrd="0" presId="urn:microsoft.com/office/officeart/2008/layout/LinedList"/>
    <dgm:cxn modelId="{642847EF-FB27-4030-9BDC-187EAAD4F979}" type="presParOf" srcId="{6F49DEAB-B7A0-46DD-892E-C53B5AA5441F}" destId="{A7F328DF-5EA8-4A63-81F1-D971A04A92D0}" srcOrd="0" destOrd="0" presId="urn:microsoft.com/office/officeart/2008/layout/LinedList"/>
    <dgm:cxn modelId="{F1FC6EE2-14A5-4BE1-A758-86BCAC7737AD}" type="presParOf" srcId="{6F49DEAB-B7A0-46DD-892E-C53B5AA5441F}" destId="{9366CA78-B4FE-41CC-89B9-A38E986580D7}" srcOrd="1" destOrd="0" presId="urn:microsoft.com/office/officeart/2008/layout/LinedList"/>
    <dgm:cxn modelId="{F710397C-E44C-469B-AF5B-B57519D9AD4E}" type="presParOf" srcId="{288E0ECC-75EF-43E4-B163-1BA1B21812C4}" destId="{4AB7CD85-FFD6-47DA-8C61-0714D489649E}" srcOrd="2" destOrd="0" presId="urn:microsoft.com/office/officeart/2008/layout/LinedList"/>
    <dgm:cxn modelId="{622BE358-A8C5-45D6-B282-4AF3D07DC4CC}" type="presParOf" srcId="{288E0ECC-75EF-43E4-B163-1BA1B21812C4}" destId="{D2E6320A-1892-4097-987A-70307015B304}" srcOrd="3" destOrd="0" presId="urn:microsoft.com/office/officeart/2008/layout/LinedList"/>
    <dgm:cxn modelId="{8B982AEB-551E-41B9-A411-8E9D70F13624}" type="presParOf" srcId="{D2E6320A-1892-4097-987A-70307015B304}" destId="{2B2087DF-3BAA-4215-A763-C4455F46F56F}" srcOrd="0" destOrd="0" presId="urn:microsoft.com/office/officeart/2008/layout/LinedList"/>
    <dgm:cxn modelId="{59D4EC50-367C-4E29-9E65-FD395F4115CE}" type="presParOf" srcId="{D2E6320A-1892-4097-987A-70307015B304}" destId="{076184BB-E537-452C-B703-2EB46661B7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08BDCA2-B4BF-40CC-840D-A031C02F688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C7317FC-F5E9-4A8B-B290-4F3440790756}">
      <dgm:prSet/>
      <dgm:spPr/>
      <dgm:t>
        <a:bodyPr/>
        <a:lstStyle/>
        <a:p>
          <a:r>
            <a:rPr lang="en-GB"/>
            <a:t>Defined under S.6(1) of the Theft Act 1968. </a:t>
          </a:r>
          <a:endParaRPr lang="en-US"/>
        </a:p>
      </dgm:t>
    </dgm:pt>
    <dgm:pt modelId="{8E197168-159A-402B-A613-E54FD9FFD65D}" type="parTrans" cxnId="{DFEE3BD0-9CFD-43C8-8A22-013DAE166455}">
      <dgm:prSet/>
      <dgm:spPr/>
      <dgm:t>
        <a:bodyPr/>
        <a:lstStyle/>
        <a:p>
          <a:endParaRPr lang="en-US"/>
        </a:p>
      </dgm:t>
    </dgm:pt>
    <dgm:pt modelId="{C90A35A2-50B7-4D22-B9AD-6CDA139FAAD3}" type="sibTrans" cxnId="{DFEE3BD0-9CFD-43C8-8A22-013DAE166455}">
      <dgm:prSet/>
      <dgm:spPr/>
      <dgm:t>
        <a:bodyPr/>
        <a:lstStyle/>
        <a:p>
          <a:endParaRPr lang="en-US"/>
        </a:p>
      </dgm:t>
    </dgm:pt>
    <dgm:pt modelId="{ADE70898-32BC-4A08-B4D3-632AC8D0D54A}">
      <dgm:prSet/>
      <dgm:spPr/>
      <dgm:t>
        <a:bodyPr/>
        <a:lstStyle/>
        <a:p>
          <a:r>
            <a:rPr lang="en-GB" dirty="0"/>
            <a:t>R v Cahill [1993] – research and tell the class the meaning of the term ‘’ dispose of it’’. </a:t>
          </a:r>
          <a:endParaRPr lang="en-US" dirty="0"/>
        </a:p>
      </dgm:t>
    </dgm:pt>
    <dgm:pt modelId="{B224718D-8F55-4034-9627-1BC2B570B08C}" type="parTrans" cxnId="{E69B043C-B491-4BA8-87C2-B69C3AFABA9A}">
      <dgm:prSet/>
      <dgm:spPr/>
      <dgm:t>
        <a:bodyPr/>
        <a:lstStyle/>
        <a:p>
          <a:endParaRPr lang="en-US"/>
        </a:p>
      </dgm:t>
    </dgm:pt>
    <dgm:pt modelId="{372B2C08-5BF4-410E-87B2-F753534802C7}" type="sibTrans" cxnId="{E69B043C-B491-4BA8-87C2-B69C3AFABA9A}">
      <dgm:prSet/>
      <dgm:spPr/>
      <dgm:t>
        <a:bodyPr/>
        <a:lstStyle/>
        <a:p>
          <a:endParaRPr lang="en-US"/>
        </a:p>
      </dgm:t>
    </dgm:pt>
    <dgm:pt modelId="{FA4A92F6-4F7F-453A-889B-57AC0BE8A614}">
      <dgm:prSet/>
      <dgm:spPr/>
      <dgm:t>
        <a:bodyPr/>
        <a:lstStyle/>
        <a:p>
          <a:r>
            <a:rPr lang="en-GB"/>
            <a:t>Widened in Dpp v Lavender. </a:t>
          </a:r>
          <a:endParaRPr lang="en-US"/>
        </a:p>
      </dgm:t>
    </dgm:pt>
    <dgm:pt modelId="{6AE0084B-0A85-4936-86E8-DA42BC3FCCF0}" type="parTrans" cxnId="{33B3FEB2-E491-4FFA-B827-3F67CE466560}">
      <dgm:prSet/>
      <dgm:spPr/>
      <dgm:t>
        <a:bodyPr/>
        <a:lstStyle/>
        <a:p>
          <a:endParaRPr lang="en-US"/>
        </a:p>
      </dgm:t>
    </dgm:pt>
    <dgm:pt modelId="{B9539F7A-AB77-45E0-8C8C-28C418E4E2EE}" type="sibTrans" cxnId="{33B3FEB2-E491-4FFA-B827-3F67CE466560}">
      <dgm:prSet/>
      <dgm:spPr/>
      <dgm:t>
        <a:bodyPr/>
        <a:lstStyle/>
        <a:p>
          <a:endParaRPr lang="en-US"/>
        </a:p>
      </dgm:t>
    </dgm:pt>
    <dgm:pt modelId="{F594AEC9-8F50-40D3-8CF7-6036F9EFED53}">
      <dgm:prSet/>
      <dgm:spPr/>
      <dgm:t>
        <a:bodyPr/>
        <a:lstStyle/>
        <a:p>
          <a:r>
            <a:rPr lang="en-GB"/>
            <a:t>R v Marshall [1988] – intention to permanently deprive London underground of payement. </a:t>
          </a:r>
          <a:endParaRPr lang="en-US"/>
        </a:p>
      </dgm:t>
    </dgm:pt>
    <dgm:pt modelId="{DA65D0AF-EE6F-4445-9887-DC29FCEB4540}" type="parTrans" cxnId="{C8BC439C-55E4-45F7-A808-8497D6E55FD1}">
      <dgm:prSet/>
      <dgm:spPr/>
      <dgm:t>
        <a:bodyPr/>
        <a:lstStyle/>
        <a:p>
          <a:endParaRPr lang="en-US"/>
        </a:p>
      </dgm:t>
    </dgm:pt>
    <dgm:pt modelId="{5A80E6E4-CB8B-40DA-BDE6-B0D4B49E42F0}" type="sibTrans" cxnId="{C8BC439C-55E4-45F7-A808-8497D6E55FD1}">
      <dgm:prSet/>
      <dgm:spPr/>
      <dgm:t>
        <a:bodyPr/>
        <a:lstStyle/>
        <a:p>
          <a:endParaRPr lang="en-US"/>
        </a:p>
      </dgm:t>
    </dgm:pt>
    <dgm:pt modelId="{FEE8CFF5-F551-4831-9164-F2D7DF980EBA}" type="pres">
      <dgm:prSet presAssocID="{508BDCA2-B4BF-40CC-840D-A031C02F6880}" presName="linear" presStyleCnt="0">
        <dgm:presLayoutVars>
          <dgm:animLvl val="lvl"/>
          <dgm:resizeHandles val="exact"/>
        </dgm:presLayoutVars>
      </dgm:prSet>
      <dgm:spPr/>
    </dgm:pt>
    <dgm:pt modelId="{34D4B593-A521-4C62-B768-415DC69BAC1A}" type="pres">
      <dgm:prSet presAssocID="{AC7317FC-F5E9-4A8B-B290-4F3440790756}" presName="parentText" presStyleLbl="node1" presStyleIdx="0" presStyleCnt="4">
        <dgm:presLayoutVars>
          <dgm:chMax val="0"/>
          <dgm:bulletEnabled val="1"/>
        </dgm:presLayoutVars>
      </dgm:prSet>
      <dgm:spPr/>
    </dgm:pt>
    <dgm:pt modelId="{448F91D7-8545-4751-A933-DD657B122912}" type="pres">
      <dgm:prSet presAssocID="{C90A35A2-50B7-4D22-B9AD-6CDA139FAAD3}" presName="spacer" presStyleCnt="0"/>
      <dgm:spPr/>
    </dgm:pt>
    <dgm:pt modelId="{009DE800-95D2-4549-82AC-9F3C58F5208D}" type="pres">
      <dgm:prSet presAssocID="{ADE70898-32BC-4A08-B4D3-632AC8D0D54A}" presName="parentText" presStyleLbl="node1" presStyleIdx="1" presStyleCnt="4" custLinFactNeighborX="-1009" custLinFactNeighborY="-11892">
        <dgm:presLayoutVars>
          <dgm:chMax val="0"/>
          <dgm:bulletEnabled val="1"/>
        </dgm:presLayoutVars>
      </dgm:prSet>
      <dgm:spPr/>
    </dgm:pt>
    <dgm:pt modelId="{563C825F-7E51-4FD4-8299-4A5F8B19664E}" type="pres">
      <dgm:prSet presAssocID="{372B2C08-5BF4-410E-87B2-F753534802C7}" presName="spacer" presStyleCnt="0"/>
      <dgm:spPr/>
    </dgm:pt>
    <dgm:pt modelId="{5D5C68FE-71CB-4CA3-82A2-4D5D306F5EBA}" type="pres">
      <dgm:prSet presAssocID="{FA4A92F6-4F7F-453A-889B-57AC0BE8A614}" presName="parentText" presStyleLbl="node1" presStyleIdx="2" presStyleCnt="4">
        <dgm:presLayoutVars>
          <dgm:chMax val="0"/>
          <dgm:bulletEnabled val="1"/>
        </dgm:presLayoutVars>
      </dgm:prSet>
      <dgm:spPr/>
    </dgm:pt>
    <dgm:pt modelId="{5178D5B8-8830-45C5-8023-FB4B7B246604}" type="pres">
      <dgm:prSet presAssocID="{B9539F7A-AB77-45E0-8C8C-28C418E4E2EE}" presName="spacer" presStyleCnt="0"/>
      <dgm:spPr/>
    </dgm:pt>
    <dgm:pt modelId="{D6C5D950-B76D-4B9B-9C20-B06043EA43B6}" type="pres">
      <dgm:prSet presAssocID="{F594AEC9-8F50-40D3-8CF7-6036F9EFED53}" presName="parentText" presStyleLbl="node1" presStyleIdx="3" presStyleCnt="4">
        <dgm:presLayoutVars>
          <dgm:chMax val="0"/>
          <dgm:bulletEnabled val="1"/>
        </dgm:presLayoutVars>
      </dgm:prSet>
      <dgm:spPr/>
    </dgm:pt>
  </dgm:ptLst>
  <dgm:cxnLst>
    <dgm:cxn modelId="{AD89B001-4758-482D-B7BD-529C1973BD7C}" type="presOf" srcId="{FA4A92F6-4F7F-453A-889B-57AC0BE8A614}" destId="{5D5C68FE-71CB-4CA3-82A2-4D5D306F5EBA}" srcOrd="0" destOrd="0" presId="urn:microsoft.com/office/officeart/2005/8/layout/vList2"/>
    <dgm:cxn modelId="{B8661F17-4070-4621-B62E-53276A8EFD51}" type="presOf" srcId="{AC7317FC-F5E9-4A8B-B290-4F3440790756}" destId="{34D4B593-A521-4C62-B768-415DC69BAC1A}" srcOrd="0" destOrd="0" presId="urn:microsoft.com/office/officeart/2005/8/layout/vList2"/>
    <dgm:cxn modelId="{E69B043C-B491-4BA8-87C2-B69C3AFABA9A}" srcId="{508BDCA2-B4BF-40CC-840D-A031C02F6880}" destId="{ADE70898-32BC-4A08-B4D3-632AC8D0D54A}" srcOrd="1" destOrd="0" parTransId="{B224718D-8F55-4034-9627-1BC2B570B08C}" sibTransId="{372B2C08-5BF4-410E-87B2-F753534802C7}"/>
    <dgm:cxn modelId="{E8504892-424F-47F5-9596-F459F817513A}" type="presOf" srcId="{508BDCA2-B4BF-40CC-840D-A031C02F6880}" destId="{FEE8CFF5-F551-4831-9164-F2D7DF980EBA}" srcOrd="0" destOrd="0" presId="urn:microsoft.com/office/officeart/2005/8/layout/vList2"/>
    <dgm:cxn modelId="{C8BC439C-55E4-45F7-A808-8497D6E55FD1}" srcId="{508BDCA2-B4BF-40CC-840D-A031C02F6880}" destId="{F594AEC9-8F50-40D3-8CF7-6036F9EFED53}" srcOrd="3" destOrd="0" parTransId="{DA65D0AF-EE6F-4445-9887-DC29FCEB4540}" sibTransId="{5A80E6E4-CB8B-40DA-BDE6-B0D4B49E42F0}"/>
    <dgm:cxn modelId="{33B3FEB2-E491-4FFA-B827-3F67CE466560}" srcId="{508BDCA2-B4BF-40CC-840D-A031C02F6880}" destId="{FA4A92F6-4F7F-453A-889B-57AC0BE8A614}" srcOrd="2" destOrd="0" parTransId="{6AE0084B-0A85-4936-86E8-DA42BC3FCCF0}" sibTransId="{B9539F7A-AB77-45E0-8C8C-28C418E4E2EE}"/>
    <dgm:cxn modelId="{DFEE3BD0-9CFD-43C8-8A22-013DAE166455}" srcId="{508BDCA2-B4BF-40CC-840D-A031C02F6880}" destId="{AC7317FC-F5E9-4A8B-B290-4F3440790756}" srcOrd="0" destOrd="0" parTransId="{8E197168-159A-402B-A613-E54FD9FFD65D}" sibTransId="{C90A35A2-50B7-4D22-B9AD-6CDA139FAAD3}"/>
    <dgm:cxn modelId="{1A8B9AD5-76D6-4A76-991E-3873F6D7EA90}" type="presOf" srcId="{F594AEC9-8F50-40D3-8CF7-6036F9EFED53}" destId="{D6C5D950-B76D-4B9B-9C20-B06043EA43B6}" srcOrd="0" destOrd="0" presId="urn:microsoft.com/office/officeart/2005/8/layout/vList2"/>
    <dgm:cxn modelId="{3C1962DD-0EEA-4251-B794-8E08E09EE318}" type="presOf" srcId="{ADE70898-32BC-4A08-B4D3-632AC8D0D54A}" destId="{009DE800-95D2-4549-82AC-9F3C58F5208D}" srcOrd="0" destOrd="0" presId="urn:microsoft.com/office/officeart/2005/8/layout/vList2"/>
    <dgm:cxn modelId="{2D0068B7-2CF8-4907-954A-B912A701705A}" type="presParOf" srcId="{FEE8CFF5-F551-4831-9164-F2D7DF980EBA}" destId="{34D4B593-A521-4C62-B768-415DC69BAC1A}" srcOrd="0" destOrd="0" presId="urn:microsoft.com/office/officeart/2005/8/layout/vList2"/>
    <dgm:cxn modelId="{DF9EC9B2-3257-4307-8D81-C0BAE12ACCFD}" type="presParOf" srcId="{FEE8CFF5-F551-4831-9164-F2D7DF980EBA}" destId="{448F91D7-8545-4751-A933-DD657B122912}" srcOrd="1" destOrd="0" presId="urn:microsoft.com/office/officeart/2005/8/layout/vList2"/>
    <dgm:cxn modelId="{B0656CF2-C0F3-4607-AD70-7238027335F4}" type="presParOf" srcId="{FEE8CFF5-F551-4831-9164-F2D7DF980EBA}" destId="{009DE800-95D2-4549-82AC-9F3C58F5208D}" srcOrd="2" destOrd="0" presId="urn:microsoft.com/office/officeart/2005/8/layout/vList2"/>
    <dgm:cxn modelId="{B1A563CA-F2F5-4E19-A87E-FE378C9990AF}" type="presParOf" srcId="{FEE8CFF5-F551-4831-9164-F2D7DF980EBA}" destId="{563C825F-7E51-4FD4-8299-4A5F8B19664E}" srcOrd="3" destOrd="0" presId="urn:microsoft.com/office/officeart/2005/8/layout/vList2"/>
    <dgm:cxn modelId="{182D88C2-0A7F-4201-B0E8-D1BA8BC2F600}" type="presParOf" srcId="{FEE8CFF5-F551-4831-9164-F2D7DF980EBA}" destId="{5D5C68FE-71CB-4CA3-82A2-4D5D306F5EBA}" srcOrd="4" destOrd="0" presId="urn:microsoft.com/office/officeart/2005/8/layout/vList2"/>
    <dgm:cxn modelId="{C28388D7-1A11-4AD5-914D-6F53976F5DE2}" type="presParOf" srcId="{FEE8CFF5-F551-4831-9164-F2D7DF980EBA}" destId="{5178D5B8-8830-45C5-8023-FB4B7B246604}" srcOrd="5" destOrd="0" presId="urn:microsoft.com/office/officeart/2005/8/layout/vList2"/>
    <dgm:cxn modelId="{2310EA35-3CBB-4A57-90AE-7CE6175A4D80}" type="presParOf" srcId="{FEE8CFF5-F551-4831-9164-F2D7DF980EBA}" destId="{D6C5D950-B76D-4B9B-9C20-B06043EA43B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A499275-EF46-4F06-9DD7-0AB125A3048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9AD1566-743B-42FA-995B-6BC4590EDC0D}">
      <dgm:prSet/>
      <dgm:spPr/>
      <dgm:t>
        <a:bodyPr/>
        <a:lstStyle/>
        <a:p>
          <a:r>
            <a:rPr lang="en-GB"/>
            <a:t>R v Vinall [2012] </a:t>
          </a:r>
          <a:endParaRPr lang="en-US"/>
        </a:p>
      </dgm:t>
    </dgm:pt>
    <dgm:pt modelId="{CEDE2E2C-52D5-4350-A42A-3D804260B09C}" type="parTrans" cxnId="{98738E3C-A0F1-4420-A70A-8A4DFDCAAC10}">
      <dgm:prSet/>
      <dgm:spPr/>
      <dgm:t>
        <a:bodyPr/>
        <a:lstStyle/>
        <a:p>
          <a:endParaRPr lang="en-US"/>
        </a:p>
      </dgm:t>
    </dgm:pt>
    <dgm:pt modelId="{78BD2F85-B364-402D-9A7A-C596D4977A82}" type="sibTrans" cxnId="{98738E3C-A0F1-4420-A70A-8A4DFDCAAC10}">
      <dgm:prSet/>
      <dgm:spPr/>
      <dgm:t>
        <a:bodyPr/>
        <a:lstStyle/>
        <a:p>
          <a:endParaRPr lang="en-US"/>
        </a:p>
      </dgm:t>
    </dgm:pt>
    <dgm:pt modelId="{2748D39A-6035-4810-A3DB-0C8EF89CB78B}">
      <dgm:prSet/>
      <dgm:spPr/>
      <dgm:t>
        <a:bodyPr/>
        <a:lstStyle/>
        <a:p>
          <a:r>
            <a:rPr lang="en-GB"/>
            <a:t>Putting conditions on returning property could be classed as an intention to permanently deprive. </a:t>
          </a:r>
          <a:endParaRPr lang="en-US"/>
        </a:p>
      </dgm:t>
    </dgm:pt>
    <dgm:pt modelId="{EBE51C2E-89BD-42B0-A07D-C5254D414821}" type="parTrans" cxnId="{368B0900-6E22-4613-BB5E-8B70A5D6550C}">
      <dgm:prSet/>
      <dgm:spPr/>
      <dgm:t>
        <a:bodyPr/>
        <a:lstStyle/>
        <a:p>
          <a:endParaRPr lang="en-US"/>
        </a:p>
      </dgm:t>
    </dgm:pt>
    <dgm:pt modelId="{5E4EC32C-9F5D-4DF8-88DD-B28CD6FD45F6}" type="sibTrans" cxnId="{368B0900-6E22-4613-BB5E-8B70A5D6550C}">
      <dgm:prSet/>
      <dgm:spPr/>
      <dgm:t>
        <a:bodyPr/>
        <a:lstStyle/>
        <a:p>
          <a:endParaRPr lang="en-US"/>
        </a:p>
      </dgm:t>
    </dgm:pt>
    <dgm:pt modelId="{B4D2936B-296B-42D5-A9FE-E5F62C2FECFC}">
      <dgm:prSet/>
      <dgm:spPr/>
      <dgm:t>
        <a:bodyPr/>
        <a:lstStyle/>
        <a:p>
          <a:r>
            <a:rPr lang="en-GB"/>
            <a:t>Conditional intention – wanted to steal because worth something but did not. </a:t>
          </a:r>
          <a:endParaRPr lang="en-US"/>
        </a:p>
      </dgm:t>
    </dgm:pt>
    <dgm:pt modelId="{3372F1F6-F8B9-4554-92A8-7B1B50B5248A}" type="parTrans" cxnId="{9E62D8CC-F7EA-4250-B858-5573937C2C00}">
      <dgm:prSet/>
      <dgm:spPr/>
      <dgm:t>
        <a:bodyPr/>
        <a:lstStyle/>
        <a:p>
          <a:endParaRPr lang="en-US"/>
        </a:p>
      </dgm:t>
    </dgm:pt>
    <dgm:pt modelId="{271EB2E1-5128-403E-B357-E2B8DA9DCD14}" type="sibTrans" cxnId="{9E62D8CC-F7EA-4250-B858-5573937C2C00}">
      <dgm:prSet/>
      <dgm:spPr/>
      <dgm:t>
        <a:bodyPr/>
        <a:lstStyle/>
        <a:p>
          <a:endParaRPr lang="en-US"/>
        </a:p>
      </dgm:t>
    </dgm:pt>
    <dgm:pt modelId="{1F5A2453-3030-4E7A-B485-E02CEE8F51AA}">
      <dgm:prSet/>
      <dgm:spPr/>
      <dgm:t>
        <a:bodyPr/>
        <a:lstStyle/>
        <a:p>
          <a:r>
            <a:rPr lang="en-GB"/>
            <a:t>R v Easom – Police officers bag, string, nothing worth stealing – No theft. </a:t>
          </a:r>
          <a:endParaRPr lang="en-US"/>
        </a:p>
      </dgm:t>
    </dgm:pt>
    <dgm:pt modelId="{B5638600-AE1F-4B99-A3E6-D40D236D6C48}" type="parTrans" cxnId="{6A38C331-553B-43CE-A51C-4BBEE936076E}">
      <dgm:prSet/>
      <dgm:spPr/>
      <dgm:t>
        <a:bodyPr/>
        <a:lstStyle/>
        <a:p>
          <a:endParaRPr lang="en-US"/>
        </a:p>
      </dgm:t>
    </dgm:pt>
    <dgm:pt modelId="{FB3A8A8C-1ABB-45C0-8719-755A38527319}" type="sibTrans" cxnId="{6A38C331-553B-43CE-A51C-4BBEE936076E}">
      <dgm:prSet/>
      <dgm:spPr/>
      <dgm:t>
        <a:bodyPr/>
        <a:lstStyle/>
        <a:p>
          <a:endParaRPr lang="en-US"/>
        </a:p>
      </dgm:t>
    </dgm:pt>
    <dgm:pt modelId="{64167D33-2AA5-4664-8664-C28691F22669}" type="pres">
      <dgm:prSet presAssocID="{9A499275-EF46-4F06-9DD7-0AB125A30485}" presName="linear" presStyleCnt="0">
        <dgm:presLayoutVars>
          <dgm:animLvl val="lvl"/>
          <dgm:resizeHandles val="exact"/>
        </dgm:presLayoutVars>
      </dgm:prSet>
      <dgm:spPr/>
    </dgm:pt>
    <dgm:pt modelId="{15F6CFA3-0B2B-4419-8A64-086B8119D4AE}" type="pres">
      <dgm:prSet presAssocID="{A9AD1566-743B-42FA-995B-6BC4590EDC0D}" presName="parentText" presStyleLbl="node1" presStyleIdx="0" presStyleCnt="4">
        <dgm:presLayoutVars>
          <dgm:chMax val="0"/>
          <dgm:bulletEnabled val="1"/>
        </dgm:presLayoutVars>
      </dgm:prSet>
      <dgm:spPr/>
    </dgm:pt>
    <dgm:pt modelId="{794C731C-3738-4CBA-AA61-DB8ABBF016FA}" type="pres">
      <dgm:prSet presAssocID="{78BD2F85-B364-402D-9A7A-C596D4977A82}" presName="spacer" presStyleCnt="0"/>
      <dgm:spPr/>
    </dgm:pt>
    <dgm:pt modelId="{DBB76187-C720-481D-9E5A-F45D9D7B59F7}" type="pres">
      <dgm:prSet presAssocID="{2748D39A-6035-4810-A3DB-0C8EF89CB78B}" presName="parentText" presStyleLbl="node1" presStyleIdx="1" presStyleCnt="4">
        <dgm:presLayoutVars>
          <dgm:chMax val="0"/>
          <dgm:bulletEnabled val="1"/>
        </dgm:presLayoutVars>
      </dgm:prSet>
      <dgm:spPr/>
    </dgm:pt>
    <dgm:pt modelId="{437CB080-070C-4301-9BFC-74020CA2C25A}" type="pres">
      <dgm:prSet presAssocID="{5E4EC32C-9F5D-4DF8-88DD-B28CD6FD45F6}" presName="spacer" presStyleCnt="0"/>
      <dgm:spPr/>
    </dgm:pt>
    <dgm:pt modelId="{0620182B-3563-4FF8-AED3-08CBE951E47B}" type="pres">
      <dgm:prSet presAssocID="{B4D2936B-296B-42D5-A9FE-E5F62C2FECFC}" presName="parentText" presStyleLbl="node1" presStyleIdx="2" presStyleCnt="4">
        <dgm:presLayoutVars>
          <dgm:chMax val="0"/>
          <dgm:bulletEnabled val="1"/>
        </dgm:presLayoutVars>
      </dgm:prSet>
      <dgm:spPr/>
    </dgm:pt>
    <dgm:pt modelId="{90ED53A5-2809-430D-B8EB-6056A5AAF4C0}" type="pres">
      <dgm:prSet presAssocID="{271EB2E1-5128-403E-B357-E2B8DA9DCD14}" presName="spacer" presStyleCnt="0"/>
      <dgm:spPr/>
    </dgm:pt>
    <dgm:pt modelId="{C26A149B-DA21-4F15-84D1-1BE6191F953B}" type="pres">
      <dgm:prSet presAssocID="{1F5A2453-3030-4E7A-B485-E02CEE8F51AA}" presName="parentText" presStyleLbl="node1" presStyleIdx="3" presStyleCnt="4">
        <dgm:presLayoutVars>
          <dgm:chMax val="0"/>
          <dgm:bulletEnabled val="1"/>
        </dgm:presLayoutVars>
      </dgm:prSet>
      <dgm:spPr/>
    </dgm:pt>
  </dgm:ptLst>
  <dgm:cxnLst>
    <dgm:cxn modelId="{368B0900-6E22-4613-BB5E-8B70A5D6550C}" srcId="{9A499275-EF46-4F06-9DD7-0AB125A30485}" destId="{2748D39A-6035-4810-A3DB-0C8EF89CB78B}" srcOrd="1" destOrd="0" parTransId="{EBE51C2E-89BD-42B0-A07D-C5254D414821}" sibTransId="{5E4EC32C-9F5D-4DF8-88DD-B28CD6FD45F6}"/>
    <dgm:cxn modelId="{F7F33204-1264-49CE-A048-FA31AAFCB725}" type="presOf" srcId="{A9AD1566-743B-42FA-995B-6BC4590EDC0D}" destId="{15F6CFA3-0B2B-4419-8A64-086B8119D4AE}" srcOrd="0" destOrd="0" presId="urn:microsoft.com/office/officeart/2005/8/layout/vList2"/>
    <dgm:cxn modelId="{DB0F1522-399D-4C6B-8C44-32E9AF8DBA90}" type="presOf" srcId="{2748D39A-6035-4810-A3DB-0C8EF89CB78B}" destId="{DBB76187-C720-481D-9E5A-F45D9D7B59F7}" srcOrd="0" destOrd="0" presId="urn:microsoft.com/office/officeart/2005/8/layout/vList2"/>
    <dgm:cxn modelId="{6A38C331-553B-43CE-A51C-4BBEE936076E}" srcId="{9A499275-EF46-4F06-9DD7-0AB125A30485}" destId="{1F5A2453-3030-4E7A-B485-E02CEE8F51AA}" srcOrd="3" destOrd="0" parTransId="{B5638600-AE1F-4B99-A3E6-D40D236D6C48}" sibTransId="{FB3A8A8C-1ABB-45C0-8719-755A38527319}"/>
    <dgm:cxn modelId="{98738E3C-A0F1-4420-A70A-8A4DFDCAAC10}" srcId="{9A499275-EF46-4F06-9DD7-0AB125A30485}" destId="{A9AD1566-743B-42FA-995B-6BC4590EDC0D}" srcOrd="0" destOrd="0" parTransId="{CEDE2E2C-52D5-4350-A42A-3D804260B09C}" sibTransId="{78BD2F85-B364-402D-9A7A-C596D4977A82}"/>
    <dgm:cxn modelId="{4C254544-197A-4802-9AFF-61955A775396}" type="presOf" srcId="{1F5A2453-3030-4E7A-B485-E02CEE8F51AA}" destId="{C26A149B-DA21-4F15-84D1-1BE6191F953B}" srcOrd="0" destOrd="0" presId="urn:microsoft.com/office/officeart/2005/8/layout/vList2"/>
    <dgm:cxn modelId="{24CEB457-6DAE-4CBB-840D-5C64CCB2255D}" type="presOf" srcId="{B4D2936B-296B-42D5-A9FE-E5F62C2FECFC}" destId="{0620182B-3563-4FF8-AED3-08CBE951E47B}" srcOrd="0" destOrd="0" presId="urn:microsoft.com/office/officeart/2005/8/layout/vList2"/>
    <dgm:cxn modelId="{9E62D8CC-F7EA-4250-B858-5573937C2C00}" srcId="{9A499275-EF46-4F06-9DD7-0AB125A30485}" destId="{B4D2936B-296B-42D5-A9FE-E5F62C2FECFC}" srcOrd="2" destOrd="0" parTransId="{3372F1F6-F8B9-4554-92A8-7B1B50B5248A}" sibTransId="{271EB2E1-5128-403E-B357-E2B8DA9DCD14}"/>
    <dgm:cxn modelId="{32A930F9-85B1-42BD-A89C-0D82D3013032}" type="presOf" srcId="{9A499275-EF46-4F06-9DD7-0AB125A30485}" destId="{64167D33-2AA5-4664-8664-C28691F22669}" srcOrd="0" destOrd="0" presId="urn:microsoft.com/office/officeart/2005/8/layout/vList2"/>
    <dgm:cxn modelId="{FE00ED33-8F36-4243-A1C8-89FAFDC7A934}" type="presParOf" srcId="{64167D33-2AA5-4664-8664-C28691F22669}" destId="{15F6CFA3-0B2B-4419-8A64-086B8119D4AE}" srcOrd="0" destOrd="0" presId="urn:microsoft.com/office/officeart/2005/8/layout/vList2"/>
    <dgm:cxn modelId="{2A618AF8-A390-47D2-B348-2E4736088FED}" type="presParOf" srcId="{64167D33-2AA5-4664-8664-C28691F22669}" destId="{794C731C-3738-4CBA-AA61-DB8ABBF016FA}" srcOrd="1" destOrd="0" presId="urn:microsoft.com/office/officeart/2005/8/layout/vList2"/>
    <dgm:cxn modelId="{6827E091-BACB-4D48-9318-E22A47EEDC13}" type="presParOf" srcId="{64167D33-2AA5-4664-8664-C28691F22669}" destId="{DBB76187-C720-481D-9E5A-F45D9D7B59F7}" srcOrd="2" destOrd="0" presId="urn:microsoft.com/office/officeart/2005/8/layout/vList2"/>
    <dgm:cxn modelId="{2428B797-94E2-4D0E-B0CF-5AB8E61D73A7}" type="presParOf" srcId="{64167D33-2AA5-4664-8664-C28691F22669}" destId="{437CB080-070C-4301-9BFC-74020CA2C25A}" srcOrd="3" destOrd="0" presId="urn:microsoft.com/office/officeart/2005/8/layout/vList2"/>
    <dgm:cxn modelId="{E3966F6A-6DD2-4C56-A9FE-C971B57BADA0}" type="presParOf" srcId="{64167D33-2AA5-4664-8664-C28691F22669}" destId="{0620182B-3563-4FF8-AED3-08CBE951E47B}" srcOrd="4" destOrd="0" presId="urn:microsoft.com/office/officeart/2005/8/layout/vList2"/>
    <dgm:cxn modelId="{C2B57525-DC9A-47EA-BE11-44DCE6E1C0EF}" type="presParOf" srcId="{64167D33-2AA5-4664-8664-C28691F22669}" destId="{90ED53A5-2809-430D-B8EB-6056A5AAF4C0}" srcOrd="5" destOrd="0" presId="urn:microsoft.com/office/officeart/2005/8/layout/vList2"/>
    <dgm:cxn modelId="{1963E1D6-6433-4B76-A6F6-DDEDCC3C4B72}" type="presParOf" srcId="{64167D33-2AA5-4664-8664-C28691F22669}" destId="{C26A149B-DA21-4F15-84D1-1BE6191F953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DE72B48-9977-4BA5-ACB2-123ADB8727C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866DE8F-D3BE-4A80-B104-CBE51DF50DD3}">
      <dgm:prSet/>
      <dgm:spPr/>
      <dgm:t>
        <a:bodyPr/>
        <a:lstStyle/>
        <a:p>
          <a:r>
            <a:rPr lang="en-GB" dirty="0"/>
            <a:t>On the 19</a:t>
          </a:r>
          <a:r>
            <a:rPr lang="en-GB" baseline="30000" dirty="0"/>
            <a:t>th</a:t>
          </a:r>
          <a:r>
            <a:rPr lang="en-GB" dirty="0"/>
            <a:t> of March 2023 Mark left his house and entered a campervan which appeared to be abandoned. The campervan still had keys in it. The individual drove the car. He was later stopped by the police and explained the circumstances. </a:t>
          </a:r>
          <a:endParaRPr lang="en-US" dirty="0"/>
        </a:p>
      </dgm:t>
    </dgm:pt>
    <dgm:pt modelId="{2C49A5DF-45CB-4642-9755-BD66B94F250C}" type="parTrans" cxnId="{6C85B767-B6CA-453B-A701-7B1E9A34566C}">
      <dgm:prSet/>
      <dgm:spPr/>
      <dgm:t>
        <a:bodyPr/>
        <a:lstStyle/>
        <a:p>
          <a:endParaRPr lang="en-US"/>
        </a:p>
      </dgm:t>
    </dgm:pt>
    <dgm:pt modelId="{9DAC44A2-E9FD-4887-9368-F5FA7AD381DE}" type="sibTrans" cxnId="{6C85B767-B6CA-453B-A701-7B1E9A34566C}">
      <dgm:prSet/>
      <dgm:spPr/>
      <dgm:t>
        <a:bodyPr/>
        <a:lstStyle/>
        <a:p>
          <a:endParaRPr lang="en-US"/>
        </a:p>
      </dgm:t>
    </dgm:pt>
    <dgm:pt modelId="{07ADEE80-6ED4-47B5-B82C-02EA7794F169}">
      <dgm:prSet/>
      <dgm:spPr/>
      <dgm:t>
        <a:bodyPr/>
        <a:lstStyle/>
        <a:p>
          <a:r>
            <a:rPr lang="en-GB"/>
            <a:t>Go through the Theft Act 1968 and everything we have discussed. Is this theft? </a:t>
          </a:r>
          <a:endParaRPr lang="en-US"/>
        </a:p>
      </dgm:t>
    </dgm:pt>
    <dgm:pt modelId="{50395CB1-D630-427C-98A7-CF1DD7D81333}" type="parTrans" cxnId="{C29AF97E-6F74-4BE6-BDC8-334C91CD3D0D}">
      <dgm:prSet/>
      <dgm:spPr/>
      <dgm:t>
        <a:bodyPr/>
        <a:lstStyle/>
        <a:p>
          <a:endParaRPr lang="en-US"/>
        </a:p>
      </dgm:t>
    </dgm:pt>
    <dgm:pt modelId="{7FED778A-6F0F-4DA2-8A16-BFFE59308F01}" type="sibTrans" cxnId="{C29AF97E-6F74-4BE6-BDC8-334C91CD3D0D}">
      <dgm:prSet/>
      <dgm:spPr/>
      <dgm:t>
        <a:bodyPr/>
        <a:lstStyle/>
        <a:p>
          <a:endParaRPr lang="en-US"/>
        </a:p>
      </dgm:t>
    </dgm:pt>
    <dgm:pt modelId="{834C1004-AD4A-45B5-84FE-942DA7506554}" type="pres">
      <dgm:prSet presAssocID="{4DE72B48-9977-4BA5-ACB2-123ADB8727C4}" presName="vert0" presStyleCnt="0">
        <dgm:presLayoutVars>
          <dgm:dir/>
          <dgm:animOne val="branch"/>
          <dgm:animLvl val="lvl"/>
        </dgm:presLayoutVars>
      </dgm:prSet>
      <dgm:spPr/>
    </dgm:pt>
    <dgm:pt modelId="{C86200F9-BA44-4D84-90FC-1AD4D6B81C50}" type="pres">
      <dgm:prSet presAssocID="{C866DE8F-D3BE-4A80-B104-CBE51DF50DD3}" presName="thickLine" presStyleLbl="alignNode1" presStyleIdx="0" presStyleCnt="2"/>
      <dgm:spPr/>
    </dgm:pt>
    <dgm:pt modelId="{B61A4722-937A-46F0-9D2D-DDFA3A7DE620}" type="pres">
      <dgm:prSet presAssocID="{C866DE8F-D3BE-4A80-B104-CBE51DF50DD3}" presName="horz1" presStyleCnt="0"/>
      <dgm:spPr/>
    </dgm:pt>
    <dgm:pt modelId="{12A51ECF-E871-43D2-88A0-DB42E709EE85}" type="pres">
      <dgm:prSet presAssocID="{C866DE8F-D3BE-4A80-B104-CBE51DF50DD3}" presName="tx1" presStyleLbl="revTx" presStyleIdx="0" presStyleCnt="2"/>
      <dgm:spPr/>
    </dgm:pt>
    <dgm:pt modelId="{7B389FAD-EA44-42D4-AA8D-9E0190F57F98}" type="pres">
      <dgm:prSet presAssocID="{C866DE8F-D3BE-4A80-B104-CBE51DF50DD3}" presName="vert1" presStyleCnt="0"/>
      <dgm:spPr/>
    </dgm:pt>
    <dgm:pt modelId="{6CF65469-F480-4AF9-8CD9-BA12F7D4D475}" type="pres">
      <dgm:prSet presAssocID="{07ADEE80-6ED4-47B5-B82C-02EA7794F169}" presName="thickLine" presStyleLbl="alignNode1" presStyleIdx="1" presStyleCnt="2"/>
      <dgm:spPr/>
    </dgm:pt>
    <dgm:pt modelId="{2AF4BA0C-7B68-4133-8622-29FDF6329008}" type="pres">
      <dgm:prSet presAssocID="{07ADEE80-6ED4-47B5-B82C-02EA7794F169}" presName="horz1" presStyleCnt="0"/>
      <dgm:spPr/>
    </dgm:pt>
    <dgm:pt modelId="{F21FF1A2-EED7-4DE1-B89F-16883E78FF22}" type="pres">
      <dgm:prSet presAssocID="{07ADEE80-6ED4-47B5-B82C-02EA7794F169}" presName="tx1" presStyleLbl="revTx" presStyleIdx="1" presStyleCnt="2"/>
      <dgm:spPr/>
    </dgm:pt>
    <dgm:pt modelId="{75B3EDF8-AE16-4A7E-A0EF-117CC38DF17F}" type="pres">
      <dgm:prSet presAssocID="{07ADEE80-6ED4-47B5-B82C-02EA7794F169}" presName="vert1" presStyleCnt="0"/>
      <dgm:spPr/>
    </dgm:pt>
  </dgm:ptLst>
  <dgm:cxnLst>
    <dgm:cxn modelId="{6C85B767-B6CA-453B-A701-7B1E9A34566C}" srcId="{4DE72B48-9977-4BA5-ACB2-123ADB8727C4}" destId="{C866DE8F-D3BE-4A80-B104-CBE51DF50DD3}" srcOrd="0" destOrd="0" parTransId="{2C49A5DF-45CB-4642-9755-BD66B94F250C}" sibTransId="{9DAC44A2-E9FD-4887-9368-F5FA7AD381DE}"/>
    <dgm:cxn modelId="{C29AF97E-6F74-4BE6-BDC8-334C91CD3D0D}" srcId="{4DE72B48-9977-4BA5-ACB2-123ADB8727C4}" destId="{07ADEE80-6ED4-47B5-B82C-02EA7794F169}" srcOrd="1" destOrd="0" parTransId="{50395CB1-D630-427C-98A7-CF1DD7D81333}" sibTransId="{7FED778A-6F0F-4DA2-8A16-BFFE59308F01}"/>
    <dgm:cxn modelId="{8B03448F-BF28-45AE-83F4-2239BF586C11}" type="presOf" srcId="{07ADEE80-6ED4-47B5-B82C-02EA7794F169}" destId="{F21FF1A2-EED7-4DE1-B89F-16883E78FF22}" srcOrd="0" destOrd="0" presId="urn:microsoft.com/office/officeart/2008/layout/LinedList"/>
    <dgm:cxn modelId="{7E07DAA3-F47F-4F60-AB99-2ADC5008C3DC}" type="presOf" srcId="{4DE72B48-9977-4BA5-ACB2-123ADB8727C4}" destId="{834C1004-AD4A-45B5-84FE-942DA7506554}" srcOrd="0" destOrd="0" presId="urn:microsoft.com/office/officeart/2008/layout/LinedList"/>
    <dgm:cxn modelId="{EC1E43F9-D915-46C6-ACB1-659AFDE7D714}" type="presOf" srcId="{C866DE8F-D3BE-4A80-B104-CBE51DF50DD3}" destId="{12A51ECF-E871-43D2-88A0-DB42E709EE85}" srcOrd="0" destOrd="0" presId="urn:microsoft.com/office/officeart/2008/layout/LinedList"/>
    <dgm:cxn modelId="{617FBB8B-5C72-4A33-B0C1-B3117FDFD057}" type="presParOf" srcId="{834C1004-AD4A-45B5-84FE-942DA7506554}" destId="{C86200F9-BA44-4D84-90FC-1AD4D6B81C50}" srcOrd="0" destOrd="0" presId="urn:microsoft.com/office/officeart/2008/layout/LinedList"/>
    <dgm:cxn modelId="{2B6F0222-F624-41AD-BBB8-52BA97395D0E}" type="presParOf" srcId="{834C1004-AD4A-45B5-84FE-942DA7506554}" destId="{B61A4722-937A-46F0-9D2D-DDFA3A7DE620}" srcOrd="1" destOrd="0" presId="urn:microsoft.com/office/officeart/2008/layout/LinedList"/>
    <dgm:cxn modelId="{8816130D-8E04-460A-8509-1E6971CA929C}" type="presParOf" srcId="{B61A4722-937A-46F0-9D2D-DDFA3A7DE620}" destId="{12A51ECF-E871-43D2-88A0-DB42E709EE85}" srcOrd="0" destOrd="0" presId="urn:microsoft.com/office/officeart/2008/layout/LinedList"/>
    <dgm:cxn modelId="{75F9F8F7-D5DC-4851-827A-07DF01E35CD3}" type="presParOf" srcId="{B61A4722-937A-46F0-9D2D-DDFA3A7DE620}" destId="{7B389FAD-EA44-42D4-AA8D-9E0190F57F98}" srcOrd="1" destOrd="0" presId="urn:microsoft.com/office/officeart/2008/layout/LinedList"/>
    <dgm:cxn modelId="{8FB32B96-9D16-4497-93B7-E8B3989FF734}" type="presParOf" srcId="{834C1004-AD4A-45B5-84FE-942DA7506554}" destId="{6CF65469-F480-4AF9-8CD9-BA12F7D4D475}" srcOrd="2" destOrd="0" presId="urn:microsoft.com/office/officeart/2008/layout/LinedList"/>
    <dgm:cxn modelId="{F5BFC403-86FF-4B9A-A4C5-3285FE887245}" type="presParOf" srcId="{834C1004-AD4A-45B5-84FE-942DA7506554}" destId="{2AF4BA0C-7B68-4133-8622-29FDF6329008}" srcOrd="3" destOrd="0" presId="urn:microsoft.com/office/officeart/2008/layout/LinedList"/>
    <dgm:cxn modelId="{173FB661-8519-46EC-8CE9-B1344298DEF9}" type="presParOf" srcId="{2AF4BA0C-7B68-4133-8622-29FDF6329008}" destId="{F21FF1A2-EED7-4DE1-B89F-16883E78FF22}" srcOrd="0" destOrd="0" presId="urn:microsoft.com/office/officeart/2008/layout/LinedList"/>
    <dgm:cxn modelId="{B7D74B75-C936-4A97-83D0-77179857FB21}" type="presParOf" srcId="{2AF4BA0C-7B68-4133-8622-29FDF6329008}" destId="{75B3EDF8-AE16-4A7E-A0EF-117CC38DF17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E6A83D6-B776-4679-8C17-7BA3B667EF63}" type="doc">
      <dgm:prSet loTypeId="urn:microsoft.com/office/officeart/2016/7/layout/RepeatingBendingProcessNew" loCatId="process" qsTypeId="urn:microsoft.com/office/officeart/2005/8/quickstyle/simple4" qsCatId="simple" csTypeId="urn:microsoft.com/office/officeart/2005/8/colors/accent3_2" csCatId="accent3"/>
      <dgm:spPr/>
      <dgm:t>
        <a:bodyPr/>
        <a:lstStyle/>
        <a:p>
          <a:endParaRPr lang="en-US"/>
        </a:p>
      </dgm:t>
    </dgm:pt>
    <dgm:pt modelId="{FF851DF0-8749-47EC-8FF9-A2A453D63E16}">
      <dgm:prSet/>
      <dgm:spPr/>
      <dgm:t>
        <a:bodyPr/>
        <a:lstStyle/>
        <a:p>
          <a:r>
            <a:rPr lang="en-GB"/>
            <a:t>S.1(2) of the Criminal Damage Act 1971. </a:t>
          </a:r>
          <a:endParaRPr lang="en-US"/>
        </a:p>
      </dgm:t>
    </dgm:pt>
    <dgm:pt modelId="{378DDB6E-4F22-4D2E-AF16-2F0E06AACE86}" type="parTrans" cxnId="{71B6F302-A13F-45AD-A198-E64CC07B0E92}">
      <dgm:prSet/>
      <dgm:spPr/>
      <dgm:t>
        <a:bodyPr/>
        <a:lstStyle/>
        <a:p>
          <a:endParaRPr lang="en-US"/>
        </a:p>
      </dgm:t>
    </dgm:pt>
    <dgm:pt modelId="{88E23712-5F14-4BD4-AA86-604BBE140DDC}" type="sibTrans" cxnId="{71B6F302-A13F-45AD-A198-E64CC07B0E92}">
      <dgm:prSet/>
      <dgm:spPr/>
      <dgm:t>
        <a:bodyPr/>
        <a:lstStyle/>
        <a:p>
          <a:endParaRPr lang="en-US"/>
        </a:p>
      </dgm:t>
    </dgm:pt>
    <dgm:pt modelId="{AA5D8D95-52A7-4136-B0C5-A53715C4F453}">
      <dgm:prSet/>
      <dgm:spPr/>
      <dgm:t>
        <a:bodyPr/>
        <a:lstStyle/>
        <a:p>
          <a:r>
            <a:rPr lang="en-GB"/>
            <a:t>Aggravated criminal damage. </a:t>
          </a:r>
          <a:endParaRPr lang="en-US"/>
        </a:p>
      </dgm:t>
    </dgm:pt>
    <dgm:pt modelId="{A0744172-2F99-4A61-B622-54CF466B797A}" type="parTrans" cxnId="{AD89CBA6-0EF2-4998-A132-767DEB61D078}">
      <dgm:prSet/>
      <dgm:spPr/>
      <dgm:t>
        <a:bodyPr/>
        <a:lstStyle/>
        <a:p>
          <a:endParaRPr lang="en-US"/>
        </a:p>
      </dgm:t>
    </dgm:pt>
    <dgm:pt modelId="{0E4BB551-5321-4E7C-81E9-AA22DE4D0596}" type="sibTrans" cxnId="{AD89CBA6-0EF2-4998-A132-767DEB61D078}">
      <dgm:prSet/>
      <dgm:spPr/>
      <dgm:t>
        <a:bodyPr/>
        <a:lstStyle/>
        <a:p>
          <a:endParaRPr lang="en-US"/>
        </a:p>
      </dgm:t>
    </dgm:pt>
    <dgm:pt modelId="{FD0B9073-204A-4E26-A6D3-73BAE4637E4E}">
      <dgm:prSet/>
      <dgm:spPr/>
      <dgm:t>
        <a:bodyPr/>
        <a:lstStyle/>
        <a:p>
          <a:r>
            <a:rPr lang="en-GB"/>
            <a:t>S.4 – Life imprisonment. </a:t>
          </a:r>
          <a:endParaRPr lang="en-US"/>
        </a:p>
      </dgm:t>
    </dgm:pt>
    <dgm:pt modelId="{10A6D314-A4DE-499E-8055-E9681821A6D4}" type="parTrans" cxnId="{F8E31286-4084-4036-85D8-376CE71735CB}">
      <dgm:prSet/>
      <dgm:spPr/>
      <dgm:t>
        <a:bodyPr/>
        <a:lstStyle/>
        <a:p>
          <a:endParaRPr lang="en-US"/>
        </a:p>
      </dgm:t>
    </dgm:pt>
    <dgm:pt modelId="{62B99882-2BEB-4180-A497-A14B0184376C}" type="sibTrans" cxnId="{F8E31286-4084-4036-85D8-376CE71735CB}">
      <dgm:prSet/>
      <dgm:spPr/>
      <dgm:t>
        <a:bodyPr/>
        <a:lstStyle/>
        <a:p>
          <a:endParaRPr lang="en-US"/>
        </a:p>
      </dgm:t>
    </dgm:pt>
    <dgm:pt modelId="{1E1F7A88-2D76-4036-8AB4-F11785F87F2D}">
      <dgm:prSet/>
      <dgm:spPr/>
      <dgm:t>
        <a:bodyPr/>
        <a:lstStyle/>
        <a:p>
          <a:r>
            <a:rPr lang="en-GB"/>
            <a:t>Different to criminal damage. </a:t>
          </a:r>
          <a:endParaRPr lang="en-US"/>
        </a:p>
      </dgm:t>
    </dgm:pt>
    <dgm:pt modelId="{93D58C5D-B04F-46C6-8D83-F815138A6F94}" type="parTrans" cxnId="{47DEB60B-4978-4093-9DA3-6AEE35D3A875}">
      <dgm:prSet/>
      <dgm:spPr/>
      <dgm:t>
        <a:bodyPr/>
        <a:lstStyle/>
        <a:p>
          <a:endParaRPr lang="en-US"/>
        </a:p>
      </dgm:t>
    </dgm:pt>
    <dgm:pt modelId="{EFD818F9-6C39-4249-BDBE-8AB9EAE916CF}" type="sibTrans" cxnId="{47DEB60B-4978-4093-9DA3-6AEE35D3A875}">
      <dgm:prSet/>
      <dgm:spPr/>
      <dgm:t>
        <a:bodyPr/>
        <a:lstStyle/>
        <a:p>
          <a:endParaRPr lang="en-US"/>
        </a:p>
      </dgm:t>
    </dgm:pt>
    <dgm:pt modelId="{AC695B85-0F17-4CA8-8528-C7F0E477389C}">
      <dgm:prSet/>
      <dgm:spPr/>
      <dgm:t>
        <a:bodyPr/>
        <a:lstStyle/>
        <a:p>
          <a:r>
            <a:rPr lang="en-GB"/>
            <a:t>Because of the Actus Reus and Mens rea. </a:t>
          </a:r>
          <a:endParaRPr lang="en-US"/>
        </a:p>
      </dgm:t>
    </dgm:pt>
    <dgm:pt modelId="{4982E7C0-401E-43F3-89B6-AC7C32F6C5D7}" type="parTrans" cxnId="{ECFDC41C-617B-49DB-9887-332D6A92C08F}">
      <dgm:prSet/>
      <dgm:spPr/>
      <dgm:t>
        <a:bodyPr/>
        <a:lstStyle/>
        <a:p>
          <a:endParaRPr lang="en-US"/>
        </a:p>
      </dgm:t>
    </dgm:pt>
    <dgm:pt modelId="{1C130914-9D57-4C2E-BCE4-B4E8A8370C96}" type="sibTrans" cxnId="{ECFDC41C-617B-49DB-9887-332D6A92C08F}">
      <dgm:prSet/>
      <dgm:spPr/>
      <dgm:t>
        <a:bodyPr/>
        <a:lstStyle/>
        <a:p>
          <a:endParaRPr lang="en-US"/>
        </a:p>
      </dgm:t>
    </dgm:pt>
    <dgm:pt modelId="{72B23D5E-D922-413E-AC41-BBC19D9D80F0}">
      <dgm:prSet/>
      <dgm:spPr/>
      <dgm:t>
        <a:bodyPr/>
        <a:lstStyle/>
        <a:p>
          <a:r>
            <a:rPr lang="en-GB"/>
            <a:t>Endanger life. </a:t>
          </a:r>
          <a:endParaRPr lang="en-US"/>
        </a:p>
      </dgm:t>
    </dgm:pt>
    <dgm:pt modelId="{9EFF0503-CE33-4995-9D73-6F5104B054C1}" type="parTrans" cxnId="{00AB392C-D046-4F81-ACD0-077121811EE8}">
      <dgm:prSet/>
      <dgm:spPr/>
      <dgm:t>
        <a:bodyPr/>
        <a:lstStyle/>
        <a:p>
          <a:endParaRPr lang="en-US"/>
        </a:p>
      </dgm:t>
    </dgm:pt>
    <dgm:pt modelId="{5D4F249C-0A13-4FC4-8279-0FFC28F7F849}" type="sibTrans" cxnId="{00AB392C-D046-4F81-ACD0-077121811EE8}">
      <dgm:prSet/>
      <dgm:spPr/>
      <dgm:t>
        <a:bodyPr/>
        <a:lstStyle/>
        <a:p>
          <a:endParaRPr lang="en-US"/>
        </a:p>
      </dgm:t>
    </dgm:pt>
    <dgm:pt modelId="{DE70C72C-51CF-477A-A801-3ED999C2A195}" type="pres">
      <dgm:prSet presAssocID="{FE6A83D6-B776-4679-8C17-7BA3B667EF63}" presName="Name0" presStyleCnt="0">
        <dgm:presLayoutVars>
          <dgm:dir/>
          <dgm:resizeHandles val="exact"/>
        </dgm:presLayoutVars>
      </dgm:prSet>
      <dgm:spPr/>
    </dgm:pt>
    <dgm:pt modelId="{9E87013D-92FE-4CDE-95FD-8FCE9F8B7EC8}" type="pres">
      <dgm:prSet presAssocID="{FF851DF0-8749-47EC-8FF9-A2A453D63E16}" presName="node" presStyleLbl="node1" presStyleIdx="0" presStyleCnt="6">
        <dgm:presLayoutVars>
          <dgm:bulletEnabled val="1"/>
        </dgm:presLayoutVars>
      </dgm:prSet>
      <dgm:spPr/>
    </dgm:pt>
    <dgm:pt modelId="{3219128E-14B3-4EDC-ADE2-602721B8C952}" type="pres">
      <dgm:prSet presAssocID="{88E23712-5F14-4BD4-AA86-604BBE140DDC}" presName="sibTrans" presStyleLbl="sibTrans1D1" presStyleIdx="0" presStyleCnt="5"/>
      <dgm:spPr/>
    </dgm:pt>
    <dgm:pt modelId="{E775F1F5-021E-4FB0-8E57-5EB67C3A6619}" type="pres">
      <dgm:prSet presAssocID="{88E23712-5F14-4BD4-AA86-604BBE140DDC}" presName="connectorText" presStyleLbl="sibTrans1D1" presStyleIdx="0" presStyleCnt="5"/>
      <dgm:spPr/>
    </dgm:pt>
    <dgm:pt modelId="{9405844B-D5E8-45C0-A760-66412130C795}" type="pres">
      <dgm:prSet presAssocID="{AA5D8D95-52A7-4136-B0C5-A53715C4F453}" presName="node" presStyleLbl="node1" presStyleIdx="1" presStyleCnt="6">
        <dgm:presLayoutVars>
          <dgm:bulletEnabled val="1"/>
        </dgm:presLayoutVars>
      </dgm:prSet>
      <dgm:spPr/>
    </dgm:pt>
    <dgm:pt modelId="{859981AB-1B0A-4E2D-B23B-1815070106B3}" type="pres">
      <dgm:prSet presAssocID="{0E4BB551-5321-4E7C-81E9-AA22DE4D0596}" presName="sibTrans" presStyleLbl="sibTrans1D1" presStyleIdx="1" presStyleCnt="5"/>
      <dgm:spPr/>
    </dgm:pt>
    <dgm:pt modelId="{73FF5ED1-E73E-4D75-971E-BFB46F86FE62}" type="pres">
      <dgm:prSet presAssocID="{0E4BB551-5321-4E7C-81E9-AA22DE4D0596}" presName="connectorText" presStyleLbl="sibTrans1D1" presStyleIdx="1" presStyleCnt="5"/>
      <dgm:spPr/>
    </dgm:pt>
    <dgm:pt modelId="{57D13843-6E26-4FB0-AAE9-7F962BFB8416}" type="pres">
      <dgm:prSet presAssocID="{FD0B9073-204A-4E26-A6D3-73BAE4637E4E}" presName="node" presStyleLbl="node1" presStyleIdx="2" presStyleCnt="6">
        <dgm:presLayoutVars>
          <dgm:bulletEnabled val="1"/>
        </dgm:presLayoutVars>
      </dgm:prSet>
      <dgm:spPr/>
    </dgm:pt>
    <dgm:pt modelId="{84BD0493-6885-47CA-8E7C-F7F7A111957A}" type="pres">
      <dgm:prSet presAssocID="{62B99882-2BEB-4180-A497-A14B0184376C}" presName="sibTrans" presStyleLbl="sibTrans1D1" presStyleIdx="2" presStyleCnt="5"/>
      <dgm:spPr/>
    </dgm:pt>
    <dgm:pt modelId="{79744053-F30B-4B5E-8D72-2F8C79F8F87D}" type="pres">
      <dgm:prSet presAssocID="{62B99882-2BEB-4180-A497-A14B0184376C}" presName="connectorText" presStyleLbl="sibTrans1D1" presStyleIdx="2" presStyleCnt="5"/>
      <dgm:spPr/>
    </dgm:pt>
    <dgm:pt modelId="{53CAFD2F-2B60-4ABC-9C05-C93651B6F3FF}" type="pres">
      <dgm:prSet presAssocID="{1E1F7A88-2D76-4036-8AB4-F11785F87F2D}" presName="node" presStyleLbl="node1" presStyleIdx="3" presStyleCnt="6">
        <dgm:presLayoutVars>
          <dgm:bulletEnabled val="1"/>
        </dgm:presLayoutVars>
      </dgm:prSet>
      <dgm:spPr/>
    </dgm:pt>
    <dgm:pt modelId="{F5FAE75F-314E-448E-A404-EE868C8E8AAE}" type="pres">
      <dgm:prSet presAssocID="{EFD818F9-6C39-4249-BDBE-8AB9EAE916CF}" presName="sibTrans" presStyleLbl="sibTrans1D1" presStyleIdx="3" presStyleCnt="5"/>
      <dgm:spPr/>
    </dgm:pt>
    <dgm:pt modelId="{EF420DB0-C2F8-48B1-A38E-5BC207A68EE9}" type="pres">
      <dgm:prSet presAssocID="{EFD818F9-6C39-4249-BDBE-8AB9EAE916CF}" presName="connectorText" presStyleLbl="sibTrans1D1" presStyleIdx="3" presStyleCnt="5"/>
      <dgm:spPr/>
    </dgm:pt>
    <dgm:pt modelId="{217710A8-A1B1-45B2-81BC-0E62F14F551B}" type="pres">
      <dgm:prSet presAssocID="{AC695B85-0F17-4CA8-8528-C7F0E477389C}" presName="node" presStyleLbl="node1" presStyleIdx="4" presStyleCnt="6">
        <dgm:presLayoutVars>
          <dgm:bulletEnabled val="1"/>
        </dgm:presLayoutVars>
      </dgm:prSet>
      <dgm:spPr/>
    </dgm:pt>
    <dgm:pt modelId="{F3948E1F-E881-438F-BAC7-C5D1963CD679}" type="pres">
      <dgm:prSet presAssocID="{1C130914-9D57-4C2E-BCE4-B4E8A8370C96}" presName="sibTrans" presStyleLbl="sibTrans1D1" presStyleIdx="4" presStyleCnt="5"/>
      <dgm:spPr/>
    </dgm:pt>
    <dgm:pt modelId="{4A041CA7-DA1D-4D2E-9292-01CC0FF58E30}" type="pres">
      <dgm:prSet presAssocID="{1C130914-9D57-4C2E-BCE4-B4E8A8370C96}" presName="connectorText" presStyleLbl="sibTrans1D1" presStyleIdx="4" presStyleCnt="5"/>
      <dgm:spPr/>
    </dgm:pt>
    <dgm:pt modelId="{13067948-C17B-4A5B-8094-5B7E427C7C41}" type="pres">
      <dgm:prSet presAssocID="{72B23D5E-D922-413E-AC41-BBC19D9D80F0}" presName="node" presStyleLbl="node1" presStyleIdx="5" presStyleCnt="6">
        <dgm:presLayoutVars>
          <dgm:bulletEnabled val="1"/>
        </dgm:presLayoutVars>
      </dgm:prSet>
      <dgm:spPr/>
    </dgm:pt>
  </dgm:ptLst>
  <dgm:cxnLst>
    <dgm:cxn modelId="{71B6F302-A13F-45AD-A198-E64CC07B0E92}" srcId="{FE6A83D6-B776-4679-8C17-7BA3B667EF63}" destId="{FF851DF0-8749-47EC-8FF9-A2A453D63E16}" srcOrd="0" destOrd="0" parTransId="{378DDB6E-4F22-4D2E-AF16-2F0E06AACE86}" sibTransId="{88E23712-5F14-4BD4-AA86-604BBE140DDC}"/>
    <dgm:cxn modelId="{47DEB60B-4978-4093-9DA3-6AEE35D3A875}" srcId="{FE6A83D6-B776-4679-8C17-7BA3B667EF63}" destId="{1E1F7A88-2D76-4036-8AB4-F11785F87F2D}" srcOrd="3" destOrd="0" parTransId="{93D58C5D-B04F-46C6-8D83-F815138A6F94}" sibTransId="{EFD818F9-6C39-4249-BDBE-8AB9EAE916CF}"/>
    <dgm:cxn modelId="{BC11C10B-0C2E-4AEE-9053-5EAA0A6CDA1E}" type="presOf" srcId="{AC695B85-0F17-4CA8-8528-C7F0E477389C}" destId="{217710A8-A1B1-45B2-81BC-0E62F14F551B}" srcOrd="0" destOrd="0" presId="urn:microsoft.com/office/officeart/2016/7/layout/RepeatingBendingProcessNew"/>
    <dgm:cxn modelId="{80153413-EBC9-4F56-B978-1EC33A17E71E}" type="presOf" srcId="{72B23D5E-D922-413E-AC41-BBC19D9D80F0}" destId="{13067948-C17B-4A5B-8094-5B7E427C7C41}" srcOrd="0" destOrd="0" presId="urn:microsoft.com/office/officeart/2016/7/layout/RepeatingBendingProcessNew"/>
    <dgm:cxn modelId="{77203915-1853-4C9A-A0C3-D5973AA8DB36}" type="presOf" srcId="{AA5D8D95-52A7-4136-B0C5-A53715C4F453}" destId="{9405844B-D5E8-45C0-A760-66412130C795}" srcOrd="0" destOrd="0" presId="urn:microsoft.com/office/officeart/2016/7/layout/RepeatingBendingProcessNew"/>
    <dgm:cxn modelId="{ECFDC41C-617B-49DB-9887-332D6A92C08F}" srcId="{FE6A83D6-B776-4679-8C17-7BA3B667EF63}" destId="{AC695B85-0F17-4CA8-8528-C7F0E477389C}" srcOrd="4" destOrd="0" parTransId="{4982E7C0-401E-43F3-89B6-AC7C32F6C5D7}" sibTransId="{1C130914-9D57-4C2E-BCE4-B4E8A8370C96}"/>
    <dgm:cxn modelId="{D312912A-EBB0-429C-9003-8CC99DCDDDC4}" type="presOf" srcId="{1C130914-9D57-4C2E-BCE4-B4E8A8370C96}" destId="{4A041CA7-DA1D-4D2E-9292-01CC0FF58E30}" srcOrd="1" destOrd="0" presId="urn:microsoft.com/office/officeart/2016/7/layout/RepeatingBendingProcessNew"/>
    <dgm:cxn modelId="{00AB392C-D046-4F81-ACD0-077121811EE8}" srcId="{FE6A83D6-B776-4679-8C17-7BA3B667EF63}" destId="{72B23D5E-D922-413E-AC41-BBC19D9D80F0}" srcOrd="5" destOrd="0" parTransId="{9EFF0503-CE33-4995-9D73-6F5104B054C1}" sibTransId="{5D4F249C-0A13-4FC4-8279-0FFC28F7F849}"/>
    <dgm:cxn modelId="{451EA142-B94A-49FC-87B4-9C0AFF9A398D}" type="presOf" srcId="{0E4BB551-5321-4E7C-81E9-AA22DE4D0596}" destId="{859981AB-1B0A-4E2D-B23B-1815070106B3}" srcOrd="0" destOrd="0" presId="urn:microsoft.com/office/officeart/2016/7/layout/RepeatingBendingProcessNew"/>
    <dgm:cxn modelId="{A763556E-48E2-483C-9F61-D8450571F6A9}" type="presOf" srcId="{FD0B9073-204A-4E26-A6D3-73BAE4637E4E}" destId="{57D13843-6E26-4FB0-AAE9-7F962BFB8416}" srcOrd="0" destOrd="0" presId="urn:microsoft.com/office/officeart/2016/7/layout/RepeatingBendingProcessNew"/>
    <dgm:cxn modelId="{241E7982-57CC-488C-A97A-38023FCB804B}" type="presOf" srcId="{FE6A83D6-B776-4679-8C17-7BA3B667EF63}" destId="{DE70C72C-51CF-477A-A801-3ED999C2A195}" srcOrd="0" destOrd="0" presId="urn:microsoft.com/office/officeart/2016/7/layout/RepeatingBendingProcessNew"/>
    <dgm:cxn modelId="{F70E1285-F997-4C43-86DE-F4C44BFC804F}" type="presOf" srcId="{62B99882-2BEB-4180-A497-A14B0184376C}" destId="{79744053-F30B-4B5E-8D72-2F8C79F8F87D}" srcOrd="1" destOrd="0" presId="urn:microsoft.com/office/officeart/2016/7/layout/RepeatingBendingProcessNew"/>
    <dgm:cxn modelId="{F8E31286-4084-4036-85D8-376CE71735CB}" srcId="{FE6A83D6-B776-4679-8C17-7BA3B667EF63}" destId="{FD0B9073-204A-4E26-A6D3-73BAE4637E4E}" srcOrd="2" destOrd="0" parTransId="{10A6D314-A4DE-499E-8055-E9681821A6D4}" sibTransId="{62B99882-2BEB-4180-A497-A14B0184376C}"/>
    <dgm:cxn modelId="{AE3E5091-B95C-4CBA-A0EB-D5CF8C439549}" type="presOf" srcId="{62B99882-2BEB-4180-A497-A14B0184376C}" destId="{84BD0493-6885-47CA-8E7C-F7F7A111957A}" srcOrd="0" destOrd="0" presId="urn:microsoft.com/office/officeart/2016/7/layout/RepeatingBendingProcessNew"/>
    <dgm:cxn modelId="{F27665A1-5F1A-42C9-A6AF-ECC49AAF424D}" type="presOf" srcId="{0E4BB551-5321-4E7C-81E9-AA22DE4D0596}" destId="{73FF5ED1-E73E-4D75-971E-BFB46F86FE62}" srcOrd="1" destOrd="0" presId="urn:microsoft.com/office/officeart/2016/7/layout/RepeatingBendingProcessNew"/>
    <dgm:cxn modelId="{AD89CBA6-0EF2-4998-A132-767DEB61D078}" srcId="{FE6A83D6-B776-4679-8C17-7BA3B667EF63}" destId="{AA5D8D95-52A7-4136-B0C5-A53715C4F453}" srcOrd="1" destOrd="0" parTransId="{A0744172-2F99-4A61-B622-54CF466B797A}" sibTransId="{0E4BB551-5321-4E7C-81E9-AA22DE4D0596}"/>
    <dgm:cxn modelId="{457CDBB3-C565-4803-A35C-35E9802CEF0C}" type="presOf" srcId="{88E23712-5F14-4BD4-AA86-604BBE140DDC}" destId="{E775F1F5-021E-4FB0-8E57-5EB67C3A6619}" srcOrd="1" destOrd="0" presId="urn:microsoft.com/office/officeart/2016/7/layout/RepeatingBendingProcessNew"/>
    <dgm:cxn modelId="{2ADFCDB7-9EE7-48FF-8113-AB78DF5B8AB9}" type="presOf" srcId="{EFD818F9-6C39-4249-BDBE-8AB9EAE916CF}" destId="{F5FAE75F-314E-448E-A404-EE868C8E8AAE}" srcOrd="0" destOrd="0" presId="urn:microsoft.com/office/officeart/2016/7/layout/RepeatingBendingProcessNew"/>
    <dgm:cxn modelId="{F8E997BF-D55A-4C7D-A70C-8FA170CAD56C}" type="presOf" srcId="{FF851DF0-8749-47EC-8FF9-A2A453D63E16}" destId="{9E87013D-92FE-4CDE-95FD-8FCE9F8B7EC8}" srcOrd="0" destOrd="0" presId="urn:microsoft.com/office/officeart/2016/7/layout/RepeatingBendingProcessNew"/>
    <dgm:cxn modelId="{93A8D1C7-E783-446F-87D2-6C16338F5977}" type="presOf" srcId="{EFD818F9-6C39-4249-BDBE-8AB9EAE916CF}" destId="{EF420DB0-C2F8-48B1-A38E-5BC207A68EE9}" srcOrd="1" destOrd="0" presId="urn:microsoft.com/office/officeart/2016/7/layout/RepeatingBendingProcessNew"/>
    <dgm:cxn modelId="{C7C3B1DF-E61F-44F0-91ED-4C3EF8F3472C}" type="presOf" srcId="{88E23712-5F14-4BD4-AA86-604BBE140DDC}" destId="{3219128E-14B3-4EDC-ADE2-602721B8C952}" srcOrd="0" destOrd="0" presId="urn:microsoft.com/office/officeart/2016/7/layout/RepeatingBendingProcessNew"/>
    <dgm:cxn modelId="{973C92E5-E6EE-4188-AF20-1C20D9E58071}" type="presOf" srcId="{1E1F7A88-2D76-4036-8AB4-F11785F87F2D}" destId="{53CAFD2F-2B60-4ABC-9C05-C93651B6F3FF}" srcOrd="0" destOrd="0" presId="urn:microsoft.com/office/officeart/2016/7/layout/RepeatingBendingProcessNew"/>
    <dgm:cxn modelId="{182BC5EB-0D55-4043-8D27-AACE674E99B4}" type="presOf" srcId="{1C130914-9D57-4C2E-BCE4-B4E8A8370C96}" destId="{F3948E1F-E881-438F-BAC7-C5D1963CD679}" srcOrd="0" destOrd="0" presId="urn:microsoft.com/office/officeart/2016/7/layout/RepeatingBendingProcessNew"/>
    <dgm:cxn modelId="{F8EA1116-64FF-48FC-8406-F7CA3B17AE08}" type="presParOf" srcId="{DE70C72C-51CF-477A-A801-3ED999C2A195}" destId="{9E87013D-92FE-4CDE-95FD-8FCE9F8B7EC8}" srcOrd="0" destOrd="0" presId="urn:microsoft.com/office/officeart/2016/7/layout/RepeatingBendingProcessNew"/>
    <dgm:cxn modelId="{492C46AA-025F-4499-8718-B8E627F83E4E}" type="presParOf" srcId="{DE70C72C-51CF-477A-A801-3ED999C2A195}" destId="{3219128E-14B3-4EDC-ADE2-602721B8C952}" srcOrd="1" destOrd="0" presId="urn:microsoft.com/office/officeart/2016/7/layout/RepeatingBendingProcessNew"/>
    <dgm:cxn modelId="{D86B1BB2-4D38-4E7A-B7AD-85B50CC2C118}" type="presParOf" srcId="{3219128E-14B3-4EDC-ADE2-602721B8C952}" destId="{E775F1F5-021E-4FB0-8E57-5EB67C3A6619}" srcOrd="0" destOrd="0" presId="urn:microsoft.com/office/officeart/2016/7/layout/RepeatingBendingProcessNew"/>
    <dgm:cxn modelId="{BF3A5642-A0E5-47D0-B2CB-832FF25F52B1}" type="presParOf" srcId="{DE70C72C-51CF-477A-A801-3ED999C2A195}" destId="{9405844B-D5E8-45C0-A760-66412130C795}" srcOrd="2" destOrd="0" presId="urn:microsoft.com/office/officeart/2016/7/layout/RepeatingBendingProcessNew"/>
    <dgm:cxn modelId="{F7501A58-EFF7-4C50-9A7D-D24754A8AA4B}" type="presParOf" srcId="{DE70C72C-51CF-477A-A801-3ED999C2A195}" destId="{859981AB-1B0A-4E2D-B23B-1815070106B3}" srcOrd="3" destOrd="0" presId="urn:microsoft.com/office/officeart/2016/7/layout/RepeatingBendingProcessNew"/>
    <dgm:cxn modelId="{795B5607-CB7A-4C0E-BE49-636FAA4DC9D4}" type="presParOf" srcId="{859981AB-1B0A-4E2D-B23B-1815070106B3}" destId="{73FF5ED1-E73E-4D75-971E-BFB46F86FE62}" srcOrd="0" destOrd="0" presId="urn:microsoft.com/office/officeart/2016/7/layout/RepeatingBendingProcessNew"/>
    <dgm:cxn modelId="{AF3715BC-58BD-415F-AD36-1AE2AE4F05B0}" type="presParOf" srcId="{DE70C72C-51CF-477A-A801-3ED999C2A195}" destId="{57D13843-6E26-4FB0-AAE9-7F962BFB8416}" srcOrd="4" destOrd="0" presId="urn:microsoft.com/office/officeart/2016/7/layout/RepeatingBendingProcessNew"/>
    <dgm:cxn modelId="{9B920CFC-972F-44B0-AB4E-2D507768575E}" type="presParOf" srcId="{DE70C72C-51CF-477A-A801-3ED999C2A195}" destId="{84BD0493-6885-47CA-8E7C-F7F7A111957A}" srcOrd="5" destOrd="0" presId="urn:microsoft.com/office/officeart/2016/7/layout/RepeatingBendingProcessNew"/>
    <dgm:cxn modelId="{9D91A6BE-0330-43F5-B88A-E88656821264}" type="presParOf" srcId="{84BD0493-6885-47CA-8E7C-F7F7A111957A}" destId="{79744053-F30B-4B5E-8D72-2F8C79F8F87D}" srcOrd="0" destOrd="0" presId="urn:microsoft.com/office/officeart/2016/7/layout/RepeatingBendingProcessNew"/>
    <dgm:cxn modelId="{FE466442-A432-4AEC-9E34-07DAA96F4D8D}" type="presParOf" srcId="{DE70C72C-51CF-477A-A801-3ED999C2A195}" destId="{53CAFD2F-2B60-4ABC-9C05-C93651B6F3FF}" srcOrd="6" destOrd="0" presId="urn:microsoft.com/office/officeart/2016/7/layout/RepeatingBendingProcessNew"/>
    <dgm:cxn modelId="{9D722BCE-7AFA-4AA9-9BCF-05B216EB932C}" type="presParOf" srcId="{DE70C72C-51CF-477A-A801-3ED999C2A195}" destId="{F5FAE75F-314E-448E-A404-EE868C8E8AAE}" srcOrd="7" destOrd="0" presId="urn:microsoft.com/office/officeart/2016/7/layout/RepeatingBendingProcessNew"/>
    <dgm:cxn modelId="{07ED983E-C827-438A-92A3-F49CDCE1641C}" type="presParOf" srcId="{F5FAE75F-314E-448E-A404-EE868C8E8AAE}" destId="{EF420DB0-C2F8-48B1-A38E-5BC207A68EE9}" srcOrd="0" destOrd="0" presId="urn:microsoft.com/office/officeart/2016/7/layout/RepeatingBendingProcessNew"/>
    <dgm:cxn modelId="{926D64FE-6876-4D18-AE9F-BACAA628D0F0}" type="presParOf" srcId="{DE70C72C-51CF-477A-A801-3ED999C2A195}" destId="{217710A8-A1B1-45B2-81BC-0E62F14F551B}" srcOrd="8" destOrd="0" presId="urn:microsoft.com/office/officeart/2016/7/layout/RepeatingBendingProcessNew"/>
    <dgm:cxn modelId="{249086C6-0B1B-4F3B-89E9-91B5695D8EED}" type="presParOf" srcId="{DE70C72C-51CF-477A-A801-3ED999C2A195}" destId="{F3948E1F-E881-438F-BAC7-C5D1963CD679}" srcOrd="9" destOrd="0" presId="urn:microsoft.com/office/officeart/2016/7/layout/RepeatingBendingProcessNew"/>
    <dgm:cxn modelId="{88BED804-3682-4489-A2C0-9C28D27E9BDD}" type="presParOf" srcId="{F3948E1F-E881-438F-BAC7-C5D1963CD679}" destId="{4A041CA7-DA1D-4D2E-9292-01CC0FF58E30}" srcOrd="0" destOrd="0" presId="urn:microsoft.com/office/officeart/2016/7/layout/RepeatingBendingProcessNew"/>
    <dgm:cxn modelId="{574414AF-6ABC-42BD-BD9A-3B59C5B076AC}" type="presParOf" srcId="{DE70C72C-51CF-477A-A801-3ED999C2A195}" destId="{13067948-C17B-4A5B-8094-5B7E427C7C41}"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C5EA776-613E-4269-89AF-D9ED725737D9}"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4FFFE29F-EE63-4F83-AB09-9B26E05B6A22}">
      <dgm:prSet/>
      <dgm:spPr/>
      <dgm:t>
        <a:bodyPr/>
        <a:lstStyle/>
        <a:p>
          <a:r>
            <a:rPr lang="en-GB"/>
            <a:t>R v Steers – Rifle – Window. </a:t>
          </a:r>
          <a:endParaRPr lang="en-US"/>
        </a:p>
      </dgm:t>
    </dgm:pt>
    <dgm:pt modelId="{990A3BD2-2C72-4059-9F57-5D764B6C68F2}" type="parTrans" cxnId="{33D5D219-B1F3-474F-BE2F-406C710A7D2A}">
      <dgm:prSet/>
      <dgm:spPr/>
      <dgm:t>
        <a:bodyPr/>
        <a:lstStyle/>
        <a:p>
          <a:endParaRPr lang="en-US"/>
        </a:p>
      </dgm:t>
    </dgm:pt>
    <dgm:pt modelId="{A14C3C16-8686-41EC-AEB6-2379EEC9573A}" type="sibTrans" cxnId="{33D5D219-B1F3-474F-BE2F-406C710A7D2A}">
      <dgm:prSet/>
      <dgm:spPr/>
      <dgm:t>
        <a:bodyPr/>
        <a:lstStyle/>
        <a:p>
          <a:endParaRPr lang="en-US"/>
        </a:p>
      </dgm:t>
    </dgm:pt>
    <dgm:pt modelId="{196EFB34-629B-4479-96B0-C2ED86AC6596}">
      <dgm:prSet/>
      <dgm:spPr/>
      <dgm:t>
        <a:bodyPr/>
        <a:lstStyle/>
        <a:p>
          <a:r>
            <a:rPr lang="en-GB"/>
            <a:t>Research the case. </a:t>
          </a:r>
          <a:endParaRPr lang="en-US"/>
        </a:p>
      </dgm:t>
    </dgm:pt>
    <dgm:pt modelId="{618CA057-EFA8-40CF-B173-EF1194ECDA3E}" type="parTrans" cxnId="{A9BC163C-3AFE-4B6A-BCB5-0A47E6118B0F}">
      <dgm:prSet/>
      <dgm:spPr/>
      <dgm:t>
        <a:bodyPr/>
        <a:lstStyle/>
        <a:p>
          <a:endParaRPr lang="en-US"/>
        </a:p>
      </dgm:t>
    </dgm:pt>
    <dgm:pt modelId="{F6BFBB42-031F-4382-847A-B4D72E39FD4A}" type="sibTrans" cxnId="{A9BC163C-3AFE-4B6A-BCB5-0A47E6118B0F}">
      <dgm:prSet/>
      <dgm:spPr/>
      <dgm:t>
        <a:bodyPr/>
        <a:lstStyle/>
        <a:p>
          <a:endParaRPr lang="en-US"/>
        </a:p>
      </dgm:t>
    </dgm:pt>
    <dgm:pt modelId="{CEB9C327-B0EE-415C-BBD5-4FFD31296EFD}">
      <dgm:prSet/>
      <dgm:spPr/>
      <dgm:t>
        <a:bodyPr/>
        <a:lstStyle/>
        <a:p>
          <a:r>
            <a:rPr lang="en-GB"/>
            <a:t>Facts?</a:t>
          </a:r>
          <a:endParaRPr lang="en-US"/>
        </a:p>
      </dgm:t>
    </dgm:pt>
    <dgm:pt modelId="{5D3BACC6-50FA-4783-A31D-A6122F38F70B}" type="parTrans" cxnId="{4A1BB79B-D867-406C-B486-733DFA31C6C1}">
      <dgm:prSet/>
      <dgm:spPr/>
      <dgm:t>
        <a:bodyPr/>
        <a:lstStyle/>
        <a:p>
          <a:endParaRPr lang="en-US"/>
        </a:p>
      </dgm:t>
    </dgm:pt>
    <dgm:pt modelId="{BDDF79DA-27FB-41A0-8EE1-D6448CC95E11}" type="sibTrans" cxnId="{4A1BB79B-D867-406C-B486-733DFA31C6C1}">
      <dgm:prSet/>
      <dgm:spPr/>
      <dgm:t>
        <a:bodyPr/>
        <a:lstStyle/>
        <a:p>
          <a:endParaRPr lang="en-US"/>
        </a:p>
      </dgm:t>
    </dgm:pt>
    <dgm:pt modelId="{42F5B266-088E-4CA7-832D-5DF6845FBF95}">
      <dgm:prSet/>
      <dgm:spPr/>
      <dgm:t>
        <a:bodyPr/>
        <a:lstStyle/>
        <a:p>
          <a:r>
            <a:rPr lang="en-GB"/>
            <a:t>Outcome? </a:t>
          </a:r>
          <a:endParaRPr lang="en-US"/>
        </a:p>
      </dgm:t>
    </dgm:pt>
    <dgm:pt modelId="{5C080C5A-FBD6-4962-94CF-71BA0072DB44}" type="parTrans" cxnId="{9010DCD6-9A91-4784-ABEF-95F66AF534A0}">
      <dgm:prSet/>
      <dgm:spPr/>
      <dgm:t>
        <a:bodyPr/>
        <a:lstStyle/>
        <a:p>
          <a:endParaRPr lang="en-US"/>
        </a:p>
      </dgm:t>
    </dgm:pt>
    <dgm:pt modelId="{76A9ECD8-9699-4DBD-9589-B8A255DFFE70}" type="sibTrans" cxnId="{9010DCD6-9A91-4784-ABEF-95F66AF534A0}">
      <dgm:prSet/>
      <dgm:spPr/>
      <dgm:t>
        <a:bodyPr/>
        <a:lstStyle/>
        <a:p>
          <a:endParaRPr lang="en-US"/>
        </a:p>
      </dgm:t>
    </dgm:pt>
    <dgm:pt modelId="{4091D2E8-04CB-45DA-9B3A-686855439519}">
      <dgm:prSet/>
      <dgm:spPr/>
      <dgm:t>
        <a:bodyPr/>
        <a:lstStyle/>
        <a:p>
          <a:r>
            <a:rPr lang="en-GB"/>
            <a:t>S.1(3) – Arson also. </a:t>
          </a:r>
          <a:endParaRPr lang="en-US"/>
        </a:p>
      </dgm:t>
    </dgm:pt>
    <dgm:pt modelId="{9FBB909B-1998-49EA-A22A-B6118137F2CD}" type="parTrans" cxnId="{DB27E6D9-0589-41DB-9378-AFBB139F0004}">
      <dgm:prSet/>
      <dgm:spPr/>
      <dgm:t>
        <a:bodyPr/>
        <a:lstStyle/>
        <a:p>
          <a:endParaRPr lang="en-US"/>
        </a:p>
      </dgm:t>
    </dgm:pt>
    <dgm:pt modelId="{E9FBCD08-7846-40D7-AA54-60F39FFD4164}" type="sibTrans" cxnId="{DB27E6D9-0589-41DB-9378-AFBB139F0004}">
      <dgm:prSet/>
      <dgm:spPr/>
      <dgm:t>
        <a:bodyPr/>
        <a:lstStyle/>
        <a:p>
          <a:endParaRPr lang="en-US"/>
        </a:p>
      </dgm:t>
    </dgm:pt>
    <dgm:pt modelId="{2E900356-BF50-4DC5-ABD7-D0BA3FF5454A}" type="pres">
      <dgm:prSet presAssocID="{0C5EA776-613E-4269-89AF-D9ED725737D9}" presName="outerComposite" presStyleCnt="0">
        <dgm:presLayoutVars>
          <dgm:chMax val="5"/>
          <dgm:dir/>
          <dgm:resizeHandles val="exact"/>
        </dgm:presLayoutVars>
      </dgm:prSet>
      <dgm:spPr/>
    </dgm:pt>
    <dgm:pt modelId="{D04148B4-B793-430A-AE5D-8D10D28FE4EF}" type="pres">
      <dgm:prSet presAssocID="{0C5EA776-613E-4269-89AF-D9ED725737D9}" presName="dummyMaxCanvas" presStyleCnt="0">
        <dgm:presLayoutVars/>
      </dgm:prSet>
      <dgm:spPr/>
    </dgm:pt>
    <dgm:pt modelId="{9F2A8051-8151-40F8-A104-068359DE9FC0}" type="pres">
      <dgm:prSet presAssocID="{0C5EA776-613E-4269-89AF-D9ED725737D9}" presName="FiveNodes_1" presStyleLbl="node1" presStyleIdx="0" presStyleCnt="5">
        <dgm:presLayoutVars>
          <dgm:bulletEnabled val="1"/>
        </dgm:presLayoutVars>
      </dgm:prSet>
      <dgm:spPr/>
    </dgm:pt>
    <dgm:pt modelId="{080A9AC8-2775-461B-9D83-90A9B67CFBE7}" type="pres">
      <dgm:prSet presAssocID="{0C5EA776-613E-4269-89AF-D9ED725737D9}" presName="FiveNodes_2" presStyleLbl="node1" presStyleIdx="1" presStyleCnt="5">
        <dgm:presLayoutVars>
          <dgm:bulletEnabled val="1"/>
        </dgm:presLayoutVars>
      </dgm:prSet>
      <dgm:spPr/>
    </dgm:pt>
    <dgm:pt modelId="{A6499EB9-3004-46A3-9E3C-F2C3D12B7641}" type="pres">
      <dgm:prSet presAssocID="{0C5EA776-613E-4269-89AF-D9ED725737D9}" presName="FiveNodes_3" presStyleLbl="node1" presStyleIdx="2" presStyleCnt="5">
        <dgm:presLayoutVars>
          <dgm:bulletEnabled val="1"/>
        </dgm:presLayoutVars>
      </dgm:prSet>
      <dgm:spPr/>
    </dgm:pt>
    <dgm:pt modelId="{6AD668EB-8E39-4F52-894A-4215DB5B8882}" type="pres">
      <dgm:prSet presAssocID="{0C5EA776-613E-4269-89AF-D9ED725737D9}" presName="FiveNodes_4" presStyleLbl="node1" presStyleIdx="3" presStyleCnt="5">
        <dgm:presLayoutVars>
          <dgm:bulletEnabled val="1"/>
        </dgm:presLayoutVars>
      </dgm:prSet>
      <dgm:spPr/>
    </dgm:pt>
    <dgm:pt modelId="{AFD9AB93-B770-4FEE-92CE-6C789015E107}" type="pres">
      <dgm:prSet presAssocID="{0C5EA776-613E-4269-89AF-D9ED725737D9}" presName="FiveNodes_5" presStyleLbl="node1" presStyleIdx="4" presStyleCnt="5">
        <dgm:presLayoutVars>
          <dgm:bulletEnabled val="1"/>
        </dgm:presLayoutVars>
      </dgm:prSet>
      <dgm:spPr/>
    </dgm:pt>
    <dgm:pt modelId="{AE59E06B-CD2A-461C-B57A-78E890C7AAAC}" type="pres">
      <dgm:prSet presAssocID="{0C5EA776-613E-4269-89AF-D9ED725737D9}" presName="FiveConn_1-2" presStyleLbl="fgAccFollowNode1" presStyleIdx="0" presStyleCnt="4">
        <dgm:presLayoutVars>
          <dgm:bulletEnabled val="1"/>
        </dgm:presLayoutVars>
      </dgm:prSet>
      <dgm:spPr/>
    </dgm:pt>
    <dgm:pt modelId="{5F2CD9FD-3C84-4157-8D40-1EAC8D420271}" type="pres">
      <dgm:prSet presAssocID="{0C5EA776-613E-4269-89AF-D9ED725737D9}" presName="FiveConn_2-3" presStyleLbl="fgAccFollowNode1" presStyleIdx="1" presStyleCnt="4">
        <dgm:presLayoutVars>
          <dgm:bulletEnabled val="1"/>
        </dgm:presLayoutVars>
      </dgm:prSet>
      <dgm:spPr/>
    </dgm:pt>
    <dgm:pt modelId="{AB4F65EE-B727-4E4E-BB8A-B8257D861F8A}" type="pres">
      <dgm:prSet presAssocID="{0C5EA776-613E-4269-89AF-D9ED725737D9}" presName="FiveConn_3-4" presStyleLbl="fgAccFollowNode1" presStyleIdx="2" presStyleCnt="4">
        <dgm:presLayoutVars>
          <dgm:bulletEnabled val="1"/>
        </dgm:presLayoutVars>
      </dgm:prSet>
      <dgm:spPr/>
    </dgm:pt>
    <dgm:pt modelId="{AFAD8966-C266-4B93-9CED-E4669190C1FB}" type="pres">
      <dgm:prSet presAssocID="{0C5EA776-613E-4269-89AF-D9ED725737D9}" presName="FiveConn_4-5" presStyleLbl="fgAccFollowNode1" presStyleIdx="3" presStyleCnt="4">
        <dgm:presLayoutVars>
          <dgm:bulletEnabled val="1"/>
        </dgm:presLayoutVars>
      </dgm:prSet>
      <dgm:spPr/>
    </dgm:pt>
    <dgm:pt modelId="{A7F96404-C73B-4302-9D96-26A444B163A0}" type="pres">
      <dgm:prSet presAssocID="{0C5EA776-613E-4269-89AF-D9ED725737D9}" presName="FiveNodes_1_text" presStyleLbl="node1" presStyleIdx="4" presStyleCnt="5">
        <dgm:presLayoutVars>
          <dgm:bulletEnabled val="1"/>
        </dgm:presLayoutVars>
      </dgm:prSet>
      <dgm:spPr/>
    </dgm:pt>
    <dgm:pt modelId="{A8A2E4A2-B7FC-4041-BF8E-773DEBC63F16}" type="pres">
      <dgm:prSet presAssocID="{0C5EA776-613E-4269-89AF-D9ED725737D9}" presName="FiveNodes_2_text" presStyleLbl="node1" presStyleIdx="4" presStyleCnt="5">
        <dgm:presLayoutVars>
          <dgm:bulletEnabled val="1"/>
        </dgm:presLayoutVars>
      </dgm:prSet>
      <dgm:spPr/>
    </dgm:pt>
    <dgm:pt modelId="{82927830-257F-4DBF-8222-13CDA47DF800}" type="pres">
      <dgm:prSet presAssocID="{0C5EA776-613E-4269-89AF-D9ED725737D9}" presName="FiveNodes_3_text" presStyleLbl="node1" presStyleIdx="4" presStyleCnt="5">
        <dgm:presLayoutVars>
          <dgm:bulletEnabled val="1"/>
        </dgm:presLayoutVars>
      </dgm:prSet>
      <dgm:spPr/>
    </dgm:pt>
    <dgm:pt modelId="{FC1F29E6-9608-4B4F-937C-9F9C1C2395D6}" type="pres">
      <dgm:prSet presAssocID="{0C5EA776-613E-4269-89AF-D9ED725737D9}" presName="FiveNodes_4_text" presStyleLbl="node1" presStyleIdx="4" presStyleCnt="5">
        <dgm:presLayoutVars>
          <dgm:bulletEnabled val="1"/>
        </dgm:presLayoutVars>
      </dgm:prSet>
      <dgm:spPr/>
    </dgm:pt>
    <dgm:pt modelId="{6A49E9CA-D729-4762-9A71-6768DBC61F20}" type="pres">
      <dgm:prSet presAssocID="{0C5EA776-613E-4269-89AF-D9ED725737D9}" presName="FiveNodes_5_text" presStyleLbl="node1" presStyleIdx="4" presStyleCnt="5">
        <dgm:presLayoutVars>
          <dgm:bulletEnabled val="1"/>
        </dgm:presLayoutVars>
      </dgm:prSet>
      <dgm:spPr/>
    </dgm:pt>
  </dgm:ptLst>
  <dgm:cxnLst>
    <dgm:cxn modelId="{A8710611-17E8-4731-A8FC-58A5B893D82D}" type="presOf" srcId="{4091D2E8-04CB-45DA-9B3A-686855439519}" destId="{6A49E9CA-D729-4762-9A71-6768DBC61F20}" srcOrd="1" destOrd="0" presId="urn:microsoft.com/office/officeart/2005/8/layout/vProcess5"/>
    <dgm:cxn modelId="{33D5D219-B1F3-474F-BE2F-406C710A7D2A}" srcId="{0C5EA776-613E-4269-89AF-D9ED725737D9}" destId="{4FFFE29F-EE63-4F83-AB09-9B26E05B6A22}" srcOrd="0" destOrd="0" parTransId="{990A3BD2-2C72-4059-9F57-5D764B6C68F2}" sibTransId="{A14C3C16-8686-41EC-AEB6-2379EEC9573A}"/>
    <dgm:cxn modelId="{C8DDFF1A-3798-4EA7-9655-E2BE53938CFB}" type="presOf" srcId="{196EFB34-629B-4479-96B0-C2ED86AC6596}" destId="{080A9AC8-2775-461B-9D83-90A9B67CFBE7}" srcOrd="0" destOrd="0" presId="urn:microsoft.com/office/officeart/2005/8/layout/vProcess5"/>
    <dgm:cxn modelId="{EB376526-1790-4B50-A3FF-D6CDEFE240A1}" type="presOf" srcId="{BDDF79DA-27FB-41A0-8EE1-D6448CC95E11}" destId="{AB4F65EE-B727-4E4E-BB8A-B8257D861F8A}" srcOrd="0" destOrd="0" presId="urn:microsoft.com/office/officeart/2005/8/layout/vProcess5"/>
    <dgm:cxn modelId="{A9BC163C-3AFE-4B6A-BCB5-0A47E6118B0F}" srcId="{0C5EA776-613E-4269-89AF-D9ED725737D9}" destId="{196EFB34-629B-4479-96B0-C2ED86AC6596}" srcOrd="1" destOrd="0" parTransId="{618CA057-EFA8-40CF-B173-EF1194ECDA3E}" sibTransId="{F6BFBB42-031F-4382-847A-B4D72E39FD4A}"/>
    <dgm:cxn modelId="{4020A85D-49FC-44FD-9FE1-C9E972AF41DC}" type="presOf" srcId="{CEB9C327-B0EE-415C-BBD5-4FFD31296EFD}" destId="{A6499EB9-3004-46A3-9E3C-F2C3D12B7641}" srcOrd="0" destOrd="0" presId="urn:microsoft.com/office/officeart/2005/8/layout/vProcess5"/>
    <dgm:cxn modelId="{730C4F5F-97F4-4EE1-8921-08C67EE58B4C}" type="presOf" srcId="{76A9ECD8-9699-4DBD-9589-B8A255DFFE70}" destId="{AFAD8966-C266-4B93-9CED-E4669190C1FB}" srcOrd="0" destOrd="0" presId="urn:microsoft.com/office/officeart/2005/8/layout/vProcess5"/>
    <dgm:cxn modelId="{B7708942-A990-4D15-8F1C-C478D095719F}" type="presOf" srcId="{4FFFE29F-EE63-4F83-AB09-9B26E05B6A22}" destId="{9F2A8051-8151-40F8-A104-068359DE9FC0}" srcOrd="0" destOrd="0" presId="urn:microsoft.com/office/officeart/2005/8/layout/vProcess5"/>
    <dgm:cxn modelId="{C915FE65-6901-4D11-867B-D3088B7C1E45}" type="presOf" srcId="{4091D2E8-04CB-45DA-9B3A-686855439519}" destId="{AFD9AB93-B770-4FEE-92CE-6C789015E107}" srcOrd="0" destOrd="0" presId="urn:microsoft.com/office/officeart/2005/8/layout/vProcess5"/>
    <dgm:cxn modelId="{E6469B9B-74A6-4350-A338-018A74146F50}" type="presOf" srcId="{CEB9C327-B0EE-415C-BBD5-4FFD31296EFD}" destId="{82927830-257F-4DBF-8222-13CDA47DF800}" srcOrd="1" destOrd="0" presId="urn:microsoft.com/office/officeart/2005/8/layout/vProcess5"/>
    <dgm:cxn modelId="{4A1BB79B-D867-406C-B486-733DFA31C6C1}" srcId="{0C5EA776-613E-4269-89AF-D9ED725737D9}" destId="{CEB9C327-B0EE-415C-BBD5-4FFD31296EFD}" srcOrd="2" destOrd="0" parTransId="{5D3BACC6-50FA-4783-A31D-A6122F38F70B}" sibTransId="{BDDF79DA-27FB-41A0-8EE1-D6448CC95E11}"/>
    <dgm:cxn modelId="{9973ABA1-C4D8-4248-85C2-B4C3CC582A63}" type="presOf" srcId="{F6BFBB42-031F-4382-847A-B4D72E39FD4A}" destId="{5F2CD9FD-3C84-4157-8D40-1EAC8D420271}" srcOrd="0" destOrd="0" presId="urn:microsoft.com/office/officeart/2005/8/layout/vProcess5"/>
    <dgm:cxn modelId="{09652DAF-94C0-4609-921C-C35F824A9585}" type="presOf" srcId="{0C5EA776-613E-4269-89AF-D9ED725737D9}" destId="{2E900356-BF50-4DC5-ABD7-D0BA3FF5454A}" srcOrd="0" destOrd="0" presId="urn:microsoft.com/office/officeart/2005/8/layout/vProcess5"/>
    <dgm:cxn modelId="{C1DCD9C4-3EE3-48CE-873B-E186401E04CB}" type="presOf" srcId="{A14C3C16-8686-41EC-AEB6-2379EEC9573A}" destId="{AE59E06B-CD2A-461C-B57A-78E890C7AAAC}" srcOrd="0" destOrd="0" presId="urn:microsoft.com/office/officeart/2005/8/layout/vProcess5"/>
    <dgm:cxn modelId="{9010DCD6-9A91-4784-ABEF-95F66AF534A0}" srcId="{0C5EA776-613E-4269-89AF-D9ED725737D9}" destId="{42F5B266-088E-4CA7-832D-5DF6845FBF95}" srcOrd="3" destOrd="0" parTransId="{5C080C5A-FBD6-4962-94CF-71BA0072DB44}" sibTransId="{76A9ECD8-9699-4DBD-9589-B8A255DFFE70}"/>
    <dgm:cxn modelId="{DB27E6D9-0589-41DB-9378-AFBB139F0004}" srcId="{0C5EA776-613E-4269-89AF-D9ED725737D9}" destId="{4091D2E8-04CB-45DA-9B3A-686855439519}" srcOrd="4" destOrd="0" parTransId="{9FBB909B-1998-49EA-A22A-B6118137F2CD}" sibTransId="{E9FBCD08-7846-40D7-AA54-60F39FFD4164}"/>
    <dgm:cxn modelId="{96FCBEEA-DEA5-469B-92FB-8EA3B8F34D0B}" type="presOf" srcId="{196EFB34-629B-4479-96B0-C2ED86AC6596}" destId="{A8A2E4A2-B7FC-4041-BF8E-773DEBC63F16}" srcOrd="1" destOrd="0" presId="urn:microsoft.com/office/officeart/2005/8/layout/vProcess5"/>
    <dgm:cxn modelId="{45CEC5EF-7C19-4FF1-8EAB-E13B093AF6DB}" type="presOf" srcId="{4FFFE29F-EE63-4F83-AB09-9B26E05B6A22}" destId="{A7F96404-C73B-4302-9D96-26A444B163A0}" srcOrd="1" destOrd="0" presId="urn:microsoft.com/office/officeart/2005/8/layout/vProcess5"/>
    <dgm:cxn modelId="{CDBB25F4-C0AC-4664-9845-F21138194CBE}" type="presOf" srcId="{42F5B266-088E-4CA7-832D-5DF6845FBF95}" destId="{6AD668EB-8E39-4F52-894A-4215DB5B8882}" srcOrd="0" destOrd="0" presId="urn:microsoft.com/office/officeart/2005/8/layout/vProcess5"/>
    <dgm:cxn modelId="{A4C7C5F9-8544-4F87-9478-66939D2E5BE8}" type="presOf" srcId="{42F5B266-088E-4CA7-832D-5DF6845FBF95}" destId="{FC1F29E6-9608-4B4F-937C-9F9C1C2395D6}" srcOrd="1" destOrd="0" presId="urn:microsoft.com/office/officeart/2005/8/layout/vProcess5"/>
    <dgm:cxn modelId="{BD04213E-4DEC-466E-9CE7-2010F2866E2C}" type="presParOf" srcId="{2E900356-BF50-4DC5-ABD7-D0BA3FF5454A}" destId="{D04148B4-B793-430A-AE5D-8D10D28FE4EF}" srcOrd="0" destOrd="0" presId="urn:microsoft.com/office/officeart/2005/8/layout/vProcess5"/>
    <dgm:cxn modelId="{8CC4C05F-EF94-49E6-A830-F8179C2779E2}" type="presParOf" srcId="{2E900356-BF50-4DC5-ABD7-D0BA3FF5454A}" destId="{9F2A8051-8151-40F8-A104-068359DE9FC0}" srcOrd="1" destOrd="0" presId="urn:microsoft.com/office/officeart/2005/8/layout/vProcess5"/>
    <dgm:cxn modelId="{F82C5480-AA49-4BFD-B977-9874E2E99F72}" type="presParOf" srcId="{2E900356-BF50-4DC5-ABD7-D0BA3FF5454A}" destId="{080A9AC8-2775-461B-9D83-90A9B67CFBE7}" srcOrd="2" destOrd="0" presId="urn:microsoft.com/office/officeart/2005/8/layout/vProcess5"/>
    <dgm:cxn modelId="{6EE489EB-DAF8-4D1C-AEED-A4F533F06C5E}" type="presParOf" srcId="{2E900356-BF50-4DC5-ABD7-D0BA3FF5454A}" destId="{A6499EB9-3004-46A3-9E3C-F2C3D12B7641}" srcOrd="3" destOrd="0" presId="urn:microsoft.com/office/officeart/2005/8/layout/vProcess5"/>
    <dgm:cxn modelId="{59EB42B1-6D95-40A7-BAFB-869C6DF7024A}" type="presParOf" srcId="{2E900356-BF50-4DC5-ABD7-D0BA3FF5454A}" destId="{6AD668EB-8E39-4F52-894A-4215DB5B8882}" srcOrd="4" destOrd="0" presId="urn:microsoft.com/office/officeart/2005/8/layout/vProcess5"/>
    <dgm:cxn modelId="{331DFB5A-4C22-472C-BF42-B1765BC46E8E}" type="presParOf" srcId="{2E900356-BF50-4DC5-ABD7-D0BA3FF5454A}" destId="{AFD9AB93-B770-4FEE-92CE-6C789015E107}" srcOrd="5" destOrd="0" presId="urn:microsoft.com/office/officeart/2005/8/layout/vProcess5"/>
    <dgm:cxn modelId="{0A9CE15E-EFFF-4548-965B-60A5EE5B8A61}" type="presParOf" srcId="{2E900356-BF50-4DC5-ABD7-D0BA3FF5454A}" destId="{AE59E06B-CD2A-461C-B57A-78E890C7AAAC}" srcOrd="6" destOrd="0" presId="urn:microsoft.com/office/officeart/2005/8/layout/vProcess5"/>
    <dgm:cxn modelId="{3534918C-6954-4D3A-B625-F902736F247C}" type="presParOf" srcId="{2E900356-BF50-4DC5-ABD7-D0BA3FF5454A}" destId="{5F2CD9FD-3C84-4157-8D40-1EAC8D420271}" srcOrd="7" destOrd="0" presId="urn:microsoft.com/office/officeart/2005/8/layout/vProcess5"/>
    <dgm:cxn modelId="{8D777100-BBFD-4E73-934E-E301654D3408}" type="presParOf" srcId="{2E900356-BF50-4DC5-ABD7-D0BA3FF5454A}" destId="{AB4F65EE-B727-4E4E-BB8A-B8257D861F8A}" srcOrd="8" destOrd="0" presId="urn:microsoft.com/office/officeart/2005/8/layout/vProcess5"/>
    <dgm:cxn modelId="{14C034CD-FDB7-43CE-9671-2AEC1253F2FE}" type="presParOf" srcId="{2E900356-BF50-4DC5-ABD7-D0BA3FF5454A}" destId="{AFAD8966-C266-4B93-9CED-E4669190C1FB}" srcOrd="9" destOrd="0" presId="urn:microsoft.com/office/officeart/2005/8/layout/vProcess5"/>
    <dgm:cxn modelId="{9DF3E86E-A7D0-4F18-9CB5-72F5CFFE08DF}" type="presParOf" srcId="{2E900356-BF50-4DC5-ABD7-D0BA3FF5454A}" destId="{A7F96404-C73B-4302-9D96-26A444B163A0}" srcOrd="10" destOrd="0" presId="urn:microsoft.com/office/officeart/2005/8/layout/vProcess5"/>
    <dgm:cxn modelId="{E84840F4-748F-4F40-94FE-29458702B18B}" type="presParOf" srcId="{2E900356-BF50-4DC5-ABD7-D0BA3FF5454A}" destId="{A8A2E4A2-B7FC-4041-BF8E-773DEBC63F16}" srcOrd="11" destOrd="0" presId="urn:microsoft.com/office/officeart/2005/8/layout/vProcess5"/>
    <dgm:cxn modelId="{46E474A6-A0FE-4AC1-A8D1-C867A6EB8FBC}" type="presParOf" srcId="{2E900356-BF50-4DC5-ABD7-D0BA3FF5454A}" destId="{82927830-257F-4DBF-8222-13CDA47DF800}" srcOrd="12" destOrd="0" presId="urn:microsoft.com/office/officeart/2005/8/layout/vProcess5"/>
    <dgm:cxn modelId="{E770796B-7693-481C-A7DE-BAF9C8BBE527}" type="presParOf" srcId="{2E900356-BF50-4DC5-ABD7-D0BA3FF5454A}" destId="{FC1F29E6-9608-4B4F-937C-9F9C1C2395D6}" srcOrd="13" destOrd="0" presId="urn:microsoft.com/office/officeart/2005/8/layout/vProcess5"/>
    <dgm:cxn modelId="{B2D4F0E4-C9AE-447A-AEB9-EDB3E70367DA}" type="presParOf" srcId="{2E900356-BF50-4DC5-ABD7-D0BA3FF5454A}" destId="{6A49E9CA-D729-4762-9A71-6768DBC61F2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E3080FF-E963-424C-8CC8-A6913952D3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E6A2029-075F-46FF-A572-3560B8C983EF}">
      <dgm:prSet/>
      <dgm:spPr/>
      <dgm:t>
        <a:bodyPr/>
        <a:lstStyle/>
        <a:p>
          <a:r>
            <a:rPr lang="en-GB"/>
            <a:t>Was it necessary to avoid a worser evil. </a:t>
          </a:r>
          <a:endParaRPr lang="en-US"/>
        </a:p>
      </dgm:t>
    </dgm:pt>
    <dgm:pt modelId="{C76ADD62-9448-48F4-9C24-1429BA10F93C}" type="parTrans" cxnId="{75E4E14A-7F77-4AE7-B1AD-FD9CC88A466B}">
      <dgm:prSet/>
      <dgm:spPr/>
      <dgm:t>
        <a:bodyPr/>
        <a:lstStyle/>
        <a:p>
          <a:endParaRPr lang="en-US"/>
        </a:p>
      </dgm:t>
    </dgm:pt>
    <dgm:pt modelId="{E40052EB-0D6D-4C71-AF7E-8C96B0B73DC4}" type="sibTrans" cxnId="{75E4E14A-7F77-4AE7-B1AD-FD9CC88A466B}">
      <dgm:prSet/>
      <dgm:spPr/>
      <dgm:t>
        <a:bodyPr/>
        <a:lstStyle/>
        <a:p>
          <a:endParaRPr lang="en-US"/>
        </a:p>
      </dgm:t>
    </dgm:pt>
    <dgm:pt modelId="{B5F03B11-97EE-46D0-A75E-457344E42492}">
      <dgm:prSet/>
      <dgm:spPr/>
      <dgm:t>
        <a:bodyPr/>
        <a:lstStyle/>
        <a:p>
          <a:r>
            <a:rPr lang="en-GB"/>
            <a:t>Usually used in Medical Cases. </a:t>
          </a:r>
          <a:endParaRPr lang="en-US"/>
        </a:p>
      </dgm:t>
    </dgm:pt>
    <dgm:pt modelId="{E509701A-B347-4D70-A664-C5A78E5535F2}" type="parTrans" cxnId="{74A91389-2CDB-490E-8959-27AA010E4FBB}">
      <dgm:prSet/>
      <dgm:spPr/>
      <dgm:t>
        <a:bodyPr/>
        <a:lstStyle/>
        <a:p>
          <a:endParaRPr lang="en-US"/>
        </a:p>
      </dgm:t>
    </dgm:pt>
    <dgm:pt modelId="{4268CE89-866E-45A6-9DDA-70379AB1508E}" type="sibTrans" cxnId="{74A91389-2CDB-490E-8959-27AA010E4FBB}">
      <dgm:prSet/>
      <dgm:spPr/>
      <dgm:t>
        <a:bodyPr/>
        <a:lstStyle/>
        <a:p>
          <a:endParaRPr lang="en-US"/>
        </a:p>
      </dgm:t>
    </dgm:pt>
    <dgm:pt modelId="{02FD49E7-B895-4809-A233-55B63C3A6F0D}">
      <dgm:prSet/>
      <dgm:spPr/>
      <dgm:t>
        <a:bodyPr/>
        <a:lstStyle/>
        <a:p>
          <a:r>
            <a:rPr lang="en-GB"/>
            <a:t>A few cases include the case of; </a:t>
          </a:r>
          <a:endParaRPr lang="en-US"/>
        </a:p>
      </dgm:t>
    </dgm:pt>
    <dgm:pt modelId="{7D0EE5E8-2930-47FE-A9FD-3CD426EE5943}" type="parTrans" cxnId="{EF596603-1DC8-42C9-8898-CB48E799AD2E}">
      <dgm:prSet/>
      <dgm:spPr/>
      <dgm:t>
        <a:bodyPr/>
        <a:lstStyle/>
        <a:p>
          <a:endParaRPr lang="en-US"/>
        </a:p>
      </dgm:t>
    </dgm:pt>
    <dgm:pt modelId="{FF1DD11F-5C4F-4061-8EEC-71ECA2889FEC}" type="sibTrans" cxnId="{EF596603-1DC8-42C9-8898-CB48E799AD2E}">
      <dgm:prSet/>
      <dgm:spPr/>
      <dgm:t>
        <a:bodyPr/>
        <a:lstStyle/>
        <a:p>
          <a:endParaRPr lang="en-US"/>
        </a:p>
      </dgm:t>
    </dgm:pt>
    <dgm:pt modelId="{23CB75F7-2F31-4F44-9762-387BE6534EFC}">
      <dgm:prSet/>
      <dgm:spPr/>
      <dgm:t>
        <a:bodyPr/>
        <a:lstStyle/>
        <a:p>
          <a:r>
            <a:rPr lang="en-GB"/>
            <a:t>Conjoined Twins. </a:t>
          </a:r>
          <a:endParaRPr lang="en-US"/>
        </a:p>
      </dgm:t>
    </dgm:pt>
    <dgm:pt modelId="{B75C7718-2883-448C-A775-C69EE0E5491A}" type="parTrans" cxnId="{92CCF5F5-427C-4214-B675-D88926125841}">
      <dgm:prSet/>
      <dgm:spPr/>
      <dgm:t>
        <a:bodyPr/>
        <a:lstStyle/>
        <a:p>
          <a:endParaRPr lang="en-US"/>
        </a:p>
      </dgm:t>
    </dgm:pt>
    <dgm:pt modelId="{4972059E-136D-4EFC-881C-A4B65F674701}" type="sibTrans" cxnId="{92CCF5F5-427C-4214-B675-D88926125841}">
      <dgm:prSet/>
      <dgm:spPr/>
      <dgm:t>
        <a:bodyPr/>
        <a:lstStyle/>
        <a:p>
          <a:endParaRPr lang="en-US"/>
        </a:p>
      </dgm:t>
    </dgm:pt>
    <dgm:pt modelId="{CF8C298D-9105-4F99-925A-224FEB2AF1A6}" type="pres">
      <dgm:prSet presAssocID="{4E3080FF-E963-424C-8CC8-A6913952D3C2}" presName="root" presStyleCnt="0">
        <dgm:presLayoutVars>
          <dgm:dir/>
          <dgm:resizeHandles val="exact"/>
        </dgm:presLayoutVars>
      </dgm:prSet>
      <dgm:spPr/>
    </dgm:pt>
    <dgm:pt modelId="{376685BE-C007-4253-BA6C-FEAB8FD61EDE}" type="pres">
      <dgm:prSet presAssocID="{CE6A2029-075F-46FF-A572-3560B8C983EF}" presName="compNode" presStyleCnt="0"/>
      <dgm:spPr/>
    </dgm:pt>
    <dgm:pt modelId="{23B4355E-D93B-4343-AE66-6ECBB221F94F}" type="pres">
      <dgm:prSet presAssocID="{CE6A2029-075F-46FF-A572-3560B8C983EF}" presName="bgRect" presStyleLbl="bgShp" presStyleIdx="0" presStyleCnt="4"/>
      <dgm:spPr/>
    </dgm:pt>
    <dgm:pt modelId="{51113A2A-EF1A-4811-B409-6010A5C166FD}" type="pres">
      <dgm:prSet presAssocID="{CE6A2029-075F-46FF-A572-3560B8C983E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vil Face Outline"/>
        </a:ext>
      </dgm:extLst>
    </dgm:pt>
    <dgm:pt modelId="{E8724E27-4FA0-49DF-A386-24D31C46624C}" type="pres">
      <dgm:prSet presAssocID="{CE6A2029-075F-46FF-A572-3560B8C983EF}" presName="spaceRect" presStyleCnt="0"/>
      <dgm:spPr/>
    </dgm:pt>
    <dgm:pt modelId="{89E11A2E-9614-4EF1-A886-D579B68C1F50}" type="pres">
      <dgm:prSet presAssocID="{CE6A2029-075F-46FF-A572-3560B8C983EF}" presName="parTx" presStyleLbl="revTx" presStyleIdx="0" presStyleCnt="4">
        <dgm:presLayoutVars>
          <dgm:chMax val="0"/>
          <dgm:chPref val="0"/>
        </dgm:presLayoutVars>
      </dgm:prSet>
      <dgm:spPr/>
    </dgm:pt>
    <dgm:pt modelId="{C272422A-F495-4B83-9EB6-DF3A3C88730B}" type="pres">
      <dgm:prSet presAssocID="{E40052EB-0D6D-4C71-AF7E-8C96B0B73DC4}" presName="sibTrans" presStyleCnt="0"/>
      <dgm:spPr/>
    </dgm:pt>
    <dgm:pt modelId="{71E3339D-D49C-4727-8346-3A4DF969BE26}" type="pres">
      <dgm:prSet presAssocID="{B5F03B11-97EE-46D0-A75E-457344E42492}" presName="compNode" presStyleCnt="0"/>
      <dgm:spPr/>
    </dgm:pt>
    <dgm:pt modelId="{19F7C5DF-2CBE-418D-8216-60A0154988C4}" type="pres">
      <dgm:prSet presAssocID="{B5F03B11-97EE-46D0-A75E-457344E42492}" presName="bgRect" presStyleLbl="bgShp" presStyleIdx="1" presStyleCnt="4"/>
      <dgm:spPr/>
    </dgm:pt>
    <dgm:pt modelId="{6AB4CEE2-1D7B-4797-82D8-0907E060D183}" type="pres">
      <dgm:prSet presAssocID="{B5F03B11-97EE-46D0-A75E-457344E424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E79E3E6F-13AE-4472-ADD1-4D8E2796C89A}" type="pres">
      <dgm:prSet presAssocID="{B5F03B11-97EE-46D0-A75E-457344E42492}" presName="spaceRect" presStyleCnt="0"/>
      <dgm:spPr/>
    </dgm:pt>
    <dgm:pt modelId="{DE3862CB-53AF-40DE-84C2-7370B80CFED0}" type="pres">
      <dgm:prSet presAssocID="{B5F03B11-97EE-46D0-A75E-457344E42492}" presName="parTx" presStyleLbl="revTx" presStyleIdx="1" presStyleCnt="4">
        <dgm:presLayoutVars>
          <dgm:chMax val="0"/>
          <dgm:chPref val="0"/>
        </dgm:presLayoutVars>
      </dgm:prSet>
      <dgm:spPr/>
    </dgm:pt>
    <dgm:pt modelId="{D612BA0F-2E41-4CA5-900E-1CF2FF6064BD}" type="pres">
      <dgm:prSet presAssocID="{4268CE89-866E-45A6-9DDA-70379AB1508E}" presName="sibTrans" presStyleCnt="0"/>
      <dgm:spPr/>
    </dgm:pt>
    <dgm:pt modelId="{C482899E-2086-4D23-A925-E4F90DC9D905}" type="pres">
      <dgm:prSet presAssocID="{02FD49E7-B895-4809-A233-55B63C3A6F0D}" presName="compNode" presStyleCnt="0"/>
      <dgm:spPr/>
    </dgm:pt>
    <dgm:pt modelId="{C27A3F7A-4384-48B4-8693-7A6479BF8D18}" type="pres">
      <dgm:prSet presAssocID="{02FD49E7-B895-4809-A233-55B63C3A6F0D}" presName="bgRect" presStyleLbl="bgShp" presStyleIdx="2" presStyleCnt="4"/>
      <dgm:spPr/>
    </dgm:pt>
    <dgm:pt modelId="{49616648-A1C7-4A8E-8566-46ECE430FC5D}" type="pres">
      <dgm:prSet presAssocID="{02FD49E7-B895-4809-A233-55B63C3A6F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D854CBCC-D142-4140-8BCC-6BC634ED2D2B}" type="pres">
      <dgm:prSet presAssocID="{02FD49E7-B895-4809-A233-55B63C3A6F0D}" presName="spaceRect" presStyleCnt="0"/>
      <dgm:spPr/>
    </dgm:pt>
    <dgm:pt modelId="{B10630C4-CC12-49DA-A0C2-50479D8AF2A1}" type="pres">
      <dgm:prSet presAssocID="{02FD49E7-B895-4809-A233-55B63C3A6F0D}" presName="parTx" presStyleLbl="revTx" presStyleIdx="2" presStyleCnt="4">
        <dgm:presLayoutVars>
          <dgm:chMax val="0"/>
          <dgm:chPref val="0"/>
        </dgm:presLayoutVars>
      </dgm:prSet>
      <dgm:spPr/>
    </dgm:pt>
    <dgm:pt modelId="{8CA6AB24-EC88-45D0-947C-1992EBFED2DB}" type="pres">
      <dgm:prSet presAssocID="{FF1DD11F-5C4F-4061-8EEC-71ECA2889FEC}" presName="sibTrans" presStyleCnt="0"/>
      <dgm:spPr/>
    </dgm:pt>
    <dgm:pt modelId="{DA951225-6D5A-490E-958D-FA5297D373E2}" type="pres">
      <dgm:prSet presAssocID="{23CB75F7-2F31-4F44-9762-387BE6534EFC}" presName="compNode" presStyleCnt="0"/>
      <dgm:spPr/>
    </dgm:pt>
    <dgm:pt modelId="{2154CAFC-46EF-4976-9B1F-71EA2369F24D}" type="pres">
      <dgm:prSet presAssocID="{23CB75F7-2F31-4F44-9762-387BE6534EFC}" presName="bgRect" presStyleLbl="bgShp" presStyleIdx="3" presStyleCnt="4"/>
      <dgm:spPr/>
    </dgm:pt>
    <dgm:pt modelId="{5B57FD40-9EE7-47E1-BD1E-5A1194A87000}" type="pres">
      <dgm:prSet presAssocID="{23CB75F7-2F31-4F44-9762-387BE6534E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dding Rings"/>
        </a:ext>
      </dgm:extLst>
    </dgm:pt>
    <dgm:pt modelId="{93BA43A5-F6F7-4E86-A822-9364F0E077CA}" type="pres">
      <dgm:prSet presAssocID="{23CB75F7-2F31-4F44-9762-387BE6534EFC}" presName="spaceRect" presStyleCnt="0"/>
      <dgm:spPr/>
    </dgm:pt>
    <dgm:pt modelId="{A315DCDA-3AED-4562-BAD7-12E17F87637D}" type="pres">
      <dgm:prSet presAssocID="{23CB75F7-2F31-4F44-9762-387BE6534EFC}" presName="parTx" presStyleLbl="revTx" presStyleIdx="3" presStyleCnt="4">
        <dgm:presLayoutVars>
          <dgm:chMax val="0"/>
          <dgm:chPref val="0"/>
        </dgm:presLayoutVars>
      </dgm:prSet>
      <dgm:spPr/>
    </dgm:pt>
  </dgm:ptLst>
  <dgm:cxnLst>
    <dgm:cxn modelId="{EF596603-1DC8-42C9-8898-CB48E799AD2E}" srcId="{4E3080FF-E963-424C-8CC8-A6913952D3C2}" destId="{02FD49E7-B895-4809-A233-55B63C3A6F0D}" srcOrd="2" destOrd="0" parTransId="{7D0EE5E8-2930-47FE-A9FD-3CD426EE5943}" sibTransId="{FF1DD11F-5C4F-4061-8EEC-71ECA2889FEC}"/>
    <dgm:cxn modelId="{C0ADF45E-A0B2-472E-9295-C89D31515493}" type="presOf" srcId="{02FD49E7-B895-4809-A233-55B63C3A6F0D}" destId="{B10630C4-CC12-49DA-A0C2-50479D8AF2A1}" srcOrd="0" destOrd="0" presId="urn:microsoft.com/office/officeart/2018/2/layout/IconVerticalSolidList"/>
    <dgm:cxn modelId="{75E4E14A-7F77-4AE7-B1AD-FD9CC88A466B}" srcId="{4E3080FF-E963-424C-8CC8-A6913952D3C2}" destId="{CE6A2029-075F-46FF-A572-3560B8C983EF}" srcOrd="0" destOrd="0" parTransId="{C76ADD62-9448-48F4-9C24-1429BA10F93C}" sibTransId="{E40052EB-0D6D-4C71-AF7E-8C96B0B73DC4}"/>
    <dgm:cxn modelId="{56E0CF5A-3F15-4D9E-8348-9C20942A0054}" type="presOf" srcId="{4E3080FF-E963-424C-8CC8-A6913952D3C2}" destId="{CF8C298D-9105-4F99-925A-224FEB2AF1A6}" srcOrd="0" destOrd="0" presId="urn:microsoft.com/office/officeart/2018/2/layout/IconVerticalSolidList"/>
    <dgm:cxn modelId="{74A91389-2CDB-490E-8959-27AA010E4FBB}" srcId="{4E3080FF-E963-424C-8CC8-A6913952D3C2}" destId="{B5F03B11-97EE-46D0-A75E-457344E42492}" srcOrd="1" destOrd="0" parTransId="{E509701A-B347-4D70-A664-C5A78E5535F2}" sibTransId="{4268CE89-866E-45A6-9DDA-70379AB1508E}"/>
    <dgm:cxn modelId="{FCB6D4A8-263B-44A0-B746-E53B081165B7}" type="presOf" srcId="{23CB75F7-2F31-4F44-9762-387BE6534EFC}" destId="{A315DCDA-3AED-4562-BAD7-12E17F87637D}" srcOrd="0" destOrd="0" presId="urn:microsoft.com/office/officeart/2018/2/layout/IconVerticalSolidList"/>
    <dgm:cxn modelId="{BDFAF4C6-E78D-4C65-A476-711830012CF1}" type="presOf" srcId="{B5F03B11-97EE-46D0-A75E-457344E42492}" destId="{DE3862CB-53AF-40DE-84C2-7370B80CFED0}" srcOrd="0" destOrd="0" presId="urn:microsoft.com/office/officeart/2018/2/layout/IconVerticalSolidList"/>
    <dgm:cxn modelId="{92CCF5F5-427C-4214-B675-D88926125841}" srcId="{4E3080FF-E963-424C-8CC8-A6913952D3C2}" destId="{23CB75F7-2F31-4F44-9762-387BE6534EFC}" srcOrd="3" destOrd="0" parTransId="{B75C7718-2883-448C-A775-C69EE0E5491A}" sibTransId="{4972059E-136D-4EFC-881C-A4B65F674701}"/>
    <dgm:cxn modelId="{129B37FD-B68A-415E-9770-3173873620C7}" type="presOf" srcId="{CE6A2029-075F-46FF-A572-3560B8C983EF}" destId="{89E11A2E-9614-4EF1-A886-D579B68C1F50}" srcOrd="0" destOrd="0" presId="urn:microsoft.com/office/officeart/2018/2/layout/IconVerticalSolidList"/>
    <dgm:cxn modelId="{61B3E75C-806B-4990-A847-17A4E0E95FFF}" type="presParOf" srcId="{CF8C298D-9105-4F99-925A-224FEB2AF1A6}" destId="{376685BE-C007-4253-BA6C-FEAB8FD61EDE}" srcOrd="0" destOrd="0" presId="urn:microsoft.com/office/officeart/2018/2/layout/IconVerticalSolidList"/>
    <dgm:cxn modelId="{680BC32C-C65A-463A-B6E3-B2C3370723B0}" type="presParOf" srcId="{376685BE-C007-4253-BA6C-FEAB8FD61EDE}" destId="{23B4355E-D93B-4343-AE66-6ECBB221F94F}" srcOrd="0" destOrd="0" presId="urn:microsoft.com/office/officeart/2018/2/layout/IconVerticalSolidList"/>
    <dgm:cxn modelId="{36BE374E-3282-4D47-BEB6-E576F6F05CC1}" type="presParOf" srcId="{376685BE-C007-4253-BA6C-FEAB8FD61EDE}" destId="{51113A2A-EF1A-4811-B409-6010A5C166FD}" srcOrd="1" destOrd="0" presId="urn:microsoft.com/office/officeart/2018/2/layout/IconVerticalSolidList"/>
    <dgm:cxn modelId="{B456C345-CEA2-4EAC-A4A7-67ECCA9D33EA}" type="presParOf" srcId="{376685BE-C007-4253-BA6C-FEAB8FD61EDE}" destId="{E8724E27-4FA0-49DF-A386-24D31C46624C}" srcOrd="2" destOrd="0" presId="urn:microsoft.com/office/officeart/2018/2/layout/IconVerticalSolidList"/>
    <dgm:cxn modelId="{F6B5B5C5-7669-4EC3-B650-6E68155C5234}" type="presParOf" srcId="{376685BE-C007-4253-BA6C-FEAB8FD61EDE}" destId="{89E11A2E-9614-4EF1-A886-D579B68C1F50}" srcOrd="3" destOrd="0" presId="urn:microsoft.com/office/officeart/2018/2/layout/IconVerticalSolidList"/>
    <dgm:cxn modelId="{3E630482-AC61-4A56-9DF6-1592DCEFB8AA}" type="presParOf" srcId="{CF8C298D-9105-4F99-925A-224FEB2AF1A6}" destId="{C272422A-F495-4B83-9EB6-DF3A3C88730B}" srcOrd="1" destOrd="0" presId="urn:microsoft.com/office/officeart/2018/2/layout/IconVerticalSolidList"/>
    <dgm:cxn modelId="{96F091EE-ACAB-4CD9-A4ED-C78F91B1FA6A}" type="presParOf" srcId="{CF8C298D-9105-4F99-925A-224FEB2AF1A6}" destId="{71E3339D-D49C-4727-8346-3A4DF969BE26}" srcOrd="2" destOrd="0" presId="urn:microsoft.com/office/officeart/2018/2/layout/IconVerticalSolidList"/>
    <dgm:cxn modelId="{EE5BA36A-68BB-4CB9-8A55-0D684C584B1C}" type="presParOf" srcId="{71E3339D-D49C-4727-8346-3A4DF969BE26}" destId="{19F7C5DF-2CBE-418D-8216-60A0154988C4}" srcOrd="0" destOrd="0" presId="urn:microsoft.com/office/officeart/2018/2/layout/IconVerticalSolidList"/>
    <dgm:cxn modelId="{C6335A67-EBD7-4948-AD91-A116B44BB829}" type="presParOf" srcId="{71E3339D-D49C-4727-8346-3A4DF969BE26}" destId="{6AB4CEE2-1D7B-4797-82D8-0907E060D183}" srcOrd="1" destOrd="0" presId="urn:microsoft.com/office/officeart/2018/2/layout/IconVerticalSolidList"/>
    <dgm:cxn modelId="{C57F2C14-77AA-489B-A778-ADA7C90CA121}" type="presParOf" srcId="{71E3339D-D49C-4727-8346-3A4DF969BE26}" destId="{E79E3E6F-13AE-4472-ADD1-4D8E2796C89A}" srcOrd="2" destOrd="0" presId="urn:microsoft.com/office/officeart/2018/2/layout/IconVerticalSolidList"/>
    <dgm:cxn modelId="{B71D0B06-5746-434B-BB67-92DED246E315}" type="presParOf" srcId="{71E3339D-D49C-4727-8346-3A4DF969BE26}" destId="{DE3862CB-53AF-40DE-84C2-7370B80CFED0}" srcOrd="3" destOrd="0" presId="urn:microsoft.com/office/officeart/2018/2/layout/IconVerticalSolidList"/>
    <dgm:cxn modelId="{3D600EA2-B255-4F64-A698-92199EF7BD7F}" type="presParOf" srcId="{CF8C298D-9105-4F99-925A-224FEB2AF1A6}" destId="{D612BA0F-2E41-4CA5-900E-1CF2FF6064BD}" srcOrd="3" destOrd="0" presId="urn:microsoft.com/office/officeart/2018/2/layout/IconVerticalSolidList"/>
    <dgm:cxn modelId="{75647662-1E34-4700-8560-CB45D8E16CBE}" type="presParOf" srcId="{CF8C298D-9105-4F99-925A-224FEB2AF1A6}" destId="{C482899E-2086-4D23-A925-E4F90DC9D905}" srcOrd="4" destOrd="0" presId="urn:microsoft.com/office/officeart/2018/2/layout/IconVerticalSolidList"/>
    <dgm:cxn modelId="{9CD01283-B37B-4919-A400-6B7BEBF235C7}" type="presParOf" srcId="{C482899E-2086-4D23-A925-E4F90DC9D905}" destId="{C27A3F7A-4384-48B4-8693-7A6479BF8D18}" srcOrd="0" destOrd="0" presId="urn:microsoft.com/office/officeart/2018/2/layout/IconVerticalSolidList"/>
    <dgm:cxn modelId="{A60025B6-1F48-4149-A235-245AF043ED35}" type="presParOf" srcId="{C482899E-2086-4D23-A925-E4F90DC9D905}" destId="{49616648-A1C7-4A8E-8566-46ECE430FC5D}" srcOrd="1" destOrd="0" presId="urn:microsoft.com/office/officeart/2018/2/layout/IconVerticalSolidList"/>
    <dgm:cxn modelId="{228B8A85-89B9-4994-8E4F-E763286948D9}" type="presParOf" srcId="{C482899E-2086-4D23-A925-E4F90DC9D905}" destId="{D854CBCC-D142-4140-8BCC-6BC634ED2D2B}" srcOrd="2" destOrd="0" presId="urn:microsoft.com/office/officeart/2018/2/layout/IconVerticalSolidList"/>
    <dgm:cxn modelId="{6FF26CEC-E600-4EA3-916A-64AC4F29033A}" type="presParOf" srcId="{C482899E-2086-4D23-A925-E4F90DC9D905}" destId="{B10630C4-CC12-49DA-A0C2-50479D8AF2A1}" srcOrd="3" destOrd="0" presId="urn:microsoft.com/office/officeart/2018/2/layout/IconVerticalSolidList"/>
    <dgm:cxn modelId="{55B1647C-228A-46BD-86E3-5747937DB3A5}" type="presParOf" srcId="{CF8C298D-9105-4F99-925A-224FEB2AF1A6}" destId="{8CA6AB24-EC88-45D0-947C-1992EBFED2DB}" srcOrd="5" destOrd="0" presId="urn:microsoft.com/office/officeart/2018/2/layout/IconVerticalSolidList"/>
    <dgm:cxn modelId="{A1F75168-1031-4054-9023-5FEBD7733B36}" type="presParOf" srcId="{CF8C298D-9105-4F99-925A-224FEB2AF1A6}" destId="{DA951225-6D5A-490E-958D-FA5297D373E2}" srcOrd="6" destOrd="0" presId="urn:microsoft.com/office/officeart/2018/2/layout/IconVerticalSolidList"/>
    <dgm:cxn modelId="{028A9E24-13CF-42DF-8BEE-27A18A963932}" type="presParOf" srcId="{DA951225-6D5A-490E-958D-FA5297D373E2}" destId="{2154CAFC-46EF-4976-9B1F-71EA2369F24D}" srcOrd="0" destOrd="0" presId="urn:microsoft.com/office/officeart/2018/2/layout/IconVerticalSolidList"/>
    <dgm:cxn modelId="{6986E3BC-EABC-46C7-8D6B-D29C4E5B1110}" type="presParOf" srcId="{DA951225-6D5A-490E-958D-FA5297D373E2}" destId="{5B57FD40-9EE7-47E1-BD1E-5A1194A87000}" srcOrd="1" destOrd="0" presId="urn:microsoft.com/office/officeart/2018/2/layout/IconVerticalSolidList"/>
    <dgm:cxn modelId="{A97BC9A8-7A6C-495A-9EE3-EA0DF55F4941}" type="presParOf" srcId="{DA951225-6D5A-490E-958D-FA5297D373E2}" destId="{93BA43A5-F6F7-4E86-A822-9364F0E077CA}" srcOrd="2" destOrd="0" presId="urn:microsoft.com/office/officeart/2018/2/layout/IconVerticalSolidList"/>
    <dgm:cxn modelId="{10ADEC3D-BDB8-4411-8F5B-CBF2D19BA5E9}" type="presParOf" srcId="{DA951225-6D5A-490E-958D-FA5297D373E2}" destId="{A315DCDA-3AED-4562-BAD7-12E17F87637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5EDF2EE-DCF8-433D-B51A-A0E0A55FD65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EB501F1-85A2-4CA1-881B-31CCC856EEB3}">
      <dgm:prSet/>
      <dgm:spPr/>
      <dgm:t>
        <a:bodyPr/>
        <a:lstStyle/>
        <a:p>
          <a:r>
            <a:rPr lang="en-GB" dirty="0"/>
            <a:t>Brooke LJ in the conjoined twin's case; </a:t>
          </a:r>
          <a:endParaRPr lang="en-US" dirty="0"/>
        </a:p>
      </dgm:t>
    </dgm:pt>
    <dgm:pt modelId="{67714ADC-536C-45BD-8252-385C6B6CAAFC}" type="parTrans" cxnId="{507DE18D-A05A-4B4C-9141-034B85E62155}">
      <dgm:prSet/>
      <dgm:spPr/>
      <dgm:t>
        <a:bodyPr/>
        <a:lstStyle/>
        <a:p>
          <a:endParaRPr lang="en-US"/>
        </a:p>
      </dgm:t>
    </dgm:pt>
    <dgm:pt modelId="{2470F358-C679-4C3D-9F6B-D704620AD5C1}" type="sibTrans" cxnId="{507DE18D-A05A-4B4C-9141-034B85E62155}">
      <dgm:prSet/>
      <dgm:spPr/>
      <dgm:t>
        <a:bodyPr/>
        <a:lstStyle/>
        <a:p>
          <a:endParaRPr lang="en-US"/>
        </a:p>
      </dgm:t>
    </dgm:pt>
    <dgm:pt modelId="{27CDBD2D-3972-4909-88DF-9C1CD518E277}">
      <dgm:prSet/>
      <dgm:spPr/>
      <dgm:t>
        <a:bodyPr/>
        <a:lstStyle/>
        <a:p>
          <a:r>
            <a:rPr lang="en-GB" dirty="0"/>
            <a:t>‘’ A. The act is needed to avoid inevitable and irreparable evil. </a:t>
          </a:r>
          <a:endParaRPr lang="en-US" dirty="0"/>
        </a:p>
      </dgm:t>
    </dgm:pt>
    <dgm:pt modelId="{666976C8-0AEF-4858-A1D8-D1118BB5652E}" type="parTrans" cxnId="{5304CF2D-CE1C-4896-8112-FFC6E3208E7C}">
      <dgm:prSet/>
      <dgm:spPr/>
      <dgm:t>
        <a:bodyPr/>
        <a:lstStyle/>
        <a:p>
          <a:endParaRPr lang="en-US"/>
        </a:p>
      </dgm:t>
    </dgm:pt>
    <dgm:pt modelId="{DB071C1F-EEC9-4438-9B01-C968FA01FFCC}" type="sibTrans" cxnId="{5304CF2D-CE1C-4896-8112-FFC6E3208E7C}">
      <dgm:prSet/>
      <dgm:spPr/>
      <dgm:t>
        <a:bodyPr/>
        <a:lstStyle/>
        <a:p>
          <a:endParaRPr lang="en-US"/>
        </a:p>
      </dgm:t>
    </dgm:pt>
    <dgm:pt modelId="{893F6750-8CDC-4618-8FCA-C5DBCC89E828}">
      <dgm:prSet/>
      <dgm:spPr/>
      <dgm:t>
        <a:bodyPr/>
        <a:lstStyle/>
        <a:p>
          <a:r>
            <a:rPr lang="en-GB"/>
            <a:t>B. No more should be done than is reasonably necessary for the purpose to be achieved</a:t>
          </a:r>
          <a:endParaRPr lang="en-US"/>
        </a:p>
      </dgm:t>
    </dgm:pt>
    <dgm:pt modelId="{2D2AB0D8-BF4E-4DE9-B77F-2E6E4A201730}" type="parTrans" cxnId="{BE35D691-DA83-41F1-8535-FDE67FE8E74D}">
      <dgm:prSet/>
      <dgm:spPr/>
      <dgm:t>
        <a:bodyPr/>
        <a:lstStyle/>
        <a:p>
          <a:endParaRPr lang="en-US"/>
        </a:p>
      </dgm:t>
    </dgm:pt>
    <dgm:pt modelId="{98ED2608-D021-496A-828B-240B99BF2562}" type="sibTrans" cxnId="{BE35D691-DA83-41F1-8535-FDE67FE8E74D}">
      <dgm:prSet/>
      <dgm:spPr/>
      <dgm:t>
        <a:bodyPr/>
        <a:lstStyle/>
        <a:p>
          <a:endParaRPr lang="en-US"/>
        </a:p>
      </dgm:t>
    </dgm:pt>
    <dgm:pt modelId="{A7400EF4-00B1-4AAC-A6CC-DC507057B2A3}">
      <dgm:prSet/>
      <dgm:spPr/>
      <dgm:t>
        <a:bodyPr/>
        <a:lstStyle/>
        <a:p>
          <a:r>
            <a:rPr lang="en-GB" dirty="0"/>
            <a:t>C. the evil inflicted is not disproportionate to the evil avoided’’.</a:t>
          </a:r>
          <a:endParaRPr lang="en-US" dirty="0"/>
        </a:p>
      </dgm:t>
    </dgm:pt>
    <dgm:pt modelId="{7354903F-3A89-4A9C-9A09-3EEBE154D229}" type="parTrans" cxnId="{82FD55C1-397E-462C-81D1-29CAE0B2850D}">
      <dgm:prSet/>
      <dgm:spPr/>
      <dgm:t>
        <a:bodyPr/>
        <a:lstStyle/>
        <a:p>
          <a:endParaRPr lang="en-US"/>
        </a:p>
      </dgm:t>
    </dgm:pt>
    <dgm:pt modelId="{BAD59725-6A51-4C1D-96E5-FB863DCBAADA}" type="sibTrans" cxnId="{82FD55C1-397E-462C-81D1-29CAE0B2850D}">
      <dgm:prSet/>
      <dgm:spPr/>
      <dgm:t>
        <a:bodyPr/>
        <a:lstStyle/>
        <a:p>
          <a:endParaRPr lang="en-US"/>
        </a:p>
      </dgm:t>
    </dgm:pt>
    <dgm:pt modelId="{CE74119D-FBFA-46F4-AF2F-D25919DD8F74}" type="pres">
      <dgm:prSet presAssocID="{65EDF2EE-DCF8-433D-B51A-A0E0A55FD65D}" presName="linear" presStyleCnt="0">
        <dgm:presLayoutVars>
          <dgm:animLvl val="lvl"/>
          <dgm:resizeHandles val="exact"/>
        </dgm:presLayoutVars>
      </dgm:prSet>
      <dgm:spPr/>
    </dgm:pt>
    <dgm:pt modelId="{EA14D4DA-2072-4640-BCB7-EB4F18711CDD}" type="pres">
      <dgm:prSet presAssocID="{8EB501F1-85A2-4CA1-881B-31CCC856EEB3}" presName="parentText" presStyleLbl="node1" presStyleIdx="0" presStyleCnt="4">
        <dgm:presLayoutVars>
          <dgm:chMax val="0"/>
          <dgm:bulletEnabled val="1"/>
        </dgm:presLayoutVars>
      </dgm:prSet>
      <dgm:spPr/>
    </dgm:pt>
    <dgm:pt modelId="{4682ACA8-43F7-4FC6-96DF-7AA8C3E72192}" type="pres">
      <dgm:prSet presAssocID="{2470F358-C679-4C3D-9F6B-D704620AD5C1}" presName="spacer" presStyleCnt="0"/>
      <dgm:spPr/>
    </dgm:pt>
    <dgm:pt modelId="{D20F5537-5D0F-4B02-9041-9D907642593F}" type="pres">
      <dgm:prSet presAssocID="{27CDBD2D-3972-4909-88DF-9C1CD518E277}" presName="parentText" presStyleLbl="node1" presStyleIdx="1" presStyleCnt="4">
        <dgm:presLayoutVars>
          <dgm:chMax val="0"/>
          <dgm:bulletEnabled val="1"/>
        </dgm:presLayoutVars>
      </dgm:prSet>
      <dgm:spPr/>
    </dgm:pt>
    <dgm:pt modelId="{60703E9C-66D6-437E-B328-01E7E19A6ADD}" type="pres">
      <dgm:prSet presAssocID="{DB071C1F-EEC9-4438-9B01-C968FA01FFCC}" presName="spacer" presStyleCnt="0"/>
      <dgm:spPr/>
    </dgm:pt>
    <dgm:pt modelId="{6C16DFCC-838D-4F3B-ABC6-E03065D7F760}" type="pres">
      <dgm:prSet presAssocID="{893F6750-8CDC-4618-8FCA-C5DBCC89E828}" presName="parentText" presStyleLbl="node1" presStyleIdx="2" presStyleCnt="4">
        <dgm:presLayoutVars>
          <dgm:chMax val="0"/>
          <dgm:bulletEnabled val="1"/>
        </dgm:presLayoutVars>
      </dgm:prSet>
      <dgm:spPr/>
    </dgm:pt>
    <dgm:pt modelId="{D5B36C0E-5ECF-418E-849F-28750A606087}" type="pres">
      <dgm:prSet presAssocID="{98ED2608-D021-496A-828B-240B99BF2562}" presName="spacer" presStyleCnt="0"/>
      <dgm:spPr/>
    </dgm:pt>
    <dgm:pt modelId="{E83B354A-B535-4A4E-97FB-4D3F61E8C46F}" type="pres">
      <dgm:prSet presAssocID="{A7400EF4-00B1-4AAC-A6CC-DC507057B2A3}" presName="parentText" presStyleLbl="node1" presStyleIdx="3" presStyleCnt="4">
        <dgm:presLayoutVars>
          <dgm:chMax val="0"/>
          <dgm:bulletEnabled val="1"/>
        </dgm:presLayoutVars>
      </dgm:prSet>
      <dgm:spPr/>
    </dgm:pt>
  </dgm:ptLst>
  <dgm:cxnLst>
    <dgm:cxn modelId="{5304CF2D-CE1C-4896-8112-FFC6E3208E7C}" srcId="{65EDF2EE-DCF8-433D-B51A-A0E0A55FD65D}" destId="{27CDBD2D-3972-4909-88DF-9C1CD518E277}" srcOrd="1" destOrd="0" parTransId="{666976C8-0AEF-4858-A1D8-D1118BB5652E}" sibTransId="{DB071C1F-EEC9-4438-9B01-C968FA01FFCC}"/>
    <dgm:cxn modelId="{01193D49-7748-45CC-8910-0E117E02B5D9}" type="presOf" srcId="{893F6750-8CDC-4618-8FCA-C5DBCC89E828}" destId="{6C16DFCC-838D-4F3B-ABC6-E03065D7F760}" srcOrd="0" destOrd="0" presId="urn:microsoft.com/office/officeart/2005/8/layout/vList2"/>
    <dgm:cxn modelId="{507DE18D-A05A-4B4C-9141-034B85E62155}" srcId="{65EDF2EE-DCF8-433D-B51A-A0E0A55FD65D}" destId="{8EB501F1-85A2-4CA1-881B-31CCC856EEB3}" srcOrd="0" destOrd="0" parTransId="{67714ADC-536C-45BD-8252-385C6B6CAAFC}" sibTransId="{2470F358-C679-4C3D-9F6B-D704620AD5C1}"/>
    <dgm:cxn modelId="{BE35D691-DA83-41F1-8535-FDE67FE8E74D}" srcId="{65EDF2EE-DCF8-433D-B51A-A0E0A55FD65D}" destId="{893F6750-8CDC-4618-8FCA-C5DBCC89E828}" srcOrd="2" destOrd="0" parTransId="{2D2AB0D8-BF4E-4DE9-B77F-2E6E4A201730}" sibTransId="{98ED2608-D021-496A-828B-240B99BF2562}"/>
    <dgm:cxn modelId="{A445FA91-93DB-4DC6-9BFD-4433C772DA08}" type="presOf" srcId="{A7400EF4-00B1-4AAC-A6CC-DC507057B2A3}" destId="{E83B354A-B535-4A4E-97FB-4D3F61E8C46F}" srcOrd="0" destOrd="0" presId="urn:microsoft.com/office/officeart/2005/8/layout/vList2"/>
    <dgm:cxn modelId="{82FD55C1-397E-462C-81D1-29CAE0B2850D}" srcId="{65EDF2EE-DCF8-433D-B51A-A0E0A55FD65D}" destId="{A7400EF4-00B1-4AAC-A6CC-DC507057B2A3}" srcOrd="3" destOrd="0" parTransId="{7354903F-3A89-4A9C-9A09-3EEBE154D229}" sibTransId="{BAD59725-6A51-4C1D-96E5-FB863DCBAADA}"/>
    <dgm:cxn modelId="{38039DC1-A347-4026-8A39-E34B170A66B4}" type="presOf" srcId="{8EB501F1-85A2-4CA1-881B-31CCC856EEB3}" destId="{EA14D4DA-2072-4640-BCB7-EB4F18711CDD}" srcOrd="0" destOrd="0" presId="urn:microsoft.com/office/officeart/2005/8/layout/vList2"/>
    <dgm:cxn modelId="{00282AD4-1BD0-42FB-A01E-F2FC95999366}" type="presOf" srcId="{27CDBD2D-3972-4909-88DF-9C1CD518E277}" destId="{D20F5537-5D0F-4B02-9041-9D907642593F}" srcOrd="0" destOrd="0" presId="urn:microsoft.com/office/officeart/2005/8/layout/vList2"/>
    <dgm:cxn modelId="{440834D6-4EB6-4F3B-A2F8-E967AE390F15}" type="presOf" srcId="{65EDF2EE-DCF8-433D-B51A-A0E0A55FD65D}" destId="{CE74119D-FBFA-46F4-AF2F-D25919DD8F74}" srcOrd="0" destOrd="0" presId="urn:microsoft.com/office/officeart/2005/8/layout/vList2"/>
    <dgm:cxn modelId="{86D23CD3-5135-4683-8A4F-BC9543BEDBF1}" type="presParOf" srcId="{CE74119D-FBFA-46F4-AF2F-D25919DD8F74}" destId="{EA14D4DA-2072-4640-BCB7-EB4F18711CDD}" srcOrd="0" destOrd="0" presId="urn:microsoft.com/office/officeart/2005/8/layout/vList2"/>
    <dgm:cxn modelId="{FA5635A6-9BB5-4FFC-AE72-23FB2248CD9C}" type="presParOf" srcId="{CE74119D-FBFA-46F4-AF2F-D25919DD8F74}" destId="{4682ACA8-43F7-4FC6-96DF-7AA8C3E72192}" srcOrd="1" destOrd="0" presId="urn:microsoft.com/office/officeart/2005/8/layout/vList2"/>
    <dgm:cxn modelId="{D74EEA02-3F33-490D-BFF2-48407D20DC6F}" type="presParOf" srcId="{CE74119D-FBFA-46F4-AF2F-D25919DD8F74}" destId="{D20F5537-5D0F-4B02-9041-9D907642593F}" srcOrd="2" destOrd="0" presId="urn:microsoft.com/office/officeart/2005/8/layout/vList2"/>
    <dgm:cxn modelId="{5ABE173D-0188-4A3C-9DF1-784A663BFA41}" type="presParOf" srcId="{CE74119D-FBFA-46F4-AF2F-D25919DD8F74}" destId="{60703E9C-66D6-437E-B328-01E7E19A6ADD}" srcOrd="3" destOrd="0" presId="urn:microsoft.com/office/officeart/2005/8/layout/vList2"/>
    <dgm:cxn modelId="{E42BCE2F-CA1C-4983-9C47-5219ADAC363C}" type="presParOf" srcId="{CE74119D-FBFA-46F4-AF2F-D25919DD8F74}" destId="{6C16DFCC-838D-4F3B-ABC6-E03065D7F760}" srcOrd="4" destOrd="0" presId="urn:microsoft.com/office/officeart/2005/8/layout/vList2"/>
    <dgm:cxn modelId="{B1C7A4DD-CF95-4E0F-BEF6-DD4C3F1D3E1E}" type="presParOf" srcId="{CE74119D-FBFA-46F4-AF2F-D25919DD8F74}" destId="{D5B36C0E-5ECF-418E-849F-28750A606087}" srcOrd="5" destOrd="0" presId="urn:microsoft.com/office/officeart/2005/8/layout/vList2"/>
    <dgm:cxn modelId="{1D0D5073-CFB5-4366-96A1-CAD2B3A1EC3F}" type="presParOf" srcId="{CE74119D-FBFA-46F4-AF2F-D25919DD8F74}" destId="{E83B354A-B535-4A4E-97FB-4D3F61E8C46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053095D-8138-42CA-9B4E-808483C8D65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2072676-2BF4-4758-A3C4-42F1132DE9F7}">
      <dgm:prSet/>
      <dgm:spPr/>
      <dgm:t>
        <a:bodyPr/>
        <a:lstStyle/>
        <a:p>
          <a:r>
            <a:rPr lang="en-GB"/>
            <a:t>Dudley and Stephens – Shipwrecked – decided to eat the cabin body. When rescued arrested for murder. Could not use the defence of necessity because it would lead to setting a bad precedent. </a:t>
          </a:r>
          <a:endParaRPr lang="en-US"/>
        </a:p>
      </dgm:t>
    </dgm:pt>
    <dgm:pt modelId="{4C63A77F-EEC2-4D19-AB17-BA1C9655A747}" type="parTrans" cxnId="{67D6F640-078B-4A2A-AC59-A49785F3BC73}">
      <dgm:prSet/>
      <dgm:spPr/>
      <dgm:t>
        <a:bodyPr/>
        <a:lstStyle/>
        <a:p>
          <a:endParaRPr lang="en-US"/>
        </a:p>
      </dgm:t>
    </dgm:pt>
    <dgm:pt modelId="{7C324B8F-01D6-4636-AB62-6E5C83B71651}" type="sibTrans" cxnId="{67D6F640-078B-4A2A-AC59-A49785F3BC73}">
      <dgm:prSet/>
      <dgm:spPr/>
      <dgm:t>
        <a:bodyPr/>
        <a:lstStyle/>
        <a:p>
          <a:endParaRPr lang="en-US"/>
        </a:p>
      </dgm:t>
    </dgm:pt>
    <dgm:pt modelId="{9BD7BE40-4B7C-46C9-A21E-818F54B11291}">
      <dgm:prSet/>
      <dgm:spPr/>
      <dgm:t>
        <a:bodyPr/>
        <a:lstStyle/>
        <a:p>
          <a:r>
            <a:rPr lang="en-GB"/>
            <a:t>Not a defence to the offence of murder. </a:t>
          </a:r>
          <a:endParaRPr lang="en-US"/>
        </a:p>
      </dgm:t>
    </dgm:pt>
    <dgm:pt modelId="{AE133B99-B0A8-49C1-9F8F-0E81205A89B6}" type="parTrans" cxnId="{84AF2847-4D7E-49AC-AA4F-2E620DEB370C}">
      <dgm:prSet/>
      <dgm:spPr/>
      <dgm:t>
        <a:bodyPr/>
        <a:lstStyle/>
        <a:p>
          <a:endParaRPr lang="en-US"/>
        </a:p>
      </dgm:t>
    </dgm:pt>
    <dgm:pt modelId="{50545590-FFC6-4957-9197-56FC5D0E11BB}" type="sibTrans" cxnId="{84AF2847-4D7E-49AC-AA4F-2E620DEB370C}">
      <dgm:prSet/>
      <dgm:spPr/>
      <dgm:t>
        <a:bodyPr/>
        <a:lstStyle/>
        <a:p>
          <a:endParaRPr lang="en-US"/>
        </a:p>
      </dgm:t>
    </dgm:pt>
    <dgm:pt modelId="{FB1DCF0D-5085-425A-A5FA-79959DF93F5D}">
      <dgm:prSet/>
      <dgm:spPr/>
      <dgm:t>
        <a:bodyPr/>
        <a:lstStyle/>
        <a:p>
          <a:r>
            <a:rPr lang="en-GB"/>
            <a:t>Not readily used. </a:t>
          </a:r>
          <a:endParaRPr lang="en-US"/>
        </a:p>
      </dgm:t>
    </dgm:pt>
    <dgm:pt modelId="{F7434EF2-033A-4301-822B-8E501E140E7F}" type="parTrans" cxnId="{C05A548E-4251-47A3-90AE-971D1F68FCC8}">
      <dgm:prSet/>
      <dgm:spPr/>
      <dgm:t>
        <a:bodyPr/>
        <a:lstStyle/>
        <a:p>
          <a:endParaRPr lang="en-US"/>
        </a:p>
      </dgm:t>
    </dgm:pt>
    <dgm:pt modelId="{BC9DEA9C-8CDB-4139-8E26-A59B6FC39EA1}" type="sibTrans" cxnId="{C05A548E-4251-47A3-90AE-971D1F68FCC8}">
      <dgm:prSet/>
      <dgm:spPr/>
      <dgm:t>
        <a:bodyPr/>
        <a:lstStyle/>
        <a:p>
          <a:endParaRPr lang="en-US"/>
        </a:p>
      </dgm:t>
    </dgm:pt>
    <dgm:pt modelId="{C44D14C0-5F2A-4C20-8112-BF1B924404A4}" type="pres">
      <dgm:prSet presAssocID="{1053095D-8138-42CA-9B4E-808483C8D650}" presName="linear" presStyleCnt="0">
        <dgm:presLayoutVars>
          <dgm:animLvl val="lvl"/>
          <dgm:resizeHandles val="exact"/>
        </dgm:presLayoutVars>
      </dgm:prSet>
      <dgm:spPr/>
    </dgm:pt>
    <dgm:pt modelId="{727E739E-A7CE-41E4-90D9-1FD5E7155ED1}" type="pres">
      <dgm:prSet presAssocID="{82072676-2BF4-4758-A3C4-42F1132DE9F7}" presName="parentText" presStyleLbl="node1" presStyleIdx="0" presStyleCnt="3">
        <dgm:presLayoutVars>
          <dgm:chMax val="0"/>
          <dgm:bulletEnabled val="1"/>
        </dgm:presLayoutVars>
      </dgm:prSet>
      <dgm:spPr/>
    </dgm:pt>
    <dgm:pt modelId="{8EC00979-C3B4-46F4-A760-C3933530593A}" type="pres">
      <dgm:prSet presAssocID="{7C324B8F-01D6-4636-AB62-6E5C83B71651}" presName="spacer" presStyleCnt="0"/>
      <dgm:spPr/>
    </dgm:pt>
    <dgm:pt modelId="{11EBBDD7-B132-46C6-8BB3-C21E8C533A83}" type="pres">
      <dgm:prSet presAssocID="{9BD7BE40-4B7C-46C9-A21E-818F54B11291}" presName="parentText" presStyleLbl="node1" presStyleIdx="1" presStyleCnt="3">
        <dgm:presLayoutVars>
          <dgm:chMax val="0"/>
          <dgm:bulletEnabled val="1"/>
        </dgm:presLayoutVars>
      </dgm:prSet>
      <dgm:spPr/>
    </dgm:pt>
    <dgm:pt modelId="{CE3D1DAF-88B1-4C5C-8E7E-B01E85220A58}" type="pres">
      <dgm:prSet presAssocID="{50545590-FFC6-4957-9197-56FC5D0E11BB}" presName="spacer" presStyleCnt="0"/>
      <dgm:spPr/>
    </dgm:pt>
    <dgm:pt modelId="{0739D28D-4B1B-4898-94AB-8F06DAAE776E}" type="pres">
      <dgm:prSet presAssocID="{FB1DCF0D-5085-425A-A5FA-79959DF93F5D}" presName="parentText" presStyleLbl="node1" presStyleIdx="2" presStyleCnt="3">
        <dgm:presLayoutVars>
          <dgm:chMax val="0"/>
          <dgm:bulletEnabled val="1"/>
        </dgm:presLayoutVars>
      </dgm:prSet>
      <dgm:spPr/>
    </dgm:pt>
  </dgm:ptLst>
  <dgm:cxnLst>
    <dgm:cxn modelId="{BA1EA73D-6298-4E8E-AAC0-BD5DC380AF6F}" type="presOf" srcId="{9BD7BE40-4B7C-46C9-A21E-818F54B11291}" destId="{11EBBDD7-B132-46C6-8BB3-C21E8C533A83}" srcOrd="0" destOrd="0" presId="urn:microsoft.com/office/officeart/2005/8/layout/vList2"/>
    <dgm:cxn modelId="{67D6F640-078B-4A2A-AC59-A49785F3BC73}" srcId="{1053095D-8138-42CA-9B4E-808483C8D650}" destId="{82072676-2BF4-4758-A3C4-42F1132DE9F7}" srcOrd="0" destOrd="0" parTransId="{4C63A77F-EEC2-4D19-AB17-BA1C9655A747}" sibTransId="{7C324B8F-01D6-4636-AB62-6E5C83B71651}"/>
    <dgm:cxn modelId="{03C93C61-67A2-48AB-B7A6-F842C49DAE99}" type="presOf" srcId="{FB1DCF0D-5085-425A-A5FA-79959DF93F5D}" destId="{0739D28D-4B1B-4898-94AB-8F06DAAE776E}" srcOrd="0" destOrd="0" presId="urn:microsoft.com/office/officeart/2005/8/layout/vList2"/>
    <dgm:cxn modelId="{84AF2847-4D7E-49AC-AA4F-2E620DEB370C}" srcId="{1053095D-8138-42CA-9B4E-808483C8D650}" destId="{9BD7BE40-4B7C-46C9-A21E-818F54B11291}" srcOrd="1" destOrd="0" parTransId="{AE133B99-B0A8-49C1-9F8F-0E81205A89B6}" sibTransId="{50545590-FFC6-4957-9197-56FC5D0E11BB}"/>
    <dgm:cxn modelId="{C05A548E-4251-47A3-90AE-971D1F68FCC8}" srcId="{1053095D-8138-42CA-9B4E-808483C8D650}" destId="{FB1DCF0D-5085-425A-A5FA-79959DF93F5D}" srcOrd="2" destOrd="0" parTransId="{F7434EF2-033A-4301-822B-8E501E140E7F}" sibTransId="{BC9DEA9C-8CDB-4139-8E26-A59B6FC39EA1}"/>
    <dgm:cxn modelId="{74EB709E-16F1-4DFB-93A2-12127B11AA81}" type="presOf" srcId="{82072676-2BF4-4758-A3C4-42F1132DE9F7}" destId="{727E739E-A7CE-41E4-90D9-1FD5E7155ED1}" srcOrd="0" destOrd="0" presId="urn:microsoft.com/office/officeart/2005/8/layout/vList2"/>
    <dgm:cxn modelId="{8AA8AEEC-800B-4DE8-9EFA-363E1FBB08A6}" type="presOf" srcId="{1053095D-8138-42CA-9B4E-808483C8D650}" destId="{C44D14C0-5F2A-4C20-8112-BF1B924404A4}" srcOrd="0" destOrd="0" presId="urn:microsoft.com/office/officeart/2005/8/layout/vList2"/>
    <dgm:cxn modelId="{6BAD21FC-9F12-4C7F-BB18-65AAE0684A43}" type="presParOf" srcId="{C44D14C0-5F2A-4C20-8112-BF1B924404A4}" destId="{727E739E-A7CE-41E4-90D9-1FD5E7155ED1}" srcOrd="0" destOrd="0" presId="urn:microsoft.com/office/officeart/2005/8/layout/vList2"/>
    <dgm:cxn modelId="{8CD0957A-9A35-48ED-8FA8-4E447097E774}" type="presParOf" srcId="{C44D14C0-5F2A-4C20-8112-BF1B924404A4}" destId="{8EC00979-C3B4-46F4-A760-C3933530593A}" srcOrd="1" destOrd="0" presId="urn:microsoft.com/office/officeart/2005/8/layout/vList2"/>
    <dgm:cxn modelId="{EA881911-29F5-4759-98B2-EAC2C69AB834}" type="presParOf" srcId="{C44D14C0-5F2A-4C20-8112-BF1B924404A4}" destId="{11EBBDD7-B132-46C6-8BB3-C21E8C533A83}" srcOrd="2" destOrd="0" presId="urn:microsoft.com/office/officeart/2005/8/layout/vList2"/>
    <dgm:cxn modelId="{514F80F9-E8D6-4D52-8952-397193FEE9C4}" type="presParOf" srcId="{C44D14C0-5F2A-4C20-8112-BF1B924404A4}" destId="{CE3D1DAF-88B1-4C5C-8E7E-B01E85220A58}" srcOrd="3" destOrd="0" presId="urn:microsoft.com/office/officeart/2005/8/layout/vList2"/>
    <dgm:cxn modelId="{0F3A5A13-79E9-4763-B74E-C4E631997C84}" type="presParOf" srcId="{C44D14C0-5F2A-4C20-8112-BF1B924404A4}" destId="{0739D28D-4B1B-4898-94AB-8F06DAAE776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D984F9F-F2BE-4312-9EF8-FC91780A4AA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E9542E6-9BF6-431A-8CA7-7AD456D6E865}">
      <dgm:prSet/>
      <dgm:spPr/>
      <dgm:t>
        <a:bodyPr/>
        <a:lstStyle/>
        <a:p>
          <a:r>
            <a:rPr lang="en-GB" dirty="0"/>
            <a:t>Research 2 cases regarding the defence of necessity. </a:t>
          </a:r>
          <a:endParaRPr lang="en-US" dirty="0"/>
        </a:p>
      </dgm:t>
    </dgm:pt>
    <dgm:pt modelId="{A9522CB9-1580-46E7-B734-77D889D98390}" type="parTrans" cxnId="{DE262B06-E548-4B54-87A4-7A7D61DD9A34}">
      <dgm:prSet/>
      <dgm:spPr/>
      <dgm:t>
        <a:bodyPr/>
        <a:lstStyle/>
        <a:p>
          <a:endParaRPr lang="en-US"/>
        </a:p>
      </dgm:t>
    </dgm:pt>
    <dgm:pt modelId="{071FE934-D76B-4221-B544-4E82397D3F42}" type="sibTrans" cxnId="{DE262B06-E548-4B54-87A4-7A7D61DD9A34}">
      <dgm:prSet/>
      <dgm:spPr/>
      <dgm:t>
        <a:bodyPr/>
        <a:lstStyle/>
        <a:p>
          <a:endParaRPr lang="en-US"/>
        </a:p>
      </dgm:t>
    </dgm:pt>
    <dgm:pt modelId="{5E9C5780-19AD-4C9C-8DC7-4C1733336980}">
      <dgm:prSet/>
      <dgm:spPr/>
      <dgm:t>
        <a:bodyPr/>
        <a:lstStyle/>
        <a:p>
          <a:r>
            <a:rPr lang="en-GB"/>
            <a:t>Cannot be the ones we have discussed in this lesson. </a:t>
          </a:r>
          <a:endParaRPr lang="en-US"/>
        </a:p>
      </dgm:t>
    </dgm:pt>
    <dgm:pt modelId="{EB193FD4-E06A-4C24-98F9-C87CF2CE7F1C}" type="parTrans" cxnId="{FC5EC8A9-35E6-4CE7-895B-ABDD23AF49FA}">
      <dgm:prSet/>
      <dgm:spPr/>
      <dgm:t>
        <a:bodyPr/>
        <a:lstStyle/>
        <a:p>
          <a:endParaRPr lang="en-US"/>
        </a:p>
      </dgm:t>
    </dgm:pt>
    <dgm:pt modelId="{C6FCAAE2-A7A1-421A-9AA7-5DAB3EB8789D}" type="sibTrans" cxnId="{FC5EC8A9-35E6-4CE7-895B-ABDD23AF49FA}">
      <dgm:prSet/>
      <dgm:spPr/>
      <dgm:t>
        <a:bodyPr/>
        <a:lstStyle/>
        <a:p>
          <a:endParaRPr lang="en-US"/>
        </a:p>
      </dgm:t>
    </dgm:pt>
    <dgm:pt modelId="{BD43BBFC-FC60-41C4-9A0F-F70307BFF4D9}">
      <dgm:prSet/>
      <dgm:spPr/>
      <dgm:t>
        <a:bodyPr/>
        <a:lstStyle/>
        <a:p>
          <a:r>
            <a:rPr lang="en-GB"/>
            <a:t>Prepare to feedback to the class. </a:t>
          </a:r>
          <a:endParaRPr lang="en-US"/>
        </a:p>
      </dgm:t>
    </dgm:pt>
    <dgm:pt modelId="{2B354A9E-2185-4A13-94E1-926FDBF7FBE2}" type="parTrans" cxnId="{C7C3790D-3BD5-45AC-AB58-23E4F7BEE38D}">
      <dgm:prSet/>
      <dgm:spPr/>
      <dgm:t>
        <a:bodyPr/>
        <a:lstStyle/>
        <a:p>
          <a:endParaRPr lang="en-US"/>
        </a:p>
      </dgm:t>
    </dgm:pt>
    <dgm:pt modelId="{898C8A79-3CC0-4750-863C-2C74701D02EE}" type="sibTrans" cxnId="{C7C3790D-3BD5-45AC-AB58-23E4F7BEE38D}">
      <dgm:prSet/>
      <dgm:spPr/>
      <dgm:t>
        <a:bodyPr/>
        <a:lstStyle/>
        <a:p>
          <a:endParaRPr lang="en-US"/>
        </a:p>
      </dgm:t>
    </dgm:pt>
    <dgm:pt modelId="{26BF6A78-B8D7-4458-99DD-096E8756D8A5}" type="pres">
      <dgm:prSet presAssocID="{9D984F9F-F2BE-4312-9EF8-FC91780A4AA4}" presName="hierChild1" presStyleCnt="0">
        <dgm:presLayoutVars>
          <dgm:chPref val="1"/>
          <dgm:dir/>
          <dgm:animOne val="branch"/>
          <dgm:animLvl val="lvl"/>
          <dgm:resizeHandles/>
        </dgm:presLayoutVars>
      </dgm:prSet>
      <dgm:spPr/>
    </dgm:pt>
    <dgm:pt modelId="{462AFC64-3A00-4835-8FA7-85D2B0C21327}" type="pres">
      <dgm:prSet presAssocID="{9E9542E6-9BF6-431A-8CA7-7AD456D6E865}" presName="hierRoot1" presStyleCnt="0"/>
      <dgm:spPr/>
    </dgm:pt>
    <dgm:pt modelId="{B95F987D-4FBD-4281-9428-8EF14C99E056}" type="pres">
      <dgm:prSet presAssocID="{9E9542E6-9BF6-431A-8CA7-7AD456D6E865}" presName="composite" presStyleCnt="0"/>
      <dgm:spPr/>
    </dgm:pt>
    <dgm:pt modelId="{3CBF8254-F2E7-4672-8BE9-70C6507D6A2D}" type="pres">
      <dgm:prSet presAssocID="{9E9542E6-9BF6-431A-8CA7-7AD456D6E865}" presName="background" presStyleLbl="node0" presStyleIdx="0" presStyleCnt="3"/>
      <dgm:spPr/>
    </dgm:pt>
    <dgm:pt modelId="{84FE73ED-49D6-4114-8386-CA582A61E936}" type="pres">
      <dgm:prSet presAssocID="{9E9542E6-9BF6-431A-8CA7-7AD456D6E865}" presName="text" presStyleLbl="fgAcc0" presStyleIdx="0" presStyleCnt="3">
        <dgm:presLayoutVars>
          <dgm:chPref val="3"/>
        </dgm:presLayoutVars>
      </dgm:prSet>
      <dgm:spPr/>
    </dgm:pt>
    <dgm:pt modelId="{116FF206-A008-4D4C-9085-D03900F715B9}" type="pres">
      <dgm:prSet presAssocID="{9E9542E6-9BF6-431A-8CA7-7AD456D6E865}" presName="hierChild2" presStyleCnt="0"/>
      <dgm:spPr/>
    </dgm:pt>
    <dgm:pt modelId="{D41E4489-BC4D-4BCE-AD0F-8FA1F8FFAB9B}" type="pres">
      <dgm:prSet presAssocID="{5E9C5780-19AD-4C9C-8DC7-4C1733336980}" presName="hierRoot1" presStyleCnt="0"/>
      <dgm:spPr/>
    </dgm:pt>
    <dgm:pt modelId="{009CFEF0-7DE8-4FBC-AAD6-EF7D238FCF3C}" type="pres">
      <dgm:prSet presAssocID="{5E9C5780-19AD-4C9C-8DC7-4C1733336980}" presName="composite" presStyleCnt="0"/>
      <dgm:spPr/>
    </dgm:pt>
    <dgm:pt modelId="{068E7371-5E37-4968-A646-8B66E782B46F}" type="pres">
      <dgm:prSet presAssocID="{5E9C5780-19AD-4C9C-8DC7-4C1733336980}" presName="background" presStyleLbl="node0" presStyleIdx="1" presStyleCnt="3"/>
      <dgm:spPr/>
    </dgm:pt>
    <dgm:pt modelId="{A3FAB9BA-0FCB-4DA8-8F7D-A79B6EA30732}" type="pres">
      <dgm:prSet presAssocID="{5E9C5780-19AD-4C9C-8DC7-4C1733336980}" presName="text" presStyleLbl="fgAcc0" presStyleIdx="1" presStyleCnt="3">
        <dgm:presLayoutVars>
          <dgm:chPref val="3"/>
        </dgm:presLayoutVars>
      </dgm:prSet>
      <dgm:spPr/>
    </dgm:pt>
    <dgm:pt modelId="{CFE8CB04-45EE-407B-9543-E21526D74F0C}" type="pres">
      <dgm:prSet presAssocID="{5E9C5780-19AD-4C9C-8DC7-4C1733336980}" presName="hierChild2" presStyleCnt="0"/>
      <dgm:spPr/>
    </dgm:pt>
    <dgm:pt modelId="{28A6007C-12D9-4F74-98BB-C04E1C77934C}" type="pres">
      <dgm:prSet presAssocID="{BD43BBFC-FC60-41C4-9A0F-F70307BFF4D9}" presName="hierRoot1" presStyleCnt="0"/>
      <dgm:spPr/>
    </dgm:pt>
    <dgm:pt modelId="{B2B7341A-A9D4-400E-8016-DAA63ED8863B}" type="pres">
      <dgm:prSet presAssocID="{BD43BBFC-FC60-41C4-9A0F-F70307BFF4D9}" presName="composite" presStyleCnt="0"/>
      <dgm:spPr/>
    </dgm:pt>
    <dgm:pt modelId="{E3610FB2-1405-4783-B902-0B0B2D442B5F}" type="pres">
      <dgm:prSet presAssocID="{BD43BBFC-FC60-41C4-9A0F-F70307BFF4D9}" presName="background" presStyleLbl="node0" presStyleIdx="2" presStyleCnt="3"/>
      <dgm:spPr/>
    </dgm:pt>
    <dgm:pt modelId="{3EEE2F24-F645-480F-AD53-00BD484D8965}" type="pres">
      <dgm:prSet presAssocID="{BD43BBFC-FC60-41C4-9A0F-F70307BFF4D9}" presName="text" presStyleLbl="fgAcc0" presStyleIdx="2" presStyleCnt="3">
        <dgm:presLayoutVars>
          <dgm:chPref val="3"/>
        </dgm:presLayoutVars>
      </dgm:prSet>
      <dgm:spPr/>
    </dgm:pt>
    <dgm:pt modelId="{0D6E2D69-24F8-4823-99EF-9F4231BCE662}" type="pres">
      <dgm:prSet presAssocID="{BD43BBFC-FC60-41C4-9A0F-F70307BFF4D9}" presName="hierChild2" presStyleCnt="0"/>
      <dgm:spPr/>
    </dgm:pt>
  </dgm:ptLst>
  <dgm:cxnLst>
    <dgm:cxn modelId="{DE262B06-E548-4B54-87A4-7A7D61DD9A34}" srcId="{9D984F9F-F2BE-4312-9EF8-FC91780A4AA4}" destId="{9E9542E6-9BF6-431A-8CA7-7AD456D6E865}" srcOrd="0" destOrd="0" parTransId="{A9522CB9-1580-46E7-B734-77D889D98390}" sibTransId="{071FE934-D76B-4221-B544-4E82397D3F42}"/>
    <dgm:cxn modelId="{C7C3790D-3BD5-45AC-AB58-23E4F7BEE38D}" srcId="{9D984F9F-F2BE-4312-9EF8-FC91780A4AA4}" destId="{BD43BBFC-FC60-41C4-9A0F-F70307BFF4D9}" srcOrd="2" destOrd="0" parTransId="{2B354A9E-2185-4A13-94E1-926FDBF7FBE2}" sibTransId="{898C8A79-3CC0-4750-863C-2C74701D02EE}"/>
    <dgm:cxn modelId="{E5319862-DA38-4E27-A2AA-8ACD969981B7}" type="presOf" srcId="{9D984F9F-F2BE-4312-9EF8-FC91780A4AA4}" destId="{26BF6A78-B8D7-4458-99DD-096E8756D8A5}" srcOrd="0" destOrd="0" presId="urn:microsoft.com/office/officeart/2005/8/layout/hierarchy1"/>
    <dgm:cxn modelId="{32389D7B-BE3E-4C09-B9A5-5ED7C3F1507C}" type="presOf" srcId="{9E9542E6-9BF6-431A-8CA7-7AD456D6E865}" destId="{84FE73ED-49D6-4114-8386-CA582A61E936}" srcOrd="0" destOrd="0" presId="urn:microsoft.com/office/officeart/2005/8/layout/hierarchy1"/>
    <dgm:cxn modelId="{4F490F8F-C94E-40F1-B8CD-8007F9E78CDE}" type="presOf" srcId="{5E9C5780-19AD-4C9C-8DC7-4C1733336980}" destId="{A3FAB9BA-0FCB-4DA8-8F7D-A79B6EA30732}" srcOrd="0" destOrd="0" presId="urn:microsoft.com/office/officeart/2005/8/layout/hierarchy1"/>
    <dgm:cxn modelId="{FC5EC8A9-35E6-4CE7-895B-ABDD23AF49FA}" srcId="{9D984F9F-F2BE-4312-9EF8-FC91780A4AA4}" destId="{5E9C5780-19AD-4C9C-8DC7-4C1733336980}" srcOrd="1" destOrd="0" parTransId="{EB193FD4-E06A-4C24-98F9-C87CF2CE7F1C}" sibTransId="{C6FCAAE2-A7A1-421A-9AA7-5DAB3EB8789D}"/>
    <dgm:cxn modelId="{934D0CDF-9933-46EB-B82E-38C2C34D6384}" type="presOf" srcId="{BD43BBFC-FC60-41C4-9A0F-F70307BFF4D9}" destId="{3EEE2F24-F645-480F-AD53-00BD484D8965}" srcOrd="0" destOrd="0" presId="urn:microsoft.com/office/officeart/2005/8/layout/hierarchy1"/>
    <dgm:cxn modelId="{2D3FFF75-1F6F-4D3E-9F1F-7D8532496CB2}" type="presParOf" srcId="{26BF6A78-B8D7-4458-99DD-096E8756D8A5}" destId="{462AFC64-3A00-4835-8FA7-85D2B0C21327}" srcOrd="0" destOrd="0" presId="urn:microsoft.com/office/officeart/2005/8/layout/hierarchy1"/>
    <dgm:cxn modelId="{DDE5DDEE-3E44-4606-A28F-895EE5B743D9}" type="presParOf" srcId="{462AFC64-3A00-4835-8FA7-85D2B0C21327}" destId="{B95F987D-4FBD-4281-9428-8EF14C99E056}" srcOrd="0" destOrd="0" presId="urn:microsoft.com/office/officeart/2005/8/layout/hierarchy1"/>
    <dgm:cxn modelId="{7F5B9D2C-33BC-41D3-AC47-DD9793F84B8D}" type="presParOf" srcId="{B95F987D-4FBD-4281-9428-8EF14C99E056}" destId="{3CBF8254-F2E7-4672-8BE9-70C6507D6A2D}" srcOrd="0" destOrd="0" presId="urn:microsoft.com/office/officeart/2005/8/layout/hierarchy1"/>
    <dgm:cxn modelId="{2186AEB7-FB6B-4A2C-8F9C-D9E6C4B0A490}" type="presParOf" srcId="{B95F987D-4FBD-4281-9428-8EF14C99E056}" destId="{84FE73ED-49D6-4114-8386-CA582A61E936}" srcOrd="1" destOrd="0" presId="urn:microsoft.com/office/officeart/2005/8/layout/hierarchy1"/>
    <dgm:cxn modelId="{E1F30DBF-6DE0-404D-8782-A5ED5055E945}" type="presParOf" srcId="{462AFC64-3A00-4835-8FA7-85D2B0C21327}" destId="{116FF206-A008-4D4C-9085-D03900F715B9}" srcOrd="1" destOrd="0" presId="urn:microsoft.com/office/officeart/2005/8/layout/hierarchy1"/>
    <dgm:cxn modelId="{86F97AEB-9C4F-40BF-8A53-578CBAE51C24}" type="presParOf" srcId="{26BF6A78-B8D7-4458-99DD-096E8756D8A5}" destId="{D41E4489-BC4D-4BCE-AD0F-8FA1F8FFAB9B}" srcOrd="1" destOrd="0" presId="urn:microsoft.com/office/officeart/2005/8/layout/hierarchy1"/>
    <dgm:cxn modelId="{AD8AEB19-7D3D-4745-BFF9-C0D6B0CE8ABF}" type="presParOf" srcId="{D41E4489-BC4D-4BCE-AD0F-8FA1F8FFAB9B}" destId="{009CFEF0-7DE8-4FBC-AAD6-EF7D238FCF3C}" srcOrd="0" destOrd="0" presId="urn:microsoft.com/office/officeart/2005/8/layout/hierarchy1"/>
    <dgm:cxn modelId="{878905A7-59D9-4695-92A5-FA67327A9F10}" type="presParOf" srcId="{009CFEF0-7DE8-4FBC-AAD6-EF7D238FCF3C}" destId="{068E7371-5E37-4968-A646-8B66E782B46F}" srcOrd="0" destOrd="0" presId="urn:microsoft.com/office/officeart/2005/8/layout/hierarchy1"/>
    <dgm:cxn modelId="{71DCF6B4-3D22-4A9E-AEB0-78580568E77F}" type="presParOf" srcId="{009CFEF0-7DE8-4FBC-AAD6-EF7D238FCF3C}" destId="{A3FAB9BA-0FCB-4DA8-8F7D-A79B6EA30732}" srcOrd="1" destOrd="0" presId="urn:microsoft.com/office/officeart/2005/8/layout/hierarchy1"/>
    <dgm:cxn modelId="{61445CD7-AA2A-4A7D-8743-1FB7827DF34B}" type="presParOf" srcId="{D41E4489-BC4D-4BCE-AD0F-8FA1F8FFAB9B}" destId="{CFE8CB04-45EE-407B-9543-E21526D74F0C}" srcOrd="1" destOrd="0" presId="urn:microsoft.com/office/officeart/2005/8/layout/hierarchy1"/>
    <dgm:cxn modelId="{360DB42A-C561-4FF2-AD95-4E675B4F47DD}" type="presParOf" srcId="{26BF6A78-B8D7-4458-99DD-096E8756D8A5}" destId="{28A6007C-12D9-4F74-98BB-C04E1C77934C}" srcOrd="2" destOrd="0" presId="urn:microsoft.com/office/officeart/2005/8/layout/hierarchy1"/>
    <dgm:cxn modelId="{745BB49A-F4B6-4B74-A378-071E0051C1B8}" type="presParOf" srcId="{28A6007C-12D9-4F74-98BB-C04E1C77934C}" destId="{B2B7341A-A9D4-400E-8016-DAA63ED8863B}" srcOrd="0" destOrd="0" presId="urn:microsoft.com/office/officeart/2005/8/layout/hierarchy1"/>
    <dgm:cxn modelId="{5F7033A5-7944-4969-AEA8-8F6800209A35}" type="presParOf" srcId="{B2B7341A-A9D4-400E-8016-DAA63ED8863B}" destId="{E3610FB2-1405-4783-B902-0B0B2D442B5F}" srcOrd="0" destOrd="0" presId="urn:microsoft.com/office/officeart/2005/8/layout/hierarchy1"/>
    <dgm:cxn modelId="{83223BB7-F856-41C8-9DB0-D87A04B2EDEB}" type="presParOf" srcId="{B2B7341A-A9D4-400E-8016-DAA63ED8863B}" destId="{3EEE2F24-F645-480F-AD53-00BD484D8965}" srcOrd="1" destOrd="0" presId="urn:microsoft.com/office/officeart/2005/8/layout/hierarchy1"/>
    <dgm:cxn modelId="{1EC75319-34F4-4E34-9574-B6666C82DD49}" type="presParOf" srcId="{28A6007C-12D9-4F74-98BB-C04E1C77934C}" destId="{0D6E2D69-24F8-4823-99EF-9F4231BCE6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7101103-A150-4F13-A8D1-3E60DAA4B7E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4C29067-3037-41BA-BE45-2EC8181DBE33}">
      <dgm:prSet/>
      <dgm:spPr/>
      <dgm:t>
        <a:bodyPr/>
        <a:lstStyle/>
        <a:p>
          <a:r>
            <a:rPr lang="en-GB"/>
            <a:t>Benjamin and Sophia were in a sexual relationship. Sophia and Benjamin both had severe mental health issues. Doctors and the parents of Sophia agreed that it would be best to steralise Sophia as she would not be able to cope with a child or the process of her body going through pregnancy. Benjamins mother disagreed and the case went to court. </a:t>
          </a:r>
          <a:endParaRPr lang="en-US"/>
        </a:p>
      </dgm:t>
    </dgm:pt>
    <dgm:pt modelId="{E6F5818F-B841-4E6E-8321-607D7A9EDA1E}" type="parTrans" cxnId="{6F8EA462-354D-491B-B12B-46964C2546ED}">
      <dgm:prSet/>
      <dgm:spPr/>
      <dgm:t>
        <a:bodyPr/>
        <a:lstStyle/>
        <a:p>
          <a:endParaRPr lang="en-US"/>
        </a:p>
      </dgm:t>
    </dgm:pt>
    <dgm:pt modelId="{B7A72FFF-A3CA-4ED9-B428-FB42A5E3CEA9}" type="sibTrans" cxnId="{6F8EA462-354D-491B-B12B-46964C2546ED}">
      <dgm:prSet/>
      <dgm:spPr/>
      <dgm:t>
        <a:bodyPr/>
        <a:lstStyle/>
        <a:p>
          <a:endParaRPr lang="en-US"/>
        </a:p>
      </dgm:t>
    </dgm:pt>
    <dgm:pt modelId="{292165DE-E9EA-437F-9E49-148EE9D55002}">
      <dgm:prSet/>
      <dgm:spPr/>
      <dgm:t>
        <a:bodyPr/>
        <a:lstStyle/>
        <a:p>
          <a:r>
            <a:rPr lang="en-GB"/>
            <a:t>Discuss whether the defence of necessity could be used? Is there any case law that supports your answer?</a:t>
          </a:r>
          <a:endParaRPr lang="en-US"/>
        </a:p>
      </dgm:t>
    </dgm:pt>
    <dgm:pt modelId="{00F859C7-4CC9-4AD6-A60B-BD09B55A14D4}" type="parTrans" cxnId="{EF34F2B6-2E26-46B3-BB69-45989FACB182}">
      <dgm:prSet/>
      <dgm:spPr/>
      <dgm:t>
        <a:bodyPr/>
        <a:lstStyle/>
        <a:p>
          <a:endParaRPr lang="en-US"/>
        </a:p>
      </dgm:t>
    </dgm:pt>
    <dgm:pt modelId="{55432AEC-871E-4A1E-B4D4-179D42B647AB}" type="sibTrans" cxnId="{EF34F2B6-2E26-46B3-BB69-45989FACB182}">
      <dgm:prSet/>
      <dgm:spPr/>
      <dgm:t>
        <a:bodyPr/>
        <a:lstStyle/>
        <a:p>
          <a:endParaRPr lang="en-US"/>
        </a:p>
      </dgm:t>
    </dgm:pt>
    <dgm:pt modelId="{BD8020C6-2CA3-473D-922F-31ABEB826F66}" type="pres">
      <dgm:prSet presAssocID="{07101103-A150-4F13-A8D1-3E60DAA4B7EF}" presName="linear" presStyleCnt="0">
        <dgm:presLayoutVars>
          <dgm:animLvl val="lvl"/>
          <dgm:resizeHandles val="exact"/>
        </dgm:presLayoutVars>
      </dgm:prSet>
      <dgm:spPr/>
    </dgm:pt>
    <dgm:pt modelId="{F9B936C3-4583-4725-991C-F8C82C941333}" type="pres">
      <dgm:prSet presAssocID="{E4C29067-3037-41BA-BE45-2EC8181DBE33}" presName="parentText" presStyleLbl="node1" presStyleIdx="0" presStyleCnt="2">
        <dgm:presLayoutVars>
          <dgm:chMax val="0"/>
          <dgm:bulletEnabled val="1"/>
        </dgm:presLayoutVars>
      </dgm:prSet>
      <dgm:spPr/>
    </dgm:pt>
    <dgm:pt modelId="{58A7C99B-8DAE-4495-B598-8EB2DF0771A4}" type="pres">
      <dgm:prSet presAssocID="{B7A72FFF-A3CA-4ED9-B428-FB42A5E3CEA9}" presName="spacer" presStyleCnt="0"/>
      <dgm:spPr/>
    </dgm:pt>
    <dgm:pt modelId="{A0F6FDF4-FDAA-495A-A678-7E805EEFD622}" type="pres">
      <dgm:prSet presAssocID="{292165DE-E9EA-437F-9E49-148EE9D55002}" presName="parentText" presStyleLbl="node1" presStyleIdx="1" presStyleCnt="2">
        <dgm:presLayoutVars>
          <dgm:chMax val="0"/>
          <dgm:bulletEnabled val="1"/>
        </dgm:presLayoutVars>
      </dgm:prSet>
      <dgm:spPr/>
    </dgm:pt>
  </dgm:ptLst>
  <dgm:cxnLst>
    <dgm:cxn modelId="{243D4924-CB00-4EEC-ADC5-934DAB8FD0BD}" type="presOf" srcId="{E4C29067-3037-41BA-BE45-2EC8181DBE33}" destId="{F9B936C3-4583-4725-991C-F8C82C941333}" srcOrd="0" destOrd="0" presId="urn:microsoft.com/office/officeart/2005/8/layout/vList2"/>
    <dgm:cxn modelId="{BE3A9034-526B-4AFE-B694-D78CD20FB286}" type="presOf" srcId="{07101103-A150-4F13-A8D1-3E60DAA4B7EF}" destId="{BD8020C6-2CA3-473D-922F-31ABEB826F66}" srcOrd="0" destOrd="0" presId="urn:microsoft.com/office/officeart/2005/8/layout/vList2"/>
    <dgm:cxn modelId="{8F155561-DB4F-48DE-BFD2-5B774CF2AB0F}" type="presOf" srcId="{292165DE-E9EA-437F-9E49-148EE9D55002}" destId="{A0F6FDF4-FDAA-495A-A678-7E805EEFD622}" srcOrd="0" destOrd="0" presId="urn:microsoft.com/office/officeart/2005/8/layout/vList2"/>
    <dgm:cxn modelId="{6F8EA462-354D-491B-B12B-46964C2546ED}" srcId="{07101103-A150-4F13-A8D1-3E60DAA4B7EF}" destId="{E4C29067-3037-41BA-BE45-2EC8181DBE33}" srcOrd="0" destOrd="0" parTransId="{E6F5818F-B841-4E6E-8321-607D7A9EDA1E}" sibTransId="{B7A72FFF-A3CA-4ED9-B428-FB42A5E3CEA9}"/>
    <dgm:cxn modelId="{EF34F2B6-2E26-46B3-BB69-45989FACB182}" srcId="{07101103-A150-4F13-A8D1-3E60DAA4B7EF}" destId="{292165DE-E9EA-437F-9E49-148EE9D55002}" srcOrd="1" destOrd="0" parTransId="{00F859C7-4CC9-4AD6-A60B-BD09B55A14D4}" sibTransId="{55432AEC-871E-4A1E-B4D4-179D42B647AB}"/>
    <dgm:cxn modelId="{100393CA-3965-486D-A5F5-C0387F3BE2A6}" type="presParOf" srcId="{BD8020C6-2CA3-473D-922F-31ABEB826F66}" destId="{F9B936C3-4583-4725-991C-F8C82C941333}" srcOrd="0" destOrd="0" presId="urn:microsoft.com/office/officeart/2005/8/layout/vList2"/>
    <dgm:cxn modelId="{D40DD2AD-EAF6-43D1-BAD9-ECB3C9D0707D}" type="presParOf" srcId="{BD8020C6-2CA3-473D-922F-31ABEB826F66}" destId="{58A7C99B-8DAE-4495-B598-8EB2DF0771A4}" srcOrd="1" destOrd="0" presId="urn:microsoft.com/office/officeart/2005/8/layout/vList2"/>
    <dgm:cxn modelId="{B8430423-A6F1-490F-8312-0B3E92CA51E4}" type="presParOf" srcId="{BD8020C6-2CA3-473D-922F-31ABEB826F66}" destId="{A0F6FDF4-FDAA-495A-A678-7E805EEFD622}"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F870F07-15EE-42A7-8692-94D4459E5A7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68F1F36-73DC-4696-8650-D517DC3A7E98}">
      <dgm:prSet/>
      <dgm:spPr/>
      <dgm:t>
        <a:bodyPr/>
        <a:lstStyle/>
        <a:p>
          <a:r>
            <a:rPr lang="en-GB"/>
            <a:t>Theft – Governed by the Theft Act 1968</a:t>
          </a:r>
          <a:endParaRPr lang="en-US"/>
        </a:p>
      </dgm:t>
    </dgm:pt>
    <dgm:pt modelId="{45CF6139-0C4D-4AFC-AC61-5EBDF2602929}" type="parTrans" cxnId="{BDAF23D8-78B6-4BA8-8834-45DAF6C0CE1A}">
      <dgm:prSet/>
      <dgm:spPr/>
      <dgm:t>
        <a:bodyPr/>
        <a:lstStyle/>
        <a:p>
          <a:endParaRPr lang="en-US"/>
        </a:p>
      </dgm:t>
    </dgm:pt>
    <dgm:pt modelId="{6F0C4C5D-AE54-454E-97F7-44CDE4B222AD}" type="sibTrans" cxnId="{BDAF23D8-78B6-4BA8-8834-45DAF6C0CE1A}">
      <dgm:prSet/>
      <dgm:spPr/>
      <dgm:t>
        <a:bodyPr/>
        <a:lstStyle/>
        <a:p>
          <a:endParaRPr lang="en-US"/>
        </a:p>
      </dgm:t>
    </dgm:pt>
    <dgm:pt modelId="{A0D00B09-B0A5-476B-84C6-1DAE51E6A86A}">
      <dgm:prSet/>
      <dgm:spPr/>
      <dgm:t>
        <a:bodyPr/>
        <a:lstStyle/>
        <a:p>
          <a:r>
            <a:rPr lang="en-GB"/>
            <a:t>Burglary – Section 9 of the Theft Act 1968</a:t>
          </a:r>
          <a:endParaRPr lang="en-US"/>
        </a:p>
      </dgm:t>
    </dgm:pt>
    <dgm:pt modelId="{7D877828-4C71-4005-9A6F-2770B7C8868F}" type="parTrans" cxnId="{2ED4F5F2-B142-4243-999F-2E671F4D9EC2}">
      <dgm:prSet/>
      <dgm:spPr/>
      <dgm:t>
        <a:bodyPr/>
        <a:lstStyle/>
        <a:p>
          <a:endParaRPr lang="en-US"/>
        </a:p>
      </dgm:t>
    </dgm:pt>
    <dgm:pt modelId="{C453CD15-8869-4A06-A6F6-9B4501A27475}" type="sibTrans" cxnId="{2ED4F5F2-B142-4243-999F-2E671F4D9EC2}">
      <dgm:prSet/>
      <dgm:spPr/>
      <dgm:t>
        <a:bodyPr/>
        <a:lstStyle/>
        <a:p>
          <a:endParaRPr lang="en-US"/>
        </a:p>
      </dgm:t>
    </dgm:pt>
    <dgm:pt modelId="{AFF894D1-8340-4008-B148-7C93BDDAAC49}">
      <dgm:prSet/>
      <dgm:spPr/>
      <dgm:t>
        <a:bodyPr/>
        <a:lstStyle/>
        <a:p>
          <a:r>
            <a:rPr lang="en-GB"/>
            <a:t>Defence of necessity. </a:t>
          </a:r>
          <a:endParaRPr lang="en-US"/>
        </a:p>
      </dgm:t>
    </dgm:pt>
    <dgm:pt modelId="{5CFD2AD9-9165-4BF6-9DDB-83DF95B6455B}" type="parTrans" cxnId="{1DC03BF3-C944-4B9A-81C9-BFBCC050CE58}">
      <dgm:prSet/>
      <dgm:spPr/>
      <dgm:t>
        <a:bodyPr/>
        <a:lstStyle/>
        <a:p>
          <a:endParaRPr lang="en-US"/>
        </a:p>
      </dgm:t>
    </dgm:pt>
    <dgm:pt modelId="{F60BB28E-E163-405A-8DEA-71F92B27C4C6}" type="sibTrans" cxnId="{1DC03BF3-C944-4B9A-81C9-BFBCC050CE58}">
      <dgm:prSet/>
      <dgm:spPr/>
      <dgm:t>
        <a:bodyPr/>
        <a:lstStyle/>
        <a:p>
          <a:endParaRPr lang="en-US"/>
        </a:p>
      </dgm:t>
    </dgm:pt>
    <dgm:pt modelId="{0C4B86B2-93EE-4B13-8C87-9047235D44CB}">
      <dgm:prSet/>
      <dgm:spPr/>
      <dgm:t>
        <a:bodyPr/>
        <a:lstStyle/>
        <a:p>
          <a:r>
            <a:rPr lang="en-GB"/>
            <a:t>Was it necessary in the circumstances.</a:t>
          </a:r>
          <a:endParaRPr lang="en-US"/>
        </a:p>
      </dgm:t>
    </dgm:pt>
    <dgm:pt modelId="{8D6C8221-88A9-44B9-AF94-38A45660819C}" type="parTrans" cxnId="{0F637E0A-6E38-43AD-9559-0E481C8AFDD4}">
      <dgm:prSet/>
      <dgm:spPr/>
      <dgm:t>
        <a:bodyPr/>
        <a:lstStyle/>
        <a:p>
          <a:endParaRPr lang="en-US"/>
        </a:p>
      </dgm:t>
    </dgm:pt>
    <dgm:pt modelId="{4672118B-B7F3-46F3-95E2-4257603639AC}" type="sibTrans" cxnId="{0F637E0A-6E38-43AD-9559-0E481C8AFDD4}">
      <dgm:prSet/>
      <dgm:spPr/>
      <dgm:t>
        <a:bodyPr/>
        <a:lstStyle/>
        <a:p>
          <a:endParaRPr lang="en-US"/>
        </a:p>
      </dgm:t>
    </dgm:pt>
    <dgm:pt modelId="{B1855421-7CA4-4DB3-B923-0EE7194597CB}" type="pres">
      <dgm:prSet presAssocID="{AF870F07-15EE-42A7-8692-94D4459E5A77}" presName="vert0" presStyleCnt="0">
        <dgm:presLayoutVars>
          <dgm:dir/>
          <dgm:animOne val="branch"/>
          <dgm:animLvl val="lvl"/>
        </dgm:presLayoutVars>
      </dgm:prSet>
      <dgm:spPr/>
    </dgm:pt>
    <dgm:pt modelId="{0BC00F32-4898-49D0-A4FD-A62F47E3F158}" type="pres">
      <dgm:prSet presAssocID="{B68F1F36-73DC-4696-8650-D517DC3A7E98}" presName="thickLine" presStyleLbl="alignNode1" presStyleIdx="0" presStyleCnt="4"/>
      <dgm:spPr/>
    </dgm:pt>
    <dgm:pt modelId="{8F4763E8-DB57-4C95-A8FB-00DA31E63C2C}" type="pres">
      <dgm:prSet presAssocID="{B68F1F36-73DC-4696-8650-D517DC3A7E98}" presName="horz1" presStyleCnt="0"/>
      <dgm:spPr/>
    </dgm:pt>
    <dgm:pt modelId="{949DDC40-6354-4D8A-8EB3-03D956F06A88}" type="pres">
      <dgm:prSet presAssocID="{B68F1F36-73DC-4696-8650-D517DC3A7E98}" presName="tx1" presStyleLbl="revTx" presStyleIdx="0" presStyleCnt="4"/>
      <dgm:spPr/>
    </dgm:pt>
    <dgm:pt modelId="{978427FE-4333-44C5-8B0A-D2E4C65CA0AA}" type="pres">
      <dgm:prSet presAssocID="{B68F1F36-73DC-4696-8650-D517DC3A7E98}" presName="vert1" presStyleCnt="0"/>
      <dgm:spPr/>
    </dgm:pt>
    <dgm:pt modelId="{7F69072A-97B7-4BC9-8273-DAFA5A873292}" type="pres">
      <dgm:prSet presAssocID="{A0D00B09-B0A5-476B-84C6-1DAE51E6A86A}" presName="thickLine" presStyleLbl="alignNode1" presStyleIdx="1" presStyleCnt="4"/>
      <dgm:spPr/>
    </dgm:pt>
    <dgm:pt modelId="{91426FAC-7BFB-4DCD-8995-18A0CF721285}" type="pres">
      <dgm:prSet presAssocID="{A0D00B09-B0A5-476B-84C6-1DAE51E6A86A}" presName="horz1" presStyleCnt="0"/>
      <dgm:spPr/>
    </dgm:pt>
    <dgm:pt modelId="{86A58E3A-6FA0-4020-8182-477206759FE6}" type="pres">
      <dgm:prSet presAssocID="{A0D00B09-B0A5-476B-84C6-1DAE51E6A86A}" presName="tx1" presStyleLbl="revTx" presStyleIdx="1" presStyleCnt="4"/>
      <dgm:spPr/>
    </dgm:pt>
    <dgm:pt modelId="{BAD17EEE-0C20-4C2F-B7A6-B6D6FCC8BE40}" type="pres">
      <dgm:prSet presAssocID="{A0D00B09-B0A5-476B-84C6-1DAE51E6A86A}" presName="vert1" presStyleCnt="0"/>
      <dgm:spPr/>
    </dgm:pt>
    <dgm:pt modelId="{6051E9C6-D853-4045-B190-E8B8C44AB08D}" type="pres">
      <dgm:prSet presAssocID="{AFF894D1-8340-4008-B148-7C93BDDAAC49}" presName="thickLine" presStyleLbl="alignNode1" presStyleIdx="2" presStyleCnt="4"/>
      <dgm:spPr/>
    </dgm:pt>
    <dgm:pt modelId="{041735B2-B17B-4862-BCA0-0BDD9BB75A5D}" type="pres">
      <dgm:prSet presAssocID="{AFF894D1-8340-4008-B148-7C93BDDAAC49}" presName="horz1" presStyleCnt="0"/>
      <dgm:spPr/>
    </dgm:pt>
    <dgm:pt modelId="{6C1A5BFD-50DC-487B-B62C-EADFAA885E93}" type="pres">
      <dgm:prSet presAssocID="{AFF894D1-8340-4008-B148-7C93BDDAAC49}" presName="tx1" presStyleLbl="revTx" presStyleIdx="2" presStyleCnt="4"/>
      <dgm:spPr/>
    </dgm:pt>
    <dgm:pt modelId="{D37C314D-0691-451A-8A3C-97AC3F53CBF6}" type="pres">
      <dgm:prSet presAssocID="{AFF894D1-8340-4008-B148-7C93BDDAAC49}" presName="vert1" presStyleCnt="0"/>
      <dgm:spPr/>
    </dgm:pt>
    <dgm:pt modelId="{1466A4D5-1CC2-4724-AFE2-6849A6E7BA9A}" type="pres">
      <dgm:prSet presAssocID="{0C4B86B2-93EE-4B13-8C87-9047235D44CB}" presName="thickLine" presStyleLbl="alignNode1" presStyleIdx="3" presStyleCnt="4"/>
      <dgm:spPr/>
    </dgm:pt>
    <dgm:pt modelId="{0F9C2E25-972D-4292-AD48-04C670D79EA8}" type="pres">
      <dgm:prSet presAssocID="{0C4B86B2-93EE-4B13-8C87-9047235D44CB}" presName="horz1" presStyleCnt="0"/>
      <dgm:spPr/>
    </dgm:pt>
    <dgm:pt modelId="{5B3DD3D6-8B41-4AAC-B17A-0F81EB294666}" type="pres">
      <dgm:prSet presAssocID="{0C4B86B2-93EE-4B13-8C87-9047235D44CB}" presName="tx1" presStyleLbl="revTx" presStyleIdx="3" presStyleCnt="4"/>
      <dgm:spPr/>
    </dgm:pt>
    <dgm:pt modelId="{BB19B295-4CA2-4BB9-9800-48806CEDD421}" type="pres">
      <dgm:prSet presAssocID="{0C4B86B2-93EE-4B13-8C87-9047235D44CB}" presName="vert1" presStyleCnt="0"/>
      <dgm:spPr/>
    </dgm:pt>
  </dgm:ptLst>
  <dgm:cxnLst>
    <dgm:cxn modelId="{8ABE2A04-8ABB-437E-ABF0-62A796005DAA}" type="presOf" srcId="{A0D00B09-B0A5-476B-84C6-1DAE51E6A86A}" destId="{86A58E3A-6FA0-4020-8182-477206759FE6}" srcOrd="0" destOrd="0" presId="urn:microsoft.com/office/officeart/2008/layout/LinedList"/>
    <dgm:cxn modelId="{0F637E0A-6E38-43AD-9559-0E481C8AFDD4}" srcId="{AF870F07-15EE-42A7-8692-94D4459E5A77}" destId="{0C4B86B2-93EE-4B13-8C87-9047235D44CB}" srcOrd="3" destOrd="0" parTransId="{8D6C8221-88A9-44B9-AF94-38A45660819C}" sibTransId="{4672118B-B7F3-46F3-95E2-4257603639AC}"/>
    <dgm:cxn modelId="{85AC4576-1985-4347-AF6F-0411C1462527}" type="presOf" srcId="{AFF894D1-8340-4008-B148-7C93BDDAAC49}" destId="{6C1A5BFD-50DC-487B-B62C-EADFAA885E93}" srcOrd="0" destOrd="0" presId="urn:microsoft.com/office/officeart/2008/layout/LinedList"/>
    <dgm:cxn modelId="{FE3856A7-CF0B-49FF-AA97-52E21F27456D}" type="presOf" srcId="{0C4B86B2-93EE-4B13-8C87-9047235D44CB}" destId="{5B3DD3D6-8B41-4AAC-B17A-0F81EB294666}" srcOrd="0" destOrd="0" presId="urn:microsoft.com/office/officeart/2008/layout/LinedList"/>
    <dgm:cxn modelId="{5F30BEC0-C9B3-4E8C-BE57-1AACEBF9285A}" type="presOf" srcId="{B68F1F36-73DC-4696-8650-D517DC3A7E98}" destId="{949DDC40-6354-4D8A-8EB3-03D956F06A88}" srcOrd="0" destOrd="0" presId="urn:microsoft.com/office/officeart/2008/layout/LinedList"/>
    <dgm:cxn modelId="{080576D4-AA09-4657-BE64-BF9C99AFAE43}" type="presOf" srcId="{AF870F07-15EE-42A7-8692-94D4459E5A77}" destId="{B1855421-7CA4-4DB3-B923-0EE7194597CB}" srcOrd="0" destOrd="0" presId="urn:microsoft.com/office/officeart/2008/layout/LinedList"/>
    <dgm:cxn modelId="{BDAF23D8-78B6-4BA8-8834-45DAF6C0CE1A}" srcId="{AF870F07-15EE-42A7-8692-94D4459E5A77}" destId="{B68F1F36-73DC-4696-8650-D517DC3A7E98}" srcOrd="0" destOrd="0" parTransId="{45CF6139-0C4D-4AFC-AC61-5EBDF2602929}" sibTransId="{6F0C4C5D-AE54-454E-97F7-44CDE4B222AD}"/>
    <dgm:cxn modelId="{2ED4F5F2-B142-4243-999F-2E671F4D9EC2}" srcId="{AF870F07-15EE-42A7-8692-94D4459E5A77}" destId="{A0D00B09-B0A5-476B-84C6-1DAE51E6A86A}" srcOrd="1" destOrd="0" parTransId="{7D877828-4C71-4005-9A6F-2770B7C8868F}" sibTransId="{C453CD15-8869-4A06-A6F6-9B4501A27475}"/>
    <dgm:cxn modelId="{1DC03BF3-C944-4B9A-81C9-BFBCC050CE58}" srcId="{AF870F07-15EE-42A7-8692-94D4459E5A77}" destId="{AFF894D1-8340-4008-B148-7C93BDDAAC49}" srcOrd="2" destOrd="0" parTransId="{5CFD2AD9-9165-4BF6-9DDB-83DF95B6455B}" sibTransId="{F60BB28E-E163-405A-8DEA-71F92B27C4C6}"/>
    <dgm:cxn modelId="{2A6912BB-DECE-4564-9BFD-CC08D445B8EE}" type="presParOf" srcId="{B1855421-7CA4-4DB3-B923-0EE7194597CB}" destId="{0BC00F32-4898-49D0-A4FD-A62F47E3F158}" srcOrd="0" destOrd="0" presId="urn:microsoft.com/office/officeart/2008/layout/LinedList"/>
    <dgm:cxn modelId="{E246A497-FDAF-4FCA-A200-B396D2BBEE78}" type="presParOf" srcId="{B1855421-7CA4-4DB3-B923-0EE7194597CB}" destId="{8F4763E8-DB57-4C95-A8FB-00DA31E63C2C}" srcOrd="1" destOrd="0" presId="urn:microsoft.com/office/officeart/2008/layout/LinedList"/>
    <dgm:cxn modelId="{48CF59C8-BCDD-4593-85FA-414AB45ACA60}" type="presParOf" srcId="{8F4763E8-DB57-4C95-A8FB-00DA31E63C2C}" destId="{949DDC40-6354-4D8A-8EB3-03D956F06A88}" srcOrd="0" destOrd="0" presId="urn:microsoft.com/office/officeart/2008/layout/LinedList"/>
    <dgm:cxn modelId="{51B481CC-D8C5-4C16-BAD5-443C9AD720C4}" type="presParOf" srcId="{8F4763E8-DB57-4C95-A8FB-00DA31E63C2C}" destId="{978427FE-4333-44C5-8B0A-D2E4C65CA0AA}" srcOrd="1" destOrd="0" presId="urn:microsoft.com/office/officeart/2008/layout/LinedList"/>
    <dgm:cxn modelId="{A781262B-1EFE-49BD-9636-41DFF5878937}" type="presParOf" srcId="{B1855421-7CA4-4DB3-B923-0EE7194597CB}" destId="{7F69072A-97B7-4BC9-8273-DAFA5A873292}" srcOrd="2" destOrd="0" presId="urn:microsoft.com/office/officeart/2008/layout/LinedList"/>
    <dgm:cxn modelId="{318BC791-62DF-4D33-ABB7-B422EEC69FED}" type="presParOf" srcId="{B1855421-7CA4-4DB3-B923-0EE7194597CB}" destId="{91426FAC-7BFB-4DCD-8995-18A0CF721285}" srcOrd="3" destOrd="0" presId="urn:microsoft.com/office/officeart/2008/layout/LinedList"/>
    <dgm:cxn modelId="{4D46C325-48AC-4809-B6D5-D8BFE73C755C}" type="presParOf" srcId="{91426FAC-7BFB-4DCD-8995-18A0CF721285}" destId="{86A58E3A-6FA0-4020-8182-477206759FE6}" srcOrd="0" destOrd="0" presId="urn:microsoft.com/office/officeart/2008/layout/LinedList"/>
    <dgm:cxn modelId="{4205BBF0-DF43-4F56-9404-212BC453AA48}" type="presParOf" srcId="{91426FAC-7BFB-4DCD-8995-18A0CF721285}" destId="{BAD17EEE-0C20-4C2F-B7A6-B6D6FCC8BE40}" srcOrd="1" destOrd="0" presId="urn:microsoft.com/office/officeart/2008/layout/LinedList"/>
    <dgm:cxn modelId="{8DB48858-FC0C-41B2-9980-FB2B7D751286}" type="presParOf" srcId="{B1855421-7CA4-4DB3-B923-0EE7194597CB}" destId="{6051E9C6-D853-4045-B190-E8B8C44AB08D}" srcOrd="4" destOrd="0" presId="urn:microsoft.com/office/officeart/2008/layout/LinedList"/>
    <dgm:cxn modelId="{CF715CBE-EF68-42BD-A992-7FB3AB002B92}" type="presParOf" srcId="{B1855421-7CA4-4DB3-B923-0EE7194597CB}" destId="{041735B2-B17B-4862-BCA0-0BDD9BB75A5D}" srcOrd="5" destOrd="0" presId="urn:microsoft.com/office/officeart/2008/layout/LinedList"/>
    <dgm:cxn modelId="{1949169D-FF54-4F82-9C97-74A56B7AB855}" type="presParOf" srcId="{041735B2-B17B-4862-BCA0-0BDD9BB75A5D}" destId="{6C1A5BFD-50DC-487B-B62C-EADFAA885E93}" srcOrd="0" destOrd="0" presId="urn:microsoft.com/office/officeart/2008/layout/LinedList"/>
    <dgm:cxn modelId="{C20A821A-6AF3-46AA-89DA-1D02E3D02D97}" type="presParOf" srcId="{041735B2-B17B-4862-BCA0-0BDD9BB75A5D}" destId="{D37C314D-0691-451A-8A3C-97AC3F53CBF6}" srcOrd="1" destOrd="0" presId="urn:microsoft.com/office/officeart/2008/layout/LinedList"/>
    <dgm:cxn modelId="{A785D837-BD5A-4C05-B068-2D8FE7FB7477}" type="presParOf" srcId="{B1855421-7CA4-4DB3-B923-0EE7194597CB}" destId="{1466A4D5-1CC2-4724-AFE2-6849A6E7BA9A}" srcOrd="6" destOrd="0" presId="urn:microsoft.com/office/officeart/2008/layout/LinedList"/>
    <dgm:cxn modelId="{A5187227-2BBC-411A-B418-93705E324769}" type="presParOf" srcId="{B1855421-7CA4-4DB3-B923-0EE7194597CB}" destId="{0F9C2E25-972D-4292-AD48-04C670D79EA8}" srcOrd="7" destOrd="0" presId="urn:microsoft.com/office/officeart/2008/layout/LinedList"/>
    <dgm:cxn modelId="{C011628E-D291-41D6-A2B5-C700F0594109}" type="presParOf" srcId="{0F9C2E25-972D-4292-AD48-04C670D79EA8}" destId="{5B3DD3D6-8B41-4AAC-B17A-0F81EB294666}" srcOrd="0" destOrd="0" presId="urn:microsoft.com/office/officeart/2008/layout/LinedList"/>
    <dgm:cxn modelId="{E1F3C30F-F5E1-40D4-BC15-32E7B67AB7C2}" type="presParOf" srcId="{0F9C2E25-972D-4292-AD48-04C670D79EA8}" destId="{BB19B295-4CA2-4BB9-9800-48806CEDD42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F6E5CF-701A-41DF-B6DF-8B9C38A27620}">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FE41549-EAD2-4A1A-BA78-09BA506C2AAD}">
      <dsp:nvSpPr>
        <dsp:cNvPr id="0" name=""/>
        <dsp:cNvSpPr/>
      </dsp:nvSpPr>
      <dsp:spPr>
        <a:xfrm>
          <a:off x="0" y="0"/>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Aims and Learning Objectives</a:t>
          </a:r>
          <a:endParaRPr lang="en-US" sz="3100" kern="1200"/>
        </a:p>
      </dsp:txBody>
      <dsp:txXfrm>
        <a:off x="0" y="0"/>
        <a:ext cx="6290226" cy="680968"/>
      </dsp:txXfrm>
    </dsp:sp>
    <dsp:sp modelId="{3369EE36-6940-45F1-9848-281A2E6F79FA}">
      <dsp:nvSpPr>
        <dsp:cNvPr id="0" name=""/>
        <dsp:cNvSpPr/>
      </dsp:nvSpPr>
      <dsp:spPr>
        <a:xfrm>
          <a:off x="0" y="680968"/>
          <a:ext cx="6290226" cy="0"/>
        </a:xfrm>
        <a:prstGeom prst="line">
          <a:avLst/>
        </a:prstGeom>
        <a:gradFill rotWithShape="0">
          <a:gsLst>
            <a:gs pos="0">
              <a:schemeClr val="accent2">
                <a:hueOff val="-365563"/>
                <a:satOff val="-4121"/>
                <a:lumOff val="505"/>
                <a:alphaOff val="0"/>
                <a:tint val="96000"/>
                <a:satMod val="100000"/>
                <a:lumMod val="104000"/>
              </a:schemeClr>
            </a:gs>
            <a:gs pos="78000">
              <a:schemeClr val="accent2">
                <a:hueOff val="-365563"/>
                <a:satOff val="-4121"/>
                <a:lumOff val="505"/>
                <a:alphaOff val="0"/>
                <a:shade val="100000"/>
                <a:satMod val="110000"/>
                <a:lumMod val="100000"/>
              </a:schemeClr>
            </a:gs>
          </a:gsLst>
          <a:lin ang="5400000" scaled="0"/>
        </a:gradFill>
        <a:ln w="9525" cap="flat" cmpd="sng" algn="ctr">
          <a:solidFill>
            <a:schemeClr val="accent2">
              <a:hueOff val="-365563"/>
              <a:satOff val="-4121"/>
              <a:lumOff val="50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87D3EAD-F49C-4C72-9523-E143E1EBFF11}">
      <dsp:nvSpPr>
        <dsp:cNvPr id="0" name=""/>
        <dsp:cNvSpPr/>
      </dsp:nvSpPr>
      <dsp:spPr>
        <a:xfrm>
          <a:off x="0" y="680968"/>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Theft</a:t>
          </a:r>
          <a:endParaRPr lang="en-US" sz="3100" kern="1200"/>
        </a:p>
      </dsp:txBody>
      <dsp:txXfrm>
        <a:off x="0" y="680968"/>
        <a:ext cx="6290226" cy="680968"/>
      </dsp:txXfrm>
    </dsp:sp>
    <dsp:sp modelId="{4EB6D7CE-2038-49CF-BB6D-FD8F5A94DE1F}">
      <dsp:nvSpPr>
        <dsp:cNvPr id="0" name=""/>
        <dsp:cNvSpPr/>
      </dsp:nvSpPr>
      <dsp:spPr>
        <a:xfrm>
          <a:off x="0" y="1361936"/>
          <a:ext cx="6290226" cy="0"/>
        </a:xfrm>
        <a:prstGeom prst="line">
          <a:avLst/>
        </a:prstGeom>
        <a:gradFill rotWithShape="0">
          <a:gsLst>
            <a:gs pos="0">
              <a:schemeClr val="accent2">
                <a:hueOff val="-731126"/>
                <a:satOff val="-8242"/>
                <a:lumOff val="1009"/>
                <a:alphaOff val="0"/>
                <a:tint val="96000"/>
                <a:satMod val="100000"/>
                <a:lumMod val="104000"/>
              </a:schemeClr>
            </a:gs>
            <a:gs pos="78000">
              <a:schemeClr val="accent2">
                <a:hueOff val="-731126"/>
                <a:satOff val="-8242"/>
                <a:lumOff val="1009"/>
                <a:alphaOff val="0"/>
                <a:shade val="100000"/>
                <a:satMod val="110000"/>
                <a:lumMod val="100000"/>
              </a:schemeClr>
            </a:gs>
          </a:gsLst>
          <a:lin ang="5400000" scaled="0"/>
        </a:gradFill>
        <a:ln w="9525" cap="flat" cmpd="sng" algn="ctr">
          <a:solidFill>
            <a:schemeClr val="accent2">
              <a:hueOff val="-731126"/>
              <a:satOff val="-8242"/>
              <a:lumOff val="1009"/>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50F6645-EBA5-45D3-A405-CF68729DE997}">
      <dsp:nvSpPr>
        <dsp:cNvPr id="0" name=""/>
        <dsp:cNvSpPr/>
      </dsp:nvSpPr>
      <dsp:spPr>
        <a:xfrm>
          <a:off x="0" y="1361936"/>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Burglary </a:t>
          </a:r>
          <a:endParaRPr lang="en-US" sz="3100" kern="1200"/>
        </a:p>
      </dsp:txBody>
      <dsp:txXfrm>
        <a:off x="0" y="1361936"/>
        <a:ext cx="6290226" cy="680968"/>
      </dsp:txXfrm>
    </dsp:sp>
    <dsp:sp modelId="{0FCCFFF8-9160-426B-B1E6-D8B9C4C074D1}">
      <dsp:nvSpPr>
        <dsp:cNvPr id="0" name=""/>
        <dsp:cNvSpPr/>
      </dsp:nvSpPr>
      <dsp:spPr>
        <a:xfrm>
          <a:off x="0" y="2042904"/>
          <a:ext cx="6290226" cy="0"/>
        </a:xfrm>
        <a:prstGeom prst="line">
          <a:avLst/>
        </a:prstGeom>
        <a:gradFill rotWithShape="0">
          <a:gsLst>
            <a:gs pos="0">
              <a:schemeClr val="accent2">
                <a:hueOff val="-1096689"/>
                <a:satOff val="-12363"/>
                <a:lumOff val="1514"/>
                <a:alphaOff val="0"/>
                <a:tint val="96000"/>
                <a:satMod val="100000"/>
                <a:lumMod val="104000"/>
              </a:schemeClr>
            </a:gs>
            <a:gs pos="78000">
              <a:schemeClr val="accent2">
                <a:hueOff val="-1096689"/>
                <a:satOff val="-12363"/>
                <a:lumOff val="1514"/>
                <a:alphaOff val="0"/>
                <a:shade val="100000"/>
                <a:satMod val="110000"/>
                <a:lumMod val="100000"/>
              </a:schemeClr>
            </a:gs>
          </a:gsLst>
          <a:lin ang="5400000" scaled="0"/>
        </a:gradFill>
        <a:ln w="9525" cap="flat" cmpd="sng" algn="ctr">
          <a:solidFill>
            <a:schemeClr val="accent2">
              <a:hueOff val="-1096689"/>
              <a:satOff val="-12363"/>
              <a:lumOff val="151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48343A9-A47A-4BA5-A741-CDBF11D5C4FB}">
      <dsp:nvSpPr>
        <dsp:cNvPr id="0" name=""/>
        <dsp:cNvSpPr/>
      </dsp:nvSpPr>
      <dsp:spPr>
        <a:xfrm>
          <a:off x="0" y="2042904"/>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defence of necessity </a:t>
          </a:r>
          <a:endParaRPr lang="en-US" sz="3100" kern="1200"/>
        </a:p>
      </dsp:txBody>
      <dsp:txXfrm>
        <a:off x="0" y="2042904"/>
        <a:ext cx="6290226" cy="680968"/>
      </dsp:txXfrm>
    </dsp:sp>
    <dsp:sp modelId="{3C3ED800-E8EB-44EF-9686-28C6BD5C2751}">
      <dsp:nvSpPr>
        <dsp:cNvPr id="0" name=""/>
        <dsp:cNvSpPr/>
      </dsp:nvSpPr>
      <dsp:spPr>
        <a:xfrm>
          <a:off x="0" y="2723872"/>
          <a:ext cx="6290226" cy="0"/>
        </a:xfrm>
        <a:prstGeom prst="line">
          <a:avLst/>
        </a:prstGeom>
        <a:gradFill rotWithShape="0">
          <a:gsLst>
            <a:gs pos="0">
              <a:schemeClr val="accent2">
                <a:hueOff val="-1462252"/>
                <a:satOff val="-16485"/>
                <a:lumOff val="2019"/>
                <a:alphaOff val="0"/>
                <a:tint val="96000"/>
                <a:satMod val="100000"/>
                <a:lumMod val="104000"/>
              </a:schemeClr>
            </a:gs>
            <a:gs pos="78000">
              <a:schemeClr val="accent2">
                <a:hueOff val="-1462252"/>
                <a:satOff val="-16485"/>
                <a:lumOff val="2019"/>
                <a:alphaOff val="0"/>
                <a:shade val="100000"/>
                <a:satMod val="110000"/>
                <a:lumMod val="100000"/>
              </a:schemeClr>
            </a:gs>
          </a:gsLst>
          <a:lin ang="5400000" scaled="0"/>
        </a:gradFill>
        <a:ln w="9525" cap="flat" cmpd="sng" algn="ctr">
          <a:solidFill>
            <a:schemeClr val="accent2">
              <a:hueOff val="-1462252"/>
              <a:satOff val="-16485"/>
              <a:lumOff val="2019"/>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51995EA-B3E1-4703-B0C0-40523E6848EF}">
      <dsp:nvSpPr>
        <dsp:cNvPr id="0" name=""/>
        <dsp:cNvSpPr/>
      </dsp:nvSpPr>
      <dsp:spPr>
        <a:xfrm>
          <a:off x="0" y="2723872"/>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Activities- scenario’s </a:t>
          </a:r>
          <a:endParaRPr lang="en-US" sz="3100" kern="1200"/>
        </a:p>
      </dsp:txBody>
      <dsp:txXfrm>
        <a:off x="0" y="2723872"/>
        <a:ext cx="6290226" cy="680968"/>
      </dsp:txXfrm>
    </dsp:sp>
    <dsp:sp modelId="{60FD5C51-D545-4350-8577-39DC66865C24}">
      <dsp:nvSpPr>
        <dsp:cNvPr id="0" name=""/>
        <dsp:cNvSpPr/>
      </dsp:nvSpPr>
      <dsp:spPr>
        <a:xfrm>
          <a:off x="0" y="3404840"/>
          <a:ext cx="6290226" cy="0"/>
        </a:xfrm>
        <a:prstGeom prst="line">
          <a:avLst/>
        </a:prstGeom>
        <a:gradFill rotWithShape="0">
          <a:gsLst>
            <a:gs pos="0">
              <a:schemeClr val="accent2">
                <a:hueOff val="-1827815"/>
                <a:satOff val="-20606"/>
                <a:lumOff val="2524"/>
                <a:alphaOff val="0"/>
                <a:tint val="96000"/>
                <a:satMod val="100000"/>
                <a:lumMod val="104000"/>
              </a:schemeClr>
            </a:gs>
            <a:gs pos="78000">
              <a:schemeClr val="accent2">
                <a:hueOff val="-1827815"/>
                <a:satOff val="-20606"/>
                <a:lumOff val="2524"/>
                <a:alphaOff val="0"/>
                <a:shade val="100000"/>
                <a:satMod val="110000"/>
                <a:lumMod val="100000"/>
              </a:schemeClr>
            </a:gs>
          </a:gsLst>
          <a:lin ang="5400000" scaled="0"/>
        </a:gradFill>
        <a:ln w="9525" cap="flat" cmpd="sng" algn="ctr">
          <a:solidFill>
            <a:schemeClr val="accent2">
              <a:hueOff val="-1827815"/>
              <a:satOff val="-20606"/>
              <a:lumOff val="252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C2C94B8-5D5E-4530-8D83-33CE13847E4E}">
      <dsp:nvSpPr>
        <dsp:cNvPr id="0" name=""/>
        <dsp:cNvSpPr/>
      </dsp:nvSpPr>
      <dsp:spPr>
        <a:xfrm>
          <a:off x="0" y="3404840"/>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Next three weeks </a:t>
          </a:r>
          <a:endParaRPr lang="en-US" sz="3100" kern="1200"/>
        </a:p>
      </dsp:txBody>
      <dsp:txXfrm>
        <a:off x="0" y="3404840"/>
        <a:ext cx="6290226" cy="680968"/>
      </dsp:txXfrm>
    </dsp:sp>
    <dsp:sp modelId="{007D1225-65B3-4CBC-811B-80379D92415C}">
      <dsp:nvSpPr>
        <dsp:cNvPr id="0" name=""/>
        <dsp:cNvSpPr/>
      </dsp:nvSpPr>
      <dsp:spPr>
        <a:xfrm>
          <a:off x="0" y="4085808"/>
          <a:ext cx="6290226" cy="0"/>
        </a:xfrm>
        <a:prstGeom prst="line">
          <a:avLst/>
        </a:prstGeom>
        <a:gradFill rotWithShape="0">
          <a:gsLst>
            <a:gs pos="0">
              <a:schemeClr val="accent2">
                <a:hueOff val="-2193378"/>
                <a:satOff val="-24727"/>
                <a:lumOff val="3028"/>
                <a:alphaOff val="0"/>
                <a:tint val="96000"/>
                <a:satMod val="100000"/>
                <a:lumMod val="104000"/>
              </a:schemeClr>
            </a:gs>
            <a:gs pos="78000">
              <a:schemeClr val="accent2">
                <a:hueOff val="-2193378"/>
                <a:satOff val="-24727"/>
                <a:lumOff val="3028"/>
                <a:alphaOff val="0"/>
                <a:shade val="100000"/>
                <a:satMod val="110000"/>
                <a:lumMod val="100000"/>
              </a:schemeClr>
            </a:gs>
          </a:gsLst>
          <a:lin ang="5400000" scaled="0"/>
        </a:gradFill>
        <a:ln w="9525" cap="flat" cmpd="sng" algn="ctr">
          <a:solidFill>
            <a:schemeClr val="accent2">
              <a:hueOff val="-2193378"/>
              <a:satOff val="-24727"/>
              <a:lumOff val="302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F518687-2CA3-4236-A059-46C6EE0A8AA0}">
      <dsp:nvSpPr>
        <dsp:cNvPr id="0" name=""/>
        <dsp:cNvSpPr/>
      </dsp:nvSpPr>
      <dsp:spPr>
        <a:xfrm>
          <a:off x="0" y="4085808"/>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Summary</a:t>
          </a:r>
          <a:endParaRPr lang="en-US" sz="3100" kern="1200"/>
        </a:p>
      </dsp:txBody>
      <dsp:txXfrm>
        <a:off x="0" y="4085808"/>
        <a:ext cx="6290226" cy="680968"/>
      </dsp:txXfrm>
    </dsp:sp>
    <dsp:sp modelId="{63D81887-35D4-42DD-9415-6A122C7B89E0}">
      <dsp:nvSpPr>
        <dsp:cNvPr id="0" name=""/>
        <dsp:cNvSpPr/>
      </dsp:nvSpPr>
      <dsp:spPr>
        <a:xfrm>
          <a:off x="0" y="476677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6932667-1378-4D01-9966-053B0E3EA9CC}">
      <dsp:nvSpPr>
        <dsp:cNvPr id="0" name=""/>
        <dsp:cNvSpPr/>
      </dsp:nvSpPr>
      <dsp:spPr>
        <a:xfrm>
          <a:off x="0" y="4766776"/>
          <a:ext cx="6290226" cy="68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Thank you, any questions?</a:t>
          </a:r>
          <a:endParaRPr lang="en-US" sz="3100" kern="1200"/>
        </a:p>
      </dsp:txBody>
      <dsp:txXfrm>
        <a:off x="0" y="4766776"/>
        <a:ext cx="6290226" cy="680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6948E-5B41-4C85-9AB6-64DFB2235596}">
      <dsp:nvSpPr>
        <dsp:cNvPr id="0" name=""/>
        <dsp:cNvSpPr/>
      </dsp:nvSpPr>
      <dsp:spPr>
        <a:xfrm>
          <a:off x="0" y="3029171"/>
          <a:ext cx="10820400" cy="9942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By the end of today’s session student should be able to demonstrate their understanding of the offences of theft and burglary. </a:t>
          </a:r>
          <a:endParaRPr lang="en-US" sz="2000" kern="1200"/>
        </a:p>
      </dsp:txBody>
      <dsp:txXfrm>
        <a:off x="0" y="3029171"/>
        <a:ext cx="10820400" cy="994241"/>
      </dsp:txXfrm>
    </dsp:sp>
    <dsp:sp modelId="{5A759B71-D885-46FD-9D2B-1E8CE19A0FBA}">
      <dsp:nvSpPr>
        <dsp:cNvPr id="0" name=""/>
        <dsp:cNvSpPr/>
      </dsp:nvSpPr>
      <dsp:spPr>
        <a:xfrm rot="10800000">
          <a:off x="0" y="1514941"/>
          <a:ext cx="10820400" cy="152914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By the end of today’s session students should be able to demonstrate their understanding of the defence of necessity and the circumstances in which it is used. </a:t>
          </a:r>
          <a:endParaRPr lang="en-US" sz="2000" kern="1200"/>
        </a:p>
      </dsp:txBody>
      <dsp:txXfrm rot="10800000">
        <a:off x="0" y="1514941"/>
        <a:ext cx="10820400" cy="993591"/>
      </dsp:txXfrm>
    </dsp:sp>
    <dsp:sp modelId="{49DEFCDB-1062-4760-8395-BA169F7A9C2E}">
      <dsp:nvSpPr>
        <dsp:cNvPr id="0" name=""/>
        <dsp:cNvSpPr/>
      </dsp:nvSpPr>
      <dsp:spPr>
        <a:xfrm rot="10800000">
          <a:off x="0" y="711"/>
          <a:ext cx="10820400" cy="152914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The aim of today’s session is to recap the offences of theft, burglary and the defence of necessity. </a:t>
          </a:r>
          <a:endParaRPr lang="en-US" sz="2000" kern="1200"/>
        </a:p>
      </dsp:txBody>
      <dsp:txXfrm rot="10800000">
        <a:off x="0" y="711"/>
        <a:ext cx="10820400" cy="9935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1FCDF-B202-4C45-AC9B-8A4EBADD9DE6}">
      <dsp:nvSpPr>
        <dsp:cNvPr id="0" name=""/>
        <dsp:cNvSpPr/>
      </dsp:nvSpPr>
      <dsp:spPr>
        <a:xfrm>
          <a:off x="0" y="60768"/>
          <a:ext cx="6290226" cy="858901"/>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S.9 of the Theft Act 1968; </a:t>
          </a:r>
          <a:endParaRPr lang="en-US" sz="1200" kern="1200"/>
        </a:p>
      </dsp:txBody>
      <dsp:txXfrm>
        <a:off x="41928" y="102696"/>
        <a:ext cx="6206370" cy="775045"/>
      </dsp:txXfrm>
    </dsp:sp>
    <dsp:sp modelId="{01306C4E-F16A-44C0-9786-07C0874CBEE3}">
      <dsp:nvSpPr>
        <dsp:cNvPr id="0" name=""/>
        <dsp:cNvSpPr/>
      </dsp:nvSpPr>
      <dsp:spPr>
        <a:xfrm>
          <a:off x="0" y="954229"/>
          <a:ext cx="6290226" cy="858901"/>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i="0" kern="1200" dirty="0"/>
            <a:t>‘’Burglary-</a:t>
          </a:r>
          <a:endParaRPr lang="en-US" sz="1200" kern="1200" dirty="0"/>
        </a:p>
      </dsp:txBody>
      <dsp:txXfrm>
        <a:off x="41928" y="996157"/>
        <a:ext cx="6206370" cy="775045"/>
      </dsp:txXfrm>
    </dsp:sp>
    <dsp:sp modelId="{1FFBA46D-FF7B-4627-AA88-940CC205257D}">
      <dsp:nvSpPr>
        <dsp:cNvPr id="0" name=""/>
        <dsp:cNvSpPr/>
      </dsp:nvSpPr>
      <dsp:spPr>
        <a:xfrm>
          <a:off x="0" y="1847691"/>
          <a:ext cx="6290226" cy="858901"/>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(1)A person is guilty of burglary if—</a:t>
          </a:r>
          <a:endParaRPr lang="en-US" sz="1200" kern="1200"/>
        </a:p>
      </dsp:txBody>
      <dsp:txXfrm>
        <a:off x="41928" y="1889619"/>
        <a:ext cx="6206370" cy="775045"/>
      </dsp:txXfrm>
    </dsp:sp>
    <dsp:sp modelId="{F5A27801-450A-47EB-B15D-7D9F022E543D}">
      <dsp:nvSpPr>
        <dsp:cNvPr id="0" name=""/>
        <dsp:cNvSpPr/>
      </dsp:nvSpPr>
      <dsp:spPr>
        <a:xfrm>
          <a:off x="0" y="2741152"/>
          <a:ext cx="6290226" cy="858901"/>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t>(a)he enters any building or part of a building as a trespasser and with intent to commit any such offence as is mentioned in subsection (2) below; or</a:t>
          </a:r>
          <a:endParaRPr lang="en-US" sz="1200" kern="1200" dirty="0"/>
        </a:p>
      </dsp:txBody>
      <dsp:txXfrm>
        <a:off x="41928" y="2783080"/>
        <a:ext cx="6206370" cy="775045"/>
      </dsp:txXfrm>
    </dsp:sp>
    <dsp:sp modelId="{324A84AC-E72E-45D5-8E40-7D48DFAE2731}">
      <dsp:nvSpPr>
        <dsp:cNvPr id="0" name=""/>
        <dsp:cNvSpPr/>
      </dsp:nvSpPr>
      <dsp:spPr>
        <a:xfrm>
          <a:off x="0" y="3634613"/>
          <a:ext cx="6290226" cy="858901"/>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t>(b)having entered any building or part of a building as a trespasser he steals or attempts to steal anything in the building or that part of it or inflicts or attempts to inflict on any person therein any grievous bodily harm.</a:t>
          </a:r>
          <a:endParaRPr lang="en-US" sz="1200" kern="1200" dirty="0"/>
        </a:p>
      </dsp:txBody>
      <dsp:txXfrm>
        <a:off x="41928" y="3676541"/>
        <a:ext cx="6206370" cy="775045"/>
      </dsp:txXfrm>
    </dsp:sp>
    <dsp:sp modelId="{F66831CE-AC7E-4DB5-9266-D9D58EF8405D}">
      <dsp:nvSpPr>
        <dsp:cNvPr id="0" name=""/>
        <dsp:cNvSpPr/>
      </dsp:nvSpPr>
      <dsp:spPr>
        <a:xfrm>
          <a:off x="0" y="4528075"/>
          <a:ext cx="6290226" cy="858901"/>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(2)The offences referred to in subsection (1)(a) above are offences of stealing anything in the building or part of a building in question, of inflicting on any person therein any grievous bodily harm ….therein, and of doing unlawful damage to the building or anything therein.’’</a:t>
          </a:r>
          <a:endParaRPr lang="en-US" sz="1200" kern="1200"/>
        </a:p>
      </dsp:txBody>
      <dsp:txXfrm>
        <a:off x="41928" y="4570003"/>
        <a:ext cx="6206370" cy="775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07898-C127-4271-803F-787DF365DFEC}">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4A795-7E1D-4285-9D69-018B71094207}">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A784C7-52D7-48DD-8B76-E011BCE6E773}">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Guilty Act – depends on the section because different sections. </a:t>
          </a:r>
          <a:endParaRPr lang="en-US" sz="2500" kern="1200"/>
        </a:p>
      </dsp:txBody>
      <dsp:txXfrm>
        <a:off x="1797316" y="665"/>
        <a:ext cx="4492909" cy="1556118"/>
      </dsp:txXfrm>
    </dsp:sp>
    <dsp:sp modelId="{2F35C453-DDB5-43B3-833F-7C6D57D1222A}">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60A50-9672-4C25-A6B6-80311CE628D7}">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068CBF-A56A-4C00-B2BB-C488D57BA96F}">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S.9(1)(A) </a:t>
          </a:r>
          <a:endParaRPr lang="en-US" sz="2500" kern="1200"/>
        </a:p>
      </dsp:txBody>
      <dsp:txXfrm>
        <a:off x="1797316" y="1945813"/>
        <a:ext cx="4492909" cy="1556118"/>
      </dsp:txXfrm>
    </dsp:sp>
    <dsp:sp modelId="{14C4B30C-CE93-4FAF-852A-BE567C7343CF}">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DE452-90C0-4E27-8A97-A6C50E8D2ACD}">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09C261-FA1C-47DE-91BA-56A8A457F26F}">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S.9(1)(B).  </a:t>
          </a:r>
          <a:endParaRPr lang="en-US" sz="2500" kern="1200"/>
        </a:p>
      </dsp:txBody>
      <dsp:txXfrm>
        <a:off x="1797316" y="3890961"/>
        <a:ext cx="4492909" cy="15561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F075B-64FC-40D5-8B15-0FDDDBDD44B0}">
      <dsp:nvSpPr>
        <dsp:cNvPr id="0" name=""/>
        <dsp:cNvSpPr/>
      </dsp:nvSpPr>
      <dsp:spPr>
        <a:xfrm>
          <a:off x="0" y="1575"/>
          <a:ext cx="108204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S.9 (1)(A) – </a:t>
          </a:r>
          <a:endParaRPr lang="en-US" sz="2400" kern="1200"/>
        </a:p>
      </dsp:txBody>
      <dsp:txXfrm>
        <a:off x="46541" y="48116"/>
        <a:ext cx="10727318" cy="860321"/>
      </dsp:txXfrm>
    </dsp:sp>
    <dsp:sp modelId="{060FEB6E-F4CB-4E4A-B5B7-5F11C1E298FC}">
      <dsp:nvSpPr>
        <dsp:cNvPr id="0" name=""/>
        <dsp:cNvSpPr/>
      </dsp:nvSpPr>
      <dsp:spPr>
        <a:xfrm>
          <a:off x="0" y="1024098"/>
          <a:ext cx="108204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 he enters any building or part of a building as a trespasser and with intent to commit any such offence’’ </a:t>
          </a:r>
          <a:endParaRPr lang="en-US" sz="2400" kern="1200"/>
        </a:p>
      </dsp:txBody>
      <dsp:txXfrm>
        <a:off x="46541" y="1070639"/>
        <a:ext cx="10727318" cy="860321"/>
      </dsp:txXfrm>
    </dsp:sp>
    <dsp:sp modelId="{CD2A95F2-D5BA-40DD-8A9D-4C00730C1791}">
      <dsp:nvSpPr>
        <dsp:cNvPr id="0" name=""/>
        <dsp:cNvSpPr/>
      </dsp:nvSpPr>
      <dsp:spPr>
        <a:xfrm>
          <a:off x="0" y="2046622"/>
          <a:ext cx="108204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Where is the Actus reus? </a:t>
          </a:r>
          <a:endParaRPr lang="en-US" sz="2400" kern="1200"/>
        </a:p>
      </dsp:txBody>
      <dsp:txXfrm>
        <a:off x="46541" y="2093163"/>
        <a:ext cx="10727318" cy="860321"/>
      </dsp:txXfrm>
    </dsp:sp>
    <dsp:sp modelId="{F479643C-5E01-4A73-872B-EADDC76F65E2}">
      <dsp:nvSpPr>
        <dsp:cNvPr id="0" name=""/>
        <dsp:cNvSpPr/>
      </dsp:nvSpPr>
      <dsp:spPr>
        <a:xfrm>
          <a:off x="0" y="3069146"/>
          <a:ext cx="10820400" cy="9534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Where is the Men’s Rea?</a:t>
          </a:r>
          <a:endParaRPr lang="en-US" sz="2400" kern="1200"/>
        </a:p>
      </dsp:txBody>
      <dsp:txXfrm>
        <a:off x="46541" y="3115687"/>
        <a:ext cx="10727318" cy="8603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261AA-E096-4CE4-B2D8-818B78A3B30F}">
      <dsp:nvSpPr>
        <dsp:cNvPr id="0" name=""/>
        <dsp:cNvSpPr/>
      </dsp:nvSpPr>
      <dsp:spPr>
        <a:xfrm>
          <a:off x="0" y="52801"/>
          <a:ext cx="10820400" cy="9429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S.9(1)(B); </a:t>
          </a:r>
          <a:endParaRPr lang="en-US" sz="1700" kern="1200"/>
        </a:p>
      </dsp:txBody>
      <dsp:txXfrm>
        <a:off x="46029" y="98830"/>
        <a:ext cx="10728342" cy="850852"/>
      </dsp:txXfrm>
    </dsp:sp>
    <dsp:sp modelId="{9A022D23-DA0E-4764-B19A-790CB2D68EE7}">
      <dsp:nvSpPr>
        <dsp:cNvPr id="0" name=""/>
        <dsp:cNvSpPr/>
      </dsp:nvSpPr>
      <dsp:spPr>
        <a:xfrm>
          <a:off x="0" y="1044672"/>
          <a:ext cx="10820400" cy="9429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(b)having entered any building or part of a building as a trespasser he steals or attempts to steal anything in the building or that part of it or inflicts or attempts to inflict on any person therein any grievous bodily harm</a:t>
          </a:r>
          <a:endParaRPr lang="en-US" sz="1700" kern="1200"/>
        </a:p>
      </dsp:txBody>
      <dsp:txXfrm>
        <a:off x="46029" y="1090701"/>
        <a:ext cx="10728342" cy="850852"/>
      </dsp:txXfrm>
    </dsp:sp>
    <dsp:sp modelId="{E1200AD5-A987-4457-BFB6-4CCB29EB09D5}">
      <dsp:nvSpPr>
        <dsp:cNvPr id="0" name=""/>
        <dsp:cNvSpPr/>
      </dsp:nvSpPr>
      <dsp:spPr>
        <a:xfrm>
          <a:off x="0" y="2036542"/>
          <a:ext cx="10820400" cy="9429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is the Actus Reus? </a:t>
          </a:r>
          <a:endParaRPr lang="en-US" sz="1700" kern="1200"/>
        </a:p>
      </dsp:txBody>
      <dsp:txXfrm>
        <a:off x="46029" y="2082571"/>
        <a:ext cx="10728342" cy="850852"/>
      </dsp:txXfrm>
    </dsp:sp>
    <dsp:sp modelId="{D6D3C45C-CAD0-4851-83DA-CC8CB141957A}">
      <dsp:nvSpPr>
        <dsp:cNvPr id="0" name=""/>
        <dsp:cNvSpPr/>
      </dsp:nvSpPr>
      <dsp:spPr>
        <a:xfrm>
          <a:off x="0" y="3028412"/>
          <a:ext cx="10820400" cy="9429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is the Men’s rea? </a:t>
          </a:r>
          <a:endParaRPr lang="en-US" sz="1700" kern="1200"/>
        </a:p>
      </dsp:txBody>
      <dsp:txXfrm>
        <a:off x="46029" y="3074441"/>
        <a:ext cx="10728342" cy="8508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F60C1-0A10-4121-85DF-4EEEC4571CFF}">
      <dsp:nvSpPr>
        <dsp:cNvPr id="0" name=""/>
        <dsp:cNvSpPr/>
      </dsp:nvSpPr>
      <dsp:spPr>
        <a:xfrm>
          <a:off x="916987" y="738950"/>
          <a:ext cx="1444246" cy="1444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414C37-CB5B-4AE1-A031-4C52C9650DB0}">
      <dsp:nvSpPr>
        <dsp:cNvPr id="0" name=""/>
        <dsp:cNvSpPr/>
      </dsp:nvSpPr>
      <dsp:spPr>
        <a:xfrm>
          <a:off x="34392"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Entry – effective and Substantial. </a:t>
          </a:r>
          <a:endParaRPr lang="en-US" sz="2300" kern="1200"/>
        </a:p>
      </dsp:txBody>
      <dsp:txXfrm>
        <a:off x="34392" y="2565174"/>
        <a:ext cx="3209437" cy="720000"/>
      </dsp:txXfrm>
    </dsp:sp>
    <dsp:sp modelId="{F6CA28A7-F304-4D7A-8BBE-315E6A5EDB7D}">
      <dsp:nvSpPr>
        <dsp:cNvPr id="0" name=""/>
        <dsp:cNvSpPr/>
      </dsp:nvSpPr>
      <dsp:spPr>
        <a:xfrm>
          <a:off x="4688076" y="738950"/>
          <a:ext cx="1444246" cy="1444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6CA52E-BF60-429D-8D49-9625CC167FB4}">
      <dsp:nvSpPr>
        <dsp:cNvPr id="0" name=""/>
        <dsp:cNvSpPr/>
      </dsp:nvSpPr>
      <dsp:spPr>
        <a:xfrm>
          <a:off x="3805481"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Research the case of R v Collins [1973]. </a:t>
          </a:r>
          <a:endParaRPr lang="en-US" sz="2300" kern="1200" dirty="0"/>
        </a:p>
      </dsp:txBody>
      <dsp:txXfrm>
        <a:off x="3805481" y="2565174"/>
        <a:ext cx="3209437" cy="720000"/>
      </dsp:txXfrm>
    </dsp:sp>
    <dsp:sp modelId="{B214A3BA-0295-49C9-A8D5-19679E26B2E6}">
      <dsp:nvSpPr>
        <dsp:cNvPr id="0" name=""/>
        <dsp:cNvSpPr/>
      </dsp:nvSpPr>
      <dsp:spPr>
        <a:xfrm>
          <a:off x="8459165" y="738950"/>
          <a:ext cx="1444246" cy="1444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CB485B-D9D6-4810-9A20-812023DFA500}">
      <dsp:nvSpPr>
        <dsp:cNvPr id="0" name=""/>
        <dsp:cNvSpPr/>
      </dsp:nvSpPr>
      <dsp:spPr>
        <a:xfrm>
          <a:off x="7576570"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Research the case of R v Ryan [1996] </a:t>
          </a:r>
          <a:endParaRPr lang="en-US" sz="2300" kern="1200"/>
        </a:p>
      </dsp:txBody>
      <dsp:txXfrm>
        <a:off x="7576570" y="2565174"/>
        <a:ext cx="3209437"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0EDC9-527B-4806-AC26-E5A17CD92892}">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8F266A-C50B-4025-98A2-FDC15F1568FB}">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7EB116-9487-4539-A988-E832CFFA22D6}">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dirty="0"/>
            <a:t>R v Laing – Research the case. </a:t>
          </a:r>
          <a:endParaRPr lang="en-US" sz="2200" kern="1200" dirty="0"/>
        </a:p>
      </dsp:txBody>
      <dsp:txXfrm>
        <a:off x="1323562" y="2261"/>
        <a:ext cx="4966663" cy="1145941"/>
      </dsp:txXfrm>
    </dsp:sp>
    <dsp:sp modelId="{2421D931-A786-4478-B950-44FA1915473F}">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BC237-8458-4FEE-A1F0-362E0B208A58}">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5F8841-EEA9-4DA0-8B9F-5A97C1CF621E}">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Feedback to the class. </a:t>
          </a:r>
          <a:endParaRPr lang="en-US" sz="2200" kern="1200"/>
        </a:p>
      </dsp:txBody>
      <dsp:txXfrm>
        <a:off x="1323562" y="1434688"/>
        <a:ext cx="4966663" cy="1145941"/>
      </dsp:txXfrm>
    </dsp:sp>
    <dsp:sp modelId="{DA28A948-06D5-4511-B9FE-1F0C8F3BA8DC}">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6FDFE5-6B48-4C22-90BD-0E5EC021B148}">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42E758-A172-4134-8F01-BBBEE61D4591}">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What is the case about? </a:t>
          </a:r>
          <a:endParaRPr lang="en-US" sz="2200" kern="1200"/>
        </a:p>
      </dsp:txBody>
      <dsp:txXfrm>
        <a:off x="1323562" y="2867115"/>
        <a:ext cx="4966663" cy="1145941"/>
      </dsp:txXfrm>
    </dsp:sp>
    <dsp:sp modelId="{22DBEF73-310A-4BB5-947D-2C71C2F34ED5}">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9A439-11FF-42A4-9794-CC3E0EF926C6}">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5FA0F1-FFAF-405B-932D-0CCFACEFC8BE}">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Outcome. </a:t>
          </a:r>
          <a:endParaRPr lang="en-US" sz="2200" kern="1200"/>
        </a:p>
      </dsp:txBody>
      <dsp:txXfrm>
        <a:off x="1323562" y="4299542"/>
        <a:ext cx="4966663" cy="11459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98248-C2E8-45F2-80E7-3707C22440DC}">
      <dsp:nvSpPr>
        <dsp:cNvPr id="0" name=""/>
        <dsp:cNvSpPr/>
      </dsp:nvSpPr>
      <dsp:spPr>
        <a:xfrm>
          <a:off x="0" y="0"/>
          <a:ext cx="6290226" cy="0"/>
        </a:xfrm>
        <a:prstGeom prst="line">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6570E4D-9079-4B6E-BCDB-79C2966F32CE}">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Gosh and Ivey Genting Casino’s. </a:t>
          </a:r>
          <a:endParaRPr lang="en-US" sz="3800" kern="1200"/>
        </a:p>
      </dsp:txBody>
      <dsp:txXfrm>
        <a:off x="0" y="0"/>
        <a:ext cx="6290226" cy="1361936"/>
      </dsp:txXfrm>
    </dsp:sp>
    <dsp:sp modelId="{3320C5EB-9270-4130-9EDA-D89F9E503E0A}">
      <dsp:nvSpPr>
        <dsp:cNvPr id="0" name=""/>
        <dsp:cNvSpPr/>
      </dsp:nvSpPr>
      <dsp:spPr>
        <a:xfrm>
          <a:off x="0" y="1361936"/>
          <a:ext cx="6290226" cy="0"/>
        </a:xfrm>
        <a:prstGeom prst="line">
          <a:avLst/>
        </a:prstGeom>
        <a:gradFill rotWithShape="0">
          <a:gsLst>
            <a:gs pos="0">
              <a:schemeClr val="accent5">
                <a:hueOff val="-392970"/>
                <a:satOff val="3270"/>
                <a:lumOff val="-8627"/>
                <a:alphaOff val="0"/>
                <a:tint val="96000"/>
                <a:satMod val="100000"/>
                <a:lumMod val="104000"/>
              </a:schemeClr>
            </a:gs>
            <a:gs pos="78000">
              <a:schemeClr val="accent5">
                <a:hueOff val="-392970"/>
                <a:satOff val="3270"/>
                <a:lumOff val="-8627"/>
                <a:alphaOff val="0"/>
                <a:shade val="100000"/>
                <a:satMod val="110000"/>
                <a:lumMod val="100000"/>
              </a:schemeClr>
            </a:gs>
          </a:gsLst>
          <a:lin ang="5400000" scaled="0"/>
        </a:gradFill>
        <a:ln w="9525" cap="flat" cmpd="sng" algn="ctr">
          <a:solidFill>
            <a:schemeClr val="accent5">
              <a:hueOff val="-392970"/>
              <a:satOff val="3270"/>
              <a:lumOff val="-8627"/>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33520B0-CA69-4B87-9F21-C741DCC9C581}">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Deal with the men’s rea of the offence. </a:t>
          </a:r>
          <a:endParaRPr lang="en-US" sz="3800" kern="1200"/>
        </a:p>
      </dsp:txBody>
      <dsp:txXfrm>
        <a:off x="0" y="1361936"/>
        <a:ext cx="6290226" cy="1361936"/>
      </dsp:txXfrm>
    </dsp:sp>
    <dsp:sp modelId="{3D78CEF8-73CC-4318-ADD0-45697964FFE8}">
      <dsp:nvSpPr>
        <dsp:cNvPr id="0" name=""/>
        <dsp:cNvSpPr/>
      </dsp:nvSpPr>
      <dsp:spPr>
        <a:xfrm>
          <a:off x="0" y="2723872"/>
          <a:ext cx="6290226" cy="0"/>
        </a:xfrm>
        <a:prstGeom prst="line">
          <a:avLst/>
        </a:prstGeom>
        <a:gradFill rotWithShape="0">
          <a:gsLst>
            <a:gs pos="0">
              <a:schemeClr val="accent5">
                <a:hueOff val="-785941"/>
                <a:satOff val="6540"/>
                <a:lumOff val="-17255"/>
                <a:alphaOff val="0"/>
                <a:tint val="96000"/>
                <a:satMod val="100000"/>
                <a:lumMod val="104000"/>
              </a:schemeClr>
            </a:gs>
            <a:gs pos="78000">
              <a:schemeClr val="accent5">
                <a:hueOff val="-785941"/>
                <a:satOff val="6540"/>
                <a:lumOff val="-17255"/>
                <a:alphaOff val="0"/>
                <a:shade val="100000"/>
                <a:satMod val="110000"/>
                <a:lumMod val="100000"/>
              </a:schemeClr>
            </a:gs>
          </a:gsLst>
          <a:lin ang="5400000" scaled="0"/>
        </a:gradFill>
        <a:ln w="9525" cap="flat" cmpd="sng" algn="ctr">
          <a:solidFill>
            <a:schemeClr val="accent5">
              <a:hueOff val="-785941"/>
              <a:satOff val="6540"/>
              <a:lumOff val="-172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071A8-9992-4B07-8BBF-831721860C5A}">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Intention to permanently deprive. </a:t>
          </a:r>
          <a:endParaRPr lang="en-US" sz="3800" kern="1200"/>
        </a:p>
      </dsp:txBody>
      <dsp:txXfrm>
        <a:off x="0" y="2723872"/>
        <a:ext cx="6290226" cy="1361936"/>
      </dsp:txXfrm>
    </dsp:sp>
    <dsp:sp modelId="{FBC9603D-1007-49A5-A568-30C0F888EAFF}">
      <dsp:nvSpPr>
        <dsp:cNvPr id="0" name=""/>
        <dsp:cNvSpPr/>
      </dsp:nvSpPr>
      <dsp:spPr>
        <a:xfrm>
          <a:off x="0" y="4085808"/>
          <a:ext cx="6290226" cy="0"/>
        </a:xfrm>
        <a:prstGeom prst="line">
          <a:avLst/>
        </a:prstGeom>
        <a:gradFill rotWithShape="0">
          <a:gsLst>
            <a:gs pos="0">
              <a:schemeClr val="accent5">
                <a:hueOff val="-1178911"/>
                <a:satOff val="9810"/>
                <a:lumOff val="-25882"/>
                <a:alphaOff val="0"/>
                <a:tint val="96000"/>
                <a:satMod val="100000"/>
                <a:lumMod val="104000"/>
              </a:schemeClr>
            </a:gs>
            <a:gs pos="78000">
              <a:schemeClr val="accent5">
                <a:hueOff val="-1178911"/>
                <a:satOff val="9810"/>
                <a:lumOff val="-25882"/>
                <a:alphaOff val="0"/>
                <a:shade val="100000"/>
                <a:satMod val="110000"/>
                <a:lumMod val="100000"/>
              </a:schemeClr>
            </a:gs>
          </a:gsLst>
          <a:lin ang="5400000" scaled="0"/>
        </a:gradFill>
        <a:ln w="9525" cap="flat" cmpd="sng" algn="ctr">
          <a:solidFill>
            <a:schemeClr val="accent5">
              <a:hueOff val="-1178911"/>
              <a:satOff val="9810"/>
              <a:lumOff val="-25882"/>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AAA81A6-63FA-48D4-983C-DF0BA2BBF54C}">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Dishonesty. </a:t>
          </a:r>
          <a:endParaRPr lang="en-US" sz="3800" kern="1200"/>
        </a:p>
      </dsp:txBody>
      <dsp:txXfrm>
        <a:off x="0" y="4085808"/>
        <a:ext cx="6290226" cy="13619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A862C-A9B8-4959-BECC-374F3CEB207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605F4C6-2D5A-46E5-B45B-7731A9CEFD7E}">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No definition of what is dishonesty. </a:t>
          </a:r>
          <a:endParaRPr lang="en-US" sz="1900" kern="1200"/>
        </a:p>
      </dsp:txBody>
      <dsp:txXfrm>
        <a:off x="0" y="665"/>
        <a:ext cx="6290226" cy="1089282"/>
      </dsp:txXfrm>
    </dsp:sp>
    <dsp:sp modelId="{0BC7078D-DB2B-4757-BA9F-CA1D6408238D}">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B1CD282-B302-4524-88BA-84964161FF6D}">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Only what is not dishonesty. </a:t>
          </a:r>
          <a:endParaRPr lang="en-US" sz="1900" kern="1200"/>
        </a:p>
      </dsp:txBody>
      <dsp:txXfrm>
        <a:off x="0" y="1089948"/>
        <a:ext cx="6290226" cy="1089282"/>
      </dsp:txXfrm>
    </dsp:sp>
    <dsp:sp modelId="{C56102CD-C84D-44FF-800F-3B9350A3191D}">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564CC5F-356E-484F-8CC2-3F27D0CDA5F9}">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So we look to case law and the first case we look at is the case of; </a:t>
          </a:r>
          <a:endParaRPr lang="en-US" sz="1900" kern="1200"/>
        </a:p>
      </dsp:txBody>
      <dsp:txXfrm>
        <a:off x="0" y="2179231"/>
        <a:ext cx="6290226" cy="1089282"/>
      </dsp:txXfrm>
    </dsp:sp>
    <dsp:sp modelId="{6CD07F4B-7B82-49F2-9B87-82F0663E1404}">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41FE5B2-C309-4A0C-AB1E-9678D5CAC13D}">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R v Gosh [1982] </a:t>
          </a:r>
          <a:endParaRPr lang="en-US" sz="1900" kern="1200"/>
        </a:p>
      </dsp:txBody>
      <dsp:txXfrm>
        <a:off x="0" y="3268513"/>
        <a:ext cx="6290226" cy="1089282"/>
      </dsp:txXfrm>
    </dsp:sp>
    <dsp:sp modelId="{31E26ECA-8C28-47B6-B78C-140C7FAD4C2D}">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66431D8-5A16-43C3-A108-3CEAF9EFC817}">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Feeley case explained that the decision of what is dishonest should be left to the jury to decide depending on what a reasonable person would do. </a:t>
          </a:r>
          <a:endParaRPr lang="en-US" sz="1900" kern="1200"/>
        </a:p>
      </dsp:txBody>
      <dsp:txXfrm>
        <a:off x="0" y="4357796"/>
        <a:ext cx="6290226" cy="108928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097DC-EA1D-4E89-B97E-87BC6C2DC07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EC371D8-0909-4B53-9525-B4B88B7BBBFD}">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So the case of R v Gosh introduced a new subjective test. </a:t>
          </a:r>
          <a:endParaRPr lang="en-US" sz="2100" kern="1200"/>
        </a:p>
      </dsp:txBody>
      <dsp:txXfrm>
        <a:off x="0" y="665"/>
        <a:ext cx="6290226" cy="1089282"/>
      </dsp:txXfrm>
    </dsp:sp>
    <dsp:sp modelId="{9F2F925A-5BE5-4A75-8ED1-4E91243DF8AF}">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FBB1C7C-CD5A-48C2-B19C-CC884D5BB515}">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Meaning that the reasonable man is looked at and the defendant. </a:t>
          </a:r>
          <a:endParaRPr lang="en-US" sz="2100" kern="1200"/>
        </a:p>
      </dsp:txBody>
      <dsp:txXfrm>
        <a:off x="0" y="1089948"/>
        <a:ext cx="6290226" cy="1089282"/>
      </dsp:txXfrm>
    </dsp:sp>
    <dsp:sp modelId="{AE5AE88B-BB6D-4FEE-8034-7FECE9FACD5A}">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ADEE543-390B-411E-91E8-32D7864AAAEF}">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Must pass the objective test before the subjective test can be applied. </a:t>
          </a:r>
          <a:endParaRPr lang="en-US" sz="2100" kern="1200"/>
        </a:p>
      </dsp:txBody>
      <dsp:txXfrm>
        <a:off x="0" y="2179231"/>
        <a:ext cx="6290226" cy="1089282"/>
      </dsp:txXfrm>
    </dsp:sp>
    <dsp:sp modelId="{1502A31A-03FA-473A-86D0-C570B9D37715}">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B421350-C939-4967-95B4-86D8B88DAB5B}">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Problems with this include that everyone has a different opinion regarding what dishonesty is. </a:t>
          </a:r>
          <a:endParaRPr lang="en-US" sz="2100" kern="1200"/>
        </a:p>
      </dsp:txBody>
      <dsp:txXfrm>
        <a:off x="0" y="3268513"/>
        <a:ext cx="6290226" cy="1089282"/>
      </dsp:txXfrm>
    </dsp:sp>
    <dsp:sp modelId="{5D20F958-E779-4551-A162-69C56956089E}">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724F5B9-18FE-482F-A6D6-5DBEA5FF88A1}">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Causes miscarriages of justice. </a:t>
          </a:r>
          <a:endParaRPr lang="en-US" sz="2100" kern="1200"/>
        </a:p>
      </dsp:txBody>
      <dsp:txXfrm>
        <a:off x="0" y="4357796"/>
        <a:ext cx="6290226" cy="10892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BCAA0-C67A-4D0A-BA8D-1B9E99832B4A}">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50E72A1-5567-4D1C-99C7-BE0DBF20A852}">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If a person is willing to pay for the property they can still be charged with theft. </a:t>
          </a:r>
          <a:endParaRPr lang="en-US" sz="3200" kern="1200"/>
        </a:p>
      </dsp:txBody>
      <dsp:txXfrm>
        <a:off x="0" y="2660"/>
        <a:ext cx="6290226" cy="1814141"/>
      </dsp:txXfrm>
    </dsp:sp>
    <dsp:sp modelId="{3A19654F-F612-4C0A-A146-887D8FDEBCB4}">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8C0D757-C14C-4C0F-A6A0-223048F062BA}">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For example if you put money on the counter of an empty store and take products. </a:t>
          </a:r>
          <a:endParaRPr lang="en-US" sz="3200" kern="1200"/>
        </a:p>
      </dsp:txBody>
      <dsp:txXfrm>
        <a:off x="0" y="1816801"/>
        <a:ext cx="6290226" cy="1814141"/>
      </dsp:txXfrm>
    </dsp:sp>
    <dsp:sp modelId="{C58CD919-961A-434C-8D39-B1C2B9610BC2}">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7EDD93F-C435-4E7E-9088-0A7E24B3A520}">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S.2(2) of the Theft Act 1968. </a:t>
          </a:r>
          <a:endParaRPr lang="en-US" sz="3200" kern="1200"/>
        </a:p>
      </dsp:txBody>
      <dsp:txXfrm>
        <a:off x="0" y="3630943"/>
        <a:ext cx="6290226" cy="18141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DA786-4302-42D6-92A6-2DE07B2D3F02}">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C3D33-0F0A-4748-A574-A2783A45A313}">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2FB859-5CB9-4A94-B487-A2FABFACB472}">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Created the removal of the Gosh test. (Subjective). </a:t>
          </a:r>
          <a:endParaRPr lang="en-US" sz="2200" kern="1200"/>
        </a:p>
      </dsp:txBody>
      <dsp:txXfrm>
        <a:off x="1323562" y="2261"/>
        <a:ext cx="4966663" cy="1145941"/>
      </dsp:txXfrm>
    </dsp:sp>
    <dsp:sp modelId="{E2F34CF2-B960-4A52-8DDE-3C62DA0629F5}">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9F9824-DED2-4831-848C-E961BF5C23AD}">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9793A3-D828-4352-8B42-CA6B886C2C19}">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Now there will be a consideration of; </a:t>
          </a:r>
          <a:endParaRPr lang="en-US" sz="2200" kern="1200"/>
        </a:p>
      </dsp:txBody>
      <dsp:txXfrm>
        <a:off x="1323562" y="1434688"/>
        <a:ext cx="4966663" cy="1145941"/>
      </dsp:txXfrm>
    </dsp:sp>
    <dsp:sp modelId="{4D9AC33A-1DEF-49C5-84A0-907F140F4021}">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EB9F09-23A5-4B70-85D5-1B59C1AB1261}">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CA5E71-0C1C-49EB-BEC1-D28E0D215DF9}">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dirty="0"/>
            <a:t>1. The individual's knowledge and belief to the facts. </a:t>
          </a:r>
          <a:endParaRPr lang="en-US" sz="2200" kern="1200" dirty="0"/>
        </a:p>
      </dsp:txBody>
      <dsp:txXfrm>
        <a:off x="1323562" y="2867115"/>
        <a:ext cx="4966663" cy="1145941"/>
      </dsp:txXfrm>
    </dsp:sp>
    <dsp:sp modelId="{70522D43-4781-460D-A1E2-02F4A7A1E5F5}">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DD74C-B40A-4CAE-9EFD-B5B5A500351C}">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7F768F-F951-4166-92BA-A7564607D89E}">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2. Objective test – would an ordinary person believe this. </a:t>
          </a:r>
          <a:endParaRPr lang="en-US" sz="2200" kern="1200"/>
        </a:p>
      </dsp:txBody>
      <dsp:txXfrm>
        <a:off x="1323562" y="4299542"/>
        <a:ext cx="4966663" cy="114594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A76A60-9E0B-497F-8F1F-21829ABABDE8}">
      <dsp:nvSpPr>
        <dsp:cNvPr id="0" name=""/>
        <dsp:cNvSpPr/>
      </dsp:nvSpPr>
      <dsp:spPr>
        <a:xfrm>
          <a:off x="0" y="626872"/>
          <a:ext cx="6290226" cy="9945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Corpses – Unless donated to medicine or education they are not property. </a:t>
          </a:r>
          <a:endParaRPr lang="en-US" sz="2500" kern="1200"/>
        </a:p>
      </dsp:txBody>
      <dsp:txXfrm>
        <a:off x="48547" y="675419"/>
        <a:ext cx="6193132" cy="897406"/>
      </dsp:txXfrm>
    </dsp:sp>
    <dsp:sp modelId="{0D78AE81-FE7E-497C-9687-B5E876B474CD}">
      <dsp:nvSpPr>
        <dsp:cNvPr id="0" name=""/>
        <dsp:cNvSpPr/>
      </dsp:nvSpPr>
      <dsp:spPr>
        <a:xfrm>
          <a:off x="0" y="1693372"/>
          <a:ext cx="6290226" cy="99450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Property that has been lost – still belongs to the owner. </a:t>
          </a:r>
          <a:endParaRPr lang="en-US" sz="2500" kern="1200"/>
        </a:p>
      </dsp:txBody>
      <dsp:txXfrm>
        <a:off x="48547" y="1741919"/>
        <a:ext cx="6193132" cy="897406"/>
      </dsp:txXfrm>
    </dsp:sp>
    <dsp:sp modelId="{D11D3481-4CED-47DB-8EE5-99E023690FBF}">
      <dsp:nvSpPr>
        <dsp:cNvPr id="0" name=""/>
        <dsp:cNvSpPr/>
      </dsp:nvSpPr>
      <dsp:spPr>
        <a:xfrm>
          <a:off x="0" y="2759872"/>
          <a:ext cx="6290226" cy="99450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Hibbert and McKiernan [1948] – Larceny.</a:t>
          </a:r>
          <a:endParaRPr lang="en-US" sz="2500" kern="1200"/>
        </a:p>
      </dsp:txBody>
      <dsp:txXfrm>
        <a:off x="48547" y="2808419"/>
        <a:ext cx="6193132" cy="897406"/>
      </dsp:txXfrm>
    </dsp:sp>
    <dsp:sp modelId="{6197767B-ADC9-4AA4-A330-55974329D2FA}">
      <dsp:nvSpPr>
        <dsp:cNvPr id="0" name=""/>
        <dsp:cNvSpPr/>
      </dsp:nvSpPr>
      <dsp:spPr>
        <a:xfrm>
          <a:off x="0" y="3826372"/>
          <a:ext cx="6290226" cy="99450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Parker v British Airways [1982] – not theft. </a:t>
          </a:r>
          <a:endParaRPr lang="en-US" sz="2500" kern="1200"/>
        </a:p>
      </dsp:txBody>
      <dsp:txXfrm>
        <a:off x="48547" y="3874919"/>
        <a:ext cx="6193132" cy="89740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184798-9845-4A6C-8B49-3CD2105D1545}">
      <dsp:nvSpPr>
        <dsp:cNvPr id="0" name=""/>
        <dsp:cNvSpPr/>
      </dsp:nvSpPr>
      <dsp:spPr>
        <a:xfrm>
          <a:off x="0" y="458752"/>
          <a:ext cx="6290226" cy="14601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Steal from someone who has died – the property belongs to no one- key case is Sullivan and Ballion [2002]. </a:t>
          </a:r>
          <a:endParaRPr lang="en-US" sz="2600" kern="1200"/>
        </a:p>
      </dsp:txBody>
      <dsp:txXfrm>
        <a:off x="71279" y="530031"/>
        <a:ext cx="6147668" cy="1317602"/>
      </dsp:txXfrm>
    </dsp:sp>
    <dsp:sp modelId="{8DA9E428-9074-4928-907E-0304F923A454}">
      <dsp:nvSpPr>
        <dsp:cNvPr id="0" name=""/>
        <dsp:cNvSpPr/>
      </dsp:nvSpPr>
      <dsp:spPr>
        <a:xfrm>
          <a:off x="0" y="1993792"/>
          <a:ext cx="6290226" cy="146016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Depends on the facts of the case. </a:t>
          </a:r>
          <a:endParaRPr lang="en-US" sz="2600" kern="1200"/>
        </a:p>
      </dsp:txBody>
      <dsp:txXfrm>
        <a:off x="71279" y="2065071"/>
        <a:ext cx="6147668" cy="1317602"/>
      </dsp:txXfrm>
    </dsp:sp>
    <dsp:sp modelId="{1893A783-DB7A-40B5-BAC0-297C3469BE45}">
      <dsp:nvSpPr>
        <dsp:cNvPr id="0" name=""/>
        <dsp:cNvSpPr/>
      </dsp:nvSpPr>
      <dsp:spPr>
        <a:xfrm>
          <a:off x="0" y="3528832"/>
          <a:ext cx="6290226" cy="14601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Overplayed wages – Can be charged with theft. Due to S.5(4) of the Theft Act 1968. </a:t>
          </a:r>
          <a:endParaRPr lang="en-US" sz="2600" kern="1200"/>
        </a:p>
      </dsp:txBody>
      <dsp:txXfrm>
        <a:off x="71279" y="3600111"/>
        <a:ext cx="6147668" cy="131760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4CCEA-3F2D-4F05-B65E-0BB289BE4166}">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7F328DF-5EA8-4A63-81F1-D971A04A92D0}">
      <dsp:nvSpPr>
        <dsp:cNvPr id="0" name=""/>
        <dsp:cNvSpPr/>
      </dsp:nvSpPr>
      <dsp:spPr>
        <a:xfrm>
          <a:off x="0" y="0"/>
          <a:ext cx="6290226" cy="272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If you borrow property but then do not return it and assume the right or rights to it. </a:t>
          </a:r>
          <a:endParaRPr lang="en-US" sz="4200" kern="1200"/>
        </a:p>
      </dsp:txBody>
      <dsp:txXfrm>
        <a:off x="0" y="0"/>
        <a:ext cx="6290226" cy="2723872"/>
      </dsp:txXfrm>
    </dsp:sp>
    <dsp:sp modelId="{4AB7CD85-FFD6-47DA-8C61-0714D489649E}">
      <dsp:nvSpPr>
        <dsp:cNvPr id="0" name=""/>
        <dsp:cNvSpPr/>
      </dsp:nvSpPr>
      <dsp:spPr>
        <a:xfrm>
          <a:off x="0" y="2723872"/>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2087DF-3BAA-4215-A763-C4455F46F56F}">
      <dsp:nvSpPr>
        <dsp:cNvPr id="0" name=""/>
        <dsp:cNvSpPr/>
      </dsp:nvSpPr>
      <dsp:spPr>
        <a:xfrm>
          <a:off x="0" y="2723872"/>
          <a:ext cx="6290226" cy="272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You can be charged with theft. </a:t>
          </a:r>
          <a:endParaRPr lang="en-US" sz="4200" kern="1200"/>
        </a:p>
      </dsp:txBody>
      <dsp:txXfrm>
        <a:off x="0" y="2723872"/>
        <a:ext cx="6290226" cy="272387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4B593-A521-4C62-B768-415DC69BAC1A}">
      <dsp:nvSpPr>
        <dsp:cNvPr id="0" name=""/>
        <dsp:cNvSpPr/>
      </dsp:nvSpPr>
      <dsp:spPr>
        <a:xfrm>
          <a:off x="0" y="73108"/>
          <a:ext cx="6290226" cy="1275702"/>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Defined under S.6(1) of the Theft Act 1968. </a:t>
          </a:r>
          <a:endParaRPr lang="en-US" sz="2300" kern="1200"/>
        </a:p>
      </dsp:txBody>
      <dsp:txXfrm>
        <a:off x="62275" y="135383"/>
        <a:ext cx="6165676" cy="1151152"/>
      </dsp:txXfrm>
    </dsp:sp>
    <dsp:sp modelId="{009DE800-95D2-4549-82AC-9F3C58F5208D}">
      <dsp:nvSpPr>
        <dsp:cNvPr id="0" name=""/>
        <dsp:cNvSpPr/>
      </dsp:nvSpPr>
      <dsp:spPr>
        <a:xfrm>
          <a:off x="0" y="1407173"/>
          <a:ext cx="6290226" cy="1275702"/>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R v Cahill [1993] – research and tell the class the meaning of the term ‘’ dispose of it’’. </a:t>
          </a:r>
          <a:endParaRPr lang="en-US" sz="2300" kern="1200" dirty="0"/>
        </a:p>
      </dsp:txBody>
      <dsp:txXfrm>
        <a:off x="62275" y="1469448"/>
        <a:ext cx="6165676" cy="1151152"/>
      </dsp:txXfrm>
    </dsp:sp>
    <dsp:sp modelId="{5D5C68FE-71CB-4CA3-82A2-4D5D306F5EBA}">
      <dsp:nvSpPr>
        <dsp:cNvPr id="0" name=""/>
        <dsp:cNvSpPr/>
      </dsp:nvSpPr>
      <dsp:spPr>
        <a:xfrm>
          <a:off x="0" y="2756992"/>
          <a:ext cx="6290226" cy="1275702"/>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Widened in Dpp v Lavender. </a:t>
          </a:r>
          <a:endParaRPr lang="en-US" sz="2300" kern="1200"/>
        </a:p>
      </dsp:txBody>
      <dsp:txXfrm>
        <a:off x="62275" y="2819267"/>
        <a:ext cx="6165676" cy="1151152"/>
      </dsp:txXfrm>
    </dsp:sp>
    <dsp:sp modelId="{D6C5D950-B76D-4B9B-9C20-B06043EA43B6}">
      <dsp:nvSpPr>
        <dsp:cNvPr id="0" name=""/>
        <dsp:cNvSpPr/>
      </dsp:nvSpPr>
      <dsp:spPr>
        <a:xfrm>
          <a:off x="0" y="4098934"/>
          <a:ext cx="6290226" cy="1275702"/>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 v Marshall [1988] – intention to permanently deprive London underground of payement. </a:t>
          </a:r>
          <a:endParaRPr lang="en-US" sz="2300" kern="1200"/>
        </a:p>
      </dsp:txBody>
      <dsp:txXfrm>
        <a:off x="62275" y="4161209"/>
        <a:ext cx="6165676" cy="115115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F6CFA3-0B2B-4419-8A64-086B8119D4AE}">
      <dsp:nvSpPr>
        <dsp:cNvPr id="0" name=""/>
        <dsp:cNvSpPr/>
      </dsp:nvSpPr>
      <dsp:spPr>
        <a:xfrm>
          <a:off x="0" y="73108"/>
          <a:ext cx="6290226" cy="1275702"/>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 v Vinall [2012] </a:t>
          </a:r>
          <a:endParaRPr lang="en-US" sz="2300" kern="1200"/>
        </a:p>
      </dsp:txBody>
      <dsp:txXfrm>
        <a:off x="62275" y="135383"/>
        <a:ext cx="6165676" cy="1151152"/>
      </dsp:txXfrm>
    </dsp:sp>
    <dsp:sp modelId="{DBB76187-C720-481D-9E5A-F45D9D7B59F7}">
      <dsp:nvSpPr>
        <dsp:cNvPr id="0" name=""/>
        <dsp:cNvSpPr/>
      </dsp:nvSpPr>
      <dsp:spPr>
        <a:xfrm>
          <a:off x="0" y="1415050"/>
          <a:ext cx="6290226" cy="1275702"/>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Putting conditions on returning property could be classed as an intention to permanently deprive. </a:t>
          </a:r>
          <a:endParaRPr lang="en-US" sz="2300" kern="1200"/>
        </a:p>
      </dsp:txBody>
      <dsp:txXfrm>
        <a:off x="62275" y="1477325"/>
        <a:ext cx="6165676" cy="1151152"/>
      </dsp:txXfrm>
    </dsp:sp>
    <dsp:sp modelId="{0620182B-3563-4FF8-AED3-08CBE951E47B}">
      <dsp:nvSpPr>
        <dsp:cNvPr id="0" name=""/>
        <dsp:cNvSpPr/>
      </dsp:nvSpPr>
      <dsp:spPr>
        <a:xfrm>
          <a:off x="0" y="2756992"/>
          <a:ext cx="6290226" cy="1275702"/>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Conditional intention – wanted to steal because worth something but did not. </a:t>
          </a:r>
          <a:endParaRPr lang="en-US" sz="2300" kern="1200"/>
        </a:p>
      </dsp:txBody>
      <dsp:txXfrm>
        <a:off x="62275" y="2819267"/>
        <a:ext cx="6165676" cy="1151152"/>
      </dsp:txXfrm>
    </dsp:sp>
    <dsp:sp modelId="{C26A149B-DA21-4F15-84D1-1BE6191F953B}">
      <dsp:nvSpPr>
        <dsp:cNvPr id="0" name=""/>
        <dsp:cNvSpPr/>
      </dsp:nvSpPr>
      <dsp:spPr>
        <a:xfrm>
          <a:off x="0" y="4098934"/>
          <a:ext cx="6290226" cy="1275702"/>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 v Easom – Police officers bag, string, nothing worth stealing – No theft. </a:t>
          </a:r>
          <a:endParaRPr lang="en-US" sz="2300" kern="1200"/>
        </a:p>
      </dsp:txBody>
      <dsp:txXfrm>
        <a:off x="62275" y="4161209"/>
        <a:ext cx="6165676" cy="115115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200F9-BA44-4D84-90FC-1AD4D6B81C50}">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2A51ECF-E871-43D2-88A0-DB42E709EE85}">
      <dsp:nvSpPr>
        <dsp:cNvPr id="0" name=""/>
        <dsp:cNvSpPr/>
      </dsp:nvSpPr>
      <dsp:spPr>
        <a:xfrm>
          <a:off x="0" y="0"/>
          <a:ext cx="6290226" cy="272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On the 19</a:t>
          </a:r>
          <a:r>
            <a:rPr lang="en-GB" sz="2500" kern="1200" baseline="30000" dirty="0"/>
            <a:t>th</a:t>
          </a:r>
          <a:r>
            <a:rPr lang="en-GB" sz="2500" kern="1200" dirty="0"/>
            <a:t> of March 2023 Mark left his house and entered a campervan which appeared to be abandoned. The campervan still had keys in it. The individual drove the car. He was later stopped by the police and explained the circumstances. </a:t>
          </a:r>
          <a:endParaRPr lang="en-US" sz="2500" kern="1200" dirty="0"/>
        </a:p>
      </dsp:txBody>
      <dsp:txXfrm>
        <a:off x="0" y="0"/>
        <a:ext cx="6290226" cy="2723872"/>
      </dsp:txXfrm>
    </dsp:sp>
    <dsp:sp modelId="{6CF65469-F480-4AF9-8CD9-BA12F7D4D475}">
      <dsp:nvSpPr>
        <dsp:cNvPr id="0" name=""/>
        <dsp:cNvSpPr/>
      </dsp:nvSpPr>
      <dsp:spPr>
        <a:xfrm>
          <a:off x="0" y="2723872"/>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21FF1A2-EED7-4DE1-B89F-16883E78FF22}">
      <dsp:nvSpPr>
        <dsp:cNvPr id="0" name=""/>
        <dsp:cNvSpPr/>
      </dsp:nvSpPr>
      <dsp:spPr>
        <a:xfrm>
          <a:off x="0" y="2723872"/>
          <a:ext cx="6290226" cy="272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Go through the Theft Act 1968 and everything we have discussed. Is this theft? </a:t>
          </a:r>
          <a:endParaRPr lang="en-US" sz="2500" kern="1200"/>
        </a:p>
      </dsp:txBody>
      <dsp:txXfrm>
        <a:off x="0" y="2723872"/>
        <a:ext cx="6290226" cy="272387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9128E-14B3-4EDC-ADE2-602721B8C952}">
      <dsp:nvSpPr>
        <dsp:cNvPr id="0" name=""/>
        <dsp:cNvSpPr/>
      </dsp:nvSpPr>
      <dsp:spPr>
        <a:xfrm>
          <a:off x="3607236" y="695361"/>
          <a:ext cx="536889" cy="91440"/>
        </a:xfrm>
        <a:custGeom>
          <a:avLst/>
          <a:gdLst/>
          <a:ahLst/>
          <a:cxnLst/>
          <a:rect l="0" t="0" r="0" b="0"/>
          <a:pathLst>
            <a:path>
              <a:moveTo>
                <a:pt x="0" y="45720"/>
              </a:moveTo>
              <a:lnTo>
                <a:pt x="536889"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1494" y="738244"/>
        <a:ext cx="28374" cy="5674"/>
      </dsp:txXfrm>
    </dsp:sp>
    <dsp:sp modelId="{9E87013D-92FE-4CDE-95FD-8FCE9F8B7EC8}">
      <dsp:nvSpPr>
        <dsp:cNvPr id="0" name=""/>
        <dsp:cNvSpPr/>
      </dsp:nvSpPr>
      <dsp:spPr>
        <a:xfrm>
          <a:off x="1141689" y="877"/>
          <a:ext cx="2467347" cy="148040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0902" tIns="126908" rIns="120902" bIns="126908" numCol="1" spcCol="1270" anchor="ctr" anchorCtr="0">
          <a:noAutofit/>
        </a:bodyPr>
        <a:lstStyle/>
        <a:p>
          <a:pPr marL="0" lvl="0" indent="0" algn="ctr" defTabSz="933450">
            <a:lnSpc>
              <a:spcPct val="90000"/>
            </a:lnSpc>
            <a:spcBef>
              <a:spcPct val="0"/>
            </a:spcBef>
            <a:spcAft>
              <a:spcPct val="35000"/>
            </a:spcAft>
            <a:buNone/>
          </a:pPr>
          <a:r>
            <a:rPr lang="en-GB" sz="2100" kern="1200"/>
            <a:t>S.1(2) of the Criminal Damage Act 1971. </a:t>
          </a:r>
          <a:endParaRPr lang="en-US" sz="2100" kern="1200"/>
        </a:p>
      </dsp:txBody>
      <dsp:txXfrm>
        <a:off x="1141689" y="877"/>
        <a:ext cx="2467347" cy="1480408"/>
      </dsp:txXfrm>
    </dsp:sp>
    <dsp:sp modelId="{859981AB-1B0A-4E2D-B23B-1815070106B3}">
      <dsp:nvSpPr>
        <dsp:cNvPr id="0" name=""/>
        <dsp:cNvSpPr/>
      </dsp:nvSpPr>
      <dsp:spPr>
        <a:xfrm>
          <a:off x="6642073" y="695361"/>
          <a:ext cx="536889" cy="91440"/>
        </a:xfrm>
        <a:custGeom>
          <a:avLst/>
          <a:gdLst/>
          <a:ahLst/>
          <a:cxnLst/>
          <a:rect l="0" t="0" r="0" b="0"/>
          <a:pathLst>
            <a:path>
              <a:moveTo>
                <a:pt x="0" y="45720"/>
              </a:moveTo>
              <a:lnTo>
                <a:pt x="536889"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96331" y="738244"/>
        <a:ext cx="28374" cy="5674"/>
      </dsp:txXfrm>
    </dsp:sp>
    <dsp:sp modelId="{9405844B-D5E8-45C0-A760-66412130C795}">
      <dsp:nvSpPr>
        <dsp:cNvPr id="0" name=""/>
        <dsp:cNvSpPr/>
      </dsp:nvSpPr>
      <dsp:spPr>
        <a:xfrm>
          <a:off x="4176526" y="877"/>
          <a:ext cx="2467347" cy="148040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0902" tIns="126908" rIns="120902" bIns="126908" numCol="1" spcCol="1270" anchor="ctr" anchorCtr="0">
          <a:noAutofit/>
        </a:bodyPr>
        <a:lstStyle/>
        <a:p>
          <a:pPr marL="0" lvl="0" indent="0" algn="ctr" defTabSz="933450">
            <a:lnSpc>
              <a:spcPct val="90000"/>
            </a:lnSpc>
            <a:spcBef>
              <a:spcPct val="0"/>
            </a:spcBef>
            <a:spcAft>
              <a:spcPct val="35000"/>
            </a:spcAft>
            <a:buNone/>
          </a:pPr>
          <a:r>
            <a:rPr lang="en-GB" sz="2100" kern="1200"/>
            <a:t>Aggravated criminal damage. </a:t>
          </a:r>
          <a:endParaRPr lang="en-US" sz="2100" kern="1200"/>
        </a:p>
      </dsp:txBody>
      <dsp:txXfrm>
        <a:off x="4176526" y="877"/>
        <a:ext cx="2467347" cy="1480408"/>
      </dsp:txXfrm>
    </dsp:sp>
    <dsp:sp modelId="{84BD0493-6885-47CA-8E7C-F7F7A111957A}">
      <dsp:nvSpPr>
        <dsp:cNvPr id="0" name=""/>
        <dsp:cNvSpPr/>
      </dsp:nvSpPr>
      <dsp:spPr>
        <a:xfrm>
          <a:off x="2375363" y="1479486"/>
          <a:ext cx="6069673" cy="536889"/>
        </a:xfrm>
        <a:custGeom>
          <a:avLst/>
          <a:gdLst/>
          <a:ahLst/>
          <a:cxnLst/>
          <a:rect l="0" t="0" r="0" b="0"/>
          <a:pathLst>
            <a:path>
              <a:moveTo>
                <a:pt x="6069673" y="0"/>
              </a:moveTo>
              <a:lnTo>
                <a:pt x="6069673" y="285544"/>
              </a:lnTo>
              <a:lnTo>
                <a:pt x="0" y="285544"/>
              </a:lnTo>
              <a:lnTo>
                <a:pt x="0" y="536889"/>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7796" y="1745093"/>
        <a:ext cx="304807" cy="5674"/>
      </dsp:txXfrm>
    </dsp:sp>
    <dsp:sp modelId="{57D13843-6E26-4FB0-AAE9-7F962BFB8416}">
      <dsp:nvSpPr>
        <dsp:cNvPr id="0" name=""/>
        <dsp:cNvSpPr/>
      </dsp:nvSpPr>
      <dsp:spPr>
        <a:xfrm>
          <a:off x="7211363" y="877"/>
          <a:ext cx="2467347" cy="148040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0902" tIns="126908" rIns="120902" bIns="126908" numCol="1" spcCol="1270" anchor="ctr" anchorCtr="0">
          <a:noAutofit/>
        </a:bodyPr>
        <a:lstStyle/>
        <a:p>
          <a:pPr marL="0" lvl="0" indent="0" algn="ctr" defTabSz="933450">
            <a:lnSpc>
              <a:spcPct val="90000"/>
            </a:lnSpc>
            <a:spcBef>
              <a:spcPct val="0"/>
            </a:spcBef>
            <a:spcAft>
              <a:spcPct val="35000"/>
            </a:spcAft>
            <a:buNone/>
          </a:pPr>
          <a:r>
            <a:rPr lang="en-GB" sz="2100" kern="1200"/>
            <a:t>S.4 – Life imprisonment. </a:t>
          </a:r>
          <a:endParaRPr lang="en-US" sz="2100" kern="1200"/>
        </a:p>
      </dsp:txBody>
      <dsp:txXfrm>
        <a:off x="7211363" y="877"/>
        <a:ext cx="2467347" cy="1480408"/>
      </dsp:txXfrm>
    </dsp:sp>
    <dsp:sp modelId="{F5FAE75F-314E-448E-A404-EE868C8E8AAE}">
      <dsp:nvSpPr>
        <dsp:cNvPr id="0" name=""/>
        <dsp:cNvSpPr/>
      </dsp:nvSpPr>
      <dsp:spPr>
        <a:xfrm>
          <a:off x="3607236" y="2743260"/>
          <a:ext cx="536889" cy="91440"/>
        </a:xfrm>
        <a:custGeom>
          <a:avLst/>
          <a:gdLst/>
          <a:ahLst/>
          <a:cxnLst/>
          <a:rect l="0" t="0" r="0" b="0"/>
          <a:pathLst>
            <a:path>
              <a:moveTo>
                <a:pt x="0" y="45720"/>
              </a:moveTo>
              <a:lnTo>
                <a:pt x="536889"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1494" y="2786142"/>
        <a:ext cx="28374" cy="5674"/>
      </dsp:txXfrm>
    </dsp:sp>
    <dsp:sp modelId="{53CAFD2F-2B60-4ABC-9C05-C93651B6F3FF}">
      <dsp:nvSpPr>
        <dsp:cNvPr id="0" name=""/>
        <dsp:cNvSpPr/>
      </dsp:nvSpPr>
      <dsp:spPr>
        <a:xfrm>
          <a:off x="1141689" y="2048775"/>
          <a:ext cx="2467347" cy="148040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0902" tIns="126908" rIns="120902" bIns="126908" numCol="1" spcCol="1270" anchor="ctr" anchorCtr="0">
          <a:noAutofit/>
        </a:bodyPr>
        <a:lstStyle/>
        <a:p>
          <a:pPr marL="0" lvl="0" indent="0" algn="ctr" defTabSz="933450">
            <a:lnSpc>
              <a:spcPct val="90000"/>
            </a:lnSpc>
            <a:spcBef>
              <a:spcPct val="0"/>
            </a:spcBef>
            <a:spcAft>
              <a:spcPct val="35000"/>
            </a:spcAft>
            <a:buNone/>
          </a:pPr>
          <a:r>
            <a:rPr lang="en-GB" sz="2100" kern="1200"/>
            <a:t>Different to criminal damage. </a:t>
          </a:r>
          <a:endParaRPr lang="en-US" sz="2100" kern="1200"/>
        </a:p>
      </dsp:txBody>
      <dsp:txXfrm>
        <a:off x="1141689" y="2048775"/>
        <a:ext cx="2467347" cy="1480408"/>
      </dsp:txXfrm>
    </dsp:sp>
    <dsp:sp modelId="{F3948E1F-E881-438F-BAC7-C5D1963CD679}">
      <dsp:nvSpPr>
        <dsp:cNvPr id="0" name=""/>
        <dsp:cNvSpPr/>
      </dsp:nvSpPr>
      <dsp:spPr>
        <a:xfrm>
          <a:off x="6642073" y="2743260"/>
          <a:ext cx="536889" cy="91440"/>
        </a:xfrm>
        <a:custGeom>
          <a:avLst/>
          <a:gdLst/>
          <a:ahLst/>
          <a:cxnLst/>
          <a:rect l="0" t="0" r="0" b="0"/>
          <a:pathLst>
            <a:path>
              <a:moveTo>
                <a:pt x="0" y="45720"/>
              </a:moveTo>
              <a:lnTo>
                <a:pt x="536889"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96331" y="2786142"/>
        <a:ext cx="28374" cy="5674"/>
      </dsp:txXfrm>
    </dsp:sp>
    <dsp:sp modelId="{217710A8-A1B1-45B2-81BC-0E62F14F551B}">
      <dsp:nvSpPr>
        <dsp:cNvPr id="0" name=""/>
        <dsp:cNvSpPr/>
      </dsp:nvSpPr>
      <dsp:spPr>
        <a:xfrm>
          <a:off x="4176526" y="2048775"/>
          <a:ext cx="2467347" cy="148040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0902" tIns="126908" rIns="120902" bIns="126908" numCol="1" spcCol="1270" anchor="ctr" anchorCtr="0">
          <a:noAutofit/>
        </a:bodyPr>
        <a:lstStyle/>
        <a:p>
          <a:pPr marL="0" lvl="0" indent="0" algn="ctr" defTabSz="933450">
            <a:lnSpc>
              <a:spcPct val="90000"/>
            </a:lnSpc>
            <a:spcBef>
              <a:spcPct val="0"/>
            </a:spcBef>
            <a:spcAft>
              <a:spcPct val="35000"/>
            </a:spcAft>
            <a:buNone/>
          </a:pPr>
          <a:r>
            <a:rPr lang="en-GB" sz="2100" kern="1200"/>
            <a:t>Because of the Actus Reus and Mens rea. </a:t>
          </a:r>
          <a:endParaRPr lang="en-US" sz="2100" kern="1200"/>
        </a:p>
      </dsp:txBody>
      <dsp:txXfrm>
        <a:off x="4176526" y="2048775"/>
        <a:ext cx="2467347" cy="1480408"/>
      </dsp:txXfrm>
    </dsp:sp>
    <dsp:sp modelId="{13067948-C17B-4A5B-8094-5B7E427C7C41}">
      <dsp:nvSpPr>
        <dsp:cNvPr id="0" name=""/>
        <dsp:cNvSpPr/>
      </dsp:nvSpPr>
      <dsp:spPr>
        <a:xfrm>
          <a:off x="7211363" y="2048775"/>
          <a:ext cx="2467347" cy="1480408"/>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0902" tIns="126908" rIns="120902" bIns="126908" numCol="1" spcCol="1270" anchor="ctr" anchorCtr="0">
          <a:noAutofit/>
        </a:bodyPr>
        <a:lstStyle/>
        <a:p>
          <a:pPr marL="0" lvl="0" indent="0" algn="ctr" defTabSz="933450">
            <a:lnSpc>
              <a:spcPct val="90000"/>
            </a:lnSpc>
            <a:spcBef>
              <a:spcPct val="0"/>
            </a:spcBef>
            <a:spcAft>
              <a:spcPct val="35000"/>
            </a:spcAft>
            <a:buNone/>
          </a:pPr>
          <a:r>
            <a:rPr lang="en-GB" sz="2100" kern="1200"/>
            <a:t>Endanger life. </a:t>
          </a:r>
          <a:endParaRPr lang="en-US" sz="2100" kern="1200"/>
        </a:p>
      </dsp:txBody>
      <dsp:txXfrm>
        <a:off x="7211363" y="2048775"/>
        <a:ext cx="2467347" cy="148040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A8051-8151-40F8-A104-068359DE9FC0}">
      <dsp:nvSpPr>
        <dsp:cNvPr id="0" name=""/>
        <dsp:cNvSpPr/>
      </dsp:nvSpPr>
      <dsp:spPr>
        <a:xfrm>
          <a:off x="0" y="0"/>
          <a:ext cx="8331708" cy="635411"/>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 v Steers – Rifle – Window. </a:t>
          </a:r>
          <a:endParaRPr lang="en-US" sz="2700" kern="1200"/>
        </a:p>
      </dsp:txBody>
      <dsp:txXfrm>
        <a:off x="18611" y="18611"/>
        <a:ext cx="7571705" cy="598189"/>
      </dsp:txXfrm>
    </dsp:sp>
    <dsp:sp modelId="{080A9AC8-2775-461B-9D83-90A9B67CFBE7}">
      <dsp:nvSpPr>
        <dsp:cNvPr id="0" name=""/>
        <dsp:cNvSpPr/>
      </dsp:nvSpPr>
      <dsp:spPr>
        <a:xfrm>
          <a:off x="622173" y="723662"/>
          <a:ext cx="8331708" cy="635411"/>
        </a:xfrm>
        <a:prstGeom prst="roundRect">
          <a:avLst>
            <a:gd name="adj" fmla="val 1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Research the case. </a:t>
          </a:r>
          <a:endParaRPr lang="en-US" sz="2700" kern="1200"/>
        </a:p>
      </dsp:txBody>
      <dsp:txXfrm>
        <a:off x="640784" y="742273"/>
        <a:ext cx="7259295" cy="598189"/>
      </dsp:txXfrm>
    </dsp:sp>
    <dsp:sp modelId="{A6499EB9-3004-46A3-9E3C-F2C3D12B7641}">
      <dsp:nvSpPr>
        <dsp:cNvPr id="0" name=""/>
        <dsp:cNvSpPr/>
      </dsp:nvSpPr>
      <dsp:spPr>
        <a:xfrm>
          <a:off x="1244346" y="1447325"/>
          <a:ext cx="8331708" cy="635411"/>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Facts?</a:t>
          </a:r>
          <a:endParaRPr lang="en-US" sz="2700" kern="1200"/>
        </a:p>
      </dsp:txBody>
      <dsp:txXfrm>
        <a:off x="1262957" y="1465936"/>
        <a:ext cx="7259295" cy="598189"/>
      </dsp:txXfrm>
    </dsp:sp>
    <dsp:sp modelId="{6AD668EB-8E39-4F52-894A-4215DB5B8882}">
      <dsp:nvSpPr>
        <dsp:cNvPr id="0" name=""/>
        <dsp:cNvSpPr/>
      </dsp:nvSpPr>
      <dsp:spPr>
        <a:xfrm>
          <a:off x="1866518" y="2170988"/>
          <a:ext cx="8331708" cy="635411"/>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Outcome? </a:t>
          </a:r>
          <a:endParaRPr lang="en-US" sz="2700" kern="1200"/>
        </a:p>
      </dsp:txBody>
      <dsp:txXfrm>
        <a:off x="1885129" y="2189599"/>
        <a:ext cx="7259295" cy="598189"/>
      </dsp:txXfrm>
    </dsp:sp>
    <dsp:sp modelId="{AFD9AB93-B770-4FEE-92CE-6C789015E107}">
      <dsp:nvSpPr>
        <dsp:cNvPr id="0" name=""/>
        <dsp:cNvSpPr/>
      </dsp:nvSpPr>
      <dsp:spPr>
        <a:xfrm>
          <a:off x="2488692" y="2894650"/>
          <a:ext cx="8331708" cy="635411"/>
        </a:xfrm>
        <a:prstGeom prst="roundRect">
          <a:avLst>
            <a:gd name="adj" fmla="val 10000"/>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S.1(3) – Arson also. </a:t>
          </a:r>
          <a:endParaRPr lang="en-US" sz="2700" kern="1200"/>
        </a:p>
      </dsp:txBody>
      <dsp:txXfrm>
        <a:off x="2507303" y="2913261"/>
        <a:ext cx="7259295" cy="598189"/>
      </dsp:txXfrm>
    </dsp:sp>
    <dsp:sp modelId="{AE59E06B-CD2A-461C-B57A-78E890C7AAAC}">
      <dsp:nvSpPr>
        <dsp:cNvPr id="0" name=""/>
        <dsp:cNvSpPr/>
      </dsp:nvSpPr>
      <dsp:spPr>
        <a:xfrm>
          <a:off x="7918690" y="464203"/>
          <a:ext cx="413017" cy="41301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11619" y="464203"/>
        <a:ext cx="227159" cy="310795"/>
      </dsp:txXfrm>
    </dsp:sp>
    <dsp:sp modelId="{5F2CD9FD-3C84-4157-8D40-1EAC8D420271}">
      <dsp:nvSpPr>
        <dsp:cNvPr id="0" name=""/>
        <dsp:cNvSpPr/>
      </dsp:nvSpPr>
      <dsp:spPr>
        <a:xfrm>
          <a:off x="8540863" y="1187865"/>
          <a:ext cx="413017" cy="413017"/>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633792" y="1187865"/>
        <a:ext cx="227159" cy="310795"/>
      </dsp:txXfrm>
    </dsp:sp>
    <dsp:sp modelId="{AB4F65EE-B727-4E4E-BB8A-B8257D861F8A}">
      <dsp:nvSpPr>
        <dsp:cNvPr id="0" name=""/>
        <dsp:cNvSpPr/>
      </dsp:nvSpPr>
      <dsp:spPr>
        <a:xfrm>
          <a:off x="9163036" y="1900938"/>
          <a:ext cx="413017" cy="413017"/>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255965" y="1900938"/>
        <a:ext cx="227159" cy="310795"/>
      </dsp:txXfrm>
    </dsp:sp>
    <dsp:sp modelId="{AFAD8966-C266-4B93-9CED-E4669190C1FB}">
      <dsp:nvSpPr>
        <dsp:cNvPr id="0" name=""/>
        <dsp:cNvSpPr/>
      </dsp:nvSpPr>
      <dsp:spPr>
        <a:xfrm>
          <a:off x="9785209" y="2631661"/>
          <a:ext cx="413017" cy="413017"/>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878138" y="2631661"/>
        <a:ext cx="227159" cy="31079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4355E-D93B-4343-AE66-6ECBB221F94F}">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113A2A-EF1A-4811-B409-6010A5C166FD}">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E11A2E-9614-4EF1-A886-D579B68C1F50}">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Was it necessary to avoid a worser evil. </a:t>
          </a:r>
          <a:endParaRPr lang="en-US" sz="2200" kern="1200"/>
        </a:p>
      </dsp:txBody>
      <dsp:txXfrm>
        <a:off x="1323562" y="2261"/>
        <a:ext cx="4966663" cy="1145941"/>
      </dsp:txXfrm>
    </dsp:sp>
    <dsp:sp modelId="{19F7C5DF-2CBE-418D-8216-60A0154988C4}">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B4CEE2-1D7B-4797-82D8-0907E060D183}">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3862CB-53AF-40DE-84C2-7370B80CFED0}">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Usually used in Medical Cases. </a:t>
          </a:r>
          <a:endParaRPr lang="en-US" sz="2200" kern="1200"/>
        </a:p>
      </dsp:txBody>
      <dsp:txXfrm>
        <a:off x="1323562" y="1434688"/>
        <a:ext cx="4966663" cy="1145941"/>
      </dsp:txXfrm>
    </dsp:sp>
    <dsp:sp modelId="{C27A3F7A-4384-48B4-8693-7A6479BF8D18}">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16648-A1C7-4A8E-8566-46ECE430FC5D}">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0630C4-CC12-49DA-A0C2-50479D8AF2A1}">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A few cases include the case of; </a:t>
          </a:r>
          <a:endParaRPr lang="en-US" sz="2200" kern="1200"/>
        </a:p>
      </dsp:txBody>
      <dsp:txXfrm>
        <a:off x="1323562" y="2867115"/>
        <a:ext cx="4966663" cy="1145941"/>
      </dsp:txXfrm>
    </dsp:sp>
    <dsp:sp modelId="{2154CAFC-46EF-4976-9B1F-71EA2369F24D}">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7FD40-9EE7-47E1-BD1E-5A1194A87000}">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15DCDA-3AED-4562-BAD7-12E17F87637D}">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77900">
            <a:lnSpc>
              <a:spcPct val="90000"/>
            </a:lnSpc>
            <a:spcBef>
              <a:spcPct val="0"/>
            </a:spcBef>
            <a:spcAft>
              <a:spcPct val="35000"/>
            </a:spcAft>
            <a:buNone/>
          </a:pPr>
          <a:r>
            <a:rPr lang="en-GB" sz="2200" kern="1200"/>
            <a:t>Conjoined Twins. </a:t>
          </a:r>
          <a:endParaRPr lang="en-US" sz="2200" kern="1200"/>
        </a:p>
      </dsp:txBody>
      <dsp:txXfrm>
        <a:off x="1323562" y="4299542"/>
        <a:ext cx="4966663" cy="114594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4D4DA-2072-4640-BCB7-EB4F18711CDD}">
      <dsp:nvSpPr>
        <dsp:cNvPr id="0" name=""/>
        <dsp:cNvSpPr/>
      </dsp:nvSpPr>
      <dsp:spPr>
        <a:xfrm>
          <a:off x="0" y="4161"/>
          <a:ext cx="11582399" cy="1112304"/>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Brooke LJ in the conjoined twin's case; </a:t>
          </a:r>
          <a:endParaRPr lang="en-US" sz="2800" kern="1200" dirty="0"/>
        </a:p>
      </dsp:txBody>
      <dsp:txXfrm>
        <a:off x="54298" y="58459"/>
        <a:ext cx="11473803" cy="1003708"/>
      </dsp:txXfrm>
    </dsp:sp>
    <dsp:sp modelId="{D20F5537-5D0F-4B02-9041-9D907642593F}">
      <dsp:nvSpPr>
        <dsp:cNvPr id="0" name=""/>
        <dsp:cNvSpPr/>
      </dsp:nvSpPr>
      <dsp:spPr>
        <a:xfrm>
          <a:off x="0" y="1197106"/>
          <a:ext cx="11582399" cy="1112304"/>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 A. The act is needed to avoid inevitable and irreparable evil. </a:t>
          </a:r>
          <a:endParaRPr lang="en-US" sz="2800" kern="1200" dirty="0"/>
        </a:p>
      </dsp:txBody>
      <dsp:txXfrm>
        <a:off x="54298" y="1251404"/>
        <a:ext cx="11473803" cy="1003708"/>
      </dsp:txXfrm>
    </dsp:sp>
    <dsp:sp modelId="{6C16DFCC-838D-4F3B-ABC6-E03065D7F760}">
      <dsp:nvSpPr>
        <dsp:cNvPr id="0" name=""/>
        <dsp:cNvSpPr/>
      </dsp:nvSpPr>
      <dsp:spPr>
        <a:xfrm>
          <a:off x="0" y="2390050"/>
          <a:ext cx="11582399" cy="1112304"/>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 No more should be done than is reasonably necessary for the purpose to be achieved</a:t>
          </a:r>
          <a:endParaRPr lang="en-US" sz="2800" kern="1200"/>
        </a:p>
      </dsp:txBody>
      <dsp:txXfrm>
        <a:off x="54298" y="2444348"/>
        <a:ext cx="11473803" cy="1003708"/>
      </dsp:txXfrm>
    </dsp:sp>
    <dsp:sp modelId="{E83B354A-B535-4A4E-97FB-4D3F61E8C46F}">
      <dsp:nvSpPr>
        <dsp:cNvPr id="0" name=""/>
        <dsp:cNvSpPr/>
      </dsp:nvSpPr>
      <dsp:spPr>
        <a:xfrm>
          <a:off x="0" y="3582994"/>
          <a:ext cx="11582399" cy="1112304"/>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 the evil inflicted is not disproportionate to the evil avoided’’.</a:t>
          </a:r>
          <a:endParaRPr lang="en-US" sz="2800" kern="1200" dirty="0"/>
        </a:p>
      </dsp:txBody>
      <dsp:txXfrm>
        <a:off x="54298" y="3637292"/>
        <a:ext cx="11473803" cy="100370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7E739E-A7CE-41E4-90D9-1FD5E7155ED1}">
      <dsp:nvSpPr>
        <dsp:cNvPr id="0" name=""/>
        <dsp:cNvSpPr/>
      </dsp:nvSpPr>
      <dsp:spPr>
        <a:xfrm>
          <a:off x="0" y="68872"/>
          <a:ext cx="6290226" cy="17316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Dudley and Stephens – Shipwrecked – decided to eat the cabin body. When rescued arrested for murder. Could not use the defence of necessity because it would lead to setting a bad precedent. </a:t>
          </a:r>
          <a:endParaRPr lang="en-US" sz="2000" kern="1200"/>
        </a:p>
      </dsp:txBody>
      <dsp:txXfrm>
        <a:off x="84530" y="153402"/>
        <a:ext cx="6121166" cy="1562540"/>
      </dsp:txXfrm>
    </dsp:sp>
    <dsp:sp modelId="{11EBBDD7-B132-46C6-8BB3-C21E8C533A83}">
      <dsp:nvSpPr>
        <dsp:cNvPr id="0" name=""/>
        <dsp:cNvSpPr/>
      </dsp:nvSpPr>
      <dsp:spPr>
        <a:xfrm>
          <a:off x="0" y="1858072"/>
          <a:ext cx="6290226" cy="173160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Not a defence to the offence of murder. </a:t>
          </a:r>
          <a:endParaRPr lang="en-US" sz="2000" kern="1200"/>
        </a:p>
      </dsp:txBody>
      <dsp:txXfrm>
        <a:off x="84530" y="1942602"/>
        <a:ext cx="6121166" cy="1562540"/>
      </dsp:txXfrm>
    </dsp:sp>
    <dsp:sp modelId="{0739D28D-4B1B-4898-94AB-8F06DAAE776E}">
      <dsp:nvSpPr>
        <dsp:cNvPr id="0" name=""/>
        <dsp:cNvSpPr/>
      </dsp:nvSpPr>
      <dsp:spPr>
        <a:xfrm>
          <a:off x="0" y="3647272"/>
          <a:ext cx="6290226" cy="173160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Not readily used. </a:t>
          </a:r>
          <a:endParaRPr lang="en-US" sz="2000" kern="1200"/>
        </a:p>
      </dsp:txBody>
      <dsp:txXfrm>
        <a:off x="84530" y="3731802"/>
        <a:ext cx="6121166" cy="156254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F8254-F2E7-4672-8BE9-70C6507D6A2D}">
      <dsp:nvSpPr>
        <dsp:cNvPr id="0" name=""/>
        <dsp:cNvSpPr/>
      </dsp:nvSpPr>
      <dsp:spPr>
        <a:xfrm>
          <a:off x="0" y="885219"/>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FE73ED-49D6-4114-8386-CA582A61E936}">
      <dsp:nvSpPr>
        <dsp:cNvPr id="0" name=""/>
        <dsp:cNvSpPr/>
      </dsp:nvSpPr>
      <dsp:spPr>
        <a:xfrm>
          <a:off x="338137" y="1206449"/>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Research 2 cases regarding the defence of necessity. </a:t>
          </a:r>
          <a:endParaRPr lang="en-US" sz="2700" kern="1200" dirty="0"/>
        </a:p>
      </dsp:txBody>
      <dsp:txXfrm>
        <a:off x="394737" y="1263049"/>
        <a:ext cx="2930037" cy="1819255"/>
      </dsp:txXfrm>
    </dsp:sp>
    <dsp:sp modelId="{068E7371-5E37-4968-A646-8B66E782B46F}">
      <dsp:nvSpPr>
        <dsp:cNvPr id="0" name=""/>
        <dsp:cNvSpPr/>
      </dsp:nvSpPr>
      <dsp:spPr>
        <a:xfrm>
          <a:off x="3719512" y="885219"/>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FAB9BA-0FCB-4DA8-8F7D-A79B6EA30732}">
      <dsp:nvSpPr>
        <dsp:cNvPr id="0" name=""/>
        <dsp:cNvSpPr/>
      </dsp:nvSpPr>
      <dsp:spPr>
        <a:xfrm>
          <a:off x="4057650" y="1206449"/>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Cannot be the ones we have discussed in this lesson. </a:t>
          </a:r>
          <a:endParaRPr lang="en-US" sz="2700" kern="1200"/>
        </a:p>
      </dsp:txBody>
      <dsp:txXfrm>
        <a:off x="4114250" y="1263049"/>
        <a:ext cx="2930037" cy="1819255"/>
      </dsp:txXfrm>
    </dsp:sp>
    <dsp:sp modelId="{E3610FB2-1405-4783-B902-0B0B2D442B5F}">
      <dsp:nvSpPr>
        <dsp:cNvPr id="0" name=""/>
        <dsp:cNvSpPr/>
      </dsp:nvSpPr>
      <dsp:spPr>
        <a:xfrm>
          <a:off x="7439025" y="885219"/>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EE2F24-F645-480F-AD53-00BD484D8965}">
      <dsp:nvSpPr>
        <dsp:cNvPr id="0" name=""/>
        <dsp:cNvSpPr/>
      </dsp:nvSpPr>
      <dsp:spPr>
        <a:xfrm>
          <a:off x="7777162" y="1206449"/>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Prepare to feedback to the class. </a:t>
          </a:r>
          <a:endParaRPr lang="en-US" sz="2700" kern="1200"/>
        </a:p>
      </dsp:txBody>
      <dsp:txXfrm>
        <a:off x="7833762" y="1263049"/>
        <a:ext cx="2930037" cy="181925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936C3-4583-4725-991C-F8C82C941333}">
      <dsp:nvSpPr>
        <dsp:cNvPr id="0" name=""/>
        <dsp:cNvSpPr/>
      </dsp:nvSpPr>
      <dsp:spPr>
        <a:xfrm>
          <a:off x="0" y="27472"/>
          <a:ext cx="6290226" cy="26676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Benjamin and Sophia were in a sexual relationship. Sophia and Benjamin both had severe mental health issues. Doctors and the parents of Sophia agreed that it would be best to steralise Sophia as she would not be able to cope with a child or the process of her body going through pregnancy. Benjamins mother disagreed and the case went to court. </a:t>
          </a:r>
          <a:endParaRPr lang="en-US" sz="2000" kern="1200"/>
        </a:p>
      </dsp:txBody>
      <dsp:txXfrm>
        <a:off x="130221" y="157693"/>
        <a:ext cx="6029784" cy="2407158"/>
      </dsp:txXfrm>
    </dsp:sp>
    <dsp:sp modelId="{A0F6FDF4-FDAA-495A-A678-7E805EEFD622}">
      <dsp:nvSpPr>
        <dsp:cNvPr id="0" name=""/>
        <dsp:cNvSpPr/>
      </dsp:nvSpPr>
      <dsp:spPr>
        <a:xfrm>
          <a:off x="0" y="2752672"/>
          <a:ext cx="6290226" cy="266760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Discuss whether the defence of necessity could be used? Is there any case law that supports your answer?</a:t>
          </a:r>
          <a:endParaRPr lang="en-US" sz="2000" kern="1200"/>
        </a:p>
      </dsp:txBody>
      <dsp:txXfrm>
        <a:off x="130221" y="2882893"/>
        <a:ext cx="6029784" cy="240715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00F32-4898-49D0-A4FD-A62F47E3F158}">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49DDC40-6354-4D8A-8EB3-03D956F06A88}">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Theft – Governed by the Theft Act 1968</a:t>
          </a:r>
          <a:endParaRPr lang="en-US" sz="3800" kern="1200"/>
        </a:p>
      </dsp:txBody>
      <dsp:txXfrm>
        <a:off x="0" y="0"/>
        <a:ext cx="6290226" cy="1361936"/>
      </dsp:txXfrm>
    </dsp:sp>
    <dsp:sp modelId="{7F69072A-97B7-4BC9-8273-DAFA5A873292}">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6A58E3A-6FA0-4020-8182-477206759FE6}">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Burglary – Section 9 of the Theft Act 1968</a:t>
          </a:r>
          <a:endParaRPr lang="en-US" sz="3800" kern="1200"/>
        </a:p>
      </dsp:txBody>
      <dsp:txXfrm>
        <a:off x="0" y="1361936"/>
        <a:ext cx="6290226" cy="1361936"/>
      </dsp:txXfrm>
    </dsp:sp>
    <dsp:sp modelId="{6051E9C6-D853-4045-B190-E8B8C44AB08D}">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C1A5BFD-50DC-487B-B62C-EADFAA885E93}">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Defence of necessity. </a:t>
          </a:r>
          <a:endParaRPr lang="en-US" sz="3800" kern="1200"/>
        </a:p>
      </dsp:txBody>
      <dsp:txXfrm>
        <a:off x="0" y="2723872"/>
        <a:ext cx="6290226" cy="1361936"/>
      </dsp:txXfrm>
    </dsp:sp>
    <dsp:sp modelId="{1466A4D5-1CC2-4724-AFE2-6849A6E7BA9A}">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B3DD3D6-8B41-4AAC-B17A-0F81EB294666}">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Was it necessary in the circumstances.</a:t>
          </a:r>
          <a:endParaRPr lang="en-US" sz="3800" kern="1200"/>
        </a:p>
      </dsp:txBody>
      <dsp:txXfrm>
        <a:off x="0" y="4085808"/>
        <a:ext cx="6290226" cy="13619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EC1284B-EAC7-4CBF-B39F-09E9C7E90432}" type="datetimeFigureOut">
              <a:rPr lang="en-GB" smtClean="0"/>
              <a:t>26/06/2023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413161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C1284B-EAC7-4CBF-B39F-09E9C7E90432}"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586798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EC1284B-EAC7-4CBF-B39F-09E9C7E90432}" type="datetimeFigureOut">
              <a:rPr lang="en-GB" smtClean="0"/>
              <a:t>26/06/2023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4037207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C1284B-EAC7-4CBF-B39F-09E9C7E90432}" type="datetimeFigureOut">
              <a:rPr lang="en-GB" smtClean="0"/>
              <a:t>26/06/2023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49805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C1284B-EAC7-4CBF-B39F-09E9C7E90432}" type="datetimeFigureOut">
              <a:rPr lang="en-GB" smtClean="0"/>
              <a:t>26/06/2023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252391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C1284B-EAC7-4CBF-B39F-09E9C7E90432}" type="datetimeFigureOut">
              <a:rPr lang="en-GB" smtClean="0"/>
              <a:t>26/06/2023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427795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C1284B-EAC7-4CBF-B39F-09E9C7E90432}" type="datetimeFigureOut">
              <a:rPr lang="en-GB" smtClean="0"/>
              <a:t>26/06/2023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687451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C1284B-EAC7-4CBF-B39F-09E9C7E90432}" type="datetimeFigureOut">
              <a:rPr lang="en-GB" smtClean="0"/>
              <a:t>26/06/2023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976675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C1284B-EAC7-4CBF-B39F-09E9C7E90432}" type="datetimeFigureOut">
              <a:rPr lang="en-GB" smtClean="0"/>
              <a:t>26/06/2023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84685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C1284B-EAC7-4CBF-B39F-09E9C7E90432}" type="datetimeFigureOut">
              <a:rPr lang="en-GB" smtClean="0"/>
              <a:t>26/06/2023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371796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EC1284B-EAC7-4CBF-B39F-09E9C7E90432}" type="datetimeFigureOut">
              <a:rPr lang="en-GB" smtClean="0"/>
              <a:t>26/06/2023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1879887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EC1284B-EAC7-4CBF-B39F-09E9C7E90432}" type="datetimeFigureOut">
              <a:rPr lang="en-GB" smtClean="0"/>
              <a:t>26/06/2023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B9FE8B2-4118-4D06-BF3E-E795244FDBDE}"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979570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EC1284B-EAC7-4CBF-B39F-09E9C7E90432}" type="datetimeFigureOut">
              <a:rPr lang="en-GB" smtClean="0"/>
              <a:t>26/06/2023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7204941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EC1284B-EAC7-4CBF-B39F-09E9C7E90432}" type="datetimeFigureOut">
              <a:rPr lang="en-GB" smtClean="0"/>
              <a:t>26/06/2023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42756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EC1284B-EAC7-4CBF-B39F-09E9C7E90432}" type="datetimeFigureOut">
              <a:rPr lang="en-GB" smtClean="0"/>
              <a:t>26/06/2023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1928274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C1284B-EAC7-4CBF-B39F-09E9C7E90432}" type="datetimeFigureOut">
              <a:rPr lang="en-GB" smtClean="0"/>
              <a:t>26/06/2023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20329356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EC1284B-EAC7-4CBF-B39F-09E9C7E90432}" type="datetimeFigureOut">
              <a:rPr lang="en-GB" smtClean="0"/>
              <a:t>26/06/2023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B9FE8B2-4118-4D06-BF3E-E795244FDBDE}" type="slidenum">
              <a:rPr lang="en-GB" smtClean="0"/>
              <a:t>‹#›</a:t>
            </a:fld>
            <a:endParaRPr lang="en-GB"/>
          </a:p>
        </p:txBody>
      </p:sp>
    </p:spTree>
    <p:extLst>
      <p:ext uri="{BB962C8B-B14F-4D97-AF65-F5344CB8AC3E}">
        <p14:creationId xmlns:p14="http://schemas.microsoft.com/office/powerpoint/2010/main" val="3094735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EC1284B-EAC7-4CBF-B39F-09E9C7E90432}" type="datetimeFigureOut">
              <a:rPr lang="en-GB" smtClean="0"/>
              <a:t>26/06/2023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B9FE8B2-4118-4D06-BF3E-E795244FDBDE}" type="slidenum">
              <a:rPr lang="en-GB" smtClean="0"/>
              <a:t>‹#›</a:t>
            </a:fld>
            <a:endParaRPr lang="en-GB"/>
          </a:p>
        </p:txBody>
      </p:sp>
    </p:spTree>
    <p:extLst>
      <p:ext uri="{BB962C8B-B14F-4D97-AF65-F5344CB8AC3E}">
        <p14:creationId xmlns:p14="http://schemas.microsoft.com/office/powerpoint/2010/main" val="269299230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png"/><Relationship Id="rId7" Type="http://schemas.openxmlformats.org/officeDocument/2006/relationships/diagramColors" Target="../diagrams/colors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6.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7.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png"/><Relationship Id="rId7" Type="http://schemas.openxmlformats.org/officeDocument/2006/relationships/diagramColors" Target="../diagrams/colors1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png"/><Relationship Id="rId7" Type="http://schemas.openxmlformats.org/officeDocument/2006/relationships/diagramColors" Target="../diagrams/colors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0.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png"/><Relationship Id="rId7" Type="http://schemas.openxmlformats.org/officeDocument/2006/relationships/diagramColors" Target="../diagrams/colors1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1.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png"/><Relationship Id="rId7" Type="http://schemas.openxmlformats.org/officeDocument/2006/relationships/diagramColors" Target="../diagrams/colors1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2.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png"/><Relationship Id="rId7" Type="http://schemas.openxmlformats.org/officeDocument/2006/relationships/diagramColors" Target="../diagrams/colors1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3.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png"/><Relationship Id="rId7" Type="http://schemas.openxmlformats.org/officeDocument/2006/relationships/diagramColors" Target="../diagrams/colors1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4.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2.png"/><Relationship Id="rId7" Type="http://schemas.openxmlformats.org/officeDocument/2006/relationships/diagramColors" Target="../diagrams/colors1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2.png"/><Relationship Id="rId7" Type="http://schemas.openxmlformats.org/officeDocument/2006/relationships/diagramColors" Target="../diagrams/colors2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2.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image" Target="../media/image2.png"/><Relationship Id="rId7" Type="http://schemas.openxmlformats.org/officeDocument/2006/relationships/diagramColors" Target="../diagrams/colors2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2.png"/><Relationship Id="rId7" Type="http://schemas.openxmlformats.org/officeDocument/2006/relationships/diagramColors" Target="../diagrams/colors2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36.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2.png"/><Relationship Id="rId7" Type="http://schemas.openxmlformats.org/officeDocument/2006/relationships/diagramColors" Target="../diagrams/colors2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3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29E77-F7DD-1391-1A2E-C946086D455D}"/>
              </a:ext>
            </a:extLst>
          </p:cNvPr>
          <p:cNvSpPr>
            <a:spLocks noGrp="1"/>
          </p:cNvSpPr>
          <p:nvPr>
            <p:ph type="ctrTitle"/>
          </p:nvPr>
        </p:nvSpPr>
        <p:spPr/>
        <p:txBody>
          <a:bodyPr>
            <a:normAutofit fontScale="90000"/>
          </a:bodyPr>
          <a:lstStyle/>
          <a:p>
            <a:pPr algn="ctr"/>
            <a:r>
              <a:rPr lang="en-GB" b="1" i="1" u="sng" dirty="0"/>
              <a:t>Theft, Burglary and the defence of necessity</a:t>
            </a:r>
          </a:p>
        </p:txBody>
      </p:sp>
      <p:sp>
        <p:nvSpPr>
          <p:cNvPr id="3" name="Subtitle 2">
            <a:extLst>
              <a:ext uri="{FF2B5EF4-FFF2-40B4-BE49-F238E27FC236}">
                <a16:creationId xmlns:a16="http://schemas.microsoft.com/office/drawing/2014/main" id="{FC1E211F-CBEC-4C9F-F22F-95CDE83EEB3B}"/>
              </a:ext>
            </a:extLst>
          </p:cNvPr>
          <p:cNvSpPr>
            <a:spLocks noGrp="1"/>
          </p:cNvSpPr>
          <p:nvPr>
            <p:ph type="subTitle" idx="1"/>
          </p:nvPr>
        </p:nvSpPr>
        <p:spPr/>
        <p:txBody>
          <a:bodyPr/>
          <a:lstStyle/>
          <a:p>
            <a:pPr algn="ctr"/>
            <a:r>
              <a:rPr lang="en-GB" dirty="0"/>
              <a:t>By Zita Draper </a:t>
            </a:r>
          </a:p>
        </p:txBody>
      </p:sp>
    </p:spTree>
    <p:extLst>
      <p:ext uri="{BB962C8B-B14F-4D97-AF65-F5344CB8AC3E}">
        <p14:creationId xmlns:p14="http://schemas.microsoft.com/office/powerpoint/2010/main" val="1912939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493ACD2-1DA1-28E9-B197-3BD8728BE00D}"/>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Content</a:t>
            </a:r>
          </a:p>
        </p:txBody>
      </p:sp>
      <p:graphicFrame>
        <p:nvGraphicFramePr>
          <p:cNvPr id="5" name="Content Placeholder 2">
            <a:extLst>
              <a:ext uri="{FF2B5EF4-FFF2-40B4-BE49-F238E27FC236}">
                <a16:creationId xmlns:a16="http://schemas.microsoft.com/office/drawing/2014/main" id="{436D06DC-381E-536D-0FB0-846A2D6FBDDC}"/>
              </a:ext>
            </a:extLst>
          </p:cNvPr>
          <p:cNvGraphicFramePr>
            <a:graphicFrameLocks noGrp="1"/>
          </p:cNvGraphicFramePr>
          <p:nvPr>
            <p:ph idx="1"/>
            <p:extLst>
              <p:ext uri="{D42A27DB-BD31-4B8C-83A1-F6EECF244321}">
                <p14:modId xmlns:p14="http://schemas.microsoft.com/office/powerpoint/2010/main" val="371664509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18095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1FA49-37CD-D5F0-9C7E-2262770C45A6}"/>
              </a:ext>
            </a:extLst>
          </p:cNvPr>
          <p:cNvSpPr>
            <a:spLocks noGrp="1"/>
          </p:cNvSpPr>
          <p:nvPr>
            <p:ph type="title"/>
          </p:nvPr>
        </p:nvSpPr>
        <p:spPr>
          <a:xfrm>
            <a:off x="685800" y="764373"/>
            <a:ext cx="10820400" cy="1293028"/>
          </a:xfrm>
        </p:spPr>
        <p:txBody>
          <a:bodyPr>
            <a:normAutofit/>
          </a:bodyPr>
          <a:lstStyle/>
          <a:p>
            <a:pPr algn="ctr"/>
            <a:r>
              <a:rPr lang="en-GB" sz="4800" b="1" i="1" u="sng" dirty="0"/>
              <a:t>Aims and Learning Objectives</a:t>
            </a:r>
          </a:p>
        </p:txBody>
      </p:sp>
      <p:graphicFrame>
        <p:nvGraphicFramePr>
          <p:cNvPr id="5" name="Content Placeholder 2">
            <a:extLst>
              <a:ext uri="{FF2B5EF4-FFF2-40B4-BE49-F238E27FC236}">
                <a16:creationId xmlns:a16="http://schemas.microsoft.com/office/drawing/2014/main" id="{DE7D924B-5A60-C193-D88E-96CC3020A226}"/>
              </a:ext>
            </a:extLst>
          </p:cNvPr>
          <p:cNvGraphicFramePr>
            <a:graphicFrameLocks noGrp="1"/>
          </p:cNvGraphicFramePr>
          <p:nvPr>
            <p:ph idx="1"/>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1509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FB7DEC5-AA59-EA76-5EC7-7CACC6034FD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Burglary</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88F4782-01C7-474C-F57B-981B1BAFC8E1}"/>
              </a:ext>
            </a:extLst>
          </p:cNvPr>
          <p:cNvGraphicFramePr>
            <a:graphicFrameLocks noGrp="1"/>
          </p:cNvGraphicFramePr>
          <p:nvPr>
            <p:ph idx="1"/>
            <p:extLst>
              <p:ext uri="{D42A27DB-BD31-4B8C-83A1-F6EECF244321}">
                <p14:modId xmlns:p14="http://schemas.microsoft.com/office/powerpoint/2010/main" val="53140028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696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07799CE-0674-22A0-1873-494D86394C72}"/>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What is the Actus reus of the offence?</a:t>
            </a:r>
          </a:p>
        </p:txBody>
      </p:sp>
      <p:graphicFrame>
        <p:nvGraphicFramePr>
          <p:cNvPr id="5" name="Content Placeholder 2">
            <a:extLst>
              <a:ext uri="{FF2B5EF4-FFF2-40B4-BE49-F238E27FC236}">
                <a16:creationId xmlns:a16="http://schemas.microsoft.com/office/drawing/2014/main" id="{8F42455E-20E3-86D4-43DD-6633AA34729D}"/>
              </a:ext>
            </a:extLst>
          </p:cNvPr>
          <p:cNvGraphicFramePr>
            <a:graphicFrameLocks noGrp="1"/>
          </p:cNvGraphicFramePr>
          <p:nvPr>
            <p:ph idx="1"/>
            <p:extLst>
              <p:ext uri="{D42A27DB-BD31-4B8C-83A1-F6EECF244321}">
                <p14:modId xmlns:p14="http://schemas.microsoft.com/office/powerpoint/2010/main" val="367297665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6814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827E-AFD6-E09F-397C-C429D61DF217}"/>
              </a:ext>
            </a:extLst>
          </p:cNvPr>
          <p:cNvSpPr>
            <a:spLocks noGrp="1"/>
          </p:cNvSpPr>
          <p:nvPr>
            <p:ph type="title"/>
          </p:nvPr>
        </p:nvSpPr>
        <p:spPr>
          <a:xfrm>
            <a:off x="685800" y="764373"/>
            <a:ext cx="10820400" cy="1293028"/>
          </a:xfrm>
        </p:spPr>
        <p:txBody>
          <a:bodyPr/>
          <a:lstStyle/>
          <a:p>
            <a:pPr algn="ctr"/>
            <a:r>
              <a:rPr lang="en-GB" b="1" i="1" u="sng" dirty="0"/>
              <a:t>Discuss what is the Actus reus and Men's rea of the offence</a:t>
            </a:r>
          </a:p>
        </p:txBody>
      </p:sp>
      <p:graphicFrame>
        <p:nvGraphicFramePr>
          <p:cNvPr id="5" name="Content Placeholder 2">
            <a:extLst>
              <a:ext uri="{FF2B5EF4-FFF2-40B4-BE49-F238E27FC236}">
                <a16:creationId xmlns:a16="http://schemas.microsoft.com/office/drawing/2014/main" id="{4CE22CD7-C05B-5D2F-EB77-AD4A3F070CA6}"/>
              </a:ext>
            </a:extLst>
          </p:cNvPr>
          <p:cNvGraphicFramePr>
            <a:graphicFrameLocks noGrp="1"/>
          </p:cNvGraphicFramePr>
          <p:nvPr>
            <p:ph idx="1"/>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6828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C96BA-02CF-0436-61CD-02F5905CFC0E}"/>
              </a:ext>
            </a:extLst>
          </p:cNvPr>
          <p:cNvSpPr>
            <a:spLocks noGrp="1"/>
          </p:cNvSpPr>
          <p:nvPr>
            <p:ph type="title"/>
          </p:nvPr>
        </p:nvSpPr>
        <p:spPr>
          <a:xfrm>
            <a:off x="685800" y="764373"/>
            <a:ext cx="10820400" cy="1293028"/>
          </a:xfrm>
        </p:spPr>
        <p:txBody>
          <a:bodyPr/>
          <a:lstStyle/>
          <a:p>
            <a:pPr algn="ctr"/>
            <a:r>
              <a:rPr lang="en-GB" b="1" i="1" u="sng" dirty="0"/>
              <a:t>Discuss what is the Actus reus and Men's rea of the offence</a:t>
            </a:r>
            <a:endParaRPr lang="en-GB" dirty="0"/>
          </a:p>
        </p:txBody>
      </p:sp>
      <p:graphicFrame>
        <p:nvGraphicFramePr>
          <p:cNvPr id="5" name="Content Placeholder 2">
            <a:extLst>
              <a:ext uri="{FF2B5EF4-FFF2-40B4-BE49-F238E27FC236}">
                <a16:creationId xmlns:a16="http://schemas.microsoft.com/office/drawing/2014/main" id="{050A5812-E0AE-0664-3DBC-26EC283177C3}"/>
              </a:ext>
            </a:extLst>
          </p:cNvPr>
          <p:cNvGraphicFramePr>
            <a:graphicFrameLocks noGrp="1"/>
          </p:cNvGraphicFramePr>
          <p:nvPr>
            <p:ph idx="1"/>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756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96B5-A24B-C11E-2BCC-7A71E52ADA60}"/>
              </a:ext>
            </a:extLst>
          </p:cNvPr>
          <p:cNvSpPr>
            <a:spLocks noGrp="1"/>
          </p:cNvSpPr>
          <p:nvPr>
            <p:ph type="title"/>
          </p:nvPr>
        </p:nvSpPr>
        <p:spPr>
          <a:xfrm>
            <a:off x="685800" y="764373"/>
            <a:ext cx="10820400" cy="1293028"/>
          </a:xfrm>
        </p:spPr>
        <p:txBody>
          <a:bodyPr>
            <a:normAutofit/>
          </a:bodyPr>
          <a:lstStyle/>
          <a:p>
            <a:pPr algn="ctr"/>
            <a:r>
              <a:rPr lang="en-GB" sz="5400" b="1" i="1" u="sng" dirty="0"/>
              <a:t>Define the terms </a:t>
            </a:r>
          </a:p>
        </p:txBody>
      </p:sp>
      <p:graphicFrame>
        <p:nvGraphicFramePr>
          <p:cNvPr id="5" name="Content Placeholder 2">
            <a:extLst>
              <a:ext uri="{FF2B5EF4-FFF2-40B4-BE49-F238E27FC236}">
                <a16:creationId xmlns:a16="http://schemas.microsoft.com/office/drawing/2014/main" id="{964F26FD-CA7C-BCB5-7570-54F4020493E8}"/>
              </a:ext>
            </a:extLst>
          </p:cNvPr>
          <p:cNvGraphicFramePr>
            <a:graphicFrameLocks noGrp="1"/>
          </p:cNvGraphicFramePr>
          <p:nvPr>
            <p:ph idx="1"/>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6995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8DA9B15-7A86-312E-2C65-F9A75190052F}"/>
              </a:ext>
            </a:extLst>
          </p:cNvPr>
          <p:cNvSpPr>
            <a:spLocks noGrp="1"/>
          </p:cNvSpPr>
          <p:nvPr>
            <p:ph type="title"/>
          </p:nvPr>
        </p:nvSpPr>
        <p:spPr>
          <a:xfrm>
            <a:off x="221673" y="1066163"/>
            <a:ext cx="3770871" cy="5148371"/>
          </a:xfrm>
        </p:spPr>
        <p:txBody>
          <a:bodyPr>
            <a:normAutofit/>
          </a:bodyPr>
          <a:lstStyle/>
          <a:p>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4D48E4DC-5F84-D16D-CD56-6A9B6A53C578}"/>
              </a:ext>
            </a:extLst>
          </p:cNvPr>
          <p:cNvGraphicFramePr>
            <a:graphicFrameLocks noGrp="1"/>
          </p:cNvGraphicFramePr>
          <p:nvPr>
            <p:ph idx="1"/>
            <p:extLst>
              <p:ext uri="{D42A27DB-BD31-4B8C-83A1-F6EECF244321}">
                <p14:modId xmlns:p14="http://schemas.microsoft.com/office/powerpoint/2010/main" val="63846040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589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79628-5EFD-8EFF-17E6-1B1B9932191C}"/>
              </a:ext>
            </a:extLst>
          </p:cNvPr>
          <p:cNvSpPr>
            <a:spLocks noGrp="1"/>
          </p:cNvSpPr>
          <p:nvPr>
            <p:ph type="title"/>
          </p:nvPr>
        </p:nvSpPr>
        <p:spPr>
          <a:xfrm>
            <a:off x="685800" y="764373"/>
            <a:ext cx="10820400" cy="1293028"/>
          </a:xfrm>
        </p:spPr>
        <p:txBody>
          <a:bodyPr>
            <a:normAutofit/>
          </a:bodyPr>
          <a:lstStyle/>
          <a:p>
            <a:pPr algn="ctr"/>
            <a:r>
              <a:rPr lang="en-GB" sz="5400" b="1" i="1" u="sng" dirty="0"/>
              <a:t>Scenario</a:t>
            </a:r>
          </a:p>
        </p:txBody>
      </p:sp>
      <p:sp>
        <p:nvSpPr>
          <p:cNvPr id="3" name="Content Placeholder 2">
            <a:extLst>
              <a:ext uri="{FF2B5EF4-FFF2-40B4-BE49-F238E27FC236}">
                <a16:creationId xmlns:a16="http://schemas.microsoft.com/office/drawing/2014/main" id="{7AA35F60-2F15-834C-70C0-B57C7C212952}"/>
              </a:ext>
            </a:extLst>
          </p:cNvPr>
          <p:cNvSpPr>
            <a:spLocks noGrp="1"/>
          </p:cNvSpPr>
          <p:nvPr>
            <p:ph idx="1"/>
          </p:nvPr>
        </p:nvSpPr>
        <p:spPr/>
        <p:txBody>
          <a:bodyPr/>
          <a:lstStyle/>
          <a:p>
            <a:r>
              <a:rPr lang="en-GB" dirty="0"/>
              <a:t>On the 19</a:t>
            </a:r>
            <a:r>
              <a:rPr lang="en-GB" baseline="30000" dirty="0"/>
              <a:t>th</a:t>
            </a:r>
            <a:r>
              <a:rPr lang="en-GB" dirty="0"/>
              <a:t> of May 2022 during the day saw a diamond necklace in the window of a jewellery shop. She went home and returned in the night once the shop had closed. She smashed the shop window and put her arm through to get the necklace. She retrieved the necklace and ran. She was then caught whilst leaving the shopping centre by the night security. </a:t>
            </a:r>
          </a:p>
          <a:p>
            <a:endParaRPr lang="en-GB" dirty="0"/>
          </a:p>
          <a:p>
            <a:r>
              <a:rPr lang="en-GB" dirty="0"/>
              <a:t>Would Louise be charged with burglary? Support your answer with cases and discuss whether it would be burglary under S.9(1)(A) or S.9(1)(B). </a:t>
            </a:r>
          </a:p>
          <a:p>
            <a:endParaRPr lang="en-GB" dirty="0"/>
          </a:p>
          <a:p>
            <a:r>
              <a:rPr lang="en-GB" dirty="0"/>
              <a:t>You can do this in groups but provide a detailed answer.</a:t>
            </a:r>
          </a:p>
        </p:txBody>
      </p:sp>
    </p:spTree>
    <p:extLst>
      <p:ext uri="{BB962C8B-B14F-4D97-AF65-F5344CB8AC3E}">
        <p14:creationId xmlns:p14="http://schemas.microsoft.com/office/powerpoint/2010/main" val="2909495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EBE3A-ADC4-6E28-2B82-FF62053E4A2E}"/>
              </a:ext>
            </a:extLst>
          </p:cNvPr>
          <p:cNvSpPr>
            <a:spLocks noGrp="1"/>
          </p:cNvSpPr>
          <p:nvPr>
            <p:ph type="title"/>
          </p:nvPr>
        </p:nvSpPr>
        <p:spPr>
          <a:xfrm>
            <a:off x="685800" y="764373"/>
            <a:ext cx="10820400" cy="1293028"/>
          </a:xfrm>
        </p:spPr>
        <p:txBody>
          <a:bodyPr/>
          <a:lstStyle/>
          <a:p>
            <a:pPr algn="ctr"/>
            <a:r>
              <a:rPr lang="en-GB" sz="6000" b="1" i="1" u="sng" dirty="0"/>
              <a:t>Scenario</a:t>
            </a:r>
            <a:r>
              <a:rPr lang="en-GB" dirty="0"/>
              <a:t> </a:t>
            </a:r>
          </a:p>
        </p:txBody>
      </p:sp>
      <p:sp>
        <p:nvSpPr>
          <p:cNvPr id="3" name="Content Placeholder 2">
            <a:extLst>
              <a:ext uri="{FF2B5EF4-FFF2-40B4-BE49-F238E27FC236}">
                <a16:creationId xmlns:a16="http://schemas.microsoft.com/office/drawing/2014/main" id="{F197251C-6DB3-BD17-4C88-37F77A456300}"/>
              </a:ext>
            </a:extLst>
          </p:cNvPr>
          <p:cNvSpPr>
            <a:spLocks noGrp="1"/>
          </p:cNvSpPr>
          <p:nvPr>
            <p:ph idx="1"/>
          </p:nvPr>
        </p:nvSpPr>
        <p:spPr/>
        <p:txBody>
          <a:bodyPr/>
          <a:lstStyle/>
          <a:p>
            <a:r>
              <a:rPr lang="en-GB" dirty="0"/>
              <a:t>On the 12</a:t>
            </a:r>
            <a:r>
              <a:rPr lang="en-GB" baseline="30000" dirty="0"/>
              <a:t>th</a:t>
            </a:r>
            <a:r>
              <a:rPr lang="en-GB" dirty="0"/>
              <a:t> of May 2022  Mabel entered ‘’ Meg’s sweet shop’’. She walked around the store and collected the items she want to buy. She started walking towards the till to pay for the items and upon approaching the till realised that there was no one behind the counter. She walked behind the counter and took the content of the till. </a:t>
            </a:r>
          </a:p>
          <a:p>
            <a:endParaRPr lang="en-GB" dirty="0"/>
          </a:p>
          <a:p>
            <a:r>
              <a:rPr lang="en-GB" dirty="0"/>
              <a:t>Discuss whether Mabel could be charged with the offence of Burglary. Use case law to support your answers. </a:t>
            </a:r>
          </a:p>
        </p:txBody>
      </p:sp>
    </p:spTree>
    <p:extLst>
      <p:ext uri="{BB962C8B-B14F-4D97-AF65-F5344CB8AC3E}">
        <p14:creationId xmlns:p14="http://schemas.microsoft.com/office/powerpoint/2010/main" val="2600743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2A47F1-B1A1-1F44-F7D6-D3F9D2088E30}"/>
              </a:ext>
            </a:extLst>
          </p:cNvPr>
          <p:cNvSpPr>
            <a:spLocks noGrp="1"/>
          </p:cNvSpPr>
          <p:nvPr>
            <p:ph type="ctrTitle"/>
          </p:nvPr>
        </p:nvSpPr>
        <p:spPr/>
        <p:txBody>
          <a:bodyPr>
            <a:normAutofit fontScale="90000"/>
          </a:bodyPr>
          <a:lstStyle/>
          <a:p>
            <a:pPr algn="ctr"/>
            <a:r>
              <a:rPr lang="en-GB" sz="7200" b="1" i="1" u="sng" dirty="0"/>
              <a:t>The offence of Theft</a:t>
            </a:r>
          </a:p>
        </p:txBody>
      </p:sp>
    </p:spTree>
    <p:extLst>
      <p:ext uri="{BB962C8B-B14F-4D97-AF65-F5344CB8AC3E}">
        <p14:creationId xmlns:p14="http://schemas.microsoft.com/office/powerpoint/2010/main" val="2891380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D37F9E8-02A5-8A82-03CC-5F55BD8BAAB0}"/>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Final elements that need to be discussed</a:t>
            </a:r>
          </a:p>
        </p:txBody>
      </p:sp>
      <p:graphicFrame>
        <p:nvGraphicFramePr>
          <p:cNvPr id="5" name="Content Placeholder 2">
            <a:extLst>
              <a:ext uri="{FF2B5EF4-FFF2-40B4-BE49-F238E27FC236}">
                <a16:creationId xmlns:a16="http://schemas.microsoft.com/office/drawing/2014/main" id="{4DEE7D4C-EAD0-B06B-6B64-ECB773A88291}"/>
              </a:ext>
            </a:extLst>
          </p:cNvPr>
          <p:cNvGraphicFramePr>
            <a:graphicFrameLocks noGrp="1"/>
          </p:cNvGraphicFramePr>
          <p:nvPr>
            <p:ph idx="1"/>
            <p:extLst>
              <p:ext uri="{D42A27DB-BD31-4B8C-83A1-F6EECF244321}">
                <p14:modId xmlns:p14="http://schemas.microsoft.com/office/powerpoint/2010/main" val="182556128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64920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838D6CD-DCAA-4D94-684F-220A3A9BBD77}"/>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98046841-FC9C-B568-61F5-D10F17C9393D}"/>
              </a:ext>
            </a:extLst>
          </p:cNvPr>
          <p:cNvGraphicFramePr>
            <a:graphicFrameLocks noGrp="1"/>
          </p:cNvGraphicFramePr>
          <p:nvPr>
            <p:ph idx="1"/>
            <p:extLst>
              <p:ext uri="{D42A27DB-BD31-4B8C-83A1-F6EECF244321}">
                <p14:modId xmlns:p14="http://schemas.microsoft.com/office/powerpoint/2010/main" val="419711115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84667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D097083-FB35-9295-BEF5-36A00E22B77E}"/>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9F8B1E17-7CD5-C0DD-F2C1-1C90EC74744C}"/>
              </a:ext>
            </a:extLst>
          </p:cNvPr>
          <p:cNvGraphicFramePr>
            <a:graphicFrameLocks noGrp="1"/>
          </p:cNvGraphicFramePr>
          <p:nvPr>
            <p:ph idx="1"/>
            <p:extLst>
              <p:ext uri="{D42A27DB-BD31-4B8C-83A1-F6EECF244321}">
                <p14:modId xmlns:p14="http://schemas.microsoft.com/office/powerpoint/2010/main" val="212424518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044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54B9DC5-CDD6-391D-3340-5E24ADC4CA37}"/>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1C68A861-A1C6-64B1-0858-A05004AC877A}"/>
              </a:ext>
            </a:extLst>
          </p:cNvPr>
          <p:cNvGraphicFramePr>
            <a:graphicFrameLocks noGrp="1"/>
          </p:cNvGraphicFramePr>
          <p:nvPr>
            <p:ph idx="1"/>
            <p:extLst>
              <p:ext uri="{D42A27DB-BD31-4B8C-83A1-F6EECF244321}">
                <p14:modId xmlns:p14="http://schemas.microsoft.com/office/powerpoint/2010/main" val="106266185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4768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2B781F1-4039-2489-5203-4A76D4E9119E}"/>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Ivey and Genting Casino's </a:t>
            </a:r>
          </a:p>
        </p:txBody>
      </p:sp>
      <p:graphicFrame>
        <p:nvGraphicFramePr>
          <p:cNvPr id="5" name="Content Placeholder 2">
            <a:extLst>
              <a:ext uri="{FF2B5EF4-FFF2-40B4-BE49-F238E27FC236}">
                <a16:creationId xmlns:a16="http://schemas.microsoft.com/office/drawing/2014/main" id="{F907D301-1F90-11DB-29FA-5EC6E098975D}"/>
              </a:ext>
            </a:extLst>
          </p:cNvPr>
          <p:cNvGraphicFramePr>
            <a:graphicFrameLocks noGrp="1"/>
          </p:cNvGraphicFramePr>
          <p:nvPr>
            <p:ph idx="1"/>
            <p:extLst>
              <p:ext uri="{D42A27DB-BD31-4B8C-83A1-F6EECF244321}">
                <p14:modId xmlns:p14="http://schemas.microsoft.com/office/powerpoint/2010/main" val="368152529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59665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Yellow question mark">
            <a:extLst>
              <a:ext uri="{FF2B5EF4-FFF2-40B4-BE49-F238E27FC236}">
                <a16:creationId xmlns:a16="http://schemas.microsoft.com/office/drawing/2014/main" id="{03AB08FB-42BA-55A9-5070-596858EC0386}"/>
              </a:ext>
            </a:extLst>
          </p:cNvPr>
          <p:cNvPicPr>
            <a:picLocks noChangeAspect="1"/>
          </p:cNvPicPr>
          <p:nvPr/>
        </p:nvPicPr>
        <p:blipFill rotWithShape="1">
          <a:blip r:embed="rId2">
            <a:alphaModFix amt="40000"/>
          </a:blip>
          <a:srcRect b="6250"/>
          <a:stretch/>
        </p:blipFill>
        <p:spPr>
          <a:xfrm>
            <a:off x="20" y="0"/>
            <a:ext cx="12191980" cy="6857990"/>
          </a:xfrm>
          <a:prstGeom prst="rect">
            <a:avLst/>
          </a:prstGeom>
        </p:spPr>
      </p:pic>
      <p:sp>
        <p:nvSpPr>
          <p:cNvPr id="4" name="Title 3">
            <a:extLst>
              <a:ext uri="{FF2B5EF4-FFF2-40B4-BE49-F238E27FC236}">
                <a16:creationId xmlns:a16="http://schemas.microsoft.com/office/drawing/2014/main" id="{04D6898C-B957-D946-F1CB-860767C3FBED}"/>
              </a:ext>
            </a:extLst>
          </p:cNvPr>
          <p:cNvSpPr>
            <a:spLocks noGrp="1"/>
          </p:cNvSpPr>
          <p:nvPr>
            <p:ph type="ctrTitle"/>
          </p:nvPr>
        </p:nvSpPr>
        <p:spPr>
          <a:xfrm>
            <a:off x="368531" y="419792"/>
            <a:ext cx="9448800" cy="1410235"/>
          </a:xfrm>
        </p:spPr>
        <p:txBody>
          <a:bodyPr>
            <a:normAutofit/>
          </a:bodyPr>
          <a:lstStyle/>
          <a:p>
            <a:r>
              <a:rPr lang="en-GB" b="1" i="1" u="sng" dirty="0"/>
              <a:t>Any Questions?</a:t>
            </a:r>
          </a:p>
        </p:txBody>
      </p:sp>
    </p:spTree>
    <p:extLst>
      <p:ext uri="{BB962C8B-B14F-4D97-AF65-F5344CB8AC3E}">
        <p14:creationId xmlns:p14="http://schemas.microsoft.com/office/powerpoint/2010/main" val="98499708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28E8D0E-63EA-8F51-7EF7-8FB4AA3C5E67}"/>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Types of property </a:t>
            </a:r>
          </a:p>
        </p:txBody>
      </p:sp>
      <p:graphicFrame>
        <p:nvGraphicFramePr>
          <p:cNvPr id="5" name="Content Placeholder 2">
            <a:extLst>
              <a:ext uri="{FF2B5EF4-FFF2-40B4-BE49-F238E27FC236}">
                <a16:creationId xmlns:a16="http://schemas.microsoft.com/office/drawing/2014/main" id="{6AC72DB7-88D3-1C26-DDC9-E7099149085A}"/>
              </a:ext>
            </a:extLst>
          </p:cNvPr>
          <p:cNvGraphicFramePr>
            <a:graphicFrameLocks noGrp="1"/>
          </p:cNvGraphicFramePr>
          <p:nvPr>
            <p:ph idx="1"/>
            <p:extLst>
              <p:ext uri="{D42A27DB-BD31-4B8C-83A1-F6EECF244321}">
                <p14:modId xmlns:p14="http://schemas.microsoft.com/office/powerpoint/2010/main" val="351765171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1156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28CBDF0-B00D-6EA3-8299-6309FB96BFA8}"/>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Other types of property</a:t>
            </a:r>
          </a:p>
        </p:txBody>
      </p:sp>
      <p:graphicFrame>
        <p:nvGraphicFramePr>
          <p:cNvPr id="5" name="Content Placeholder 2">
            <a:extLst>
              <a:ext uri="{FF2B5EF4-FFF2-40B4-BE49-F238E27FC236}">
                <a16:creationId xmlns:a16="http://schemas.microsoft.com/office/drawing/2014/main" id="{78507BB3-FDBB-D3A9-7D21-816A3D2AB024}"/>
              </a:ext>
            </a:extLst>
          </p:cNvPr>
          <p:cNvGraphicFramePr>
            <a:graphicFrameLocks noGrp="1"/>
          </p:cNvGraphicFramePr>
          <p:nvPr>
            <p:ph idx="1"/>
            <p:extLst>
              <p:ext uri="{D42A27DB-BD31-4B8C-83A1-F6EECF244321}">
                <p14:modId xmlns:p14="http://schemas.microsoft.com/office/powerpoint/2010/main" val="240257884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0261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BB34C6D-447D-0321-8875-BA946A500A9D}"/>
              </a:ext>
            </a:extLst>
          </p:cNvPr>
          <p:cNvSpPr>
            <a:spLocks noGrp="1"/>
          </p:cNvSpPr>
          <p:nvPr>
            <p:ph type="title"/>
          </p:nvPr>
        </p:nvSpPr>
        <p:spPr>
          <a:xfrm>
            <a:off x="138545" y="1066163"/>
            <a:ext cx="3853999" cy="5148371"/>
          </a:xfrm>
        </p:spPr>
        <p:txBody>
          <a:bodyPr>
            <a:normAutofit/>
          </a:bodyPr>
          <a:lstStyle/>
          <a:p>
            <a:r>
              <a:rPr lang="en-GB" b="1" i="1" u="sng" dirty="0">
                <a:solidFill>
                  <a:schemeClr val="bg1"/>
                </a:solidFill>
              </a:rPr>
              <a:t>Borrowing</a:t>
            </a:r>
          </a:p>
        </p:txBody>
      </p:sp>
      <p:graphicFrame>
        <p:nvGraphicFramePr>
          <p:cNvPr id="5" name="Content Placeholder 2">
            <a:extLst>
              <a:ext uri="{FF2B5EF4-FFF2-40B4-BE49-F238E27FC236}">
                <a16:creationId xmlns:a16="http://schemas.microsoft.com/office/drawing/2014/main" id="{2216379F-95BD-7B04-2315-E55138F0BBEB}"/>
              </a:ext>
            </a:extLst>
          </p:cNvPr>
          <p:cNvGraphicFramePr>
            <a:graphicFrameLocks noGrp="1"/>
          </p:cNvGraphicFramePr>
          <p:nvPr>
            <p:ph idx="1"/>
            <p:extLst>
              <p:ext uri="{D42A27DB-BD31-4B8C-83A1-F6EECF244321}">
                <p14:modId xmlns:p14="http://schemas.microsoft.com/office/powerpoint/2010/main" val="350254309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6385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9E8BFFB-43B1-BBB2-78B1-5994C0B845F6}"/>
              </a:ext>
            </a:extLst>
          </p:cNvPr>
          <p:cNvSpPr>
            <a:spLocks noGrp="1"/>
          </p:cNvSpPr>
          <p:nvPr>
            <p:ph type="title"/>
          </p:nvPr>
        </p:nvSpPr>
        <p:spPr>
          <a:xfrm>
            <a:off x="685800" y="1066163"/>
            <a:ext cx="3306744" cy="5148371"/>
          </a:xfrm>
        </p:spPr>
        <p:txBody>
          <a:bodyPr>
            <a:normAutofit/>
          </a:bodyPr>
          <a:lstStyle/>
          <a:p>
            <a:r>
              <a:rPr lang="en-GB" sz="3400" b="1" i="1" u="sng">
                <a:solidFill>
                  <a:schemeClr val="bg1"/>
                </a:solidFill>
              </a:rPr>
              <a:t>Intention to permanently deprive </a:t>
            </a:r>
          </a:p>
        </p:txBody>
      </p:sp>
      <p:graphicFrame>
        <p:nvGraphicFramePr>
          <p:cNvPr id="5" name="Content Placeholder 2">
            <a:extLst>
              <a:ext uri="{FF2B5EF4-FFF2-40B4-BE49-F238E27FC236}">
                <a16:creationId xmlns:a16="http://schemas.microsoft.com/office/drawing/2014/main" id="{E595C811-846D-1CF9-9305-561F6400A563}"/>
              </a:ext>
            </a:extLst>
          </p:cNvPr>
          <p:cNvGraphicFramePr>
            <a:graphicFrameLocks noGrp="1"/>
          </p:cNvGraphicFramePr>
          <p:nvPr>
            <p:ph idx="1"/>
            <p:extLst>
              <p:ext uri="{D42A27DB-BD31-4B8C-83A1-F6EECF244321}">
                <p14:modId xmlns:p14="http://schemas.microsoft.com/office/powerpoint/2010/main" val="233370278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6749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CB177AD-28DA-C112-1959-83BE69799EA2}"/>
              </a:ext>
            </a:extLst>
          </p:cNvPr>
          <p:cNvSpPr>
            <a:spLocks noGrp="1"/>
          </p:cNvSpPr>
          <p:nvPr>
            <p:ph type="title"/>
          </p:nvPr>
        </p:nvSpPr>
        <p:spPr>
          <a:xfrm>
            <a:off x="685800" y="422031"/>
            <a:ext cx="3306744" cy="5792503"/>
          </a:xfrm>
        </p:spPr>
        <p:txBody>
          <a:bodyPr>
            <a:normAutofit/>
          </a:bodyPr>
          <a:lstStyle/>
          <a:p>
            <a:r>
              <a:rPr lang="en-GB"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821E6A54-2E6B-08B7-A832-4C77A48E3289}"/>
              </a:ext>
            </a:extLst>
          </p:cNvPr>
          <p:cNvGraphicFramePr>
            <a:graphicFrameLocks noGrp="1"/>
          </p:cNvGraphicFramePr>
          <p:nvPr>
            <p:ph idx="1"/>
            <p:extLst>
              <p:ext uri="{D42A27DB-BD31-4B8C-83A1-F6EECF244321}">
                <p14:modId xmlns:p14="http://schemas.microsoft.com/office/powerpoint/2010/main" val="13705103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07275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2032A16-C327-8EF0-4EC1-C9F3C4C500CF}"/>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Scenario</a:t>
            </a:r>
            <a:r>
              <a:rPr lang="en-GB">
                <a:solidFill>
                  <a:schemeClr val="bg1"/>
                </a:solidFill>
              </a:rPr>
              <a:t> </a:t>
            </a:r>
          </a:p>
        </p:txBody>
      </p:sp>
      <p:graphicFrame>
        <p:nvGraphicFramePr>
          <p:cNvPr id="5" name="Content Placeholder 2">
            <a:extLst>
              <a:ext uri="{FF2B5EF4-FFF2-40B4-BE49-F238E27FC236}">
                <a16:creationId xmlns:a16="http://schemas.microsoft.com/office/drawing/2014/main" id="{1EAC9770-67A0-8A20-F567-17499BE32131}"/>
              </a:ext>
            </a:extLst>
          </p:cNvPr>
          <p:cNvGraphicFramePr>
            <a:graphicFrameLocks noGrp="1"/>
          </p:cNvGraphicFramePr>
          <p:nvPr>
            <p:ph idx="1"/>
            <p:extLst>
              <p:ext uri="{D42A27DB-BD31-4B8C-83A1-F6EECF244321}">
                <p14:modId xmlns:p14="http://schemas.microsoft.com/office/powerpoint/2010/main" val="401318118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2247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CDD1C7-3E51-40DC-8B85-24AA12A391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0" name="Picture 9">
            <a:extLst>
              <a:ext uri="{FF2B5EF4-FFF2-40B4-BE49-F238E27FC236}">
                <a16:creationId xmlns:a16="http://schemas.microsoft.com/office/drawing/2014/main" id="{926BC0C6-2E6A-4FE0-8465-4642D24063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2" name="Rectangle 11">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D8F108-7849-8D0A-D67C-23F5633234AE}"/>
              </a:ext>
            </a:extLst>
          </p:cNvPr>
          <p:cNvSpPr>
            <a:spLocks noGrp="1"/>
          </p:cNvSpPr>
          <p:nvPr>
            <p:ph type="title"/>
          </p:nvPr>
        </p:nvSpPr>
        <p:spPr>
          <a:xfrm>
            <a:off x="4976028" y="965200"/>
            <a:ext cx="6170943" cy="4329641"/>
          </a:xfrm>
        </p:spPr>
        <p:txBody>
          <a:bodyPr vert="horz" lIns="91440" tIns="45720" rIns="91440" bIns="45720" rtlCol="0" anchor="ctr">
            <a:normAutofit/>
          </a:bodyPr>
          <a:lstStyle/>
          <a:p>
            <a:pPr algn="l"/>
            <a:r>
              <a:rPr lang="en-US" sz="5400" b="1" i="1" u="sng"/>
              <a:t>This is a real case</a:t>
            </a:r>
          </a:p>
        </p:txBody>
      </p:sp>
      <p:sp>
        <p:nvSpPr>
          <p:cNvPr id="3" name="Content Placeholder 2">
            <a:extLst>
              <a:ext uri="{FF2B5EF4-FFF2-40B4-BE49-F238E27FC236}">
                <a16:creationId xmlns:a16="http://schemas.microsoft.com/office/drawing/2014/main" id="{75772A19-27A2-C824-E337-A026A6B81D25}"/>
              </a:ext>
            </a:extLst>
          </p:cNvPr>
          <p:cNvSpPr>
            <a:spLocks noGrp="1"/>
          </p:cNvSpPr>
          <p:nvPr>
            <p:ph idx="1"/>
          </p:nvPr>
        </p:nvSpPr>
        <p:spPr>
          <a:xfrm>
            <a:off x="965200" y="965200"/>
            <a:ext cx="3367361" cy="4329641"/>
          </a:xfrm>
        </p:spPr>
        <p:txBody>
          <a:bodyPr vert="horz" lIns="91440" tIns="45720" rIns="91440" bIns="45720" rtlCol="0" anchor="ctr">
            <a:normAutofit/>
          </a:bodyPr>
          <a:lstStyle/>
          <a:p>
            <a:pPr marL="0" indent="0" algn="r">
              <a:buNone/>
            </a:pPr>
            <a:r>
              <a:rPr lang="en-US" sz="2000"/>
              <a:t>R v Adrian (Small) – No conviction of theft as this was the individuals honest belief. </a:t>
            </a:r>
          </a:p>
        </p:txBody>
      </p:sp>
      <p:cxnSp>
        <p:nvCxnSpPr>
          <p:cNvPr id="14" name="Straight Connector 13">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Tree>
    <p:extLst>
      <p:ext uri="{BB962C8B-B14F-4D97-AF65-F5344CB8AC3E}">
        <p14:creationId xmlns:p14="http://schemas.microsoft.com/office/powerpoint/2010/main" val="266412587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04E4FD-F16A-F3D9-10D8-457443A36BD9}"/>
              </a:ext>
            </a:extLst>
          </p:cNvPr>
          <p:cNvSpPr>
            <a:spLocks noGrp="1"/>
          </p:cNvSpPr>
          <p:nvPr>
            <p:ph type="ctrTitle"/>
          </p:nvPr>
        </p:nvSpPr>
        <p:spPr/>
        <p:txBody>
          <a:bodyPr/>
          <a:lstStyle/>
          <a:p>
            <a:pPr algn="ctr"/>
            <a:r>
              <a:rPr lang="en-GB" b="1" i="1" u="sng" dirty="0"/>
              <a:t>Aggravated Criminal Damage</a:t>
            </a:r>
          </a:p>
        </p:txBody>
      </p:sp>
    </p:spTree>
    <p:extLst>
      <p:ext uri="{BB962C8B-B14F-4D97-AF65-F5344CB8AC3E}">
        <p14:creationId xmlns:p14="http://schemas.microsoft.com/office/powerpoint/2010/main" val="1431399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3BC8A-F810-761C-0578-303FC266BCAB}"/>
              </a:ext>
            </a:extLst>
          </p:cNvPr>
          <p:cNvSpPr>
            <a:spLocks noGrp="1"/>
          </p:cNvSpPr>
          <p:nvPr>
            <p:ph type="title"/>
          </p:nvPr>
        </p:nvSpPr>
        <p:spPr>
          <a:xfrm>
            <a:off x="2895600" y="764373"/>
            <a:ext cx="8610600" cy="1293028"/>
          </a:xfrm>
        </p:spPr>
        <p:txBody>
          <a:bodyPr>
            <a:normAutofit/>
          </a:bodyPr>
          <a:lstStyle/>
          <a:p>
            <a:r>
              <a:rPr lang="en-GB" b="1" i="1" u="sng" dirty="0"/>
              <a:t>Aggravated criminal damage</a:t>
            </a:r>
            <a:endParaRPr lang="en-GB" b="1" i="1" u="sng"/>
          </a:p>
        </p:txBody>
      </p:sp>
      <p:graphicFrame>
        <p:nvGraphicFramePr>
          <p:cNvPr id="5" name="Content Placeholder 2">
            <a:extLst>
              <a:ext uri="{FF2B5EF4-FFF2-40B4-BE49-F238E27FC236}">
                <a16:creationId xmlns:a16="http://schemas.microsoft.com/office/drawing/2014/main" id="{AA3E3A7E-BB95-D398-7C5C-AD7E80FA68DC}"/>
              </a:ext>
            </a:extLst>
          </p:cNvPr>
          <p:cNvGraphicFramePr>
            <a:graphicFrameLocks noGrp="1"/>
          </p:cNvGraphicFramePr>
          <p:nvPr>
            <p:ph idx="1"/>
            <p:extLst>
              <p:ext uri="{D42A27DB-BD31-4B8C-83A1-F6EECF244321}">
                <p14:modId xmlns:p14="http://schemas.microsoft.com/office/powerpoint/2010/main" val="161554077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8711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3175B-DB42-41CD-48CD-476630D8FFC3}"/>
              </a:ext>
            </a:extLst>
          </p:cNvPr>
          <p:cNvSpPr>
            <a:spLocks noGrp="1"/>
          </p:cNvSpPr>
          <p:nvPr>
            <p:ph type="title"/>
          </p:nvPr>
        </p:nvSpPr>
        <p:spPr>
          <a:xfrm>
            <a:off x="2895600" y="764373"/>
            <a:ext cx="8610600" cy="1293028"/>
          </a:xfrm>
        </p:spPr>
        <p:txBody>
          <a:bodyPr>
            <a:normAutofit/>
          </a:bodyPr>
          <a:lstStyle/>
          <a:p>
            <a:pPr algn="ctr"/>
            <a:r>
              <a:rPr lang="en-GB" sz="4800" b="1" i="1" u="sng" dirty="0"/>
              <a:t>Important case law</a:t>
            </a:r>
          </a:p>
        </p:txBody>
      </p:sp>
      <p:graphicFrame>
        <p:nvGraphicFramePr>
          <p:cNvPr id="5" name="Content Placeholder 2">
            <a:extLst>
              <a:ext uri="{FF2B5EF4-FFF2-40B4-BE49-F238E27FC236}">
                <a16:creationId xmlns:a16="http://schemas.microsoft.com/office/drawing/2014/main" id="{498D15BA-0373-5F71-5E4B-B63EBCE6F6F4}"/>
              </a:ext>
            </a:extLst>
          </p:cNvPr>
          <p:cNvGraphicFramePr>
            <a:graphicFrameLocks noGrp="1"/>
          </p:cNvGraphicFramePr>
          <p:nvPr>
            <p:ph idx="1"/>
            <p:extLst>
              <p:ext uri="{D42A27DB-BD31-4B8C-83A1-F6EECF244321}">
                <p14:modId xmlns:p14="http://schemas.microsoft.com/office/powerpoint/2010/main" val="331571668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2397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37BEBA-E812-6C11-CFF3-3A3FA37EF29B}"/>
              </a:ext>
            </a:extLst>
          </p:cNvPr>
          <p:cNvSpPr>
            <a:spLocks noGrp="1"/>
          </p:cNvSpPr>
          <p:nvPr>
            <p:ph type="ctrTitle"/>
          </p:nvPr>
        </p:nvSpPr>
        <p:spPr/>
        <p:txBody>
          <a:bodyPr/>
          <a:lstStyle/>
          <a:p>
            <a:r>
              <a:rPr lang="en-GB" b="1" i="1" u="sng" dirty="0"/>
              <a:t>Necessity as a defence </a:t>
            </a:r>
          </a:p>
        </p:txBody>
      </p:sp>
    </p:spTree>
    <p:extLst>
      <p:ext uri="{BB962C8B-B14F-4D97-AF65-F5344CB8AC3E}">
        <p14:creationId xmlns:p14="http://schemas.microsoft.com/office/powerpoint/2010/main" val="37544181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E25D1D3-1F9A-A24F-88DA-1C7EDA6CA952}"/>
              </a:ext>
            </a:extLst>
          </p:cNvPr>
          <p:cNvSpPr>
            <a:spLocks noGrp="1"/>
          </p:cNvSpPr>
          <p:nvPr>
            <p:ph type="title"/>
          </p:nvPr>
        </p:nvSpPr>
        <p:spPr>
          <a:xfrm>
            <a:off x="685800" y="1066163"/>
            <a:ext cx="3306744" cy="5148371"/>
          </a:xfrm>
        </p:spPr>
        <p:txBody>
          <a:bodyPr>
            <a:normAutofit/>
          </a:bodyPr>
          <a:lstStyle/>
          <a:p>
            <a:r>
              <a:rPr lang="en-GB" sz="4400" b="1" i="1" u="sng" dirty="0">
                <a:solidFill>
                  <a:schemeClr val="bg1"/>
                </a:solidFill>
              </a:rPr>
              <a:t>Necessity</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81D92FAC-56E9-8C50-9094-FC9779C28087}"/>
              </a:ext>
            </a:extLst>
          </p:cNvPr>
          <p:cNvGraphicFramePr>
            <a:graphicFrameLocks noGrp="1"/>
          </p:cNvGraphicFramePr>
          <p:nvPr>
            <p:ph idx="1"/>
            <p:extLst>
              <p:ext uri="{D42A27DB-BD31-4B8C-83A1-F6EECF244321}">
                <p14:modId xmlns:p14="http://schemas.microsoft.com/office/powerpoint/2010/main" val="81332374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051038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9D1DF-C255-4746-0AA2-313B0A48A35B}"/>
              </a:ext>
            </a:extLst>
          </p:cNvPr>
          <p:cNvSpPr>
            <a:spLocks noGrp="1"/>
          </p:cNvSpPr>
          <p:nvPr>
            <p:ph type="title"/>
          </p:nvPr>
        </p:nvSpPr>
        <p:spPr>
          <a:xfrm>
            <a:off x="685800" y="764373"/>
            <a:ext cx="10820400" cy="1293028"/>
          </a:xfrm>
        </p:spPr>
        <p:txBody>
          <a:bodyPr>
            <a:normAutofit/>
          </a:bodyPr>
          <a:lstStyle/>
          <a:p>
            <a:pPr algn="ctr"/>
            <a:r>
              <a:rPr lang="en-GB" sz="4800" b="1" i="1" u="sng" dirty="0"/>
              <a:t>The test for Necessity is </a:t>
            </a:r>
          </a:p>
        </p:txBody>
      </p:sp>
      <p:graphicFrame>
        <p:nvGraphicFramePr>
          <p:cNvPr id="4" name="Content Placeholder 2">
            <a:extLst>
              <a:ext uri="{FF2B5EF4-FFF2-40B4-BE49-F238E27FC236}">
                <a16:creationId xmlns:a16="http://schemas.microsoft.com/office/drawing/2014/main" id="{1DC4B8B6-F611-39D2-A8EA-906AEDCD31D6}"/>
              </a:ext>
            </a:extLst>
          </p:cNvPr>
          <p:cNvGraphicFramePr>
            <a:graphicFrameLocks/>
          </p:cNvGraphicFramePr>
          <p:nvPr>
            <p:extLst>
              <p:ext uri="{D42A27DB-BD31-4B8C-83A1-F6EECF244321}">
                <p14:modId xmlns:p14="http://schemas.microsoft.com/office/powerpoint/2010/main" val="6683012"/>
              </p:ext>
            </p:extLst>
          </p:nvPr>
        </p:nvGraphicFramePr>
        <p:xfrm>
          <a:off x="227215" y="1900844"/>
          <a:ext cx="11582399" cy="4699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4674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FDBE2C8-E860-D97C-C90F-06F8F292800F}"/>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Other key cases include</a:t>
            </a:r>
          </a:p>
        </p:txBody>
      </p:sp>
      <p:graphicFrame>
        <p:nvGraphicFramePr>
          <p:cNvPr id="5" name="Content Placeholder 2">
            <a:extLst>
              <a:ext uri="{FF2B5EF4-FFF2-40B4-BE49-F238E27FC236}">
                <a16:creationId xmlns:a16="http://schemas.microsoft.com/office/drawing/2014/main" id="{4481FF09-86C4-6F19-81E1-C56391C53FC1}"/>
              </a:ext>
            </a:extLst>
          </p:cNvPr>
          <p:cNvGraphicFramePr>
            <a:graphicFrameLocks noGrp="1"/>
          </p:cNvGraphicFramePr>
          <p:nvPr>
            <p:ph idx="1"/>
            <p:extLst>
              <p:ext uri="{D42A27DB-BD31-4B8C-83A1-F6EECF244321}">
                <p14:modId xmlns:p14="http://schemas.microsoft.com/office/powerpoint/2010/main" val="350929801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45624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D3688-8D74-90FC-0E03-761A5ED925A4}"/>
              </a:ext>
            </a:extLst>
          </p:cNvPr>
          <p:cNvSpPr>
            <a:spLocks noGrp="1"/>
          </p:cNvSpPr>
          <p:nvPr>
            <p:ph type="title"/>
          </p:nvPr>
        </p:nvSpPr>
        <p:spPr>
          <a:xfrm>
            <a:off x="685801" y="764373"/>
            <a:ext cx="10820400" cy="1293028"/>
          </a:xfrm>
        </p:spPr>
        <p:txBody>
          <a:bodyPr/>
          <a:lstStyle/>
          <a:p>
            <a:pPr algn="ctr"/>
            <a:r>
              <a:rPr lang="en-GB" sz="6000" b="1" i="1" u="sng" dirty="0"/>
              <a:t>Activity</a:t>
            </a:r>
            <a:r>
              <a:rPr lang="en-GB" dirty="0"/>
              <a:t> </a:t>
            </a:r>
          </a:p>
        </p:txBody>
      </p:sp>
      <p:graphicFrame>
        <p:nvGraphicFramePr>
          <p:cNvPr id="5" name="Content Placeholder 2">
            <a:extLst>
              <a:ext uri="{FF2B5EF4-FFF2-40B4-BE49-F238E27FC236}">
                <a16:creationId xmlns:a16="http://schemas.microsoft.com/office/drawing/2014/main" id="{5E2D9384-E66B-05BC-F74D-98048C161FB0}"/>
              </a:ext>
            </a:extLst>
          </p:cNvPr>
          <p:cNvGraphicFramePr>
            <a:graphicFrameLocks noGrp="1"/>
          </p:cNvGraphicFramePr>
          <p:nvPr>
            <p:ph idx="1"/>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6929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DB3AE-49BD-C1AD-DCB6-2B62B262E3D1}"/>
              </a:ext>
            </a:extLst>
          </p:cNvPr>
          <p:cNvSpPr>
            <a:spLocks noGrp="1"/>
          </p:cNvSpPr>
          <p:nvPr>
            <p:ph type="title"/>
          </p:nvPr>
        </p:nvSpPr>
        <p:spPr>
          <a:xfrm>
            <a:off x="685800" y="764373"/>
            <a:ext cx="10820400" cy="1293028"/>
          </a:xfrm>
        </p:spPr>
        <p:txBody>
          <a:bodyPr/>
          <a:lstStyle/>
          <a:p>
            <a:pPr algn="ctr"/>
            <a:r>
              <a:rPr lang="en-GB" sz="6000" b="1" i="1" u="sng" dirty="0"/>
              <a:t>Scenario</a:t>
            </a:r>
            <a:r>
              <a:rPr lang="en-GB" dirty="0"/>
              <a:t> </a:t>
            </a:r>
          </a:p>
        </p:txBody>
      </p:sp>
      <p:sp>
        <p:nvSpPr>
          <p:cNvPr id="3" name="Content Placeholder 2">
            <a:extLst>
              <a:ext uri="{FF2B5EF4-FFF2-40B4-BE49-F238E27FC236}">
                <a16:creationId xmlns:a16="http://schemas.microsoft.com/office/drawing/2014/main" id="{2D9C5D92-2B73-14C8-2C9D-26308122EECD}"/>
              </a:ext>
            </a:extLst>
          </p:cNvPr>
          <p:cNvSpPr>
            <a:spLocks noGrp="1"/>
          </p:cNvSpPr>
          <p:nvPr>
            <p:ph idx="1"/>
          </p:nvPr>
        </p:nvSpPr>
        <p:spPr/>
        <p:txBody>
          <a:bodyPr>
            <a:normAutofit fontScale="92500" lnSpcReduction="10000"/>
          </a:bodyPr>
          <a:lstStyle/>
          <a:p>
            <a:r>
              <a:rPr lang="en-GB" dirty="0"/>
              <a:t>Charlotte and her husband William lived in the country side in a farm house which was approximately 1 hour from the local town. No other property's were ever built around their land. Meaning that they lived in an isolated area. William and Charlotte one day were feeding the sheep on the farm when they slipped and could not get up because the ground was wet as it had been raining all day. 24 Hours later William and Charlotte were still stuck and had no access to a phone. This would continue for another 48 hours were William became weak and close to death. Charlotte was also weak and decided that she needed to get help. She decided that in order to get the help she needed energy to walk. She lent over to her Husband and seeing that he was passing away started to eat him. When found William had sadly passed away and Charlotte was arrested for murder. </a:t>
            </a:r>
          </a:p>
          <a:p>
            <a:endParaRPr lang="en-GB" dirty="0"/>
          </a:p>
          <a:p>
            <a:r>
              <a:rPr lang="en-GB" dirty="0"/>
              <a:t>Can Charlotte use the defence of Necessity? Is there any case law that supports your answer? </a:t>
            </a:r>
          </a:p>
        </p:txBody>
      </p:sp>
    </p:spTree>
    <p:extLst>
      <p:ext uri="{BB962C8B-B14F-4D97-AF65-F5344CB8AC3E}">
        <p14:creationId xmlns:p14="http://schemas.microsoft.com/office/powerpoint/2010/main" val="18914346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2AF3DDA-8743-9742-1703-C285E97F84D1}"/>
              </a:ext>
            </a:extLst>
          </p:cNvPr>
          <p:cNvSpPr>
            <a:spLocks noGrp="1"/>
          </p:cNvSpPr>
          <p:nvPr>
            <p:ph type="title"/>
          </p:nvPr>
        </p:nvSpPr>
        <p:spPr>
          <a:xfrm>
            <a:off x="685800" y="1066163"/>
            <a:ext cx="3306744" cy="5148371"/>
          </a:xfrm>
        </p:spPr>
        <p:txBody>
          <a:bodyPr>
            <a:normAutofit/>
          </a:bodyPr>
          <a:lstStyle/>
          <a:p>
            <a:r>
              <a:rPr lang="en-GB" sz="4800" b="1" i="1" u="sng" dirty="0">
                <a:solidFill>
                  <a:schemeClr val="bg1"/>
                </a:solidFill>
              </a:rPr>
              <a:t>Scenario</a:t>
            </a:r>
          </a:p>
        </p:txBody>
      </p:sp>
      <p:graphicFrame>
        <p:nvGraphicFramePr>
          <p:cNvPr id="5" name="Content Placeholder 2">
            <a:extLst>
              <a:ext uri="{FF2B5EF4-FFF2-40B4-BE49-F238E27FC236}">
                <a16:creationId xmlns:a16="http://schemas.microsoft.com/office/drawing/2014/main" id="{8A712C0B-001A-8F91-2DCA-BE7AD90785E8}"/>
              </a:ext>
            </a:extLst>
          </p:cNvPr>
          <p:cNvGraphicFramePr>
            <a:graphicFrameLocks noGrp="1"/>
          </p:cNvGraphicFramePr>
          <p:nvPr>
            <p:ph idx="1"/>
            <p:extLst>
              <p:ext uri="{D42A27DB-BD31-4B8C-83A1-F6EECF244321}">
                <p14:modId xmlns:p14="http://schemas.microsoft.com/office/powerpoint/2010/main" val="107257312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49213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9357CA7-BD81-FFF8-8AA4-3542AD6DBFB5}"/>
              </a:ext>
            </a:extLst>
          </p:cNvPr>
          <p:cNvSpPr>
            <a:spLocks noGrp="1"/>
          </p:cNvSpPr>
          <p:nvPr>
            <p:ph type="title"/>
          </p:nvPr>
        </p:nvSpPr>
        <p:spPr>
          <a:xfrm>
            <a:off x="685800" y="1066163"/>
            <a:ext cx="3306744" cy="5148371"/>
          </a:xfrm>
        </p:spPr>
        <p:txBody>
          <a:bodyPr>
            <a:normAutofit/>
          </a:bodyPr>
          <a:lstStyle/>
          <a:p>
            <a:r>
              <a:rPr lang="en-GB" sz="4800" b="1" i="1" u="sng" dirty="0">
                <a:solidFill>
                  <a:schemeClr val="bg1"/>
                </a:solidFill>
              </a:rPr>
              <a:t>Summary</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7E71D61A-DE2B-474A-54EF-10BC8DAA44E7}"/>
              </a:ext>
            </a:extLst>
          </p:cNvPr>
          <p:cNvGraphicFramePr>
            <a:graphicFrameLocks noGrp="1"/>
          </p:cNvGraphicFramePr>
          <p:nvPr>
            <p:ph idx="1"/>
            <p:extLst>
              <p:ext uri="{D42A27DB-BD31-4B8C-83A1-F6EECF244321}">
                <p14:modId xmlns:p14="http://schemas.microsoft.com/office/powerpoint/2010/main" val="208688041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545598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AACBFDF-09E3-82C1-620A-EEFBA2FA8EBB}"/>
              </a:ext>
            </a:extLst>
          </p:cNvPr>
          <p:cNvSpPr>
            <a:spLocks noGrp="1"/>
          </p:cNvSpPr>
          <p:nvPr>
            <p:ph type="ctrTitle"/>
          </p:nvPr>
        </p:nvSpPr>
        <p:spPr>
          <a:xfrm>
            <a:off x="4687410" y="1803405"/>
            <a:ext cx="6132990" cy="1825096"/>
          </a:xfrm>
        </p:spPr>
        <p:txBody>
          <a:bodyPr>
            <a:normAutofit/>
          </a:bodyPr>
          <a:lstStyle/>
          <a:p>
            <a:pPr algn="ctr"/>
            <a:r>
              <a:rPr lang="en-GB" b="1" i="1" u="sng" dirty="0"/>
              <a:t>Thank you!</a:t>
            </a:r>
          </a:p>
        </p:txBody>
      </p:sp>
      <p:sp>
        <p:nvSpPr>
          <p:cNvPr id="5" name="Subtitle 4">
            <a:extLst>
              <a:ext uri="{FF2B5EF4-FFF2-40B4-BE49-F238E27FC236}">
                <a16:creationId xmlns:a16="http://schemas.microsoft.com/office/drawing/2014/main" id="{6E3A4580-850C-B452-A903-9CE6C48A6208}"/>
              </a:ext>
            </a:extLst>
          </p:cNvPr>
          <p:cNvSpPr>
            <a:spLocks noGrp="1"/>
          </p:cNvSpPr>
          <p:nvPr>
            <p:ph type="subTitle" idx="1"/>
          </p:nvPr>
        </p:nvSpPr>
        <p:spPr>
          <a:xfrm>
            <a:off x="4687410" y="3632201"/>
            <a:ext cx="6132990" cy="685800"/>
          </a:xfrm>
        </p:spPr>
        <p:txBody>
          <a:bodyPr>
            <a:normAutofit/>
          </a:bodyPr>
          <a:lstStyle/>
          <a:p>
            <a:pPr algn="ctr"/>
            <a:r>
              <a:rPr lang="en-GB" b="1" dirty="0"/>
              <a:t>Any Questions? </a:t>
            </a:r>
          </a:p>
        </p:txBody>
      </p:sp>
      <p:pic>
        <p:nvPicPr>
          <p:cNvPr id="9" name="Graphic 8" descr="Handshake">
            <a:extLst>
              <a:ext uri="{FF2B5EF4-FFF2-40B4-BE49-F238E27FC236}">
                <a16:creationId xmlns:a16="http://schemas.microsoft.com/office/drawing/2014/main" id="{45D8D11F-C744-F970-8405-76A5650006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44752" y="1801368"/>
            <a:ext cx="2660904" cy="2660904"/>
          </a:xfrm>
          <a:prstGeom prst="rect">
            <a:avLst/>
          </a:prstGeom>
        </p:spPr>
      </p:pic>
    </p:spTree>
    <p:extLst>
      <p:ext uri="{BB962C8B-B14F-4D97-AF65-F5344CB8AC3E}">
        <p14:creationId xmlns:p14="http://schemas.microsoft.com/office/powerpoint/2010/main" val="155435464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0</TotalTime>
  <Words>1813</Words>
  <Application>Microsoft Office PowerPoint</Application>
  <PresentationFormat>Widescreen</PresentationFormat>
  <Paragraphs>157</Paragraphs>
  <Slides>37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Century Gothic</vt:lpstr>
      <vt:lpstr>Vapor Trail</vt:lpstr>
      <vt:lpstr>Theft, Burglary and the defence of necessity</vt:lpstr>
      <vt:lpstr>Content</vt:lpstr>
      <vt:lpstr>Aims and Learning Objectives</vt:lpstr>
      <vt:lpstr>Burglary </vt:lpstr>
      <vt:lpstr>What is the Actus reus of the offence?</vt:lpstr>
      <vt:lpstr>Discuss what is the Actus reus and Men's rea of the offence</vt:lpstr>
      <vt:lpstr>Discuss what is the Actus reus and Men's rea of the offence</vt:lpstr>
      <vt:lpstr>Define the terms </vt:lpstr>
      <vt:lpstr>Continued </vt:lpstr>
      <vt:lpstr>Scenario</vt:lpstr>
      <vt:lpstr>Scenario </vt:lpstr>
      <vt:lpstr>The offence of Theft</vt:lpstr>
      <vt:lpstr>Final elements that need to be discussed</vt:lpstr>
      <vt:lpstr>Continued </vt:lpstr>
      <vt:lpstr>Continued </vt:lpstr>
      <vt:lpstr>Continued </vt:lpstr>
      <vt:lpstr>Ivey and Genting Casino's </vt:lpstr>
      <vt:lpstr>Any Questions?</vt:lpstr>
      <vt:lpstr>Types of property </vt:lpstr>
      <vt:lpstr>Other types of property</vt:lpstr>
      <vt:lpstr>Borrowing</vt:lpstr>
      <vt:lpstr>Intention to permanently deprive </vt:lpstr>
      <vt:lpstr>Continued </vt:lpstr>
      <vt:lpstr>Scenario </vt:lpstr>
      <vt:lpstr>This is a real case</vt:lpstr>
      <vt:lpstr>Aggravated Criminal Damage</vt:lpstr>
      <vt:lpstr>Aggravated criminal damage</vt:lpstr>
      <vt:lpstr>Important case law</vt:lpstr>
      <vt:lpstr>Necessity as a defence </vt:lpstr>
      <vt:lpstr>Necessity </vt:lpstr>
      <vt:lpstr>The test for Necessity is </vt:lpstr>
      <vt:lpstr>Other key cases include</vt:lpstr>
      <vt:lpstr>Activity </vt:lpstr>
      <vt:lpstr>Scenario </vt:lpstr>
      <vt:lpstr>Scenario</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Theft, Burglary and the defence of nessecity</dc:title>
  <dc:creator>Zita Draper</dc:creator>
  <cp:lastModifiedBy>Zita Draper</cp:lastModifiedBy>
  <cp:revision>2</cp:revision>
  <dcterms:created xsi:type="dcterms:W3CDTF">2023-03-28T14:08:43Z</dcterms:created>
  <dcterms:modified xsi:type="dcterms:W3CDTF">2023-06-26T08:02:02Z</dcterms:modified>
</cp:coreProperties>
</file>