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3" r:id="rId1"/>
  </p:sldMasterIdLst>
  <p:notesMasterIdLst>
    <p:notesMasterId r:id="rId14"/>
  </p:notesMasterIdLst>
  <p:sldIdLst>
    <p:sldId id="256" r:id="rId2"/>
    <p:sldId id="257" r:id="rId3"/>
    <p:sldId id="264" r:id="rId4"/>
    <p:sldId id="258" r:id="rId5"/>
    <p:sldId id="265" r:id="rId6"/>
    <p:sldId id="259" r:id="rId7"/>
    <p:sldId id="260" r:id="rId8"/>
    <p:sldId id="266" r:id="rId9"/>
    <p:sldId id="268" r:id="rId10"/>
    <p:sldId id="269" r:id="rId11"/>
    <p:sldId id="267"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iana Migaes (2026738)" initials="AM(" lastIdx="1" clrIdx="0">
    <p:extLst>
      <p:ext uri="{19B8F6BF-5375-455C-9EA6-DF929625EA0E}">
        <p15:presenceInfo xmlns:p15="http://schemas.microsoft.com/office/powerpoint/2012/main" userId="Andriana Migaes (202673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78527" autoAdjust="0"/>
  </p:normalViewPr>
  <p:slideViewPr>
    <p:cSldViewPr snapToGrid="0">
      <p:cViewPr varScale="1">
        <p:scale>
          <a:sx n="68" d="100"/>
          <a:sy n="68" d="100"/>
        </p:scale>
        <p:origin x="112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D:\My%20Clients\Vicol%20Daniel\DVD%20Construction%20LTD\CIS%202021-2022\CI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2"/>
            </a:solidFill>
            <a:ln>
              <a:noFill/>
            </a:ln>
            <a:effectLst/>
          </c:spPr>
          <c:invertIfNegative val="0"/>
          <c:cat>
            <c:strRef>
              <c:f>Sheet2!$B$2:$B$10</c:f>
              <c:strCache>
                <c:ptCount val="9"/>
                <c:pt idx="0">
                  <c:v>Customer Services 25%</c:v>
                </c:pt>
                <c:pt idx="1">
                  <c:v>Senior Management 22%</c:v>
                </c:pt>
                <c:pt idx="2">
                  <c:v>Sales 19%</c:v>
                </c:pt>
                <c:pt idx="3">
                  <c:v>Facilities 16%</c:v>
                </c:pt>
                <c:pt idx="4">
                  <c:v>Accounting and Finance15%</c:v>
                </c:pt>
                <c:pt idx="5">
                  <c:v>Marketing, PR and Communication 14%</c:v>
                </c:pt>
                <c:pt idx="6">
                  <c:v>Human Resources and IT &amp; Technology 11%</c:v>
                </c:pt>
                <c:pt idx="7">
                  <c:v>Operations 10%</c:v>
                </c:pt>
                <c:pt idx="8">
                  <c:v>Research and Development 9%</c:v>
                </c:pt>
              </c:strCache>
            </c:strRef>
          </c:cat>
          <c:val>
            <c:numRef>
              <c:f>Sheet2!$C$2:$C$10</c:f>
              <c:numCache>
                <c:formatCode>0%</c:formatCode>
                <c:ptCount val="9"/>
                <c:pt idx="0">
                  <c:v>0.25</c:v>
                </c:pt>
                <c:pt idx="1">
                  <c:v>0.22</c:v>
                </c:pt>
                <c:pt idx="2">
                  <c:v>0.19</c:v>
                </c:pt>
                <c:pt idx="3">
                  <c:v>0.16</c:v>
                </c:pt>
                <c:pt idx="4">
                  <c:v>0.15</c:v>
                </c:pt>
                <c:pt idx="5">
                  <c:v>0.14000000000000001</c:v>
                </c:pt>
                <c:pt idx="6">
                  <c:v>0.11</c:v>
                </c:pt>
                <c:pt idx="7">
                  <c:v>0.1</c:v>
                </c:pt>
                <c:pt idx="8">
                  <c:v>0.09</c:v>
                </c:pt>
              </c:numCache>
            </c:numRef>
          </c:val>
          <c:extLst>
            <c:ext xmlns:c16="http://schemas.microsoft.com/office/drawing/2014/chart" uri="{C3380CC4-5D6E-409C-BE32-E72D297353CC}">
              <c16:uniqueId val="{00000000-04C4-4A75-9192-ABC7229A5624}"/>
            </c:ext>
          </c:extLst>
        </c:ser>
        <c:dLbls>
          <c:showLegendKey val="0"/>
          <c:showVal val="0"/>
          <c:showCatName val="0"/>
          <c:showSerName val="0"/>
          <c:showPercent val="0"/>
          <c:showBubbleSize val="0"/>
        </c:dLbls>
        <c:gapWidth val="182"/>
        <c:axId val="422177119"/>
        <c:axId val="422190015"/>
      </c:barChart>
      <c:catAx>
        <c:axId val="422177119"/>
        <c:scaling>
          <c:orientation val="minMax"/>
        </c:scaling>
        <c:delete val="0"/>
        <c:axPos val="l"/>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422190015"/>
        <c:crosses val="autoZero"/>
        <c:auto val="1"/>
        <c:lblAlgn val="ctr"/>
        <c:lblOffset val="100"/>
        <c:noMultiLvlLbl val="0"/>
      </c:catAx>
      <c:valAx>
        <c:axId val="422190015"/>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1" i="0" u="none" strike="noStrike" kern="1200" baseline="0">
                <a:solidFill>
                  <a:schemeClr val="tx1"/>
                </a:solidFill>
                <a:latin typeface="+mn-lt"/>
                <a:ea typeface="+mn-ea"/>
                <a:cs typeface="+mn-cs"/>
              </a:defRPr>
            </a:pPr>
            <a:endParaRPr lang="en-US"/>
          </a:p>
        </c:txPr>
        <c:crossAx val="422177119"/>
        <c:crosses val="autoZero"/>
        <c:crossBetween val="between"/>
      </c:valAx>
      <c:spPr>
        <a:noFill/>
        <a:ln>
          <a:noFill/>
        </a:ln>
        <a:effectLst/>
      </c:spPr>
    </c:plotArea>
    <c:plotVisOnly val="1"/>
    <c:dispBlanksAs val="gap"/>
    <c:showDLblsOverMax val="0"/>
  </c:chart>
  <c:spPr>
    <a:noFill/>
    <a:ln>
      <a:noFill/>
    </a:ln>
    <a:effectLst/>
  </c:spPr>
  <c:txPr>
    <a:bodyPr/>
    <a:lstStyle/>
    <a:p>
      <a:pPr>
        <a:defRPr sz="1200" b="1"/>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4.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image" Target="../media/image9.jpg"/><Relationship Id="rId1" Type="http://schemas.openxmlformats.org/officeDocument/2006/relationships/image" Target="../media/image8.jpg"/><Relationship Id="rId4"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image" Target="../media/image9.jpg"/><Relationship Id="rId1" Type="http://schemas.openxmlformats.org/officeDocument/2006/relationships/image" Target="../media/image8.jpg"/><Relationship Id="rId4"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817F2-4AE1-4F74-B7A0-72FD7FA5501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CCA1DAB-50F3-45D9-9B75-8F8A4476E949}">
      <dgm:prSet/>
      <dgm:spPr/>
      <dgm:t>
        <a:bodyPr/>
        <a:lstStyle/>
        <a:p>
          <a:r>
            <a:rPr lang="en-GB" b="0" i="0" dirty="0"/>
            <a:t>“The reaction people have to excessive demands or pressures, arising when people try to cope with tasks, responsibilities or other types of pressure connected with their job, but find difficulty, strain or worry in doing so.” (Health and Safety Executive, 2018)</a:t>
          </a:r>
          <a:endParaRPr lang="en-US" dirty="0"/>
        </a:p>
      </dgm:t>
    </dgm:pt>
    <dgm:pt modelId="{ACDFEBA1-F43C-4178-A41B-ED7CA1F4C516}" type="parTrans" cxnId="{DB28C5DD-99F7-4433-BA79-E01EF46FE950}">
      <dgm:prSet/>
      <dgm:spPr/>
      <dgm:t>
        <a:bodyPr/>
        <a:lstStyle/>
        <a:p>
          <a:endParaRPr lang="en-US"/>
        </a:p>
      </dgm:t>
    </dgm:pt>
    <dgm:pt modelId="{79E28A7D-CA6F-4A4B-996D-E0478B98FC4F}" type="sibTrans" cxnId="{DB28C5DD-99F7-4433-BA79-E01EF46FE950}">
      <dgm:prSet/>
      <dgm:spPr/>
      <dgm:t>
        <a:bodyPr/>
        <a:lstStyle/>
        <a:p>
          <a:endParaRPr lang="en-US"/>
        </a:p>
      </dgm:t>
    </dgm:pt>
    <dgm:pt modelId="{2B015B71-3B09-42F6-9FD5-EB07BC974908}" type="pres">
      <dgm:prSet presAssocID="{8B1817F2-4AE1-4F74-B7A0-72FD7FA5501C}" presName="Name0" presStyleCnt="0">
        <dgm:presLayoutVars>
          <dgm:dir/>
          <dgm:animLvl val="lvl"/>
          <dgm:resizeHandles val="exact"/>
        </dgm:presLayoutVars>
      </dgm:prSet>
      <dgm:spPr/>
    </dgm:pt>
    <dgm:pt modelId="{13C53504-E1CC-49E4-8C10-E6D4D677111E}" type="pres">
      <dgm:prSet presAssocID="{4CCA1DAB-50F3-45D9-9B75-8F8A4476E949}" presName="linNode" presStyleCnt="0"/>
      <dgm:spPr/>
    </dgm:pt>
    <dgm:pt modelId="{D792AD05-A61F-4487-9ABF-98C20DF206D3}" type="pres">
      <dgm:prSet presAssocID="{4CCA1DAB-50F3-45D9-9B75-8F8A4476E949}" presName="parentText" presStyleLbl="node1" presStyleIdx="0" presStyleCnt="1" custScaleX="188113" custLinFactNeighborX="-60397" custLinFactNeighborY="-418">
        <dgm:presLayoutVars>
          <dgm:chMax val="1"/>
          <dgm:bulletEnabled val="1"/>
        </dgm:presLayoutVars>
      </dgm:prSet>
      <dgm:spPr/>
    </dgm:pt>
  </dgm:ptLst>
  <dgm:cxnLst>
    <dgm:cxn modelId="{F0672E2B-E82D-4C2E-AA65-7D9A89FC2B9C}" type="presOf" srcId="{4CCA1DAB-50F3-45D9-9B75-8F8A4476E949}" destId="{D792AD05-A61F-4487-9ABF-98C20DF206D3}" srcOrd="0" destOrd="0" presId="urn:microsoft.com/office/officeart/2005/8/layout/vList5"/>
    <dgm:cxn modelId="{DCF6A87F-FBE8-4FF9-8B23-8F0F182D84AF}" type="presOf" srcId="{8B1817F2-4AE1-4F74-B7A0-72FD7FA5501C}" destId="{2B015B71-3B09-42F6-9FD5-EB07BC974908}" srcOrd="0" destOrd="0" presId="urn:microsoft.com/office/officeart/2005/8/layout/vList5"/>
    <dgm:cxn modelId="{DB28C5DD-99F7-4433-BA79-E01EF46FE950}" srcId="{8B1817F2-4AE1-4F74-B7A0-72FD7FA5501C}" destId="{4CCA1DAB-50F3-45D9-9B75-8F8A4476E949}" srcOrd="0" destOrd="0" parTransId="{ACDFEBA1-F43C-4178-A41B-ED7CA1F4C516}" sibTransId="{79E28A7D-CA6F-4A4B-996D-E0478B98FC4F}"/>
    <dgm:cxn modelId="{8D5306B1-FA17-49EA-AB04-149C06E2A640}" type="presParOf" srcId="{2B015B71-3B09-42F6-9FD5-EB07BC974908}" destId="{13C53504-E1CC-49E4-8C10-E6D4D677111E}" srcOrd="0" destOrd="0" presId="urn:microsoft.com/office/officeart/2005/8/layout/vList5"/>
    <dgm:cxn modelId="{54D2F2E7-B3CC-4E6A-AC0D-F355EB453AF6}" type="presParOf" srcId="{13C53504-E1CC-49E4-8C10-E6D4D677111E}" destId="{D792AD05-A61F-4487-9ABF-98C20DF206D3}"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1D85FC-A290-4408-AAA2-627D40D8F147}"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US"/>
        </a:p>
      </dgm:t>
    </dgm:pt>
    <dgm:pt modelId="{964B16AC-040E-4F7E-A4A2-E006466EC5DD}">
      <dgm:prSet custT="1"/>
      <dgm:spPr/>
      <dgm:t>
        <a:bodyPr/>
        <a:lstStyle/>
        <a:p>
          <a:r>
            <a:rPr lang="en-GB" sz="2400" b="1" i="0" dirty="0"/>
            <a:t>Work environment</a:t>
          </a:r>
          <a:r>
            <a:rPr lang="en-GB" sz="2400" b="0" i="0" dirty="0"/>
            <a:t>: </a:t>
          </a:r>
          <a:r>
            <a:rPr lang="en-US" sz="2400" b="0" i="0" dirty="0"/>
            <a:t>conflicts between employees, competition, pressure from the administration, harassment, discrimination</a:t>
          </a:r>
          <a:endParaRPr lang="en-US" sz="2400" dirty="0"/>
        </a:p>
      </dgm:t>
    </dgm:pt>
    <dgm:pt modelId="{9C303BA5-B6CE-47BC-B4B5-9B64FCAB7A63}" type="parTrans" cxnId="{306EA408-72A9-4A94-BE2E-268780F9793D}">
      <dgm:prSet/>
      <dgm:spPr/>
      <dgm:t>
        <a:bodyPr/>
        <a:lstStyle/>
        <a:p>
          <a:endParaRPr lang="en-US"/>
        </a:p>
      </dgm:t>
    </dgm:pt>
    <dgm:pt modelId="{8C52D4F2-638C-4FE6-9B39-7C56A1C73C00}" type="sibTrans" cxnId="{306EA408-72A9-4A94-BE2E-268780F9793D}">
      <dgm:prSet/>
      <dgm:spPr/>
      <dgm:t>
        <a:bodyPr/>
        <a:lstStyle/>
        <a:p>
          <a:endParaRPr lang="en-US"/>
        </a:p>
      </dgm:t>
    </dgm:pt>
    <dgm:pt modelId="{26EC9564-EE2E-4F50-A8D3-5B720196F7DA}">
      <dgm:prSet custT="1"/>
      <dgm:spPr/>
      <dgm:t>
        <a:bodyPr/>
        <a:lstStyle/>
        <a:p>
          <a:r>
            <a:rPr lang="en-US" sz="2400" b="1" i="0" dirty="0"/>
            <a:t>Inefficient work organization/ Disorganization</a:t>
          </a:r>
          <a:r>
            <a:rPr lang="en-US" sz="2400" b="0" i="0" dirty="0"/>
            <a:t>: </a:t>
          </a:r>
          <a:r>
            <a:rPr lang="en-GB" sz="2400" b="0" i="0" dirty="0"/>
            <a:t>long hours and shift work, unclear rules, </a:t>
          </a:r>
          <a:r>
            <a:rPr lang="en-US" sz="2400" b="0" i="0" dirty="0"/>
            <a:t>lack of interdepartmental communication, poor time management</a:t>
          </a:r>
          <a:endParaRPr lang="en-US" sz="2400" dirty="0"/>
        </a:p>
      </dgm:t>
    </dgm:pt>
    <dgm:pt modelId="{421A9FED-BAFF-40AE-9B20-A6DD4CC4065E}" type="parTrans" cxnId="{886DE4B3-4218-4B0C-A829-A704BE62D94D}">
      <dgm:prSet/>
      <dgm:spPr/>
      <dgm:t>
        <a:bodyPr/>
        <a:lstStyle/>
        <a:p>
          <a:endParaRPr lang="en-US"/>
        </a:p>
      </dgm:t>
    </dgm:pt>
    <dgm:pt modelId="{B0079B41-4E8E-4B99-BFFE-C482AA81D549}" type="sibTrans" cxnId="{886DE4B3-4218-4B0C-A829-A704BE62D94D}">
      <dgm:prSet/>
      <dgm:spPr/>
      <dgm:t>
        <a:bodyPr/>
        <a:lstStyle/>
        <a:p>
          <a:endParaRPr lang="en-US"/>
        </a:p>
      </dgm:t>
    </dgm:pt>
    <dgm:pt modelId="{2810A5E4-8B09-459A-A8D2-2933B29FB85E}" type="pres">
      <dgm:prSet presAssocID="{0D1D85FC-A290-4408-AAA2-627D40D8F147}" presName="Name0" presStyleCnt="0">
        <dgm:presLayoutVars>
          <dgm:chMax val="7"/>
          <dgm:dir/>
          <dgm:animLvl val="lvl"/>
          <dgm:resizeHandles val="exact"/>
        </dgm:presLayoutVars>
      </dgm:prSet>
      <dgm:spPr/>
    </dgm:pt>
    <dgm:pt modelId="{17D03539-A7DD-439D-B2B0-053A2C258025}" type="pres">
      <dgm:prSet presAssocID="{964B16AC-040E-4F7E-A4A2-E006466EC5DD}" presName="circle1" presStyleLbl="node1" presStyleIdx="0" presStyleCnt="2"/>
      <dgm:spPr/>
    </dgm:pt>
    <dgm:pt modelId="{7B89FB8C-B148-499F-82C2-66D1AD859776}" type="pres">
      <dgm:prSet presAssocID="{964B16AC-040E-4F7E-A4A2-E006466EC5DD}" presName="space" presStyleCnt="0"/>
      <dgm:spPr/>
    </dgm:pt>
    <dgm:pt modelId="{E7E8EB9F-E8BC-47A7-9B38-A109F5A82C37}" type="pres">
      <dgm:prSet presAssocID="{964B16AC-040E-4F7E-A4A2-E006466EC5DD}" presName="rect1" presStyleLbl="alignAcc1" presStyleIdx="0" presStyleCnt="2"/>
      <dgm:spPr/>
    </dgm:pt>
    <dgm:pt modelId="{B47DB15C-585D-4EB8-8844-FA41C24D18C4}" type="pres">
      <dgm:prSet presAssocID="{26EC9564-EE2E-4F50-A8D3-5B720196F7DA}" presName="vertSpace2" presStyleLbl="node1" presStyleIdx="0" presStyleCnt="2"/>
      <dgm:spPr/>
    </dgm:pt>
    <dgm:pt modelId="{0864B95D-30F5-4246-AAFF-1B5B739B5D84}" type="pres">
      <dgm:prSet presAssocID="{26EC9564-EE2E-4F50-A8D3-5B720196F7DA}" presName="circle2" presStyleLbl="node1" presStyleIdx="1" presStyleCnt="2"/>
      <dgm:spPr/>
    </dgm:pt>
    <dgm:pt modelId="{D41A7B29-3849-421A-AB8B-A7C1E48ADA47}" type="pres">
      <dgm:prSet presAssocID="{26EC9564-EE2E-4F50-A8D3-5B720196F7DA}" presName="rect2" presStyleLbl="alignAcc1" presStyleIdx="1" presStyleCnt="2"/>
      <dgm:spPr/>
    </dgm:pt>
    <dgm:pt modelId="{432968E2-5B39-4AA3-9AEE-6D8E8360C8A3}" type="pres">
      <dgm:prSet presAssocID="{964B16AC-040E-4F7E-A4A2-E006466EC5DD}" presName="rect1ParTxNoCh" presStyleLbl="alignAcc1" presStyleIdx="1" presStyleCnt="2">
        <dgm:presLayoutVars>
          <dgm:chMax val="1"/>
          <dgm:bulletEnabled val="1"/>
        </dgm:presLayoutVars>
      </dgm:prSet>
      <dgm:spPr/>
    </dgm:pt>
    <dgm:pt modelId="{1933C0C5-7414-47B4-AF9F-A1FAD7414475}" type="pres">
      <dgm:prSet presAssocID="{26EC9564-EE2E-4F50-A8D3-5B720196F7DA}" presName="rect2ParTxNoCh" presStyleLbl="alignAcc1" presStyleIdx="1" presStyleCnt="2">
        <dgm:presLayoutVars>
          <dgm:chMax val="1"/>
          <dgm:bulletEnabled val="1"/>
        </dgm:presLayoutVars>
      </dgm:prSet>
      <dgm:spPr/>
    </dgm:pt>
  </dgm:ptLst>
  <dgm:cxnLst>
    <dgm:cxn modelId="{306EA408-72A9-4A94-BE2E-268780F9793D}" srcId="{0D1D85FC-A290-4408-AAA2-627D40D8F147}" destId="{964B16AC-040E-4F7E-A4A2-E006466EC5DD}" srcOrd="0" destOrd="0" parTransId="{9C303BA5-B6CE-47BC-B4B5-9B64FCAB7A63}" sibTransId="{8C52D4F2-638C-4FE6-9B39-7C56A1C73C00}"/>
    <dgm:cxn modelId="{AC406A0F-C857-45D8-B19C-E2FF978A8364}" type="presOf" srcId="{26EC9564-EE2E-4F50-A8D3-5B720196F7DA}" destId="{D41A7B29-3849-421A-AB8B-A7C1E48ADA47}" srcOrd="0" destOrd="0" presId="urn:microsoft.com/office/officeart/2005/8/layout/target3"/>
    <dgm:cxn modelId="{7EE07457-0888-410D-98F7-48D707DEA017}" type="presOf" srcId="{964B16AC-040E-4F7E-A4A2-E006466EC5DD}" destId="{432968E2-5B39-4AA3-9AEE-6D8E8360C8A3}" srcOrd="1" destOrd="0" presId="urn:microsoft.com/office/officeart/2005/8/layout/target3"/>
    <dgm:cxn modelId="{E96A1F79-BD6D-4E25-A609-AF8820F7D511}" type="presOf" srcId="{26EC9564-EE2E-4F50-A8D3-5B720196F7DA}" destId="{1933C0C5-7414-47B4-AF9F-A1FAD7414475}" srcOrd="1" destOrd="0" presId="urn:microsoft.com/office/officeart/2005/8/layout/target3"/>
    <dgm:cxn modelId="{1745A884-EF21-464C-8E92-39BB146DBCA1}" type="presOf" srcId="{964B16AC-040E-4F7E-A4A2-E006466EC5DD}" destId="{E7E8EB9F-E8BC-47A7-9B38-A109F5A82C37}" srcOrd="0" destOrd="0" presId="urn:microsoft.com/office/officeart/2005/8/layout/target3"/>
    <dgm:cxn modelId="{886DE4B3-4218-4B0C-A829-A704BE62D94D}" srcId="{0D1D85FC-A290-4408-AAA2-627D40D8F147}" destId="{26EC9564-EE2E-4F50-A8D3-5B720196F7DA}" srcOrd="1" destOrd="0" parTransId="{421A9FED-BAFF-40AE-9B20-A6DD4CC4065E}" sibTransId="{B0079B41-4E8E-4B99-BFFE-C482AA81D549}"/>
    <dgm:cxn modelId="{068605DC-52B3-44E6-A302-350E62EE9524}" type="presOf" srcId="{0D1D85FC-A290-4408-AAA2-627D40D8F147}" destId="{2810A5E4-8B09-459A-A8D2-2933B29FB85E}" srcOrd="0" destOrd="0" presId="urn:microsoft.com/office/officeart/2005/8/layout/target3"/>
    <dgm:cxn modelId="{C3745885-DE8E-4033-8DB7-CD6D52BE553E}" type="presParOf" srcId="{2810A5E4-8B09-459A-A8D2-2933B29FB85E}" destId="{17D03539-A7DD-439D-B2B0-053A2C258025}" srcOrd="0" destOrd="0" presId="urn:microsoft.com/office/officeart/2005/8/layout/target3"/>
    <dgm:cxn modelId="{41AD397E-CF4B-4A0B-96F1-9530A3151021}" type="presParOf" srcId="{2810A5E4-8B09-459A-A8D2-2933B29FB85E}" destId="{7B89FB8C-B148-499F-82C2-66D1AD859776}" srcOrd="1" destOrd="0" presId="urn:microsoft.com/office/officeart/2005/8/layout/target3"/>
    <dgm:cxn modelId="{2AC6726A-F6B7-4DC8-8551-4CAAF4E76E11}" type="presParOf" srcId="{2810A5E4-8B09-459A-A8D2-2933B29FB85E}" destId="{E7E8EB9F-E8BC-47A7-9B38-A109F5A82C37}" srcOrd="2" destOrd="0" presId="urn:microsoft.com/office/officeart/2005/8/layout/target3"/>
    <dgm:cxn modelId="{47A8C9F9-E8D9-4E8E-84E6-DB205B8223E3}" type="presParOf" srcId="{2810A5E4-8B09-459A-A8D2-2933B29FB85E}" destId="{B47DB15C-585D-4EB8-8844-FA41C24D18C4}" srcOrd="3" destOrd="0" presId="urn:microsoft.com/office/officeart/2005/8/layout/target3"/>
    <dgm:cxn modelId="{4722758E-8E88-44C5-B59D-1DA04C77B8DB}" type="presParOf" srcId="{2810A5E4-8B09-459A-A8D2-2933B29FB85E}" destId="{0864B95D-30F5-4246-AAFF-1B5B739B5D84}" srcOrd="4" destOrd="0" presId="urn:microsoft.com/office/officeart/2005/8/layout/target3"/>
    <dgm:cxn modelId="{CF32D99C-105B-4C23-A852-A9E67F35A997}" type="presParOf" srcId="{2810A5E4-8B09-459A-A8D2-2933B29FB85E}" destId="{D41A7B29-3849-421A-AB8B-A7C1E48ADA47}" srcOrd="5" destOrd="0" presId="urn:microsoft.com/office/officeart/2005/8/layout/target3"/>
    <dgm:cxn modelId="{6F8FC6C2-4BA1-4072-A2EC-4E8469DB23AC}" type="presParOf" srcId="{2810A5E4-8B09-459A-A8D2-2933B29FB85E}" destId="{432968E2-5B39-4AA3-9AEE-6D8E8360C8A3}" srcOrd="6" destOrd="0" presId="urn:microsoft.com/office/officeart/2005/8/layout/target3"/>
    <dgm:cxn modelId="{5449B47D-99D7-47FA-8CD8-41A6C07F9AF8}" type="presParOf" srcId="{2810A5E4-8B09-459A-A8D2-2933B29FB85E}" destId="{1933C0C5-7414-47B4-AF9F-A1FAD7414475}"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D6740C-D3B3-4E0C-B542-2B79F3EF35E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47F4DB67-F3B6-4EC1-A6CE-3B36B9F95F71}">
      <dgm:prSet custT="1"/>
      <dgm:spPr/>
      <dgm:t>
        <a:bodyPr/>
        <a:lstStyle/>
        <a:p>
          <a:r>
            <a:rPr lang="en-US" sz="2400" b="1" i="0" dirty="0"/>
            <a:t>Unfavorable security conditions</a:t>
          </a:r>
          <a:r>
            <a:rPr lang="en-US" sz="2400" b="0" i="0" dirty="0"/>
            <a:t>: dangerous work, noise, vibration, inadequate temperature, ventilation, humidity. </a:t>
          </a:r>
          <a:endParaRPr lang="en-US" sz="2400" dirty="0"/>
        </a:p>
      </dgm:t>
    </dgm:pt>
    <dgm:pt modelId="{2473D91B-7A9D-4943-9CDC-AA5E5760C2C4}" type="parTrans" cxnId="{2C0DF20B-1AD6-4483-A519-9051D5328399}">
      <dgm:prSet/>
      <dgm:spPr/>
      <dgm:t>
        <a:bodyPr/>
        <a:lstStyle/>
        <a:p>
          <a:endParaRPr lang="en-US"/>
        </a:p>
      </dgm:t>
    </dgm:pt>
    <dgm:pt modelId="{2C3E05B0-5968-4A6C-A87C-B52D3109458C}" type="sibTrans" cxnId="{2C0DF20B-1AD6-4483-A519-9051D5328399}">
      <dgm:prSet/>
      <dgm:spPr/>
      <dgm:t>
        <a:bodyPr/>
        <a:lstStyle/>
        <a:p>
          <a:endParaRPr lang="en-US"/>
        </a:p>
      </dgm:t>
    </dgm:pt>
    <dgm:pt modelId="{CE47491A-AC96-45FF-A8F9-D182C8D67CC5}">
      <dgm:prSet custT="1"/>
      <dgm:spPr/>
      <dgm:t>
        <a:bodyPr/>
        <a:lstStyle/>
        <a:p>
          <a:r>
            <a:rPr lang="en-US" sz="2400" b="1" i="0" dirty="0"/>
            <a:t>Physical discomfort</a:t>
          </a:r>
          <a:r>
            <a:rPr lang="en-US" sz="2400" b="0" i="0" dirty="0"/>
            <a:t>: uncomfortable seats, old equipment, inadequate lighting</a:t>
          </a:r>
          <a:endParaRPr lang="en-US" sz="2400" dirty="0"/>
        </a:p>
      </dgm:t>
    </dgm:pt>
    <dgm:pt modelId="{9A47BE98-59B3-41E9-927C-9D88C3B3C687}" type="parTrans" cxnId="{5252A2E7-58FB-4BDD-9065-CC122FD04F52}">
      <dgm:prSet/>
      <dgm:spPr/>
      <dgm:t>
        <a:bodyPr/>
        <a:lstStyle/>
        <a:p>
          <a:endParaRPr lang="en-US"/>
        </a:p>
      </dgm:t>
    </dgm:pt>
    <dgm:pt modelId="{875C94D4-BE1E-4DEB-95B8-D839142867AA}" type="sibTrans" cxnId="{5252A2E7-58FB-4BDD-9065-CC122FD04F52}">
      <dgm:prSet/>
      <dgm:spPr/>
      <dgm:t>
        <a:bodyPr/>
        <a:lstStyle/>
        <a:p>
          <a:endParaRPr lang="en-US"/>
        </a:p>
      </dgm:t>
    </dgm:pt>
    <dgm:pt modelId="{EF4490D6-6943-4E4E-A319-386B69579C5E}" type="pres">
      <dgm:prSet presAssocID="{AED6740C-D3B3-4E0C-B542-2B79F3EF35EC}" presName="Name0" presStyleCnt="0">
        <dgm:presLayoutVars>
          <dgm:chMax val="7"/>
          <dgm:dir/>
          <dgm:animLvl val="lvl"/>
          <dgm:resizeHandles val="exact"/>
        </dgm:presLayoutVars>
      </dgm:prSet>
      <dgm:spPr/>
    </dgm:pt>
    <dgm:pt modelId="{17269DF4-1604-468E-B6C7-895358E67A60}" type="pres">
      <dgm:prSet presAssocID="{47F4DB67-F3B6-4EC1-A6CE-3B36B9F95F71}" presName="circle1" presStyleLbl="node1" presStyleIdx="0" presStyleCnt="2"/>
      <dgm:spPr/>
    </dgm:pt>
    <dgm:pt modelId="{4A3C4178-61A0-4285-8469-A4F36DA798FC}" type="pres">
      <dgm:prSet presAssocID="{47F4DB67-F3B6-4EC1-A6CE-3B36B9F95F71}" presName="space" presStyleCnt="0"/>
      <dgm:spPr/>
    </dgm:pt>
    <dgm:pt modelId="{EF826942-F406-471D-9A06-9EB68EC6401B}" type="pres">
      <dgm:prSet presAssocID="{47F4DB67-F3B6-4EC1-A6CE-3B36B9F95F71}" presName="rect1" presStyleLbl="alignAcc1" presStyleIdx="0" presStyleCnt="2" custLinFactNeighborX="14" custLinFactNeighborY="-269"/>
      <dgm:spPr/>
    </dgm:pt>
    <dgm:pt modelId="{9105BE55-DDF5-490F-A211-DFAAFF679D6F}" type="pres">
      <dgm:prSet presAssocID="{CE47491A-AC96-45FF-A8F9-D182C8D67CC5}" presName="vertSpace2" presStyleLbl="node1" presStyleIdx="0" presStyleCnt="2"/>
      <dgm:spPr/>
    </dgm:pt>
    <dgm:pt modelId="{9466DA91-3B42-4CD9-ACB6-9E36EFA2AC29}" type="pres">
      <dgm:prSet presAssocID="{CE47491A-AC96-45FF-A8F9-D182C8D67CC5}" presName="circle2" presStyleLbl="node1" presStyleIdx="1" presStyleCnt="2"/>
      <dgm:spPr/>
    </dgm:pt>
    <dgm:pt modelId="{F4E0EB85-8AB2-4BD8-8AF3-F14249ED8A84}" type="pres">
      <dgm:prSet presAssocID="{CE47491A-AC96-45FF-A8F9-D182C8D67CC5}" presName="rect2" presStyleLbl="alignAcc1" presStyleIdx="1" presStyleCnt="2"/>
      <dgm:spPr/>
    </dgm:pt>
    <dgm:pt modelId="{6BF94028-4FE3-4B18-A793-BD2C30F0B02D}" type="pres">
      <dgm:prSet presAssocID="{47F4DB67-F3B6-4EC1-A6CE-3B36B9F95F71}" presName="rect1ParTxNoCh" presStyleLbl="alignAcc1" presStyleIdx="1" presStyleCnt="2">
        <dgm:presLayoutVars>
          <dgm:chMax val="1"/>
          <dgm:bulletEnabled val="1"/>
        </dgm:presLayoutVars>
      </dgm:prSet>
      <dgm:spPr/>
    </dgm:pt>
    <dgm:pt modelId="{FF060704-4CED-4AF4-B139-14FF4CA15464}" type="pres">
      <dgm:prSet presAssocID="{CE47491A-AC96-45FF-A8F9-D182C8D67CC5}" presName="rect2ParTxNoCh" presStyleLbl="alignAcc1" presStyleIdx="1" presStyleCnt="2">
        <dgm:presLayoutVars>
          <dgm:chMax val="1"/>
          <dgm:bulletEnabled val="1"/>
        </dgm:presLayoutVars>
      </dgm:prSet>
      <dgm:spPr/>
    </dgm:pt>
  </dgm:ptLst>
  <dgm:cxnLst>
    <dgm:cxn modelId="{2C0DF20B-1AD6-4483-A519-9051D5328399}" srcId="{AED6740C-D3B3-4E0C-B542-2B79F3EF35EC}" destId="{47F4DB67-F3B6-4EC1-A6CE-3B36B9F95F71}" srcOrd="0" destOrd="0" parTransId="{2473D91B-7A9D-4943-9CDC-AA5E5760C2C4}" sibTransId="{2C3E05B0-5968-4A6C-A87C-B52D3109458C}"/>
    <dgm:cxn modelId="{D4DB1737-2E52-4DD1-9FE1-4E2602A5F876}" type="presOf" srcId="{CE47491A-AC96-45FF-A8F9-D182C8D67CC5}" destId="{FF060704-4CED-4AF4-B139-14FF4CA15464}" srcOrd="1" destOrd="0" presId="urn:microsoft.com/office/officeart/2005/8/layout/target3"/>
    <dgm:cxn modelId="{35290B46-35B6-4A58-92C2-B2077338AA2C}" type="presOf" srcId="{47F4DB67-F3B6-4EC1-A6CE-3B36B9F95F71}" destId="{EF826942-F406-471D-9A06-9EB68EC6401B}" srcOrd="0" destOrd="0" presId="urn:microsoft.com/office/officeart/2005/8/layout/target3"/>
    <dgm:cxn modelId="{AE8C0D51-A753-4D4E-B71E-3F597F8F61E8}" type="presOf" srcId="{AED6740C-D3B3-4E0C-B542-2B79F3EF35EC}" destId="{EF4490D6-6943-4E4E-A319-386B69579C5E}" srcOrd="0" destOrd="0" presId="urn:microsoft.com/office/officeart/2005/8/layout/target3"/>
    <dgm:cxn modelId="{5252A2E7-58FB-4BDD-9065-CC122FD04F52}" srcId="{AED6740C-D3B3-4E0C-B542-2B79F3EF35EC}" destId="{CE47491A-AC96-45FF-A8F9-D182C8D67CC5}" srcOrd="1" destOrd="0" parTransId="{9A47BE98-59B3-41E9-927C-9D88C3B3C687}" sibTransId="{875C94D4-BE1E-4DEB-95B8-D839142867AA}"/>
    <dgm:cxn modelId="{3804E5F0-64DB-4CAC-8999-CFB9D836654B}" type="presOf" srcId="{47F4DB67-F3B6-4EC1-A6CE-3B36B9F95F71}" destId="{6BF94028-4FE3-4B18-A793-BD2C30F0B02D}" srcOrd="1" destOrd="0" presId="urn:microsoft.com/office/officeart/2005/8/layout/target3"/>
    <dgm:cxn modelId="{D0348CF4-B0F6-4A8B-84EE-5090803B84EE}" type="presOf" srcId="{CE47491A-AC96-45FF-A8F9-D182C8D67CC5}" destId="{F4E0EB85-8AB2-4BD8-8AF3-F14249ED8A84}" srcOrd="0" destOrd="0" presId="urn:microsoft.com/office/officeart/2005/8/layout/target3"/>
    <dgm:cxn modelId="{2A3209E9-DACA-45F7-9C8F-D790F7CD3188}" type="presParOf" srcId="{EF4490D6-6943-4E4E-A319-386B69579C5E}" destId="{17269DF4-1604-468E-B6C7-895358E67A60}" srcOrd="0" destOrd="0" presId="urn:microsoft.com/office/officeart/2005/8/layout/target3"/>
    <dgm:cxn modelId="{AB1ABB5D-6E40-4A94-9299-E5C8A8EE7E55}" type="presParOf" srcId="{EF4490D6-6943-4E4E-A319-386B69579C5E}" destId="{4A3C4178-61A0-4285-8469-A4F36DA798FC}" srcOrd="1" destOrd="0" presId="urn:microsoft.com/office/officeart/2005/8/layout/target3"/>
    <dgm:cxn modelId="{E0F9108B-FE18-4E82-A12D-1362B7B162F2}" type="presParOf" srcId="{EF4490D6-6943-4E4E-A319-386B69579C5E}" destId="{EF826942-F406-471D-9A06-9EB68EC6401B}" srcOrd="2" destOrd="0" presId="urn:microsoft.com/office/officeart/2005/8/layout/target3"/>
    <dgm:cxn modelId="{01935CC4-7FBC-4FD7-B9C9-61781A60752B}" type="presParOf" srcId="{EF4490D6-6943-4E4E-A319-386B69579C5E}" destId="{9105BE55-DDF5-490F-A211-DFAAFF679D6F}" srcOrd="3" destOrd="0" presId="urn:microsoft.com/office/officeart/2005/8/layout/target3"/>
    <dgm:cxn modelId="{6D6C979D-CDCC-49EB-8E7D-E1E23C3E27F3}" type="presParOf" srcId="{EF4490D6-6943-4E4E-A319-386B69579C5E}" destId="{9466DA91-3B42-4CD9-ACB6-9E36EFA2AC29}" srcOrd="4" destOrd="0" presId="urn:microsoft.com/office/officeart/2005/8/layout/target3"/>
    <dgm:cxn modelId="{28B74312-AC50-4B11-9EB8-051CED89A036}" type="presParOf" srcId="{EF4490D6-6943-4E4E-A319-386B69579C5E}" destId="{F4E0EB85-8AB2-4BD8-8AF3-F14249ED8A84}" srcOrd="5" destOrd="0" presId="urn:microsoft.com/office/officeart/2005/8/layout/target3"/>
    <dgm:cxn modelId="{5BE7503C-0944-4D39-B3E2-4BA846F6C72E}" type="presParOf" srcId="{EF4490D6-6943-4E4E-A319-386B69579C5E}" destId="{6BF94028-4FE3-4B18-A793-BD2C30F0B02D}" srcOrd="6" destOrd="0" presId="urn:microsoft.com/office/officeart/2005/8/layout/target3"/>
    <dgm:cxn modelId="{49547377-A2B1-4F85-A1A9-8E43D379852E}" type="presParOf" srcId="{EF4490D6-6943-4E4E-A319-386B69579C5E}" destId="{FF060704-4CED-4AF4-B139-14FF4CA15464}"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FCC9F8-8785-441D-9CE7-AD2CE02E8AF2}"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02904424-5379-4C1D-A2EF-883488E25F24}">
      <dgm:prSet custT="1"/>
      <dgm:spPr/>
      <dgm:t>
        <a:bodyPr/>
        <a:lstStyle/>
        <a:p>
          <a:r>
            <a:rPr lang="en-GB" sz="1700" b="1" i="0" dirty="0"/>
            <a:t>Work environment</a:t>
          </a:r>
          <a:r>
            <a:rPr lang="en-GB" sz="1700" b="0" i="0" dirty="0"/>
            <a:t>: </a:t>
          </a:r>
          <a:r>
            <a:rPr lang="en-GB" sz="1800" b="0" i="0" dirty="0"/>
            <a:t>heath problems, tiredness, nervousness, depression, anxiety, loss of confidence, isolation</a:t>
          </a:r>
          <a:endParaRPr lang="en-US" sz="1700" dirty="0"/>
        </a:p>
      </dgm:t>
    </dgm:pt>
    <dgm:pt modelId="{8541F937-5EDD-4211-B9AB-A2964AE7701F}" type="parTrans" cxnId="{1A57A2E0-3DB4-4ADA-A897-03DD930D9D8A}">
      <dgm:prSet/>
      <dgm:spPr/>
      <dgm:t>
        <a:bodyPr/>
        <a:lstStyle/>
        <a:p>
          <a:endParaRPr lang="en-US"/>
        </a:p>
      </dgm:t>
    </dgm:pt>
    <dgm:pt modelId="{320ED52B-3C9C-4813-AC9C-533191834112}" type="sibTrans" cxnId="{1A57A2E0-3DB4-4ADA-A897-03DD930D9D8A}">
      <dgm:prSet/>
      <dgm:spPr/>
      <dgm:t>
        <a:bodyPr/>
        <a:lstStyle/>
        <a:p>
          <a:endParaRPr lang="en-US"/>
        </a:p>
      </dgm:t>
    </dgm:pt>
    <dgm:pt modelId="{A12043EA-460E-4A84-ABD6-5D250D7F3C26}">
      <dgm:prSet custT="1"/>
      <dgm:spPr/>
      <dgm:t>
        <a:bodyPr/>
        <a:lstStyle/>
        <a:p>
          <a:r>
            <a:rPr lang="en-US" sz="1700" b="1" i="0" dirty="0"/>
            <a:t>Disorganization: </a:t>
          </a:r>
          <a:r>
            <a:rPr lang="en-US" sz="1800" b="0" i="0" dirty="0"/>
            <a:t>lack of focus, work overload, hasty decisions, unjustified mistakes, less performance and work productivity</a:t>
          </a:r>
          <a:endParaRPr lang="en-US" sz="1700" dirty="0"/>
        </a:p>
      </dgm:t>
    </dgm:pt>
    <dgm:pt modelId="{5868CED1-4EB4-4839-A575-91DAB9E96F6A}" type="parTrans" cxnId="{5E474A5C-9E0C-403C-9DF7-3FEC5631A187}">
      <dgm:prSet/>
      <dgm:spPr/>
      <dgm:t>
        <a:bodyPr/>
        <a:lstStyle/>
        <a:p>
          <a:endParaRPr lang="en-US"/>
        </a:p>
      </dgm:t>
    </dgm:pt>
    <dgm:pt modelId="{67D2CB51-6E09-4438-9448-042794FCECD9}" type="sibTrans" cxnId="{5E474A5C-9E0C-403C-9DF7-3FEC5631A187}">
      <dgm:prSet/>
      <dgm:spPr/>
      <dgm:t>
        <a:bodyPr/>
        <a:lstStyle/>
        <a:p>
          <a:endParaRPr lang="en-US"/>
        </a:p>
      </dgm:t>
    </dgm:pt>
    <dgm:pt modelId="{A99A6C44-2385-427F-B306-3228C0E4A5D6}">
      <dgm:prSet/>
      <dgm:spPr/>
      <dgm:t>
        <a:bodyPr/>
        <a:lstStyle/>
        <a:p>
          <a:r>
            <a:rPr lang="en-US" b="1" i="0" dirty="0"/>
            <a:t>Physical discomfort</a:t>
          </a:r>
          <a:r>
            <a:rPr lang="en-US" b="0" i="0" dirty="0"/>
            <a:t>: health problem, </a:t>
          </a:r>
          <a:r>
            <a:rPr lang="en-GB" b="0" i="0" dirty="0"/>
            <a:t>performing a thing in a longer time</a:t>
          </a:r>
          <a:endParaRPr lang="en-US" dirty="0"/>
        </a:p>
      </dgm:t>
    </dgm:pt>
    <dgm:pt modelId="{53DF53E4-E4A5-4D9C-8C51-6E123F754D2C}" type="parTrans" cxnId="{DE0777FD-307F-4A8F-8021-94E87931BD49}">
      <dgm:prSet/>
      <dgm:spPr/>
      <dgm:t>
        <a:bodyPr/>
        <a:lstStyle/>
        <a:p>
          <a:endParaRPr lang="en-US"/>
        </a:p>
      </dgm:t>
    </dgm:pt>
    <dgm:pt modelId="{BAAA2CAC-3988-4F2E-99AF-35BEF662CA63}" type="sibTrans" cxnId="{DE0777FD-307F-4A8F-8021-94E87931BD49}">
      <dgm:prSet/>
      <dgm:spPr/>
      <dgm:t>
        <a:bodyPr/>
        <a:lstStyle/>
        <a:p>
          <a:endParaRPr lang="en-US"/>
        </a:p>
      </dgm:t>
    </dgm:pt>
    <dgm:pt modelId="{E4A75ADE-0BA0-4F64-9F1F-13D75FB0E9C7}">
      <dgm:prSet/>
      <dgm:spPr/>
      <dgm:t>
        <a:bodyPr/>
        <a:lstStyle/>
        <a:p>
          <a:r>
            <a:rPr lang="en-US" b="1" i="0" dirty="0"/>
            <a:t>Unfavorable security conditions</a:t>
          </a:r>
          <a:r>
            <a:rPr lang="en-US" b="0" i="0" dirty="0"/>
            <a:t>: health problems/sickness, inefficiency at work</a:t>
          </a:r>
          <a:endParaRPr lang="en-US" dirty="0"/>
        </a:p>
      </dgm:t>
    </dgm:pt>
    <dgm:pt modelId="{150B8B01-E586-498A-84EE-690BFF8C655F}" type="parTrans" cxnId="{379DCB0F-0AC7-40B8-ABE4-1B7E0D2B09FF}">
      <dgm:prSet/>
      <dgm:spPr/>
      <dgm:t>
        <a:bodyPr/>
        <a:lstStyle/>
        <a:p>
          <a:endParaRPr lang="en-US"/>
        </a:p>
      </dgm:t>
    </dgm:pt>
    <dgm:pt modelId="{1D735C88-D004-482E-8202-C440EDEA7752}" type="sibTrans" cxnId="{379DCB0F-0AC7-40B8-ABE4-1B7E0D2B09FF}">
      <dgm:prSet/>
      <dgm:spPr/>
      <dgm:t>
        <a:bodyPr/>
        <a:lstStyle/>
        <a:p>
          <a:endParaRPr lang="en-US"/>
        </a:p>
      </dgm:t>
    </dgm:pt>
    <dgm:pt modelId="{F6A89EA3-81E1-4984-9AA7-230ECB8652A9}" type="pres">
      <dgm:prSet presAssocID="{07FCC9F8-8785-441D-9CE7-AD2CE02E8AF2}" presName="Name0" presStyleCnt="0">
        <dgm:presLayoutVars>
          <dgm:dir/>
          <dgm:resizeHandles val="exact"/>
        </dgm:presLayoutVars>
      </dgm:prSet>
      <dgm:spPr/>
    </dgm:pt>
    <dgm:pt modelId="{6B2E004E-4C52-4CDD-9D6D-183E8679A12D}" type="pres">
      <dgm:prSet presAssocID="{07FCC9F8-8785-441D-9CE7-AD2CE02E8AF2}" presName="fgShape" presStyleLbl="fgShp" presStyleIdx="0" presStyleCnt="1"/>
      <dgm:spPr/>
    </dgm:pt>
    <dgm:pt modelId="{0F98F481-5BA4-43B9-972A-54BE71C68ABC}" type="pres">
      <dgm:prSet presAssocID="{07FCC9F8-8785-441D-9CE7-AD2CE02E8AF2}" presName="linComp" presStyleCnt="0"/>
      <dgm:spPr/>
    </dgm:pt>
    <dgm:pt modelId="{1A204190-4E22-433B-8FE7-1105B6576614}" type="pres">
      <dgm:prSet presAssocID="{02904424-5379-4C1D-A2EF-883488E25F24}" presName="compNode" presStyleCnt="0"/>
      <dgm:spPr/>
    </dgm:pt>
    <dgm:pt modelId="{568EA2D7-5306-486E-BE2E-EE0A740CEB17}" type="pres">
      <dgm:prSet presAssocID="{02904424-5379-4C1D-A2EF-883488E25F24}" presName="bkgdShape" presStyleLbl="node1" presStyleIdx="0" presStyleCnt="4"/>
      <dgm:spPr/>
    </dgm:pt>
    <dgm:pt modelId="{CE7A6B24-4BAD-46BF-AA4C-284DD48CCBD3}" type="pres">
      <dgm:prSet presAssocID="{02904424-5379-4C1D-A2EF-883488E25F24}" presName="nodeTx" presStyleLbl="node1" presStyleIdx="0" presStyleCnt="4">
        <dgm:presLayoutVars>
          <dgm:bulletEnabled val="1"/>
        </dgm:presLayoutVars>
      </dgm:prSet>
      <dgm:spPr/>
    </dgm:pt>
    <dgm:pt modelId="{BC45CC9B-2C19-44FD-804E-8F0D58CA63A5}" type="pres">
      <dgm:prSet presAssocID="{02904424-5379-4C1D-A2EF-883488E25F24}" presName="invisiNode" presStyleLbl="node1" presStyleIdx="0" presStyleCnt="4"/>
      <dgm:spPr/>
    </dgm:pt>
    <dgm:pt modelId="{2F2C3513-2D23-4EC9-B936-F11037C3545F}" type="pres">
      <dgm:prSet presAssocID="{02904424-5379-4C1D-A2EF-883488E25F24}"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 modelId="{7950E1EE-73AD-4550-AAFE-3C63C6241280}" type="pres">
      <dgm:prSet presAssocID="{320ED52B-3C9C-4813-AC9C-533191834112}" presName="sibTrans" presStyleLbl="sibTrans2D1" presStyleIdx="0" presStyleCnt="0"/>
      <dgm:spPr/>
    </dgm:pt>
    <dgm:pt modelId="{96D921CF-7CB5-4E04-8BCC-0D52CC1CD261}" type="pres">
      <dgm:prSet presAssocID="{A12043EA-460E-4A84-ABD6-5D250D7F3C26}" presName="compNode" presStyleCnt="0"/>
      <dgm:spPr/>
    </dgm:pt>
    <dgm:pt modelId="{7B4E609A-DF16-43D1-8D97-36CE3A560FE2}" type="pres">
      <dgm:prSet presAssocID="{A12043EA-460E-4A84-ABD6-5D250D7F3C26}" presName="bkgdShape" presStyleLbl="node1" presStyleIdx="1" presStyleCnt="4" custLinFactNeighborX="-477" custLinFactNeighborY="-655"/>
      <dgm:spPr/>
    </dgm:pt>
    <dgm:pt modelId="{84791CD0-7E51-4109-B659-F7FB4D4AA7DB}" type="pres">
      <dgm:prSet presAssocID="{A12043EA-460E-4A84-ABD6-5D250D7F3C26}" presName="nodeTx" presStyleLbl="node1" presStyleIdx="1" presStyleCnt="4">
        <dgm:presLayoutVars>
          <dgm:bulletEnabled val="1"/>
        </dgm:presLayoutVars>
      </dgm:prSet>
      <dgm:spPr/>
    </dgm:pt>
    <dgm:pt modelId="{E53A8083-5FE1-4E8C-A4A1-C3896E92E549}" type="pres">
      <dgm:prSet presAssocID="{A12043EA-460E-4A84-ABD6-5D250D7F3C26}" presName="invisiNode" presStyleLbl="node1" presStyleIdx="1" presStyleCnt="4"/>
      <dgm:spPr/>
    </dgm:pt>
    <dgm:pt modelId="{57F91973-2FF2-4F02-9D78-32D5DD62D53D}" type="pres">
      <dgm:prSet presAssocID="{A12043EA-460E-4A84-ABD6-5D250D7F3C26}"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564CEF5E-C87F-4C47-8BBC-93C215F333BC}" type="pres">
      <dgm:prSet presAssocID="{67D2CB51-6E09-4438-9448-042794FCECD9}" presName="sibTrans" presStyleLbl="sibTrans2D1" presStyleIdx="0" presStyleCnt="0"/>
      <dgm:spPr/>
    </dgm:pt>
    <dgm:pt modelId="{E903910E-1A4E-4C6F-92D2-8F38B95D2EE5}" type="pres">
      <dgm:prSet presAssocID="{A99A6C44-2385-427F-B306-3228C0E4A5D6}" presName="compNode" presStyleCnt="0"/>
      <dgm:spPr/>
    </dgm:pt>
    <dgm:pt modelId="{9D3EB5C8-74DF-4A14-9A75-CCB82BCB37C3}" type="pres">
      <dgm:prSet presAssocID="{A99A6C44-2385-427F-B306-3228C0E4A5D6}" presName="bkgdShape" presStyleLbl="node1" presStyleIdx="2" presStyleCnt="4"/>
      <dgm:spPr/>
    </dgm:pt>
    <dgm:pt modelId="{F13DBC89-E9DE-478E-B038-18F76AC809B1}" type="pres">
      <dgm:prSet presAssocID="{A99A6C44-2385-427F-B306-3228C0E4A5D6}" presName="nodeTx" presStyleLbl="node1" presStyleIdx="2" presStyleCnt="4">
        <dgm:presLayoutVars>
          <dgm:bulletEnabled val="1"/>
        </dgm:presLayoutVars>
      </dgm:prSet>
      <dgm:spPr/>
    </dgm:pt>
    <dgm:pt modelId="{4B53C702-0D8B-4B3B-B230-6E43C193301B}" type="pres">
      <dgm:prSet presAssocID="{A99A6C44-2385-427F-B306-3228C0E4A5D6}" presName="invisiNode" presStyleLbl="node1" presStyleIdx="2" presStyleCnt="4"/>
      <dgm:spPr/>
    </dgm:pt>
    <dgm:pt modelId="{552B68FD-6D6B-4BEE-8811-B714A2FAC22C}" type="pres">
      <dgm:prSet presAssocID="{A99A6C44-2385-427F-B306-3228C0E4A5D6}"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dgm:spPr>
    </dgm:pt>
    <dgm:pt modelId="{A5C5D694-3A18-4CFD-9E7C-E985470F89EB}" type="pres">
      <dgm:prSet presAssocID="{BAAA2CAC-3988-4F2E-99AF-35BEF662CA63}" presName="sibTrans" presStyleLbl="sibTrans2D1" presStyleIdx="0" presStyleCnt="0"/>
      <dgm:spPr/>
    </dgm:pt>
    <dgm:pt modelId="{E46D709D-FC78-455F-ADEF-637809E22C41}" type="pres">
      <dgm:prSet presAssocID="{E4A75ADE-0BA0-4F64-9F1F-13D75FB0E9C7}" presName="compNode" presStyleCnt="0"/>
      <dgm:spPr/>
    </dgm:pt>
    <dgm:pt modelId="{42F22F3D-57FC-4BFF-9A51-12E8FEC4A531}" type="pres">
      <dgm:prSet presAssocID="{E4A75ADE-0BA0-4F64-9F1F-13D75FB0E9C7}" presName="bkgdShape" presStyleLbl="node1" presStyleIdx="3" presStyleCnt="4"/>
      <dgm:spPr/>
    </dgm:pt>
    <dgm:pt modelId="{F35E4355-F371-4557-8700-31558FAEF4F3}" type="pres">
      <dgm:prSet presAssocID="{E4A75ADE-0BA0-4F64-9F1F-13D75FB0E9C7}" presName="nodeTx" presStyleLbl="node1" presStyleIdx="3" presStyleCnt="4">
        <dgm:presLayoutVars>
          <dgm:bulletEnabled val="1"/>
        </dgm:presLayoutVars>
      </dgm:prSet>
      <dgm:spPr/>
    </dgm:pt>
    <dgm:pt modelId="{95299BBC-5DDA-4C4F-8A79-0B7B7689DE17}" type="pres">
      <dgm:prSet presAssocID="{E4A75ADE-0BA0-4F64-9F1F-13D75FB0E9C7}" presName="invisiNode" presStyleLbl="node1" presStyleIdx="3" presStyleCnt="4"/>
      <dgm:spPr/>
    </dgm:pt>
    <dgm:pt modelId="{90170562-F5E5-45BE-B1F1-8C50AA14A893}" type="pres">
      <dgm:prSet presAssocID="{E4A75ADE-0BA0-4F64-9F1F-13D75FB0E9C7}" presName="imagNode" presStyleLbl="fgImgPlace1" presStyleIdx="3" presStyleCnt="4"/>
      <dgm:spPr>
        <a:blipFill rotWithShape="1">
          <a:blip xmlns:r="http://schemas.openxmlformats.org/officeDocument/2006/relationships" r:embed="rId4"/>
          <a:srcRect/>
          <a:stretch>
            <a:fillRect l="-33000" r="-33000"/>
          </a:stretch>
        </a:blipFill>
      </dgm:spPr>
    </dgm:pt>
  </dgm:ptLst>
  <dgm:cxnLst>
    <dgm:cxn modelId="{08F57000-91D5-4C4A-B2E5-81240DF41B3A}" type="presOf" srcId="{A12043EA-460E-4A84-ABD6-5D250D7F3C26}" destId="{7B4E609A-DF16-43D1-8D97-36CE3A560FE2}" srcOrd="0" destOrd="0" presId="urn:microsoft.com/office/officeart/2005/8/layout/hList7"/>
    <dgm:cxn modelId="{ACA7AA09-527B-4B3B-B3AD-CE8C539E2A2F}" type="presOf" srcId="{07FCC9F8-8785-441D-9CE7-AD2CE02E8AF2}" destId="{F6A89EA3-81E1-4984-9AA7-230ECB8652A9}" srcOrd="0" destOrd="0" presId="urn:microsoft.com/office/officeart/2005/8/layout/hList7"/>
    <dgm:cxn modelId="{379DCB0F-0AC7-40B8-ABE4-1B7E0D2B09FF}" srcId="{07FCC9F8-8785-441D-9CE7-AD2CE02E8AF2}" destId="{E4A75ADE-0BA0-4F64-9F1F-13D75FB0E9C7}" srcOrd="3" destOrd="0" parTransId="{150B8B01-E586-498A-84EE-690BFF8C655F}" sibTransId="{1D735C88-D004-482E-8202-C440EDEA7752}"/>
    <dgm:cxn modelId="{3A853C35-211E-4E66-BFEE-B7027E1E314A}" type="presOf" srcId="{02904424-5379-4C1D-A2EF-883488E25F24}" destId="{568EA2D7-5306-486E-BE2E-EE0A740CEB17}" srcOrd="0" destOrd="0" presId="urn:microsoft.com/office/officeart/2005/8/layout/hList7"/>
    <dgm:cxn modelId="{B7E82537-3E50-4F4F-867D-6A5375D49E4B}" type="presOf" srcId="{02904424-5379-4C1D-A2EF-883488E25F24}" destId="{CE7A6B24-4BAD-46BF-AA4C-284DD48CCBD3}" srcOrd="1" destOrd="0" presId="urn:microsoft.com/office/officeart/2005/8/layout/hList7"/>
    <dgm:cxn modelId="{5E474A5C-9E0C-403C-9DF7-3FEC5631A187}" srcId="{07FCC9F8-8785-441D-9CE7-AD2CE02E8AF2}" destId="{A12043EA-460E-4A84-ABD6-5D250D7F3C26}" srcOrd="1" destOrd="0" parTransId="{5868CED1-4EB4-4839-A575-91DAB9E96F6A}" sibTransId="{67D2CB51-6E09-4438-9448-042794FCECD9}"/>
    <dgm:cxn modelId="{93571A4C-368F-4502-9EF3-FEF7D976093A}" type="presOf" srcId="{320ED52B-3C9C-4813-AC9C-533191834112}" destId="{7950E1EE-73AD-4550-AAFE-3C63C6241280}" srcOrd="0" destOrd="0" presId="urn:microsoft.com/office/officeart/2005/8/layout/hList7"/>
    <dgm:cxn modelId="{75DD6F8F-DA83-4D50-89A1-C0F0303DD257}" type="presOf" srcId="{A99A6C44-2385-427F-B306-3228C0E4A5D6}" destId="{F13DBC89-E9DE-478E-B038-18F76AC809B1}" srcOrd="1" destOrd="0" presId="urn:microsoft.com/office/officeart/2005/8/layout/hList7"/>
    <dgm:cxn modelId="{BDDA7DA1-58C5-433E-A3D6-986825D7B3CB}" type="presOf" srcId="{67D2CB51-6E09-4438-9448-042794FCECD9}" destId="{564CEF5E-C87F-4C47-8BBC-93C215F333BC}" srcOrd="0" destOrd="0" presId="urn:microsoft.com/office/officeart/2005/8/layout/hList7"/>
    <dgm:cxn modelId="{21AB53C0-9B53-4C91-9030-5764DD1A6288}" type="presOf" srcId="{A99A6C44-2385-427F-B306-3228C0E4A5D6}" destId="{9D3EB5C8-74DF-4A14-9A75-CCB82BCB37C3}" srcOrd="0" destOrd="0" presId="urn:microsoft.com/office/officeart/2005/8/layout/hList7"/>
    <dgm:cxn modelId="{050DC7C5-AD98-418C-BB12-4ACD78DD6ACF}" type="presOf" srcId="{A12043EA-460E-4A84-ABD6-5D250D7F3C26}" destId="{84791CD0-7E51-4109-B659-F7FB4D4AA7DB}" srcOrd="1" destOrd="0" presId="urn:microsoft.com/office/officeart/2005/8/layout/hList7"/>
    <dgm:cxn modelId="{D6BA26C7-2A56-4F87-BF6F-D47FBF5137B7}" type="presOf" srcId="{E4A75ADE-0BA0-4F64-9F1F-13D75FB0E9C7}" destId="{F35E4355-F371-4557-8700-31558FAEF4F3}" srcOrd="1" destOrd="0" presId="urn:microsoft.com/office/officeart/2005/8/layout/hList7"/>
    <dgm:cxn modelId="{0F5D2EC9-4AAB-49FE-827C-1B3B21A7D41A}" type="presOf" srcId="{E4A75ADE-0BA0-4F64-9F1F-13D75FB0E9C7}" destId="{42F22F3D-57FC-4BFF-9A51-12E8FEC4A531}" srcOrd="0" destOrd="0" presId="urn:microsoft.com/office/officeart/2005/8/layout/hList7"/>
    <dgm:cxn modelId="{1A57A2E0-3DB4-4ADA-A897-03DD930D9D8A}" srcId="{07FCC9F8-8785-441D-9CE7-AD2CE02E8AF2}" destId="{02904424-5379-4C1D-A2EF-883488E25F24}" srcOrd="0" destOrd="0" parTransId="{8541F937-5EDD-4211-B9AB-A2964AE7701F}" sibTransId="{320ED52B-3C9C-4813-AC9C-533191834112}"/>
    <dgm:cxn modelId="{3B57E2E2-EB19-4753-8DF3-BA72BAAB1C61}" type="presOf" srcId="{BAAA2CAC-3988-4F2E-99AF-35BEF662CA63}" destId="{A5C5D694-3A18-4CFD-9E7C-E985470F89EB}" srcOrd="0" destOrd="0" presId="urn:microsoft.com/office/officeart/2005/8/layout/hList7"/>
    <dgm:cxn modelId="{DE0777FD-307F-4A8F-8021-94E87931BD49}" srcId="{07FCC9F8-8785-441D-9CE7-AD2CE02E8AF2}" destId="{A99A6C44-2385-427F-B306-3228C0E4A5D6}" srcOrd="2" destOrd="0" parTransId="{53DF53E4-E4A5-4D9C-8C51-6E123F754D2C}" sibTransId="{BAAA2CAC-3988-4F2E-99AF-35BEF662CA63}"/>
    <dgm:cxn modelId="{4C3484F3-C9A4-45EA-B83C-674C5E7E9DB1}" type="presParOf" srcId="{F6A89EA3-81E1-4984-9AA7-230ECB8652A9}" destId="{6B2E004E-4C52-4CDD-9D6D-183E8679A12D}" srcOrd="0" destOrd="0" presId="urn:microsoft.com/office/officeart/2005/8/layout/hList7"/>
    <dgm:cxn modelId="{008F05F5-FA71-4358-8A13-DC952EDD0137}" type="presParOf" srcId="{F6A89EA3-81E1-4984-9AA7-230ECB8652A9}" destId="{0F98F481-5BA4-43B9-972A-54BE71C68ABC}" srcOrd="1" destOrd="0" presId="urn:microsoft.com/office/officeart/2005/8/layout/hList7"/>
    <dgm:cxn modelId="{EE54C67E-D16C-4759-BECF-581A0B882FBB}" type="presParOf" srcId="{0F98F481-5BA4-43B9-972A-54BE71C68ABC}" destId="{1A204190-4E22-433B-8FE7-1105B6576614}" srcOrd="0" destOrd="0" presId="urn:microsoft.com/office/officeart/2005/8/layout/hList7"/>
    <dgm:cxn modelId="{FF83D85E-0028-47C9-8308-C572E7C702E7}" type="presParOf" srcId="{1A204190-4E22-433B-8FE7-1105B6576614}" destId="{568EA2D7-5306-486E-BE2E-EE0A740CEB17}" srcOrd="0" destOrd="0" presId="urn:microsoft.com/office/officeart/2005/8/layout/hList7"/>
    <dgm:cxn modelId="{B81BBA8F-E1B0-4B24-A086-E7C7000AC018}" type="presParOf" srcId="{1A204190-4E22-433B-8FE7-1105B6576614}" destId="{CE7A6B24-4BAD-46BF-AA4C-284DD48CCBD3}" srcOrd="1" destOrd="0" presId="urn:microsoft.com/office/officeart/2005/8/layout/hList7"/>
    <dgm:cxn modelId="{DBC5FA4E-8456-4426-9CA4-B5988DE121F5}" type="presParOf" srcId="{1A204190-4E22-433B-8FE7-1105B6576614}" destId="{BC45CC9B-2C19-44FD-804E-8F0D58CA63A5}" srcOrd="2" destOrd="0" presId="urn:microsoft.com/office/officeart/2005/8/layout/hList7"/>
    <dgm:cxn modelId="{96920038-84E9-4397-909B-91EBD3EA0DE7}" type="presParOf" srcId="{1A204190-4E22-433B-8FE7-1105B6576614}" destId="{2F2C3513-2D23-4EC9-B936-F11037C3545F}" srcOrd="3" destOrd="0" presId="urn:microsoft.com/office/officeart/2005/8/layout/hList7"/>
    <dgm:cxn modelId="{9BAC42CC-4ABD-4131-B77C-30A0081BC9E4}" type="presParOf" srcId="{0F98F481-5BA4-43B9-972A-54BE71C68ABC}" destId="{7950E1EE-73AD-4550-AAFE-3C63C6241280}" srcOrd="1" destOrd="0" presId="urn:microsoft.com/office/officeart/2005/8/layout/hList7"/>
    <dgm:cxn modelId="{DE33508E-F028-4E63-8037-F312CC5BF580}" type="presParOf" srcId="{0F98F481-5BA4-43B9-972A-54BE71C68ABC}" destId="{96D921CF-7CB5-4E04-8BCC-0D52CC1CD261}" srcOrd="2" destOrd="0" presId="urn:microsoft.com/office/officeart/2005/8/layout/hList7"/>
    <dgm:cxn modelId="{123B9374-583E-4F72-A888-DB409D0A1E70}" type="presParOf" srcId="{96D921CF-7CB5-4E04-8BCC-0D52CC1CD261}" destId="{7B4E609A-DF16-43D1-8D97-36CE3A560FE2}" srcOrd="0" destOrd="0" presId="urn:microsoft.com/office/officeart/2005/8/layout/hList7"/>
    <dgm:cxn modelId="{1C513E5F-0820-46B9-A049-91060E79C7D7}" type="presParOf" srcId="{96D921CF-7CB5-4E04-8BCC-0D52CC1CD261}" destId="{84791CD0-7E51-4109-B659-F7FB4D4AA7DB}" srcOrd="1" destOrd="0" presId="urn:microsoft.com/office/officeart/2005/8/layout/hList7"/>
    <dgm:cxn modelId="{3B4A0F08-EE82-484A-AEBC-04572D2730B0}" type="presParOf" srcId="{96D921CF-7CB5-4E04-8BCC-0D52CC1CD261}" destId="{E53A8083-5FE1-4E8C-A4A1-C3896E92E549}" srcOrd="2" destOrd="0" presId="urn:microsoft.com/office/officeart/2005/8/layout/hList7"/>
    <dgm:cxn modelId="{69FC7557-FC48-433A-8797-B44FE031CAA5}" type="presParOf" srcId="{96D921CF-7CB5-4E04-8BCC-0D52CC1CD261}" destId="{57F91973-2FF2-4F02-9D78-32D5DD62D53D}" srcOrd="3" destOrd="0" presId="urn:microsoft.com/office/officeart/2005/8/layout/hList7"/>
    <dgm:cxn modelId="{73E9A0CE-0738-45C7-B1F9-25530AC67317}" type="presParOf" srcId="{0F98F481-5BA4-43B9-972A-54BE71C68ABC}" destId="{564CEF5E-C87F-4C47-8BBC-93C215F333BC}" srcOrd="3" destOrd="0" presId="urn:microsoft.com/office/officeart/2005/8/layout/hList7"/>
    <dgm:cxn modelId="{1EF03664-ABA5-4E8F-BAF2-368AE334FE94}" type="presParOf" srcId="{0F98F481-5BA4-43B9-972A-54BE71C68ABC}" destId="{E903910E-1A4E-4C6F-92D2-8F38B95D2EE5}" srcOrd="4" destOrd="0" presId="urn:microsoft.com/office/officeart/2005/8/layout/hList7"/>
    <dgm:cxn modelId="{6F947C1E-A451-4827-A816-2A2166F09C78}" type="presParOf" srcId="{E903910E-1A4E-4C6F-92D2-8F38B95D2EE5}" destId="{9D3EB5C8-74DF-4A14-9A75-CCB82BCB37C3}" srcOrd="0" destOrd="0" presId="urn:microsoft.com/office/officeart/2005/8/layout/hList7"/>
    <dgm:cxn modelId="{C6124FA2-C8DE-4776-A1E4-829EDD114433}" type="presParOf" srcId="{E903910E-1A4E-4C6F-92D2-8F38B95D2EE5}" destId="{F13DBC89-E9DE-478E-B038-18F76AC809B1}" srcOrd="1" destOrd="0" presId="urn:microsoft.com/office/officeart/2005/8/layout/hList7"/>
    <dgm:cxn modelId="{9EBEB75D-503D-4DC7-AF33-20CA48854227}" type="presParOf" srcId="{E903910E-1A4E-4C6F-92D2-8F38B95D2EE5}" destId="{4B53C702-0D8B-4B3B-B230-6E43C193301B}" srcOrd="2" destOrd="0" presId="urn:microsoft.com/office/officeart/2005/8/layout/hList7"/>
    <dgm:cxn modelId="{770506FF-5C0F-4189-AD72-8268C3E4A2A0}" type="presParOf" srcId="{E903910E-1A4E-4C6F-92D2-8F38B95D2EE5}" destId="{552B68FD-6D6B-4BEE-8811-B714A2FAC22C}" srcOrd="3" destOrd="0" presId="urn:microsoft.com/office/officeart/2005/8/layout/hList7"/>
    <dgm:cxn modelId="{A66FF183-3857-432C-B2CB-240687889084}" type="presParOf" srcId="{0F98F481-5BA4-43B9-972A-54BE71C68ABC}" destId="{A5C5D694-3A18-4CFD-9E7C-E985470F89EB}" srcOrd="5" destOrd="0" presId="urn:microsoft.com/office/officeart/2005/8/layout/hList7"/>
    <dgm:cxn modelId="{EA074B55-148A-46C0-953F-1F28AC1E504F}" type="presParOf" srcId="{0F98F481-5BA4-43B9-972A-54BE71C68ABC}" destId="{E46D709D-FC78-455F-ADEF-637809E22C41}" srcOrd="6" destOrd="0" presId="urn:microsoft.com/office/officeart/2005/8/layout/hList7"/>
    <dgm:cxn modelId="{8678900D-158B-4CB0-9601-3C7A24403455}" type="presParOf" srcId="{E46D709D-FC78-455F-ADEF-637809E22C41}" destId="{42F22F3D-57FC-4BFF-9A51-12E8FEC4A531}" srcOrd="0" destOrd="0" presId="urn:microsoft.com/office/officeart/2005/8/layout/hList7"/>
    <dgm:cxn modelId="{0DD64002-5E91-4580-B189-449141FADCA7}" type="presParOf" srcId="{E46D709D-FC78-455F-ADEF-637809E22C41}" destId="{F35E4355-F371-4557-8700-31558FAEF4F3}" srcOrd="1" destOrd="0" presId="urn:microsoft.com/office/officeart/2005/8/layout/hList7"/>
    <dgm:cxn modelId="{85480C43-E8A1-409B-803B-4D80DEEF34E7}" type="presParOf" srcId="{E46D709D-FC78-455F-ADEF-637809E22C41}" destId="{95299BBC-5DDA-4C4F-8A79-0B7B7689DE17}" srcOrd="2" destOrd="0" presId="urn:microsoft.com/office/officeart/2005/8/layout/hList7"/>
    <dgm:cxn modelId="{5F31D1B0-52D4-437D-ABE5-53C91185B23F}" type="presParOf" srcId="{E46D709D-FC78-455F-ADEF-637809E22C41}" destId="{90170562-F5E5-45BE-B1F1-8C50AA14A893}"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4A107A-B579-484D-9CFA-7626400DF03C}"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8CFAA1C4-C1A6-417F-9DF6-E951942E136A}">
      <dgm:prSet custT="1"/>
      <dgm:spPr/>
      <dgm:t>
        <a:bodyPr/>
        <a:lstStyle/>
        <a:p>
          <a:r>
            <a:rPr lang="en-GB" sz="2400" b="1" i="0" dirty="0">
              <a:solidFill>
                <a:srgbClr val="FFFF00"/>
              </a:solidFill>
            </a:rPr>
            <a:t>Political</a:t>
          </a:r>
        </a:p>
        <a:p>
          <a:r>
            <a:rPr lang="en-GB" sz="2200" b="0" i="0" dirty="0"/>
            <a:t> Government policy, Political stability, Tax</a:t>
          </a:r>
          <a:endParaRPr lang="en-US" sz="2200" dirty="0"/>
        </a:p>
      </dgm:t>
    </dgm:pt>
    <dgm:pt modelId="{46352A60-CFCA-46E4-91C7-BB3BC6A7DD1F}" type="parTrans" cxnId="{4F305825-8DCA-4DE5-B65A-B9AA86CE5BB9}">
      <dgm:prSet/>
      <dgm:spPr/>
      <dgm:t>
        <a:bodyPr/>
        <a:lstStyle/>
        <a:p>
          <a:endParaRPr lang="en-US"/>
        </a:p>
      </dgm:t>
    </dgm:pt>
    <dgm:pt modelId="{3A7EFF8E-68C2-42F5-88F0-61A4BBE3477C}" type="sibTrans" cxnId="{4F305825-8DCA-4DE5-B65A-B9AA86CE5BB9}">
      <dgm:prSet/>
      <dgm:spPr/>
      <dgm:t>
        <a:bodyPr/>
        <a:lstStyle/>
        <a:p>
          <a:endParaRPr lang="en-US"/>
        </a:p>
      </dgm:t>
    </dgm:pt>
    <dgm:pt modelId="{DEE1BDCA-0056-410D-8FB9-A25BA0006B44}">
      <dgm:prSet custT="1"/>
      <dgm:spPr>
        <a:solidFill>
          <a:srgbClr val="FFC000"/>
        </a:solidFill>
      </dgm:spPr>
      <dgm:t>
        <a:bodyPr/>
        <a:lstStyle/>
        <a:p>
          <a:r>
            <a:rPr lang="en-GB" sz="2400" b="1" i="0" dirty="0">
              <a:solidFill>
                <a:schemeClr val="bg1"/>
              </a:solidFill>
            </a:rPr>
            <a:t>Economical</a:t>
          </a:r>
        </a:p>
        <a:p>
          <a:r>
            <a:rPr lang="en-GB" sz="2200" b="0" i="0" dirty="0">
              <a:solidFill>
                <a:schemeClr val="bg1"/>
              </a:solidFill>
            </a:rPr>
            <a:t> Inflation, Cost of living,  Labour costs, </a:t>
          </a:r>
          <a:r>
            <a:rPr lang="en-GB" sz="2200" b="0" i="0" dirty="0" err="1">
              <a:solidFill>
                <a:schemeClr val="bg1"/>
              </a:solidFill>
            </a:rPr>
            <a:t>Unemplyment</a:t>
          </a:r>
          <a:r>
            <a:rPr lang="en-GB" sz="2200" b="0" i="0" dirty="0">
              <a:solidFill>
                <a:schemeClr val="bg1"/>
              </a:solidFill>
            </a:rPr>
            <a:t> rate </a:t>
          </a:r>
          <a:endParaRPr lang="en-US" sz="2200" dirty="0">
            <a:solidFill>
              <a:schemeClr val="bg1"/>
            </a:solidFill>
          </a:endParaRPr>
        </a:p>
      </dgm:t>
    </dgm:pt>
    <dgm:pt modelId="{34DE5789-2FEA-4E4D-86D9-6B8086474F9D}" type="parTrans" cxnId="{4A53EE4B-2588-44E7-A3DE-7002F7E88250}">
      <dgm:prSet/>
      <dgm:spPr/>
      <dgm:t>
        <a:bodyPr/>
        <a:lstStyle/>
        <a:p>
          <a:endParaRPr lang="en-US"/>
        </a:p>
      </dgm:t>
    </dgm:pt>
    <dgm:pt modelId="{F71558D4-EAD6-41C1-A240-15BD54BEAFD8}" type="sibTrans" cxnId="{4A53EE4B-2588-44E7-A3DE-7002F7E88250}">
      <dgm:prSet/>
      <dgm:spPr/>
      <dgm:t>
        <a:bodyPr/>
        <a:lstStyle/>
        <a:p>
          <a:endParaRPr lang="en-US"/>
        </a:p>
      </dgm:t>
    </dgm:pt>
    <dgm:pt modelId="{ADEBDBDD-26DA-486C-A04E-B0F96552793C}">
      <dgm:prSet custT="1"/>
      <dgm:spPr/>
      <dgm:t>
        <a:bodyPr/>
        <a:lstStyle/>
        <a:p>
          <a:r>
            <a:rPr lang="en-GB" sz="2400" b="1" i="0" dirty="0">
              <a:solidFill>
                <a:srgbClr val="FFFF00"/>
              </a:solidFill>
            </a:rPr>
            <a:t>Social</a:t>
          </a:r>
        </a:p>
        <a:p>
          <a:r>
            <a:rPr lang="en-GB" sz="2100" b="0" i="0" dirty="0"/>
            <a:t> Lifestyle factors, Career attitudes, Work-life balance, Population demographics, Cultural barrier, Age distribution</a:t>
          </a:r>
          <a:endParaRPr lang="en-US" sz="2100" dirty="0"/>
        </a:p>
      </dgm:t>
    </dgm:pt>
    <dgm:pt modelId="{B11539A6-F424-4FAE-9C0F-9CA35704DAC9}" type="parTrans" cxnId="{A4C04C48-FC09-4D97-BCD7-365527498013}">
      <dgm:prSet/>
      <dgm:spPr/>
      <dgm:t>
        <a:bodyPr/>
        <a:lstStyle/>
        <a:p>
          <a:endParaRPr lang="en-US"/>
        </a:p>
      </dgm:t>
    </dgm:pt>
    <dgm:pt modelId="{89751C9D-18C4-4480-B676-39BEFDF1C1C8}" type="sibTrans" cxnId="{A4C04C48-FC09-4D97-BCD7-365527498013}">
      <dgm:prSet/>
      <dgm:spPr/>
      <dgm:t>
        <a:bodyPr/>
        <a:lstStyle/>
        <a:p>
          <a:endParaRPr lang="en-US"/>
        </a:p>
      </dgm:t>
    </dgm:pt>
    <dgm:pt modelId="{7B9825EE-3D7B-4F9D-A2F8-1D41F7E7EE0F}" type="pres">
      <dgm:prSet presAssocID="{714A107A-B579-484D-9CFA-7626400DF03C}" presName="Name0" presStyleCnt="0">
        <dgm:presLayoutVars>
          <dgm:dir/>
          <dgm:resizeHandles val="exact"/>
        </dgm:presLayoutVars>
      </dgm:prSet>
      <dgm:spPr/>
    </dgm:pt>
    <dgm:pt modelId="{3A59EDF0-6A7B-45A1-9D69-1635DBC19603}" type="pres">
      <dgm:prSet presAssocID="{8CFAA1C4-C1A6-417F-9DF6-E951942E136A}" presName="node" presStyleLbl="node1" presStyleIdx="0" presStyleCnt="3">
        <dgm:presLayoutVars>
          <dgm:bulletEnabled val="1"/>
        </dgm:presLayoutVars>
      </dgm:prSet>
      <dgm:spPr/>
    </dgm:pt>
    <dgm:pt modelId="{2A1EA872-BB76-4209-88E1-BC5B546AAB05}" type="pres">
      <dgm:prSet presAssocID="{3A7EFF8E-68C2-42F5-88F0-61A4BBE3477C}" presName="sibTrans" presStyleCnt="0"/>
      <dgm:spPr/>
    </dgm:pt>
    <dgm:pt modelId="{950075DB-1ED1-404E-BE3F-1F1C773E2B6A}" type="pres">
      <dgm:prSet presAssocID="{DEE1BDCA-0056-410D-8FB9-A25BA0006B44}" presName="node" presStyleLbl="node1" presStyleIdx="1" presStyleCnt="3" custLinFactNeighborX="-15902" custLinFactNeighborY="-269">
        <dgm:presLayoutVars>
          <dgm:bulletEnabled val="1"/>
        </dgm:presLayoutVars>
      </dgm:prSet>
      <dgm:spPr/>
    </dgm:pt>
    <dgm:pt modelId="{A9581BBC-BCC9-4C46-9CE2-1D400445A888}" type="pres">
      <dgm:prSet presAssocID="{F71558D4-EAD6-41C1-A240-15BD54BEAFD8}" presName="sibTrans" presStyleCnt="0"/>
      <dgm:spPr/>
    </dgm:pt>
    <dgm:pt modelId="{4ADE1F87-C750-40F2-9845-04B76A21B16A}" type="pres">
      <dgm:prSet presAssocID="{ADEBDBDD-26DA-486C-A04E-B0F96552793C}" presName="node" presStyleLbl="node1" presStyleIdx="2" presStyleCnt="3">
        <dgm:presLayoutVars>
          <dgm:bulletEnabled val="1"/>
        </dgm:presLayoutVars>
      </dgm:prSet>
      <dgm:spPr/>
    </dgm:pt>
  </dgm:ptLst>
  <dgm:cxnLst>
    <dgm:cxn modelId="{666F6C13-C8A6-45C6-810A-0B3FEDC16A78}" type="presOf" srcId="{DEE1BDCA-0056-410D-8FB9-A25BA0006B44}" destId="{950075DB-1ED1-404E-BE3F-1F1C773E2B6A}" srcOrd="0" destOrd="0" presId="urn:microsoft.com/office/officeart/2005/8/layout/hList6"/>
    <dgm:cxn modelId="{4F305825-8DCA-4DE5-B65A-B9AA86CE5BB9}" srcId="{714A107A-B579-484D-9CFA-7626400DF03C}" destId="{8CFAA1C4-C1A6-417F-9DF6-E951942E136A}" srcOrd="0" destOrd="0" parTransId="{46352A60-CFCA-46E4-91C7-BB3BC6A7DD1F}" sibTransId="{3A7EFF8E-68C2-42F5-88F0-61A4BBE3477C}"/>
    <dgm:cxn modelId="{A4C04C48-FC09-4D97-BCD7-365527498013}" srcId="{714A107A-B579-484D-9CFA-7626400DF03C}" destId="{ADEBDBDD-26DA-486C-A04E-B0F96552793C}" srcOrd="2" destOrd="0" parTransId="{B11539A6-F424-4FAE-9C0F-9CA35704DAC9}" sibTransId="{89751C9D-18C4-4480-B676-39BEFDF1C1C8}"/>
    <dgm:cxn modelId="{4A53EE4B-2588-44E7-A3DE-7002F7E88250}" srcId="{714A107A-B579-484D-9CFA-7626400DF03C}" destId="{DEE1BDCA-0056-410D-8FB9-A25BA0006B44}" srcOrd="1" destOrd="0" parTransId="{34DE5789-2FEA-4E4D-86D9-6B8086474F9D}" sibTransId="{F71558D4-EAD6-41C1-A240-15BD54BEAFD8}"/>
    <dgm:cxn modelId="{593A9985-DD0A-4FE1-B1CF-9FC9EBF7AABB}" type="presOf" srcId="{ADEBDBDD-26DA-486C-A04E-B0F96552793C}" destId="{4ADE1F87-C750-40F2-9845-04B76A21B16A}" srcOrd="0" destOrd="0" presId="urn:microsoft.com/office/officeart/2005/8/layout/hList6"/>
    <dgm:cxn modelId="{AE8A5D94-553D-4B71-BF31-E24F0ED778B9}" type="presOf" srcId="{8CFAA1C4-C1A6-417F-9DF6-E951942E136A}" destId="{3A59EDF0-6A7B-45A1-9D69-1635DBC19603}" srcOrd="0" destOrd="0" presId="urn:microsoft.com/office/officeart/2005/8/layout/hList6"/>
    <dgm:cxn modelId="{E5F259D4-BB41-445B-8558-3EFE870208BA}" type="presOf" srcId="{714A107A-B579-484D-9CFA-7626400DF03C}" destId="{7B9825EE-3D7B-4F9D-A2F8-1D41F7E7EE0F}" srcOrd="0" destOrd="0" presId="urn:microsoft.com/office/officeart/2005/8/layout/hList6"/>
    <dgm:cxn modelId="{4486E48E-67BC-4BA0-8C80-F3E82C1020CA}" type="presParOf" srcId="{7B9825EE-3D7B-4F9D-A2F8-1D41F7E7EE0F}" destId="{3A59EDF0-6A7B-45A1-9D69-1635DBC19603}" srcOrd="0" destOrd="0" presId="urn:microsoft.com/office/officeart/2005/8/layout/hList6"/>
    <dgm:cxn modelId="{FB588A52-2653-4297-99EC-F04CA8889CDB}" type="presParOf" srcId="{7B9825EE-3D7B-4F9D-A2F8-1D41F7E7EE0F}" destId="{2A1EA872-BB76-4209-88E1-BC5B546AAB05}" srcOrd="1" destOrd="0" presId="urn:microsoft.com/office/officeart/2005/8/layout/hList6"/>
    <dgm:cxn modelId="{7A7EDEEB-7A15-49A4-A8DC-423DD859DDC7}" type="presParOf" srcId="{7B9825EE-3D7B-4F9D-A2F8-1D41F7E7EE0F}" destId="{950075DB-1ED1-404E-BE3F-1F1C773E2B6A}" srcOrd="2" destOrd="0" presId="urn:microsoft.com/office/officeart/2005/8/layout/hList6"/>
    <dgm:cxn modelId="{3FEEB88C-AF89-4AF8-89C0-5C3F22B3FB3E}" type="presParOf" srcId="{7B9825EE-3D7B-4F9D-A2F8-1D41F7E7EE0F}" destId="{A9581BBC-BCC9-4C46-9CE2-1D400445A888}" srcOrd="3" destOrd="0" presId="urn:microsoft.com/office/officeart/2005/8/layout/hList6"/>
    <dgm:cxn modelId="{226F85EF-BC11-414D-A375-82D8B576711C}" type="presParOf" srcId="{7B9825EE-3D7B-4F9D-A2F8-1D41F7E7EE0F}" destId="{4ADE1F87-C750-40F2-9845-04B76A21B16A}"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BAB31C-5429-44F3-B55D-50ADE6254919}"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1AB9979F-1575-47C6-A4B8-778F5F3B99BF}">
      <dgm:prSet custT="1"/>
      <dgm:spPr>
        <a:solidFill>
          <a:srgbClr val="FFC000"/>
        </a:solidFill>
      </dgm:spPr>
      <dgm:t>
        <a:bodyPr/>
        <a:lstStyle/>
        <a:p>
          <a:r>
            <a:rPr lang="en-GB" sz="2800" b="1" i="0" dirty="0">
              <a:solidFill>
                <a:schemeClr val="bg1"/>
              </a:solidFill>
            </a:rPr>
            <a:t>Technological</a:t>
          </a:r>
          <a:r>
            <a:rPr lang="en-GB" sz="2000" b="0" i="0" dirty="0"/>
            <a:t> </a:t>
          </a:r>
          <a:r>
            <a:rPr lang="en-GB" sz="2000" b="0" i="0" dirty="0">
              <a:solidFill>
                <a:schemeClr val="bg1"/>
              </a:solidFill>
            </a:rPr>
            <a:t>Automation, Innovation, Disruptive technologies, </a:t>
          </a:r>
        </a:p>
        <a:p>
          <a:r>
            <a:rPr lang="en-GB" sz="2000" b="0" i="0" dirty="0">
              <a:solidFill>
                <a:schemeClr val="bg1"/>
              </a:solidFill>
            </a:rPr>
            <a:t>Robotics</a:t>
          </a:r>
        </a:p>
        <a:p>
          <a:r>
            <a:rPr lang="en-GB" sz="2000" b="0" i="0" dirty="0">
              <a:solidFill>
                <a:schemeClr val="bg1"/>
              </a:solidFill>
            </a:rPr>
            <a:t> Artificial Intelligence, </a:t>
          </a:r>
          <a:endParaRPr lang="en-US" sz="2000" dirty="0">
            <a:solidFill>
              <a:schemeClr val="bg1"/>
            </a:solidFill>
          </a:endParaRPr>
        </a:p>
      </dgm:t>
    </dgm:pt>
    <dgm:pt modelId="{1FDABEFD-508C-400E-BE72-937849A97C8E}" type="parTrans" cxnId="{9692F4C9-3E37-447F-B4A9-048ADB44C9DF}">
      <dgm:prSet/>
      <dgm:spPr/>
      <dgm:t>
        <a:bodyPr/>
        <a:lstStyle/>
        <a:p>
          <a:endParaRPr lang="en-US"/>
        </a:p>
      </dgm:t>
    </dgm:pt>
    <dgm:pt modelId="{7E804C34-D39C-4940-9E21-235418AADAE0}" type="sibTrans" cxnId="{9692F4C9-3E37-447F-B4A9-048ADB44C9DF}">
      <dgm:prSet/>
      <dgm:spPr/>
      <dgm:t>
        <a:bodyPr/>
        <a:lstStyle/>
        <a:p>
          <a:endParaRPr lang="en-US"/>
        </a:p>
      </dgm:t>
    </dgm:pt>
    <dgm:pt modelId="{599B20B2-F50E-419E-A44C-07C362A16CA2}">
      <dgm:prSet custT="1"/>
      <dgm:spPr/>
      <dgm:t>
        <a:bodyPr/>
        <a:lstStyle/>
        <a:p>
          <a:r>
            <a:rPr lang="en-GB" sz="2800" b="1" i="0" dirty="0">
              <a:solidFill>
                <a:srgbClr val="FFFF00"/>
              </a:solidFill>
            </a:rPr>
            <a:t>Legal</a:t>
          </a:r>
          <a:endParaRPr lang="en-GB" sz="2100" b="1" i="0" dirty="0">
            <a:solidFill>
              <a:srgbClr val="FFFF00"/>
            </a:solidFill>
          </a:endParaRPr>
        </a:p>
        <a:p>
          <a:r>
            <a:rPr lang="en-GB" sz="2100" b="0" i="0" dirty="0"/>
            <a:t> Employment law, Local labour law, Health and safety regulations</a:t>
          </a:r>
        </a:p>
        <a:p>
          <a:r>
            <a:rPr lang="en-GB" sz="2100" b="0" i="0" dirty="0"/>
            <a:t>Discrimination laws</a:t>
          </a:r>
          <a:endParaRPr lang="en-US" sz="2100" dirty="0"/>
        </a:p>
      </dgm:t>
    </dgm:pt>
    <dgm:pt modelId="{77B7739A-C99C-4098-8EC2-CEF703CC6723}" type="parTrans" cxnId="{1DE711C1-4989-41C6-8894-2260B6E597A7}">
      <dgm:prSet/>
      <dgm:spPr/>
      <dgm:t>
        <a:bodyPr/>
        <a:lstStyle/>
        <a:p>
          <a:endParaRPr lang="en-US"/>
        </a:p>
      </dgm:t>
    </dgm:pt>
    <dgm:pt modelId="{E61EF825-5041-4A59-A15E-3CBDEAE41FA4}" type="sibTrans" cxnId="{1DE711C1-4989-41C6-8894-2260B6E597A7}">
      <dgm:prSet/>
      <dgm:spPr/>
      <dgm:t>
        <a:bodyPr/>
        <a:lstStyle/>
        <a:p>
          <a:endParaRPr lang="en-US"/>
        </a:p>
      </dgm:t>
    </dgm:pt>
    <dgm:pt modelId="{9442A2A6-B9BA-4D2D-AB18-4DC0567BBD0D}">
      <dgm:prSet custT="1"/>
      <dgm:spPr>
        <a:solidFill>
          <a:schemeClr val="bg2"/>
        </a:solidFill>
      </dgm:spPr>
      <dgm:t>
        <a:bodyPr/>
        <a:lstStyle/>
        <a:p>
          <a:r>
            <a:rPr lang="en-GB" sz="2800" b="1" i="0" dirty="0">
              <a:solidFill>
                <a:srgbClr val="FFFF00"/>
              </a:solidFill>
            </a:rPr>
            <a:t>Environmental</a:t>
          </a:r>
          <a:r>
            <a:rPr lang="en-GB" sz="2200" b="0" i="0" dirty="0"/>
            <a:t> </a:t>
          </a:r>
          <a:r>
            <a:rPr lang="en-GB" sz="2200" b="0" i="0" dirty="0" err="1"/>
            <a:t>Environmental</a:t>
          </a:r>
          <a:r>
            <a:rPr lang="en-GB" sz="2200" b="0" i="0" dirty="0"/>
            <a:t> rules and regulations</a:t>
          </a:r>
        </a:p>
        <a:p>
          <a:r>
            <a:rPr lang="en-GB" sz="2200" b="0" i="0" dirty="0"/>
            <a:t> </a:t>
          </a:r>
          <a:r>
            <a:rPr lang="en-US" sz="2200" b="0" i="0" dirty="0"/>
            <a:t>Future pandemics, Pressures from NGO’s</a:t>
          </a:r>
          <a:endParaRPr lang="en-US" sz="2200" dirty="0"/>
        </a:p>
      </dgm:t>
    </dgm:pt>
    <dgm:pt modelId="{15EEC463-1F0C-4B99-A5C0-AD1CFD028650}" type="parTrans" cxnId="{6B93B6A1-21C6-4CE8-BF5E-019B5A1F6BCC}">
      <dgm:prSet/>
      <dgm:spPr/>
      <dgm:t>
        <a:bodyPr/>
        <a:lstStyle/>
        <a:p>
          <a:endParaRPr lang="en-US"/>
        </a:p>
      </dgm:t>
    </dgm:pt>
    <dgm:pt modelId="{902CC84E-9FE1-4161-98C4-F08A1481E194}" type="sibTrans" cxnId="{6B93B6A1-21C6-4CE8-BF5E-019B5A1F6BCC}">
      <dgm:prSet/>
      <dgm:spPr/>
      <dgm:t>
        <a:bodyPr/>
        <a:lstStyle/>
        <a:p>
          <a:endParaRPr lang="en-US"/>
        </a:p>
      </dgm:t>
    </dgm:pt>
    <dgm:pt modelId="{3576E551-9DFF-4911-9CAB-96BB0E8F648B}" type="pres">
      <dgm:prSet presAssocID="{2FBAB31C-5429-44F3-B55D-50ADE6254919}" presName="Name0" presStyleCnt="0">
        <dgm:presLayoutVars>
          <dgm:dir/>
          <dgm:resizeHandles val="exact"/>
        </dgm:presLayoutVars>
      </dgm:prSet>
      <dgm:spPr/>
    </dgm:pt>
    <dgm:pt modelId="{C8B25D97-C506-47F1-B24A-89E66B1467E5}" type="pres">
      <dgm:prSet presAssocID="{1AB9979F-1575-47C6-A4B8-778F5F3B99BF}" presName="node" presStyleLbl="node1" presStyleIdx="0" presStyleCnt="3">
        <dgm:presLayoutVars>
          <dgm:bulletEnabled val="1"/>
        </dgm:presLayoutVars>
      </dgm:prSet>
      <dgm:spPr/>
    </dgm:pt>
    <dgm:pt modelId="{496C4F25-CAB3-4721-BDB1-1C4F4D3CC499}" type="pres">
      <dgm:prSet presAssocID="{7E804C34-D39C-4940-9E21-235418AADAE0}" presName="sibTrans" presStyleCnt="0"/>
      <dgm:spPr/>
    </dgm:pt>
    <dgm:pt modelId="{10963ABE-B4B2-403C-9CD7-C349698120D4}" type="pres">
      <dgm:prSet presAssocID="{599B20B2-F50E-419E-A44C-07C362A16CA2}" presName="node" presStyleLbl="node1" presStyleIdx="1" presStyleCnt="3">
        <dgm:presLayoutVars>
          <dgm:bulletEnabled val="1"/>
        </dgm:presLayoutVars>
      </dgm:prSet>
      <dgm:spPr/>
    </dgm:pt>
    <dgm:pt modelId="{8947EF39-DCC7-4798-ACC2-011034C3F6FE}" type="pres">
      <dgm:prSet presAssocID="{E61EF825-5041-4A59-A15E-3CBDEAE41FA4}" presName="sibTrans" presStyleCnt="0"/>
      <dgm:spPr/>
    </dgm:pt>
    <dgm:pt modelId="{C1B9823A-9275-4341-BA6C-7863CFD91689}" type="pres">
      <dgm:prSet presAssocID="{9442A2A6-B9BA-4D2D-AB18-4DC0567BBD0D}" presName="node" presStyleLbl="node1" presStyleIdx="2" presStyleCnt="3">
        <dgm:presLayoutVars>
          <dgm:bulletEnabled val="1"/>
        </dgm:presLayoutVars>
      </dgm:prSet>
      <dgm:spPr/>
    </dgm:pt>
  </dgm:ptLst>
  <dgm:cxnLst>
    <dgm:cxn modelId="{BA38B230-45FE-4BAA-926F-D3EEC310E2EB}" type="presOf" srcId="{9442A2A6-B9BA-4D2D-AB18-4DC0567BBD0D}" destId="{C1B9823A-9275-4341-BA6C-7863CFD91689}" srcOrd="0" destOrd="0" presId="urn:microsoft.com/office/officeart/2005/8/layout/hList6"/>
    <dgm:cxn modelId="{A64E035B-3F5E-4C5E-B781-F8C0FA565797}" type="presOf" srcId="{2FBAB31C-5429-44F3-B55D-50ADE6254919}" destId="{3576E551-9DFF-4911-9CAB-96BB0E8F648B}" srcOrd="0" destOrd="0" presId="urn:microsoft.com/office/officeart/2005/8/layout/hList6"/>
    <dgm:cxn modelId="{7C5C1F90-8EEE-4AC4-86A1-99B48DF703A7}" type="presOf" srcId="{599B20B2-F50E-419E-A44C-07C362A16CA2}" destId="{10963ABE-B4B2-403C-9CD7-C349698120D4}" srcOrd="0" destOrd="0" presId="urn:microsoft.com/office/officeart/2005/8/layout/hList6"/>
    <dgm:cxn modelId="{6B93B6A1-21C6-4CE8-BF5E-019B5A1F6BCC}" srcId="{2FBAB31C-5429-44F3-B55D-50ADE6254919}" destId="{9442A2A6-B9BA-4D2D-AB18-4DC0567BBD0D}" srcOrd="2" destOrd="0" parTransId="{15EEC463-1F0C-4B99-A5C0-AD1CFD028650}" sibTransId="{902CC84E-9FE1-4161-98C4-F08A1481E194}"/>
    <dgm:cxn modelId="{1DE711C1-4989-41C6-8894-2260B6E597A7}" srcId="{2FBAB31C-5429-44F3-B55D-50ADE6254919}" destId="{599B20B2-F50E-419E-A44C-07C362A16CA2}" srcOrd="1" destOrd="0" parTransId="{77B7739A-C99C-4098-8EC2-CEF703CC6723}" sibTransId="{E61EF825-5041-4A59-A15E-3CBDEAE41FA4}"/>
    <dgm:cxn modelId="{D26E31C2-7FD5-4575-B6C5-ADB60756335E}" type="presOf" srcId="{1AB9979F-1575-47C6-A4B8-778F5F3B99BF}" destId="{C8B25D97-C506-47F1-B24A-89E66B1467E5}" srcOrd="0" destOrd="0" presId="urn:microsoft.com/office/officeart/2005/8/layout/hList6"/>
    <dgm:cxn modelId="{9692F4C9-3E37-447F-B4A9-048ADB44C9DF}" srcId="{2FBAB31C-5429-44F3-B55D-50ADE6254919}" destId="{1AB9979F-1575-47C6-A4B8-778F5F3B99BF}" srcOrd="0" destOrd="0" parTransId="{1FDABEFD-508C-400E-BE72-937849A97C8E}" sibTransId="{7E804C34-D39C-4940-9E21-235418AADAE0}"/>
    <dgm:cxn modelId="{74E52289-899E-491B-B190-3933E9CD3E4A}" type="presParOf" srcId="{3576E551-9DFF-4911-9CAB-96BB0E8F648B}" destId="{C8B25D97-C506-47F1-B24A-89E66B1467E5}" srcOrd="0" destOrd="0" presId="urn:microsoft.com/office/officeart/2005/8/layout/hList6"/>
    <dgm:cxn modelId="{AC6A832D-594A-431A-BB10-C45BCE90A709}" type="presParOf" srcId="{3576E551-9DFF-4911-9CAB-96BB0E8F648B}" destId="{496C4F25-CAB3-4721-BDB1-1C4F4D3CC499}" srcOrd="1" destOrd="0" presId="urn:microsoft.com/office/officeart/2005/8/layout/hList6"/>
    <dgm:cxn modelId="{DB235C56-586A-4614-BA20-8F42A8189930}" type="presParOf" srcId="{3576E551-9DFF-4911-9CAB-96BB0E8F648B}" destId="{10963ABE-B4B2-403C-9CD7-C349698120D4}" srcOrd="2" destOrd="0" presId="urn:microsoft.com/office/officeart/2005/8/layout/hList6"/>
    <dgm:cxn modelId="{66364E80-4654-4297-BDA1-50718C5ECF7A}" type="presParOf" srcId="{3576E551-9DFF-4911-9CAB-96BB0E8F648B}" destId="{8947EF39-DCC7-4798-ACC2-011034C3F6FE}" srcOrd="3" destOrd="0" presId="urn:microsoft.com/office/officeart/2005/8/layout/hList6"/>
    <dgm:cxn modelId="{3FB29FA0-1E96-49A5-AF04-5808429A9E8D}" type="presParOf" srcId="{3576E551-9DFF-4911-9CAB-96BB0E8F648B}" destId="{C1B9823A-9275-4341-BA6C-7863CFD91689}"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6A3E98-9F88-49F3-ADEE-4551D51B1F0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A30DC01-5C70-46EB-BC48-D070C8ABAD5B}">
      <dgm:prSet custT="1"/>
      <dgm:spPr/>
      <dgm:t>
        <a:bodyPr/>
        <a:lstStyle/>
        <a:p>
          <a:r>
            <a:rPr lang="en-GB" sz="2000" b="0" i="0"/>
            <a:t>Good communication skills between collegues and departments</a:t>
          </a:r>
          <a:endParaRPr lang="en-US" sz="2000"/>
        </a:p>
      </dgm:t>
    </dgm:pt>
    <dgm:pt modelId="{C0C2B51C-6EBE-430B-8212-4BA69D6DC912}" type="parTrans" cxnId="{26D5AA76-C0AE-4B56-B26A-5892BAB589FC}">
      <dgm:prSet/>
      <dgm:spPr/>
      <dgm:t>
        <a:bodyPr/>
        <a:lstStyle/>
        <a:p>
          <a:endParaRPr lang="en-US"/>
        </a:p>
      </dgm:t>
    </dgm:pt>
    <dgm:pt modelId="{95A2FE3B-C8F1-4F45-9489-465528E6EE64}" type="sibTrans" cxnId="{26D5AA76-C0AE-4B56-B26A-5892BAB589FC}">
      <dgm:prSet/>
      <dgm:spPr/>
      <dgm:t>
        <a:bodyPr/>
        <a:lstStyle/>
        <a:p>
          <a:endParaRPr lang="en-US"/>
        </a:p>
      </dgm:t>
    </dgm:pt>
    <dgm:pt modelId="{B7DDD29A-DD7C-48D0-8EF9-BF688DEC5B5D}">
      <dgm:prSet custT="1"/>
      <dgm:spPr/>
      <dgm:t>
        <a:bodyPr/>
        <a:lstStyle/>
        <a:p>
          <a:r>
            <a:rPr lang="en-GB" sz="2000" b="0" i="0" dirty="0"/>
            <a:t>Trainings related to task and time management</a:t>
          </a:r>
          <a:endParaRPr lang="en-US" sz="2000" dirty="0"/>
        </a:p>
      </dgm:t>
    </dgm:pt>
    <dgm:pt modelId="{13A85CD3-336B-4AC4-81C8-7B10A2409CB1}" type="parTrans" cxnId="{4C095F49-3538-47F1-A625-61064C95C3D3}">
      <dgm:prSet/>
      <dgm:spPr/>
      <dgm:t>
        <a:bodyPr/>
        <a:lstStyle/>
        <a:p>
          <a:endParaRPr lang="en-US"/>
        </a:p>
      </dgm:t>
    </dgm:pt>
    <dgm:pt modelId="{2452BFE5-F8EB-4B10-9777-3B70FAC1E931}" type="sibTrans" cxnId="{4C095F49-3538-47F1-A625-61064C95C3D3}">
      <dgm:prSet/>
      <dgm:spPr/>
      <dgm:t>
        <a:bodyPr/>
        <a:lstStyle/>
        <a:p>
          <a:endParaRPr lang="en-US"/>
        </a:p>
      </dgm:t>
    </dgm:pt>
    <dgm:pt modelId="{75D0A6C7-F03D-4CA8-AC59-2C9A8A9D9893}">
      <dgm:prSet custT="1"/>
      <dgm:spPr/>
      <dgm:t>
        <a:bodyPr/>
        <a:lstStyle/>
        <a:p>
          <a:r>
            <a:rPr lang="en-GB" sz="2000" b="0" i="0"/>
            <a:t>Teambuilding activities</a:t>
          </a:r>
          <a:endParaRPr lang="en-US" sz="2000"/>
        </a:p>
      </dgm:t>
    </dgm:pt>
    <dgm:pt modelId="{3617C7CE-DFF8-4A94-ADE5-82591C55D371}" type="parTrans" cxnId="{6620DAA6-8A49-43D0-90B8-F5927528F4CC}">
      <dgm:prSet/>
      <dgm:spPr/>
      <dgm:t>
        <a:bodyPr/>
        <a:lstStyle/>
        <a:p>
          <a:endParaRPr lang="en-US"/>
        </a:p>
      </dgm:t>
    </dgm:pt>
    <dgm:pt modelId="{A072B473-3FB5-463B-BA35-DC5466A9B4C6}" type="sibTrans" cxnId="{6620DAA6-8A49-43D0-90B8-F5927528F4CC}">
      <dgm:prSet/>
      <dgm:spPr/>
      <dgm:t>
        <a:bodyPr/>
        <a:lstStyle/>
        <a:p>
          <a:endParaRPr lang="en-US"/>
        </a:p>
      </dgm:t>
    </dgm:pt>
    <dgm:pt modelId="{5DC304DF-858D-4177-A6A6-4EBA46DDB1C8}">
      <dgm:prSet custT="1"/>
      <dgm:spPr/>
      <dgm:t>
        <a:bodyPr/>
        <a:lstStyle/>
        <a:p>
          <a:r>
            <a:rPr lang="en-GB" sz="2000" b="0" i="0"/>
            <a:t>Ergonomic workspace, which does not cause physical discomfort</a:t>
          </a:r>
          <a:endParaRPr lang="en-US" sz="2000"/>
        </a:p>
      </dgm:t>
    </dgm:pt>
    <dgm:pt modelId="{B7ECA315-4BEE-4DFA-9CF9-9B19A76B9C91}" type="parTrans" cxnId="{DD4C3D7F-7699-446F-B620-4C09500A42B2}">
      <dgm:prSet/>
      <dgm:spPr/>
      <dgm:t>
        <a:bodyPr/>
        <a:lstStyle/>
        <a:p>
          <a:endParaRPr lang="en-US"/>
        </a:p>
      </dgm:t>
    </dgm:pt>
    <dgm:pt modelId="{3A16E8C9-701C-43EC-80A2-BEFFC6557D90}" type="sibTrans" cxnId="{DD4C3D7F-7699-446F-B620-4C09500A42B2}">
      <dgm:prSet/>
      <dgm:spPr/>
      <dgm:t>
        <a:bodyPr/>
        <a:lstStyle/>
        <a:p>
          <a:endParaRPr lang="en-US"/>
        </a:p>
      </dgm:t>
    </dgm:pt>
    <dgm:pt modelId="{802D370C-6399-46DC-B319-0830B2D18D56}">
      <dgm:prSet custT="1"/>
      <dgm:spPr/>
      <dgm:t>
        <a:bodyPr/>
        <a:lstStyle/>
        <a:p>
          <a:r>
            <a:rPr lang="en-GB" sz="2000" b="0" i="0"/>
            <a:t>Labour reforms </a:t>
          </a:r>
          <a:endParaRPr lang="en-US" sz="2000"/>
        </a:p>
      </dgm:t>
    </dgm:pt>
    <dgm:pt modelId="{6F2F09AB-A1BE-4615-A398-C9DF0B8015EA}" type="parTrans" cxnId="{1E8CCFEB-C327-4D80-88BD-C7E91E6C4BAD}">
      <dgm:prSet/>
      <dgm:spPr/>
      <dgm:t>
        <a:bodyPr/>
        <a:lstStyle/>
        <a:p>
          <a:endParaRPr lang="en-US"/>
        </a:p>
      </dgm:t>
    </dgm:pt>
    <dgm:pt modelId="{473EB211-E4FE-4EFC-96DE-9F6D785C918A}" type="sibTrans" cxnId="{1E8CCFEB-C327-4D80-88BD-C7E91E6C4BAD}">
      <dgm:prSet/>
      <dgm:spPr/>
      <dgm:t>
        <a:bodyPr/>
        <a:lstStyle/>
        <a:p>
          <a:endParaRPr lang="en-US"/>
        </a:p>
      </dgm:t>
    </dgm:pt>
    <dgm:pt modelId="{3C2E47CC-EE83-4FAE-8409-FE80791AFE0F}">
      <dgm:prSet custT="1"/>
      <dgm:spPr/>
      <dgm:t>
        <a:bodyPr/>
        <a:lstStyle/>
        <a:p>
          <a:r>
            <a:rPr lang="en-GB" sz="2000" b="0" i="0"/>
            <a:t>Flexible work schedules</a:t>
          </a:r>
          <a:endParaRPr lang="en-US" sz="2000"/>
        </a:p>
      </dgm:t>
    </dgm:pt>
    <dgm:pt modelId="{276960A9-ECA4-4389-9ED4-4DECE902DFE0}" type="parTrans" cxnId="{C91E9DC2-98B6-4F08-B4C6-B731F49A0E5C}">
      <dgm:prSet/>
      <dgm:spPr/>
      <dgm:t>
        <a:bodyPr/>
        <a:lstStyle/>
        <a:p>
          <a:endParaRPr lang="en-US"/>
        </a:p>
      </dgm:t>
    </dgm:pt>
    <dgm:pt modelId="{6DF827E0-F388-4F9A-99A5-242417D184E8}" type="sibTrans" cxnId="{C91E9DC2-98B6-4F08-B4C6-B731F49A0E5C}">
      <dgm:prSet/>
      <dgm:spPr/>
      <dgm:t>
        <a:bodyPr/>
        <a:lstStyle/>
        <a:p>
          <a:endParaRPr lang="en-US"/>
        </a:p>
      </dgm:t>
    </dgm:pt>
    <dgm:pt modelId="{0AE1B7BA-065E-413C-A2CE-E7E3B21F7A46}">
      <dgm:prSet custT="1"/>
      <dgm:spPr/>
      <dgm:t>
        <a:bodyPr/>
        <a:lstStyle/>
        <a:p>
          <a:r>
            <a:rPr lang="en-GB" sz="2000" b="0" i="0" dirty="0"/>
            <a:t>Measures to combat harassment and discrimination</a:t>
          </a:r>
          <a:endParaRPr lang="en-US" sz="2000" dirty="0"/>
        </a:p>
      </dgm:t>
    </dgm:pt>
    <dgm:pt modelId="{4F4847D7-6976-4ED5-A62E-811A3970C68D}" type="parTrans" cxnId="{F4F19EFE-3272-493C-A333-19FF3BB3F0EA}">
      <dgm:prSet/>
      <dgm:spPr/>
      <dgm:t>
        <a:bodyPr/>
        <a:lstStyle/>
        <a:p>
          <a:endParaRPr lang="en-US"/>
        </a:p>
      </dgm:t>
    </dgm:pt>
    <dgm:pt modelId="{02B89D1C-5670-40A0-B9B3-B38AB3B0A7DB}" type="sibTrans" cxnId="{F4F19EFE-3272-493C-A333-19FF3BB3F0EA}">
      <dgm:prSet/>
      <dgm:spPr/>
      <dgm:t>
        <a:bodyPr/>
        <a:lstStyle/>
        <a:p>
          <a:endParaRPr lang="en-US"/>
        </a:p>
      </dgm:t>
    </dgm:pt>
    <dgm:pt modelId="{AE6FB374-7023-4E22-9587-AAD13595E065}">
      <dgm:prSet custT="1"/>
      <dgm:spPr/>
      <dgm:t>
        <a:bodyPr/>
        <a:lstStyle/>
        <a:p>
          <a:r>
            <a:rPr lang="en-GB" sz="2000" b="0" i="0"/>
            <a:t>Planning out any upcoming stressful days or events – do to-do list</a:t>
          </a:r>
          <a:endParaRPr lang="en-US" sz="2000"/>
        </a:p>
      </dgm:t>
    </dgm:pt>
    <dgm:pt modelId="{A4EDB8C0-8AE8-4CA3-B174-25AD16C6D4E6}" type="parTrans" cxnId="{24857A3A-4999-4FC6-8122-C327DAF3236A}">
      <dgm:prSet/>
      <dgm:spPr/>
      <dgm:t>
        <a:bodyPr/>
        <a:lstStyle/>
        <a:p>
          <a:endParaRPr lang="en-US"/>
        </a:p>
      </dgm:t>
    </dgm:pt>
    <dgm:pt modelId="{AB6B0210-98BE-408D-821F-F6908C18BEA0}" type="sibTrans" cxnId="{24857A3A-4999-4FC6-8122-C327DAF3236A}">
      <dgm:prSet/>
      <dgm:spPr/>
      <dgm:t>
        <a:bodyPr/>
        <a:lstStyle/>
        <a:p>
          <a:endParaRPr lang="en-US"/>
        </a:p>
      </dgm:t>
    </dgm:pt>
    <dgm:pt modelId="{3E295F40-3859-48D3-9041-347C8FF2324E}">
      <dgm:prSet custT="1"/>
      <dgm:spPr/>
      <dgm:t>
        <a:bodyPr/>
        <a:lstStyle/>
        <a:p>
          <a:r>
            <a:rPr lang="en-GB" sz="2000" b="0" i="0"/>
            <a:t>Improve your lifestyle</a:t>
          </a:r>
          <a:endParaRPr lang="en-US" sz="2000"/>
        </a:p>
      </dgm:t>
    </dgm:pt>
    <dgm:pt modelId="{AB1D1469-7943-4335-BC00-3979C73355AF}" type="parTrans" cxnId="{2C943E0B-22E9-4AA2-9D0E-02DAB8CA07EB}">
      <dgm:prSet/>
      <dgm:spPr/>
      <dgm:t>
        <a:bodyPr/>
        <a:lstStyle/>
        <a:p>
          <a:endParaRPr lang="en-US"/>
        </a:p>
      </dgm:t>
    </dgm:pt>
    <dgm:pt modelId="{EFDCB512-8521-4C4B-A7B6-BFFAC4F3A49D}" type="sibTrans" cxnId="{2C943E0B-22E9-4AA2-9D0E-02DAB8CA07EB}">
      <dgm:prSet/>
      <dgm:spPr/>
      <dgm:t>
        <a:bodyPr/>
        <a:lstStyle/>
        <a:p>
          <a:endParaRPr lang="en-US"/>
        </a:p>
      </dgm:t>
    </dgm:pt>
    <dgm:pt modelId="{05288FC0-244B-4058-99A5-D8D8CC7B1E7B}" type="pres">
      <dgm:prSet presAssocID="{896A3E98-9F88-49F3-ADEE-4551D51B1F05}" presName="linear" presStyleCnt="0">
        <dgm:presLayoutVars>
          <dgm:animLvl val="lvl"/>
          <dgm:resizeHandles val="exact"/>
        </dgm:presLayoutVars>
      </dgm:prSet>
      <dgm:spPr/>
    </dgm:pt>
    <dgm:pt modelId="{089ED3B3-28B3-459F-BCA1-56FD4BD0E465}" type="pres">
      <dgm:prSet presAssocID="{4A30DC01-5C70-46EB-BC48-D070C8ABAD5B}" presName="parentText" presStyleLbl="node1" presStyleIdx="0" presStyleCnt="9">
        <dgm:presLayoutVars>
          <dgm:chMax val="0"/>
          <dgm:bulletEnabled val="1"/>
        </dgm:presLayoutVars>
      </dgm:prSet>
      <dgm:spPr/>
    </dgm:pt>
    <dgm:pt modelId="{25B79DD0-9653-4FA8-96B8-67544A482BBC}" type="pres">
      <dgm:prSet presAssocID="{95A2FE3B-C8F1-4F45-9489-465528E6EE64}" presName="spacer" presStyleCnt="0"/>
      <dgm:spPr/>
    </dgm:pt>
    <dgm:pt modelId="{AEF19CE2-9D2F-403A-9630-BB6B4C484C32}" type="pres">
      <dgm:prSet presAssocID="{B7DDD29A-DD7C-48D0-8EF9-BF688DEC5B5D}" presName="parentText" presStyleLbl="node1" presStyleIdx="1" presStyleCnt="9">
        <dgm:presLayoutVars>
          <dgm:chMax val="0"/>
          <dgm:bulletEnabled val="1"/>
        </dgm:presLayoutVars>
      </dgm:prSet>
      <dgm:spPr/>
    </dgm:pt>
    <dgm:pt modelId="{74C8320A-775F-4CFB-AE98-6C2F5226E619}" type="pres">
      <dgm:prSet presAssocID="{2452BFE5-F8EB-4B10-9777-3B70FAC1E931}" presName="spacer" presStyleCnt="0"/>
      <dgm:spPr/>
    </dgm:pt>
    <dgm:pt modelId="{9EE14E2A-8653-4A05-9B6E-8EDC0AB4CC43}" type="pres">
      <dgm:prSet presAssocID="{75D0A6C7-F03D-4CA8-AC59-2C9A8A9D9893}" presName="parentText" presStyleLbl="node1" presStyleIdx="2" presStyleCnt="9">
        <dgm:presLayoutVars>
          <dgm:chMax val="0"/>
          <dgm:bulletEnabled val="1"/>
        </dgm:presLayoutVars>
      </dgm:prSet>
      <dgm:spPr/>
    </dgm:pt>
    <dgm:pt modelId="{CE5EEAD1-8CB6-4C6C-A674-27E0510D4F25}" type="pres">
      <dgm:prSet presAssocID="{A072B473-3FB5-463B-BA35-DC5466A9B4C6}" presName="spacer" presStyleCnt="0"/>
      <dgm:spPr/>
    </dgm:pt>
    <dgm:pt modelId="{19CE5E35-58B2-42AC-881C-062E682283CE}" type="pres">
      <dgm:prSet presAssocID="{5DC304DF-858D-4177-A6A6-4EBA46DDB1C8}" presName="parentText" presStyleLbl="node1" presStyleIdx="3" presStyleCnt="9">
        <dgm:presLayoutVars>
          <dgm:chMax val="0"/>
          <dgm:bulletEnabled val="1"/>
        </dgm:presLayoutVars>
      </dgm:prSet>
      <dgm:spPr/>
    </dgm:pt>
    <dgm:pt modelId="{B2495600-35FB-4EE6-AF80-93EDBD8AC681}" type="pres">
      <dgm:prSet presAssocID="{3A16E8C9-701C-43EC-80A2-BEFFC6557D90}" presName="spacer" presStyleCnt="0"/>
      <dgm:spPr/>
    </dgm:pt>
    <dgm:pt modelId="{C70113AB-8F5E-4E42-B2F5-BF1C5057FA81}" type="pres">
      <dgm:prSet presAssocID="{802D370C-6399-46DC-B319-0830B2D18D56}" presName="parentText" presStyleLbl="node1" presStyleIdx="4" presStyleCnt="9">
        <dgm:presLayoutVars>
          <dgm:chMax val="0"/>
          <dgm:bulletEnabled val="1"/>
        </dgm:presLayoutVars>
      </dgm:prSet>
      <dgm:spPr/>
    </dgm:pt>
    <dgm:pt modelId="{02204686-70E2-4E04-A1F3-784C1616D608}" type="pres">
      <dgm:prSet presAssocID="{473EB211-E4FE-4EFC-96DE-9F6D785C918A}" presName="spacer" presStyleCnt="0"/>
      <dgm:spPr/>
    </dgm:pt>
    <dgm:pt modelId="{27CDB7AC-0B67-4609-8832-830B212FF661}" type="pres">
      <dgm:prSet presAssocID="{3C2E47CC-EE83-4FAE-8409-FE80791AFE0F}" presName="parentText" presStyleLbl="node1" presStyleIdx="5" presStyleCnt="9">
        <dgm:presLayoutVars>
          <dgm:chMax val="0"/>
          <dgm:bulletEnabled val="1"/>
        </dgm:presLayoutVars>
      </dgm:prSet>
      <dgm:spPr/>
    </dgm:pt>
    <dgm:pt modelId="{DE3050CE-529B-4D37-9A10-5C150C083F53}" type="pres">
      <dgm:prSet presAssocID="{6DF827E0-F388-4F9A-99A5-242417D184E8}" presName="spacer" presStyleCnt="0"/>
      <dgm:spPr/>
    </dgm:pt>
    <dgm:pt modelId="{76DDA31B-1C4C-495E-9467-6C16349B7607}" type="pres">
      <dgm:prSet presAssocID="{0AE1B7BA-065E-413C-A2CE-E7E3B21F7A46}" presName="parentText" presStyleLbl="node1" presStyleIdx="6" presStyleCnt="9">
        <dgm:presLayoutVars>
          <dgm:chMax val="0"/>
          <dgm:bulletEnabled val="1"/>
        </dgm:presLayoutVars>
      </dgm:prSet>
      <dgm:spPr/>
    </dgm:pt>
    <dgm:pt modelId="{8077BA3E-C54C-4215-B9EB-91DB244506F5}" type="pres">
      <dgm:prSet presAssocID="{02B89D1C-5670-40A0-B9B3-B38AB3B0A7DB}" presName="spacer" presStyleCnt="0"/>
      <dgm:spPr/>
    </dgm:pt>
    <dgm:pt modelId="{3100DEBE-2C52-4869-B3EF-B1F0DE686526}" type="pres">
      <dgm:prSet presAssocID="{AE6FB374-7023-4E22-9587-AAD13595E065}" presName="parentText" presStyleLbl="node1" presStyleIdx="7" presStyleCnt="9">
        <dgm:presLayoutVars>
          <dgm:chMax val="0"/>
          <dgm:bulletEnabled val="1"/>
        </dgm:presLayoutVars>
      </dgm:prSet>
      <dgm:spPr/>
    </dgm:pt>
    <dgm:pt modelId="{5C465C98-ECA0-4551-9C15-2C1EE2B869FE}" type="pres">
      <dgm:prSet presAssocID="{AB6B0210-98BE-408D-821F-F6908C18BEA0}" presName="spacer" presStyleCnt="0"/>
      <dgm:spPr/>
    </dgm:pt>
    <dgm:pt modelId="{3F79B400-0F53-454D-8CB0-3140A45B0F72}" type="pres">
      <dgm:prSet presAssocID="{3E295F40-3859-48D3-9041-347C8FF2324E}" presName="parentText" presStyleLbl="node1" presStyleIdx="8" presStyleCnt="9">
        <dgm:presLayoutVars>
          <dgm:chMax val="0"/>
          <dgm:bulletEnabled val="1"/>
        </dgm:presLayoutVars>
      </dgm:prSet>
      <dgm:spPr/>
    </dgm:pt>
  </dgm:ptLst>
  <dgm:cxnLst>
    <dgm:cxn modelId="{667F3905-E376-45D9-A8C2-4980824A3D58}" type="presOf" srcId="{3C2E47CC-EE83-4FAE-8409-FE80791AFE0F}" destId="{27CDB7AC-0B67-4609-8832-830B212FF661}" srcOrd="0" destOrd="0" presId="urn:microsoft.com/office/officeart/2005/8/layout/vList2"/>
    <dgm:cxn modelId="{2C943E0B-22E9-4AA2-9D0E-02DAB8CA07EB}" srcId="{896A3E98-9F88-49F3-ADEE-4551D51B1F05}" destId="{3E295F40-3859-48D3-9041-347C8FF2324E}" srcOrd="8" destOrd="0" parTransId="{AB1D1469-7943-4335-BC00-3979C73355AF}" sibTransId="{EFDCB512-8521-4C4B-A7B6-BFFAC4F3A49D}"/>
    <dgm:cxn modelId="{876DE10C-F5D0-430E-B273-17B3477A4BD7}" type="presOf" srcId="{75D0A6C7-F03D-4CA8-AC59-2C9A8A9D9893}" destId="{9EE14E2A-8653-4A05-9B6E-8EDC0AB4CC43}" srcOrd="0" destOrd="0" presId="urn:microsoft.com/office/officeart/2005/8/layout/vList2"/>
    <dgm:cxn modelId="{70DF7824-3C1E-43DA-8097-379E3707C760}" type="presOf" srcId="{5DC304DF-858D-4177-A6A6-4EBA46DDB1C8}" destId="{19CE5E35-58B2-42AC-881C-062E682283CE}" srcOrd="0" destOrd="0" presId="urn:microsoft.com/office/officeart/2005/8/layout/vList2"/>
    <dgm:cxn modelId="{C100112B-7054-4ADE-917F-DBF7F0B845F1}" type="presOf" srcId="{896A3E98-9F88-49F3-ADEE-4551D51B1F05}" destId="{05288FC0-244B-4058-99A5-D8D8CC7B1E7B}" srcOrd="0" destOrd="0" presId="urn:microsoft.com/office/officeart/2005/8/layout/vList2"/>
    <dgm:cxn modelId="{24857A3A-4999-4FC6-8122-C327DAF3236A}" srcId="{896A3E98-9F88-49F3-ADEE-4551D51B1F05}" destId="{AE6FB374-7023-4E22-9587-AAD13595E065}" srcOrd="7" destOrd="0" parTransId="{A4EDB8C0-8AE8-4CA3-B174-25AD16C6D4E6}" sibTransId="{AB6B0210-98BE-408D-821F-F6908C18BEA0}"/>
    <dgm:cxn modelId="{4C095F49-3538-47F1-A625-61064C95C3D3}" srcId="{896A3E98-9F88-49F3-ADEE-4551D51B1F05}" destId="{B7DDD29A-DD7C-48D0-8EF9-BF688DEC5B5D}" srcOrd="1" destOrd="0" parTransId="{13A85CD3-336B-4AC4-81C8-7B10A2409CB1}" sibTransId="{2452BFE5-F8EB-4B10-9777-3B70FAC1E931}"/>
    <dgm:cxn modelId="{84C9436A-3A2D-4EE4-826C-05C85CBF1238}" type="presOf" srcId="{B7DDD29A-DD7C-48D0-8EF9-BF688DEC5B5D}" destId="{AEF19CE2-9D2F-403A-9630-BB6B4C484C32}" srcOrd="0" destOrd="0" presId="urn:microsoft.com/office/officeart/2005/8/layout/vList2"/>
    <dgm:cxn modelId="{743A2C76-9293-4593-B97C-E7DB26E0983D}" type="presOf" srcId="{0AE1B7BA-065E-413C-A2CE-E7E3B21F7A46}" destId="{76DDA31B-1C4C-495E-9467-6C16349B7607}" srcOrd="0" destOrd="0" presId="urn:microsoft.com/office/officeart/2005/8/layout/vList2"/>
    <dgm:cxn modelId="{26D5AA76-C0AE-4B56-B26A-5892BAB589FC}" srcId="{896A3E98-9F88-49F3-ADEE-4551D51B1F05}" destId="{4A30DC01-5C70-46EB-BC48-D070C8ABAD5B}" srcOrd="0" destOrd="0" parTransId="{C0C2B51C-6EBE-430B-8212-4BA69D6DC912}" sibTransId="{95A2FE3B-C8F1-4F45-9489-465528E6EE64}"/>
    <dgm:cxn modelId="{C7BEC478-76C6-4A21-AB20-A790DF47FC8A}" type="presOf" srcId="{802D370C-6399-46DC-B319-0830B2D18D56}" destId="{C70113AB-8F5E-4E42-B2F5-BF1C5057FA81}" srcOrd="0" destOrd="0" presId="urn:microsoft.com/office/officeart/2005/8/layout/vList2"/>
    <dgm:cxn modelId="{DD4C3D7F-7699-446F-B620-4C09500A42B2}" srcId="{896A3E98-9F88-49F3-ADEE-4551D51B1F05}" destId="{5DC304DF-858D-4177-A6A6-4EBA46DDB1C8}" srcOrd="3" destOrd="0" parTransId="{B7ECA315-4BEE-4DFA-9CF9-9B19A76B9C91}" sibTransId="{3A16E8C9-701C-43EC-80A2-BEFFC6557D90}"/>
    <dgm:cxn modelId="{BAFA6697-909E-4A59-A5D8-AC0AA73E8356}" type="presOf" srcId="{4A30DC01-5C70-46EB-BC48-D070C8ABAD5B}" destId="{089ED3B3-28B3-459F-BCA1-56FD4BD0E465}" srcOrd="0" destOrd="0" presId="urn:microsoft.com/office/officeart/2005/8/layout/vList2"/>
    <dgm:cxn modelId="{6620DAA6-8A49-43D0-90B8-F5927528F4CC}" srcId="{896A3E98-9F88-49F3-ADEE-4551D51B1F05}" destId="{75D0A6C7-F03D-4CA8-AC59-2C9A8A9D9893}" srcOrd="2" destOrd="0" parTransId="{3617C7CE-DFF8-4A94-ADE5-82591C55D371}" sibTransId="{A072B473-3FB5-463B-BA35-DC5466A9B4C6}"/>
    <dgm:cxn modelId="{C91E9DC2-98B6-4F08-B4C6-B731F49A0E5C}" srcId="{896A3E98-9F88-49F3-ADEE-4551D51B1F05}" destId="{3C2E47CC-EE83-4FAE-8409-FE80791AFE0F}" srcOrd="5" destOrd="0" parTransId="{276960A9-ECA4-4389-9ED4-4DECE902DFE0}" sibTransId="{6DF827E0-F388-4F9A-99A5-242417D184E8}"/>
    <dgm:cxn modelId="{1E8CCFEB-C327-4D80-88BD-C7E91E6C4BAD}" srcId="{896A3E98-9F88-49F3-ADEE-4551D51B1F05}" destId="{802D370C-6399-46DC-B319-0830B2D18D56}" srcOrd="4" destOrd="0" parTransId="{6F2F09AB-A1BE-4615-A398-C9DF0B8015EA}" sibTransId="{473EB211-E4FE-4EFC-96DE-9F6D785C918A}"/>
    <dgm:cxn modelId="{112EBAF0-5169-4B18-A4BD-34932C4D2BA9}" type="presOf" srcId="{3E295F40-3859-48D3-9041-347C8FF2324E}" destId="{3F79B400-0F53-454D-8CB0-3140A45B0F72}" srcOrd="0" destOrd="0" presId="urn:microsoft.com/office/officeart/2005/8/layout/vList2"/>
    <dgm:cxn modelId="{9787CBFB-1938-4F9D-8F9A-2CC3BD1F2BD7}" type="presOf" srcId="{AE6FB374-7023-4E22-9587-AAD13595E065}" destId="{3100DEBE-2C52-4869-B3EF-B1F0DE686526}" srcOrd="0" destOrd="0" presId="urn:microsoft.com/office/officeart/2005/8/layout/vList2"/>
    <dgm:cxn modelId="{F4F19EFE-3272-493C-A333-19FF3BB3F0EA}" srcId="{896A3E98-9F88-49F3-ADEE-4551D51B1F05}" destId="{0AE1B7BA-065E-413C-A2CE-E7E3B21F7A46}" srcOrd="6" destOrd="0" parTransId="{4F4847D7-6976-4ED5-A62E-811A3970C68D}" sibTransId="{02B89D1C-5670-40A0-B9B3-B38AB3B0A7DB}"/>
    <dgm:cxn modelId="{723B6E0F-D2A1-4335-A7CE-09861355CA3A}" type="presParOf" srcId="{05288FC0-244B-4058-99A5-D8D8CC7B1E7B}" destId="{089ED3B3-28B3-459F-BCA1-56FD4BD0E465}" srcOrd="0" destOrd="0" presId="urn:microsoft.com/office/officeart/2005/8/layout/vList2"/>
    <dgm:cxn modelId="{B2BD9CF5-FB87-4FD5-B9B6-7F40BB91F654}" type="presParOf" srcId="{05288FC0-244B-4058-99A5-D8D8CC7B1E7B}" destId="{25B79DD0-9653-4FA8-96B8-67544A482BBC}" srcOrd="1" destOrd="0" presId="urn:microsoft.com/office/officeart/2005/8/layout/vList2"/>
    <dgm:cxn modelId="{064E584D-C4F3-4F61-8CAF-2F6548723BF4}" type="presParOf" srcId="{05288FC0-244B-4058-99A5-D8D8CC7B1E7B}" destId="{AEF19CE2-9D2F-403A-9630-BB6B4C484C32}" srcOrd="2" destOrd="0" presId="urn:microsoft.com/office/officeart/2005/8/layout/vList2"/>
    <dgm:cxn modelId="{858D0E48-0641-4804-9BF7-11AB0EB359C0}" type="presParOf" srcId="{05288FC0-244B-4058-99A5-D8D8CC7B1E7B}" destId="{74C8320A-775F-4CFB-AE98-6C2F5226E619}" srcOrd="3" destOrd="0" presId="urn:microsoft.com/office/officeart/2005/8/layout/vList2"/>
    <dgm:cxn modelId="{58E351D2-8B80-4585-9EC3-A4522E95E48C}" type="presParOf" srcId="{05288FC0-244B-4058-99A5-D8D8CC7B1E7B}" destId="{9EE14E2A-8653-4A05-9B6E-8EDC0AB4CC43}" srcOrd="4" destOrd="0" presId="urn:microsoft.com/office/officeart/2005/8/layout/vList2"/>
    <dgm:cxn modelId="{F22B79FF-0E8E-4E42-92CA-74C9BC098B9D}" type="presParOf" srcId="{05288FC0-244B-4058-99A5-D8D8CC7B1E7B}" destId="{CE5EEAD1-8CB6-4C6C-A674-27E0510D4F25}" srcOrd="5" destOrd="0" presId="urn:microsoft.com/office/officeart/2005/8/layout/vList2"/>
    <dgm:cxn modelId="{5DBA4F53-0E6E-404F-8DF3-A7D3A5E73773}" type="presParOf" srcId="{05288FC0-244B-4058-99A5-D8D8CC7B1E7B}" destId="{19CE5E35-58B2-42AC-881C-062E682283CE}" srcOrd="6" destOrd="0" presId="urn:microsoft.com/office/officeart/2005/8/layout/vList2"/>
    <dgm:cxn modelId="{17F76167-0C8E-4EAD-B0D3-86CF1297DE8E}" type="presParOf" srcId="{05288FC0-244B-4058-99A5-D8D8CC7B1E7B}" destId="{B2495600-35FB-4EE6-AF80-93EDBD8AC681}" srcOrd="7" destOrd="0" presId="urn:microsoft.com/office/officeart/2005/8/layout/vList2"/>
    <dgm:cxn modelId="{50C9B4B3-AC02-4FEF-A35A-0096FBB3CF93}" type="presParOf" srcId="{05288FC0-244B-4058-99A5-D8D8CC7B1E7B}" destId="{C70113AB-8F5E-4E42-B2F5-BF1C5057FA81}" srcOrd="8" destOrd="0" presId="urn:microsoft.com/office/officeart/2005/8/layout/vList2"/>
    <dgm:cxn modelId="{C1F4F4AD-34ED-466C-AEF5-CC6C399B5A74}" type="presParOf" srcId="{05288FC0-244B-4058-99A5-D8D8CC7B1E7B}" destId="{02204686-70E2-4E04-A1F3-784C1616D608}" srcOrd="9" destOrd="0" presId="urn:microsoft.com/office/officeart/2005/8/layout/vList2"/>
    <dgm:cxn modelId="{6364E0B5-9670-48D9-961C-908C95762192}" type="presParOf" srcId="{05288FC0-244B-4058-99A5-D8D8CC7B1E7B}" destId="{27CDB7AC-0B67-4609-8832-830B212FF661}" srcOrd="10" destOrd="0" presId="urn:microsoft.com/office/officeart/2005/8/layout/vList2"/>
    <dgm:cxn modelId="{B5B7B0EC-2D18-4887-8D8F-839E92D0123D}" type="presParOf" srcId="{05288FC0-244B-4058-99A5-D8D8CC7B1E7B}" destId="{DE3050CE-529B-4D37-9A10-5C150C083F53}" srcOrd="11" destOrd="0" presId="urn:microsoft.com/office/officeart/2005/8/layout/vList2"/>
    <dgm:cxn modelId="{C1B1BB53-1B46-46C2-802E-CC591769A322}" type="presParOf" srcId="{05288FC0-244B-4058-99A5-D8D8CC7B1E7B}" destId="{76DDA31B-1C4C-495E-9467-6C16349B7607}" srcOrd="12" destOrd="0" presId="urn:microsoft.com/office/officeart/2005/8/layout/vList2"/>
    <dgm:cxn modelId="{E9D64CF0-3A62-4D95-8231-FE13C9FC888E}" type="presParOf" srcId="{05288FC0-244B-4058-99A5-D8D8CC7B1E7B}" destId="{8077BA3E-C54C-4215-B9EB-91DB244506F5}" srcOrd="13" destOrd="0" presId="urn:microsoft.com/office/officeart/2005/8/layout/vList2"/>
    <dgm:cxn modelId="{FB66FC18-64F7-4184-BD32-92BE8D3B11E6}" type="presParOf" srcId="{05288FC0-244B-4058-99A5-D8D8CC7B1E7B}" destId="{3100DEBE-2C52-4869-B3EF-B1F0DE686526}" srcOrd="14" destOrd="0" presId="urn:microsoft.com/office/officeart/2005/8/layout/vList2"/>
    <dgm:cxn modelId="{FF84B0D2-C406-48BC-B75A-96C370EC175C}" type="presParOf" srcId="{05288FC0-244B-4058-99A5-D8D8CC7B1E7B}" destId="{5C465C98-ECA0-4551-9C15-2C1EE2B869FE}" srcOrd="15" destOrd="0" presId="urn:microsoft.com/office/officeart/2005/8/layout/vList2"/>
    <dgm:cxn modelId="{5AC360C7-C418-4A1D-8A1A-EB9BF11AD446}" type="presParOf" srcId="{05288FC0-244B-4058-99A5-D8D8CC7B1E7B}" destId="{3F79B400-0F53-454D-8CB0-3140A45B0F7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2AD05-A61F-4487-9ABF-98C20DF206D3}">
      <dsp:nvSpPr>
        <dsp:cNvPr id="0" name=""/>
        <dsp:cNvSpPr/>
      </dsp:nvSpPr>
      <dsp:spPr>
        <a:xfrm>
          <a:off x="0" y="0"/>
          <a:ext cx="5231928" cy="446936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0" i="0" kern="1200" dirty="0"/>
            <a:t>“The reaction people have to excessive demands or pressures, arising when people try to cope with tasks, responsibilities or other types of pressure connected with their job, but find difficulty, strain or worry in doing so.” (Health and Safety Executive, 2018)</a:t>
          </a:r>
          <a:endParaRPr lang="en-US" sz="2700" kern="1200" dirty="0"/>
        </a:p>
      </dsp:txBody>
      <dsp:txXfrm>
        <a:off x="218176" y="218176"/>
        <a:ext cx="4795576" cy="4033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03539-A7DD-439D-B2B0-053A2C258025}">
      <dsp:nvSpPr>
        <dsp:cNvPr id="0" name=""/>
        <dsp:cNvSpPr/>
      </dsp:nvSpPr>
      <dsp:spPr>
        <a:xfrm>
          <a:off x="0" y="0"/>
          <a:ext cx="4210755" cy="4210755"/>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E8EB9F-E8BC-47A7-9B38-A109F5A82C37}">
      <dsp:nvSpPr>
        <dsp:cNvPr id="0" name=""/>
        <dsp:cNvSpPr/>
      </dsp:nvSpPr>
      <dsp:spPr>
        <a:xfrm>
          <a:off x="2105377" y="0"/>
          <a:ext cx="7643118" cy="421075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t>Work environment</a:t>
          </a:r>
          <a:r>
            <a:rPr lang="en-GB" sz="2400" b="0" i="0" kern="1200" dirty="0"/>
            <a:t>: </a:t>
          </a:r>
          <a:r>
            <a:rPr lang="en-US" sz="2400" b="0" i="0" kern="1200" dirty="0"/>
            <a:t>conflicts between employees, competition, pressure from the administration, harassment, discrimination</a:t>
          </a:r>
          <a:endParaRPr lang="en-US" sz="2400" kern="1200" dirty="0"/>
        </a:p>
      </dsp:txBody>
      <dsp:txXfrm>
        <a:off x="2105377" y="0"/>
        <a:ext cx="7643118" cy="2000109"/>
      </dsp:txXfrm>
    </dsp:sp>
    <dsp:sp modelId="{0864B95D-30F5-4246-AAFF-1B5B739B5D84}">
      <dsp:nvSpPr>
        <dsp:cNvPr id="0" name=""/>
        <dsp:cNvSpPr/>
      </dsp:nvSpPr>
      <dsp:spPr>
        <a:xfrm>
          <a:off x="1105323" y="2000109"/>
          <a:ext cx="2000109" cy="2000109"/>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A7B29-3849-421A-AB8B-A7C1E48ADA47}">
      <dsp:nvSpPr>
        <dsp:cNvPr id="0" name=""/>
        <dsp:cNvSpPr/>
      </dsp:nvSpPr>
      <dsp:spPr>
        <a:xfrm>
          <a:off x="2105377" y="2000109"/>
          <a:ext cx="7643118" cy="2000109"/>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Inefficient work organization/ Disorganization</a:t>
          </a:r>
          <a:r>
            <a:rPr lang="en-US" sz="2400" b="0" i="0" kern="1200" dirty="0"/>
            <a:t>: </a:t>
          </a:r>
          <a:r>
            <a:rPr lang="en-GB" sz="2400" b="0" i="0" kern="1200" dirty="0"/>
            <a:t>long hours and shift work, unclear rules, </a:t>
          </a:r>
          <a:r>
            <a:rPr lang="en-US" sz="2400" b="0" i="0" kern="1200" dirty="0"/>
            <a:t>lack of interdepartmental communication, poor time management</a:t>
          </a:r>
          <a:endParaRPr lang="en-US" sz="2400" kern="1200" dirty="0"/>
        </a:p>
      </dsp:txBody>
      <dsp:txXfrm>
        <a:off x="2105377" y="2000109"/>
        <a:ext cx="7643118" cy="20001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69DF4-1604-468E-B6C7-895358E67A60}">
      <dsp:nvSpPr>
        <dsp:cNvPr id="0" name=""/>
        <dsp:cNvSpPr/>
      </dsp:nvSpPr>
      <dsp:spPr>
        <a:xfrm>
          <a:off x="0" y="0"/>
          <a:ext cx="4195480" cy="4195480"/>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826942-F406-471D-9A06-9EB68EC6401B}">
      <dsp:nvSpPr>
        <dsp:cNvPr id="0" name=""/>
        <dsp:cNvSpPr/>
      </dsp:nvSpPr>
      <dsp:spPr>
        <a:xfrm>
          <a:off x="2097740" y="0"/>
          <a:ext cx="6848800" cy="419548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Unfavorable security conditions</a:t>
          </a:r>
          <a:r>
            <a:rPr lang="en-US" sz="2400" b="0" i="0" kern="1200" dirty="0"/>
            <a:t>: dangerous work, noise, vibration, inadequate temperature, ventilation, humidity. </a:t>
          </a:r>
          <a:endParaRPr lang="en-US" sz="2400" kern="1200" dirty="0"/>
        </a:p>
      </dsp:txBody>
      <dsp:txXfrm>
        <a:off x="2097740" y="0"/>
        <a:ext cx="6848800" cy="1992853"/>
      </dsp:txXfrm>
    </dsp:sp>
    <dsp:sp modelId="{9466DA91-3B42-4CD9-ACB6-9E36EFA2AC29}">
      <dsp:nvSpPr>
        <dsp:cNvPr id="0" name=""/>
        <dsp:cNvSpPr/>
      </dsp:nvSpPr>
      <dsp:spPr>
        <a:xfrm>
          <a:off x="1101313" y="1992853"/>
          <a:ext cx="1992853" cy="1992853"/>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0EB85-8AB2-4BD8-8AF3-F14249ED8A84}">
      <dsp:nvSpPr>
        <dsp:cNvPr id="0" name=""/>
        <dsp:cNvSpPr/>
      </dsp:nvSpPr>
      <dsp:spPr>
        <a:xfrm>
          <a:off x="2097740" y="1992853"/>
          <a:ext cx="6848800" cy="1992853"/>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Physical discomfort</a:t>
          </a:r>
          <a:r>
            <a:rPr lang="en-US" sz="2400" b="0" i="0" kern="1200" dirty="0"/>
            <a:t>: uncomfortable seats, old equipment, inadequate lighting</a:t>
          </a:r>
          <a:endParaRPr lang="en-US" sz="2400" kern="1200" dirty="0"/>
        </a:p>
      </dsp:txBody>
      <dsp:txXfrm>
        <a:off x="2097740" y="1992853"/>
        <a:ext cx="6848800" cy="19928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EA2D7-5306-486E-BE2E-EE0A740CEB17}">
      <dsp:nvSpPr>
        <dsp:cNvPr id="0" name=""/>
        <dsp:cNvSpPr/>
      </dsp:nvSpPr>
      <dsp:spPr>
        <a:xfrm>
          <a:off x="2257"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i="0" kern="1200" dirty="0"/>
            <a:t>Work environment</a:t>
          </a:r>
          <a:r>
            <a:rPr lang="en-GB" sz="1700" b="0" i="0" kern="1200" dirty="0"/>
            <a:t>: </a:t>
          </a:r>
          <a:r>
            <a:rPr lang="en-GB" sz="1800" b="0" i="0" kern="1200" dirty="0"/>
            <a:t>heath problems, tiredness, nervousness, depression, anxiety, loss of confidence, isolation</a:t>
          </a:r>
          <a:endParaRPr lang="en-US" sz="1700" kern="1200" dirty="0"/>
        </a:p>
      </dsp:txBody>
      <dsp:txXfrm>
        <a:off x="2257" y="2068123"/>
        <a:ext cx="2366671" cy="2068123"/>
      </dsp:txXfrm>
    </dsp:sp>
    <dsp:sp modelId="{2F2C3513-2D23-4EC9-B936-F11037C3545F}">
      <dsp:nvSpPr>
        <dsp:cNvPr id="0" name=""/>
        <dsp:cNvSpPr/>
      </dsp:nvSpPr>
      <dsp:spPr>
        <a:xfrm>
          <a:off x="324736" y="310218"/>
          <a:ext cx="1721713" cy="172171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4E609A-DF16-43D1-8D97-36CE3A560FE2}">
      <dsp:nvSpPr>
        <dsp:cNvPr id="0" name=""/>
        <dsp:cNvSpPr/>
      </dsp:nvSpPr>
      <dsp:spPr>
        <a:xfrm>
          <a:off x="2428640"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b="1" i="0" kern="1200" dirty="0"/>
            <a:t>Disorganization: </a:t>
          </a:r>
          <a:r>
            <a:rPr lang="en-US" sz="1800" b="0" i="0" kern="1200" dirty="0"/>
            <a:t>lack of focus, work overload, hasty decisions, unjustified mistakes, less performance and work productivity</a:t>
          </a:r>
          <a:endParaRPr lang="en-US" sz="1700" kern="1200" dirty="0"/>
        </a:p>
      </dsp:txBody>
      <dsp:txXfrm>
        <a:off x="2428640" y="2068123"/>
        <a:ext cx="2366671" cy="2068123"/>
      </dsp:txXfrm>
    </dsp:sp>
    <dsp:sp modelId="{57F91973-2FF2-4F02-9D78-32D5DD62D53D}">
      <dsp:nvSpPr>
        <dsp:cNvPr id="0" name=""/>
        <dsp:cNvSpPr/>
      </dsp:nvSpPr>
      <dsp:spPr>
        <a:xfrm>
          <a:off x="2762408" y="310218"/>
          <a:ext cx="1721713" cy="172171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3EB5C8-74DF-4A14-9A75-CCB82BCB37C3}">
      <dsp:nvSpPr>
        <dsp:cNvPr id="0" name=""/>
        <dsp:cNvSpPr/>
      </dsp:nvSpPr>
      <dsp:spPr>
        <a:xfrm>
          <a:off x="4877600"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t>Physical discomfort</a:t>
          </a:r>
          <a:r>
            <a:rPr lang="en-US" sz="1800" b="0" i="0" kern="1200" dirty="0"/>
            <a:t>: health problem, </a:t>
          </a:r>
          <a:r>
            <a:rPr lang="en-GB" sz="1800" b="0" i="0" kern="1200" dirty="0"/>
            <a:t>performing a thing in a longer time</a:t>
          </a:r>
          <a:endParaRPr lang="en-US" sz="1800" kern="1200" dirty="0"/>
        </a:p>
      </dsp:txBody>
      <dsp:txXfrm>
        <a:off x="4877600" y="2068123"/>
        <a:ext cx="2366671" cy="2068123"/>
      </dsp:txXfrm>
    </dsp:sp>
    <dsp:sp modelId="{552B68FD-6D6B-4BEE-8811-B714A2FAC22C}">
      <dsp:nvSpPr>
        <dsp:cNvPr id="0" name=""/>
        <dsp:cNvSpPr/>
      </dsp:nvSpPr>
      <dsp:spPr>
        <a:xfrm>
          <a:off x="5200079" y="310218"/>
          <a:ext cx="1721713" cy="172171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F22F3D-57FC-4BFF-9A51-12E8FEC4A531}">
      <dsp:nvSpPr>
        <dsp:cNvPr id="0" name=""/>
        <dsp:cNvSpPr/>
      </dsp:nvSpPr>
      <dsp:spPr>
        <a:xfrm>
          <a:off x="7315271"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t>Unfavorable security conditions</a:t>
          </a:r>
          <a:r>
            <a:rPr lang="en-US" sz="1800" b="0" i="0" kern="1200" dirty="0"/>
            <a:t>: health problems/sickness, inefficiency at work</a:t>
          </a:r>
          <a:endParaRPr lang="en-US" sz="1800" kern="1200" dirty="0"/>
        </a:p>
      </dsp:txBody>
      <dsp:txXfrm>
        <a:off x="7315271" y="2068123"/>
        <a:ext cx="2366671" cy="2068123"/>
      </dsp:txXfrm>
    </dsp:sp>
    <dsp:sp modelId="{90170562-F5E5-45BE-B1F1-8C50AA14A893}">
      <dsp:nvSpPr>
        <dsp:cNvPr id="0" name=""/>
        <dsp:cNvSpPr/>
      </dsp:nvSpPr>
      <dsp:spPr>
        <a:xfrm>
          <a:off x="7637750" y="310218"/>
          <a:ext cx="1721713" cy="1721713"/>
        </a:xfrm>
        <a:prstGeom prst="ellipse">
          <a:avLst/>
        </a:prstGeom>
        <a:blipFill rotWithShape="1">
          <a:blip xmlns:r="http://schemas.openxmlformats.org/officeDocument/2006/relationships" r:embed="rId4"/>
          <a:srcRect/>
          <a:stretch>
            <a:fillRect l="-33000" r="-3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2E004E-4C52-4CDD-9D6D-183E8679A12D}">
      <dsp:nvSpPr>
        <dsp:cNvPr id="0" name=""/>
        <dsp:cNvSpPr/>
      </dsp:nvSpPr>
      <dsp:spPr>
        <a:xfrm>
          <a:off x="387368" y="4136247"/>
          <a:ext cx="8909464" cy="775546"/>
        </a:xfrm>
        <a:prstGeom prst="lef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9EDF0-6A7B-45A1-9D69-1635DBC19603}">
      <dsp:nvSpPr>
        <dsp:cNvPr id="0" name=""/>
        <dsp:cNvSpPr/>
      </dsp:nvSpPr>
      <dsp:spPr>
        <a:xfrm rot="16200000">
          <a:off x="-676909" y="678001"/>
          <a:ext cx="4195481" cy="28394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rgbClr val="FFFF00"/>
              </a:solidFill>
            </a:rPr>
            <a:t>Political</a:t>
          </a:r>
        </a:p>
        <a:p>
          <a:pPr marL="0" lvl="0" indent="0" algn="ctr" defTabSz="1066800">
            <a:lnSpc>
              <a:spcPct val="90000"/>
            </a:lnSpc>
            <a:spcBef>
              <a:spcPct val="0"/>
            </a:spcBef>
            <a:spcAft>
              <a:spcPct val="35000"/>
            </a:spcAft>
            <a:buNone/>
          </a:pPr>
          <a:r>
            <a:rPr lang="en-GB" sz="2200" b="0" i="0" kern="1200" dirty="0"/>
            <a:t> Government policy, Political stability, Tax</a:t>
          </a:r>
          <a:endParaRPr lang="en-US" sz="2200" kern="1200" dirty="0"/>
        </a:p>
      </dsp:txBody>
      <dsp:txXfrm rot="5400000">
        <a:off x="1093" y="839095"/>
        <a:ext cx="2839478" cy="2517289"/>
      </dsp:txXfrm>
    </dsp:sp>
    <dsp:sp modelId="{950075DB-1ED1-404E-BE3F-1F1C773E2B6A}">
      <dsp:nvSpPr>
        <dsp:cNvPr id="0" name=""/>
        <dsp:cNvSpPr/>
      </dsp:nvSpPr>
      <dsp:spPr>
        <a:xfrm rot="16200000">
          <a:off x="2341664" y="678001"/>
          <a:ext cx="4195481" cy="2839478"/>
        </a:xfrm>
        <a:prstGeom prst="flowChartManualOperation">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bg1"/>
              </a:solidFill>
            </a:rPr>
            <a:t>Economical</a:t>
          </a:r>
        </a:p>
        <a:p>
          <a:pPr marL="0" lvl="0" indent="0" algn="ctr" defTabSz="1066800">
            <a:lnSpc>
              <a:spcPct val="90000"/>
            </a:lnSpc>
            <a:spcBef>
              <a:spcPct val="0"/>
            </a:spcBef>
            <a:spcAft>
              <a:spcPct val="35000"/>
            </a:spcAft>
            <a:buNone/>
          </a:pPr>
          <a:r>
            <a:rPr lang="en-GB" sz="2200" b="0" i="0" kern="1200" dirty="0">
              <a:solidFill>
                <a:schemeClr val="bg1"/>
              </a:solidFill>
            </a:rPr>
            <a:t> Inflation, Cost of living,  Labour costs, </a:t>
          </a:r>
          <a:r>
            <a:rPr lang="en-GB" sz="2200" b="0" i="0" kern="1200" dirty="0" err="1">
              <a:solidFill>
                <a:schemeClr val="bg1"/>
              </a:solidFill>
            </a:rPr>
            <a:t>Unemplyment</a:t>
          </a:r>
          <a:r>
            <a:rPr lang="en-GB" sz="2200" b="0" i="0" kern="1200" dirty="0">
              <a:solidFill>
                <a:schemeClr val="bg1"/>
              </a:solidFill>
            </a:rPr>
            <a:t> rate </a:t>
          </a:r>
          <a:endParaRPr lang="en-US" sz="2200" kern="1200" dirty="0">
            <a:solidFill>
              <a:schemeClr val="bg1"/>
            </a:solidFill>
          </a:endParaRPr>
        </a:p>
      </dsp:txBody>
      <dsp:txXfrm rot="5400000">
        <a:off x="3019666" y="839095"/>
        <a:ext cx="2839478" cy="2517289"/>
      </dsp:txXfrm>
    </dsp:sp>
    <dsp:sp modelId="{4ADE1F87-C750-40F2-9845-04B76A21B16A}">
      <dsp:nvSpPr>
        <dsp:cNvPr id="0" name=""/>
        <dsp:cNvSpPr/>
      </dsp:nvSpPr>
      <dsp:spPr>
        <a:xfrm rot="16200000">
          <a:off x="5427969" y="678001"/>
          <a:ext cx="4195481" cy="28394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rgbClr val="FFFF00"/>
              </a:solidFill>
            </a:rPr>
            <a:t>Social</a:t>
          </a:r>
        </a:p>
        <a:p>
          <a:pPr marL="0" lvl="0" indent="0" algn="ctr" defTabSz="1066800">
            <a:lnSpc>
              <a:spcPct val="90000"/>
            </a:lnSpc>
            <a:spcBef>
              <a:spcPct val="0"/>
            </a:spcBef>
            <a:spcAft>
              <a:spcPct val="35000"/>
            </a:spcAft>
            <a:buNone/>
          </a:pPr>
          <a:r>
            <a:rPr lang="en-GB" sz="2100" b="0" i="0" kern="1200" dirty="0"/>
            <a:t> Lifestyle factors, Career attitudes, Work-life balance, Population demographics, Cultural barrier, Age distribution</a:t>
          </a:r>
          <a:endParaRPr lang="en-US" sz="2100" kern="1200" dirty="0"/>
        </a:p>
      </dsp:txBody>
      <dsp:txXfrm rot="5400000">
        <a:off x="6105971" y="839095"/>
        <a:ext cx="2839478" cy="25172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25D97-C506-47F1-B24A-89E66B1467E5}">
      <dsp:nvSpPr>
        <dsp:cNvPr id="0" name=""/>
        <dsp:cNvSpPr/>
      </dsp:nvSpPr>
      <dsp:spPr>
        <a:xfrm rot="16200000">
          <a:off x="-676909" y="678001"/>
          <a:ext cx="4195481" cy="2839478"/>
        </a:xfrm>
        <a:prstGeom prst="flowChartManualOperation">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chemeClr val="bg1"/>
              </a:solidFill>
            </a:rPr>
            <a:t>Technological</a:t>
          </a:r>
          <a:r>
            <a:rPr lang="en-GB" sz="2000" b="0" i="0" kern="1200" dirty="0"/>
            <a:t> </a:t>
          </a:r>
          <a:r>
            <a:rPr lang="en-GB" sz="2000" b="0" i="0" kern="1200" dirty="0">
              <a:solidFill>
                <a:schemeClr val="bg1"/>
              </a:solidFill>
            </a:rPr>
            <a:t>Automation, Innovation, Disruptive technologies, </a:t>
          </a:r>
        </a:p>
        <a:p>
          <a:pPr marL="0" lvl="0" indent="0" algn="ctr" defTabSz="1244600">
            <a:lnSpc>
              <a:spcPct val="90000"/>
            </a:lnSpc>
            <a:spcBef>
              <a:spcPct val="0"/>
            </a:spcBef>
            <a:spcAft>
              <a:spcPct val="35000"/>
            </a:spcAft>
            <a:buNone/>
          </a:pPr>
          <a:r>
            <a:rPr lang="en-GB" sz="2000" b="0" i="0" kern="1200" dirty="0">
              <a:solidFill>
                <a:schemeClr val="bg1"/>
              </a:solidFill>
            </a:rPr>
            <a:t>Robotics</a:t>
          </a:r>
        </a:p>
        <a:p>
          <a:pPr marL="0" lvl="0" indent="0" algn="ctr" defTabSz="1244600">
            <a:lnSpc>
              <a:spcPct val="90000"/>
            </a:lnSpc>
            <a:spcBef>
              <a:spcPct val="0"/>
            </a:spcBef>
            <a:spcAft>
              <a:spcPct val="35000"/>
            </a:spcAft>
            <a:buNone/>
          </a:pPr>
          <a:r>
            <a:rPr lang="en-GB" sz="2000" b="0" i="0" kern="1200" dirty="0">
              <a:solidFill>
                <a:schemeClr val="bg1"/>
              </a:solidFill>
            </a:rPr>
            <a:t> Artificial Intelligence, </a:t>
          </a:r>
          <a:endParaRPr lang="en-US" sz="2000" kern="1200" dirty="0">
            <a:solidFill>
              <a:schemeClr val="bg1"/>
            </a:solidFill>
          </a:endParaRPr>
        </a:p>
      </dsp:txBody>
      <dsp:txXfrm rot="5400000">
        <a:off x="1093" y="839095"/>
        <a:ext cx="2839478" cy="2517289"/>
      </dsp:txXfrm>
    </dsp:sp>
    <dsp:sp modelId="{10963ABE-B4B2-403C-9CD7-C349698120D4}">
      <dsp:nvSpPr>
        <dsp:cNvPr id="0" name=""/>
        <dsp:cNvSpPr/>
      </dsp:nvSpPr>
      <dsp:spPr>
        <a:xfrm rot="16200000">
          <a:off x="2375530" y="678001"/>
          <a:ext cx="4195481" cy="28394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FFFF00"/>
              </a:solidFill>
            </a:rPr>
            <a:t>Legal</a:t>
          </a:r>
          <a:endParaRPr lang="en-GB" sz="2100" b="1" i="0" kern="1200" dirty="0">
            <a:solidFill>
              <a:srgbClr val="FFFF00"/>
            </a:solidFill>
          </a:endParaRPr>
        </a:p>
        <a:p>
          <a:pPr marL="0" lvl="0" indent="0" algn="ctr" defTabSz="1244600">
            <a:lnSpc>
              <a:spcPct val="90000"/>
            </a:lnSpc>
            <a:spcBef>
              <a:spcPct val="0"/>
            </a:spcBef>
            <a:spcAft>
              <a:spcPct val="35000"/>
            </a:spcAft>
            <a:buNone/>
          </a:pPr>
          <a:r>
            <a:rPr lang="en-GB" sz="2100" b="0" i="0" kern="1200" dirty="0"/>
            <a:t> Employment law, Local labour law, Health and safety regulations</a:t>
          </a:r>
        </a:p>
        <a:p>
          <a:pPr marL="0" lvl="0" indent="0" algn="ctr" defTabSz="1244600">
            <a:lnSpc>
              <a:spcPct val="90000"/>
            </a:lnSpc>
            <a:spcBef>
              <a:spcPct val="0"/>
            </a:spcBef>
            <a:spcAft>
              <a:spcPct val="35000"/>
            </a:spcAft>
            <a:buNone/>
          </a:pPr>
          <a:r>
            <a:rPr lang="en-GB" sz="2100" b="0" i="0" kern="1200" dirty="0"/>
            <a:t>Discrimination laws</a:t>
          </a:r>
          <a:endParaRPr lang="en-US" sz="2100" kern="1200" dirty="0"/>
        </a:p>
      </dsp:txBody>
      <dsp:txXfrm rot="5400000">
        <a:off x="3053532" y="839095"/>
        <a:ext cx="2839478" cy="2517289"/>
      </dsp:txXfrm>
    </dsp:sp>
    <dsp:sp modelId="{C1B9823A-9275-4341-BA6C-7863CFD91689}">
      <dsp:nvSpPr>
        <dsp:cNvPr id="0" name=""/>
        <dsp:cNvSpPr/>
      </dsp:nvSpPr>
      <dsp:spPr>
        <a:xfrm rot="16200000">
          <a:off x="5427969" y="678001"/>
          <a:ext cx="4195481" cy="2839478"/>
        </a:xfrm>
        <a:prstGeom prst="flowChartManualOperation">
          <a:avLst/>
        </a:prstGeom>
        <a:solidFill>
          <a:schemeClr val="bg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FFFF00"/>
              </a:solidFill>
            </a:rPr>
            <a:t>Environmental</a:t>
          </a:r>
          <a:r>
            <a:rPr lang="en-GB" sz="2200" b="0" i="0" kern="1200" dirty="0"/>
            <a:t> </a:t>
          </a:r>
          <a:r>
            <a:rPr lang="en-GB" sz="2200" b="0" i="0" kern="1200" dirty="0" err="1"/>
            <a:t>Environmental</a:t>
          </a:r>
          <a:r>
            <a:rPr lang="en-GB" sz="2200" b="0" i="0" kern="1200" dirty="0"/>
            <a:t> rules and regulations</a:t>
          </a:r>
        </a:p>
        <a:p>
          <a:pPr marL="0" lvl="0" indent="0" algn="ctr" defTabSz="1244600">
            <a:lnSpc>
              <a:spcPct val="90000"/>
            </a:lnSpc>
            <a:spcBef>
              <a:spcPct val="0"/>
            </a:spcBef>
            <a:spcAft>
              <a:spcPct val="35000"/>
            </a:spcAft>
            <a:buNone/>
          </a:pPr>
          <a:r>
            <a:rPr lang="en-GB" sz="2200" b="0" i="0" kern="1200" dirty="0"/>
            <a:t> </a:t>
          </a:r>
          <a:r>
            <a:rPr lang="en-US" sz="2200" b="0" i="0" kern="1200" dirty="0"/>
            <a:t>Future pandemics, Pressures from NGO’s</a:t>
          </a:r>
          <a:endParaRPr lang="en-US" sz="2200" kern="1200" dirty="0"/>
        </a:p>
      </dsp:txBody>
      <dsp:txXfrm rot="5400000">
        <a:off x="6105971" y="839095"/>
        <a:ext cx="2839478" cy="25172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ED3B3-28B3-459F-BCA1-56FD4BD0E465}">
      <dsp:nvSpPr>
        <dsp:cNvPr id="0" name=""/>
        <dsp:cNvSpPr/>
      </dsp:nvSpPr>
      <dsp:spPr>
        <a:xfrm>
          <a:off x="0" y="92768"/>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Good communication skills between collegues and departments</a:t>
          </a:r>
          <a:endParaRPr lang="en-US" sz="2000" kern="1200"/>
        </a:p>
      </dsp:txBody>
      <dsp:txXfrm>
        <a:off x="24674" y="117442"/>
        <a:ext cx="9679754" cy="456092"/>
      </dsp:txXfrm>
    </dsp:sp>
    <dsp:sp modelId="{AEF19CE2-9D2F-403A-9630-BB6B4C484C32}">
      <dsp:nvSpPr>
        <dsp:cNvPr id="0" name=""/>
        <dsp:cNvSpPr/>
      </dsp:nvSpPr>
      <dsp:spPr>
        <a:xfrm>
          <a:off x="0" y="675968"/>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Trainings related to task and time management</a:t>
          </a:r>
          <a:endParaRPr lang="en-US" sz="2000" kern="1200" dirty="0"/>
        </a:p>
      </dsp:txBody>
      <dsp:txXfrm>
        <a:off x="24674" y="700642"/>
        <a:ext cx="9679754" cy="456092"/>
      </dsp:txXfrm>
    </dsp:sp>
    <dsp:sp modelId="{9EE14E2A-8653-4A05-9B6E-8EDC0AB4CC43}">
      <dsp:nvSpPr>
        <dsp:cNvPr id="0" name=""/>
        <dsp:cNvSpPr/>
      </dsp:nvSpPr>
      <dsp:spPr>
        <a:xfrm>
          <a:off x="0" y="12591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Teambuilding activities</a:t>
          </a:r>
          <a:endParaRPr lang="en-US" sz="2000" kern="1200"/>
        </a:p>
      </dsp:txBody>
      <dsp:txXfrm>
        <a:off x="24674" y="1283843"/>
        <a:ext cx="9679754" cy="456092"/>
      </dsp:txXfrm>
    </dsp:sp>
    <dsp:sp modelId="{19CE5E35-58B2-42AC-881C-062E682283CE}">
      <dsp:nvSpPr>
        <dsp:cNvPr id="0" name=""/>
        <dsp:cNvSpPr/>
      </dsp:nvSpPr>
      <dsp:spPr>
        <a:xfrm>
          <a:off x="0" y="18423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Ergonomic workspace, which does not cause physical discomfort</a:t>
          </a:r>
          <a:endParaRPr lang="en-US" sz="2000" kern="1200"/>
        </a:p>
      </dsp:txBody>
      <dsp:txXfrm>
        <a:off x="24674" y="1867043"/>
        <a:ext cx="9679754" cy="456092"/>
      </dsp:txXfrm>
    </dsp:sp>
    <dsp:sp modelId="{C70113AB-8F5E-4E42-B2F5-BF1C5057FA81}">
      <dsp:nvSpPr>
        <dsp:cNvPr id="0" name=""/>
        <dsp:cNvSpPr/>
      </dsp:nvSpPr>
      <dsp:spPr>
        <a:xfrm>
          <a:off x="0" y="24255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Labour reforms </a:t>
          </a:r>
          <a:endParaRPr lang="en-US" sz="2000" kern="1200"/>
        </a:p>
      </dsp:txBody>
      <dsp:txXfrm>
        <a:off x="24674" y="2450243"/>
        <a:ext cx="9679754" cy="456092"/>
      </dsp:txXfrm>
    </dsp:sp>
    <dsp:sp modelId="{27CDB7AC-0B67-4609-8832-830B212FF661}">
      <dsp:nvSpPr>
        <dsp:cNvPr id="0" name=""/>
        <dsp:cNvSpPr/>
      </dsp:nvSpPr>
      <dsp:spPr>
        <a:xfrm>
          <a:off x="0" y="30087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Flexible work schedules</a:t>
          </a:r>
          <a:endParaRPr lang="en-US" sz="2000" kern="1200"/>
        </a:p>
      </dsp:txBody>
      <dsp:txXfrm>
        <a:off x="24674" y="3033443"/>
        <a:ext cx="9679754" cy="456092"/>
      </dsp:txXfrm>
    </dsp:sp>
    <dsp:sp modelId="{76DDA31B-1C4C-495E-9467-6C16349B7607}">
      <dsp:nvSpPr>
        <dsp:cNvPr id="0" name=""/>
        <dsp:cNvSpPr/>
      </dsp:nvSpPr>
      <dsp:spPr>
        <a:xfrm>
          <a:off x="0" y="35919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Measures to combat harassment and discrimination</a:t>
          </a:r>
          <a:endParaRPr lang="en-US" sz="2000" kern="1200" dirty="0"/>
        </a:p>
      </dsp:txBody>
      <dsp:txXfrm>
        <a:off x="24674" y="3616643"/>
        <a:ext cx="9679754" cy="456092"/>
      </dsp:txXfrm>
    </dsp:sp>
    <dsp:sp modelId="{3100DEBE-2C52-4869-B3EF-B1F0DE686526}">
      <dsp:nvSpPr>
        <dsp:cNvPr id="0" name=""/>
        <dsp:cNvSpPr/>
      </dsp:nvSpPr>
      <dsp:spPr>
        <a:xfrm>
          <a:off x="0" y="41751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Planning out any upcoming stressful days or events – do to-do list</a:t>
          </a:r>
          <a:endParaRPr lang="en-US" sz="2000" kern="1200"/>
        </a:p>
      </dsp:txBody>
      <dsp:txXfrm>
        <a:off x="24674" y="4199843"/>
        <a:ext cx="9679754" cy="456092"/>
      </dsp:txXfrm>
    </dsp:sp>
    <dsp:sp modelId="{3F79B400-0F53-454D-8CB0-3140A45B0F72}">
      <dsp:nvSpPr>
        <dsp:cNvPr id="0" name=""/>
        <dsp:cNvSpPr/>
      </dsp:nvSpPr>
      <dsp:spPr>
        <a:xfrm>
          <a:off x="0" y="47583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Improve your lifestyle</a:t>
          </a:r>
          <a:endParaRPr lang="en-US" sz="2000" kern="1200"/>
        </a:p>
      </dsp:txBody>
      <dsp:txXfrm>
        <a:off x="24674" y="4783043"/>
        <a:ext cx="9679754" cy="45609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96F6-EA58-49C0-81DB-4346083A77A7}" type="datetimeFigureOut">
              <a:rPr lang="en-US" smtClean="0"/>
              <a:t>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441B9-9B4F-4479-8BD4-43F38C2CA477}" type="slidenum">
              <a:rPr lang="en-US" smtClean="0"/>
              <a:t>‹#›</a:t>
            </a:fld>
            <a:endParaRPr lang="en-US"/>
          </a:p>
        </p:txBody>
      </p:sp>
    </p:spTree>
    <p:extLst>
      <p:ext uri="{BB962C8B-B14F-4D97-AF65-F5344CB8AC3E}">
        <p14:creationId xmlns:p14="http://schemas.microsoft.com/office/powerpoint/2010/main" val="2189395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dirty="0"/>
          </a:p>
        </p:txBody>
      </p:sp>
      <p:sp>
        <p:nvSpPr>
          <p:cNvPr id="4" name="Slide Number Placeholder 3"/>
          <p:cNvSpPr>
            <a:spLocks noGrp="1"/>
          </p:cNvSpPr>
          <p:nvPr>
            <p:ph type="sldNum" sz="quarter" idx="5"/>
          </p:nvPr>
        </p:nvSpPr>
        <p:spPr/>
        <p:txBody>
          <a:bodyPr/>
          <a:lstStyle/>
          <a:p>
            <a:fld id="{FEE441B9-9B4F-4479-8BD4-43F38C2CA477}" type="slidenum">
              <a:rPr lang="en-US" smtClean="0"/>
              <a:t>2</a:t>
            </a:fld>
            <a:endParaRPr lang="en-US"/>
          </a:p>
        </p:txBody>
      </p:sp>
    </p:spTree>
    <p:extLst>
      <p:ext uri="{BB962C8B-B14F-4D97-AF65-F5344CB8AC3E}">
        <p14:creationId xmlns:p14="http://schemas.microsoft.com/office/powerpoint/2010/main" val="3516830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441B9-9B4F-4479-8BD4-43F38C2CA477}" type="slidenum">
              <a:rPr lang="en-US" smtClean="0"/>
              <a:t>8</a:t>
            </a:fld>
            <a:endParaRPr lang="en-US"/>
          </a:p>
        </p:txBody>
      </p:sp>
    </p:spTree>
    <p:extLst>
      <p:ext uri="{BB962C8B-B14F-4D97-AF65-F5344CB8AC3E}">
        <p14:creationId xmlns:p14="http://schemas.microsoft.com/office/powerpoint/2010/main" val="3915448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511417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907665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712986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970609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ADA732-7637-4203-BCEB-B5B3A2B999B8}" type="datetimeFigureOut">
              <a:rPr lang="en-US" smtClean="0"/>
              <a:t>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73814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007652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823364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009727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900108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026935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687146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60854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8507537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059810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7195320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6524421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281348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7ADA732-7637-4203-BCEB-B5B3A2B999B8}" type="datetimeFigureOut">
              <a:rPr lang="en-US" smtClean="0"/>
              <a:t>11/9/2021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1CA0E0C-BC34-4EE9-94B9-7154E024E1E8}" type="slidenum">
              <a:rPr lang="en-US" smtClean="0"/>
              <a:t>‹#›</a:t>
            </a:fld>
            <a:endParaRPr lang="en-US"/>
          </a:p>
        </p:txBody>
      </p:sp>
    </p:spTree>
    <p:extLst>
      <p:ext uri="{BB962C8B-B14F-4D97-AF65-F5344CB8AC3E}">
        <p14:creationId xmlns:p14="http://schemas.microsoft.com/office/powerpoint/2010/main" val="3055323702"/>
      </p:ext>
    </p:extLst>
  </p:cSld>
  <p:clrMap bg1="dk1" tx1="lt1" bg2="dk2" tx2="lt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 id="2147483965" r:id="rId12"/>
    <p:sldLayoutId id="2147483966" r:id="rId13"/>
    <p:sldLayoutId id="2147483967" r:id="rId14"/>
    <p:sldLayoutId id="2147483968" r:id="rId15"/>
    <p:sldLayoutId id="2147483969" r:id="rId16"/>
    <p:sldLayoutId id="214748397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course/view.php?id=590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Layout" Target="../diagrams/layout7.xml"/><Relationship Id="rId7" Type="http://schemas.openxmlformats.org/officeDocument/2006/relationships/image" Target="../media/image13.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erkbox.com/uk/resources/library/2020-workplace-stress-survey(accesed" TargetMode="External"/><Relationship Id="rId2" Type="http://schemas.openxmlformats.org/officeDocument/2006/relationships/hyperlink" Target="https://smallbusiness.chron.com/stress-affects-work-performance-18040.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CBB98AF9-F03F-4473-AEB7-93F66C9B55B4}"/>
              </a:ext>
            </a:extLst>
          </p:cNvPr>
          <p:cNvSpPr>
            <a:spLocks noGrp="1" noChangeArrowheads="1"/>
          </p:cNvSpPr>
          <p:nvPr>
            <p:ph type="ctrTitle"/>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 name="Subtitle 2">
            <a:extLst>
              <a:ext uri="{FF2B5EF4-FFF2-40B4-BE49-F238E27FC236}">
                <a16:creationId xmlns:a16="http://schemas.microsoft.com/office/drawing/2014/main" id="{7945F424-BBBC-486D-BAD2-95C09694B04E}"/>
              </a:ext>
            </a:extLst>
          </p:cNvPr>
          <p:cNvSpPr>
            <a:spLocks noGrp="1"/>
          </p:cNvSpPr>
          <p:nvPr>
            <p:ph type="subTitle" idx="1"/>
          </p:nvPr>
        </p:nvSpPr>
        <p:spPr>
          <a:xfrm>
            <a:off x="995784" y="4564760"/>
            <a:ext cx="9144000" cy="1800387"/>
          </a:xfrm>
        </p:spPr>
        <p:txBody>
          <a:bodyPr>
            <a:noAutofit/>
          </a:bodyPr>
          <a:lstStyle/>
          <a:p>
            <a:pPr fontAlgn="ctr"/>
            <a:r>
              <a:rPr lang="en-GB" sz="1800" b="1" strike="noStrike" dirty="0">
                <a:solidFill>
                  <a:srgbClr val="FFFF0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Module: Problem Solving and Decision Making (BMSW4004_BIRM)</a:t>
            </a:r>
          </a:p>
          <a:p>
            <a:br>
              <a:rPr lang="en-US" sz="1800" b="1" dirty="0">
                <a:solidFill>
                  <a:srgbClr val="FFFF00"/>
                </a:solidFill>
                <a:latin typeface="Arial" panose="020B0604020202020204" pitchFamily="34" charset="0"/>
                <a:cs typeface="Arial" panose="020B0604020202020204" pitchFamily="34" charset="0"/>
              </a:rPr>
            </a:br>
            <a:r>
              <a:rPr lang="en-US" sz="1800" b="1" dirty="0">
                <a:solidFill>
                  <a:srgbClr val="FFFF00"/>
                </a:solidFill>
                <a:latin typeface="Arial" panose="020B0604020202020204" pitchFamily="34" charset="0"/>
                <a:cs typeface="Arial" panose="020B0604020202020204" pitchFamily="34" charset="0"/>
              </a:rPr>
              <a:t>STUDENTS NAME: ANDRIANA MIGAES (2026738)</a:t>
            </a:r>
            <a:br>
              <a:rPr lang="en-US" sz="1800" b="1" dirty="0">
                <a:solidFill>
                  <a:srgbClr val="FFFF00"/>
                </a:solidFill>
                <a:latin typeface="Arial" panose="020B0604020202020204" pitchFamily="34" charset="0"/>
                <a:cs typeface="Arial" panose="020B0604020202020204" pitchFamily="34" charset="0"/>
              </a:rPr>
            </a:br>
            <a:r>
              <a:rPr lang="en-US" sz="1800" b="1" dirty="0">
                <a:solidFill>
                  <a:srgbClr val="FFFF00"/>
                </a:solidFill>
                <a:latin typeface="Arial" panose="020B0604020202020204" pitchFamily="34" charset="0"/>
                <a:cs typeface="Arial" panose="020B0604020202020204" pitchFamily="34" charset="0"/>
              </a:rPr>
              <a:t>                              </a:t>
            </a:r>
            <a:br>
              <a:rPr lang="en-US" sz="1800" b="1" dirty="0">
                <a:solidFill>
                  <a:srgbClr val="FFFF00"/>
                </a:solidFill>
                <a:latin typeface="Arial" panose="020B0604020202020204" pitchFamily="34" charset="0"/>
                <a:cs typeface="Arial" panose="020B0604020202020204" pitchFamily="34" charset="0"/>
              </a:rPr>
            </a:br>
            <a:r>
              <a:rPr lang="en-US" sz="1800" b="1" dirty="0">
                <a:solidFill>
                  <a:srgbClr val="FFFF00"/>
                </a:solidFill>
                <a:latin typeface="Arial" panose="020B0604020202020204" pitchFamily="34" charset="0"/>
                <a:cs typeface="Arial" panose="020B0604020202020204" pitchFamily="34" charset="0"/>
              </a:rPr>
              <a:t>LECTURER: </a:t>
            </a:r>
            <a:r>
              <a:rPr lang="en-US" sz="1800" b="1" i="0" dirty="0">
                <a:solidFill>
                  <a:srgbClr val="FFFF00"/>
                </a:solidFill>
                <a:effectLst/>
                <a:latin typeface="Arial" panose="020B0604020202020204" pitchFamily="34" charset="0"/>
                <a:cs typeface="Arial" panose="020B0604020202020204" pitchFamily="34" charset="0"/>
              </a:rPr>
              <a:t>CHIJIOKE UBA</a:t>
            </a:r>
            <a:endParaRPr lang="en-US" sz="1800" dirty="0">
              <a:solidFill>
                <a:srgbClr val="FFFF00"/>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E1580085-62FC-420F-AF01-A1F8AB215AC3}"/>
              </a:ext>
            </a:extLst>
          </p:cNvPr>
          <p:cNvGraphicFramePr>
            <a:graphicFrameLocks noGrp="1"/>
          </p:cNvGraphicFramePr>
          <p:nvPr>
            <p:extLst>
              <p:ext uri="{D42A27DB-BD31-4B8C-83A1-F6EECF244321}">
                <p14:modId xmlns:p14="http://schemas.microsoft.com/office/powerpoint/2010/main" val="1969657515"/>
              </p:ext>
            </p:extLst>
          </p:nvPr>
        </p:nvGraphicFramePr>
        <p:xfrm>
          <a:off x="960120" y="1478844"/>
          <a:ext cx="10238458" cy="2767005"/>
        </p:xfrm>
        <a:graphic>
          <a:graphicData uri="http://schemas.openxmlformats.org/drawingml/2006/table">
            <a:tbl>
              <a:tblPr/>
              <a:tblGrid>
                <a:gridCol w="10238458">
                  <a:extLst>
                    <a:ext uri="{9D8B030D-6E8A-4147-A177-3AD203B41FA5}">
                      <a16:colId xmlns:a16="http://schemas.microsoft.com/office/drawing/2014/main" val="399272909"/>
                    </a:ext>
                  </a:extLst>
                </a:gridCol>
              </a:tblGrid>
              <a:tr h="2767005">
                <a:tc>
                  <a:txBody>
                    <a:bodyPr/>
                    <a:lstStyle/>
                    <a:p>
                      <a:pPr algn="ctr"/>
                      <a:r>
                        <a:rPr lang="en-GB" sz="4800" b="1" i="0" dirty="0">
                          <a:solidFill>
                            <a:srgbClr val="FFFF00"/>
                          </a:solidFill>
                          <a:effectLst/>
                          <a:latin typeface="Arial-BoldMT"/>
                        </a:rPr>
                        <a:t>Problem Solving and</a:t>
                      </a:r>
                      <a:br>
                        <a:rPr lang="en-GB" sz="4800" b="1" i="0" dirty="0">
                          <a:solidFill>
                            <a:srgbClr val="FFFF00"/>
                          </a:solidFill>
                          <a:effectLst/>
                          <a:latin typeface="Arial-BoldMT"/>
                        </a:rPr>
                      </a:br>
                      <a:r>
                        <a:rPr lang="en-GB" sz="4800" b="1" i="0" dirty="0">
                          <a:solidFill>
                            <a:srgbClr val="FFFF00"/>
                          </a:solidFill>
                          <a:effectLst/>
                          <a:latin typeface="Arial-BoldMT"/>
                        </a:rPr>
                        <a:t>Decision making</a:t>
                      </a:r>
                    </a:p>
                    <a:p>
                      <a:pPr algn="ctr"/>
                      <a:r>
                        <a:rPr lang="en-GB" sz="4800" b="1" i="0" dirty="0">
                          <a:solidFill>
                            <a:srgbClr val="FF0000"/>
                          </a:solidFill>
                          <a:effectLst/>
                          <a:latin typeface="Arial-BoldMT"/>
                        </a:rPr>
                        <a:t> </a:t>
                      </a:r>
                      <a:r>
                        <a:rPr lang="en-GB" sz="4400" b="1" i="0" dirty="0">
                          <a:solidFill>
                            <a:srgbClr val="FF0000"/>
                          </a:solidFill>
                          <a:effectLst/>
                          <a:latin typeface="Arial-BoldMT"/>
                        </a:rPr>
                        <a:t>Stress to the workplace in the UK</a:t>
                      </a:r>
                      <a:endParaRPr lang="en-GB" sz="7200" dirty="0">
                        <a:solidFill>
                          <a:srgbClr val="FF0000"/>
                        </a:solidFill>
                        <a:effectLst/>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92065281"/>
                  </a:ext>
                </a:extLst>
              </a:tr>
            </a:tbl>
          </a:graphicData>
        </a:graphic>
      </p:graphicFrame>
      <p:pic>
        <p:nvPicPr>
          <p:cNvPr id="6" name="Picture 4" descr="UWTSD LOGO">
            <a:extLst>
              <a:ext uri="{FF2B5EF4-FFF2-40B4-BE49-F238E27FC236}">
                <a16:creationId xmlns:a16="http://schemas.microsoft.com/office/drawing/2014/main" id="{297966FB-4E3D-4174-A50E-8AFD3C213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286" y="275220"/>
            <a:ext cx="4268345" cy="853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512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1703E-7D07-4B67-B01E-3059C33C1341}"/>
              </a:ext>
            </a:extLst>
          </p:cNvPr>
          <p:cNvSpPr>
            <a:spLocks noGrp="1"/>
          </p:cNvSpPr>
          <p:nvPr>
            <p:ph type="title"/>
          </p:nvPr>
        </p:nvSpPr>
        <p:spPr/>
        <p:txBody>
          <a:bodyPr/>
          <a:lstStyle/>
          <a:p>
            <a:r>
              <a:rPr lang="en-GB" b="1" dirty="0">
                <a:solidFill>
                  <a:srgbClr val="FFFF00"/>
                </a:solidFill>
                <a:latin typeface="Arial" panose="020B0604020202020204" pitchFamily="34" charset="0"/>
                <a:cs typeface="Arial" panose="020B0604020202020204" pitchFamily="34" charset="0"/>
              </a:rPr>
              <a:t>Stress to the workplace </a:t>
            </a:r>
            <a:endParaRPr lang="en-US" b="1" dirty="0">
              <a:solidFill>
                <a:srgbClr val="FFFF00"/>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2F90010-FDFE-4BD4-A018-865CAE24C3AA}"/>
              </a:ext>
            </a:extLst>
          </p:cNvPr>
          <p:cNvGraphicFramePr>
            <a:graphicFrameLocks noGrp="1"/>
          </p:cNvGraphicFramePr>
          <p:nvPr>
            <p:ph idx="1"/>
            <p:extLst>
              <p:ext uri="{D42A27DB-BD31-4B8C-83A1-F6EECF244321}">
                <p14:modId xmlns:p14="http://schemas.microsoft.com/office/powerpoint/2010/main" val="1247391685"/>
              </p:ext>
            </p:extLst>
          </p:nvPr>
        </p:nvGraphicFramePr>
        <p:xfrm>
          <a:off x="961053" y="1595535"/>
          <a:ext cx="7725747" cy="4469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November H&amp;amp;S Memo - Reducing Stress in the Workplace - Quadra Consulting">
            <a:extLst>
              <a:ext uri="{FF2B5EF4-FFF2-40B4-BE49-F238E27FC236}">
                <a16:creationId xmlns:a16="http://schemas.microsoft.com/office/drawing/2014/main" id="{3F9B6145-04F2-4320-9E6B-8B45897EE79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8546" y="1733722"/>
            <a:ext cx="5401446" cy="44693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48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59D7-A498-471E-A324-07F04077D325}"/>
              </a:ext>
            </a:extLst>
          </p:cNvPr>
          <p:cNvSpPr>
            <a:spLocks noGrp="1"/>
          </p:cNvSpPr>
          <p:nvPr>
            <p:ph type="title"/>
          </p:nvPr>
        </p:nvSpPr>
        <p:spPr>
          <a:xfrm>
            <a:off x="752791" y="138710"/>
            <a:ext cx="9404723" cy="1400530"/>
          </a:xfrm>
        </p:spPr>
        <p:txBody>
          <a:bodyPr/>
          <a:lstStyle/>
          <a:p>
            <a:r>
              <a:rPr lang="en-GB" sz="4000" b="1" i="0" u="none" strike="noStrike" dirty="0">
                <a:solidFill>
                  <a:srgbClr val="FFFF00"/>
                </a:solidFill>
                <a:effectLst/>
                <a:latin typeface="lato" panose="020B0604020202020204" pitchFamily="34" charset="0"/>
              </a:rPr>
              <a:t>The departments most likely to experience work stress on a daily basis</a:t>
            </a:r>
            <a:endParaRPr lang="en-US" sz="4000" dirty="0">
              <a:solidFill>
                <a:srgbClr val="FFFF00"/>
              </a:solidFill>
            </a:endParaRPr>
          </a:p>
        </p:txBody>
      </p:sp>
      <p:graphicFrame>
        <p:nvGraphicFramePr>
          <p:cNvPr id="15" name="Chart 14">
            <a:extLst>
              <a:ext uri="{FF2B5EF4-FFF2-40B4-BE49-F238E27FC236}">
                <a16:creationId xmlns:a16="http://schemas.microsoft.com/office/drawing/2014/main" id="{2A76E964-9095-4D02-B553-D1372BFD2BA6}"/>
              </a:ext>
            </a:extLst>
          </p:cNvPr>
          <p:cNvGraphicFramePr>
            <a:graphicFrameLocks/>
          </p:cNvGraphicFramePr>
          <p:nvPr>
            <p:extLst>
              <p:ext uri="{D42A27DB-BD31-4B8C-83A1-F6EECF244321}">
                <p14:modId xmlns:p14="http://schemas.microsoft.com/office/powerpoint/2010/main" val="3900203136"/>
              </p:ext>
            </p:extLst>
          </p:nvPr>
        </p:nvGraphicFramePr>
        <p:xfrm>
          <a:off x="1097280" y="1432560"/>
          <a:ext cx="9936480" cy="542544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371435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462D-9ABD-4C82-8DD3-E351D3219D83}"/>
              </a:ext>
            </a:extLst>
          </p:cNvPr>
          <p:cNvSpPr>
            <a:spLocks noGrp="1"/>
          </p:cNvSpPr>
          <p:nvPr>
            <p:ph type="title"/>
          </p:nvPr>
        </p:nvSpPr>
        <p:spPr>
          <a:xfrm>
            <a:off x="801511" y="519288"/>
            <a:ext cx="9404723" cy="1400530"/>
          </a:xfrm>
        </p:spPr>
        <p:txBody>
          <a:bodyPr/>
          <a:lstStyle/>
          <a:p>
            <a:r>
              <a:rPr lang="en-GB" b="1" dirty="0">
                <a:solidFill>
                  <a:srgbClr val="FFFF00"/>
                </a:solidFill>
              </a:rPr>
              <a:t>Causes of stress at the workplace</a:t>
            </a:r>
            <a:endParaRPr lang="en-US" b="1" dirty="0">
              <a:solidFill>
                <a:srgbClr val="FFFF00"/>
              </a:solidFill>
            </a:endParaRPr>
          </a:p>
        </p:txBody>
      </p:sp>
      <p:graphicFrame>
        <p:nvGraphicFramePr>
          <p:cNvPr id="15" name="Content Placeholder 14">
            <a:extLst>
              <a:ext uri="{FF2B5EF4-FFF2-40B4-BE49-F238E27FC236}">
                <a16:creationId xmlns:a16="http://schemas.microsoft.com/office/drawing/2014/main" id="{0A7CBA55-D101-4459-A792-B38100D62940}"/>
              </a:ext>
            </a:extLst>
          </p:cNvPr>
          <p:cNvGraphicFramePr>
            <a:graphicFrameLocks noGrp="1"/>
          </p:cNvGraphicFramePr>
          <p:nvPr>
            <p:ph idx="1"/>
            <p:extLst>
              <p:ext uri="{D42A27DB-BD31-4B8C-83A1-F6EECF244321}">
                <p14:modId xmlns:p14="http://schemas.microsoft.com/office/powerpoint/2010/main" val="706065496"/>
              </p:ext>
            </p:extLst>
          </p:nvPr>
        </p:nvGraphicFramePr>
        <p:xfrm>
          <a:off x="457738" y="1919818"/>
          <a:ext cx="9748496" cy="42107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7671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987C-C3C3-45B0-A7C1-3C8EBC6A6E45}"/>
              </a:ext>
            </a:extLst>
          </p:cNvPr>
          <p:cNvSpPr>
            <a:spLocks noGrp="1"/>
          </p:cNvSpPr>
          <p:nvPr>
            <p:ph type="title"/>
          </p:nvPr>
        </p:nvSpPr>
        <p:spPr/>
        <p:txBody>
          <a:bodyPr/>
          <a:lstStyle/>
          <a:p>
            <a:r>
              <a:rPr lang="en-GB" b="1" dirty="0">
                <a:solidFill>
                  <a:srgbClr val="FFFF00"/>
                </a:solidFill>
              </a:rPr>
              <a:t>Causes of stress at the workplace</a:t>
            </a:r>
            <a:endParaRPr lang="en-US" dirty="0"/>
          </a:p>
        </p:txBody>
      </p:sp>
      <p:graphicFrame>
        <p:nvGraphicFramePr>
          <p:cNvPr id="4" name="Content Placeholder 3">
            <a:extLst>
              <a:ext uri="{FF2B5EF4-FFF2-40B4-BE49-F238E27FC236}">
                <a16:creationId xmlns:a16="http://schemas.microsoft.com/office/drawing/2014/main" id="{1B11A936-3795-4AFD-A48B-DB45710E2D6F}"/>
              </a:ext>
            </a:extLst>
          </p:cNvPr>
          <p:cNvGraphicFramePr>
            <a:graphicFrameLocks noGrp="1"/>
          </p:cNvGraphicFramePr>
          <p:nvPr>
            <p:ph idx="1"/>
            <p:extLst>
              <p:ext uri="{D42A27DB-BD31-4B8C-83A1-F6EECF244321}">
                <p14:modId xmlns:p14="http://schemas.microsoft.com/office/powerpoint/2010/main" val="96178751"/>
              </p:ext>
            </p:extLst>
          </p:nvPr>
        </p:nvGraphicFramePr>
        <p:xfrm>
          <a:off x="437267" y="2120651"/>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415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3270-EC7F-4B1A-ABAE-7F198F96AFC5}"/>
              </a:ext>
            </a:extLst>
          </p:cNvPr>
          <p:cNvSpPr>
            <a:spLocks noGrp="1"/>
          </p:cNvSpPr>
          <p:nvPr>
            <p:ph type="title"/>
          </p:nvPr>
        </p:nvSpPr>
        <p:spPr>
          <a:xfrm>
            <a:off x="645131" y="215651"/>
            <a:ext cx="9404723" cy="1400530"/>
          </a:xfrm>
        </p:spPr>
        <p:txBody>
          <a:bodyPr/>
          <a:lstStyle/>
          <a:p>
            <a:r>
              <a:rPr lang="en-GB" b="1" dirty="0">
                <a:solidFill>
                  <a:srgbClr val="FFFF00"/>
                </a:solidFill>
              </a:rPr>
              <a:t>Effects of stress at the workplace</a:t>
            </a:r>
            <a:endParaRPr lang="en-US" dirty="0"/>
          </a:p>
        </p:txBody>
      </p:sp>
      <p:graphicFrame>
        <p:nvGraphicFramePr>
          <p:cNvPr id="4" name="Content Placeholder 3">
            <a:extLst>
              <a:ext uri="{FF2B5EF4-FFF2-40B4-BE49-F238E27FC236}">
                <a16:creationId xmlns:a16="http://schemas.microsoft.com/office/drawing/2014/main" id="{EA7D67D4-855F-4E76-8A93-344728E98684}"/>
              </a:ext>
            </a:extLst>
          </p:cNvPr>
          <p:cNvGraphicFramePr>
            <a:graphicFrameLocks noGrp="1"/>
          </p:cNvGraphicFramePr>
          <p:nvPr>
            <p:ph idx="1"/>
            <p:extLst>
              <p:ext uri="{D42A27DB-BD31-4B8C-83A1-F6EECF244321}">
                <p14:modId xmlns:p14="http://schemas.microsoft.com/office/powerpoint/2010/main" val="4183946115"/>
              </p:ext>
            </p:extLst>
          </p:nvPr>
        </p:nvGraphicFramePr>
        <p:xfrm>
          <a:off x="645131" y="1354668"/>
          <a:ext cx="9684201" cy="5170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183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48EA-9EAC-4D75-8CC6-33394139EC14}"/>
              </a:ext>
            </a:extLst>
          </p:cNvPr>
          <p:cNvSpPr>
            <a:spLocks noGrp="1"/>
          </p:cNvSpPr>
          <p:nvPr>
            <p:ph type="title"/>
          </p:nvPr>
        </p:nvSpPr>
        <p:spPr/>
        <p:txBody>
          <a:bodyPr/>
          <a:lstStyle/>
          <a:p>
            <a:r>
              <a:rPr lang="en-GB" b="1" dirty="0">
                <a:solidFill>
                  <a:srgbClr val="FFFF00"/>
                </a:solidFill>
              </a:rPr>
              <a:t>PESTLE analysis </a:t>
            </a:r>
            <a:endParaRPr lang="en-US" b="1" dirty="0">
              <a:solidFill>
                <a:srgbClr val="FFFF00"/>
              </a:solidFill>
            </a:endParaRPr>
          </a:p>
        </p:txBody>
      </p:sp>
      <p:graphicFrame>
        <p:nvGraphicFramePr>
          <p:cNvPr id="6" name="Content Placeholder 5">
            <a:extLst>
              <a:ext uri="{FF2B5EF4-FFF2-40B4-BE49-F238E27FC236}">
                <a16:creationId xmlns:a16="http://schemas.microsoft.com/office/drawing/2014/main" id="{E49F82D5-0789-4684-803C-F7A6E8ACA5B7}"/>
              </a:ext>
            </a:extLst>
          </p:cNvPr>
          <p:cNvGraphicFramePr>
            <a:graphicFrameLocks noGrp="1"/>
          </p:cNvGraphicFramePr>
          <p:nvPr>
            <p:ph idx="1"/>
            <p:extLst>
              <p:ext uri="{D42A27DB-BD31-4B8C-83A1-F6EECF244321}">
                <p14:modId xmlns:p14="http://schemas.microsoft.com/office/powerpoint/2010/main" val="2960039160"/>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9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2D70-4218-47D5-8977-5DD7FD1D55DE}"/>
              </a:ext>
            </a:extLst>
          </p:cNvPr>
          <p:cNvSpPr>
            <a:spLocks noGrp="1"/>
          </p:cNvSpPr>
          <p:nvPr>
            <p:ph type="title"/>
          </p:nvPr>
        </p:nvSpPr>
        <p:spPr/>
        <p:txBody>
          <a:bodyPr/>
          <a:lstStyle/>
          <a:p>
            <a:r>
              <a:rPr lang="en-GB" b="1" dirty="0">
                <a:solidFill>
                  <a:srgbClr val="FFFF00"/>
                </a:solidFill>
              </a:rPr>
              <a:t>PESTLE analysis </a:t>
            </a:r>
            <a:endParaRPr lang="en-US" b="1" dirty="0">
              <a:solidFill>
                <a:srgbClr val="FFFF00"/>
              </a:solidFill>
            </a:endParaRPr>
          </a:p>
        </p:txBody>
      </p:sp>
      <p:graphicFrame>
        <p:nvGraphicFramePr>
          <p:cNvPr id="4" name="Content Placeholder 3">
            <a:extLst>
              <a:ext uri="{FF2B5EF4-FFF2-40B4-BE49-F238E27FC236}">
                <a16:creationId xmlns:a16="http://schemas.microsoft.com/office/drawing/2014/main" id="{AD16B1A8-7E9B-4D82-BDE8-118C58D6AF56}"/>
              </a:ext>
            </a:extLst>
          </p:cNvPr>
          <p:cNvGraphicFramePr>
            <a:graphicFrameLocks noGrp="1"/>
          </p:cNvGraphicFramePr>
          <p:nvPr>
            <p:ph idx="1"/>
            <p:extLst>
              <p:ext uri="{D42A27DB-BD31-4B8C-83A1-F6EECF244321}">
                <p14:modId xmlns:p14="http://schemas.microsoft.com/office/powerpoint/2010/main" val="182723463"/>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4442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tress map of the uk">
            <a:extLst>
              <a:ext uri="{FF2B5EF4-FFF2-40B4-BE49-F238E27FC236}">
                <a16:creationId xmlns:a16="http://schemas.microsoft.com/office/drawing/2014/main" id="{B1D28974-422E-44D9-9E68-D490E1EA99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2792" y="0"/>
            <a:ext cx="894654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217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AA703-E2D7-4546-A81B-03BF3CC0B452}"/>
              </a:ext>
            </a:extLst>
          </p:cNvPr>
          <p:cNvSpPr>
            <a:spLocks noGrp="1"/>
          </p:cNvSpPr>
          <p:nvPr>
            <p:ph type="title"/>
          </p:nvPr>
        </p:nvSpPr>
        <p:spPr>
          <a:xfrm>
            <a:off x="634822" y="276578"/>
            <a:ext cx="9404723" cy="1400530"/>
          </a:xfrm>
        </p:spPr>
        <p:txBody>
          <a:bodyPr/>
          <a:lstStyle/>
          <a:p>
            <a:r>
              <a:rPr lang="en-GB" b="1" dirty="0">
                <a:solidFill>
                  <a:srgbClr val="FFFF00"/>
                </a:solidFill>
              </a:rPr>
              <a:t>Solutions to prevent and reduce work stress</a:t>
            </a:r>
            <a:endParaRPr lang="en-US" b="1" dirty="0">
              <a:solidFill>
                <a:srgbClr val="FFFF00"/>
              </a:solidFill>
            </a:endParaRPr>
          </a:p>
        </p:txBody>
      </p:sp>
      <p:graphicFrame>
        <p:nvGraphicFramePr>
          <p:cNvPr id="4" name="Content Placeholder 3">
            <a:extLst>
              <a:ext uri="{FF2B5EF4-FFF2-40B4-BE49-F238E27FC236}">
                <a16:creationId xmlns:a16="http://schemas.microsoft.com/office/drawing/2014/main" id="{333EB9DD-522E-4335-BC8F-E4DFC62C266D}"/>
              </a:ext>
            </a:extLst>
          </p:cNvPr>
          <p:cNvGraphicFramePr>
            <a:graphicFrameLocks noGrp="1"/>
          </p:cNvGraphicFramePr>
          <p:nvPr>
            <p:ph idx="1"/>
            <p:extLst>
              <p:ext uri="{D42A27DB-BD31-4B8C-83A1-F6EECF244321}">
                <p14:modId xmlns:p14="http://schemas.microsoft.com/office/powerpoint/2010/main" val="2343835278"/>
              </p:ext>
            </p:extLst>
          </p:nvPr>
        </p:nvGraphicFramePr>
        <p:xfrm>
          <a:off x="310443" y="1501422"/>
          <a:ext cx="9729102" cy="5356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C98388D-A24E-475B-8C27-697F12405003}"/>
              </a:ext>
            </a:extLst>
          </p:cNvPr>
          <p:cNvPicPr>
            <a:picLocks noChangeAspect="1"/>
          </p:cNvPicPr>
          <p:nvPr/>
        </p:nvPicPr>
        <p:blipFill>
          <a:blip r:embed="rId7"/>
          <a:stretch>
            <a:fillRect/>
          </a:stretch>
        </p:blipFill>
        <p:spPr>
          <a:xfrm>
            <a:off x="9824157" y="844552"/>
            <a:ext cx="2057400" cy="2057400"/>
          </a:xfrm>
          <a:prstGeom prst="rect">
            <a:avLst/>
          </a:prstGeom>
        </p:spPr>
      </p:pic>
      <p:pic>
        <p:nvPicPr>
          <p:cNvPr id="6" name="Picture 5">
            <a:extLst>
              <a:ext uri="{FF2B5EF4-FFF2-40B4-BE49-F238E27FC236}">
                <a16:creationId xmlns:a16="http://schemas.microsoft.com/office/drawing/2014/main" id="{8984EFA6-E40A-48F4-91DF-BD8B59B50C5E}"/>
              </a:ext>
            </a:extLst>
          </p:cNvPr>
          <p:cNvPicPr>
            <a:picLocks noChangeAspect="1"/>
          </p:cNvPicPr>
          <p:nvPr/>
        </p:nvPicPr>
        <p:blipFill>
          <a:blip r:embed="rId8"/>
          <a:stretch>
            <a:fillRect/>
          </a:stretch>
        </p:blipFill>
        <p:spPr>
          <a:xfrm>
            <a:off x="10028256" y="2626432"/>
            <a:ext cx="2057400" cy="2057400"/>
          </a:xfrm>
          <a:prstGeom prst="rect">
            <a:avLst/>
          </a:prstGeom>
        </p:spPr>
      </p:pic>
      <p:pic>
        <p:nvPicPr>
          <p:cNvPr id="7" name="Picture 6">
            <a:extLst>
              <a:ext uri="{FF2B5EF4-FFF2-40B4-BE49-F238E27FC236}">
                <a16:creationId xmlns:a16="http://schemas.microsoft.com/office/drawing/2014/main" id="{7D0FD04A-49EF-4124-BDC3-8F8D0BF1BCEB}"/>
              </a:ext>
            </a:extLst>
          </p:cNvPr>
          <p:cNvPicPr>
            <a:picLocks noChangeAspect="1"/>
          </p:cNvPicPr>
          <p:nvPr/>
        </p:nvPicPr>
        <p:blipFill>
          <a:blip r:embed="rId9"/>
          <a:stretch>
            <a:fillRect/>
          </a:stretch>
        </p:blipFill>
        <p:spPr>
          <a:xfrm>
            <a:off x="9994389" y="4524022"/>
            <a:ext cx="2057400" cy="2057400"/>
          </a:xfrm>
          <a:prstGeom prst="rect">
            <a:avLst/>
          </a:prstGeom>
        </p:spPr>
      </p:pic>
    </p:spTree>
    <p:extLst>
      <p:ext uri="{BB962C8B-B14F-4D97-AF65-F5344CB8AC3E}">
        <p14:creationId xmlns:p14="http://schemas.microsoft.com/office/powerpoint/2010/main" val="414150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hank you for your attention! Or how to &amp;quot;sink&amp;quot; the presentation - Reprezent">
            <a:extLst>
              <a:ext uri="{FF2B5EF4-FFF2-40B4-BE49-F238E27FC236}">
                <a16:creationId xmlns:a16="http://schemas.microsoft.com/office/drawing/2014/main" id="{7D6F1C9B-B854-413A-B6D5-63FF2B7441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56267" y="85085"/>
            <a:ext cx="8917105" cy="6687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945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F7E9-3E16-4D1B-BB5E-A54E72D70BEA}"/>
              </a:ext>
            </a:extLst>
          </p:cNvPr>
          <p:cNvSpPr>
            <a:spLocks noGrp="1"/>
          </p:cNvSpPr>
          <p:nvPr>
            <p:ph type="title"/>
          </p:nvPr>
        </p:nvSpPr>
        <p:spPr>
          <a:xfrm>
            <a:off x="528124" y="147918"/>
            <a:ext cx="9404723" cy="1400530"/>
          </a:xfrm>
        </p:spPr>
        <p:txBody>
          <a:bodyPr/>
          <a:lstStyle/>
          <a:p>
            <a:r>
              <a:rPr lang="en-GB" b="1" dirty="0" err="1">
                <a:solidFill>
                  <a:srgbClr val="FFFF00"/>
                </a:solidFill>
              </a:rPr>
              <a:t>Referinces</a:t>
            </a:r>
            <a:endParaRPr lang="en-US" b="1" dirty="0">
              <a:solidFill>
                <a:srgbClr val="FFFF00"/>
              </a:solidFill>
            </a:endParaRPr>
          </a:p>
        </p:txBody>
      </p:sp>
      <p:sp>
        <p:nvSpPr>
          <p:cNvPr id="6" name="TextBox 5">
            <a:extLst>
              <a:ext uri="{FF2B5EF4-FFF2-40B4-BE49-F238E27FC236}">
                <a16:creationId xmlns:a16="http://schemas.microsoft.com/office/drawing/2014/main" id="{4BBFD775-61B5-4CD2-867F-A5C07636FA48}"/>
              </a:ext>
            </a:extLst>
          </p:cNvPr>
          <p:cNvSpPr txBox="1"/>
          <p:nvPr/>
        </p:nvSpPr>
        <p:spPr>
          <a:xfrm>
            <a:off x="344129" y="887512"/>
            <a:ext cx="10471354" cy="5902642"/>
          </a:xfrm>
          <a:prstGeom prst="rect">
            <a:avLst/>
          </a:prstGeom>
          <a:noFill/>
        </p:spPr>
        <p:txBody>
          <a:bodyPr wrap="square">
            <a:spAutoFit/>
          </a:bodyPr>
          <a:lstStyle/>
          <a:p>
            <a:pPr marL="342900" lvl="0" indent="-342900">
              <a:lnSpc>
                <a:spcPct val="107000"/>
              </a:lnSpc>
              <a:spcAft>
                <a:spcPts val="800"/>
              </a:spcAft>
              <a:buFont typeface="+mj-lt"/>
              <a:buAutoNum type="arabicPeriod"/>
              <a:tabLst>
                <a:tab pos="457200" algn="l"/>
              </a:tabLst>
            </a:pP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Ahola</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K.,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Toppinen</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-Tanner, S.,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Seppänen</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J. (2017). Interventions to alleviate burnout symptoms and support return to work among employees with burnout: Systematic review and meta-analysis. Burnout Research, 4, 1–11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Alston, M.H. 1986. Occupational suicide among women. Issues in Mental Health Nursing, 8:109-119</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Hamlett , C.  (2019) : How Stress Affects Your Work Performance </a:t>
            </a:r>
            <a:r>
              <a:rPr lang="en-US" sz="1600" u="sng" dirty="0">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2"/>
              </a:rPr>
              <a:t>https://smallbusiness.chron.com/stress-affects-work-performance-18040.html</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u="sng" dirty="0">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3"/>
              </a:rPr>
              <a:t>https://www.perkbox.com/uk/resources/library/2020-workplace-stress-survey  (</a:t>
            </a:r>
            <a:r>
              <a:rPr lang="en-US" sz="1600" u="sng" dirty="0" err="1">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3"/>
              </a:rPr>
              <a:t>accesed</a:t>
            </a: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 on 08/11/2021)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McLaney, M. , &amp; Hurrell, J.J. 1988. Control, stress, and job satisfaction. Work and Stress, 2:217-224.</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Salvendy</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G. , &amp; Smith, M.J. 1981. Machine pacing and occupational stress. London: Taylor and Francis.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Stress Management: How to Reduce, Prevent, and Cope with </a:t>
            </a:r>
            <a:r>
              <a:rPr lang="en-US" sz="1600" dirty="0" err="1">
                <a:effectLst/>
                <a:latin typeface="Bookman Old Style" panose="02050604050505020204" pitchFamily="18" charset="0"/>
                <a:ea typeface="Calibri" panose="020F0502020204030204" pitchFamily="34" charset="0"/>
                <a:cs typeface="Times New Roman" panose="02020603050405020304" pitchFamily="18" charset="0"/>
              </a:rPr>
              <a:t>Stress</a:t>
            </a:r>
            <a:r>
              <a:rPr lang="en-US" sz="1600" i="1" dirty="0" err="1">
                <a:effectLst/>
                <a:latin typeface="Bookman Old Style" panose="02050604050505020204" pitchFamily="18" charset="0"/>
                <a:ea typeface="Calibri" panose="020F0502020204030204" pitchFamily="34" charset="0"/>
                <a:cs typeface="Times New Roman" panose="02020603050405020304" pitchFamily="18" charset="0"/>
              </a:rPr>
              <a:t>Lawrence</a:t>
            </a:r>
            <a:r>
              <a:rPr lang="en-US" sz="1600" i="1" dirty="0">
                <a:effectLst/>
                <a:latin typeface="Bookman Old Style" panose="02050604050505020204" pitchFamily="18" charset="0"/>
                <a:ea typeface="Calibri" panose="020F0502020204030204" pitchFamily="34" charset="0"/>
                <a:cs typeface="Times New Roman" panose="02020603050405020304" pitchFamily="18" charset="0"/>
              </a:rPr>
              <a:t> Robinson, Melinda Smith, MA, Robert Segal, MA, H(elpguide.org</a:t>
            </a: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 (2011)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Taylor C, Graham J, Potts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HWW,</a:t>
            </a:r>
            <a:r>
              <a:rPr lang="en-GB" sz="1600" i="1" dirty="0" err="1">
                <a:effectLst/>
                <a:latin typeface="Bookman Old Style" panose="02050604050505020204" pitchFamily="18" charset="0"/>
                <a:ea typeface="Calibri" panose="020F0502020204030204" pitchFamily="34" charset="0"/>
                <a:cs typeface="Times New Roman" panose="02020603050405020304" pitchFamily="18" charset="0"/>
              </a:rPr>
              <a:t>et</a:t>
            </a:r>
            <a:r>
              <a:rPr lang="en-GB" sz="1600" i="1" dirty="0">
                <a:effectLst/>
                <a:latin typeface="Bookman Old Style" panose="02050604050505020204" pitchFamily="18" charset="0"/>
                <a:ea typeface="Calibri" panose="020F0502020204030204" pitchFamily="34" charset="0"/>
                <a:cs typeface="Times New Roman" panose="02020603050405020304" pitchFamily="18" charset="0"/>
              </a:rPr>
              <a:t> al</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The impact of hospital consultants’ poor mental health on patient care. Br J Psychiatry 2007;</a:t>
            </a:r>
            <a:r>
              <a:rPr lang="en-GB" sz="1600" b="1" dirty="0">
                <a:effectLst/>
                <a:latin typeface="Bookman Old Style" panose="02050604050505020204" pitchFamily="18" charset="0"/>
                <a:ea typeface="Calibri" panose="020F0502020204030204" pitchFamily="34" charset="0"/>
                <a:cs typeface="Times New Roman" panose="02020603050405020304" pitchFamily="18" charset="0"/>
              </a:rPr>
              <a:t>190</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:268–9.</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Weiss, H.M. , &amp; Adler, S. 1984. Personality and organizational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behavior</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Research in Organizational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Behavior</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6: 1-50.</a:t>
            </a:r>
            <a:endParaRPr lang="en-GB" sz="1800" b="0" i="0" kern="1200" dirty="0">
              <a:effectLst/>
              <a:latin typeface="+mn-lt"/>
              <a:ea typeface="+mn-ea"/>
              <a:cs typeface="+mn-cs"/>
            </a:endParaRPr>
          </a:p>
        </p:txBody>
      </p:sp>
    </p:spTree>
    <p:extLst>
      <p:ext uri="{BB962C8B-B14F-4D97-AF65-F5344CB8AC3E}">
        <p14:creationId xmlns:p14="http://schemas.microsoft.com/office/powerpoint/2010/main" val="14499023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1171</TotalTime>
  <Words>657</Words>
  <Application>Microsoft Office PowerPoint</Application>
  <PresentationFormat>Widescreen</PresentationFormat>
  <Paragraphs>57</Paragraphs>
  <Slides>12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Arial-BoldMT</vt:lpstr>
      <vt:lpstr>Bookman Old Style</vt:lpstr>
      <vt:lpstr>Calibri</vt:lpstr>
      <vt:lpstr>Century Gothic</vt:lpstr>
      <vt:lpstr>lato</vt:lpstr>
      <vt:lpstr>Wingdings 3</vt:lpstr>
      <vt:lpstr>Ion</vt:lpstr>
      <vt:lpstr> </vt:lpstr>
      <vt:lpstr>Stress to the workplace </vt:lpstr>
      <vt:lpstr>The departments most likely to experience work stress on a daily basis</vt:lpstr>
      <vt:lpstr>Causes of stress at the workplace</vt:lpstr>
      <vt:lpstr>Causes of stress at the workplace</vt:lpstr>
      <vt:lpstr>Effects of stress at the workplace</vt:lpstr>
      <vt:lpstr>PESTLE analysis </vt:lpstr>
      <vt:lpstr>PESTLE analysis </vt:lpstr>
      <vt:lpstr>PowerPoint Presentation</vt:lpstr>
      <vt:lpstr>Solutions to prevent and reduce work stress</vt:lpstr>
      <vt:lpstr>PowerPoint Presentation</vt:lpstr>
      <vt:lpstr>Referinces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Andriana Migaes (2026738)</dc:creator>
  <cp:lastModifiedBy>Andriana Migaes (2026738)</cp:lastModifiedBy>
  <cp:revision>6</cp:revision>
  <dcterms:created xsi:type="dcterms:W3CDTF">2021-10-27T09:07:50Z</dcterms:created>
  <dcterms:modified xsi:type="dcterms:W3CDTF">2021-11-09T14:43:47Z</dcterms:modified>
</cp:coreProperties>
</file>