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notesMasterIdLst>
    <p:notesMasterId r:id="rId7"/>
  </p:notesMasterIdLst>
  <p:sldIdLst>
    <p:sldId id="256" r:id="rId2"/>
    <p:sldId id="257" r:id="rId3"/>
    <p:sldId id="258" r:id="rId4"/>
    <p:sldId id="260" r:id="rId5"/>
    <p:sldId id="261"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288" dt="2026-08-29T14:20:47.881"/>
    <p1510:client id="{8ADF929F-9354-2D30-1F30-0D6A7B31924C}" v="134" dt="2026-08-29T13:48:10.922"/>
    <p1510:client id="{F912B11A-3CD8-957B-3F45-D9AAE30739F4}" v="11" dt="2026-08-29T16:12:57.3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cey Hopkins (2543014)" userId="S::2543014@student.uwtsd.ac.uk::44475054-83b2-483e-a938-4d83e89ec8f0" providerId="AD" clId="Web-{00000000-0000-0000-0000-000000000000}"/>
    <pc:docChg chg="addSld delSld modSld sldOrd">
      <pc:chgData name="Stacey Hopkins (2543014)" userId="S::2543014@student.uwtsd.ac.uk::44475054-83b2-483e-a938-4d83e89ec8f0" providerId="AD" clId="Web-{00000000-0000-0000-0000-000000000000}" dt="2026-08-29T14:20:47.881" v="288"/>
      <pc:docMkLst>
        <pc:docMk/>
      </pc:docMkLst>
      <pc:sldChg chg="modSp">
        <pc:chgData name="Stacey Hopkins (2543014)" userId="S::2543014@student.uwtsd.ac.uk::44475054-83b2-483e-a938-4d83e89ec8f0" providerId="AD" clId="Web-{00000000-0000-0000-0000-000000000000}" dt="2026-08-29T14:16:47.890" v="286" actId="14100"/>
        <pc:sldMkLst>
          <pc:docMk/>
          <pc:sldMk cId="714463026" sldId="257"/>
        </pc:sldMkLst>
        <pc:spChg chg="mod">
          <ac:chgData name="Stacey Hopkins (2543014)" userId="S::2543014@student.uwtsd.ac.uk::44475054-83b2-483e-a938-4d83e89ec8f0" providerId="AD" clId="Web-{00000000-0000-0000-0000-000000000000}" dt="2026-08-29T14:16:00.967" v="277" actId="14100"/>
          <ac:spMkLst>
            <pc:docMk/>
            <pc:sldMk cId="714463026" sldId="257"/>
            <ac:spMk id="2" creationId="{F07163B7-A4EB-B9BA-A09A-1778D1193118}"/>
          </ac:spMkLst>
        </pc:spChg>
        <pc:spChg chg="mod">
          <ac:chgData name="Stacey Hopkins (2543014)" userId="S::2543014@student.uwtsd.ac.uk::44475054-83b2-483e-a938-4d83e89ec8f0" providerId="AD" clId="Web-{00000000-0000-0000-0000-000000000000}" dt="2026-08-29T14:16:11.951" v="279" actId="14100"/>
          <ac:spMkLst>
            <pc:docMk/>
            <pc:sldMk cId="714463026" sldId="257"/>
            <ac:spMk id="3" creationId="{A8F8198E-C6A8-9738-7DCE-221AD08169BA}"/>
          </ac:spMkLst>
        </pc:spChg>
        <pc:spChg chg="mod">
          <ac:chgData name="Stacey Hopkins (2543014)" userId="S::2543014@student.uwtsd.ac.uk::44475054-83b2-483e-a938-4d83e89ec8f0" providerId="AD" clId="Web-{00000000-0000-0000-0000-000000000000}" dt="2026-08-29T14:16:47.890" v="286" actId="14100"/>
          <ac:spMkLst>
            <pc:docMk/>
            <pc:sldMk cId="714463026" sldId="257"/>
            <ac:spMk id="5" creationId="{0F923DD0-662F-9BAF-F1A3-518EDD0ECA1E}"/>
          </ac:spMkLst>
        </pc:spChg>
        <pc:picChg chg="mod">
          <ac:chgData name="Stacey Hopkins (2543014)" userId="S::2543014@student.uwtsd.ac.uk::44475054-83b2-483e-a938-4d83e89ec8f0" providerId="AD" clId="Web-{00000000-0000-0000-0000-000000000000}" dt="2026-08-29T14:16:16.764" v="280" actId="1076"/>
          <ac:picMkLst>
            <pc:docMk/>
            <pc:sldMk cId="714463026" sldId="257"/>
            <ac:picMk id="4" creationId="{4DA962BE-54D9-95F2-9F95-76ABC63571C2}"/>
          </ac:picMkLst>
        </pc:picChg>
      </pc:sldChg>
      <pc:sldChg chg="addSp delSp modSp">
        <pc:chgData name="Stacey Hopkins (2543014)" userId="S::2543014@student.uwtsd.ac.uk::44475054-83b2-483e-a938-4d83e89ec8f0" providerId="AD" clId="Web-{00000000-0000-0000-0000-000000000000}" dt="2026-08-29T14:20:47.881" v="288"/>
        <pc:sldMkLst>
          <pc:docMk/>
          <pc:sldMk cId="911789063" sldId="258"/>
        </pc:sldMkLst>
        <pc:spChg chg="mod">
          <ac:chgData name="Stacey Hopkins (2543014)" userId="S::2543014@student.uwtsd.ac.uk::44475054-83b2-483e-a938-4d83e89ec8f0" providerId="AD" clId="Web-{00000000-0000-0000-0000-000000000000}" dt="2026-08-29T14:15:37.669" v="274" actId="14100"/>
          <ac:spMkLst>
            <pc:docMk/>
            <pc:sldMk cId="911789063" sldId="258"/>
            <ac:spMk id="3" creationId="{2426AA5B-1C20-7AB8-2C3B-95184570B6DB}"/>
          </ac:spMkLst>
        </pc:spChg>
        <pc:spChg chg="add del">
          <ac:chgData name="Stacey Hopkins (2543014)" userId="S::2543014@student.uwtsd.ac.uk::44475054-83b2-483e-a938-4d83e89ec8f0" providerId="AD" clId="Web-{00000000-0000-0000-0000-000000000000}" dt="2026-08-29T14:20:47.881" v="288"/>
          <ac:spMkLst>
            <pc:docMk/>
            <pc:sldMk cId="911789063" sldId="258"/>
            <ac:spMk id="4" creationId="{C50DF58C-EAAA-E3CE-8753-814576D2F4FA}"/>
          </ac:spMkLst>
        </pc:spChg>
        <pc:spChg chg="add del">
          <ac:chgData name="Stacey Hopkins (2543014)" userId="S::2543014@student.uwtsd.ac.uk::44475054-83b2-483e-a938-4d83e89ec8f0" providerId="AD" clId="Web-{00000000-0000-0000-0000-000000000000}" dt="2026-08-29T14:20:47.881" v="288"/>
          <ac:spMkLst>
            <pc:docMk/>
            <pc:sldMk cId="911789063" sldId="258"/>
            <ac:spMk id="5" creationId="{A7560F2D-2A28-9A7D-92C2-CFA81CC95341}"/>
          </ac:spMkLst>
        </pc:spChg>
        <pc:spChg chg="add del">
          <ac:chgData name="Stacey Hopkins (2543014)" userId="S::2543014@student.uwtsd.ac.uk::44475054-83b2-483e-a938-4d83e89ec8f0" providerId="AD" clId="Web-{00000000-0000-0000-0000-000000000000}" dt="2026-08-29T14:20:47.881" v="288"/>
          <ac:spMkLst>
            <pc:docMk/>
            <pc:sldMk cId="911789063" sldId="258"/>
            <ac:spMk id="6" creationId="{919B85AF-5F35-D3C0-B195-BFA880F0DA86}"/>
          </ac:spMkLst>
        </pc:spChg>
        <pc:spChg chg="add del">
          <ac:chgData name="Stacey Hopkins (2543014)" userId="S::2543014@student.uwtsd.ac.uk::44475054-83b2-483e-a938-4d83e89ec8f0" providerId="AD" clId="Web-{00000000-0000-0000-0000-000000000000}" dt="2026-08-29T14:20:47.881" v="288"/>
          <ac:spMkLst>
            <pc:docMk/>
            <pc:sldMk cId="911789063" sldId="258"/>
            <ac:spMk id="7" creationId="{17AF1932-0FA4-BD93-E353-9A520152FF53}"/>
          </ac:spMkLst>
        </pc:spChg>
        <pc:picChg chg="add del">
          <ac:chgData name="Stacey Hopkins (2543014)" userId="S::2543014@student.uwtsd.ac.uk::44475054-83b2-483e-a938-4d83e89ec8f0" providerId="AD" clId="Web-{00000000-0000-0000-0000-000000000000}" dt="2026-08-29T14:20:47.881" v="288"/>
          <ac:picMkLst>
            <pc:docMk/>
            <pc:sldMk cId="911789063" sldId="258"/>
            <ac:picMk id="8" creationId="{BAAD4E8E-41CB-B3E4-2741-ADF030E1C2E7}"/>
          </ac:picMkLst>
        </pc:picChg>
        <pc:picChg chg="add del">
          <ac:chgData name="Stacey Hopkins (2543014)" userId="S::2543014@student.uwtsd.ac.uk::44475054-83b2-483e-a938-4d83e89ec8f0" providerId="AD" clId="Web-{00000000-0000-0000-0000-000000000000}" dt="2026-08-29T14:20:47.881" v="288"/>
          <ac:picMkLst>
            <pc:docMk/>
            <pc:sldMk cId="911789063" sldId="258"/>
            <ac:picMk id="9" creationId="{46E7E001-91F7-831C-5088-034B7CD89BB9}"/>
          </ac:picMkLst>
        </pc:picChg>
      </pc:sldChg>
      <pc:sldChg chg="del ord">
        <pc:chgData name="Stacey Hopkins (2543014)" userId="S::2543014@student.uwtsd.ac.uk::44475054-83b2-483e-a938-4d83e89ec8f0" providerId="AD" clId="Web-{00000000-0000-0000-0000-000000000000}" dt="2026-08-29T14:03:28.022" v="34"/>
        <pc:sldMkLst>
          <pc:docMk/>
          <pc:sldMk cId="2463940077" sldId="259"/>
        </pc:sldMkLst>
      </pc:sldChg>
      <pc:sldChg chg="add del replId">
        <pc:chgData name="Stacey Hopkins (2543014)" userId="S::2543014@student.uwtsd.ac.uk::44475054-83b2-483e-a938-4d83e89ec8f0" providerId="AD" clId="Web-{00000000-0000-0000-0000-000000000000}" dt="2026-08-29T13:56:55.761" v="6"/>
        <pc:sldMkLst>
          <pc:docMk/>
          <pc:sldMk cId="861119796" sldId="260"/>
        </pc:sldMkLst>
      </pc:sldChg>
      <pc:sldChg chg="modSp new add del">
        <pc:chgData name="Stacey Hopkins (2543014)" userId="S::2543014@student.uwtsd.ac.uk::44475054-83b2-483e-a938-4d83e89ec8f0" providerId="AD" clId="Web-{00000000-0000-0000-0000-000000000000}" dt="2026-08-29T14:14:57.512" v="270"/>
        <pc:sldMkLst>
          <pc:docMk/>
          <pc:sldMk cId="3579131515" sldId="260"/>
        </pc:sldMkLst>
        <pc:spChg chg="mod">
          <ac:chgData name="Stacey Hopkins (2543014)" userId="S::2543014@student.uwtsd.ac.uk::44475054-83b2-483e-a938-4d83e89ec8f0" providerId="AD" clId="Web-{00000000-0000-0000-0000-000000000000}" dt="2026-08-29T14:00:26.298" v="23" actId="14100"/>
          <ac:spMkLst>
            <pc:docMk/>
            <pc:sldMk cId="3579131515" sldId="260"/>
            <ac:spMk id="2" creationId="{CB0098ED-3650-BEB0-A7B2-CB433362A20B}"/>
          </ac:spMkLst>
        </pc:spChg>
        <pc:spChg chg="mod">
          <ac:chgData name="Stacey Hopkins (2543014)" userId="S::2543014@student.uwtsd.ac.uk::44475054-83b2-483e-a938-4d83e89ec8f0" providerId="AD" clId="Web-{00000000-0000-0000-0000-000000000000}" dt="2026-08-29T14:14:57.512" v="270"/>
          <ac:spMkLst>
            <pc:docMk/>
            <pc:sldMk cId="3579131515" sldId="260"/>
            <ac:spMk id="3" creationId="{CD2FA39B-8368-D4F8-B932-AF035B7AA61D}"/>
          </ac:spMkLst>
        </pc:spChg>
      </pc:sldChg>
      <pc:sldChg chg="new del">
        <pc:chgData name="Stacey Hopkins (2543014)" userId="S::2543014@student.uwtsd.ac.uk::44475054-83b2-483e-a938-4d83e89ec8f0" providerId="AD" clId="Web-{00000000-0000-0000-0000-000000000000}" dt="2026-08-29T14:03:58.789" v="38"/>
        <pc:sldMkLst>
          <pc:docMk/>
          <pc:sldMk cId="691405424" sldId="261"/>
        </pc:sldMkLst>
      </pc:sldChg>
      <pc:sldChg chg="modSp new">
        <pc:chgData name="Stacey Hopkins (2543014)" userId="S::2543014@student.uwtsd.ac.uk::44475054-83b2-483e-a938-4d83e89ec8f0" providerId="AD" clId="Web-{00000000-0000-0000-0000-000000000000}" dt="2026-08-29T14:15:09.715" v="272" actId="20577"/>
        <pc:sldMkLst>
          <pc:docMk/>
          <pc:sldMk cId="1842940845" sldId="261"/>
        </pc:sldMkLst>
        <pc:spChg chg="mod">
          <ac:chgData name="Stacey Hopkins (2543014)" userId="S::2543014@student.uwtsd.ac.uk::44475054-83b2-483e-a938-4d83e89ec8f0" providerId="AD" clId="Web-{00000000-0000-0000-0000-000000000000}" dt="2026-08-29T14:11:19.505" v="252" actId="14100"/>
          <ac:spMkLst>
            <pc:docMk/>
            <pc:sldMk cId="1842940845" sldId="261"/>
            <ac:spMk id="2" creationId="{DBBDA601-A3D5-0C1D-BCB4-2BD59494B58F}"/>
          </ac:spMkLst>
        </pc:spChg>
        <pc:spChg chg="mod">
          <ac:chgData name="Stacey Hopkins (2543014)" userId="S::2543014@student.uwtsd.ac.uk::44475054-83b2-483e-a938-4d83e89ec8f0" providerId="AD" clId="Web-{00000000-0000-0000-0000-000000000000}" dt="2026-08-29T14:15:09.715" v="272" actId="20577"/>
          <ac:spMkLst>
            <pc:docMk/>
            <pc:sldMk cId="1842940845" sldId="261"/>
            <ac:spMk id="3" creationId="{9DF29C6E-85C1-ABE1-3C66-0C30E6DF1147}"/>
          </ac:spMkLst>
        </pc:spChg>
      </pc:sldChg>
      <pc:sldChg chg="new del">
        <pc:chgData name="Stacey Hopkins (2543014)" userId="S::2543014@student.uwtsd.ac.uk::44475054-83b2-483e-a938-4d83e89ec8f0" providerId="AD" clId="Web-{00000000-0000-0000-0000-000000000000}" dt="2026-08-29T14:03:56.242" v="37"/>
        <pc:sldMkLst>
          <pc:docMk/>
          <pc:sldMk cId="3157918587" sldId="262"/>
        </pc:sldMkLst>
      </pc:sldChg>
    </pc:docChg>
  </pc:docChgLst>
  <pc:docChgLst>
    <pc:chgData name="Stacey Hopkins (2543014)" userId="S::2543014@student.uwtsd.ac.uk::44475054-83b2-483e-a938-4d83e89ec8f0" providerId="AD" clId="Web-{F912B11A-3CD8-957B-3F45-D9AAE30739F4}"/>
    <pc:docChg chg="modSld">
      <pc:chgData name="Stacey Hopkins (2543014)" userId="S::2543014@student.uwtsd.ac.uk::44475054-83b2-483e-a938-4d83e89ec8f0" providerId="AD" clId="Web-{F912B11A-3CD8-957B-3F45-D9AAE30739F4}" dt="2026-08-29T16:12:57.368" v="18"/>
      <pc:docMkLst>
        <pc:docMk/>
      </pc:docMkLst>
      <pc:sldChg chg="modSp mod chgLayout">
        <pc:chgData name="Stacey Hopkins (2543014)" userId="S::2543014@student.uwtsd.ac.uk::44475054-83b2-483e-a938-4d83e89ec8f0" providerId="AD" clId="Web-{F912B11A-3CD8-957B-3F45-D9AAE30739F4}" dt="2026-08-29T16:11:34.256" v="15"/>
        <pc:sldMkLst>
          <pc:docMk/>
          <pc:sldMk cId="109857222" sldId="256"/>
        </pc:sldMkLst>
        <pc:spChg chg="mod">
          <ac:chgData name="Stacey Hopkins (2543014)" userId="S::2543014@student.uwtsd.ac.uk::44475054-83b2-483e-a938-4d83e89ec8f0" providerId="AD" clId="Web-{F912B11A-3CD8-957B-3F45-D9AAE30739F4}" dt="2026-08-29T16:11:34.256" v="15"/>
          <ac:spMkLst>
            <pc:docMk/>
            <pc:sldMk cId="109857222" sldId="256"/>
            <ac:spMk id="2" creationId="{00000000-0000-0000-0000-000000000000}"/>
          </ac:spMkLst>
        </pc:spChg>
        <pc:spChg chg="mod">
          <ac:chgData name="Stacey Hopkins (2543014)" userId="S::2543014@student.uwtsd.ac.uk::44475054-83b2-483e-a938-4d83e89ec8f0" providerId="AD" clId="Web-{F912B11A-3CD8-957B-3F45-D9AAE30739F4}" dt="2026-08-29T16:11:34.256" v="15"/>
          <ac:spMkLst>
            <pc:docMk/>
            <pc:sldMk cId="109857222" sldId="256"/>
            <ac:spMk id="3" creationId="{00000000-0000-0000-0000-000000000000}"/>
          </ac:spMkLst>
        </pc:spChg>
      </pc:sldChg>
      <pc:sldChg chg="addSp delSp modSp mod modClrScheme chgLayout">
        <pc:chgData name="Stacey Hopkins (2543014)" userId="S::2543014@student.uwtsd.ac.uk::44475054-83b2-483e-a938-4d83e89ec8f0" providerId="AD" clId="Web-{F912B11A-3CD8-957B-3F45-D9AAE30739F4}" dt="2026-08-29T16:12:57.368" v="18"/>
        <pc:sldMkLst>
          <pc:docMk/>
          <pc:sldMk cId="714463026" sldId="257"/>
        </pc:sldMkLst>
        <pc:spChg chg="mod">
          <ac:chgData name="Stacey Hopkins (2543014)" userId="S::2543014@student.uwtsd.ac.uk::44475054-83b2-483e-a938-4d83e89ec8f0" providerId="AD" clId="Web-{F912B11A-3CD8-957B-3F45-D9AAE30739F4}" dt="2026-08-29T16:11:50.491" v="16"/>
          <ac:spMkLst>
            <pc:docMk/>
            <pc:sldMk cId="714463026" sldId="257"/>
            <ac:spMk id="2" creationId="{F07163B7-A4EB-B9BA-A09A-1778D1193118}"/>
          </ac:spMkLst>
        </pc:spChg>
        <pc:spChg chg="mod">
          <ac:chgData name="Stacey Hopkins (2543014)" userId="S::2543014@student.uwtsd.ac.uk::44475054-83b2-483e-a938-4d83e89ec8f0" providerId="AD" clId="Web-{F912B11A-3CD8-957B-3F45-D9AAE30739F4}" dt="2026-08-29T16:11:50.491" v="16"/>
          <ac:spMkLst>
            <pc:docMk/>
            <pc:sldMk cId="714463026" sldId="257"/>
            <ac:spMk id="3" creationId="{A8F8198E-C6A8-9738-7DCE-221AD08169BA}"/>
          </ac:spMkLst>
        </pc:spChg>
        <pc:spChg chg="mod ord">
          <ac:chgData name="Stacey Hopkins (2543014)" userId="S::2543014@student.uwtsd.ac.uk::44475054-83b2-483e-a938-4d83e89ec8f0" providerId="AD" clId="Web-{F912B11A-3CD8-957B-3F45-D9AAE30739F4}" dt="2026-08-29T16:12:57.368" v="18"/>
          <ac:spMkLst>
            <pc:docMk/>
            <pc:sldMk cId="714463026" sldId="257"/>
            <ac:spMk id="5" creationId="{0F923DD0-662F-9BAF-F1A3-518EDD0ECA1E}"/>
          </ac:spMkLst>
        </pc:spChg>
        <pc:spChg chg="add del mod">
          <ac:chgData name="Stacey Hopkins (2543014)" userId="S::2543014@student.uwtsd.ac.uk::44475054-83b2-483e-a938-4d83e89ec8f0" providerId="AD" clId="Web-{F912B11A-3CD8-957B-3F45-D9AAE30739F4}" dt="2026-08-29T16:11:50.491" v="16"/>
          <ac:spMkLst>
            <pc:docMk/>
            <pc:sldMk cId="714463026" sldId="257"/>
            <ac:spMk id="10" creationId="{15CF35B2-3D8E-7A05-78A1-8A05690BCFC7}"/>
          </ac:spMkLst>
        </pc:spChg>
        <pc:spChg chg="add mod">
          <ac:chgData name="Stacey Hopkins (2543014)" userId="S::2543014@student.uwtsd.ac.uk::44475054-83b2-483e-a938-4d83e89ec8f0" providerId="AD" clId="Web-{F912B11A-3CD8-957B-3F45-D9AAE30739F4}" dt="2026-08-29T16:12:57.368" v="18"/>
          <ac:spMkLst>
            <pc:docMk/>
            <pc:sldMk cId="714463026" sldId="257"/>
            <ac:spMk id="15" creationId="{D3FD87AC-9D9F-C0F8-D292-011A138FB931}"/>
          </ac:spMkLst>
        </pc:spChg>
        <pc:picChg chg="mod ord">
          <ac:chgData name="Stacey Hopkins (2543014)" userId="S::2543014@student.uwtsd.ac.uk::44475054-83b2-483e-a938-4d83e89ec8f0" providerId="AD" clId="Web-{F912B11A-3CD8-957B-3F45-D9AAE30739F4}" dt="2026-08-29T16:12:57.368" v="18"/>
          <ac:picMkLst>
            <pc:docMk/>
            <pc:sldMk cId="714463026" sldId="257"/>
            <ac:picMk id="4" creationId="{4DA962BE-54D9-95F2-9F95-76ABC63571C2}"/>
          </ac:picMkLst>
        </pc:picChg>
      </pc:sldChg>
      <pc:sldChg chg="addSp modSp mod modClrScheme chgLayout">
        <pc:chgData name="Stacey Hopkins (2543014)" userId="S::2543014@student.uwtsd.ac.uk::44475054-83b2-483e-a938-4d83e89ec8f0" providerId="AD" clId="Web-{F912B11A-3CD8-957B-3F45-D9AAE30739F4}" dt="2026-08-29T16:09:39.954" v="9"/>
        <pc:sldMkLst>
          <pc:docMk/>
          <pc:sldMk cId="911789063" sldId="258"/>
        </pc:sldMkLst>
        <pc:spChg chg="mod">
          <ac:chgData name="Stacey Hopkins (2543014)" userId="S::2543014@student.uwtsd.ac.uk::44475054-83b2-483e-a938-4d83e89ec8f0" providerId="AD" clId="Web-{F912B11A-3CD8-957B-3F45-D9AAE30739F4}" dt="2026-08-29T16:09:39.954" v="9"/>
          <ac:spMkLst>
            <pc:docMk/>
            <pc:sldMk cId="911789063" sldId="258"/>
            <ac:spMk id="2" creationId="{F5AD3A6E-3385-7DDC-112A-229A2BFC8A62}"/>
          </ac:spMkLst>
        </pc:spChg>
        <pc:spChg chg="mod">
          <ac:chgData name="Stacey Hopkins (2543014)" userId="S::2543014@student.uwtsd.ac.uk::44475054-83b2-483e-a938-4d83e89ec8f0" providerId="AD" clId="Web-{F912B11A-3CD8-957B-3F45-D9AAE30739F4}" dt="2026-08-29T16:09:39.954" v="9"/>
          <ac:spMkLst>
            <pc:docMk/>
            <pc:sldMk cId="911789063" sldId="258"/>
            <ac:spMk id="3" creationId="{2426AA5B-1C20-7AB8-2C3B-95184570B6DB}"/>
          </ac:spMkLst>
        </pc:spChg>
        <pc:picChg chg="add mod">
          <ac:chgData name="Stacey Hopkins (2543014)" userId="S::2543014@student.uwtsd.ac.uk::44475054-83b2-483e-a938-4d83e89ec8f0" providerId="AD" clId="Web-{F912B11A-3CD8-957B-3F45-D9AAE30739F4}" dt="2026-08-29T16:09:39.954" v="9"/>
          <ac:picMkLst>
            <pc:docMk/>
            <pc:sldMk cId="911789063" sldId="258"/>
            <ac:picMk id="4" creationId="{B7000A91-C097-6F4B-6D93-6FA4A04A82CD}"/>
          </ac:picMkLst>
        </pc:picChg>
      </pc:sldChg>
      <pc:sldChg chg="addSp modSp mod modClrScheme chgLayout">
        <pc:chgData name="Stacey Hopkins (2543014)" userId="S::2543014@student.uwtsd.ac.uk::44475054-83b2-483e-a938-4d83e89ec8f0" providerId="AD" clId="Web-{F912B11A-3CD8-957B-3F45-D9AAE30739F4}" dt="2026-08-29T16:10:20.550" v="11"/>
        <pc:sldMkLst>
          <pc:docMk/>
          <pc:sldMk cId="3579131515" sldId="260"/>
        </pc:sldMkLst>
        <pc:spChg chg="mod">
          <ac:chgData name="Stacey Hopkins (2543014)" userId="S::2543014@student.uwtsd.ac.uk::44475054-83b2-483e-a938-4d83e89ec8f0" providerId="AD" clId="Web-{F912B11A-3CD8-957B-3F45-D9AAE30739F4}" dt="2026-08-29T16:10:20.550" v="11"/>
          <ac:spMkLst>
            <pc:docMk/>
            <pc:sldMk cId="3579131515" sldId="260"/>
            <ac:spMk id="2" creationId="{CB0098ED-3650-BEB0-A7B2-CB433362A20B}"/>
          </ac:spMkLst>
        </pc:spChg>
        <pc:spChg chg="mod ord">
          <ac:chgData name="Stacey Hopkins (2543014)" userId="S::2543014@student.uwtsd.ac.uk::44475054-83b2-483e-a938-4d83e89ec8f0" providerId="AD" clId="Web-{F912B11A-3CD8-957B-3F45-D9AAE30739F4}" dt="2026-08-29T16:10:20.550" v="11"/>
          <ac:spMkLst>
            <pc:docMk/>
            <pc:sldMk cId="3579131515" sldId="260"/>
            <ac:spMk id="3" creationId="{CD2FA39B-8368-D4F8-B932-AF035B7AA61D}"/>
          </ac:spMkLst>
        </pc:spChg>
        <pc:picChg chg="add mod">
          <ac:chgData name="Stacey Hopkins (2543014)" userId="S::2543014@student.uwtsd.ac.uk::44475054-83b2-483e-a938-4d83e89ec8f0" providerId="AD" clId="Web-{F912B11A-3CD8-957B-3F45-D9AAE30739F4}" dt="2026-08-29T16:10:20.550" v="11"/>
          <ac:picMkLst>
            <pc:docMk/>
            <pc:sldMk cId="3579131515" sldId="260"/>
            <ac:picMk id="4" creationId="{744AAB5B-8538-D533-CA4B-A6A485A3F7D9}"/>
          </ac:picMkLst>
        </pc:picChg>
      </pc:sldChg>
      <pc:sldChg chg="addSp modSp mod modClrScheme chgLayout">
        <pc:chgData name="Stacey Hopkins (2543014)" userId="S::2543014@student.uwtsd.ac.uk::44475054-83b2-483e-a938-4d83e89ec8f0" providerId="AD" clId="Web-{F912B11A-3CD8-957B-3F45-D9AAE30739F4}" dt="2026-08-29T16:10:54.598" v="13"/>
        <pc:sldMkLst>
          <pc:docMk/>
          <pc:sldMk cId="1842940845" sldId="261"/>
        </pc:sldMkLst>
        <pc:spChg chg="mod">
          <ac:chgData name="Stacey Hopkins (2543014)" userId="S::2543014@student.uwtsd.ac.uk::44475054-83b2-483e-a938-4d83e89ec8f0" providerId="AD" clId="Web-{F912B11A-3CD8-957B-3F45-D9AAE30739F4}" dt="2026-08-29T16:10:54.598" v="13"/>
          <ac:spMkLst>
            <pc:docMk/>
            <pc:sldMk cId="1842940845" sldId="261"/>
            <ac:spMk id="2" creationId="{DBBDA601-A3D5-0C1D-BCB4-2BD59494B58F}"/>
          </ac:spMkLst>
        </pc:spChg>
        <pc:spChg chg="mod ord">
          <ac:chgData name="Stacey Hopkins (2543014)" userId="S::2543014@student.uwtsd.ac.uk::44475054-83b2-483e-a938-4d83e89ec8f0" providerId="AD" clId="Web-{F912B11A-3CD8-957B-3F45-D9AAE30739F4}" dt="2026-08-29T16:10:54.598" v="13"/>
          <ac:spMkLst>
            <pc:docMk/>
            <pc:sldMk cId="1842940845" sldId="261"/>
            <ac:spMk id="3" creationId="{9DF29C6E-85C1-ABE1-3C66-0C30E6DF1147}"/>
          </ac:spMkLst>
        </pc:spChg>
        <pc:picChg chg="add mod">
          <ac:chgData name="Stacey Hopkins (2543014)" userId="S::2543014@student.uwtsd.ac.uk::44475054-83b2-483e-a938-4d83e89ec8f0" providerId="AD" clId="Web-{F912B11A-3CD8-957B-3F45-D9AAE30739F4}" dt="2026-08-29T16:10:54.598" v="13"/>
          <ac:picMkLst>
            <pc:docMk/>
            <pc:sldMk cId="1842940845" sldId="261"/>
            <ac:picMk id="4" creationId="{A9A01B14-FC6A-5CA6-F7D2-FBE011749513}"/>
          </ac:picMkLst>
        </pc:picChg>
      </pc:sldChg>
    </pc:docChg>
  </pc:docChgLst>
  <pc:docChgLst>
    <pc:chgData clId="Web-{8ADF929F-9354-2D30-1F30-0D6A7B31924C}"/>
    <pc:docChg chg="modSld">
      <pc:chgData name="" userId="" providerId="" clId="Web-{8ADF929F-9354-2D30-1F30-0D6A7B31924C}" dt="2026-08-29T13:12:43.164" v="4" actId="20577"/>
      <pc:docMkLst>
        <pc:docMk/>
      </pc:docMkLst>
      <pc:sldChg chg="modSp">
        <pc:chgData name="" userId="" providerId="" clId="Web-{8ADF929F-9354-2D30-1F30-0D6A7B31924C}" dt="2026-08-29T13:12:43.164" v="4" actId="20577"/>
        <pc:sldMkLst>
          <pc:docMk/>
          <pc:sldMk cId="109857222" sldId="256"/>
        </pc:sldMkLst>
        <pc:spChg chg="mod">
          <ac:chgData name="" userId="" providerId="" clId="Web-{8ADF929F-9354-2D30-1F30-0D6A7B31924C}" dt="2026-08-29T13:12:43.164" v="4" actId="20577"/>
          <ac:spMkLst>
            <pc:docMk/>
            <pc:sldMk cId="109857222" sldId="256"/>
            <ac:spMk id="2" creationId="{00000000-0000-0000-0000-000000000000}"/>
          </ac:spMkLst>
        </pc:spChg>
      </pc:sldChg>
    </pc:docChg>
  </pc:docChgLst>
  <pc:docChgLst>
    <pc:chgData name="Stacey Hopkins (2543014)" userId="S::2543014@student.uwtsd.ac.uk::44475054-83b2-483e-a938-4d83e89ec8f0" providerId="AD" clId="Web-{8ADF929F-9354-2D30-1F30-0D6A7B31924C}"/>
    <pc:docChg chg="mod addSld delSld modSld sldOrd addMainMaster delMainMaster">
      <pc:chgData name="Stacey Hopkins (2543014)" userId="S::2543014@student.uwtsd.ac.uk::44475054-83b2-483e-a938-4d83e89ec8f0" providerId="AD" clId="Web-{8ADF929F-9354-2D30-1F30-0D6A7B31924C}" dt="2026-08-29T13:48:10.922" v="126"/>
      <pc:docMkLst>
        <pc:docMk/>
      </pc:docMkLst>
      <pc:sldChg chg="modSp mod modClrScheme chgLayout">
        <pc:chgData name="Stacey Hopkins (2543014)" userId="S::2543014@student.uwtsd.ac.uk::44475054-83b2-483e-a938-4d83e89ec8f0" providerId="AD" clId="Web-{8ADF929F-9354-2D30-1F30-0D6A7B31924C}" dt="2026-08-29T13:18:01.250" v="21" actId="20577"/>
        <pc:sldMkLst>
          <pc:docMk/>
          <pc:sldMk cId="109857222" sldId="256"/>
        </pc:sldMkLst>
        <pc:spChg chg="mod ord">
          <ac:chgData name="Stacey Hopkins (2543014)" userId="S::2543014@student.uwtsd.ac.uk::44475054-83b2-483e-a938-4d83e89ec8f0" providerId="AD" clId="Web-{8ADF929F-9354-2D30-1F30-0D6A7B31924C}" dt="2026-08-29T13:17:38.781" v="19" actId="20577"/>
          <ac:spMkLst>
            <pc:docMk/>
            <pc:sldMk cId="109857222" sldId="256"/>
            <ac:spMk id="2" creationId="{00000000-0000-0000-0000-000000000000}"/>
          </ac:spMkLst>
        </pc:spChg>
        <pc:spChg chg="mod ord">
          <ac:chgData name="Stacey Hopkins (2543014)" userId="S::2543014@student.uwtsd.ac.uk::44475054-83b2-483e-a938-4d83e89ec8f0" providerId="AD" clId="Web-{8ADF929F-9354-2D30-1F30-0D6A7B31924C}" dt="2026-08-29T13:18:01.250" v="21" actId="20577"/>
          <ac:spMkLst>
            <pc:docMk/>
            <pc:sldMk cId="109857222" sldId="256"/>
            <ac:spMk id="3" creationId="{00000000-0000-0000-0000-000000000000}"/>
          </ac:spMkLst>
        </pc:spChg>
      </pc:sldChg>
      <pc:sldChg chg="addSp modSp new">
        <pc:chgData name="Stacey Hopkins (2543014)" userId="S::2543014@student.uwtsd.ac.uk::44475054-83b2-483e-a938-4d83e89ec8f0" providerId="AD" clId="Web-{8ADF929F-9354-2D30-1F30-0D6A7B31924C}" dt="2026-08-29T13:39:10.283" v="105" actId="1076"/>
        <pc:sldMkLst>
          <pc:docMk/>
          <pc:sldMk cId="714463026" sldId="257"/>
        </pc:sldMkLst>
        <pc:spChg chg="mod">
          <ac:chgData name="Stacey Hopkins (2543014)" userId="S::2543014@student.uwtsd.ac.uk::44475054-83b2-483e-a938-4d83e89ec8f0" providerId="AD" clId="Web-{8ADF929F-9354-2D30-1F30-0D6A7B31924C}" dt="2026-08-29T13:37:01.107" v="90" actId="14100"/>
          <ac:spMkLst>
            <pc:docMk/>
            <pc:sldMk cId="714463026" sldId="257"/>
            <ac:spMk id="2" creationId="{F07163B7-A4EB-B9BA-A09A-1778D1193118}"/>
          </ac:spMkLst>
        </pc:spChg>
        <pc:spChg chg="mod">
          <ac:chgData name="Stacey Hopkins (2543014)" userId="S::2543014@student.uwtsd.ac.uk::44475054-83b2-483e-a938-4d83e89ec8f0" providerId="AD" clId="Web-{8ADF929F-9354-2D30-1F30-0D6A7B31924C}" dt="2026-08-29T13:38:21.173" v="98" actId="14100"/>
          <ac:spMkLst>
            <pc:docMk/>
            <pc:sldMk cId="714463026" sldId="257"/>
            <ac:spMk id="3" creationId="{A8F8198E-C6A8-9738-7DCE-221AD08169BA}"/>
          </ac:spMkLst>
        </pc:spChg>
        <pc:spChg chg="add mod">
          <ac:chgData name="Stacey Hopkins (2543014)" userId="S::2543014@student.uwtsd.ac.uk::44475054-83b2-483e-a938-4d83e89ec8f0" providerId="AD" clId="Web-{8ADF929F-9354-2D30-1F30-0D6A7B31924C}" dt="2026-08-29T13:39:03.486" v="104" actId="14100"/>
          <ac:spMkLst>
            <pc:docMk/>
            <pc:sldMk cId="714463026" sldId="257"/>
            <ac:spMk id="5" creationId="{0F923DD0-662F-9BAF-F1A3-518EDD0ECA1E}"/>
          </ac:spMkLst>
        </pc:spChg>
        <pc:picChg chg="add mod">
          <ac:chgData name="Stacey Hopkins (2543014)" userId="S::2543014@student.uwtsd.ac.uk::44475054-83b2-483e-a938-4d83e89ec8f0" providerId="AD" clId="Web-{8ADF929F-9354-2D30-1F30-0D6A7B31924C}" dt="2026-08-29T13:39:10.283" v="105" actId="1076"/>
          <ac:picMkLst>
            <pc:docMk/>
            <pc:sldMk cId="714463026" sldId="257"/>
            <ac:picMk id="4" creationId="{4DA962BE-54D9-95F2-9F95-76ABC63571C2}"/>
          </ac:picMkLst>
        </pc:picChg>
      </pc:sldChg>
      <pc:sldChg chg="modSp new ord">
        <pc:chgData name="Stacey Hopkins (2543014)" userId="S::2543014@student.uwtsd.ac.uk::44475054-83b2-483e-a938-4d83e89ec8f0" providerId="AD" clId="Web-{8ADF929F-9354-2D30-1F30-0D6A7B31924C}" dt="2026-08-29T13:48:10.922" v="126"/>
        <pc:sldMkLst>
          <pc:docMk/>
          <pc:sldMk cId="911789063" sldId="258"/>
        </pc:sldMkLst>
        <pc:spChg chg="mod">
          <ac:chgData name="Stacey Hopkins (2543014)" userId="S::2543014@student.uwtsd.ac.uk::44475054-83b2-483e-a938-4d83e89ec8f0" providerId="AD" clId="Web-{8ADF929F-9354-2D30-1F30-0D6A7B31924C}" dt="2026-08-29T13:41:33.021" v="117"/>
          <ac:spMkLst>
            <pc:docMk/>
            <pc:sldMk cId="911789063" sldId="258"/>
            <ac:spMk id="2" creationId="{F5AD3A6E-3385-7DDC-112A-229A2BFC8A62}"/>
          </ac:spMkLst>
        </pc:spChg>
      </pc:sldChg>
      <pc:sldChg chg="add del">
        <pc:chgData name="Stacey Hopkins (2543014)" userId="S::2543014@student.uwtsd.ac.uk::44475054-83b2-483e-a938-4d83e89ec8f0" providerId="AD" clId="Web-{8ADF929F-9354-2D30-1F30-0D6A7B31924C}" dt="2026-08-29T13:44:14.056" v="119"/>
        <pc:sldMkLst>
          <pc:docMk/>
          <pc:sldMk cId="2151074709" sldId="259"/>
        </pc:sldMkLst>
      </pc:sldChg>
      <pc:sldChg chg="modSp add del">
        <pc:chgData name="Stacey Hopkins (2543014)" userId="S::2543014@student.uwtsd.ac.uk::44475054-83b2-483e-a938-4d83e89ec8f0" providerId="AD" clId="Web-{8ADF929F-9354-2D30-1F30-0D6A7B31924C}" dt="2026-08-29T13:48:04.312" v="125"/>
        <pc:sldMkLst>
          <pc:docMk/>
          <pc:sldMk cId="2463940077" sldId="259"/>
        </pc:sldMkLst>
        <pc:picChg chg="mod modCrop">
          <ac:chgData name="Stacey Hopkins (2543014)" userId="S::2543014@student.uwtsd.ac.uk::44475054-83b2-483e-a938-4d83e89ec8f0" providerId="AD" clId="Web-{8ADF929F-9354-2D30-1F30-0D6A7B31924C}" dt="2026-08-29T13:48:04.312" v="125"/>
          <ac:picMkLst>
            <pc:docMk/>
            <pc:sldMk cId="2463940077" sldId="259"/>
            <ac:picMk id="8" creationId="{DB9D027D-23B8-0539-0195-F32709855342}"/>
          </ac:picMkLst>
        </pc:picChg>
      </pc:sldChg>
      <pc:sldMasterChg chg="del delSldLayout">
        <pc:chgData name="Stacey Hopkins (2543014)" userId="S::2543014@student.uwtsd.ac.uk::44475054-83b2-483e-a938-4d83e89ec8f0" providerId="AD" clId="Web-{8ADF929F-9354-2D30-1F30-0D6A7B31924C}" dt="2026-08-29T13:15:21.168" v="16"/>
        <pc:sldMasterMkLst>
          <pc:docMk/>
          <pc:sldMasterMk cId="2460954070" sldId="2147483660"/>
        </pc:sldMasterMkLst>
        <pc:sldLayoutChg chg="del">
          <pc:chgData name="Stacey Hopkins (2543014)" userId="S::2543014@student.uwtsd.ac.uk::44475054-83b2-483e-a938-4d83e89ec8f0" providerId="AD" clId="Web-{8ADF929F-9354-2D30-1F30-0D6A7B31924C}" dt="2026-08-29T13:15:21.168" v="16"/>
          <pc:sldLayoutMkLst>
            <pc:docMk/>
            <pc:sldMasterMk cId="2460954070" sldId="2147483660"/>
            <pc:sldLayoutMk cId="2385387890" sldId="2147483661"/>
          </pc:sldLayoutMkLst>
        </pc:sldLayoutChg>
        <pc:sldLayoutChg chg="del">
          <pc:chgData name="Stacey Hopkins (2543014)" userId="S::2543014@student.uwtsd.ac.uk::44475054-83b2-483e-a938-4d83e89ec8f0" providerId="AD" clId="Web-{8ADF929F-9354-2D30-1F30-0D6A7B31924C}" dt="2026-08-29T13:15:21.168" v="16"/>
          <pc:sldLayoutMkLst>
            <pc:docMk/>
            <pc:sldMasterMk cId="2460954070" sldId="2147483660"/>
            <pc:sldLayoutMk cId="949138452" sldId="2147483662"/>
          </pc:sldLayoutMkLst>
        </pc:sldLayoutChg>
        <pc:sldLayoutChg chg="del">
          <pc:chgData name="Stacey Hopkins (2543014)" userId="S::2543014@student.uwtsd.ac.uk::44475054-83b2-483e-a938-4d83e89ec8f0" providerId="AD" clId="Web-{8ADF929F-9354-2D30-1F30-0D6A7B31924C}" dt="2026-08-29T13:15:21.168" v="16"/>
          <pc:sldLayoutMkLst>
            <pc:docMk/>
            <pc:sldMasterMk cId="2460954070" sldId="2147483660"/>
            <pc:sldLayoutMk cId="2591524520" sldId="2147483663"/>
          </pc:sldLayoutMkLst>
        </pc:sldLayoutChg>
        <pc:sldLayoutChg chg="del">
          <pc:chgData name="Stacey Hopkins (2543014)" userId="S::2543014@student.uwtsd.ac.uk::44475054-83b2-483e-a938-4d83e89ec8f0" providerId="AD" clId="Web-{8ADF929F-9354-2D30-1F30-0D6A7B31924C}" dt="2026-08-29T13:15:21.168" v="16"/>
          <pc:sldLayoutMkLst>
            <pc:docMk/>
            <pc:sldMasterMk cId="2460954070" sldId="2147483660"/>
            <pc:sldLayoutMk cId="1203092039" sldId="2147483664"/>
          </pc:sldLayoutMkLst>
        </pc:sldLayoutChg>
        <pc:sldLayoutChg chg="del">
          <pc:chgData name="Stacey Hopkins (2543014)" userId="S::2543014@student.uwtsd.ac.uk::44475054-83b2-483e-a938-4d83e89ec8f0" providerId="AD" clId="Web-{8ADF929F-9354-2D30-1F30-0D6A7B31924C}" dt="2026-08-29T13:15:21.168" v="16"/>
          <pc:sldLayoutMkLst>
            <pc:docMk/>
            <pc:sldMasterMk cId="2460954070" sldId="2147483660"/>
            <pc:sldLayoutMk cId="3733172339" sldId="2147483665"/>
          </pc:sldLayoutMkLst>
        </pc:sldLayoutChg>
        <pc:sldLayoutChg chg="del">
          <pc:chgData name="Stacey Hopkins (2543014)" userId="S::2543014@student.uwtsd.ac.uk::44475054-83b2-483e-a938-4d83e89ec8f0" providerId="AD" clId="Web-{8ADF929F-9354-2D30-1F30-0D6A7B31924C}" dt="2026-08-29T13:15:21.168" v="16"/>
          <pc:sldLayoutMkLst>
            <pc:docMk/>
            <pc:sldMasterMk cId="2460954070" sldId="2147483660"/>
            <pc:sldLayoutMk cId="3210312558" sldId="2147483666"/>
          </pc:sldLayoutMkLst>
        </pc:sldLayoutChg>
        <pc:sldLayoutChg chg="del">
          <pc:chgData name="Stacey Hopkins (2543014)" userId="S::2543014@student.uwtsd.ac.uk::44475054-83b2-483e-a938-4d83e89ec8f0" providerId="AD" clId="Web-{8ADF929F-9354-2D30-1F30-0D6A7B31924C}" dt="2026-08-29T13:15:21.168" v="16"/>
          <pc:sldLayoutMkLst>
            <pc:docMk/>
            <pc:sldMasterMk cId="2460954070" sldId="2147483660"/>
            <pc:sldLayoutMk cId="3146388984" sldId="2147483667"/>
          </pc:sldLayoutMkLst>
        </pc:sldLayoutChg>
        <pc:sldLayoutChg chg="del">
          <pc:chgData name="Stacey Hopkins (2543014)" userId="S::2543014@student.uwtsd.ac.uk::44475054-83b2-483e-a938-4d83e89ec8f0" providerId="AD" clId="Web-{8ADF929F-9354-2D30-1F30-0D6A7B31924C}" dt="2026-08-29T13:15:21.168" v="16"/>
          <pc:sldLayoutMkLst>
            <pc:docMk/>
            <pc:sldMasterMk cId="2460954070" sldId="2147483660"/>
            <pc:sldLayoutMk cId="3171841454" sldId="2147483668"/>
          </pc:sldLayoutMkLst>
        </pc:sldLayoutChg>
        <pc:sldLayoutChg chg="del">
          <pc:chgData name="Stacey Hopkins (2543014)" userId="S::2543014@student.uwtsd.ac.uk::44475054-83b2-483e-a938-4d83e89ec8f0" providerId="AD" clId="Web-{8ADF929F-9354-2D30-1F30-0D6A7B31924C}" dt="2026-08-29T13:15:21.168" v="16"/>
          <pc:sldLayoutMkLst>
            <pc:docMk/>
            <pc:sldMasterMk cId="2460954070" sldId="2147483660"/>
            <pc:sldLayoutMk cId="1718958274" sldId="2147483669"/>
          </pc:sldLayoutMkLst>
        </pc:sldLayoutChg>
        <pc:sldLayoutChg chg="del">
          <pc:chgData name="Stacey Hopkins (2543014)" userId="S::2543014@student.uwtsd.ac.uk::44475054-83b2-483e-a938-4d83e89ec8f0" providerId="AD" clId="Web-{8ADF929F-9354-2D30-1F30-0D6A7B31924C}" dt="2026-08-29T13:15:21.168" v="16"/>
          <pc:sldLayoutMkLst>
            <pc:docMk/>
            <pc:sldMasterMk cId="2460954070" sldId="2147483660"/>
            <pc:sldLayoutMk cId="2202905451" sldId="2147483670"/>
          </pc:sldLayoutMkLst>
        </pc:sldLayoutChg>
        <pc:sldLayoutChg chg="del">
          <pc:chgData name="Stacey Hopkins (2543014)" userId="S::2543014@student.uwtsd.ac.uk::44475054-83b2-483e-a938-4d83e89ec8f0" providerId="AD" clId="Web-{8ADF929F-9354-2D30-1F30-0D6A7B31924C}" dt="2026-08-29T13:15:21.168" v="16"/>
          <pc:sldLayoutMkLst>
            <pc:docMk/>
            <pc:sldMasterMk cId="2460954070" sldId="2147483660"/>
            <pc:sldLayoutMk cId="3479445657" sldId="2147483671"/>
          </pc:sldLayoutMkLst>
        </pc:sldLayoutChg>
      </pc:sldMasterChg>
      <pc:sldMasterChg chg="add del addSldLayout delSldLayout modSldLayout">
        <pc:chgData name="Stacey Hopkins (2543014)" userId="S::2543014@student.uwtsd.ac.uk::44475054-83b2-483e-a938-4d83e89ec8f0" providerId="AD" clId="Web-{8ADF929F-9354-2D30-1F30-0D6A7B31924C}" dt="2026-08-29T13:15:26.325" v="17"/>
        <pc:sldMasterMkLst>
          <pc:docMk/>
          <pc:sldMasterMk cId="3155649841" sldId="2147483672"/>
        </pc:sldMasterMkLst>
        <pc:sldLayoutChg chg="add del mod replId">
          <pc:chgData name="Stacey Hopkins (2543014)" userId="S::2543014@student.uwtsd.ac.uk::44475054-83b2-483e-a938-4d83e89ec8f0" providerId="AD" clId="Web-{8ADF929F-9354-2D30-1F30-0D6A7B31924C}" dt="2026-08-29T13:15:26.325" v="17"/>
          <pc:sldLayoutMkLst>
            <pc:docMk/>
            <pc:sldMasterMk cId="3155649841" sldId="2147483672"/>
            <pc:sldLayoutMk cId="1859694025" sldId="2147483673"/>
          </pc:sldLayoutMkLst>
        </pc:sldLayoutChg>
        <pc:sldLayoutChg chg="add del mod replId">
          <pc:chgData name="Stacey Hopkins (2543014)" userId="S::2543014@student.uwtsd.ac.uk::44475054-83b2-483e-a938-4d83e89ec8f0" providerId="AD" clId="Web-{8ADF929F-9354-2D30-1F30-0D6A7B31924C}" dt="2026-08-29T13:15:26.325" v="17"/>
          <pc:sldLayoutMkLst>
            <pc:docMk/>
            <pc:sldMasterMk cId="3155649841" sldId="2147483672"/>
            <pc:sldLayoutMk cId="3705817436" sldId="2147483674"/>
          </pc:sldLayoutMkLst>
        </pc:sldLayoutChg>
        <pc:sldLayoutChg chg="add del mod replId">
          <pc:chgData name="Stacey Hopkins (2543014)" userId="S::2543014@student.uwtsd.ac.uk::44475054-83b2-483e-a938-4d83e89ec8f0" providerId="AD" clId="Web-{8ADF929F-9354-2D30-1F30-0D6A7B31924C}" dt="2026-08-29T13:15:26.325" v="17"/>
          <pc:sldLayoutMkLst>
            <pc:docMk/>
            <pc:sldMasterMk cId="3155649841" sldId="2147483672"/>
            <pc:sldLayoutMk cId="1485281150" sldId="2147483675"/>
          </pc:sldLayoutMkLst>
        </pc:sldLayoutChg>
        <pc:sldLayoutChg chg="add del mod replId">
          <pc:chgData name="Stacey Hopkins (2543014)" userId="S::2543014@student.uwtsd.ac.uk::44475054-83b2-483e-a938-4d83e89ec8f0" providerId="AD" clId="Web-{8ADF929F-9354-2D30-1F30-0D6A7B31924C}" dt="2026-08-29T13:15:26.325" v="17"/>
          <pc:sldLayoutMkLst>
            <pc:docMk/>
            <pc:sldMasterMk cId="3155649841" sldId="2147483672"/>
            <pc:sldLayoutMk cId="4046060607" sldId="2147483676"/>
          </pc:sldLayoutMkLst>
        </pc:sldLayoutChg>
        <pc:sldLayoutChg chg="add del mod replId">
          <pc:chgData name="Stacey Hopkins (2543014)" userId="S::2543014@student.uwtsd.ac.uk::44475054-83b2-483e-a938-4d83e89ec8f0" providerId="AD" clId="Web-{8ADF929F-9354-2D30-1F30-0D6A7B31924C}" dt="2026-08-29T13:15:26.325" v="17"/>
          <pc:sldLayoutMkLst>
            <pc:docMk/>
            <pc:sldMasterMk cId="3155649841" sldId="2147483672"/>
            <pc:sldLayoutMk cId="2568302657" sldId="2147483677"/>
          </pc:sldLayoutMkLst>
        </pc:sldLayoutChg>
        <pc:sldLayoutChg chg="add del mod replId">
          <pc:chgData name="Stacey Hopkins (2543014)" userId="S::2543014@student.uwtsd.ac.uk::44475054-83b2-483e-a938-4d83e89ec8f0" providerId="AD" clId="Web-{8ADF929F-9354-2D30-1F30-0D6A7B31924C}" dt="2026-08-29T13:15:26.325" v="17"/>
          <pc:sldLayoutMkLst>
            <pc:docMk/>
            <pc:sldMasterMk cId="3155649841" sldId="2147483672"/>
            <pc:sldLayoutMk cId="3646789346" sldId="2147483678"/>
          </pc:sldLayoutMkLst>
        </pc:sldLayoutChg>
        <pc:sldLayoutChg chg="add del mod replId">
          <pc:chgData name="Stacey Hopkins (2543014)" userId="S::2543014@student.uwtsd.ac.uk::44475054-83b2-483e-a938-4d83e89ec8f0" providerId="AD" clId="Web-{8ADF929F-9354-2D30-1F30-0D6A7B31924C}" dt="2026-08-29T13:15:26.325" v="17"/>
          <pc:sldLayoutMkLst>
            <pc:docMk/>
            <pc:sldMasterMk cId="3155649841" sldId="2147483672"/>
            <pc:sldLayoutMk cId="346522299" sldId="2147483679"/>
          </pc:sldLayoutMkLst>
        </pc:sldLayoutChg>
        <pc:sldLayoutChg chg="add del mod replId">
          <pc:chgData name="Stacey Hopkins (2543014)" userId="S::2543014@student.uwtsd.ac.uk::44475054-83b2-483e-a938-4d83e89ec8f0" providerId="AD" clId="Web-{8ADF929F-9354-2D30-1F30-0D6A7B31924C}" dt="2026-08-29T13:15:26.325" v="17"/>
          <pc:sldLayoutMkLst>
            <pc:docMk/>
            <pc:sldMasterMk cId="3155649841" sldId="2147483672"/>
            <pc:sldLayoutMk cId="938378531" sldId="2147483680"/>
          </pc:sldLayoutMkLst>
        </pc:sldLayoutChg>
        <pc:sldLayoutChg chg="add del mod replId">
          <pc:chgData name="Stacey Hopkins (2543014)" userId="S::2543014@student.uwtsd.ac.uk::44475054-83b2-483e-a938-4d83e89ec8f0" providerId="AD" clId="Web-{8ADF929F-9354-2D30-1F30-0D6A7B31924C}" dt="2026-08-29T13:15:26.325" v="17"/>
          <pc:sldLayoutMkLst>
            <pc:docMk/>
            <pc:sldMasterMk cId="3155649841" sldId="2147483672"/>
            <pc:sldLayoutMk cId="1819506911" sldId="2147483681"/>
          </pc:sldLayoutMkLst>
        </pc:sldLayoutChg>
        <pc:sldLayoutChg chg="add del mod replId">
          <pc:chgData name="Stacey Hopkins (2543014)" userId="S::2543014@student.uwtsd.ac.uk::44475054-83b2-483e-a938-4d83e89ec8f0" providerId="AD" clId="Web-{8ADF929F-9354-2D30-1F30-0D6A7B31924C}" dt="2026-08-29T13:15:26.325" v="17"/>
          <pc:sldLayoutMkLst>
            <pc:docMk/>
            <pc:sldMasterMk cId="3155649841" sldId="2147483672"/>
            <pc:sldLayoutMk cId="2322127040" sldId="2147483682"/>
          </pc:sldLayoutMkLst>
        </pc:sldLayoutChg>
        <pc:sldLayoutChg chg="add del mod replId">
          <pc:chgData name="Stacey Hopkins (2543014)" userId="S::2543014@student.uwtsd.ac.uk::44475054-83b2-483e-a938-4d83e89ec8f0" providerId="AD" clId="Web-{8ADF929F-9354-2D30-1F30-0D6A7B31924C}" dt="2026-08-29T13:15:26.325" v="17"/>
          <pc:sldLayoutMkLst>
            <pc:docMk/>
            <pc:sldMasterMk cId="3155649841" sldId="2147483672"/>
            <pc:sldLayoutMk cId="2077719461" sldId="2147483683"/>
          </pc:sldLayoutMkLst>
        </pc:sldLayoutChg>
        <pc:sldLayoutChg chg="add del mod replId">
          <pc:chgData name="Stacey Hopkins (2543014)" userId="S::2543014@student.uwtsd.ac.uk::44475054-83b2-483e-a938-4d83e89ec8f0" providerId="AD" clId="Web-{8ADF929F-9354-2D30-1F30-0D6A7B31924C}" dt="2026-08-29T13:15:26.325" v="17"/>
          <pc:sldLayoutMkLst>
            <pc:docMk/>
            <pc:sldMasterMk cId="3155649841" sldId="2147483672"/>
            <pc:sldLayoutMk cId="2605850212" sldId="2147483684"/>
          </pc:sldLayoutMkLst>
        </pc:sldLayoutChg>
        <pc:sldLayoutChg chg="add del mod replId">
          <pc:chgData name="Stacey Hopkins (2543014)" userId="S::2543014@student.uwtsd.ac.uk::44475054-83b2-483e-a938-4d83e89ec8f0" providerId="AD" clId="Web-{8ADF929F-9354-2D30-1F30-0D6A7B31924C}" dt="2026-08-29T13:15:26.325" v="17"/>
          <pc:sldLayoutMkLst>
            <pc:docMk/>
            <pc:sldMasterMk cId="3155649841" sldId="2147483672"/>
            <pc:sldLayoutMk cId="2899360470" sldId="2147483685"/>
          </pc:sldLayoutMkLst>
        </pc:sldLayoutChg>
        <pc:sldLayoutChg chg="add del mod replId">
          <pc:chgData name="Stacey Hopkins (2543014)" userId="S::2543014@student.uwtsd.ac.uk::44475054-83b2-483e-a938-4d83e89ec8f0" providerId="AD" clId="Web-{8ADF929F-9354-2D30-1F30-0D6A7B31924C}" dt="2026-08-29T13:15:26.325" v="17"/>
          <pc:sldLayoutMkLst>
            <pc:docMk/>
            <pc:sldMasterMk cId="3155649841" sldId="2147483672"/>
            <pc:sldLayoutMk cId="1028993600" sldId="2147483686"/>
          </pc:sldLayoutMkLst>
        </pc:sldLayoutChg>
        <pc:sldLayoutChg chg="add del mod replId">
          <pc:chgData name="Stacey Hopkins (2543014)" userId="S::2543014@student.uwtsd.ac.uk::44475054-83b2-483e-a938-4d83e89ec8f0" providerId="AD" clId="Web-{8ADF929F-9354-2D30-1F30-0D6A7B31924C}" dt="2026-08-29T13:15:26.325" v="17"/>
          <pc:sldLayoutMkLst>
            <pc:docMk/>
            <pc:sldMasterMk cId="3155649841" sldId="2147483672"/>
            <pc:sldLayoutMk cId="627705349" sldId="2147483687"/>
          </pc:sldLayoutMkLst>
        </pc:sldLayoutChg>
        <pc:sldLayoutChg chg="add del mod replId">
          <pc:chgData name="Stacey Hopkins (2543014)" userId="S::2543014@student.uwtsd.ac.uk::44475054-83b2-483e-a938-4d83e89ec8f0" providerId="AD" clId="Web-{8ADF929F-9354-2D30-1F30-0D6A7B31924C}" dt="2026-08-29T13:15:26.325" v="17"/>
          <pc:sldLayoutMkLst>
            <pc:docMk/>
            <pc:sldMasterMk cId="3155649841" sldId="2147483672"/>
            <pc:sldLayoutMk cId="379677520" sldId="2147483688"/>
          </pc:sldLayoutMkLst>
        </pc:sldLayoutChg>
        <pc:sldLayoutChg chg="add del mod replId">
          <pc:chgData name="Stacey Hopkins (2543014)" userId="S::2543014@student.uwtsd.ac.uk::44475054-83b2-483e-a938-4d83e89ec8f0" providerId="AD" clId="Web-{8ADF929F-9354-2D30-1F30-0D6A7B31924C}" dt="2026-08-29T13:15:26.325" v="17"/>
          <pc:sldLayoutMkLst>
            <pc:docMk/>
            <pc:sldMasterMk cId="3155649841" sldId="2147483672"/>
            <pc:sldLayoutMk cId="133758884" sldId="2147483689"/>
          </pc:sldLayoutMkLst>
        </pc:sldLayoutChg>
        <pc:sldLayoutChg chg="add del mod replId">
          <pc:chgData name="Stacey Hopkins (2543014)" userId="S::2543014@student.uwtsd.ac.uk::44475054-83b2-483e-a938-4d83e89ec8f0" providerId="AD" clId="Web-{8ADF929F-9354-2D30-1F30-0D6A7B31924C}" dt="2026-08-29T13:15:26.325" v="17"/>
          <pc:sldLayoutMkLst>
            <pc:docMk/>
            <pc:sldMasterMk cId="3155649841" sldId="2147483672"/>
            <pc:sldLayoutMk cId="2625366333" sldId="2147483690"/>
          </pc:sldLayoutMkLst>
        </pc:sldLayoutChg>
        <pc:sldLayoutChg chg="add del mod replId">
          <pc:chgData name="Stacey Hopkins (2543014)" userId="S::2543014@student.uwtsd.ac.uk::44475054-83b2-483e-a938-4d83e89ec8f0" providerId="AD" clId="Web-{8ADF929F-9354-2D30-1F30-0D6A7B31924C}" dt="2026-08-29T13:15:26.325" v="17"/>
          <pc:sldLayoutMkLst>
            <pc:docMk/>
            <pc:sldMasterMk cId="3155649841" sldId="2147483672"/>
            <pc:sldLayoutMk cId="704329560" sldId="2147483691"/>
          </pc:sldLayoutMkLst>
        </pc:sldLayoutChg>
        <pc:sldLayoutChg chg="add del mod replId">
          <pc:chgData name="Stacey Hopkins (2543014)" userId="S::2543014@student.uwtsd.ac.uk::44475054-83b2-483e-a938-4d83e89ec8f0" providerId="AD" clId="Web-{8ADF929F-9354-2D30-1F30-0D6A7B31924C}" dt="2026-08-29T13:15:26.325" v="17"/>
          <pc:sldLayoutMkLst>
            <pc:docMk/>
            <pc:sldMasterMk cId="3155649841" sldId="2147483672"/>
            <pc:sldLayoutMk cId="177848606" sldId="2147483692"/>
          </pc:sldLayoutMkLst>
        </pc:sldLayoutChg>
        <pc:sldLayoutChg chg="add del mod replId">
          <pc:chgData name="Stacey Hopkins (2543014)" userId="S::2543014@student.uwtsd.ac.uk::44475054-83b2-483e-a938-4d83e89ec8f0" providerId="AD" clId="Web-{8ADF929F-9354-2D30-1F30-0D6A7B31924C}" dt="2026-08-29T13:15:26.325" v="17"/>
          <pc:sldLayoutMkLst>
            <pc:docMk/>
            <pc:sldMasterMk cId="3155649841" sldId="2147483672"/>
            <pc:sldLayoutMk cId="125513131" sldId="2147483693"/>
          </pc:sldLayoutMkLst>
        </pc:sldLayoutChg>
        <pc:sldLayoutChg chg="add del mod replId">
          <pc:chgData name="Stacey Hopkins (2543014)" userId="S::2543014@student.uwtsd.ac.uk::44475054-83b2-483e-a938-4d83e89ec8f0" providerId="AD" clId="Web-{8ADF929F-9354-2D30-1F30-0D6A7B31924C}" dt="2026-08-29T13:15:26.325" v="17"/>
          <pc:sldLayoutMkLst>
            <pc:docMk/>
            <pc:sldMasterMk cId="3155649841" sldId="2147483672"/>
            <pc:sldLayoutMk cId="2432952989" sldId="2147483694"/>
          </pc:sldLayoutMkLst>
        </pc:sldLayoutChg>
        <pc:sldLayoutChg chg="add del mod replId">
          <pc:chgData name="Stacey Hopkins (2543014)" userId="S::2543014@student.uwtsd.ac.uk::44475054-83b2-483e-a938-4d83e89ec8f0" providerId="AD" clId="Web-{8ADF929F-9354-2D30-1F30-0D6A7B31924C}" dt="2026-08-29T13:15:26.325" v="17"/>
          <pc:sldLayoutMkLst>
            <pc:docMk/>
            <pc:sldMasterMk cId="3155649841" sldId="2147483672"/>
            <pc:sldLayoutMk cId="2946788781" sldId="2147483695"/>
          </pc:sldLayoutMkLst>
        </pc:sldLayoutChg>
        <pc:sldLayoutChg chg="add del mod replId">
          <pc:chgData name="Stacey Hopkins (2543014)" userId="S::2543014@student.uwtsd.ac.uk::44475054-83b2-483e-a938-4d83e89ec8f0" providerId="AD" clId="Web-{8ADF929F-9354-2D30-1F30-0D6A7B31924C}" dt="2026-08-29T13:15:26.325" v="17"/>
          <pc:sldLayoutMkLst>
            <pc:docMk/>
            <pc:sldMasterMk cId="3155649841" sldId="2147483672"/>
            <pc:sldLayoutMk cId="3961367494" sldId="2147483696"/>
          </pc:sldLayoutMkLst>
        </pc:sldLayoutChg>
        <pc:sldLayoutChg chg="add del mod replId">
          <pc:chgData name="Stacey Hopkins (2543014)" userId="S::2543014@student.uwtsd.ac.uk::44475054-83b2-483e-a938-4d83e89ec8f0" providerId="AD" clId="Web-{8ADF929F-9354-2D30-1F30-0D6A7B31924C}" dt="2026-08-29T13:15:26.325" v="17"/>
          <pc:sldLayoutMkLst>
            <pc:docMk/>
            <pc:sldMasterMk cId="3155649841" sldId="2147483672"/>
            <pc:sldLayoutMk cId="828322763" sldId="2147483697"/>
          </pc:sldLayoutMkLst>
        </pc:sldLayoutChg>
        <pc:sldLayoutChg chg="add del mod replId">
          <pc:chgData name="Stacey Hopkins (2543014)" userId="S::2543014@student.uwtsd.ac.uk::44475054-83b2-483e-a938-4d83e89ec8f0" providerId="AD" clId="Web-{8ADF929F-9354-2D30-1F30-0D6A7B31924C}" dt="2026-08-29T13:15:26.325" v="17"/>
          <pc:sldLayoutMkLst>
            <pc:docMk/>
            <pc:sldMasterMk cId="3155649841" sldId="2147483672"/>
            <pc:sldLayoutMk cId="1438312180" sldId="2147483698"/>
          </pc:sldLayoutMkLst>
        </pc:sldLayoutChg>
        <pc:sldLayoutChg chg="add del mod replId">
          <pc:chgData name="Stacey Hopkins (2543014)" userId="S::2543014@student.uwtsd.ac.uk::44475054-83b2-483e-a938-4d83e89ec8f0" providerId="AD" clId="Web-{8ADF929F-9354-2D30-1F30-0D6A7B31924C}" dt="2026-08-29T13:15:26.325" v="17"/>
          <pc:sldLayoutMkLst>
            <pc:docMk/>
            <pc:sldMasterMk cId="3155649841" sldId="2147483672"/>
            <pc:sldLayoutMk cId="2738749389" sldId="2147483699"/>
          </pc:sldLayoutMkLst>
        </pc:sldLayoutChg>
        <pc:sldLayoutChg chg="add del mod replId">
          <pc:chgData name="Stacey Hopkins (2543014)" userId="S::2543014@student.uwtsd.ac.uk::44475054-83b2-483e-a938-4d83e89ec8f0" providerId="AD" clId="Web-{8ADF929F-9354-2D30-1F30-0D6A7B31924C}" dt="2026-08-29T13:15:26.325" v="17"/>
          <pc:sldLayoutMkLst>
            <pc:docMk/>
            <pc:sldMasterMk cId="3155649841" sldId="2147483672"/>
            <pc:sldLayoutMk cId="2811488128" sldId="2147483700"/>
          </pc:sldLayoutMkLst>
        </pc:sldLayoutChg>
      </pc:sldMasterChg>
      <pc:sldMasterChg chg="add addSldLayout modSldLayout">
        <pc:chgData name="Stacey Hopkins (2543014)" userId="S::2543014@student.uwtsd.ac.uk::44475054-83b2-483e-a938-4d83e89ec8f0" providerId="AD" clId="Web-{8ADF929F-9354-2D30-1F30-0D6A7B31924C}" dt="2026-08-29T13:15:26.325" v="17"/>
        <pc:sldMasterMkLst>
          <pc:docMk/>
          <pc:sldMasterMk cId="504992106" sldId="2147483701"/>
        </pc:sldMasterMkLst>
        <pc:sldLayoutChg chg="add mod replId">
          <pc:chgData name="Stacey Hopkins (2543014)" userId="S::2543014@student.uwtsd.ac.uk::44475054-83b2-483e-a938-4d83e89ec8f0" providerId="AD" clId="Web-{8ADF929F-9354-2D30-1F30-0D6A7B31924C}" dt="2026-08-29T13:15:26.325" v="17"/>
          <pc:sldLayoutMkLst>
            <pc:docMk/>
            <pc:sldMasterMk cId="504992106" sldId="2147483701"/>
            <pc:sldLayoutMk cId="1643852199" sldId="2147483702"/>
          </pc:sldLayoutMkLst>
        </pc:sldLayoutChg>
        <pc:sldLayoutChg chg="add mod replId">
          <pc:chgData name="Stacey Hopkins (2543014)" userId="S::2543014@student.uwtsd.ac.uk::44475054-83b2-483e-a938-4d83e89ec8f0" providerId="AD" clId="Web-{8ADF929F-9354-2D30-1F30-0D6A7B31924C}" dt="2026-08-29T13:15:26.325" v="17"/>
          <pc:sldLayoutMkLst>
            <pc:docMk/>
            <pc:sldMasterMk cId="504992106" sldId="2147483701"/>
            <pc:sldLayoutMk cId="3949313845" sldId="2147483703"/>
          </pc:sldLayoutMkLst>
        </pc:sldLayoutChg>
        <pc:sldLayoutChg chg="add mod replId">
          <pc:chgData name="Stacey Hopkins (2543014)" userId="S::2543014@student.uwtsd.ac.uk::44475054-83b2-483e-a938-4d83e89ec8f0" providerId="AD" clId="Web-{8ADF929F-9354-2D30-1F30-0D6A7B31924C}" dt="2026-08-29T13:15:26.325" v="17"/>
          <pc:sldLayoutMkLst>
            <pc:docMk/>
            <pc:sldMasterMk cId="504992106" sldId="2147483701"/>
            <pc:sldLayoutMk cId="3590817285" sldId="2147483704"/>
          </pc:sldLayoutMkLst>
        </pc:sldLayoutChg>
        <pc:sldLayoutChg chg="add mod replId">
          <pc:chgData name="Stacey Hopkins (2543014)" userId="S::2543014@student.uwtsd.ac.uk::44475054-83b2-483e-a938-4d83e89ec8f0" providerId="AD" clId="Web-{8ADF929F-9354-2D30-1F30-0D6A7B31924C}" dt="2026-08-29T13:15:26.325" v="17"/>
          <pc:sldLayoutMkLst>
            <pc:docMk/>
            <pc:sldMasterMk cId="504992106" sldId="2147483701"/>
            <pc:sldLayoutMk cId="3282468900" sldId="2147483705"/>
          </pc:sldLayoutMkLst>
        </pc:sldLayoutChg>
        <pc:sldLayoutChg chg="add mod replId">
          <pc:chgData name="Stacey Hopkins (2543014)" userId="S::2543014@student.uwtsd.ac.uk::44475054-83b2-483e-a938-4d83e89ec8f0" providerId="AD" clId="Web-{8ADF929F-9354-2D30-1F30-0D6A7B31924C}" dt="2026-08-29T13:15:26.325" v="17"/>
          <pc:sldLayoutMkLst>
            <pc:docMk/>
            <pc:sldMasterMk cId="504992106" sldId="2147483701"/>
            <pc:sldLayoutMk cId="2083101505" sldId="2147483706"/>
          </pc:sldLayoutMkLst>
        </pc:sldLayoutChg>
        <pc:sldLayoutChg chg="add mod replId">
          <pc:chgData name="Stacey Hopkins (2543014)" userId="S::2543014@student.uwtsd.ac.uk::44475054-83b2-483e-a938-4d83e89ec8f0" providerId="AD" clId="Web-{8ADF929F-9354-2D30-1F30-0D6A7B31924C}" dt="2026-08-29T13:15:26.325" v="17"/>
          <pc:sldLayoutMkLst>
            <pc:docMk/>
            <pc:sldMasterMk cId="504992106" sldId="2147483701"/>
            <pc:sldLayoutMk cId="3278959082" sldId="2147483707"/>
          </pc:sldLayoutMkLst>
        </pc:sldLayoutChg>
        <pc:sldLayoutChg chg="add mod replId">
          <pc:chgData name="Stacey Hopkins (2543014)" userId="S::2543014@student.uwtsd.ac.uk::44475054-83b2-483e-a938-4d83e89ec8f0" providerId="AD" clId="Web-{8ADF929F-9354-2D30-1F30-0D6A7B31924C}" dt="2026-08-29T13:15:26.325" v="17"/>
          <pc:sldLayoutMkLst>
            <pc:docMk/>
            <pc:sldMasterMk cId="504992106" sldId="2147483701"/>
            <pc:sldLayoutMk cId="1036077274" sldId="2147483708"/>
          </pc:sldLayoutMkLst>
        </pc:sldLayoutChg>
        <pc:sldLayoutChg chg="add mod replId">
          <pc:chgData name="Stacey Hopkins (2543014)" userId="S::2543014@student.uwtsd.ac.uk::44475054-83b2-483e-a938-4d83e89ec8f0" providerId="AD" clId="Web-{8ADF929F-9354-2D30-1F30-0D6A7B31924C}" dt="2026-08-29T13:15:26.325" v="17"/>
          <pc:sldLayoutMkLst>
            <pc:docMk/>
            <pc:sldMasterMk cId="504992106" sldId="2147483701"/>
            <pc:sldLayoutMk cId="870325283" sldId="2147483709"/>
          </pc:sldLayoutMkLst>
        </pc:sldLayoutChg>
        <pc:sldLayoutChg chg="add mod replId">
          <pc:chgData name="Stacey Hopkins (2543014)" userId="S::2543014@student.uwtsd.ac.uk::44475054-83b2-483e-a938-4d83e89ec8f0" providerId="AD" clId="Web-{8ADF929F-9354-2D30-1F30-0D6A7B31924C}" dt="2026-08-29T13:15:26.325" v="17"/>
          <pc:sldLayoutMkLst>
            <pc:docMk/>
            <pc:sldMasterMk cId="504992106" sldId="2147483701"/>
            <pc:sldLayoutMk cId="3075004824" sldId="2147483710"/>
          </pc:sldLayoutMkLst>
        </pc:sldLayoutChg>
        <pc:sldLayoutChg chg="add mod replId">
          <pc:chgData name="Stacey Hopkins (2543014)" userId="S::2543014@student.uwtsd.ac.uk::44475054-83b2-483e-a938-4d83e89ec8f0" providerId="AD" clId="Web-{8ADF929F-9354-2D30-1F30-0D6A7B31924C}" dt="2026-08-29T13:15:26.325" v="17"/>
          <pc:sldLayoutMkLst>
            <pc:docMk/>
            <pc:sldMasterMk cId="504992106" sldId="2147483701"/>
            <pc:sldLayoutMk cId="2468180572" sldId="2147483711"/>
          </pc:sldLayoutMkLst>
        </pc:sldLayoutChg>
        <pc:sldLayoutChg chg="add mod replId">
          <pc:chgData name="Stacey Hopkins (2543014)" userId="S::2543014@student.uwtsd.ac.uk::44475054-83b2-483e-a938-4d83e89ec8f0" providerId="AD" clId="Web-{8ADF929F-9354-2D30-1F30-0D6A7B31924C}" dt="2026-08-29T13:15:26.325" v="17"/>
          <pc:sldLayoutMkLst>
            <pc:docMk/>
            <pc:sldMasterMk cId="504992106" sldId="2147483701"/>
            <pc:sldLayoutMk cId="814701531" sldId="2147483712"/>
          </pc:sldLayoutMkLst>
        </pc:sldLayoutChg>
        <pc:sldLayoutChg chg="add mod replId">
          <pc:chgData name="Stacey Hopkins (2543014)" userId="S::2543014@student.uwtsd.ac.uk::44475054-83b2-483e-a938-4d83e89ec8f0" providerId="AD" clId="Web-{8ADF929F-9354-2D30-1F30-0D6A7B31924C}" dt="2026-08-29T13:15:26.325" v="17"/>
          <pc:sldLayoutMkLst>
            <pc:docMk/>
            <pc:sldMasterMk cId="504992106" sldId="2147483701"/>
            <pc:sldLayoutMk cId="3899089535" sldId="2147483713"/>
          </pc:sldLayoutMkLst>
        </pc:sldLayoutChg>
        <pc:sldLayoutChg chg="add mod replId">
          <pc:chgData name="Stacey Hopkins (2543014)" userId="S::2543014@student.uwtsd.ac.uk::44475054-83b2-483e-a938-4d83e89ec8f0" providerId="AD" clId="Web-{8ADF929F-9354-2D30-1F30-0D6A7B31924C}" dt="2026-08-29T13:15:26.325" v="17"/>
          <pc:sldLayoutMkLst>
            <pc:docMk/>
            <pc:sldMasterMk cId="504992106" sldId="2147483701"/>
            <pc:sldLayoutMk cId="1718657367" sldId="2147483714"/>
          </pc:sldLayoutMkLst>
        </pc:sldLayoutChg>
        <pc:sldLayoutChg chg="add mod replId">
          <pc:chgData name="Stacey Hopkins (2543014)" userId="S::2543014@student.uwtsd.ac.uk::44475054-83b2-483e-a938-4d83e89ec8f0" providerId="AD" clId="Web-{8ADF929F-9354-2D30-1F30-0D6A7B31924C}" dt="2026-08-29T13:15:26.325" v="17"/>
          <pc:sldLayoutMkLst>
            <pc:docMk/>
            <pc:sldMasterMk cId="504992106" sldId="2147483701"/>
            <pc:sldLayoutMk cId="2996560056" sldId="2147483715"/>
          </pc:sldLayoutMkLst>
        </pc:sldLayoutChg>
        <pc:sldLayoutChg chg="add mod replId">
          <pc:chgData name="Stacey Hopkins (2543014)" userId="S::2543014@student.uwtsd.ac.uk::44475054-83b2-483e-a938-4d83e89ec8f0" providerId="AD" clId="Web-{8ADF929F-9354-2D30-1F30-0D6A7B31924C}" dt="2026-08-29T13:15:26.325" v="17"/>
          <pc:sldLayoutMkLst>
            <pc:docMk/>
            <pc:sldMasterMk cId="504992106" sldId="2147483701"/>
            <pc:sldLayoutMk cId="527536370" sldId="2147483716"/>
          </pc:sldLayoutMkLst>
        </pc:sldLayoutChg>
        <pc:sldLayoutChg chg="add mod replId">
          <pc:chgData name="Stacey Hopkins (2543014)" userId="S::2543014@student.uwtsd.ac.uk::44475054-83b2-483e-a938-4d83e89ec8f0" providerId="AD" clId="Web-{8ADF929F-9354-2D30-1F30-0D6A7B31924C}" dt="2026-08-29T13:15:26.325" v="17"/>
          <pc:sldLayoutMkLst>
            <pc:docMk/>
            <pc:sldMasterMk cId="504992106" sldId="2147483701"/>
            <pc:sldLayoutMk cId="1122674439" sldId="2147483717"/>
          </pc:sldLayoutMkLst>
        </pc:sldLayoutChg>
        <pc:sldLayoutChg chg="add mod replId">
          <pc:chgData name="Stacey Hopkins (2543014)" userId="S::2543014@student.uwtsd.ac.uk::44475054-83b2-483e-a938-4d83e89ec8f0" providerId="AD" clId="Web-{8ADF929F-9354-2D30-1F30-0D6A7B31924C}" dt="2026-08-29T13:15:26.325" v="17"/>
          <pc:sldLayoutMkLst>
            <pc:docMk/>
            <pc:sldMasterMk cId="504992106" sldId="2147483701"/>
            <pc:sldLayoutMk cId="2126530361" sldId="2147483718"/>
          </pc:sldLayoutMkLst>
        </pc:sldLayoutChg>
        <pc:sldLayoutChg chg="add mod replId">
          <pc:chgData name="Stacey Hopkins (2543014)" userId="S::2543014@student.uwtsd.ac.uk::44475054-83b2-483e-a938-4d83e89ec8f0" providerId="AD" clId="Web-{8ADF929F-9354-2D30-1F30-0D6A7B31924C}" dt="2026-08-29T13:15:26.325" v="17"/>
          <pc:sldLayoutMkLst>
            <pc:docMk/>
            <pc:sldMasterMk cId="504992106" sldId="2147483701"/>
            <pc:sldLayoutMk cId="2520657132" sldId="2147483719"/>
          </pc:sldLayoutMkLst>
        </pc:sldLayoutChg>
        <pc:sldLayoutChg chg="add mod replId">
          <pc:chgData name="Stacey Hopkins (2543014)" userId="S::2543014@student.uwtsd.ac.uk::44475054-83b2-483e-a938-4d83e89ec8f0" providerId="AD" clId="Web-{8ADF929F-9354-2D30-1F30-0D6A7B31924C}" dt="2026-08-29T13:15:26.325" v="17"/>
          <pc:sldLayoutMkLst>
            <pc:docMk/>
            <pc:sldMasterMk cId="504992106" sldId="2147483701"/>
            <pc:sldLayoutMk cId="3286686334" sldId="2147483720"/>
          </pc:sldLayoutMkLst>
        </pc:sldLayoutChg>
        <pc:sldLayoutChg chg="add mod replId">
          <pc:chgData name="Stacey Hopkins (2543014)" userId="S::2543014@student.uwtsd.ac.uk::44475054-83b2-483e-a938-4d83e89ec8f0" providerId="AD" clId="Web-{8ADF929F-9354-2D30-1F30-0D6A7B31924C}" dt="2026-08-29T13:15:26.325" v="17"/>
          <pc:sldLayoutMkLst>
            <pc:docMk/>
            <pc:sldMasterMk cId="504992106" sldId="2147483701"/>
            <pc:sldLayoutMk cId="3609156384" sldId="2147483721"/>
          </pc:sldLayoutMkLst>
        </pc:sldLayoutChg>
        <pc:sldLayoutChg chg="add mod replId">
          <pc:chgData name="Stacey Hopkins (2543014)" userId="S::2543014@student.uwtsd.ac.uk::44475054-83b2-483e-a938-4d83e89ec8f0" providerId="AD" clId="Web-{8ADF929F-9354-2D30-1F30-0D6A7B31924C}" dt="2026-08-29T13:15:26.325" v="17"/>
          <pc:sldLayoutMkLst>
            <pc:docMk/>
            <pc:sldMasterMk cId="504992106" sldId="2147483701"/>
            <pc:sldLayoutMk cId="1986905009" sldId="2147483722"/>
          </pc:sldLayoutMkLst>
        </pc:sldLayoutChg>
        <pc:sldLayoutChg chg="add mod replId">
          <pc:chgData name="Stacey Hopkins (2543014)" userId="S::2543014@student.uwtsd.ac.uk::44475054-83b2-483e-a938-4d83e89ec8f0" providerId="AD" clId="Web-{8ADF929F-9354-2D30-1F30-0D6A7B31924C}" dt="2026-08-29T13:15:26.325" v="17"/>
          <pc:sldLayoutMkLst>
            <pc:docMk/>
            <pc:sldMasterMk cId="504992106" sldId="2147483701"/>
            <pc:sldLayoutMk cId="3682150877" sldId="2147483723"/>
          </pc:sldLayoutMkLst>
        </pc:sldLayoutChg>
        <pc:sldLayoutChg chg="add mod replId">
          <pc:chgData name="Stacey Hopkins (2543014)" userId="S::2543014@student.uwtsd.ac.uk::44475054-83b2-483e-a938-4d83e89ec8f0" providerId="AD" clId="Web-{8ADF929F-9354-2D30-1F30-0D6A7B31924C}" dt="2026-08-29T13:15:26.325" v="17"/>
          <pc:sldLayoutMkLst>
            <pc:docMk/>
            <pc:sldMasterMk cId="504992106" sldId="2147483701"/>
            <pc:sldLayoutMk cId="65171773" sldId="2147483724"/>
          </pc:sldLayoutMkLst>
        </pc:sldLayoutChg>
        <pc:sldLayoutChg chg="add mod replId">
          <pc:chgData name="Stacey Hopkins (2543014)" userId="S::2543014@student.uwtsd.ac.uk::44475054-83b2-483e-a938-4d83e89ec8f0" providerId="AD" clId="Web-{8ADF929F-9354-2D30-1F30-0D6A7B31924C}" dt="2026-08-29T13:15:26.325" v="17"/>
          <pc:sldLayoutMkLst>
            <pc:docMk/>
            <pc:sldMasterMk cId="504992106" sldId="2147483701"/>
            <pc:sldLayoutMk cId="3053952563" sldId="2147483725"/>
          </pc:sldLayoutMkLst>
        </pc:sldLayoutChg>
        <pc:sldLayoutChg chg="add mod replId">
          <pc:chgData name="Stacey Hopkins (2543014)" userId="S::2543014@student.uwtsd.ac.uk::44475054-83b2-483e-a938-4d83e89ec8f0" providerId="AD" clId="Web-{8ADF929F-9354-2D30-1F30-0D6A7B31924C}" dt="2026-08-29T13:15:26.325" v="17"/>
          <pc:sldLayoutMkLst>
            <pc:docMk/>
            <pc:sldMasterMk cId="504992106" sldId="2147483701"/>
            <pc:sldLayoutMk cId="1712607725" sldId="2147483726"/>
          </pc:sldLayoutMkLst>
        </pc:sldLayoutChg>
        <pc:sldLayoutChg chg="add mod replId">
          <pc:chgData name="Stacey Hopkins (2543014)" userId="S::2543014@student.uwtsd.ac.uk::44475054-83b2-483e-a938-4d83e89ec8f0" providerId="AD" clId="Web-{8ADF929F-9354-2D30-1F30-0D6A7B31924C}" dt="2026-08-29T13:15:26.325" v="17"/>
          <pc:sldLayoutMkLst>
            <pc:docMk/>
            <pc:sldMasterMk cId="504992106" sldId="2147483701"/>
            <pc:sldLayoutMk cId="986401438" sldId="2147483727"/>
          </pc:sldLayoutMkLst>
        </pc:sldLayoutChg>
        <pc:sldLayoutChg chg="add mod replId">
          <pc:chgData name="Stacey Hopkins (2543014)" userId="S::2543014@student.uwtsd.ac.uk::44475054-83b2-483e-a938-4d83e89ec8f0" providerId="AD" clId="Web-{8ADF929F-9354-2D30-1F30-0D6A7B31924C}" dt="2026-08-29T13:15:26.325" v="17"/>
          <pc:sldLayoutMkLst>
            <pc:docMk/>
            <pc:sldMasterMk cId="504992106" sldId="2147483701"/>
            <pc:sldLayoutMk cId="2570656270" sldId="2147483728"/>
          </pc:sldLayoutMkLst>
        </pc:sldLayoutChg>
        <pc:sldLayoutChg chg="add mod replId">
          <pc:chgData name="Stacey Hopkins (2543014)" userId="S::2543014@student.uwtsd.ac.uk::44475054-83b2-483e-a938-4d83e89ec8f0" providerId="AD" clId="Web-{8ADF929F-9354-2D30-1F30-0D6A7B31924C}" dt="2026-08-29T13:15:26.325" v="17"/>
          <pc:sldLayoutMkLst>
            <pc:docMk/>
            <pc:sldMasterMk cId="504992106" sldId="2147483701"/>
            <pc:sldLayoutMk cId="2725000733" sldId="214748372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5373A7-EBC0-48AE-B52D-11C7504116CA}" type="datetimeFigureOut">
              <a:t>8/29/2026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04B3B8-47E7-4083-AF8A-33697899B3F4}" type="slidenum">
              <a:t>‹#›</a:t>
            </a:fld>
            <a:endParaRPr lang="en-GB"/>
          </a:p>
        </p:txBody>
      </p:sp>
    </p:spTree>
    <p:extLst>
      <p:ext uri="{BB962C8B-B14F-4D97-AF65-F5344CB8AC3E}">
        <p14:creationId xmlns:p14="http://schemas.microsoft.com/office/powerpoint/2010/main" val="27780126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179867CD-CD09-0EEC-D165-96584688B982}"/>
              </a:ext>
            </a:extLst>
          </p:cNvPr>
          <p:cNvSpPr>
            <a:spLocks noGrp="1"/>
          </p:cNvSpPr>
          <p:nvPr>
            <p:ph type="title"/>
          </p:nvPr>
        </p:nvSpPr>
        <p:spPr>
          <a:xfrm>
            <a:off x="82296" y="64007"/>
            <a:ext cx="12015216" cy="5120639"/>
          </a:xfrm>
        </p:spPr>
        <p:txBody>
          <a:bodyPr>
            <a:normAutofit/>
          </a:bodyPr>
          <a:lstStyle>
            <a:lvl1pPr>
              <a:defRPr sz="11000" cap="all" baseline="0"/>
            </a:lvl1pPr>
          </a:lstStyle>
          <a:p>
            <a:r>
              <a:rPr lang="en-US"/>
              <a:t>Click to edit Master title style</a:t>
            </a:r>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088136" y="5360878"/>
            <a:ext cx="10037064" cy="566928"/>
          </a:xfrm>
        </p:spPr>
        <p:txBody>
          <a:bodyPr anchor="b" anchorCtr="0">
            <a:normAutofit/>
          </a:bodyPr>
          <a:lstStyle>
            <a:lvl1pPr marL="0" indent="0" algn="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2ABAD28B-DD56-4B56-883A-96608C765E28}" type="datetimeFigureOut">
              <a:rPr lang="en-US" dirty="0"/>
              <a:t>8/29/2026</a:t>
            </a:fld>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8" name="Straight Connector 7">
            <a:extLst>
              <a:ext uri="{FF2B5EF4-FFF2-40B4-BE49-F238E27FC236}">
                <a16:creationId xmlns:a16="http://schemas.microsoft.com/office/drawing/2014/main" id="{3C1F8589-B640-4540-D0AD-2B0461CD340F}"/>
              </a:ext>
              <a:ext uri="{C183D7F6-B498-43B3-948B-1728B52AA6E4}">
                <adec:decorative xmlns:adec="http://schemas.microsoft.com/office/drawing/2017/decorative" val="1"/>
              </a:ext>
            </a:extLst>
          </p:cNvPr>
          <p:cNvCxnSpPr>
            <a:cxnSpLocks/>
          </p:cNvCxnSpPr>
          <p:nvPr/>
        </p:nvCxnSpPr>
        <p:spPr>
          <a:xfrm>
            <a:off x="11387805" y="5749927"/>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3852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a:xfrm>
            <a:off x="1088136" y="1090246"/>
            <a:ext cx="10840626" cy="79051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a:xfrm>
            <a:off x="1088135" y="1880756"/>
            <a:ext cx="10840627" cy="45581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2ABAD28B-DD56-4B56-883A-96608C765E28}" type="datetimeFigureOut">
              <a:rPr lang="en-US" dirty="0"/>
              <a:t>8/29/2026</a:t>
            </a:fld>
            <a:endParaRPr lang="en-US"/>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7" name="Straight Connector 6">
            <a:extLst>
              <a:ext uri="{FF2B5EF4-FFF2-40B4-BE49-F238E27FC236}">
                <a16:creationId xmlns:a16="http://schemas.microsoft.com/office/drawing/2014/main" id="{FD144482-F463-E942-01AE-69DF54F4171C}"/>
              </a:ext>
              <a:ext uri="{C183D7F6-B498-43B3-948B-1728B52AA6E4}">
                <adec:decorative xmlns:adec="http://schemas.microsoft.com/office/drawing/2017/decorative" val="1"/>
              </a:ext>
            </a:extLst>
          </p:cNvPr>
          <p:cNvCxnSpPr>
            <a:cxnSpLocks/>
          </p:cNvCxnSpPr>
          <p:nvPr/>
        </p:nvCxnSpPr>
        <p:spPr>
          <a:xfrm>
            <a:off x="0" y="120586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9313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87847" y="4676177"/>
            <a:ext cx="10835639" cy="1319510"/>
          </a:xfrm>
        </p:spPr>
        <p:txBody>
          <a:bodyPr vert="horz" lIns="91440" tIns="45720" rIns="91440" bIns="45720" rtlCol="0" anchor="b">
            <a:noAutofit/>
          </a:bodyPr>
          <a:lstStyle>
            <a:lvl1pPr>
              <a:defRPr lang="en-US" sz="5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087847" y="6065134"/>
            <a:ext cx="10835639" cy="373766"/>
          </a:xfrm>
        </p:spPr>
        <p:txBody>
          <a:bodyPr vert="horz" lIns="91440" tIns="45720" rIns="91440" bIns="45720" rtlCol="0" anchor="b">
            <a:noAutofit/>
          </a:bodyPr>
          <a:lstStyle>
            <a:lvl1pPr marL="0" indent="0">
              <a:spcBef>
                <a:spcPts val="0"/>
              </a:spcBef>
              <a:buNone/>
              <a:defRPr lang="en-US" sz="2000"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noChangeAspect="1"/>
          </p:cNvSpPr>
          <p:nvPr>
            <p:ph type="pic" sz="quarter" idx="13" hasCustomPrompt="1"/>
          </p:nvPr>
        </p:nvSpPr>
        <p:spPr>
          <a:xfrm>
            <a:off x="0" y="1"/>
            <a:ext cx="12191999" cy="4467828"/>
          </a:xfrm>
          <a:blipFill dpi="0" rotWithShape="1">
            <a:blip r:embed="rId2">
              <a:alphaModFix amt="60000"/>
            </a:blip>
            <a:srcRect/>
            <a:stretch>
              <a:fillRect/>
            </a:stretch>
          </a:blipFill>
        </p:spPr>
        <p:txBody>
          <a:bodyPr anchor="t"/>
          <a:lstStyle>
            <a:lvl1pPr marL="0" indent="0">
              <a:buNone/>
              <a:defRPr/>
            </a:lvl1pPr>
          </a:lstStyle>
          <a:p>
            <a:endParaRPr/>
          </a:p>
        </p:txBody>
      </p:sp>
      <p:cxnSp>
        <p:nvCxnSpPr>
          <p:cNvPr id="4" name="Straight Connector 3">
            <a:extLst>
              <a:ext uri="{FF2B5EF4-FFF2-40B4-BE49-F238E27FC236}">
                <a16:creationId xmlns:a16="http://schemas.microsoft.com/office/drawing/2014/main" id="{A7765164-0D02-5316-1845-119CB011190B}"/>
              </a:ext>
              <a:ext uri="{C183D7F6-B498-43B3-948B-1728B52AA6E4}">
                <adec:decorative xmlns:adec="http://schemas.microsoft.com/office/drawing/2017/decorative" val="1"/>
              </a:ext>
            </a:extLst>
          </p:cNvPr>
          <p:cNvCxnSpPr>
            <a:cxnSpLocks/>
          </p:cNvCxnSpPr>
          <p:nvPr/>
        </p:nvCxnSpPr>
        <p:spPr>
          <a:xfrm>
            <a:off x="0" y="5715000"/>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DFA2081-8ED6-0719-D0B6-2818D6019332}"/>
              </a:ext>
            </a:extLst>
          </p:cNvPr>
          <p:cNvSpPr>
            <a:spLocks noGrp="1"/>
          </p:cNvSpPr>
          <p:nvPr>
            <p:ph type="ftr" sz="quarter" idx="15"/>
          </p:nvPr>
        </p:nvSpPr>
        <p:spPr/>
        <p:txBody>
          <a:bodyPr/>
          <a:lstStyle/>
          <a:p>
            <a:endParaRPr lang="en-US"/>
          </a:p>
        </p:txBody>
      </p:sp>
      <p:sp>
        <p:nvSpPr>
          <p:cNvPr id="5" name="Date Placeholder 4">
            <a:extLst>
              <a:ext uri="{FF2B5EF4-FFF2-40B4-BE49-F238E27FC236}">
                <a16:creationId xmlns:a16="http://schemas.microsoft.com/office/drawing/2014/main" id="{9A51F47A-9B8B-A343-2C56-110E21331AE3}"/>
              </a:ext>
            </a:extLst>
          </p:cNvPr>
          <p:cNvSpPr>
            <a:spLocks noGrp="1"/>
          </p:cNvSpPr>
          <p:nvPr>
            <p:ph type="dt" sz="half" idx="14"/>
          </p:nvPr>
        </p:nvSpPr>
        <p:spPr/>
        <p:txBody>
          <a:bodyPr/>
          <a:lstStyle/>
          <a:p>
            <a:fld id="{2ABAD28B-DD56-4B56-883A-96608C765E28}" type="datetimeFigureOut">
              <a:rPr lang="en-US" dirty="0"/>
              <a:pPr/>
              <a:t>8/29/2026</a:t>
            </a:fld>
            <a:endParaRPr lang="en-US"/>
          </a:p>
        </p:txBody>
      </p:sp>
      <p:sp>
        <p:nvSpPr>
          <p:cNvPr id="10" name="Slide Number Placeholder 9">
            <a:extLst>
              <a:ext uri="{FF2B5EF4-FFF2-40B4-BE49-F238E27FC236}">
                <a16:creationId xmlns:a16="http://schemas.microsoft.com/office/drawing/2014/main" id="{F259CCC4-FA9E-2074-3142-5EBA62F91B25}"/>
              </a:ext>
            </a:extLst>
          </p:cNvPr>
          <p:cNvSpPr>
            <a:spLocks noGrp="1"/>
          </p:cNvSpPr>
          <p:nvPr>
            <p:ph type="sldNum" sz="quarter" idx="16"/>
          </p:nvPr>
        </p:nvSpPr>
        <p:spPr/>
        <p:txBody>
          <a:bodyPr/>
          <a:lstStyle/>
          <a:p>
            <a:fld id="{7DF5BAF5-ABAB-4575-8E56-D109A3D17F9F}" type="slidenum">
              <a:rPr lang="en-US" dirty="0"/>
              <a:pPr/>
              <a:t>‹#›</a:t>
            </a:fld>
            <a:endParaRPr lang="en-US"/>
          </a:p>
        </p:txBody>
      </p:sp>
    </p:spTree>
    <p:extLst>
      <p:ext uri="{BB962C8B-B14F-4D97-AF65-F5344CB8AC3E}">
        <p14:creationId xmlns:p14="http://schemas.microsoft.com/office/powerpoint/2010/main" val="359081728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736010" cy="2845567"/>
          </a:xfrm>
        </p:spPr>
        <p:txBody>
          <a:bodyPr vert="horz" lIns="91440" tIns="45720" rIns="91440" bIns="45720" rtlCol="0" anchor="b">
            <a:noAutofit/>
          </a:bodyPr>
          <a:lstStyle>
            <a:lvl1pPr>
              <a:defRPr lang="en-US" sz="3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729915" cy="1123122"/>
          </a:xfrm>
        </p:spPr>
        <p:txBody>
          <a:bodyPr vert="horz" lIns="91440" tIns="45720" rIns="91440" bIns="45720" rtlCol="0">
            <a:normAutofit/>
          </a:bodyPr>
          <a:lstStyle>
            <a:lvl1pPr marL="0" indent="0">
              <a:lnSpc>
                <a:spcPct val="100000"/>
              </a:lnSpc>
              <a:buNone/>
              <a:defRPr lang="en-US" sz="1600" dirty="0"/>
            </a:lvl1pPr>
          </a:lstStyle>
          <a:p>
            <a:pPr lvl="0"/>
            <a:r>
              <a:rPr lang="en-US"/>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noChangeAspect="1"/>
          </p:cNvSpPr>
          <p:nvPr>
            <p:ph type="pic" sz="quarter" idx="14" hasCustomPrompt="1"/>
          </p:nvPr>
        </p:nvSpPr>
        <p:spPr>
          <a:xfrm>
            <a:off x="0" y="0"/>
            <a:ext cx="7617785" cy="6858000"/>
          </a:xfrm>
          <a:custGeom>
            <a:avLst/>
            <a:gdLst/>
            <a:ahLst/>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chor="t">
            <a:noAutofit/>
          </a:bodyPr>
          <a:lstStyle>
            <a:lvl1pPr marL="0" indent="0">
              <a:buNone/>
              <a:defRPr/>
            </a:lvl1pPr>
          </a:lstStyle>
          <a:p>
            <a:endParaRPr/>
          </a:p>
        </p:txBody>
      </p:sp>
      <p:sp>
        <p:nvSpPr>
          <p:cNvPr id="17" name="Footer Placeholder 4">
            <a:extLst>
              <a:ext uri="{FF2B5EF4-FFF2-40B4-BE49-F238E27FC236}">
                <a16:creationId xmlns:a16="http://schemas.microsoft.com/office/drawing/2014/main" id="{DF8C2BF2-38FB-0598-A4BE-DD111229A3FE}"/>
              </a:ext>
            </a:extLst>
          </p:cNvPr>
          <p:cNvSpPr>
            <a:spLocks noGrp="1"/>
          </p:cNvSpPr>
          <p:nvPr>
            <p:ph type="ftr" sz="quarter" idx="11"/>
          </p:nvPr>
        </p:nvSpPr>
        <p:spPr>
          <a:xfrm>
            <a:off x="7846388" y="6438900"/>
            <a:ext cx="1714301" cy="419100"/>
          </a:xfrm>
        </p:spPr>
        <p:txBody>
          <a:bodyPr/>
          <a:lstStyle/>
          <a:p>
            <a:r>
              <a:rPr lang="en-US"/>
              <a:t>
              </a:t>
            </a:r>
          </a:p>
        </p:txBody>
      </p:sp>
      <p:sp>
        <p:nvSpPr>
          <p:cNvPr id="18" name="Date Placeholder 4">
            <a:extLst>
              <a:ext uri="{FF2B5EF4-FFF2-40B4-BE49-F238E27FC236}">
                <a16:creationId xmlns:a16="http://schemas.microsoft.com/office/drawing/2014/main" id="{5A41BBAF-5441-8512-B575-2EB961DD485E}"/>
              </a:ext>
            </a:extLst>
          </p:cNvPr>
          <p:cNvSpPr>
            <a:spLocks noGrp="1"/>
          </p:cNvSpPr>
          <p:nvPr>
            <p:ph type="dt" sz="half" idx="15"/>
          </p:nvPr>
        </p:nvSpPr>
        <p:spPr>
          <a:xfrm>
            <a:off x="9650896" y="6438900"/>
            <a:ext cx="864704" cy="419100"/>
          </a:xfrm>
        </p:spPr>
        <p:txBody>
          <a:bodyPr/>
          <a:lstStyle/>
          <a:p>
            <a:fld id="{2ABAD28B-DD56-4B56-883A-96608C765E28}" type="datetimeFigureOut">
              <a:rPr lang="en-US" dirty="0"/>
              <a:pPr/>
              <a:t>8/29/2026</a:t>
            </a:fld>
            <a:endParaRPr lang="en-US"/>
          </a:p>
        </p:txBody>
      </p:sp>
      <p:sp>
        <p:nvSpPr>
          <p:cNvPr id="19" name="Slide Number Placeholder 5">
            <a:extLst>
              <a:ext uri="{FF2B5EF4-FFF2-40B4-BE49-F238E27FC236}">
                <a16:creationId xmlns:a16="http://schemas.microsoft.com/office/drawing/2014/main" id="{89401810-4A83-D1CF-00A6-76F622C7153C}"/>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a:p>
        </p:txBody>
      </p:sp>
    </p:spTree>
    <p:extLst>
      <p:ext uri="{BB962C8B-B14F-4D97-AF65-F5344CB8AC3E}">
        <p14:creationId xmlns:p14="http://schemas.microsoft.com/office/powerpoint/2010/main" val="328246890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1A7175-8061-E7CC-68E4-2B3CECB6CCFE}"/>
              </a:ext>
            </a:extLst>
          </p:cNvPr>
          <p:cNvSpPr>
            <a:spLocks noGrp="1"/>
          </p:cNvSpPr>
          <p:nvPr>
            <p:ph type="title" hasCustomPrompt="1"/>
          </p:nvPr>
        </p:nvSpPr>
        <p:spPr>
          <a:xfrm>
            <a:off x="1088136" y="1090244"/>
            <a:ext cx="10037064" cy="5159257"/>
          </a:xfrm>
        </p:spPr>
        <p:txBody>
          <a:bodyPr>
            <a:normAutofit/>
          </a:bodyPr>
          <a:lstStyle>
            <a:lvl1pPr>
              <a:defRPr sz="8000">
                <a:solidFill>
                  <a:schemeClr val="bg1"/>
                </a:solidFill>
              </a:defRPr>
            </a:lvl1pPr>
          </a:lstStyle>
          <a:p>
            <a:r>
              <a:rPr lang="en-US"/>
              <a:t>Section header</a:t>
            </a:r>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lvl1pPr>
              <a:defRPr>
                <a:solidFill>
                  <a:schemeClr val="bg1"/>
                </a:solidFill>
              </a:defRPr>
            </a:lvl1pPr>
          </a:lstStyle>
          <a:p>
            <a:endParaRPr lang="en-US"/>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lvl1pPr>
              <a:defRPr>
                <a:solidFill>
                  <a:schemeClr val="bg1"/>
                </a:solidFill>
              </a:defRPr>
            </a:lvl1pPr>
          </a:lstStyle>
          <a:p>
            <a:fld id="{2ABAD28B-DD56-4B56-883A-96608C765E28}" type="datetimeFigureOut">
              <a:rPr lang="en-US" dirty="0"/>
              <a:pPr/>
              <a:t>8/29/2026</a:t>
            </a:fld>
            <a:endParaRPr lang="en-US"/>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lvl1pPr>
              <a:defRPr>
                <a:solidFill>
                  <a:schemeClr val="bg1"/>
                </a:solidFill>
              </a:defRPr>
            </a:lvl1pPr>
          </a:lstStyle>
          <a:p>
            <a:fld id="{7DF5BAF5-ABAB-4575-8E56-D109A3D17F9F}" type="slidenum">
              <a:rPr lang="en-US" dirty="0"/>
              <a:pPr/>
              <a:t>‹#›</a:t>
            </a:fld>
            <a:endParaRPr lang="en-US"/>
          </a:p>
        </p:txBody>
      </p:sp>
      <p:cxnSp>
        <p:nvCxnSpPr>
          <p:cNvPr id="9" name="Straight Connector 8">
            <a:extLst>
              <a:ext uri="{FF2B5EF4-FFF2-40B4-BE49-F238E27FC236}">
                <a16:creationId xmlns:a16="http://schemas.microsoft.com/office/drawing/2014/main" id="{96A5A591-C2D3-D6A3-432F-2C1371951C13}"/>
              </a:ext>
              <a:ext uri="{C183D7F6-B498-43B3-948B-1728B52AA6E4}">
                <adec:decorative xmlns:adec="http://schemas.microsoft.com/office/drawing/2017/decorative" val="1"/>
              </a:ext>
            </a:extLst>
          </p:cNvPr>
          <p:cNvCxnSpPr>
            <a:cxnSpLocks/>
          </p:cNvCxnSpPr>
          <p:nvPr/>
        </p:nvCxnSpPr>
        <p:spPr>
          <a:xfrm>
            <a:off x="0" y="1205868"/>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3101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B916BDA-9E36-8180-7EBC-AC2A35C79FFC}"/>
              </a:ext>
            </a:extLst>
          </p:cNvPr>
          <p:cNvSpPr>
            <a:spLocks noGrp="1"/>
          </p:cNvSpPr>
          <p:nvPr>
            <p:ph type="title" hasCustomPrompt="1"/>
          </p:nvPr>
        </p:nvSpPr>
        <p:spPr>
          <a:xfrm>
            <a:off x="1090940" y="1088702"/>
            <a:ext cx="8479072" cy="1395553"/>
          </a:xfrm>
        </p:spPr>
        <p:txBody>
          <a:bodyPr anchor="t">
            <a:normAutofit/>
          </a:bodyPr>
          <a:lstStyle>
            <a:lvl1pPr>
              <a:defRPr sz="3600"/>
            </a:lvl1pPr>
          </a:lstStyle>
          <a:p>
            <a:r>
              <a:rPr lang="en-US"/>
              <a:t>Agenda</a:t>
            </a:r>
          </a:p>
        </p:txBody>
      </p:sp>
      <p:sp>
        <p:nvSpPr>
          <p:cNvPr id="8" name="Content Placeholder 6">
            <a:extLst>
              <a:ext uri="{FF2B5EF4-FFF2-40B4-BE49-F238E27FC236}">
                <a16:creationId xmlns:a16="http://schemas.microsoft.com/office/drawing/2014/main" id="{92AF672E-4752-50B9-9301-C8042FD003CC}"/>
              </a:ext>
            </a:extLst>
          </p:cNvPr>
          <p:cNvSpPr>
            <a:spLocks noGrp="1"/>
          </p:cNvSpPr>
          <p:nvPr>
            <p:ph sz="quarter" idx="13"/>
          </p:nvPr>
        </p:nvSpPr>
        <p:spPr>
          <a:xfrm>
            <a:off x="1096697" y="2484255"/>
            <a:ext cx="8467558" cy="3539514"/>
          </a:xfrm>
        </p:spPr>
        <p:txBody>
          <a:bodyPr>
            <a:normAutofit/>
          </a:bodyPr>
          <a:lstStyle>
            <a:lvl1pPr marL="457200" indent="-457200">
              <a:lnSpc>
                <a:spcPct val="100000"/>
              </a:lnSpc>
              <a:buFont typeface="+mj-lt"/>
              <a:buAutoNum type="arabicPeriod"/>
              <a:defRPr sz="2000"/>
            </a:lvl1pPr>
            <a:lvl2pPr marL="685800" indent="-457200">
              <a:lnSpc>
                <a:spcPct val="100000"/>
              </a:lnSpc>
              <a:buFont typeface="+mj-lt"/>
              <a:buAutoNum type="arabicPeriod"/>
              <a:defRPr sz="2000"/>
            </a:lvl2pPr>
            <a:lvl3pPr marL="800100" indent="-342900">
              <a:lnSpc>
                <a:spcPct val="100000"/>
              </a:lnSpc>
              <a:buFont typeface="+mj-lt"/>
              <a:buAutoNum type="arabicPeriod"/>
              <a:defRPr sz="2000"/>
            </a:lvl3pPr>
            <a:lvl4pPr marL="1028700" indent="-342900">
              <a:lnSpc>
                <a:spcPct val="100000"/>
              </a:lnSpc>
              <a:buFont typeface="+mj-lt"/>
              <a:buAutoNum type="arabicPeriod"/>
              <a:defRPr sz="2000"/>
            </a:lvl4pPr>
            <a:lvl5pPr marL="1257300" indent="-342900">
              <a:lnSpc>
                <a:spcPct val="100000"/>
              </a:lnSpc>
              <a:buFont typeface="+mj-lt"/>
              <a:buAutoNum type="arabi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8A60B404-9532-4DA8-8A40-EC339A5BE635}" type="datetimeFigureOut">
              <a:rPr lang="en-US" dirty="0"/>
              <a:t>8/29/2026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dirty="0"/>
              <a:t>‹#›</a:t>
            </a:fld>
            <a:endParaRPr lang="en-US"/>
          </a:p>
        </p:txBody>
      </p:sp>
      <p:cxnSp>
        <p:nvCxnSpPr>
          <p:cNvPr id="9" name="Straight Connector 8">
            <a:extLst>
              <a:ext uri="{FF2B5EF4-FFF2-40B4-BE49-F238E27FC236}">
                <a16:creationId xmlns:a16="http://schemas.microsoft.com/office/drawing/2014/main" id="{4565070F-FB67-7572-2807-986A25537650}"/>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89590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1088136" y="1088136"/>
            <a:ext cx="5749392" cy="1554480"/>
          </a:xfrm>
        </p:spPr>
        <p:txBody>
          <a:bodyPr anchor="t" anchorCtr="0">
            <a:normAutofit/>
          </a:bodyPr>
          <a:lstStyle>
            <a:lvl1pPr>
              <a:defRPr sz="3600"/>
            </a:lvl1pPr>
          </a:lstStyle>
          <a:p>
            <a:r>
              <a:rPr lang="en-US"/>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088136" y="2651760"/>
            <a:ext cx="5749392" cy="3694176"/>
          </a:xfrm>
        </p:spPr>
        <p:txBody>
          <a:bodyPr>
            <a:normAutofit/>
          </a:bodyPr>
          <a:lstStyle>
            <a:lvl1pPr marL="342900" indent="-342900">
              <a:lnSpc>
                <a:spcPct val="100000"/>
              </a:lnSpc>
              <a:buFont typeface="System Font Regular"/>
              <a:buChar char="-"/>
              <a:defRPr sz="2000"/>
            </a:lvl1pPr>
            <a:lvl2pPr>
              <a:lnSpc>
                <a:spcPct val="100000"/>
              </a:lnSpc>
              <a:defRPr sz="2000"/>
            </a:lvl2pPr>
            <a:lvl3pPr>
              <a:lnSpc>
                <a:spcPct val="100000"/>
              </a:lnSpc>
              <a:defRPr sz="2000"/>
            </a:lvl3pPr>
            <a:lvl4pPr>
              <a:lnSpc>
                <a:spcPct val="100000"/>
              </a:lnSpc>
              <a:defRPr sz="2000"/>
            </a:lvl4pPr>
            <a:lvl5pPr>
              <a:lnSpc>
                <a:spcPct val="100000"/>
              </a:lnSpc>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090940" y="6438900"/>
            <a:ext cx="3915404" cy="419100"/>
          </a:xfrm>
        </p:spPr>
        <p:txBody>
          <a:bodyPr/>
          <a:lstStyle/>
          <a:p>
            <a:r>
              <a:rPr lang="en-US"/>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5006344" y="6438900"/>
            <a:ext cx="1126120" cy="419100"/>
          </a:xfrm>
        </p:spPr>
        <p:txBody>
          <a:bodyPr/>
          <a:lstStyle/>
          <a:p>
            <a:fld id="{8A60B404-9532-4DA8-8A40-EC339A5BE635}" type="datetimeFigureOut">
              <a:rPr lang="en-US" dirty="0"/>
              <a:t>8/29/2026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6132464" y="6438900"/>
            <a:ext cx="705064" cy="419100"/>
          </a:xfrm>
        </p:spPr>
        <p:txBody>
          <a:bodyPr/>
          <a:lstStyle/>
          <a:p>
            <a:fld id="{CC057153-B650-4DEB-B370-79DDCFDCE934}" type="slidenum">
              <a:rPr lang="en-US" dirty="0"/>
              <a:t>‹#›</a:t>
            </a:fld>
            <a:endParaRPr lang="en-US"/>
          </a:p>
        </p:txBody>
      </p:sp>
      <p:sp>
        <p:nvSpPr>
          <p:cNvPr id="6" name="Picture Placeholder 10">
            <a:extLst>
              <a:ext uri="{FF2B5EF4-FFF2-40B4-BE49-F238E27FC236}">
                <a16:creationId xmlns:a16="http://schemas.microsoft.com/office/drawing/2014/main" id="{E4B52E79-E470-1B1A-EADF-94DA7253B328}"/>
              </a:ext>
            </a:extLst>
          </p:cNvPr>
          <p:cNvSpPr>
            <a:spLocks noGrp="1" noChangeAspect="1"/>
          </p:cNvSpPr>
          <p:nvPr>
            <p:ph type="pic" sz="quarter" idx="14" hasCustomPrompt="1"/>
          </p:nvPr>
        </p:nvSpPr>
        <p:spPr>
          <a:xfrm>
            <a:off x="7315200" y="0"/>
            <a:ext cx="4876800" cy="6858000"/>
          </a:xfrm>
          <a:blipFill dpi="0" rotWithShape="1">
            <a:blip r:embed="rId2">
              <a:alphaModFix amt="60000"/>
            </a:blip>
            <a:srcRect/>
            <a:stretch>
              <a:fillRect/>
            </a:stretch>
          </a:blipFill>
        </p:spPr>
        <p:txBody>
          <a:bodyPr anchor="t"/>
          <a:lstStyle>
            <a:lvl1pPr>
              <a:defRPr/>
            </a:lvl1pPr>
          </a:lstStyle>
          <a:p>
            <a:endParaRPr/>
          </a:p>
        </p:txBody>
      </p:sp>
      <p:cxnSp>
        <p:nvCxnSpPr>
          <p:cNvPr id="8" name="Straight Connector 7">
            <a:extLst>
              <a:ext uri="{FF2B5EF4-FFF2-40B4-BE49-F238E27FC236}">
                <a16:creationId xmlns:a16="http://schemas.microsoft.com/office/drawing/2014/main" id="{94C1AE97-7274-F222-2135-C3524958A87F}"/>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60772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7676" y="1114856"/>
            <a:ext cx="3923455" cy="4083580"/>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294612" y="1115290"/>
            <a:ext cx="5809713" cy="5171210"/>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02AB700-8552-46A0-B700-5DA0068ADBFC}" type="datetimeFigureOut">
              <a:rPr lang="en-US" dirty="0"/>
              <a:t>8/29/2026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dirty="0"/>
              <a:t>‹#›</a:t>
            </a:fld>
            <a:endParaRPr lang="en-US"/>
          </a:p>
        </p:txBody>
      </p:sp>
      <p:cxnSp>
        <p:nvCxnSpPr>
          <p:cNvPr id="3" name="Straight Connector 2">
            <a:extLst>
              <a:ext uri="{FF2B5EF4-FFF2-40B4-BE49-F238E27FC236}">
                <a16:creationId xmlns:a16="http://schemas.microsoft.com/office/drawing/2014/main" id="{9954F329-E63B-9F25-4E06-2E98A6453DA7}"/>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03252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3701" y="1114655"/>
            <a:ext cx="2771326" cy="3675552"/>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134532" y="1129145"/>
            <a:ext cx="7794231" cy="5157355"/>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00D9374-B0AF-43C5-90A8-C409C7D54B55}" type="datetimeFigureOut">
              <a:rPr lang="en-US" dirty="0"/>
              <a:t>8/29/2026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dirty="0"/>
              <a:t>‹#›</a:t>
            </a:fld>
            <a:endParaRPr lang="en-US"/>
          </a:p>
        </p:txBody>
      </p:sp>
      <p:cxnSp>
        <p:nvCxnSpPr>
          <p:cNvPr id="3" name="Straight Connector 2">
            <a:extLst>
              <a:ext uri="{FF2B5EF4-FFF2-40B4-BE49-F238E27FC236}">
                <a16:creationId xmlns:a16="http://schemas.microsoft.com/office/drawing/2014/main" id="{7547F2C9-46DC-B902-E883-CE0360E6DD94}"/>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50048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85788" y="1111101"/>
            <a:ext cx="6339412" cy="1143000"/>
          </a:xfrm>
        </p:spPr>
        <p:txBody>
          <a:bodyPr anchor="t"/>
          <a:lstStyle/>
          <a:p>
            <a:r>
              <a:rPr lang="en-US"/>
              <a:t>Click to edit Master title style</a:t>
            </a:r>
          </a:p>
        </p:txBody>
      </p:sp>
      <p:sp>
        <p:nvSpPr>
          <p:cNvPr id="6" name="Picture Placeholder 10">
            <a:extLst>
              <a:ext uri="{FF2B5EF4-FFF2-40B4-BE49-F238E27FC236}">
                <a16:creationId xmlns:a16="http://schemas.microsoft.com/office/drawing/2014/main" id="{6FB7CB50-241E-E6B6-1C0E-1B5466B14779}"/>
              </a:ext>
            </a:extLst>
          </p:cNvPr>
          <p:cNvSpPr>
            <a:spLocks noGrp="1" noChangeAspect="1"/>
          </p:cNvSpPr>
          <p:nvPr>
            <p:ph type="pic" sz="quarter" idx="13" hasCustomPrompt="1"/>
          </p:nvPr>
        </p:nvSpPr>
        <p:spPr>
          <a:xfrm>
            <a:off x="12192" y="0"/>
            <a:ext cx="4506585" cy="6858000"/>
          </a:xfrm>
          <a:blipFill dpi="0" rotWithShape="1">
            <a:blip r:embed="rId2">
              <a:alphaModFix amt="60000"/>
            </a:blip>
            <a:srcRect/>
            <a:stretch>
              <a:fillRect/>
            </a:stretch>
          </a:blipFill>
        </p:spPr>
        <p:txBody>
          <a:bodyPr anchor="t"/>
          <a:lstStyle>
            <a:lvl1pPr marL="0" indent="0">
              <a:buNone/>
              <a:defRPr/>
            </a:lvl1pPr>
          </a:lstStyle>
          <a:p>
            <a:endParaRPr/>
          </a:p>
        </p:txBody>
      </p:sp>
      <p:sp>
        <p:nvSpPr>
          <p:cNvPr id="11" name="Content Placeholder 7">
            <a:extLst>
              <a:ext uri="{FF2B5EF4-FFF2-40B4-BE49-F238E27FC236}">
                <a16:creationId xmlns:a16="http://schemas.microsoft.com/office/drawing/2014/main" id="{A1C94DDD-A7D7-1407-F63C-F296AB454220}"/>
              </a:ext>
            </a:extLst>
          </p:cNvPr>
          <p:cNvSpPr>
            <a:spLocks noGrp="1"/>
          </p:cNvSpPr>
          <p:nvPr>
            <p:ph sz="quarter" idx="18"/>
          </p:nvPr>
        </p:nvSpPr>
        <p:spPr>
          <a:xfrm>
            <a:off x="4785787" y="2402887"/>
            <a:ext cx="6339414" cy="3883614"/>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363871FB-7459-8C2E-BA80-AD31AE855A93}"/>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7504282-04A3-1CE1-50A4-AF83D0D40A42}"/>
              </a:ext>
            </a:extLst>
          </p:cNvPr>
          <p:cNvSpPr>
            <a:spLocks noGrp="1"/>
          </p:cNvSpPr>
          <p:nvPr>
            <p:ph type="ftr" sz="quarter" idx="11"/>
          </p:nvPr>
        </p:nvSpPr>
        <p:spPr>
          <a:xfrm>
            <a:off x="4785788" y="6438900"/>
            <a:ext cx="4774902" cy="419100"/>
          </a:xfrm>
        </p:spPr>
        <p:txBody>
          <a:bodyPr/>
          <a:lstStyle/>
          <a:p>
            <a:r>
              <a:rPr lang="en-US"/>
              <a:t>
              </a:t>
            </a:r>
          </a:p>
        </p:txBody>
      </p:sp>
      <p:sp>
        <p:nvSpPr>
          <p:cNvPr id="7" name="Date Placeholder 4">
            <a:extLst>
              <a:ext uri="{FF2B5EF4-FFF2-40B4-BE49-F238E27FC236}">
                <a16:creationId xmlns:a16="http://schemas.microsoft.com/office/drawing/2014/main" id="{CA12AEFE-D7DE-804A-807C-704D5B34E130}"/>
              </a:ext>
            </a:extLst>
          </p:cNvPr>
          <p:cNvSpPr>
            <a:spLocks noGrp="1"/>
          </p:cNvSpPr>
          <p:nvPr>
            <p:ph type="dt" sz="half" idx="15"/>
          </p:nvPr>
        </p:nvSpPr>
        <p:spPr>
          <a:xfrm>
            <a:off x="9650896" y="6438900"/>
            <a:ext cx="864704" cy="419100"/>
          </a:xfrm>
        </p:spPr>
        <p:txBody>
          <a:bodyPr/>
          <a:lstStyle/>
          <a:p>
            <a:fld id="{2ABAD28B-DD56-4B56-883A-96608C765E28}" type="datetimeFigureOut">
              <a:rPr lang="en-US" dirty="0"/>
              <a:pPr/>
              <a:t>8/29/2026</a:t>
            </a:fld>
            <a:endParaRPr lang="en-US"/>
          </a:p>
        </p:txBody>
      </p:sp>
      <p:sp>
        <p:nvSpPr>
          <p:cNvPr id="8" name="Slide Number Placeholder 5">
            <a:extLst>
              <a:ext uri="{FF2B5EF4-FFF2-40B4-BE49-F238E27FC236}">
                <a16:creationId xmlns:a16="http://schemas.microsoft.com/office/drawing/2014/main" id="{9C293909-C7AB-A707-F48B-6007FE72563B}"/>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a:p>
        </p:txBody>
      </p:sp>
    </p:spTree>
    <p:extLst>
      <p:ext uri="{BB962C8B-B14F-4D97-AF65-F5344CB8AC3E}">
        <p14:creationId xmlns:p14="http://schemas.microsoft.com/office/powerpoint/2010/main" val="24681805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776991" y="1112104"/>
            <a:ext cx="7321615" cy="932688"/>
          </a:xfrm>
        </p:spPr>
        <p:txBody>
          <a:bodyPr anchor="t"/>
          <a:lstStyle/>
          <a:p>
            <a:r>
              <a:rPr lang="en-US"/>
              <a:t>Click to edit Master title style</a:t>
            </a:r>
          </a:p>
        </p:txBody>
      </p:sp>
      <p:sp>
        <p:nvSpPr>
          <p:cNvPr id="15" name="Picture Placeholder 10">
            <a:extLst>
              <a:ext uri="{FF2B5EF4-FFF2-40B4-BE49-F238E27FC236}">
                <a16:creationId xmlns:a16="http://schemas.microsoft.com/office/drawing/2014/main" id="{5189CF27-6D02-DB0D-F5D1-1535F1479166}"/>
              </a:ext>
            </a:extLst>
          </p:cNvPr>
          <p:cNvSpPr>
            <a:spLocks noGrp="1" noChangeAspect="1"/>
          </p:cNvSpPr>
          <p:nvPr>
            <p:ph type="pic" sz="quarter" idx="19" hasCustomPrompt="1"/>
          </p:nvPr>
        </p:nvSpPr>
        <p:spPr>
          <a:xfrm>
            <a:off x="0" y="0"/>
            <a:ext cx="3526439" cy="6858000"/>
          </a:xfrm>
          <a:blipFill dpi="0" rotWithShape="1">
            <a:blip r:embed="rId2">
              <a:alphaModFix amt="60000"/>
            </a:blip>
            <a:srcRect/>
            <a:stretch>
              <a:fillRect/>
            </a:stretch>
          </a:blipFill>
        </p:spPr>
        <p:txBody>
          <a:bodyPr anchor="t"/>
          <a:lstStyle>
            <a:lvl1pPr marL="0" indent="0">
              <a:buNone/>
              <a:defRPr/>
            </a:lvl1pPr>
          </a:lstStyle>
          <a:p>
            <a:endParaRPr/>
          </a:p>
        </p:txBody>
      </p:sp>
      <p:sp>
        <p:nvSpPr>
          <p:cNvPr id="6" name="Content Placeholder 7">
            <a:extLst>
              <a:ext uri="{FF2B5EF4-FFF2-40B4-BE49-F238E27FC236}">
                <a16:creationId xmlns:a16="http://schemas.microsoft.com/office/drawing/2014/main" id="{6373ED08-D584-FD0F-C5B0-EF4E07A0D890}"/>
              </a:ext>
            </a:extLst>
          </p:cNvPr>
          <p:cNvSpPr>
            <a:spLocks noGrp="1"/>
          </p:cNvSpPr>
          <p:nvPr>
            <p:ph sz="quarter" idx="18"/>
          </p:nvPr>
        </p:nvSpPr>
        <p:spPr>
          <a:xfrm>
            <a:off x="3776075" y="2187258"/>
            <a:ext cx="7349126"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7D906524-8E7E-05A8-4F9E-A2C39750A30C}"/>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8F256971-28FA-FA33-0A85-0B851EA7AE9B}"/>
              </a:ext>
            </a:extLst>
          </p:cNvPr>
          <p:cNvSpPr>
            <a:spLocks noGrp="1"/>
          </p:cNvSpPr>
          <p:nvPr>
            <p:ph type="ftr" sz="quarter" idx="11"/>
          </p:nvPr>
        </p:nvSpPr>
        <p:spPr>
          <a:xfrm>
            <a:off x="3776076" y="6438900"/>
            <a:ext cx="5784614" cy="419100"/>
          </a:xfrm>
        </p:spPr>
        <p:txBody>
          <a:bodyPr/>
          <a:lstStyle/>
          <a:p>
            <a:r>
              <a:rPr lang="en-US"/>
              <a:t>
              </a:t>
            </a:r>
          </a:p>
        </p:txBody>
      </p:sp>
      <p:sp>
        <p:nvSpPr>
          <p:cNvPr id="7" name="Date Placeholder 4">
            <a:extLst>
              <a:ext uri="{FF2B5EF4-FFF2-40B4-BE49-F238E27FC236}">
                <a16:creationId xmlns:a16="http://schemas.microsoft.com/office/drawing/2014/main" id="{F04B437D-29C2-D3ED-BEFA-E1F868B0FB5E}"/>
              </a:ext>
            </a:extLst>
          </p:cNvPr>
          <p:cNvSpPr>
            <a:spLocks noGrp="1"/>
          </p:cNvSpPr>
          <p:nvPr>
            <p:ph type="dt" sz="half" idx="15"/>
          </p:nvPr>
        </p:nvSpPr>
        <p:spPr>
          <a:xfrm>
            <a:off x="9650896" y="6438900"/>
            <a:ext cx="864704" cy="419100"/>
          </a:xfrm>
        </p:spPr>
        <p:txBody>
          <a:bodyPr/>
          <a:lstStyle/>
          <a:p>
            <a:fld id="{2ABAD28B-DD56-4B56-883A-96608C765E28}" type="datetimeFigureOut">
              <a:rPr lang="en-US" dirty="0"/>
              <a:pPr/>
              <a:t>8/29/2026</a:t>
            </a:fld>
            <a:endParaRPr lang="en-US"/>
          </a:p>
        </p:txBody>
      </p:sp>
      <p:sp>
        <p:nvSpPr>
          <p:cNvPr id="8" name="Slide Number Placeholder 5">
            <a:extLst>
              <a:ext uri="{FF2B5EF4-FFF2-40B4-BE49-F238E27FC236}">
                <a16:creationId xmlns:a16="http://schemas.microsoft.com/office/drawing/2014/main" id="{70EB108D-6128-5356-6097-7D1D10551222}"/>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a:p>
        </p:txBody>
      </p:sp>
    </p:spTree>
    <p:extLst>
      <p:ext uri="{BB962C8B-B14F-4D97-AF65-F5344CB8AC3E}">
        <p14:creationId xmlns:p14="http://schemas.microsoft.com/office/powerpoint/2010/main" val="8147015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3394" y="1112104"/>
            <a:ext cx="7343564" cy="932688"/>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093393" y="2187258"/>
            <a:ext cx="7343565"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4D039FC6-F740-7D02-FD07-5B1B076DCE63}"/>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DC666571-786A-B2D2-4FC3-C22E71C243E1}"/>
              </a:ext>
            </a:extLst>
          </p:cNvPr>
          <p:cNvSpPr>
            <a:spLocks noGrp="1"/>
          </p:cNvSpPr>
          <p:nvPr>
            <p:ph type="ftr" sz="quarter" idx="11"/>
          </p:nvPr>
        </p:nvSpPr>
        <p:spPr>
          <a:xfrm>
            <a:off x="1093394" y="6438900"/>
            <a:ext cx="5779054" cy="419100"/>
          </a:xfrm>
        </p:spPr>
        <p:txBody>
          <a:bodyPr/>
          <a:lstStyle/>
          <a:p>
            <a:r>
              <a:rPr lang="en-US"/>
              <a:t>
              </a:t>
            </a:r>
          </a:p>
        </p:txBody>
      </p:sp>
      <p:sp>
        <p:nvSpPr>
          <p:cNvPr id="6" name="Date Placeholder 4">
            <a:extLst>
              <a:ext uri="{FF2B5EF4-FFF2-40B4-BE49-F238E27FC236}">
                <a16:creationId xmlns:a16="http://schemas.microsoft.com/office/drawing/2014/main" id="{A324A0C0-9CB0-6208-0780-67E3C7F2C02C}"/>
              </a:ext>
            </a:extLst>
          </p:cNvPr>
          <p:cNvSpPr>
            <a:spLocks noGrp="1"/>
          </p:cNvSpPr>
          <p:nvPr>
            <p:ph type="dt" sz="half" idx="15"/>
          </p:nvPr>
        </p:nvSpPr>
        <p:spPr>
          <a:xfrm>
            <a:off x="6962654" y="6438900"/>
            <a:ext cx="864704" cy="419100"/>
          </a:xfrm>
        </p:spPr>
        <p:txBody>
          <a:bodyPr/>
          <a:lstStyle/>
          <a:p>
            <a:fld id="{2ABAD28B-DD56-4B56-883A-96608C765E28}" type="datetimeFigureOut">
              <a:rPr lang="en-US" dirty="0"/>
              <a:pPr/>
              <a:t>8/29/2026</a:t>
            </a:fld>
            <a:endParaRPr lang="en-US"/>
          </a:p>
        </p:txBody>
      </p:sp>
      <p:sp>
        <p:nvSpPr>
          <p:cNvPr id="7" name="Slide Number Placeholder 5">
            <a:extLst>
              <a:ext uri="{FF2B5EF4-FFF2-40B4-BE49-F238E27FC236}">
                <a16:creationId xmlns:a16="http://schemas.microsoft.com/office/drawing/2014/main" id="{7F7421E2-5EEC-7791-DBEE-600FF5170816}"/>
              </a:ext>
            </a:extLst>
          </p:cNvPr>
          <p:cNvSpPr>
            <a:spLocks noGrp="1"/>
          </p:cNvSpPr>
          <p:nvPr>
            <p:ph type="sldNum" sz="quarter" idx="12"/>
          </p:nvPr>
        </p:nvSpPr>
        <p:spPr>
          <a:xfrm>
            <a:off x="7835522" y="6438900"/>
            <a:ext cx="601436" cy="419100"/>
          </a:xfrm>
        </p:spPr>
        <p:txBody>
          <a:bodyPr/>
          <a:lstStyle/>
          <a:p>
            <a:fld id="{AEAA3239-9EA4-4A65-A281-97F994456D9F}" type="slidenum">
              <a:rPr lang="en-US" dirty="0"/>
              <a:t>‹#›</a:t>
            </a:fld>
            <a:endParaRPr lang="en-US"/>
          </a:p>
        </p:txBody>
      </p:sp>
      <p:sp>
        <p:nvSpPr>
          <p:cNvPr id="12" name="Picture Placeholder 10">
            <a:extLst>
              <a:ext uri="{FF2B5EF4-FFF2-40B4-BE49-F238E27FC236}">
                <a16:creationId xmlns:a16="http://schemas.microsoft.com/office/drawing/2014/main" id="{61964118-5CFA-FFA8-E19F-A107D63DDC08}"/>
              </a:ext>
            </a:extLst>
          </p:cNvPr>
          <p:cNvSpPr>
            <a:spLocks noGrp="1" noChangeAspect="1"/>
          </p:cNvSpPr>
          <p:nvPr>
            <p:ph type="pic" sz="quarter" idx="13" hasCustomPrompt="1"/>
          </p:nvPr>
        </p:nvSpPr>
        <p:spPr>
          <a:xfrm>
            <a:off x="8665559" y="0"/>
            <a:ext cx="3526439" cy="68580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38990895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88066" y="1115736"/>
            <a:ext cx="4738583" cy="1288169"/>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88192" y="2552124"/>
            <a:ext cx="4738450" cy="3734376"/>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B84581EB-7A5A-925D-6E20-5C04A0EAA2CE}"/>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4">
            <a:extLst>
              <a:ext uri="{FF2B5EF4-FFF2-40B4-BE49-F238E27FC236}">
                <a16:creationId xmlns:a16="http://schemas.microsoft.com/office/drawing/2014/main" id="{084EA123-AEAB-8F33-C22D-31F9F11A93CE}"/>
              </a:ext>
            </a:extLst>
          </p:cNvPr>
          <p:cNvSpPr>
            <a:spLocks noGrp="1"/>
          </p:cNvSpPr>
          <p:nvPr>
            <p:ph type="ftr" sz="quarter" idx="11"/>
          </p:nvPr>
        </p:nvSpPr>
        <p:spPr>
          <a:xfrm>
            <a:off x="1088066" y="6438900"/>
            <a:ext cx="3174065" cy="419100"/>
          </a:xfrm>
        </p:spPr>
        <p:txBody>
          <a:bodyPr/>
          <a:lstStyle/>
          <a:p>
            <a:r>
              <a:rPr lang="en-US"/>
              <a:t>
              </a:t>
            </a:r>
          </a:p>
        </p:txBody>
      </p:sp>
      <p:sp>
        <p:nvSpPr>
          <p:cNvPr id="9" name="Date Placeholder 4">
            <a:extLst>
              <a:ext uri="{FF2B5EF4-FFF2-40B4-BE49-F238E27FC236}">
                <a16:creationId xmlns:a16="http://schemas.microsoft.com/office/drawing/2014/main" id="{AA2FCA56-AA13-81B1-1707-7A5D7557B5F8}"/>
              </a:ext>
            </a:extLst>
          </p:cNvPr>
          <p:cNvSpPr>
            <a:spLocks noGrp="1"/>
          </p:cNvSpPr>
          <p:nvPr>
            <p:ph type="dt" sz="half" idx="15"/>
          </p:nvPr>
        </p:nvSpPr>
        <p:spPr>
          <a:xfrm>
            <a:off x="4352338" y="6438900"/>
            <a:ext cx="864704" cy="419100"/>
          </a:xfrm>
        </p:spPr>
        <p:txBody>
          <a:bodyPr/>
          <a:lstStyle/>
          <a:p>
            <a:fld id="{2ABAD28B-DD56-4B56-883A-96608C765E28}" type="datetimeFigureOut">
              <a:rPr lang="en-US" dirty="0"/>
              <a:pPr/>
              <a:t>8/29/2026</a:t>
            </a:fld>
            <a:endParaRPr lang="en-US"/>
          </a:p>
        </p:txBody>
      </p:sp>
      <p:sp>
        <p:nvSpPr>
          <p:cNvPr id="10" name="Slide Number Placeholder 5">
            <a:extLst>
              <a:ext uri="{FF2B5EF4-FFF2-40B4-BE49-F238E27FC236}">
                <a16:creationId xmlns:a16="http://schemas.microsoft.com/office/drawing/2014/main" id="{4358A8E3-C7AA-9216-35FD-FE820598287A}"/>
              </a:ext>
            </a:extLst>
          </p:cNvPr>
          <p:cNvSpPr>
            <a:spLocks noGrp="1"/>
          </p:cNvSpPr>
          <p:nvPr>
            <p:ph type="sldNum" sz="quarter" idx="12"/>
          </p:nvPr>
        </p:nvSpPr>
        <p:spPr>
          <a:xfrm>
            <a:off x="5225206" y="6438900"/>
            <a:ext cx="601436" cy="419100"/>
          </a:xfrm>
        </p:spPr>
        <p:txBody>
          <a:bodyPr/>
          <a:lstStyle/>
          <a:p>
            <a:fld id="{AEAA3239-9EA4-4A65-A281-97F994456D9F}" type="slidenum">
              <a:rPr lang="en-US" dirty="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6096000" y="0"/>
            <a:ext cx="6096000" cy="68580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17186573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8396" y="1111101"/>
            <a:ext cx="3813845" cy="1493863"/>
          </a:xfrm>
        </p:spPr>
        <p:txBody>
          <a:bodyPr anchor="t">
            <a:no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98397" y="2700671"/>
            <a:ext cx="3813846" cy="3585830"/>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36A796DD-1556-39E2-B5E4-90C1C2459D2D}"/>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06713B13-BCC2-B853-769C-4BC6A57D7B6D}"/>
              </a:ext>
            </a:extLst>
          </p:cNvPr>
          <p:cNvSpPr>
            <a:spLocks noGrp="1"/>
          </p:cNvSpPr>
          <p:nvPr>
            <p:ph type="ftr" sz="quarter" idx="11"/>
          </p:nvPr>
        </p:nvSpPr>
        <p:spPr>
          <a:xfrm>
            <a:off x="1098395" y="6438900"/>
            <a:ext cx="2249335" cy="419100"/>
          </a:xfrm>
        </p:spPr>
        <p:txBody>
          <a:bodyPr/>
          <a:lstStyle/>
          <a:p>
            <a:r>
              <a:rPr lang="en-US"/>
              <a:t>
              </a:t>
            </a:r>
          </a:p>
        </p:txBody>
      </p:sp>
      <p:sp>
        <p:nvSpPr>
          <p:cNvPr id="6" name="Date Placeholder 4">
            <a:extLst>
              <a:ext uri="{FF2B5EF4-FFF2-40B4-BE49-F238E27FC236}">
                <a16:creationId xmlns:a16="http://schemas.microsoft.com/office/drawing/2014/main" id="{A9915D6C-CE56-12D3-C15C-C56B3EFEAFE7}"/>
              </a:ext>
            </a:extLst>
          </p:cNvPr>
          <p:cNvSpPr>
            <a:spLocks noGrp="1"/>
          </p:cNvSpPr>
          <p:nvPr>
            <p:ph type="dt" sz="half" idx="15"/>
          </p:nvPr>
        </p:nvSpPr>
        <p:spPr>
          <a:xfrm>
            <a:off x="3437937" y="6438900"/>
            <a:ext cx="864704" cy="419100"/>
          </a:xfrm>
        </p:spPr>
        <p:txBody>
          <a:bodyPr/>
          <a:lstStyle/>
          <a:p>
            <a:fld id="{2ABAD28B-DD56-4B56-883A-96608C765E28}" type="datetimeFigureOut">
              <a:rPr lang="en-US" dirty="0"/>
              <a:pPr/>
              <a:t>8/29/2026</a:t>
            </a:fld>
            <a:endParaRPr lang="en-US"/>
          </a:p>
        </p:txBody>
      </p:sp>
      <p:sp>
        <p:nvSpPr>
          <p:cNvPr id="7" name="Slide Number Placeholder 5">
            <a:extLst>
              <a:ext uri="{FF2B5EF4-FFF2-40B4-BE49-F238E27FC236}">
                <a16:creationId xmlns:a16="http://schemas.microsoft.com/office/drawing/2014/main" id="{3C3F576B-887C-7B84-0990-9143EA6C6012}"/>
              </a:ext>
            </a:extLst>
          </p:cNvPr>
          <p:cNvSpPr>
            <a:spLocks noGrp="1"/>
          </p:cNvSpPr>
          <p:nvPr>
            <p:ph type="sldNum" sz="quarter" idx="12"/>
          </p:nvPr>
        </p:nvSpPr>
        <p:spPr>
          <a:xfrm>
            <a:off x="4310805" y="6438900"/>
            <a:ext cx="601436" cy="419100"/>
          </a:xfrm>
        </p:spPr>
        <p:txBody>
          <a:bodyPr/>
          <a:lstStyle/>
          <a:p>
            <a:fld id="{AEAA3239-9EA4-4A65-A281-97F994456D9F}" type="slidenum">
              <a:rPr lang="en-US" dirty="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5192232" y="0"/>
            <a:ext cx="6999768" cy="68580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29965600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175ACA1F-D859-596B-9F50-F1E9A2654EAF}"/>
              </a:ext>
            </a:extLst>
          </p:cNvPr>
          <p:cNvSpPr>
            <a:spLocks noGrp="1"/>
          </p:cNvSpPr>
          <p:nvPr>
            <p:ph type="title"/>
          </p:nvPr>
        </p:nvSpPr>
        <p:spPr>
          <a:xfrm flipH="1">
            <a:off x="7894207" y="1112431"/>
            <a:ext cx="3230993" cy="1858941"/>
          </a:xfrm>
        </p:spPr>
        <p:txBody>
          <a:bodyPr anchor="t"/>
          <a:lstStyle/>
          <a:p>
            <a:r>
              <a:rPr lang="en-US"/>
              <a:t>Click to edit Master title style</a:t>
            </a:r>
          </a:p>
        </p:txBody>
      </p:sp>
      <p:sp>
        <p:nvSpPr>
          <p:cNvPr id="2" name="Picture Placeholder 9">
            <a:extLst>
              <a:ext uri="{FF2B5EF4-FFF2-40B4-BE49-F238E27FC236}">
                <a16:creationId xmlns:a16="http://schemas.microsoft.com/office/drawing/2014/main" id="{2A43D9F3-C10E-5B48-BB59-16A8600BD36F}"/>
              </a:ext>
            </a:extLst>
          </p:cNvPr>
          <p:cNvSpPr>
            <a:spLocks noGrp="1" noChangeAspect="1"/>
          </p:cNvSpPr>
          <p:nvPr>
            <p:ph type="pic" sz="quarter" idx="13" hasCustomPrompt="1"/>
          </p:nvPr>
        </p:nvSpPr>
        <p:spPr>
          <a:xfrm>
            <a:off x="12192" y="0"/>
            <a:ext cx="7481777" cy="6858000"/>
          </a:xfrm>
          <a:custGeom>
            <a:avLst/>
            <a:gdLst/>
            <a:ahLst/>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chor="t">
            <a:noAutofit/>
          </a:bodyPr>
          <a:lstStyle>
            <a:lvl1pPr marL="0" indent="0">
              <a:buNone/>
              <a:defRPr/>
            </a:lvl1pPr>
          </a:lstStyle>
          <a:p>
            <a:endParaRPr/>
          </a:p>
        </p:txBody>
      </p:sp>
      <p:sp>
        <p:nvSpPr>
          <p:cNvPr id="4" name="Content Placeholder 7">
            <a:extLst>
              <a:ext uri="{FF2B5EF4-FFF2-40B4-BE49-F238E27FC236}">
                <a16:creationId xmlns:a16="http://schemas.microsoft.com/office/drawing/2014/main" id="{2E10F120-2F5B-B2FD-DB40-683E6176C3D4}"/>
              </a:ext>
            </a:extLst>
          </p:cNvPr>
          <p:cNvSpPr>
            <a:spLocks noGrp="1"/>
          </p:cNvSpPr>
          <p:nvPr>
            <p:ph sz="quarter" idx="15"/>
          </p:nvPr>
        </p:nvSpPr>
        <p:spPr>
          <a:xfrm>
            <a:off x="7901280" y="3133255"/>
            <a:ext cx="3223920" cy="2656250"/>
          </a:xfrm>
        </p:spPr>
        <p:txBody>
          <a:bodyPr vert="horz" lIns="91440" tIns="45720" rIns="91440" bIns="45720" rtlCol="0">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20" name="Straight Connector 19">
            <a:extLst>
              <a:ext uri="{FF2B5EF4-FFF2-40B4-BE49-F238E27FC236}">
                <a16:creationId xmlns:a16="http://schemas.microsoft.com/office/drawing/2014/main" id="{C9A12B08-97E1-66BD-9B69-377E28512750}"/>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Footer Placeholder 4">
            <a:extLst>
              <a:ext uri="{FF2B5EF4-FFF2-40B4-BE49-F238E27FC236}">
                <a16:creationId xmlns:a16="http://schemas.microsoft.com/office/drawing/2014/main" id="{9EACEEC7-E0DC-ABF5-188B-5636A17BD6A4}"/>
              </a:ext>
            </a:extLst>
          </p:cNvPr>
          <p:cNvSpPr>
            <a:spLocks noGrp="1"/>
          </p:cNvSpPr>
          <p:nvPr>
            <p:ph type="ftr" sz="quarter" idx="11"/>
          </p:nvPr>
        </p:nvSpPr>
        <p:spPr>
          <a:xfrm>
            <a:off x="7894207" y="6438900"/>
            <a:ext cx="1666482" cy="419100"/>
          </a:xfrm>
        </p:spPr>
        <p:txBody>
          <a:bodyPr/>
          <a:lstStyle/>
          <a:p>
            <a:r>
              <a:rPr lang="en-US"/>
              <a:t>
              </a:t>
            </a:r>
          </a:p>
        </p:txBody>
      </p:sp>
      <p:sp>
        <p:nvSpPr>
          <p:cNvPr id="8" name="Date Placeholder 4">
            <a:extLst>
              <a:ext uri="{FF2B5EF4-FFF2-40B4-BE49-F238E27FC236}">
                <a16:creationId xmlns:a16="http://schemas.microsoft.com/office/drawing/2014/main" id="{D0A24C6D-468E-EAE9-2363-772EA5E51DD0}"/>
              </a:ext>
            </a:extLst>
          </p:cNvPr>
          <p:cNvSpPr>
            <a:spLocks noGrp="1"/>
          </p:cNvSpPr>
          <p:nvPr>
            <p:ph type="dt" sz="half" idx="16"/>
          </p:nvPr>
        </p:nvSpPr>
        <p:spPr>
          <a:xfrm>
            <a:off x="9650896" y="6438900"/>
            <a:ext cx="864704" cy="419100"/>
          </a:xfrm>
        </p:spPr>
        <p:txBody>
          <a:bodyPr/>
          <a:lstStyle/>
          <a:p>
            <a:fld id="{2ABAD28B-DD56-4B56-883A-96608C765E28}" type="datetimeFigureOut">
              <a:rPr lang="en-US" dirty="0"/>
              <a:pPr/>
              <a:t>8/29/2026</a:t>
            </a:fld>
            <a:endParaRPr lang="en-US"/>
          </a:p>
        </p:txBody>
      </p:sp>
      <p:sp>
        <p:nvSpPr>
          <p:cNvPr id="9" name="Slide Number Placeholder 5">
            <a:extLst>
              <a:ext uri="{FF2B5EF4-FFF2-40B4-BE49-F238E27FC236}">
                <a16:creationId xmlns:a16="http://schemas.microsoft.com/office/drawing/2014/main" id="{C4C85811-EF51-7552-5F12-17748D280645}"/>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a:p>
        </p:txBody>
      </p:sp>
    </p:spTree>
    <p:extLst>
      <p:ext uri="{BB962C8B-B14F-4D97-AF65-F5344CB8AC3E}">
        <p14:creationId xmlns:p14="http://schemas.microsoft.com/office/powerpoint/2010/main" val="5275363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115324" y="3987802"/>
            <a:ext cx="3044954" cy="2309785"/>
          </a:xfrm>
        </p:spPr>
        <p:txBody>
          <a:bodyPr anchor="t">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1" y="0"/>
            <a:ext cx="12192000" cy="3443331"/>
          </a:xfrm>
          <a:blipFill dpi="0" rotWithShape="1">
            <a:blip r:embed="rId2">
              <a:alphaModFix amt="60000"/>
            </a:blip>
            <a:srcRect/>
            <a:stretch>
              <a:fillRect/>
            </a:stretch>
          </a:blipFill>
        </p:spPr>
        <p:txBody>
          <a:bodyPr anchor="t"/>
          <a:lstStyle>
            <a:lvl1pPr marL="0" indent="0">
              <a:buNone/>
              <a:defRPr/>
            </a:lvl1pPr>
          </a:lstStyle>
          <a:p>
            <a:endParaRP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55935" y="3987802"/>
            <a:ext cx="7460029" cy="2309785"/>
          </a:xfrm>
        </p:spPr>
        <p:txBody>
          <a:bodyPr vert="horz" lIns="91440" tIns="45720" rIns="91440" bIns="45720" rtlCol="0" anchor="t">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4C699AE1-DA01-C4DA-C5BE-8DD9BE13F668}"/>
              </a:ext>
              <a:ext uri="{C183D7F6-B498-43B3-948B-1728B52AA6E4}">
                <adec:decorative xmlns:adec="http://schemas.microsoft.com/office/drawing/2017/decorative" val="1"/>
              </a:ext>
            </a:extLst>
          </p:cNvPr>
          <p:cNvCxnSpPr>
            <a:cxnSpLocks/>
          </p:cNvCxnSpPr>
          <p:nvPr/>
        </p:nvCxnSpPr>
        <p:spPr>
          <a:xfrm>
            <a:off x="0" y="41150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9373F0BC-3C5E-8E58-AFDC-804E1C1C7617}"/>
              </a:ext>
            </a:extLst>
          </p:cNvPr>
          <p:cNvSpPr>
            <a:spLocks noGrp="1"/>
          </p:cNvSpPr>
          <p:nvPr>
            <p:ph type="dt" sz="half" idx="15"/>
          </p:nvPr>
        </p:nvSpPr>
        <p:spPr/>
        <p:txBody>
          <a:bodyPr/>
          <a:lstStyle/>
          <a:p>
            <a:fld id="{2ABAD28B-DD56-4B56-883A-96608C765E28}" type="datetimeFigureOut">
              <a:rPr lang="en-US" dirty="0"/>
              <a:pPr/>
              <a:t>8/29/2026</a:t>
            </a:fld>
            <a:endParaRPr lang="en-US"/>
          </a:p>
        </p:txBody>
      </p:sp>
      <p:sp>
        <p:nvSpPr>
          <p:cNvPr id="9" name="Footer Placeholder 8">
            <a:extLst>
              <a:ext uri="{FF2B5EF4-FFF2-40B4-BE49-F238E27FC236}">
                <a16:creationId xmlns:a16="http://schemas.microsoft.com/office/drawing/2014/main" id="{E6E5C888-EE74-5D59-47AA-40A53F60011B}"/>
              </a:ext>
            </a:extLst>
          </p:cNvPr>
          <p:cNvSpPr>
            <a:spLocks noGrp="1"/>
          </p:cNvSpPr>
          <p:nvPr>
            <p:ph type="ftr" sz="quarter" idx="16"/>
          </p:nvPr>
        </p:nvSpPr>
        <p:spPr/>
        <p:txBody>
          <a:bodyPr/>
          <a:lstStyle/>
          <a:p>
            <a:endParaRPr lang="en-US"/>
          </a:p>
        </p:txBody>
      </p:sp>
      <p:sp>
        <p:nvSpPr>
          <p:cNvPr id="10" name="Slide Number Placeholder 9">
            <a:extLst>
              <a:ext uri="{FF2B5EF4-FFF2-40B4-BE49-F238E27FC236}">
                <a16:creationId xmlns:a16="http://schemas.microsoft.com/office/drawing/2014/main" id="{4794CA46-7ABA-FF39-20BD-C83B4F6D957B}"/>
              </a:ext>
            </a:extLst>
          </p:cNvPr>
          <p:cNvSpPr>
            <a:spLocks noGrp="1"/>
          </p:cNvSpPr>
          <p:nvPr>
            <p:ph type="sldNum" sz="quarter" idx="17"/>
          </p:nvPr>
        </p:nvSpPr>
        <p:spPr/>
        <p:txBody>
          <a:bodyPr/>
          <a:lstStyle/>
          <a:p>
            <a:fld id="{7DF5BAF5-ABAB-4575-8E56-D109A3D17F9F}" type="slidenum">
              <a:rPr lang="en-US" dirty="0"/>
              <a:pPr/>
              <a:t>‹#›</a:t>
            </a:fld>
            <a:endParaRPr lang="en-US"/>
          </a:p>
        </p:txBody>
      </p:sp>
    </p:spTree>
    <p:extLst>
      <p:ext uri="{BB962C8B-B14F-4D97-AF65-F5344CB8AC3E}">
        <p14:creationId xmlns:p14="http://schemas.microsoft.com/office/powerpoint/2010/main" val="11226744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85BA164-9326-7934-95DF-A6AAB3F4258D}"/>
              </a:ext>
            </a:extLst>
          </p:cNvPr>
          <p:cNvSpPr>
            <a:spLocks noGrp="1"/>
          </p:cNvSpPr>
          <p:nvPr>
            <p:ph type="title"/>
          </p:nvPr>
        </p:nvSpPr>
        <p:spPr>
          <a:xfrm>
            <a:off x="1090940" y="1120990"/>
            <a:ext cx="10477320" cy="969264"/>
          </a:xfrm>
        </p:spPr>
        <p:txBody>
          <a:bodyPr anchor="t">
            <a:noAutofit/>
          </a:bodyPr>
          <a:lstStyle>
            <a:lvl1pPr>
              <a:defRPr sz="3600"/>
            </a:lvl1pPr>
          </a:lstStyle>
          <a:p>
            <a:r>
              <a:rPr lang="en-US"/>
              <a:t>Click to edit Master title style</a:t>
            </a:r>
          </a:p>
        </p:txBody>
      </p:sp>
      <p:sp>
        <p:nvSpPr>
          <p:cNvPr id="12" name="Picture Placeholder 11">
            <a:extLst>
              <a:ext uri="{FF2B5EF4-FFF2-40B4-BE49-F238E27FC236}">
                <a16:creationId xmlns:a16="http://schemas.microsoft.com/office/drawing/2014/main" id="{96F64025-FA05-CC42-8294-F944BC95DD00}"/>
              </a:ext>
            </a:extLst>
          </p:cNvPr>
          <p:cNvSpPr>
            <a:spLocks noGrp="1" noChangeAspect="1"/>
          </p:cNvSpPr>
          <p:nvPr>
            <p:ph type="pic" sz="quarter" idx="13" hasCustomPrompt="1"/>
          </p:nvPr>
        </p:nvSpPr>
        <p:spPr>
          <a:xfrm>
            <a:off x="1" y="2286008"/>
            <a:ext cx="6096000" cy="4571992"/>
          </a:xfrm>
          <a:custGeom>
            <a:avLst/>
            <a:gdLst/>
            <a:ahLst/>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chor="t">
            <a:noAutofit/>
          </a:bodyPr>
          <a:lstStyle>
            <a:lvl1pPr>
              <a:defRPr lang="en-US" dirty="0"/>
            </a:lvl1pPr>
          </a:lstStyle>
          <a:p>
            <a:pPr marL="0" lvl="0" indent="0">
              <a:buNone/>
            </a:pPr>
            <a:endParaRP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691745" y="2286008"/>
            <a:ext cx="4876515" cy="4000492"/>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5FB0BF8A-7D94-1C82-F661-F1B7A93A4359}"/>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1988C72B-1D4E-3882-C750-7F965F6E7BC7}"/>
              </a:ext>
            </a:extLst>
          </p:cNvPr>
          <p:cNvSpPr>
            <a:spLocks noGrp="1"/>
          </p:cNvSpPr>
          <p:nvPr>
            <p:ph type="ftr" sz="quarter" idx="16"/>
          </p:nvPr>
        </p:nvSpPr>
        <p:spPr>
          <a:xfrm>
            <a:off x="6691744" y="6438900"/>
            <a:ext cx="2959151" cy="419100"/>
          </a:xfrm>
        </p:spPr>
        <p:txBody>
          <a:bodyPr/>
          <a:lstStyle/>
          <a:p>
            <a:endParaRPr lang="en-US"/>
          </a:p>
        </p:txBody>
      </p:sp>
      <p:sp>
        <p:nvSpPr>
          <p:cNvPr id="2" name="Date Placeholder 1">
            <a:extLst>
              <a:ext uri="{FF2B5EF4-FFF2-40B4-BE49-F238E27FC236}">
                <a16:creationId xmlns:a16="http://schemas.microsoft.com/office/drawing/2014/main" id="{4914FA71-0863-B2C8-8E42-C0A1F133DC69}"/>
              </a:ext>
            </a:extLst>
          </p:cNvPr>
          <p:cNvSpPr>
            <a:spLocks noGrp="1"/>
          </p:cNvSpPr>
          <p:nvPr>
            <p:ph type="dt" sz="half" idx="15"/>
          </p:nvPr>
        </p:nvSpPr>
        <p:spPr/>
        <p:txBody>
          <a:bodyPr/>
          <a:lstStyle/>
          <a:p>
            <a:fld id="{2ABAD28B-DD56-4B56-883A-96608C765E28}" type="datetimeFigureOut">
              <a:rPr lang="en-US" dirty="0"/>
              <a:pPr/>
              <a:t>8/29/2026</a:t>
            </a:fld>
            <a:endParaRPr lang="en-US"/>
          </a:p>
        </p:txBody>
      </p:sp>
      <p:sp>
        <p:nvSpPr>
          <p:cNvPr id="6" name="Slide Number Placeholder 5">
            <a:extLst>
              <a:ext uri="{FF2B5EF4-FFF2-40B4-BE49-F238E27FC236}">
                <a16:creationId xmlns:a16="http://schemas.microsoft.com/office/drawing/2014/main" id="{4CD6C2E8-E8FC-5DC8-863C-CF7823CD4AED}"/>
              </a:ext>
            </a:extLst>
          </p:cNvPr>
          <p:cNvSpPr>
            <a:spLocks noGrp="1"/>
          </p:cNvSpPr>
          <p:nvPr>
            <p:ph type="sldNum" sz="quarter" idx="17"/>
          </p:nvPr>
        </p:nvSpPr>
        <p:spPr/>
        <p:txBody>
          <a:bodyPr/>
          <a:lstStyle/>
          <a:p>
            <a:fld id="{7DF5BAF5-ABAB-4575-8E56-D109A3D17F9F}" type="slidenum">
              <a:rPr lang="en-US" dirty="0"/>
              <a:pPr/>
              <a:t>‹#›</a:t>
            </a:fld>
            <a:endParaRPr lang="en-US"/>
          </a:p>
        </p:txBody>
      </p:sp>
    </p:spTree>
    <p:extLst>
      <p:ext uri="{BB962C8B-B14F-4D97-AF65-F5344CB8AC3E}">
        <p14:creationId xmlns:p14="http://schemas.microsoft.com/office/powerpoint/2010/main" val="21265303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243CE06-05E5-2B64-1E1C-8F81B788D099}"/>
              </a:ext>
            </a:extLst>
          </p:cNvPr>
          <p:cNvSpPr>
            <a:spLocks noGrp="1"/>
          </p:cNvSpPr>
          <p:nvPr>
            <p:ph type="title"/>
          </p:nvPr>
        </p:nvSpPr>
        <p:spPr>
          <a:xfrm>
            <a:off x="1090940" y="1122200"/>
            <a:ext cx="3696859" cy="1505157"/>
          </a:xfrm>
        </p:spPr>
        <p:txBody>
          <a:bodyPr anchor="t">
            <a:noAutofit/>
          </a:bodyPr>
          <a:lstStyle>
            <a:lvl1pPr>
              <a:defRPr sz="3600"/>
            </a:lvl1pPr>
          </a:lstStyle>
          <a:p>
            <a:r>
              <a:rPr lang="en-US"/>
              <a:t>Click to edit Master title style</a:t>
            </a:r>
          </a:p>
        </p:txBody>
      </p:sp>
      <p:sp>
        <p:nvSpPr>
          <p:cNvPr id="9" name="Picture Placeholder 10">
            <a:extLst>
              <a:ext uri="{FF2B5EF4-FFF2-40B4-BE49-F238E27FC236}">
                <a16:creationId xmlns:a16="http://schemas.microsoft.com/office/drawing/2014/main" id="{9ADE1102-BF4C-FC7C-22F6-B8453DE3B195}"/>
              </a:ext>
            </a:extLst>
          </p:cNvPr>
          <p:cNvSpPr>
            <a:spLocks noGrp="1" noChangeAspect="1"/>
          </p:cNvSpPr>
          <p:nvPr>
            <p:ph type="pic" sz="quarter" idx="13" hasCustomPrompt="1"/>
          </p:nvPr>
        </p:nvSpPr>
        <p:spPr>
          <a:xfrm>
            <a:off x="1181100" y="2840181"/>
            <a:ext cx="3606699" cy="3446317"/>
          </a:xfrm>
          <a:blipFill dpi="0" rotWithShape="1">
            <a:blip r:embed="rId2">
              <a:alphaModFix amt="60000"/>
            </a:blip>
            <a:srcRect/>
            <a:stretch>
              <a:fillRect/>
            </a:stretch>
          </a:blipFill>
        </p:spPr>
        <p:txBody>
          <a:bodyPr anchor="t"/>
          <a:lstStyle>
            <a:lvl1pPr marL="0" indent="0">
              <a:buNone/>
              <a:defRPr/>
            </a:lvl1pPr>
          </a:lstStyle>
          <a:p>
            <a:endParaRPr/>
          </a:p>
        </p:txBody>
      </p:sp>
      <p:sp>
        <p:nvSpPr>
          <p:cNvPr id="10" name="Content Placeholder 7">
            <a:extLst>
              <a:ext uri="{FF2B5EF4-FFF2-40B4-BE49-F238E27FC236}">
                <a16:creationId xmlns:a16="http://schemas.microsoft.com/office/drawing/2014/main" id="{6C8ACD7F-7B34-5741-6323-6829CFDA10C3}"/>
              </a:ext>
            </a:extLst>
          </p:cNvPr>
          <p:cNvSpPr>
            <a:spLocks noGrp="1"/>
          </p:cNvSpPr>
          <p:nvPr>
            <p:ph sz="quarter" idx="14"/>
          </p:nvPr>
        </p:nvSpPr>
        <p:spPr>
          <a:xfrm>
            <a:off x="5113673" y="1122201"/>
            <a:ext cx="6602291" cy="5164298"/>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3859A7-84EB-4384-87AF-59CC16704CF8}" type="datetimeFigureOut">
              <a:rPr lang="en-US" dirty="0"/>
              <a:t>8/29/2026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cxnSp>
        <p:nvCxnSpPr>
          <p:cNvPr id="12" name="Straight Connector 11">
            <a:extLst>
              <a:ext uri="{FF2B5EF4-FFF2-40B4-BE49-F238E27FC236}">
                <a16:creationId xmlns:a16="http://schemas.microsoft.com/office/drawing/2014/main" id="{B1322A97-1C32-A52E-951B-60B114B307A0}"/>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206571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bg>
      <p:bgPr>
        <a:solidFill>
          <a:schemeClr val="tx1"/>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9AD5248-C0E5-8356-EB8F-904EDDA5FC95}"/>
              </a:ext>
            </a:extLst>
          </p:cNvPr>
          <p:cNvSpPr>
            <a:spLocks noGrp="1"/>
          </p:cNvSpPr>
          <p:nvPr>
            <p:ph type="title"/>
          </p:nvPr>
        </p:nvSpPr>
        <p:spPr>
          <a:xfrm>
            <a:off x="4647304" y="4757193"/>
            <a:ext cx="6477896" cy="1126554"/>
          </a:xfrm>
        </p:spPr>
        <p:txBody>
          <a:bodyPr anchor="b">
            <a:normAutofit/>
          </a:bodyPr>
          <a:lstStyle>
            <a:lvl1pPr algn="r">
              <a:defRPr sz="2000" b="0" cap="none" baseline="0">
                <a:solidFill>
                  <a:schemeClr val="bg1"/>
                </a:solidFill>
              </a:defRPr>
            </a:lvl1pPr>
          </a:lstStyle>
          <a:p>
            <a:r>
              <a:rPr lang="en-US"/>
              <a:t>Click to edit Master title style</a:t>
            </a:r>
          </a:p>
        </p:txBody>
      </p:sp>
      <p:sp>
        <p:nvSpPr>
          <p:cNvPr id="10" name="Content Placeholder 9">
            <a:extLst>
              <a:ext uri="{FF2B5EF4-FFF2-40B4-BE49-F238E27FC236}">
                <a16:creationId xmlns:a16="http://schemas.microsoft.com/office/drawing/2014/main" id="{A5F5F1C4-3BA4-0163-6A5F-9D95D58C7EA2}"/>
              </a:ext>
            </a:extLst>
          </p:cNvPr>
          <p:cNvSpPr>
            <a:spLocks noGrp="1"/>
          </p:cNvSpPr>
          <p:nvPr>
            <p:ph sz="quarter" idx="13" hasCustomPrompt="1"/>
          </p:nvPr>
        </p:nvSpPr>
        <p:spPr>
          <a:xfrm>
            <a:off x="82296" y="64008"/>
            <a:ext cx="12027408" cy="4600592"/>
          </a:xfrm>
        </p:spPr>
        <p:txBody>
          <a:bodyPr>
            <a:noAutofit/>
          </a:bodyPr>
          <a:lstStyle>
            <a:lvl1pPr>
              <a:lnSpc>
                <a:spcPct val="85000"/>
              </a:lnSpc>
              <a:defRPr sz="31000" b="1">
                <a:solidFill>
                  <a:schemeClr val="bg1"/>
                </a:solidFill>
              </a:defRPr>
            </a:lvl1pPr>
          </a:lstStyle>
          <a:p>
            <a:pPr lvl="0"/>
            <a:r>
              <a:rPr lang="en-US"/>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E5AD3D17-73C9-402C-91E7-BA73E6829C50}" type="datetimeFigureOut">
              <a:rPr lang="en-US" dirty="0"/>
              <a:pPr/>
              <a:t>8/29/2026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dirty="0"/>
              <a:pPr/>
              <a:t>‹#›</a:t>
            </a:fld>
            <a:endParaRPr lang="en-US"/>
          </a:p>
        </p:txBody>
      </p:sp>
      <p:cxnSp>
        <p:nvCxnSpPr>
          <p:cNvPr id="7" name="Straight Connector 6">
            <a:extLst>
              <a:ext uri="{FF2B5EF4-FFF2-40B4-BE49-F238E27FC236}">
                <a16:creationId xmlns:a16="http://schemas.microsoft.com/office/drawing/2014/main" id="{EA84DB20-94E7-1E79-B65B-67C6158DB14C}"/>
              </a:ext>
              <a:ext uri="{C183D7F6-B498-43B3-948B-1728B52AA6E4}">
                <adec:decorative xmlns:adec="http://schemas.microsoft.com/office/drawing/2017/decorative" val="1"/>
              </a:ext>
            </a:extLst>
          </p:cNvPr>
          <p:cNvCxnSpPr>
            <a:cxnSpLocks/>
          </p:cNvCxnSpPr>
          <p:nvPr/>
        </p:nvCxnSpPr>
        <p:spPr>
          <a:xfrm>
            <a:off x="11387805" y="5715000"/>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8668633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86261"/>
            <a:ext cx="10652760" cy="1133856"/>
          </a:xfrm>
        </p:spPr>
        <p:txBody>
          <a:bodyPr/>
          <a:lstStyle>
            <a:lvl1pPr>
              <a:defRPr>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088136" y="1039095"/>
            <a:ext cx="9418320" cy="5070068"/>
          </a:xfrm>
        </p:spPr>
        <p:txBody>
          <a:bodyPr anchor="t">
            <a:noAutofit/>
          </a:bodyPr>
          <a:lstStyle>
            <a:lvl1pPr marL="0" indent="0">
              <a:lnSpc>
                <a:spcPct val="90000"/>
              </a:lnSpc>
              <a:buNone/>
              <a:defRPr sz="6000" b="1"/>
            </a:lvl1pPr>
            <a:lvl2pPr marL="228600" indent="0">
              <a:lnSpc>
                <a:spcPct val="90000"/>
              </a:lnSpc>
              <a:buNone/>
              <a:defRPr sz="6000" b="1"/>
            </a:lvl2pPr>
            <a:lvl3pPr marL="457200" indent="0">
              <a:lnSpc>
                <a:spcPct val="90000"/>
              </a:lnSpc>
              <a:buNone/>
              <a:defRPr sz="6000" b="1"/>
            </a:lvl3pPr>
            <a:lvl4pPr marL="685800" indent="0">
              <a:lnSpc>
                <a:spcPct val="90000"/>
              </a:lnSpc>
              <a:buNone/>
              <a:defRPr sz="6000" b="1"/>
            </a:lvl4pPr>
            <a:lvl5pPr marL="914400" indent="0">
              <a:lnSpc>
                <a:spcPct val="90000"/>
              </a:lnSpc>
              <a:buNone/>
              <a:defRPr sz="60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
              </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07735E4-737B-43D4-B991-92C3D63DE68F}" type="datetimeFigureOut">
              <a:rPr lang="en-US" dirty="0"/>
              <a:t>8/29/2026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dirty="0"/>
              <a:pPr/>
              <a:t>‹#›</a:t>
            </a:fld>
            <a:endParaRPr lang="en-US"/>
          </a:p>
        </p:txBody>
      </p:sp>
      <p:cxnSp>
        <p:nvCxnSpPr>
          <p:cNvPr id="6" name="Straight Connector 5">
            <a:extLst>
              <a:ext uri="{FF2B5EF4-FFF2-40B4-BE49-F238E27FC236}">
                <a16:creationId xmlns:a16="http://schemas.microsoft.com/office/drawing/2014/main" id="{77F2505C-CAED-34DC-7CD1-C57ADBBF98DD}"/>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915638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1" name="Title 9">
            <a:extLst>
              <a:ext uri="{FF2B5EF4-FFF2-40B4-BE49-F238E27FC236}">
                <a16:creationId xmlns:a16="http://schemas.microsoft.com/office/drawing/2014/main" id="{873E5EF9-EDC5-CB2D-000A-85BB4DB58221}"/>
              </a:ext>
            </a:extLst>
          </p:cNvPr>
          <p:cNvSpPr>
            <a:spLocks noGrp="1"/>
          </p:cNvSpPr>
          <p:nvPr>
            <p:ph type="title" hasCustomPrompt="1"/>
          </p:nvPr>
        </p:nvSpPr>
        <p:spPr>
          <a:xfrm>
            <a:off x="1066800" y="5418360"/>
            <a:ext cx="10058400" cy="466345"/>
          </a:xfrm>
        </p:spPr>
        <p:txBody>
          <a:bodyPr anchor="b">
            <a:normAutofit/>
          </a:bodyPr>
          <a:lstStyle>
            <a:lvl1pPr algn="r">
              <a:lnSpc>
                <a:spcPct val="100000"/>
              </a:lnSpc>
              <a:defRPr sz="2000" b="0" cap="none" baseline="0"/>
            </a:lvl1pPr>
          </a:lstStyle>
          <a:p>
            <a:r>
              <a:rPr lang="en-US"/>
              <a:t>Quote Author</a:t>
            </a:r>
          </a:p>
        </p:txBody>
      </p:sp>
      <p:sp>
        <p:nvSpPr>
          <p:cNvPr id="10" name="Content Placeholder 9">
            <a:extLst>
              <a:ext uri="{FF2B5EF4-FFF2-40B4-BE49-F238E27FC236}">
                <a16:creationId xmlns:a16="http://schemas.microsoft.com/office/drawing/2014/main" id="{E5D1FFC6-C597-BE81-1790-A08954F44C4B}"/>
              </a:ext>
            </a:extLst>
          </p:cNvPr>
          <p:cNvSpPr>
            <a:spLocks noGrp="1"/>
          </p:cNvSpPr>
          <p:nvPr>
            <p:ph sz="quarter" idx="13" hasCustomPrompt="1"/>
          </p:nvPr>
        </p:nvSpPr>
        <p:spPr>
          <a:xfrm>
            <a:off x="95250" y="63500"/>
            <a:ext cx="11977688" cy="5080000"/>
          </a:xfrm>
        </p:spPr>
        <p:txBody>
          <a:bodyPr>
            <a:normAutofit/>
          </a:bodyPr>
          <a:lstStyle>
            <a:lvl1pPr>
              <a:lnSpc>
                <a:spcPct val="85000"/>
              </a:lnSpc>
              <a:defRPr sz="8000" b="1" cap="all" baseline="0">
                <a:solidFill>
                  <a:schemeClr val="tx1"/>
                </a:solidFill>
              </a:defRPr>
            </a:lvl1pPr>
          </a:lstStyle>
          <a:p>
            <a:pPr lvl="0"/>
            <a:r>
              <a:rPr lang="en-US"/>
              <a:t>Click to add Quote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D63035D-22A0-4334-A9AE-2457016C8B47}" type="datetimeFigureOut">
              <a:rPr lang="en-US" dirty="0"/>
              <a:t>8/29/2026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cxnSp>
        <p:nvCxnSpPr>
          <p:cNvPr id="7" name="Straight Connector 6">
            <a:extLst>
              <a:ext uri="{FF2B5EF4-FFF2-40B4-BE49-F238E27FC236}">
                <a16:creationId xmlns:a16="http://schemas.microsoft.com/office/drawing/2014/main" id="{52949BEA-90AC-BE5F-28A7-80D65BD19B42}"/>
              </a:ext>
              <a:ext uri="{C183D7F6-B498-43B3-948B-1728B52AA6E4}">
                <adec:decorative xmlns:adec="http://schemas.microsoft.com/office/drawing/2017/decorative" val="1"/>
              </a:ext>
            </a:extLst>
          </p:cNvPr>
          <p:cNvCxnSpPr>
            <a:cxnSpLocks/>
          </p:cNvCxnSpPr>
          <p:nvPr/>
        </p:nvCxnSpPr>
        <p:spPr>
          <a:xfrm>
            <a:off x="11387805" y="57152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690500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088136" y="1119132"/>
            <a:ext cx="9890066" cy="120459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082185" y="2440568"/>
            <a:ext cx="4841505" cy="3801284"/>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6172200" y="2440568"/>
            <a:ext cx="4806002" cy="3801283"/>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2ABAD28B-DD56-4B56-883A-96608C765E28}" type="datetimeFigureOut">
              <a:rPr lang="en-US" dirty="0"/>
              <a:t>8/29/2026</a:t>
            </a:fld>
            <a:endParaRPr lang="en-US"/>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8" name="Straight Connector 7">
            <a:extLst>
              <a:ext uri="{FF2B5EF4-FFF2-40B4-BE49-F238E27FC236}">
                <a16:creationId xmlns:a16="http://schemas.microsoft.com/office/drawing/2014/main" id="{AB20CA7A-449A-6AC2-BFC5-17AF5007E7E1}"/>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821508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D885-5FE5-4407-BE4D-FAD01C40A905}"/>
              </a:ext>
            </a:extLst>
          </p:cNvPr>
          <p:cNvSpPr>
            <a:spLocks noGrp="1"/>
          </p:cNvSpPr>
          <p:nvPr>
            <p:ph type="title"/>
          </p:nvPr>
        </p:nvSpPr>
        <p:spPr>
          <a:xfrm>
            <a:off x="1090940" y="1115329"/>
            <a:ext cx="9949455" cy="838856"/>
          </a:xfrm>
        </p:spPr>
        <p:txBody>
          <a:bodyPr>
            <a:normAutofit/>
          </a:bodyPr>
          <a:lstStyle>
            <a:lvl1pPr>
              <a:defRPr sz="3600"/>
            </a:lvl1pPr>
          </a:lstStyle>
          <a:p>
            <a:r>
              <a:rPr lang="en-US"/>
              <a:t>Click to edit Master title style</a:t>
            </a:r>
          </a:p>
        </p:txBody>
      </p:sp>
      <p:sp>
        <p:nvSpPr>
          <p:cNvPr id="3" name="Text Placeholder 2">
            <a:extLst>
              <a:ext uri="{FF2B5EF4-FFF2-40B4-BE49-F238E27FC236}">
                <a16:creationId xmlns:a16="http://schemas.microsoft.com/office/drawing/2014/main" id="{6E322A77-C134-4857-83E5-51217D3C29FB}"/>
              </a:ext>
            </a:extLst>
          </p:cNvPr>
          <p:cNvSpPr>
            <a:spLocks noGrp="1"/>
          </p:cNvSpPr>
          <p:nvPr>
            <p:ph type="body" idx="1"/>
          </p:nvPr>
        </p:nvSpPr>
        <p:spPr>
          <a:xfrm>
            <a:off x="1092088" y="1923190"/>
            <a:ext cx="4816475" cy="838856"/>
          </a:xfrm>
        </p:spPr>
        <p:txBody>
          <a:bodyPr anchor="b">
            <a:normAutofit/>
          </a:bodyPr>
          <a:lstStyle>
            <a:lvl1pPr marL="0" indent="0">
              <a:lnSpc>
                <a:spcPct val="100000"/>
              </a:lnSpc>
              <a:buNone/>
              <a:defRPr sz="1800" b="1" cap="all" spc="1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7710AFC6-F407-4F35-BD37-B32F9B4036D0}"/>
              </a:ext>
            </a:extLst>
          </p:cNvPr>
          <p:cNvSpPr>
            <a:spLocks noGrp="1"/>
          </p:cNvSpPr>
          <p:nvPr>
            <p:ph type="body" sz="quarter" idx="3"/>
          </p:nvPr>
        </p:nvSpPr>
        <p:spPr>
          <a:xfrm>
            <a:off x="6215482" y="1923190"/>
            <a:ext cx="4824913" cy="838856"/>
          </a:xfrm>
        </p:spPr>
        <p:txBody>
          <a:bodyPr anchor="b">
            <a:normAutofit/>
          </a:bodyPr>
          <a:lstStyle>
            <a:lvl1pPr marL="0" indent="0">
              <a:lnSpc>
                <a:spcPct val="100000"/>
              </a:lnSpc>
              <a:buNone/>
              <a:defRPr sz="1800" b="1" cap="all" spc="1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4ECBFE-C62C-471B-BFE4-1272EAC3479D}"/>
              </a:ext>
            </a:extLst>
          </p:cNvPr>
          <p:cNvSpPr>
            <a:spLocks noGrp="1"/>
          </p:cNvSpPr>
          <p:nvPr>
            <p:ph sz="half" idx="2"/>
          </p:nvPr>
        </p:nvSpPr>
        <p:spPr>
          <a:xfrm>
            <a:off x="1092088" y="2825791"/>
            <a:ext cx="4816475"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a:extLst>
              <a:ext uri="{FF2B5EF4-FFF2-40B4-BE49-F238E27FC236}">
                <a16:creationId xmlns:a16="http://schemas.microsoft.com/office/drawing/2014/main" id="{458D60D5-0F83-46CB-92F3-849FC08E6E92}"/>
              </a:ext>
            </a:extLst>
          </p:cNvPr>
          <p:cNvSpPr>
            <a:spLocks noGrp="1"/>
          </p:cNvSpPr>
          <p:nvPr>
            <p:ph sz="quarter" idx="4"/>
          </p:nvPr>
        </p:nvSpPr>
        <p:spPr>
          <a:xfrm>
            <a:off x="6215482" y="2825791"/>
            <a:ext cx="4824913"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F340A80D-4CCB-4899-9E1D-A5967F4E649A}"/>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AA5AE694-5CA0-48DA-90D3-EC42BD1D86C1}"/>
              </a:ext>
            </a:extLst>
          </p:cNvPr>
          <p:cNvSpPr>
            <a:spLocks noGrp="1"/>
          </p:cNvSpPr>
          <p:nvPr>
            <p:ph type="dt" sz="half" idx="10"/>
          </p:nvPr>
        </p:nvSpPr>
        <p:spPr/>
        <p:txBody>
          <a:bodyPr/>
          <a:lstStyle/>
          <a:p>
            <a:fld id="{2ABAD28B-DD56-4B56-883A-96608C765E28}" type="datetimeFigureOut">
              <a:rPr lang="en-US" dirty="0"/>
              <a:t>8/29/2026</a:t>
            </a:fld>
            <a:endParaRPr lang="en-US"/>
          </a:p>
        </p:txBody>
      </p:sp>
      <p:sp>
        <p:nvSpPr>
          <p:cNvPr id="9" name="Slide Number Placeholder 8">
            <a:extLst>
              <a:ext uri="{FF2B5EF4-FFF2-40B4-BE49-F238E27FC236}">
                <a16:creationId xmlns:a16="http://schemas.microsoft.com/office/drawing/2014/main" id="{4F753A9D-469A-4ED9-99A1-7E4B115F8933}"/>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10" name="Straight Connector 9">
            <a:extLst>
              <a:ext uri="{FF2B5EF4-FFF2-40B4-BE49-F238E27FC236}">
                <a16:creationId xmlns:a16="http://schemas.microsoft.com/office/drawing/2014/main" id="{CDA35A86-E7F6-6593-119D-A6DC85581FEA}"/>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517177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C91E-0A11-4E5D-9B8D-5316E73A2D58}"/>
              </a:ext>
            </a:extLst>
          </p:cNvPr>
          <p:cNvSpPr>
            <a:spLocks noGrp="1"/>
          </p:cNvSpPr>
          <p:nvPr>
            <p:ph type="title"/>
          </p:nvPr>
        </p:nvSpPr>
        <p:spPr>
          <a:xfrm>
            <a:off x="1088136" y="1104100"/>
            <a:ext cx="9922764" cy="1294228"/>
          </a:xfrm>
        </p:spPr>
        <p:txBody>
          <a:bodyPr>
            <a:normAutofit/>
          </a:bodyPr>
          <a:lstStyle>
            <a:lvl1pPr>
              <a:defRPr sz="3600" cap="none" baseline="0"/>
            </a:lvl1pPr>
          </a:lstStyle>
          <a:p>
            <a:r>
              <a:rPr lang="en-US"/>
              <a:t>Click to edit Master title style</a:t>
            </a:r>
          </a:p>
        </p:txBody>
      </p:sp>
      <p:sp>
        <p:nvSpPr>
          <p:cNvPr id="4" name="Footer Placeholder 3">
            <a:extLst>
              <a:ext uri="{FF2B5EF4-FFF2-40B4-BE49-F238E27FC236}">
                <a16:creationId xmlns:a16="http://schemas.microsoft.com/office/drawing/2014/main" id="{D7E36922-9A4C-453D-9B70-0C3A70281C03}"/>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A1B8A8D1-71AD-4F9F-B393-9EED83FEF003}"/>
              </a:ext>
            </a:extLst>
          </p:cNvPr>
          <p:cNvSpPr>
            <a:spLocks noGrp="1"/>
          </p:cNvSpPr>
          <p:nvPr>
            <p:ph type="dt" sz="half" idx="10"/>
          </p:nvPr>
        </p:nvSpPr>
        <p:spPr/>
        <p:txBody>
          <a:bodyPr/>
          <a:lstStyle/>
          <a:p>
            <a:fld id="{2ABAD28B-DD56-4B56-883A-96608C765E28}" type="datetimeFigureOut">
              <a:rPr lang="en-US" dirty="0"/>
              <a:t>8/29/2026</a:t>
            </a:fld>
            <a:endParaRPr lang="en-US"/>
          </a:p>
        </p:txBody>
      </p:sp>
      <p:sp>
        <p:nvSpPr>
          <p:cNvPr id="5" name="Slide Number Placeholder 4">
            <a:extLst>
              <a:ext uri="{FF2B5EF4-FFF2-40B4-BE49-F238E27FC236}">
                <a16:creationId xmlns:a16="http://schemas.microsoft.com/office/drawing/2014/main" id="{EF5AAEF2-65DC-4E28-9AA4-5115ACB074CC}"/>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6" name="Straight Connector 5">
            <a:extLst>
              <a:ext uri="{FF2B5EF4-FFF2-40B4-BE49-F238E27FC236}">
                <a16:creationId xmlns:a16="http://schemas.microsoft.com/office/drawing/2014/main" id="{28CF7AFD-0570-B046-A2C2-3EFA873546CA}"/>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395256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80459378-C430-49DB-B2D6-E32FBBCD4A6F}"/>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9AFF5A02-0FC4-41C8-A13C-4C929B28846B}"/>
              </a:ext>
            </a:extLst>
          </p:cNvPr>
          <p:cNvSpPr>
            <a:spLocks noGrp="1"/>
          </p:cNvSpPr>
          <p:nvPr>
            <p:ph type="dt" sz="half" idx="10"/>
          </p:nvPr>
        </p:nvSpPr>
        <p:spPr/>
        <p:txBody>
          <a:bodyPr/>
          <a:lstStyle/>
          <a:p>
            <a:fld id="{2ABAD28B-DD56-4B56-883A-96608C765E28}" type="datetimeFigureOut">
              <a:rPr lang="en-US" dirty="0"/>
              <a:t>8/29/2026</a:t>
            </a:fld>
            <a:endParaRPr lang="en-US"/>
          </a:p>
        </p:txBody>
      </p:sp>
      <p:sp>
        <p:nvSpPr>
          <p:cNvPr id="6" name="Slide Number Placeholder 5">
            <a:extLst>
              <a:ext uri="{FF2B5EF4-FFF2-40B4-BE49-F238E27FC236}">
                <a16:creationId xmlns:a16="http://schemas.microsoft.com/office/drawing/2014/main" id="{E7B9D57D-CB8E-4E67-AE2D-2790E2AA60CB}"/>
              </a:ext>
            </a:extLst>
          </p:cNvPr>
          <p:cNvSpPr>
            <a:spLocks noGrp="1"/>
          </p:cNvSpPr>
          <p:nvPr>
            <p:ph type="sldNum" sz="quarter" idx="12"/>
          </p:nvPr>
        </p:nvSpPr>
        <p:spPr/>
        <p:txBody>
          <a:bodyPr/>
          <a:lstStyle/>
          <a:p>
            <a:fld id="{7DF5BAF5-ABAB-4575-8E56-D109A3D17F9F}" type="slidenum">
              <a:rPr lang="en-US" dirty="0"/>
              <a:t>‹#›</a:t>
            </a:fld>
            <a:endParaRPr lang="en-US"/>
          </a:p>
        </p:txBody>
      </p:sp>
    </p:spTree>
    <p:extLst>
      <p:ext uri="{BB962C8B-B14F-4D97-AF65-F5344CB8AC3E}">
        <p14:creationId xmlns:p14="http://schemas.microsoft.com/office/powerpoint/2010/main" val="17126077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5"/>
            <a:ext cx="10627828" cy="2084551"/>
          </a:xfrm>
        </p:spPr>
        <p:txBody>
          <a:bodyPr anchor="t" anchorCtr="0">
            <a:noAutofit/>
          </a:bodyPr>
          <a:lstStyle>
            <a:lvl1pPr>
              <a:defRPr sz="6000" cap="all" baseline="0">
                <a:solidFill>
                  <a:schemeClr val="tx1"/>
                </a:solidFill>
              </a:defRPr>
            </a:lvl1pPr>
          </a:lstStyle>
          <a:p>
            <a:r>
              <a:rPr lang="en-US"/>
              <a:t>Click to edit Master title style</a:t>
            </a:r>
          </a:p>
        </p:txBody>
      </p:sp>
      <p:sp>
        <p:nvSpPr>
          <p:cNvPr id="7" name="Content Placeholder 7">
            <a:extLst>
              <a:ext uri="{FF2B5EF4-FFF2-40B4-BE49-F238E27FC236}">
                <a16:creationId xmlns:a16="http://schemas.microsoft.com/office/drawing/2014/main" id="{419A5DD2-B3B3-D9BF-1A71-B20742D142B9}"/>
              </a:ext>
            </a:extLst>
          </p:cNvPr>
          <p:cNvSpPr>
            <a:spLocks noGrp="1"/>
          </p:cNvSpPr>
          <p:nvPr>
            <p:ph sz="quarter" idx="13"/>
          </p:nvPr>
        </p:nvSpPr>
        <p:spPr>
          <a:xfrm>
            <a:off x="1088134" y="3276600"/>
            <a:ext cx="10627829" cy="3162300"/>
          </a:xfrm>
        </p:spPr>
        <p:txBody>
          <a:bodyPr/>
          <a:lstStyle>
            <a:lvl1pPr marL="0" indent="0">
              <a:lnSpc>
                <a:spcPct val="100000"/>
              </a:lnSpc>
              <a:buNone/>
              <a:defRPr>
                <a:solidFill>
                  <a:schemeClr val="tx1"/>
                </a:solidFill>
              </a:defRPr>
            </a:lvl1pPr>
            <a:lvl2pPr marL="228600" indent="0">
              <a:lnSpc>
                <a:spcPct val="100000"/>
              </a:lnSpc>
              <a:buNone/>
              <a:defRPr>
                <a:solidFill>
                  <a:schemeClr val="tx1"/>
                </a:solidFill>
              </a:defRPr>
            </a:lvl2pPr>
            <a:lvl3pPr marL="457200" indent="0">
              <a:lnSpc>
                <a:spcPct val="100000"/>
              </a:lnSpc>
              <a:buNone/>
              <a:defRPr>
                <a:solidFill>
                  <a:schemeClr val="tx1"/>
                </a:solidFill>
              </a:defRPr>
            </a:lvl3pPr>
            <a:lvl4pPr marL="685800" indent="0">
              <a:lnSpc>
                <a:spcPct val="100000"/>
              </a:lnSpc>
              <a:buNone/>
              <a:defRPr>
                <a:solidFill>
                  <a:schemeClr val="tx1"/>
                </a:solidFill>
              </a:defRPr>
            </a:lvl4pPr>
            <a:lvl5pPr marL="914400" indent="0">
              <a:lnSpc>
                <a:spcPct val="100000"/>
              </a:lnSpc>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57987AA-E4E6-4FC1-BAD8-09A952212C58}" type="datetimeFigureOut">
              <a:rPr lang="en-US" dirty="0"/>
              <a:pPr/>
              <a:t>8/29/2026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6DCA1022-3377-EB7D-8261-EDD841636BE3}"/>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6401438"/>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6"/>
            <a:ext cx="8430767" cy="1842020"/>
          </a:xfrm>
        </p:spPr>
        <p:txBody>
          <a:bodyPr anchor="t" anchorCtr="0">
            <a:noAutofit/>
          </a:bodyPr>
          <a:lstStyle>
            <a:lvl1pPr>
              <a:defRPr sz="6000" cap="all" baseline="0">
                <a:solidFill>
                  <a:schemeClr val="tx1"/>
                </a:solidFill>
              </a:defRPr>
            </a:lvl1pPr>
          </a:lstStyle>
          <a:p>
            <a:r>
              <a:rPr lang="en-US"/>
              <a:t>Click to edit Master title style</a:t>
            </a:r>
          </a:p>
        </p:txBody>
      </p:sp>
      <p:sp>
        <p:nvSpPr>
          <p:cNvPr id="8" name="Content Placeholder 6">
            <a:extLst>
              <a:ext uri="{FF2B5EF4-FFF2-40B4-BE49-F238E27FC236}">
                <a16:creationId xmlns:a16="http://schemas.microsoft.com/office/drawing/2014/main" id="{C06F55DC-E754-4B2B-C0AE-962C82565D0D}"/>
              </a:ext>
            </a:extLst>
          </p:cNvPr>
          <p:cNvSpPr>
            <a:spLocks noGrp="1"/>
          </p:cNvSpPr>
          <p:nvPr>
            <p:ph sz="quarter" idx="14"/>
          </p:nvPr>
        </p:nvSpPr>
        <p:spPr>
          <a:xfrm>
            <a:off x="1077213" y="4246692"/>
            <a:ext cx="8430639" cy="1608008"/>
          </a:xfrm>
        </p:spPr>
        <p:txBody>
          <a:bodyPr anchor="b">
            <a:noAutofit/>
          </a:bodyPr>
          <a:lstStyle>
            <a:lvl1pPr marL="0" indent="0">
              <a:lnSpc>
                <a:spcPct val="100000"/>
              </a:lnSpc>
              <a:buNone/>
              <a:defRPr sz="2000">
                <a:solidFill>
                  <a:schemeClr val="tx1"/>
                </a:solidFill>
              </a:defRPr>
            </a:lvl1pPr>
            <a:lvl2pPr marL="228600" indent="0">
              <a:lnSpc>
                <a:spcPct val="100000"/>
              </a:lnSpc>
              <a:buNone/>
              <a:defRPr sz="2000">
                <a:solidFill>
                  <a:schemeClr val="tx1"/>
                </a:solidFill>
              </a:defRPr>
            </a:lvl2pPr>
            <a:lvl3pPr marL="457200" indent="0">
              <a:lnSpc>
                <a:spcPct val="100000"/>
              </a:lnSpc>
              <a:buNone/>
              <a:defRPr sz="2000">
                <a:solidFill>
                  <a:schemeClr val="tx1"/>
                </a:solidFill>
              </a:defRPr>
            </a:lvl3pPr>
            <a:lvl4pPr marL="685800" indent="0">
              <a:lnSpc>
                <a:spcPct val="100000"/>
              </a:lnSpc>
              <a:buNone/>
              <a:defRPr sz="2000">
                <a:solidFill>
                  <a:schemeClr val="tx1"/>
                </a:solidFill>
              </a:defRPr>
            </a:lvl4pPr>
            <a:lvl5pPr marL="914400" indent="0">
              <a:lnSpc>
                <a:spcPct val="100000"/>
              </a:lnSpc>
              <a:buNone/>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43CF65F-0E21-48DE-8D75-4BF66A547E8E}" type="datetimeFigureOut">
              <a:rPr lang="en-US" dirty="0"/>
              <a:pPr/>
              <a:t>8/29/2026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FC829929-F774-AF4E-F1BE-2DA3C43D0DAC}"/>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0656270"/>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29/08/2026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250007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438DC-3CEE-4170-9B1C-BAC05CD8C3B5}"/>
              </a:ext>
            </a:extLst>
          </p:cNvPr>
          <p:cNvSpPr>
            <a:spLocks noGrp="1"/>
          </p:cNvSpPr>
          <p:nvPr>
            <p:ph type="title"/>
          </p:nvPr>
        </p:nvSpPr>
        <p:spPr>
          <a:xfrm>
            <a:off x="1088136" y="1090245"/>
            <a:ext cx="9922764" cy="93598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47C19D24-DCBE-47F9-8B85-8A118B02B3C9}"/>
              </a:ext>
            </a:extLst>
          </p:cNvPr>
          <p:cNvSpPr>
            <a:spLocks noGrp="1"/>
          </p:cNvSpPr>
          <p:nvPr>
            <p:ph type="body" idx="1"/>
          </p:nvPr>
        </p:nvSpPr>
        <p:spPr>
          <a:xfrm>
            <a:off x="1088136" y="2119745"/>
            <a:ext cx="9922764" cy="416675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D1D5844-8163-4D82-BEFC-BC2D8D511B7E}"/>
              </a:ext>
            </a:extLst>
          </p:cNvPr>
          <p:cNvSpPr>
            <a:spLocks noGrp="1"/>
          </p:cNvSpPr>
          <p:nvPr>
            <p:ph type="ftr" sz="quarter" idx="3"/>
          </p:nvPr>
        </p:nvSpPr>
        <p:spPr>
          <a:xfrm>
            <a:off x="1088136" y="6438900"/>
            <a:ext cx="8562760" cy="419100"/>
          </a:xfrm>
          <a:prstGeom prst="rect">
            <a:avLst/>
          </a:prstGeom>
        </p:spPr>
        <p:txBody>
          <a:bodyPr vert="horz" lIns="91440" tIns="45720" rIns="91440" bIns="45720" rtlCol="0" anchor="ctr"/>
          <a:lstStyle>
            <a:lvl1pPr algn="l" rtl="0">
              <a:defRPr sz="900">
                <a:solidFill>
                  <a:schemeClr val="tx1"/>
                </a:solidFill>
              </a:defRPr>
            </a:lvl1pPr>
          </a:lstStyle>
          <a:p>
            <a:endParaRPr lang="en-US"/>
          </a:p>
        </p:txBody>
      </p:sp>
      <p:sp>
        <p:nvSpPr>
          <p:cNvPr id="4" name="Date Placeholder 3">
            <a:extLst>
              <a:ext uri="{FF2B5EF4-FFF2-40B4-BE49-F238E27FC236}">
                <a16:creationId xmlns:a16="http://schemas.microsoft.com/office/drawing/2014/main" id="{334F5788-BDCE-49E2-80AE-31C739C6A0CE}"/>
              </a:ext>
            </a:extLst>
          </p:cNvPr>
          <p:cNvSpPr>
            <a:spLocks noGrp="1"/>
          </p:cNvSpPr>
          <p:nvPr>
            <p:ph type="dt" sz="half" idx="2"/>
          </p:nvPr>
        </p:nvSpPr>
        <p:spPr>
          <a:xfrm>
            <a:off x="9650896" y="6438900"/>
            <a:ext cx="864704" cy="419100"/>
          </a:xfrm>
          <a:prstGeom prst="rect">
            <a:avLst/>
          </a:prstGeom>
        </p:spPr>
        <p:txBody>
          <a:bodyPr vert="horz" lIns="91440" tIns="45720" rIns="91440" bIns="45720" rtlCol="0" anchor="ctr"/>
          <a:lstStyle>
            <a:lvl1pPr algn="l" rtl="0">
              <a:defRPr sz="900">
                <a:solidFill>
                  <a:schemeClr val="tx1"/>
                </a:solidFill>
              </a:defRPr>
            </a:lvl1pPr>
          </a:lstStyle>
          <a:p>
            <a:fld id="{2ABAD28B-DD56-4B56-883A-96608C765E28}" type="datetimeFigureOut">
              <a:rPr lang="en-US" dirty="0"/>
              <a:pPr/>
              <a:t>8/29/2026</a:t>
            </a:fld>
            <a:endParaRPr lang="en-US"/>
          </a:p>
        </p:txBody>
      </p:sp>
      <p:sp>
        <p:nvSpPr>
          <p:cNvPr id="6" name="Slide Number Placeholder 5">
            <a:extLst>
              <a:ext uri="{FF2B5EF4-FFF2-40B4-BE49-F238E27FC236}">
                <a16:creationId xmlns:a16="http://schemas.microsoft.com/office/drawing/2014/main" id="{22698A50-C435-4220-82C6-C8D62A7C9EB0}"/>
              </a:ext>
            </a:extLst>
          </p:cNvPr>
          <p:cNvSpPr>
            <a:spLocks noGrp="1"/>
          </p:cNvSpPr>
          <p:nvPr>
            <p:ph type="sldNum" sz="quarter" idx="4"/>
          </p:nvPr>
        </p:nvSpPr>
        <p:spPr>
          <a:xfrm>
            <a:off x="10523764" y="6438900"/>
            <a:ext cx="601436" cy="419100"/>
          </a:xfrm>
          <a:prstGeom prst="rect">
            <a:avLst/>
          </a:prstGeom>
        </p:spPr>
        <p:txBody>
          <a:bodyPr vert="horz" lIns="91440" tIns="45720" rIns="91440" bIns="45720" rtlCol="0" anchor="ctr"/>
          <a:lstStyle>
            <a:lvl1pPr algn="r" rtl="0">
              <a:defRPr sz="900">
                <a:solidFill>
                  <a:schemeClr val="tx1"/>
                </a:solidFill>
              </a:defRPr>
            </a:lvl1pPr>
          </a:lstStyle>
          <a:p>
            <a:fld id="{7DF5BAF5-ABAB-4575-8E56-D109A3D17F9F}" type="slidenum">
              <a:rPr lang="en-US" dirty="0"/>
              <a:pPr/>
              <a:t>‹#›</a:t>
            </a:fld>
            <a:endParaRPr lang="en-US"/>
          </a:p>
        </p:txBody>
      </p:sp>
    </p:spTree>
    <p:extLst>
      <p:ext uri="{BB962C8B-B14F-4D97-AF65-F5344CB8AC3E}">
        <p14:creationId xmlns:p14="http://schemas.microsoft.com/office/powerpoint/2010/main" val="504992106"/>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 id="2147483718" r:id="rId17"/>
    <p:sldLayoutId id="2147483719" r:id="rId18"/>
    <p:sldLayoutId id="2147483720" r:id="rId19"/>
    <p:sldLayoutId id="2147483721" r:id="rId20"/>
    <p:sldLayoutId id="2147483722" r:id="rId21"/>
    <p:sldLayoutId id="2147483723" r:id="rId22"/>
    <p:sldLayoutId id="2147483724" r:id="rId23"/>
    <p:sldLayoutId id="2147483725" r:id="rId24"/>
    <p:sldLayoutId id="2147483726" r:id="rId25"/>
    <p:sldLayoutId id="2147483727" r:id="rId26"/>
    <p:sldLayoutId id="2147483728" r:id="rId27"/>
    <p:sldLayoutId id="2147483729" r:id="rId28"/>
  </p:sldLayoutIdLst>
  <p:txStyles>
    <p:titleStyle>
      <a:lvl1pPr algn="l" defTabSz="914400" rtl="0" eaLnBrk="1" latinLnBrk="0" hangingPunct="1">
        <a:lnSpc>
          <a:spcPct val="85000"/>
        </a:lnSpc>
        <a:spcBef>
          <a:spcPct val="0"/>
        </a:spcBef>
        <a:buNone/>
        <a:defRPr sz="3600" b="1" kern="1200" cap="all" baseline="0">
          <a:solidFill>
            <a:schemeClr val="tx1"/>
          </a:solidFill>
          <a:latin typeface="+mj-lt"/>
          <a:ea typeface="+mj-ea"/>
          <a:cs typeface="+mj-cs"/>
        </a:defRPr>
      </a:lvl1pPr>
    </p:titleStyle>
    <p:body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pos="744">
          <p15:clr>
            <a:srgbClr val="F26B43"/>
          </p15:clr>
        </p15:guide>
        <p15:guide id="6">
          <p15:clr>
            <a:srgbClr val="F26B43"/>
          </p15:clr>
        </p15:guide>
        <p15:guide id="8" pos="6936">
          <p15:clr>
            <a:srgbClr val="F26B43"/>
          </p15:clr>
        </p15:guide>
        <p15:guide id="10" orient="horz" pos="720">
          <p15:clr>
            <a:srgbClr val="F26B43"/>
          </p15:clr>
        </p15:guide>
        <p15:guide id="14" pos="6624">
          <p15:clr>
            <a:srgbClr val="F26B43"/>
          </p15:clr>
        </p15:guide>
        <p15:guide id="22" orient="horz" pos="360">
          <p15:clr>
            <a:srgbClr val="F26B43"/>
          </p15:clr>
        </p15:guide>
        <p15:guide id="23" orient="horz" pos="3960">
          <p15:clr>
            <a:srgbClr val="F26B43"/>
          </p15:clr>
        </p15:guide>
        <p15:guide id="24" orient="horz" pos="2160">
          <p15:clr>
            <a:srgbClr val="F26B43"/>
          </p15:clr>
        </p15:guide>
        <p15:guide id="25" pos="7680">
          <p15:clr>
            <a:srgbClr val="F26B43"/>
          </p15:clr>
        </p15:guide>
        <p15:guide id="26" pos="3840">
          <p15:clr>
            <a:srgbClr val="F26B43"/>
          </p15:clr>
        </p15:guide>
        <p15:guide id="27" pos="6168">
          <p15:clr>
            <a:srgbClr val="F26B43"/>
          </p15:clr>
        </p15:guide>
        <p15:guide id="28" pos="672">
          <p15:clr>
            <a:srgbClr val="F26B43"/>
          </p15:clr>
        </p15:guide>
        <p15:guide id="29" pos="7008">
          <p15:clr>
            <a:srgbClr val="F26B43"/>
          </p15:clr>
        </p15:guide>
        <p15:guide id="30" orient="horz" pos="4056">
          <p15:clr>
            <a:srgbClr val="F26B43"/>
          </p15:clr>
        </p15:guide>
        <p15:guide id="31" orient="horz" pos="3648">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8136" y="1088136"/>
            <a:ext cx="8430767" cy="1842020"/>
          </a:xfrm>
        </p:spPr>
        <p:txBody>
          <a:bodyPr>
            <a:normAutofit/>
          </a:bodyPr>
          <a:lstStyle/>
          <a:p>
            <a:r>
              <a:rPr lang="en-GB"/>
              <a:t>DS3 My Portfolio</a:t>
            </a:r>
          </a:p>
        </p:txBody>
      </p:sp>
      <p:sp>
        <p:nvSpPr>
          <p:cNvPr id="3" name="Subtitle 2"/>
          <p:cNvSpPr>
            <a:spLocks noGrp="1"/>
          </p:cNvSpPr>
          <p:nvPr>
            <p:ph sz="quarter" idx="14"/>
          </p:nvPr>
        </p:nvSpPr>
        <p:spPr>
          <a:xfrm>
            <a:off x="1077213" y="4246692"/>
            <a:ext cx="8430639" cy="1608008"/>
          </a:xfrm>
        </p:spPr>
        <p:txBody>
          <a:bodyPr vert="horz" lIns="91440" tIns="45720" rIns="91440" bIns="45720" rtlCol="0" anchor="b">
            <a:normAutofit/>
          </a:bodyPr>
          <a:lstStyle/>
          <a:p>
            <a:pPr>
              <a:spcAft>
                <a:spcPts val="600"/>
              </a:spcAft>
            </a:pPr>
            <a:r>
              <a:rPr lang="en-GB"/>
              <a:t>Stacey Hopkins 2543014</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163B7-A4EB-B9BA-A09A-1778D1193118}"/>
              </a:ext>
            </a:extLst>
          </p:cNvPr>
          <p:cNvSpPr>
            <a:spLocks noGrp="1"/>
          </p:cNvSpPr>
          <p:nvPr>
            <p:ph type="title"/>
          </p:nvPr>
        </p:nvSpPr>
        <p:spPr>
          <a:xfrm>
            <a:off x="1090940" y="1115329"/>
            <a:ext cx="9949455" cy="838856"/>
          </a:xfrm>
        </p:spPr>
        <p:txBody>
          <a:bodyPr vert="horz" lIns="91440" tIns="45720" rIns="91440" bIns="45720" rtlCol="0">
            <a:normAutofit/>
          </a:bodyPr>
          <a:lstStyle/>
          <a:p>
            <a:r>
              <a:rPr lang="en-US" b="1" kern="1200" cap="all" baseline="0">
                <a:latin typeface="+mj-lt"/>
                <a:ea typeface="+mj-ea"/>
                <a:cs typeface="+mj-cs"/>
              </a:rPr>
              <a:t>MICROSOFT WORD</a:t>
            </a:r>
          </a:p>
        </p:txBody>
      </p:sp>
      <p:sp>
        <p:nvSpPr>
          <p:cNvPr id="15" name="Text Placeholder 2">
            <a:extLst>
              <a:ext uri="{FF2B5EF4-FFF2-40B4-BE49-F238E27FC236}">
                <a16:creationId xmlns:a16="http://schemas.microsoft.com/office/drawing/2014/main" id="{D3FD87AC-9D9F-C0F8-D292-011A138FB931}"/>
              </a:ext>
            </a:extLst>
          </p:cNvPr>
          <p:cNvSpPr>
            <a:spLocks noGrp="1"/>
          </p:cNvSpPr>
          <p:nvPr>
            <p:ph type="body" idx="1"/>
          </p:nvPr>
        </p:nvSpPr>
        <p:spPr>
          <a:xfrm>
            <a:off x="1092088" y="1923190"/>
            <a:ext cx="4816475" cy="838856"/>
          </a:xfrm>
        </p:spPr>
        <p:txBody>
          <a:bodyPr vert="horz" lIns="91440" tIns="45720" rIns="91440" bIns="45720" rtlCol="0" anchor="b">
            <a:normAutofit/>
          </a:bodyPr>
          <a:lstStyle/>
          <a:p>
            <a:pPr>
              <a:spcAft>
                <a:spcPts val="600"/>
              </a:spcAft>
            </a:pPr>
            <a:r>
              <a:rPr lang="en-US" b="1" i="0" u="none" strike="noStrike" kern="1200" cap="all" spc="100" baseline="0">
                <a:latin typeface="+mn-lt"/>
                <a:ea typeface="+mn-ea"/>
                <a:cs typeface="+mn-cs"/>
              </a:rPr>
              <a:t>My digital life</a:t>
            </a:r>
            <a:r>
              <a:rPr lang="en-US" b="1" i="0" kern="1200" cap="all" spc="100" baseline="0">
                <a:latin typeface="+mn-lt"/>
                <a:ea typeface="+mn-ea"/>
                <a:cs typeface="+mn-cs"/>
              </a:rPr>
              <a:t>​</a:t>
            </a:r>
            <a:endParaRPr lang="en-US" b="1" kern="1200" cap="all" spc="100" baseline="0">
              <a:latin typeface="+mn-lt"/>
              <a:ea typeface="+mn-ea"/>
              <a:cs typeface="+mn-cs"/>
            </a:endParaRPr>
          </a:p>
        </p:txBody>
      </p:sp>
      <p:sp>
        <p:nvSpPr>
          <p:cNvPr id="3" name="Subtitle 2">
            <a:extLst>
              <a:ext uri="{FF2B5EF4-FFF2-40B4-BE49-F238E27FC236}">
                <a16:creationId xmlns:a16="http://schemas.microsoft.com/office/drawing/2014/main" id="{A8F8198E-C6A8-9738-7DCE-221AD08169BA}"/>
              </a:ext>
            </a:extLst>
          </p:cNvPr>
          <p:cNvSpPr>
            <a:spLocks noGrp="1"/>
          </p:cNvSpPr>
          <p:nvPr>
            <p:ph type="body" sz="quarter" idx="3"/>
          </p:nvPr>
        </p:nvSpPr>
        <p:spPr>
          <a:xfrm>
            <a:off x="6215482" y="1923190"/>
            <a:ext cx="4824913" cy="838856"/>
          </a:xfrm>
        </p:spPr>
        <p:txBody>
          <a:bodyPr vert="horz" lIns="91440" tIns="45720" rIns="91440" bIns="45720" rtlCol="0" anchor="b">
            <a:normAutofit/>
          </a:bodyPr>
          <a:lstStyle/>
          <a:p>
            <a:pPr>
              <a:spcAft>
                <a:spcPts val="600"/>
              </a:spcAft>
            </a:pPr>
            <a:r>
              <a:rPr lang="en-US" b="1" kern="1200" cap="all" spc="100" baseline="0">
                <a:latin typeface="+mn-lt"/>
                <a:ea typeface="+mn-ea"/>
                <a:cs typeface="+mn-cs"/>
              </a:rPr>
              <a:t>My digital life</a:t>
            </a:r>
          </a:p>
        </p:txBody>
      </p:sp>
      <p:pic>
        <p:nvPicPr>
          <p:cNvPr id="4" name="Picture 3">
            <a:extLst>
              <a:ext uri="{FF2B5EF4-FFF2-40B4-BE49-F238E27FC236}">
                <a16:creationId xmlns:a16="http://schemas.microsoft.com/office/drawing/2014/main" id="{4DA962BE-54D9-95F2-9F95-76ABC63571C2}"/>
              </a:ext>
            </a:extLst>
          </p:cNvPr>
          <p:cNvPicPr>
            <a:picLocks noChangeAspect="1"/>
          </p:cNvPicPr>
          <p:nvPr/>
        </p:nvPicPr>
        <p:blipFill>
          <a:blip r:embed="rId2"/>
          <a:stretch>
            <a:fillRect/>
          </a:stretch>
        </p:blipFill>
        <p:spPr>
          <a:xfrm>
            <a:off x="1092088" y="3351773"/>
            <a:ext cx="4816475" cy="2311907"/>
          </a:xfrm>
          <a:prstGeom prst="rect">
            <a:avLst/>
          </a:prstGeom>
          <a:noFill/>
        </p:spPr>
      </p:pic>
      <p:sp>
        <p:nvSpPr>
          <p:cNvPr id="5" name="TextBox 4">
            <a:extLst>
              <a:ext uri="{FF2B5EF4-FFF2-40B4-BE49-F238E27FC236}">
                <a16:creationId xmlns:a16="http://schemas.microsoft.com/office/drawing/2014/main" id="{0F923DD0-662F-9BAF-F1A3-518EDD0ECA1E}"/>
              </a:ext>
            </a:extLst>
          </p:cNvPr>
          <p:cNvSpPr txBox="1"/>
          <p:nvPr/>
        </p:nvSpPr>
        <p:spPr>
          <a:xfrm>
            <a:off x="6215482" y="2825791"/>
            <a:ext cx="4824913" cy="336387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Aft>
                <a:spcPts val="600"/>
              </a:spcAft>
              <a:buFont typeface="Neue Haas Grotesk Text Pro" panose="020B0504020202020204" pitchFamily="34" charset="0"/>
            </a:pPr>
            <a:r>
              <a:rPr lang="en-US" sz="1600"/>
              <a:t>During my DS1 I showed that i can use Microsoft word and the snipping tool to get images and add them to my work documents. This let me show my digital skills. I can also use word for letters, templates and the rest of my studies.  resize images and pictures and move them around to where i need to place them. I have also learnt how to make my assignments look presentable and professional, adding colours and different font styles and different font sizes. I feel very confident now using word and the tools to create what is needed in my work. </a:t>
            </a:r>
          </a:p>
          <a:p>
            <a:pPr>
              <a:spcAft>
                <a:spcPts val="600"/>
              </a:spcAft>
              <a:buFont typeface="Neue Haas Grotesk Text Pro" panose="020B0504020202020204" pitchFamily="34" charset="0"/>
            </a:pPr>
            <a:endParaRPr lang="en-US" sz="1600"/>
          </a:p>
        </p:txBody>
      </p:sp>
    </p:spTree>
    <p:extLst>
      <p:ext uri="{BB962C8B-B14F-4D97-AF65-F5344CB8AC3E}">
        <p14:creationId xmlns:p14="http://schemas.microsoft.com/office/powerpoint/2010/main" val="7144630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D3A6E-3385-7DDC-112A-229A2BFC8A62}"/>
              </a:ext>
            </a:extLst>
          </p:cNvPr>
          <p:cNvSpPr>
            <a:spLocks noGrp="1"/>
          </p:cNvSpPr>
          <p:nvPr>
            <p:ph type="title"/>
          </p:nvPr>
        </p:nvSpPr>
        <p:spPr>
          <a:xfrm>
            <a:off x="1088066" y="1115736"/>
            <a:ext cx="4738583" cy="1288169"/>
          </a:xfrm>
        </p:spPr>
        <p:txBody>
          <a:bodyPr>
            <a:normAutofit/>
          </a:bodyPr>
          <a:lstStyle/>
          <a:p>
            <a:r>
              <a:rPr lang="en-GB"/>
              <a:t>POWERPOINT</a:t>
            </a:r>
          </a:p>
        </p:txBody>
      </p:sp>
      <p:sp>
        <p:nvSpPr>
          <p:cNvPr id="3" name="Subtitle 2">
            <a:extLst>
              <a:ext uri="{FF2B5EF4-FFF2-40B4-BE49-F238E27FC236}">
                <a16:creationId xmlns:a16="http://schemas.microsoft.com/office/drawing/2014/main" id="{2426AA5B-1C20-7AB8-2C3B-95184570B6DB}"/>
              </a:ext>
            </a:extLst>
          </p:cNvPr>
          <p:cNvSpPr>
            <a:spLocks noGrp="1"/>
          </p:cNvSpPr>
          <p:nvPr>
            <p:ph sz="quarter" idx="14"/>
          </p:nvPr>
        </p:nvSpPr>
        <p:spPr>
          <a:xfrm>
            <a:off x="1088192" y="2552124"/>
            <a:ext cx="4738450" cy="3734376"/>
          </a:xfrm>
        </p:spPr>
        <p:txBody>
          <a:bodyPr vert="horz" lIns="91440" tIns="45720" rIns="91440" bIns="45720" rtlCol="0">
            <a:normAutofit/>
          </a:bodyPr>
          <a:lstStyle/>
          <a:p>
            <a:pPr>
              <a:spcAft>
                <a:spcPts val="600"/>
              </a:spcAft>
            </a:pPr>
            <a:r>
              <a:rPr lang="en-GB"/>
              <a:t>I am more comfortable when I am using PowerPoint. I am getting used to making presentations and finding it easier over time. While doing my studies I used PowerPoint to create a menu. I used images from online showing what the presentation is about. I used different font styles and colours to make it stand out and create a logo. It is fun to use and shows a very professional presentation. I also used the slide to show the food and drinks I was advertising. I can get creative using PowerPoint the more I use it. The tools have become more easier like sounds, charts, and other fun and creative aspects.</a:t>
            </a:r>
            <a:endParaRPr lang="en-GB">
              <a:highlight>
                <a:srgbClr val="C6C6C6"/>
              </a:highlight>
            </a:endParaRPr>
          </a:p>
        </p:txBody>
      </p:sp>
      <p:pic>
        <p:nvPicPr>
          <p:cNvPr id="4" name="Picture 3">
            <a:extLst>
              <a:ext uri="{FF2B5EF4-FFF2-40B4-BE49-F238E27FC236}">
                <a16:creationId xmlns:a16="http://schemas.microsoft.com/office/drawing/2014/main" id="{B7000A91-C097-6F4B-6D93-6FA4A04A82CD}"/>
              </a:ext>
            </a:extLst>
          </p:cNvPr>
          <p:cNvPicPr>
            <a:picLocks noChangeAspect="1"/>
          </p:cNvPicPr>
          <p:nvPr/>
        </p:nvPicPr>
        <p:blipFill>
          <a:blip r:embed="rId2"/>
          <a:stretch>
            <a:fillRect/>
          </a:stretch>
        </p:blipFill>
        <p:spPr>
          <a:xfrm>
            <a:off x="6160770" y="0"/>
            <a:ext cx="5966460" cy="6858000"/>
          </a:xfrm>
          <a:prstGeom prst="rect">
            <a:avLst/>
          </a:prstGeom>
          <a:noFill/>
        </p:spPr>
      </p:pic>
    </p:spTree>
    <p:extLst>
      <p:ext uri="{BB962C8B-B14F-4D97-AF65-F5344CB8AC3E}">
        <p14:creationId xmlns:p14="http://schemas.microsoft.com/office/powerpoint/2010/main" val="9117890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098ED-3650-BEB0-A7B2-CB433362A20B}"/>
              </a:ext>
            </a:extLst>
          </p:cNvPr>
          <p:cNvSpPr>
            <a:spLocks noGrp="1"/>
          </p:cNvSpPr>
          <p:nvPr>
            <p:ph type="title"/>
          </p:nvPr>
        </p:nvSpPr>
        <p:spPr>
          <a:xfrm>
            <a:off x="3776991" y="1112104"/>
            <a:ext cx="7321615" cy="932688"/>
          </a:xfrm>
        </p:spPr>
        <p:txBody>
          <a:bodyPr>
            <a:normAutofit/>
          </a:bodyPr>
          <a:lstStyle/>
          <a:p>
            <a:r>
              <a:rPr lang="en-US"/>
              <a:t>MOODLE</a:t>
            </a:r>
          </a:p>
        </p:txBody>
      </p:sp>
      <p:pic>
        <p:nvPicPr>
          <p:cNvPr id="4" name="Picture 3">
            <a:extLst>
              <a:ext uri="{FF2B5EF4-FFF2-40B4-BE49-F238E27FC236}">
                <a16:creationId xmlns:a16="http://schemas.microsoft.com/office/drawing/2014/main" id="{744AAB5B-8538-D533-CA4B-A6A485A3F7D9}"/>
              </a:ext>
            </a:extLst>
          </p:cNvPr>
          <p:cNvPicPr>
            <a:picLocks noChangeAspect="1"/>
          </p:cNvPicPr>
          <p:nvPr/>
        </p:nvPicPr>
        <p:blipFill>
          <a:blip r:embed="rId2"/>
          <a:stretch>
            <a:fillRect/>
          </a:stretch>
        </p:blipFill>
        <p:spPr>
          <a:xfrm>
            <a:off x="0" y="223146"/>
            <a:ext cx="3526439" cy="6411707"/>
          </a:xfrm>
          <a:prstGeom prst="rect">
            <a:avLst/>
          </a:prstGeom>
          <a:noFill/>
        </p:spPr>
      </p:pic>
      <p:sp>
        <p:nvSpPr>
          <p:cNvPr id="3" name="Subtitle 2">
            <a:extLst>
              <a:ext uri="{FF2B5EF4-FFF2-40B4-BE49-F238E27FC236}">
                <a16:creationId xmlns:a16="http://schemas.microsoft.com/office/drawing/2014/main" id="{CD2FA39B-8368-D4F8-B932-AF035B7AA61D}"/>
              </a:ext>
            </a:extLst>
          </p:cNvPr>
          <p:cNvSpPr>
            <a:spLocks noGrp="1"/>
          </p:cNvSpPr>
          <p:nvPr>
            <p:ph sz="quarter" idx="18"/>
          </p:nvPr>
        </p:nvSpPr>
        <p:spPr>
          <a:xfrm>
            <a:off x="3776075" y="2187258"/>
            <a:ext cx="7349126" cy="4099242"/>
          </a:xfrm>
        </p:spPr>
        <p:txBody>
          <a:bodyPr vert="horz" lIns="91440" tIns="45720" rIns="91440" bIns="45720" rtlCol="0" anchor="t">
            <a:normAutofit/>
          </a:bodyPr>
          <a:lstStyle/>
          <a:p>
            <a:pPr>
              <a:spcAft>
                <a:spcPts val="600"/>
              </a:spcAft>
            </a:pPr>
            <a:r>
              <a:rPr lang="en-GB" b="0" i="0"/>
              <a:t>I am now more confident using Moodle and can find my class materials quickly. I know how to upload my assignments, download and upload files, and open ZIP files to access the information inside them. I can easily find study materials, assignments and lecture recordings when I need them. I also know where to upload my assignments and how to find information related to my course. At first </a:t>
            </a:r>
            <a:r>
              <a:rPr lang="en-GB" b="0" i="0" err="1"/>
              <a:t>i</a:t>
            </a:r>
            <a:r>
              <a:rPr lang="en-GB" b="0" i="0"/>
              <a:t> was a bit confused, but I have become more confident and can now find my way around it much easier. It became easier overtime. This has helped me prepare better for my classes, save time and keep up with my teachers and coursework. </a:t>
            </a:r>
            <a:endParaRPr lang="en-US"/>
          </a:p>
        </p:txBody>
      </p:sp>
    </p:spTree>
    <p:extLst>
      <p:ext uri="{BB962C8B-B14F-4D97-AF65-F5344CB8AC3E}">
        <p14:creationId xmlns:p14="http://schemas.microsoft.com/office/powerpoint/2010/main" val="35791315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DA601-A3D5-0C1D-BCB4-2BD59494B58F}"/>
              </a:ext>
            </a:extLst>
          </p:cNvPr>
          <p:cNvSpPr>
            <a:spLocks noGrp="1"/>
          </p:cNvSpPr>
          <p:nvPr>
            <p:ph type="title"/>
          </p:nvPr>
        </p:nvSpPr>
        <p:spPr>
          <a:xfrm>
            <a:off x="4785788" y="1111101"/>
            <a:ext cx="6339412" cy="1143000"/>
          </a:xfrm>
        </p:spPr>
        <p:txBody>
          <a:bodyPr>
            <a:normAutofit/>
          </a:bodyPr>
          <a:lstStyle/>
          <a:p>
            <a:r>
              <a:rPr lang="en-US"/>
              <a:t>MICROSOFT TEAMS</a:t>
            </a:r>
          </a:p>
        </p:txBody>
      </p:sp>
      <p:pic>
        <p:nvPicPr>
          <p:cNvPr id="4" name="Picture 3">
            <a:extLst>
              <a:ext uri="{FF2B5EF4-FFF2-40B4-BE49-F238E27FC236}">
                <a16:creationId xmlns:a16="http://schemas.microsoft.com/office/drawing/2014/main" id="{A9A01B14-FC6A-5CA6-F7D2-FBE011749513}"/>
              </a:ext>
            </a:extLst>
          </p:cNvPr>
          <p:cNvPicPr>
            <a:picLocks noChangeAspect="1"/>
          </p:cNvPicPr>
          <p:nvPr/>
        </p:nvPicPr>
        <p:blipFill>
          <a:blip r:embed="rId2"/>
          <a:srcRect b="1085"/>
          <a:stretch>
            <a:fillRect/>
          </a:stretch>
        </p:blipFill>
        <p:spPr>
          <a:xfrm>
            <a:off x="12192" y="10"/>
            <a:ext cx="4506585" cy="6857990"/>
          </a:xfrm>
          <a:prstGeom prst="rect">
            <a:avLst/>
          </a:prstGeom>
          <a:noFill/>
        </p:spPr>
      </p:pic>
      <p:sp>
        <p:nvSpPr>
          <p:cNvPr id="3" name="Subtitle 2">
            <a:extLst>
              <a:ext uri="{FF2B5EF4-FFF2-40B4-BE49-F238E27FC236}">
                <a16:creationId xmlns:a16="http://schemas.microsoft.com/office/drawing/2014/main" id="{9DF29C6E-85C1-ABE1-3C66-0C30E6DF1147}"/>
              </a:ext>
            </a:extLst>
          </p:cNvPr>
          <p:cNvSpPr>
            <a:spLocks noGrp="1"/>
          </p:cNvSpPr>
          <p:nvPr>
            <p:ph sz="quarter" idx="18"/>
          </p:nvPr>
        </p:nvSpPr>
        <p:spPr>
          <a:xfrm>
            <a:off x="4785787" y="2402887"/>
            <a:ext cx="6339414" cy="3883614"/>
          </a:xfrm>
        </p:spPr>
        <p:txBody>
          <a:bodyPr vert="horz" lIns="91440" tIns="45720" rIns="91440" bIns="45720" rtlCol="0" anchor="t">
            <a:normAutofit/>
          </a:bodyPr>
          <a:lstStyle/>
          <a:p>
            <a:pPr>
              <a:spcAft>
                <a:spcPts val="600"/>
              </a:spcAft>
            </a:pPr>
            <a:r>
              <a:rPr lang="en-US"/>
              <a:t>While doing my course, I have learned how to use different features in Microsoft teams. I know how to set reminders and add important events to my </a:t>
            </a:r>
            <a:r>
              <a:rPr lang="en-US" err="1"/>
              <a:t>calender</a:t>
            </a:r>
            <a:r>
              <a:rPr lang="en-US"/>
              <a:t>. I also have been taught how </a:t>
            </a:r>
            <a:r>
              <a:rPr lang="en-US" err="1"/>
              <a:t>tp</a:t>
            </a:r>
            <a:r>
              <a:rPr lang="en-US"/>
              <a:t> message my tutors and class students. This helps me keep up to date with any thing Important I need to know. I do have older children who have also helped me at home to explore Microsoft Teams. Its been helpful for me to have youthful minds around me.</a:t>
            </a:r>
          </a:p>
        </p:txBody>
      </p:sp>
    </p:spTree>
    <p:extLst>
      <p:ext uri="{BB962C8B-B14F-4D97-AF65-F5344CB8AC3E}">
        <p14:creationId xmlns:p14="http://schemas.microsoft.com/office/powerpoint/2010/main" val="1842940845"/>
      </p:ext>
    </p:extLst>
  </p:cSld>
  <p:clrMapOvr>
    <a:masterClrMapping/>
  </p:clrMapOvr>
</p:sld>
</file>

<file path=ppt/theme/theme1.xml><?xml version="1.0" encoding="utf-8"?>
<a:theme xmlns:a="http://schemas.openxmlformats.org/drawingml/2006/main" name="Bjorn">
  <a:themeElements>
    <a:clrScheme name="Bjorn">
      <a:dk1>
        <a:srgbClr val="000000"/>
      </a:dk1>
      <a:lt1>
        <a:srgbClr val="FFFFFF"/>
      </a:lt1>
      <a:dk2>
        <a:srgbClr val="003474"/>
      </a:dk2>
      <a:lt2>
        <a:srgbClr val="EFE6EB"/>
      </a:lt2>
      <a:accent1>
        <a:srgbClr val="28AE70"/>
      </a:accent1>
      <a:accent2>
        <a:srgbClr val="AC9E0C"/>
      </a:accent2>
      <a:accent3>
        <a:srgbClr val="EF3475"/>
      </a:accent3>
      <a:accent4>
        <a:srgbClr val="8961F3"/>
      </a:accent4>
      <a:accent5>
        <a:srgbClr val="11ADD3"/>
      </a:accent5>
      <a:accent6>
        <a:srgbClr val="E78813"/>
      </a:accent6>
      <a:hlink>
        <a:srgbClr val="CD45C3"/>
      </a:hlink>
      <a:folHlink>
        <a:srgbClr val="E34E4E"/>
      </a:folHlink>
    </a:clrScheme>
    <a:fontScheme name="Bjorn">
      <a:majorFont>
        <a:latin typeface="Neue Haas Grotesk Text Pro"/>
        <a:ea typeface=""/>
        <a:cs typeface=""/>
      </a:majorFont>
      <a:minorFont>
        <a:latin typeface="Neue Haas Grotesk Text Pro"/>
        <a:ea typeface=""/>
        <a:cs typeface=""/>
      </a:minorFont>
    </a:fontScheme>
    <a:fmtScheme name="Bjorn">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 id="{58E17CF6-1BD7-439C-B13C-57B478723B62}" vid="{983041D9-13D3-43F3-B671-446E6DAE8C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Bjorn</vt:lpstr>
      <vt:lpstr>DS3 My Portfolio</vt:lpstr>
      <vt:lpstr>MICROSOFT WORD</vt:lpstr>
      <vt:lpstr>POWERPOINT</vt:lpstr>
      <vt:lpstr>MOODLE</vt:lpstr>
      <vt:lpstr>MICROSOFT TEAMS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2026-08-29T13:12:16Z</dcterms:created>
  <dcterms:modified xsi:type="dcterms:W3CDTF">2026-08-29T16:13:22Z</dcterms:modified>
</cp:coreProperties>
</file>