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12"/>
  </p:notesMasterIdLst>
  <p:sldIdLst>
    <p:sldId id="256" r:id="rId2"/>
    <p:sldId id="26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09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17" Type="http://schemas.microsoft.com/office/2016/11/relationships/changesInfo" Target="changesInfos/changesInfo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 Mannan" userId="a5e647a2-6676-455f-88e8-0f82185f7a8a" providerId="ADAL" clId="{3A989435-B992-E545-9DBD-B525E9D3F2F5}"/>
    <pc:docChg chg="modSld">
      <pc:chgData name="Abdul Mannan" userId="a5e647a2-6676-455f-88e8-0f82185f7a8a" providerId="ADAL" clId="{3A989435-B992-E545-9DBD-B525E9D3F2F5}" dt="2021-05-19T17:17:44.085" v="72" actId="14100"/>
      <pc:docMkLst>
        <pc:docMk/>
      </pc:docMkLst>
      <pc:sldChg chg="modSp">
        <pc:chgData name="Abdul Mannan" userId="a5e647a2-6676-455f-88e8-0f82185f7a8a" providerId="ADAL" clId="{3A989435-B992-E545-9DBD-B525E9D3F2F5}" dt="2021-05-19T17:10:27.632" v="25" actId="1076"/>
        <pc:sldMkLst>
          <pc:docMk/>
          <pc:sldMk cId="418556952" sldId="257"/>
        </pc:sldMkLst>
        <pc:spChg chg="mod">
          <ac:chgData name="Abdul Mannan" userId="a5e647a2-6676-455f-88e8-0f82185f7a8a" providerId="ADAL" clId="{3A989435-B992-E545-9DBD-B525E9D3F2F5}" dt="2021-05-19T17:10:27.632" v="25" actId="1076"/>
          <ac:spMkLst>
            <pc:docMk/>
            <pc:sldMk cId="418556952" sldId="257"/>
            <ac:spMk id="4" creationId="{0A5334D6-DC45-4CDD-B5EF-470F266C020E}"/>
          </ac:spMkLst>
        </pc:spChg>
        <pc:picChg chg="mod">
          <ac:chgData name="Abdul Mannan" userId="a5e647a2-6676-455f-88e8-0f82185f7a8a" providerId="ADAL" clId="{3A989435-B992-E545-9DBD-B525E9D3F2F5}" dt="2021-05-19T17:09:42.160" v="20" actId="1440"/>
          <ac:picMkLst>
            <pc:docMk/>
            <pc:sldMk cId="418556952" sldId="257"/>
            <ac:picMk id="2052" creationId="{60AE7B43-EFB7-4DE2-B0F3-04CFD6E67D37}"/>
          </ac:picMkLst>
        </pc:picChg>
      </pc:sldChg>
      <pc:sldChg chg="modSp">
        <pc:chgData name="Abdul Mannan" userId="a5e647a2-6676-455f-88e8-0f82185f7a8a" providerId="ADAL" clId="{3A989435-B992-E545-9DBD-B525E9D3F2F5}" dt="2021-05-19T17:17:44.085" v="72" actId="14100"/>
        <pc:sldMkLst>
          <pc:docMk/>
          <pc:sldMk cId="1542392864" sldId="259"/>
        </pc:sldMkLst>
        <pc:spChg chg="mod">
          <ac:chgData name="Abdul Mannan" userId="a5e647a2-6676-455f-88e8-0f82185f7a8a" providerId="ADAL" clId="{3A989435-B992-E545-9DBD-B525E9D3F2F5}" dt="2021-05-19T17:17:44.085" v="72" actId="14100"/>
          <ac:spMkLst>
            <pc:docMk/>
            <pc:sldMk cId="1542392864" sldId="259"/>
            <ac:spMk id="2" creationId="{6FA20924-83F2-46E4-A81E-36B3301D4F6C}"/>
          </ac:spMkLst>
        </pc:spChg>
      </pc:sldChg>
      <pc:sldChg chg="modSp">
        <pc:chgData name="Abdul Mannan" userId="a5e647a2-6676-455f-88e8-0f82185f7a8a" providerId="ADAL" clId="{3A989435-B992-E545-9DBD-B525E9D3F2F5}" dt="2021-05-19T17:12:03.971" v="33" actId="1440"/>
        <pc:sldMkLst>
          <pc:docMk/>
          <pc:sldMk cId="4074569968" sldId="260"/>
        </pc:sldMkLst>
        <pc:spChg chg="mod">
          <ac:chgData name="Abdul Mannan" userId="a5e647a2-6676-455f-88e8-0f82185f7a8a" providerId="ADAL" clId="{3A989435-B992-E545-9DBD-B525E9D3F2F5}" dt="2021-05-19T17:11:47.543" v="32" actId="1076"/>
          <ac:spMkLst>
            <pc:docMk/>
            <pc:sldMk cId="4074569968" sldId="260"/>
            <ac:spMk id="4" creationId="{92E985DF-F9F4-49A2-AA3F-356C056E48CB}"/>
          </ac:spMkLst>
        </pc:spChg>
        <pc:picChg chg="mod">
          <ac:chgData name="Abdul Mannan" userId="a5e647a2-6676-455f-88e8-0f82185f7a8a" providerId="ADAL" clId="{3A989435-B992-E545-9DBD-B525E9D3F2F5}" dt="2021-05-19T17:12:03.971" v="33" actId="1440"/>
          <ac:picMkLst>
            <pc:docMk/>
            <pc:sldMk cId="4074569968" sldId="260"/>
            <ac:picMk id="1026" creationId="{1044D386-077B-42E7-9516-3B1DF72CC948}"/>
          </ac:picMkLst>
        </pc:picChg>
        <pc:picChg chg="mod">
          <ac:chgData name="Abdul Mannan" userId="a5e647a2-6676-455f-88e8-0f82185f7a8a" providerId="ADAL" clId="{3A989435-B992-E545-9DBD-B525E9D3F2F5}" dt="2021-05-19T17:10:53.383" v="28" actId="14100"/>
          <ac:picMkLst>
            <pc:docMk/>
            <pc:sldMk cId="4074569968" sldId="260"/>
            <ac:picMk id="2050" creationId="{67CDC933-CA2E-4482-9E03-02633BE12C8E}"/>
          </ac:picMkLst>
        </pc:picChg>
      </pc:sldChg>
      <pc:sldChg chg="mod setBg">
        <pc:chgData name="Abdul Mannan" userId="a5e647a2-6676-455f-88e8-0f82185f7a8a" providerId="ADAL" clId="{3A989435-B992-E545-9DBD-B525E9D3F2F5}" dt="2021-05-19T17:12:30.178" v="34"/>
        <pc:sldMkLst>
          <pc:docMk/>
          <pc:sldMk cId="4135975118" sldId="261"/>
        </pc:sldMkLst>
      </pc:sldChg>
      <pc:sldChg chg="mod setBg">
        <pc:chgData name="Abdul Mannan" userId="a5e647a2-6676-455f-88e8-0f82185f7a8a" providerId="ADAL" clId="{3A989435-B992-E545-9DBD-B525E9D3F2F5}" dt="2021-05-19T17:13:00.969" v="37"/>
        <pc:sldMkLst>
          <pc:docMk/>
          <pc:sldMk cId="2120380376" sldId="262"/>
        </pc:sldMkLst>
      </pc:sldChg>
      <pc:sldChg chg="mod setBg">
        <pc:chgData name="Abdul Mannan" userId="a5e647a2-6676-455f-88e8-0f82185f7a8a" providerId="ADAL" clId="{3A989435-B992-E545-9DBD-B525E9D3F2F5}" dt="2021-05-19T17:17:01.122" v="69"/>
        <pc:sldMkLst>
          <pc:docMk/>
          <pc:sldMk cId="2522999093" sldId="264"/>
        </pc:sldMkLst>
      </pc:sldChg>
      <pc:sldChg chg="modSp mod setBg">
        <pc:chgData name="Abdul Mannan" userId="a5e647a2-6676-455f-88e8-0f82185f7a8a" providerId="ADAL" clId="{3A989435-B992-E545-9DBD-B525E9D3F2F5}" dt="2021-05-19T17:16:33.786" v="68" actId="1076"/>
        <pc:sldMkLst>
          <pc:docMk/>
          <pc:sldMk cId="4165430330" sldId="265"/>
        </pc:sldMkLst>
        <pc:spChg chg="mod">
          <ac:chgData name="Abdul Mannan" userId="a5e647a2-6676-455f-88e8-0f82185f7a8a" providerId="ADAL" clId="{3A989435-B992-E545-9DBD-B525E9D3F2F5}" dt="2021-05-19T17:16:06.157" v="65" actId="1076"/>
          <ac:spMkLst>
            <pc:docMk/>
            <pc:sldMk cId="4165430330" sldId="265"/>
            <ac:spMk id="2" creationId="{42898A14-8AC7-4B57-A4CD-48F2619A8350}"/>
          </ac:spMkLst>
        </pc:spChg>
        <pc:spChg chg="mod">
          <ac:chgData name="Abdul Mannan" userId="a5e647a2-6676-455f-88e8-0f82185f7a8a" providerId="ADAL" clId="{3A989435-B992-E545-9DBD-B525E9D3F2F5}" dt="2021-05-19T17:14:54.202" v="60" actId="255"/>
          <ac:spMkLst>
            <pc:docMk/>
            <pc:sldMk cId="4165430330" sldId="265"/>
            <ac:spMk id="3" creationId="{D4D5AFFF-E801-4200-BB02-D4EEE22DDC17}"/>
          </ac:spMkLst>
        </pc:spChg>
        <pc:spChg chg="mod">
          <ac:chgData name="Abdul Mannan" userId="a5e647a2-6676-455f-88e8-0f82185f7a8a" providerId="ADAL" clId="{3A989435-B992-E545-9DBD-B525E9D3F2F5}" dt="2021-05-19T17:16:33.786" v="68" actId="1076"/>
          <ac:spMkLst>
            <pc:docMk/>
            <pc:sldMk cId="4165430330" sldId="265"/>
            <ac:spMk id="5" creationId="{66F3B18A-B85B-4EDA-AD58-5E84CF0151E9}"/>
          </ac:spMkLst>
        </pc:spChg>
        <pc:picChg chg="mod">
          <ac:chgData name="Abdul Mannan" userId="a5e647a2-6676-455f-88e8-0f82185f7a8a" providerId="ADAL" clId="{3A989435-B992-E545-9DBD-B525E9D3F2F5}" dt="2021-05-19T17:14:16.351" v="55" actId="14100"/>
          <ac:picMkLst>
            <pc:docMk/>
            <pc:sldMk cId="4165430330" sldId="265"/>
            <ac:picMk id="6" creationId="{E96B7DB3-69F5-884D-BC6F-E07DA68FC8F5}"/>
          </ac:picMkLst>
        </pc:picChg>
        <pc:picChg chg="mod">
          <ac:chgData name="Abdul Mannan" userId="a5e647a2-6676-455f-88e8-0f82185f7a8a" providerId="ADAL" clId="{3A989435-B992-E545-9DBD-B525E9D3F2F5}" dt="2021-05-19T17:13:40.988" v="44" actId="14100"/>
          <ac:picMkLst>
            <pc:docMk/>
            <pc:sldMk cId="4165430330" sldId="265"/>
            <ac:picMk id="1028" creationId="{ED2ABF23-0B5A-42AD-9896-A8A270DC8C59}"/>
          </ac:picMkLst>
        </pc:picChg>
        <pc:picChg chg="mod">
          <ac:chgData name="Abdul Mannan" userId="a5e647a2-6676-455f-88e8-0f82185f7a8a" providerId="ADAL" clId="{3A989435-B992-E545-9DBD-B525E9D3F2F5}" dt="2021-05-19T17:13:47.246" v="45" actId="14100"/>
          <ac:picMkLst>
            <pc:docMk/>
            <pc:sldMk cId="4165430330" sldId="265"/>
            <ac:picMk id="2054" creationId="{53EABF5A-EE71-41B7-A8D9-1F7BD3A42EFD}"/>
          </ac:picMkLst>
        </pc:picChg>
      </pc:sldChg>
      <pc:sldChg chg="addSp modSp">
        <pc:chgData name="Abdul Mannan" userId="a5e647a2-6676-455f-88e8-0f82185f7a8a" providerId="ADAL" clId="{3A989435-B992-E545-9DBD-B525E9D3F2F5}" dt="2021-05-19T17:09:11.534" v="18" actId="1076"/>
        <pc:sldMkLst>
          <pc:docMk/>
          <pc:sldMk cId="735643976" sldId="266"/>
        </pc:sldMkLst>
        <pc:picChg chg="add mod">
          <ac:chgData name="Abdul Mannan" userId="a5e647a2-6676-455f-88e8-0f82185f7a8a" providerId="ADAL" clId="{3A989435-B992-E545-9DBD-B525E9D3F2F5}" dt="2021-05-19T17:09:11.534" v="18" actId="1076"/>
          <ac:picMkLst>
            <pc:docMk/>
            <pc:sldMk cId="735643976" sldId="266"/>
            <ac:picMk id="3" creationId="{ED70D0CD-47E3-D54C-812F-7AD0FA6998C1}"/>
          </ac:picMkLst>
        </pc:picChg>
        <pc:picChg chg="mod">
          <ac:chgData name="Abdul Mannan" userId="a5e647a2-6676-455f-88e8-0f82185f7a8a" providerId="ADAL" clId="{3A989435-B992-E545-9DBD-B525E9D3F2F5}" dt="2021-05-19T17:08:41.578" v="16" actId="14100"/>
          <ac:picMkLst>
            <pc:docMk/>
            <pc:sldMk cId="735643976" sldId="266"/>
            <ac:picMk id="6" creationId="{45F67838-1CE7-2946-99F4-62DD1AB059E1}"/>
          </ac:picMkLst>
        </pc:picChg>
        <pc:picChg chg="mod">
          <ac:chgData name="Abdul Mannan" userId="a5e647a2-6676-455f-88e8-0f82185f7a8a" providerId="ADAL" clId="{3A989435-B992-E545-9DBD-B525E9D3F2F5}" dt="2021-05-19T17:08:27.442" v="14" actId="14100"/>
          <ac:picMkLst>
            <pc:docMk/>
            <pc:sldMk cId="735643976" sldId="266"/>
            <ac:picMk id="4098" creationId="{05C67C93-92E9-48BF-A611-FBF9F7BB0A41}"/>
          </ac:picMkLst>
        </pc:picChg>
      </pc:sldChg>
    </pc:docChg>
  </pc:docChgLst>
  <pc:docChgLst>
    <pc:chgData name="Abdul Mannan" userId="a5e647a2-6676-455f-88e8-0f82185f7a8a" providerId="ADAL" clId="{5483C800-1182-174C-A6B6-0EAA44704051}"/>
    <pc:docChg chg="undo custSel modSld">
      <pc:chgData name="Abdul Mannan" userId="a5e647a2-6676-455f-88e8-0f82185f7a8a" providerId="ADAL" clId="{5483C800-1182-174C-A6B6-0EAA44704051}" dt="2021-05-19T17:02:21.744" v="124" actId="1076"/>
      <pc:docMkLst>
        <pc:docMk/>
      </pc:docMkLst>
      <pc:sldChg chg="addSp delSp modSp">
        <pc:chgData name="Abdul Mannan" userId="a5e647a2-6676-455f-88e8-0f82185f7a8a" providerId="ADAL" clId="{5483C800-1182-174C-A6B6-0EAA44704051}" dt="2021-05-19T16:58:47.255" v="88" actId="1076"/>
        <pc:sldMkLst>
          <pc:docMk/>
          <pc:sldMk cId="3137573331" sldId="256"/>
        </pc:sldMkLst>
        <pc:spChg chg="mod">
          <ac:chgData name="Abdul Mannan" userId="a5e647a2-6676-455f-88e8-0f82185f7a8a" providerId="ADAL" clId="{5483C800-1182-174C-A6B6-0EAA44704051}" dt="2021-05-19T16:58:47.255" v="88" actId="1076"/>
          <ac:spMkLst>
            <pc:docMk/>
            <pc:sldMk cId="3137573331" sldId="256"/>
            <ac:spMk id="3" creationId="{94240CC7-A6A2-4E29-94E2-FD410091DEFD}"/>
          </ac:spMkLst>
        </pc:spChg>
        <pc:spChg chg="mod">
          <ac:chgData name="Abdul Mannan" userId="a5e647a2-6676-455f-88e8-0f82185f7a8a" providerId="ADAL" clId="{5483C800-1182-174C-A6B6-0EAA44704051}" dt="2021-05-19T16:58:40.524" v="86" actId="1076"/>
          <ac:spMkLst>
            <pc:docMk/>
            <pc:sldMk cId="3137573331" sldId="256"/>
            <ac:spMk id="6" creationId="{872BAB7E-CB2B-4AE1-9B98-031BFBCD9298}"/>
          </ac:spMkLst>
        </pc:spChg>
        <pc:picChg chg="add del">
          <ac:chgData name="Abdul Mannan" userId="a5e647a2-6676-455f-88e8-0f82185f7a8a" providerId="ADAL" clId="{5483C800-1182-174C-A6B6-0EAA44704051}" dt="2021-05-19T16:47:34.893" v="1" actId="478"/>
          <ac:picMkLst>
            <pc:docMk/>
            <pc:sldMk cId="3137573331" sldId="256"/>
            <ac:picMk id="8" creationId="{9887C996-88ED-9542-B35B-1EA80625DC3B}"/>
          </ac:picMkLst>
        </pc:picChg>
      </pc:sldChg>
      <pc:sldChg chg="addSp modSp">
        <pc:chgData name="Abdul Mannan" userId="a5e647a2-6676-455f-88e8-0f82185f7a8a" providerId="ADAL" clId="{5483C800-1182-174C-A6B6-0EAA44704051}" dt="2021-05-19T16:47:53.794" v="5" actId="1076"/>
        <pc:sldMkLst>
          <pc:docMk/>
          <pc:sldMk cId="418556952" sldId="257"/>
        </pc:sldMkLst>
        <pc:picChg chg="add mod">
          <ac:chgData name="Abdul Mannan" userId="a5e647a2-6676-455f-88e8-0f82185f7a8a" providerId="ADAL" clId="{5483C800-1182-174C-A6B6-0EAA44704051}" dt="2021-05-19T16:47:53.794" v="5" actId="1076"/>
          <ac:picMkLst>
            <pc:docMk/>
            <pc:sldMk cId="418556952" sldId="257"/>
            <ac:picMk id="6" creationId="{EB23EB23-EDCB-E448-A144-CFA9ED4C72E6}"/>
          </ac:picMkLst>
        </pc:picChg>
      </pc:sldChg>
      <pc:sldChg chg="addSp delSp modSp mod setBg">
        <pc:chgData name="Abdul Mannan" userId="a5e647a2-6676-455f-88e8-0f82185f7a8a" providerId="ADAL" clId="{5483C800-1182-174C-A6B6-0EAA44704051}" dt="2021-05-19T16:54:09.205" v="58"/>
        <pc:sldMkLst>
          <pc:docMk/>
          <pc:sldMk cId="1542392864" sldId="259"/>
        </pc:sldMkLst>
        <pc:picChg chg="add mod">
          <ac:chgData name="Abdul Mannan" userId="a5e647a2-6676-455f-88e8-0f82185f7a8a" providerId="ADAL" clId="{5483C800-1182-174C-A6B6-0EAA44704051}" dt="2021-05-19T16:49:07.744" v="22" actId="14100"/>
          <ac:picMkLst>
            <pc:docMk/>
            <pc:sldMk cId="1542392864" sldId="259"/>
            <ac:picMk id="5" creationId="{7EC700D6-5100-584C-973B-32AD6F367334}"/>
          </ac:picMkLst>
        </pc:picChg>
        <pc:picChg chg="add del">
          <ac:chgData name="Abdul Mannan" userId="a5e647a2-6676-455f-88e8-0f82185f7a8a" providerId="ADAL" clId="{5483C800-1182-174C-A6B6-0EAA44704051}" dt="2021-05-19T16:48:48.642" v="17" actId="571"/>
          <ac:picMkLst>
            <pc:docMk/>
            <pc:sldMk cId="1542392864" sldId="259"/>
            <ac:picMk id="6" creationId="{E0C77FD5-509F-EB4B-B037-BCC55447F6FA}"/>
          </ac:picMkLst>
        </pc:picChg>
        <pc:picChg chg="add del">
          <ac:chgData name="Abdul Mannan" userId="a5e647a2-6676-455f-88e8-0f82185f7a8a" providerId="ADAL" clId="{5483C800-1182-174C-A6B6-0EAA44704051}" dt="2021-05-19T16:48:47.632" v="16" actId="571"/>
          <ac:picMkLst>
            <pc:docMk/>
            <pc:sldMk cId="1542392864" sldId="259"/>
            <ac:picMk id="7" creationId="{56CB1B68-BB74-2242-BDBF-C268B363E13D}"/>
          </ac:picMkLst>
        </pc:picChg>
        <pc:picChg chg="mod">
          <ac:chgData name="Abdul Mannan" userId="a5e647a2-6676-455f-88e8-0f82185f7a8a" providerId="ADAL" clId="{5483C800-1182-174C-A6B6-0EAA44704051}" dt="2021-05-19T16:48:53.799" v="18" actId="1076"/>
          <ac:picMkLst>
            <pc:docMk/>
            <pc:sldMk cId="1542392864" sldId="259"/>
            <ac:picMk id="1026" creationId="{98AC23C8-14BF-4478-B249-5B4FA2D33B2A}"/>
          </ac:picMkLst>
        </pc:picChg>
        <pc:picChg chg="mod">
          <ac:chgData name="Abdul Mannan" userId="a5e647a2-6676-455f-88e8-0f82185f7a8a" providerId="ADAL" clId="{5483C800-1182-174C-A6B6-0EAA44704051}" dt="2021-05-19T16:48:57.596" v="19" actId="1076"/>
          <ac:picMkLst>
            <pc:docMk/>
            <pc:sldMk cId="1542392864" sldId="259"/>
            <ac:picMk id="1028" creationId="{11C59C60-9476-48FF-B6F6-172D6688C7EE}"/>
          </ac:picMkLst>
        </pc:picChg>
      </pc:sldChg>
      <pc:sldChg chg="addSp modSp mod setBg">
        <pc:chgData name="Abdul Mannan" userId="a5e647a2-6676-455f-88e8-0f82185f7a8a" providerId="ADAL" clId="{5483C800-1182-174C-A6B6-0EAA44704051}" dt="2021-05-19T16:54:20.507" v="59"/>
        <pc:sldMkLst>
          <pc:docMk/>
          <pc:sldMk cId="4074569968" sldId="260"/>
        </pc:sldMkLst>
        <pc:spChg chg="mod">
          <ac:chgData name="Abdul Mannan" userId="a5e647a2-6676-455f-88e8-0f82185f7a8a" providerId="ADAL" clId="{5483C800-1182-174C-A6B6-0EAA44704051}" dt="2021-05-19T16:50:46.776" v="38" actId="14100"/>
          <ac:spMkLst>
            <pc:docMk/>
            <pc:sldMk cId="4074569968" sldId="260"/>
            <ac:spMk id="5" creationId="{065FB037-FE78-43E4-B2F8-2640A3BC0126}"/>
          </ac:spMkLst>
        </pc:spChg>
        <pc:picChg chg="add mod">
          <ac:chgData name="Abdul Mannan" userId="a5e647a2-6676-455f-88e8-0f82185f7a8a" providerId="ADAL" clId="{5483C800-1182-174C-A6B6-0EAA44704051}" dt="2021-05-19T16:50:16.326" v="35" actId="1076"/>
          <ac:picMkLst>
            <pc:docMk/>
            <pc:sldMk cId="4074569968" sldId="260"/>
            <ac:picMk id="3" creationId="{30156895-228A-4146-B3E4-E8638CB9B5D0}"/>
          </ac:picMkLst>
        </pc:picChg>
        <pc:picChg chg="mod">
          <ac:chgData name="Abdul Mannan" userId="a5e647a2-6676-455f-88e8-0f82185f7a8a" providerId="ADAL" clId="{5483C800-1182-174C-A6B6-0EAA44704051}" dt="2021-05-19T16:49:53.016" v="31" actId="14100"/>
          <ac:picMkLst>
            <pc:docMk/>
            <pc:sldMk cId="4074569968" sldId="260"/>
            <ac:picMk id="1026" creationId="{1044D386-077B-42E7-9516-3B1DF72CC948}"/>
          </ac:picMkLst>
        </pc:picChg>
        <pc:picChg chg="mod">
          <ac:chgData name="Abdul Mannan" userId="a5e647a2-6676-455f-88e8-0f82185f7a8a" providerId="ADAL" clId="{5483C800-1182-174C-A6B6-0EAA44704051}" dt="2021-05-19T16:50:20.307" v="36" actId="1076"/>
          <ac:picMkLst>
            <pc:docMk/>
            <pc:sldMk cId="4074569968" sldId="260"/>
            <ac:picMk id="2050" creationId="{67CDC933-CA2E-4482-9E03-02633BE12C8E}"/>
          </ac:picMkLst>
        </pc:picChg>
      </pc:sldChg>
      <pc:sldChg chg="addSp modSp mod setBg">
        <pc:chgData name="Abdul Mannan" userId="a5e647a2-6676-455f-88e8-0f82185f7a8a" providerId="ADAL" clId="{5483C800-1182-174C-A6B6-0EAA44704051}" dt="2021-05-19T16:53:29.198" v="57"/>
        <pc:sldMkLst>
          <pc:docMk/>
          <pc:sldMk cId="4135975118" sldId="261"/>
        </pc:sldMkLst>
        <pc:spChg chg="mod">
          <ac:chgData name="Abdul Mannan" userId="a5e647a2-6676-455f-88e8-0f82185f7a8a" providerId="ADAL" clId="{5483C800-1182-174C-A6B6-0EAA44704051}" dt="2021-05-19T16:51:36.524" v="46" actId="1076"/>
          <ac:spMkLst>
            <pc:docMk/>
            <pc:sldMk cId="4135975118" sldId="261"/>
            <ac:spMk id="2" creationId="{5B01755C-451F-4C6B-8076-4E4185F8AFB2}"/>
          </ac:spMkLst>
        </pc:spChg>
        <pc:spChg chg="mod">
          <ac:chgData name="Abdul Mannan" userId="a5e647a2-6676-455f-88e8-0f82185f7a8a" providerId="ADAL" clId="{5483C800-1182-174C-A6B6-0EAA44704051}" dt="2021-05-19T16:52:37.146" v="56" actId="1076"/>
          <ac:spMkLst>
            <pc:docMk/>
            <pc:sldMk cId="4135975118" sldId="261"/>
            <ac:spMk id="4" creationId="{2DD09930-6EEE-417F-98CE-61F101EA0AEA}"/>
          </ac:spMkLst>
        </pc:spChg>
        <pc:picChg chg="add mod">
          <ac:chgData name="Abdul Mannan" userId="a5e647a2-6676-455f-88e8-0f82185f7a8a" providerId="ADAL" clId="{5483C800-1182-174C-A6B6-0EAA44704051}" dt="2021-05-19T16:51:25.625" v="44" actId="1076"/>
          <ac:picMkLst>
            <pc:docMk/>
            <pc:sldMk cId="4135975118" sldId="261"/>
            <ac:picMk id="3" creationId="{EF815205-A4D3-2544-AC39-3D78183D3902}"/>
          </ac:picMkLst>
        </pc:picChg>
      </pc:sldChg>
      <pc:sldChg chg="addSp delSp modSp mod setBg">
        <pc:chgData name="Abdul Mannan" userId="a5e647a2-6676-455f-88e8-0f82185f7a8a" providerId="ADAL" clId="{5483C800-1182-174C-A6B6-0EAA44704051}" dt="2021-05-19T16:55:57.071" v="75" actId="1076"/>
        <pc:sldMkLst>
          <pc:docMk/>
          <pc:sldMk cId="2120380376" sldId="262"/>
        </pc:sldMkLst>
        <pc:picChg chg="add del mod">
          <ac:chgData name="Abdul Mannan" userId="a5e647a2-6676-455f-88e8-0f82185f7a8a" providerId="ADAL" clId="{5483C800-1182-174C-A6B6-0EAA44704051}" dt="2021-05-19T16:54:54.990" v="65" actId="478"/>
          <ac:picMkLst>
            <pc:docMk/>
            <pc:sldMk cId="2120380376" sldId="262"/>
            <ac:picMk id="4" creationId="{EE6D4816-AB09-B54D-9CFC-17A0054AB86A}"/>
          </ac:picMkLst>
        </pc:picChg>
        <pc:picChg chg="add del mod">
          <ac:chgData name="Abdul Mannan" userId="a5e647a2-6676-455f-88e8-0f82185f7a8a" providerId="ADAL" clId="{5483C800-1182-174C-A6B6-0EAA44704051}" dt="2021-05-19T16:54:58.152" v="66" actId="478"/>
          <ac:picMkLst>
            <pc:docMk/>
            <pc:sldMk cId="2120380376" sldId="262"/>
            <ac:picMk id="6" creationId="{F547365D-BE95-6145-A06C-C39727305602}"/>
          </ac:picMkLst>
        </pc:picChg>
        <pc:picChg chg="add mod">
          <ac:chgData name="Abdul Mannan" userId="a5e647a2-6676-455f-88e8-0f82185f7a8a" providerId="ADAL" clId="{5483C800-1182-174C-A6B6-0EAA44704051}" dt="2021-05-19T16:55:28.278" v="71" actId="1076"/>
          <ac:picMkLst>
            <pc:docMk/>
            <pc:sldMk cId="2120380376" sldId="262"/>
            <ac:picMk id="9" creationId="{FF6AC483-5B70-F945-8E86-453CBB2B0E00}"/>
          </ac:picMkLst>
        </pc:picChg>
        <pc:picChg chg="mod">
          <ac:chgData name="Abdul Mannan" userId="a5e647a2-6676-455f-88e8-0f82185f7a8a" providerId="ADAL" clId="{5483C800-1182-174C-A6B6-0EAA44704051}" dt="2021-05-19T16:55:57.071" v="75" actId="1076"/>
          <ac:picMkLst>
            <pc:docMk/>
            <pc:sldMk cId="2120380376" sldId="262"/>
            <ac:picMk id="4098" creationId="{2D7476BF-E159-4319-9205-12B58B72CA04}"/>
          </ac:picMkLst>
        </pc:picChg>
      </pc:sldChg>
      <pc:sldChg chg="addSp modSp mod setBg">
        <pc:chgData name="Abdul Mannan" userId="a5e647a2-6676-455f-88e8-0f82185f7a8a" providerId="ADAL" clId="{5483C800-1182-174C-A6B6-0EAA44704051}" dt="2021-05-19T17:00:48.206" v="111"/>
        <pc:sldMkLst>
          <pc:docMk/>
          <pc:sldMk cId="1368136449" sldId="263"/>
        </pc:sldMkLst>
        <pc:spChg chg="mod">
          <ac:chgData name="Abdul Mannan" userId="a5e647a2-6676-455f-88e8-0f82185f7a8a" providerId="ADAL" clId="{5483C800-1182-174C-A6B6-0EAA44704051}" dt="2021-05-19T16:59:48.004" v="104" actId="1076"/>
          <ac:spMkLst>
            <pc:docMk/>
            <pc:sldMk cId="1368136449" sldId="263"/>
            <ac:spMk id="2" creationId="{4C76C53D-C0F6-4E12-A3AD-8DF41346B3C0}"/>
          </ac:spMkLst>
        </pc:spChg>
        <pc:spChg chg="mod">
          <ac:chgData name="Abdul Mannan" userId="a5e647a2-6676-455f-88e8-0f82185f7a8a" providerId="ADAL" clId="{5483C800-1182-174C-A6B6-0EAA44704051}" dt="2021-05-19T16:59:13.742" v="93" actId="1076"/>
          <ac:spMkLst>
            <pc:docMk/>
            <pc:sldMk cId="1368136449" sldId="263"/>
            <ac:spMk id="3" creationId="{E82DD824-DB16-4D61-B69D-BA7F21A4FB8F}"/>
          </ac:spMkLst>
        </pc:spChg>
        <pc:spChg chg="mod">
          <ac:chgData name="Abdul Mannan" userId="a5e647a2-6676-455f-88e8-0f82185f7a8a" providerId="ADAL" clId="{5483C800-1182-174C-A6B6-0EAA44704051}" dt="2021-05-19T16:59:11.178" v="92" actId="1076"/>
          <ac:spMkLst>
            <pc:docMk/>
            <pc:sldMk cId="1368136449" sldId="263"/>
            <ac:spMk id="5" creationId="{6B93E452-EC24-4061-9EE2-3251B8208F92}"/>
          </ac:spMkLst>
        </pc:spChg>
        <pc:spChg chg="mod">
          <ac:chgData name="Abdul Mannan" userId="a5e647a2-6676-455f-88e8-0f82185f7a8a" providerId="ADAL" clId="{5483C800-1182-174C-A6B6-0EAA44704051}" dt="2021-05-19T16:59:25.159" v="97" actId="1076"/>
          <ac:spMkLst>
            <pc:docMk/>
            <pc:sldMk cId="1368136449" sldId="263"/>
            <ac:spMk id="6" creationId="{5F700320-3527-477E-8E45-50B85000BCAA}"/>
          </ac:spMkLst>
        </pc:spChg>
        <pc:picChg chg="mod">
          <ac:chgData name="Abdul Mannan" userId="a5e647a2-6676-455f-88e8-0f82185f7a8a" providerId="ADAL" clId="{5483C800-1182-174C-A6B6-0EAA44704051}" dt="2021-05-19T16:59:40.758" v="102" actId="1076"/>
          <ac:picMkLst>
            <pc:docMk/>
            <pc:sldMk cId="1368136449" sldId="263"/>
            <ac:picMk id="4" creationId="{B37CA0BE-ABFB-470B-9498-925684F2C611}"/>
          </ac:picMkLst>
        </pc:picChg>
        <pc:picChg chg="add mod">
          <ac:chgData name="Abdul Mannan" userId="a5e647a2-6676-455f-88e8-0f82185f7a8a" providerId="ADAL" clId="{5483C800-1182-174C-A6B6-0EAA44704051}" dt="2021-05-19T16:59:56.631" v="105" actId="1076"/>
          <ac:picMkLst>
            <pc:docMk/>
            <pc:sldMk cId="1368136449" sldId="263"/>
            <ac:picMk id="8" creationId="{BEC02B3F-F41F-F944-843B-4460EDCE55C1}"/>
          </ac:picMkLst>
        </pc:picChg>
        <pc:picChg chg="mod">
          <ac:chgData name="Abdul Mannan" userId="a5e647a2-6676-455f-88e8-0f82185f7a8a" providerId="ADAL" clId="{5483C800-1182-174C-A6B6-0EAA44704051}" dt="2021-05-19T16:59:33.571" v="100" actId="1076"/>
          <ac:picMkLst>
            <pc:docMk/>
            <pc:sldMk cId="1368136449" sldId="263"/>
            <ac:picMk id="1026" creationId="{8C07020C-CBE4-4013-954D-774508F29AC8}"/>
          </ac:picMkLst>
        </pc:picChg>
        <pc:picChg chg="mod">
          <ac:chgData name="Abdul Mannan" userId="a5e647a2-6676-455f-88e8-0f82185f7a8a" providerId="ADAL" clId="{5483C800-1182-174C-A6B6-0EAA44704051}" dt="2021-05-19T16:59:17.050" v="94" actId="1076"/>
          <ac:picMkLst>
            <pc:docMk/>
            <pc:sldMk cId="1368136449" sldId="263"/>
            <ac:picMk id="5126" creationId="{26CDBFFE-E71C-450D-A170-688A4E0EC62C}"/>
          </ac:picMkLst>
        </pc:picChg>
      </pc:sldChg>
      <pc:sldChg chg="addSp modSp">
        <pc:chgData name="Abdul Mannan" userId="a5e647a2-6676-455f-88e8-0f82185f7a8a" providerId="ADAL" clId="{5483C800-1182-174C-A6B6-0EAA44704051}" dt="2021-05-19T17:01:45.845" v="120" actId="1076"/>
        <pc:sldMkLst>
          <pc:docMk/>
          <pc:sldMk cId="2522999093" sldId="264"/>
        </pc:sldMkLst>
        <pc:spChg chg="mod">
          <ac:chgData name="Abdul Mannan" userId="a5e647a2-6676-455f-88e8-0f82185f7a8a" providerId="ADAL" clId="{5483C800-1182-174C-A6B6-0EAA44704051}" dt="2021-05-19T17:00:59.508" v="112" actId="1076"/>
          <ac:spMkLst>
            <pc:docMk/>
            <pc:sldMk cId="2522999093" sldId="264"/>
            <ac:spMk id="2" creationId="{86648B39-5B64-402B-AFBE-7E34A7FDDAA2}"/>
          </ac:spMkLst>
        </pc:spChg>
        <pc:picChg chg="add mod">
          <ac:chgData name="Abdul Mannan" userId="a5e647a2-6676-455f-88e8-0f82185f7a8a" providerId="ADAL" clId="{5483C800-1182-174C-A6B6-0EAA44704051}" dt="2021-05-19T17:01:45.845" v="120" actId="1076"/>
          <ac:picMkLst>
            <pc:docMk/>
            <pc:sldMk cId="2522999093" sldId="264"/>
            <ac:picMk id="5" creationId="{F57A0C89-B30D-2A46-AE97-706A77B8BB57}"/>
          </ac:picMkLst>
        </pc:picChg>
        <pc:picChg chg="mod">
          <ac:chgData name="Abdul Mannan" userId="a5e647a2-6676-455f-88e8-0f82185f7a8a" providerId="ADAL" clId="{5483C800-1182-174C-A6B6-0EAA44704051}" dt="2021-05-19T17:01:09.551" v="113" actId="14100"/>
          <ac:picMkLst>
            <pc:docMk/>
            <pc:sldMk cId="2522999093" sldId="264"/>
            <ac:picMk id="1028" creationId="{9CBACF4E-666C-4D86-8E16-60566FC28CAB}"/>
          </ac:picMkLst>
        </pc:picChg>
      </pc:sldChg>
      <pc:sldChg chg="addSp modSp">
        <pc:chgData name="Abdul Mannan" userId="a5e647a2-6676-455f-88e8-0f82185f7a8a" providerId="ADAL" clId="{5483C800-1182-174C-A6B6-0EAA44704051}" dt="2021-05-19T17:02:02.767" v="123" actId="1076"/>
        <pc:sldMkLst>
          <pc:docMk/>
          <pc:sldMk cId="4165430330" sldId="265"/>
        </pc:sldMkLst>
        <pc:picChg chg="add mod">
          <ac:chgData name="Abdul Mannan" userId="a5e647a2-6676-455f-88e8-0f82185f7a8a" providerId="ADAL" clId="{5483C800-1182-174C-A6B6-0EAA44704051}" dt="2021-05-19T17:02:02.767" v="123" actId="1076"/>
          <ac:picMkLst>
            <pc:docMk/>
            <pc:sldMk cId="4165430330" sldId="265"/>
            <ac:picMk id="6" creationId="{E96B7DB3-69F5-884D-BC6F-E07DA68FC8F5}"/>
          </ac:picMkLst>
        </pc:picChg>
      </pc:sldChg>
      <pc:sldChg chg="modSp">
        <pc:chgData name="Abdul Mannan" userId="a5e647a2-6676-455f-88e8-0f82185f7a8a" providerId="ADAL" clId="{5483C800-1182-174C-A6B6-0EAA44704051}" dt="2021-05-19T17:02:21.744" v="124" actId="1076"/>
        <pc:sldMkLst>
          <pc:docMk/>
          <pc:sldMk cId="735643976" sldId="266"/>
        </pc:sldMkLst>
        <pc:spChg chg="mod">
          <ac:chgData name="Abdul Mannan" userId="a5e647a2-6676-455f-88e8-0f82185f7a8a" providerId="ADAL" clId="{5483C800-1182-174C-A6B6-0EAA44704051}" dt="2021-05-19T17:02:21.744" v="124" actId="1076"/>
          <ac:spMkLst>
            <pc:docMk/>
            <pc:sldMk cId="735643976" sldId="266"/>
            <ac:spMk id="4" creationId="{B8BDC3D1-F3AA-4BD3-AEA3-C664B276C1FE}"/>
          </ac:spMkLst>
        </pc:spChg>
      </pc:sldChg>
    </pc:docChg>
  </pc:docChgLst>
  <pc:docChgLst>
    <pc:chgData name="Saif Mannan" userId="63b6281ad718cc56" providerId="LiveId" clId="{CE2EBA41-BB46-4990-857A-07A45BC26661}"/>
    <pc:docChg chg="undo custSel addSld delSld modSld">
      <pc:chgData name="Saif Mannan" userId="63b6281ad718cc56" providerId="LiveId" clId="{CE2EBA41-BB46-4990-857A-07A45BC26661}" dt="2021-05-15T15:51:35.564" v="3029" actId="207"/>
      <pc:docMkLst>
        <pc:docMk/>
      </pc:docMkLst>
      <pc:sldChg chg="addSp delSp modSp mod setBg delDesignElem">
        <pc:chgData name="Saif Mannan" userId="63b6281ad718cc56" providerId="LiveId" clId="{CE2EBA41-BB46-4990-857A-07A45BC26661}" dt="2021-05-15T15:34:14.633" v="2667" actId="313"/>
        <pc:sldMkLst>
          <pc:docMk/>
          <pc:sldMk cId="3137573331" sldId="256"/>
        </pc:sldMkLst>
        <pc:spChg chg="mod">
          <ac:chgData name="Saif Mannan" userId="63b6281ad718cc56" providerId="LiveId" clId="{CE2EBA41-BB46-4990-857A-07A45BC26661}" dt="2021-05-15T15:34:14.633" v="2667" actId="313"/>
          <ac:spMkLst>
            <pc:docMk/>
            <pc:sldMk cId="3137573331" sldId="256"/>
            <ac:spMk id="2" creationId="{8128FBCE-1ED9-49BC-A0CC-C97FA2DDEF97}"/>
          </ac:spMkLst>
        </pc:spChg>
        <pc:spChg chg="add mod">
          <ac:chgData name="Saif Mannan" userId="63b6281ad718cc56" providerId="LiveId" clId="{CE2EBA41-BB46-4990-857A-07A45BC26661}" dt="2021-05-15T15:18:08.413" v="2546" actId="1076"/>
          <ac:spMkLst>
            <pc:docMk/>
            <pc:sldMk cId="3137573331" sldId="256"/>
            <ac:spMk id="3" creationId="{94240CC7-A6A2-4E29-94E2-FD410091DEFD}"/>
          </ac:spMkLst>
        </pc:spChg>
        <pc:spChg chg="add mod ord">
          <ac:chgData name="Saif Mannan" userId="63b6281ad718cc56" providerId="LiveId" clId="{CE2EBA41-BB46-4990-857A-07A45BC26661}" dt="2021-05-15T15:32:13.645" v="2578" actId="14100"/>
          <ac:spMkLst>
            <pc:docMk/>
            <pc:sldMk cId="3137573331" sldId="256"/>
            <ac:spMk id="4" creationId="{C4387DC6-F1B1-4F75-9703-1D77C7A73E72}"/>
          </ac:spMkLst>
        </pc:spChg>
        <pc:spChg chg="add mod ord">
          <ac:chgData name="Saif Mannan" userId="63b6281ad718cc56" providerId="LiveId" clId="{CE2EBA41-BB46-4990-857A-07A45BC26661}" dt="2021-05-15T15:33:12.094" v="2639" actId="14100"/>
          <ac:spMkLst>
            <pc:docMk/>
            <pc:sldMk cId="3137573331" sldId="256"/>
            <ac:spMk id="5" creationId="{4275C12B-B0D6-4C8C-811A-5FE62FC3E58B}"/>
          </ac:spMkLst>
        </pc:spChg>
        <pc:spChg chg="add mod">
          <ac:chgData name="Saif Mannan" userId="63b6281ad718cc56" providerId="LiveId" clId="{CE2EBA41-BB46-4990-857A-07A45BC26661}" dt="2021-05-15T15:33:03.031" v="2637" actId="1076"/>
          <ac:spMkLst>
            <pc:docMk/>
            <pc:sldMk cId="3137573331" sldId="256"/>
            <ac:spMk id="6" creationId="{872BAB7E-CB2B-4AE1-9B98-031BFBCD9298}"/>
          </ac:spMkLst>
        </pc:spChg>
        <pc:spChg chg="add del mod">
          <ac:chgData name="Saif Mannan" userId="63b6281ad718cc56" providerId="LiveId" clId="{CE2EBA41-BB46-4990-857A-07A45BC26661}" dt="2021-05-15T15:21:17.111" v="2570" actId="767"/>
          <ac:spMkLst>
            <pc:docMk/>
            <pc:sldMk cId="3137573331" sldId="256"/>
            <ac:spMk id="6" creationId="{A4FFE8C1-165A-4F32-BA17-252220CA0E17}"/>
          </ac:spMkLst>
        </pc:spChg>
        <pc:spChg chg="add mod ord">
          <ac:chgData name="Saif Mannan" userId="63b6281ad718cc56" providerId="LiveId" clId="{CE2EBA41-BB46-4990-857A-07A45BC26661}" dt="2021-05-15T15:33:17.234" v="2640" actId="14100"/>
          <ac:spMkLst>
            <pc:docMk/>
            <pc:sldMk cId="3137573331" sldId="256"/>
            <ac:spMk id="7" creationId="{75B5A1B2-3DF3-47CE-BCF4-A82B3720DE0F}"/>
          </ac:spMkLst>
        </pc:spChg>
        <pc:spChg chg="del">
          <ac:chgData name="Saif Mannan" userId="63b6281ad718cc56" providerId="LiveId" clId="{CE2EBA41-BB46-4990-857A-07A45BC26661}" dt="2021-05-15T14:19:55.818" v="1843"/>
          <ac:spMkLst>
            <pc:docMk/>
            <pc:sldMk cId="3137573331" sldId="256"/>
            <ac:spMk id="77" creationId="{8258443E-B333-44F4-8D49-1EAB1C1A4613}"/>
          </ac:spMkLst>
        </pc:spChg>
        <pc:spChg chg="del">
          <ac:chgData name="Saif Mannan" userId="63b6281ad718cc56" providerId="LiveId" clId="{CE2EBA41-BB46-4990-857A-07A45BC26661}" dt="2021-05-15T14:19:55.818" v="1843"/>
          <ac:spMkLst>
            <pc:docMk/>
            <pc:sldMk cId="3137573331" sldId="256"/>
            <ac:spMk id="86" creationId="{4FB204DF-284E-45F6-A017-79A4DF57BCCB}"/>
          </ac:spMkLst>
        </pc:spChg>
        <pc:spChg chg="del">
          <ac:chgData name="Saif Mannan" userId="63b6281ad718cc56" providerId="LiveId" clId="{CE2EBA41-BB46-4990-857A-07A45BC26661}" dt="2021-05-15T14:19:55.818" v="1843"/>
          <ac:spMkLst>
            <pc:docMk/>
            <pc:sldMk cId="3137573331" sldId="256"/>
            <ac:spMk id="88" creationId="{EB8560A9-B281-46EB-A304-1E4A5A00D6A9}"/>
          </ac:spMkLst>
        </pc:spChg>
        <pc:spChg chg="del">
          <ac:chgData name="Saif Mannan" userId="63b6281ad718cc56" providerId="LiveId" clId="{CE2EBA41-BB46-4990-857A-07A45BC26661}" dt="2021-05-15T14:19:55.818" v="1843"/>
          <ac:spMkLst>
            <pc:docMk/>
            <pc:sldMk cId="3137573331" sldId="256"/>
            <ac:spMk id="90" creationId="{4D1A5E71-B6B6-486A-8CDC-C7ABD9B903F6}"/>
          </ac:spMkLst>
        </pc:spChg>
        <pc:spChg chg="del">
          <ac:chgData name="Saif Mannan" userId="63b6281ad718cc56" providerId="LiveId" clId="{CE2EBA41-BB46-4990-857A-07A45BC26661}" dt="2021-05-15T14:19:55.818" v="1843"/>
          <ac:spMkLst>
            <pc:docMk/>
            <pc:sldMk cId="3137573331" sldId="256"/>
            <ac:spMk id="92" creationId="{667882DD-56E8-460E-99D5-86E71982D5AB}"/>
          </ac:spMkLst>
        </pc:spChg>
        <pc:spChg chg="del">
          <ac:chgData name="Saif Mannan" userId="63b6281ad718cc56" providerId="LiveId" clId="{CE2EBA41-BB46-4990-857A-07A45BC26661}" dt="2021-05-15T14:19:55.818" v="1843"/>
          <ac:spMkLst>
            <pc:docMk/>
            <pc:sldMk cId="3137573331" sldId="256"/>
            <ac:spMk id="1028" creationId="{8B646C36-EEEC-4D52-8E8E-206F4CD8A3DA}"/>
          </ac:spMkLst>
        </pc:spChg>
        <pc:grpChg chg="del">
          <ac:chgData name="Saif Mannan" userId="63b6281ad718cc56" providerId="LiveId" clId="{CE2EBA41-BB46-4990-857A-07A45BC26661}" dt="2021-05-15T14:19:55.818" v="1843"/>
          <ac:grpSpMkLst>
            <pc:docMk/>
            <pc:sldMk cId="3137573331" sldId="256"/>
            <ac:grpSpMk id="79" creationId="{FB9739EB-7F66-433D-841F-AB3CD18700B7}"/>
          </ac:grpSpMkLst>
        </pc:grpChg>
        <pc:grpChg chg="del">
          <ac:chgData name="Saif Mannan" userId="63b6281ad718cc56" providerId="LiveId" clId="{CE2EBA41-BB46-4990-857A-07A45BC26661}" dt="2021-05-15T14:19:55.818" v="1843"/>
          <ac:grpSpMkLst>
            <pc:docMk/>
            <pc:sldMk cId="3137573331" sldId="256"/>
            <ac:grpSpMk id="1029" creationId="{B2EBBF56-923D-48A7-9F8F-86E33CFA3EF9}"/>
          </ac:grpSpMkLst>
        </pc:grpChg>
        <pc:picChg chg="del mod">
          <ac:chgData name="Saif Mannan" userId="63b6281ad718cc56" providerId="LiveId" clId="{CE2EBA41-BB46-4990-857A-07A45BC26661}" dt="2021-05-15T15:16:11" v="2515" actId="21"/>
          <ac:picMkLst>
            <pc:docMk/>
            <pc:sldMk cId="3137573331" sldId="256"/>
            <ac:picMk id="1026" creationId="{9BBB7725-8517-40F9-9F15-BA032461D167}"/>
          </ac:picMkLst>
        </pc:picChg>
        <pc:picChg chg="add mod">
          <ac:chgData name="Saif Mannan" userId="63b6281ad718cc56" providerId="LiveId" clId="{CE2EBA41-BB46-4990-857A-07A45BC26661}" dt="2021-05-15T15:33:42.170" v="2651" actId="1076"/>
          <ac:picMkLst>
            <pc:docMk/>
            <pc:sldMk cId="3137573331" sldId="256"/>
            <ac:picMk id="2050" creationId="{C44A13BD-3EEB-4CE6-83A7-3FDAACC3D793}"/>
          </ac:picMkLst>
        </pc:picChg>
      </pc:sldChg>
      <pc:sldChg chg="addSp delSp modSp mod setBg">
        <pc:chgData name="Saif Mannan" userId="63b6281ad718cc56" providerId="LiveId" clId="{CE2EBA41-BB46-4990-857A-07A45BC26661}" dt="2021-05-15T15:42:54.779" v="2785" actId="1076"/>
        <pc:sldMkLst>
          <pc:docMk/>
          <pc:sldMk cId="418556952" sldId="257"/>
        </pc:sldMkLst>
        <pc:spChg chg="mod">
          <ac:chgData name="Saif Mannan" userId="63b6281ad718cc56" providerId="LiveId" clId="{CE2EBA41-BB46-4990-857A-07A45BC26661}" dt="2021-05-15T15:41:47.025" v="2742" actId="1076"/>
          <ac:spMkLst>
            <pc:docMk/>
            <pc:sldMk cId="418556952" sldId="257"/>
            <ac:spMk id="2" creationId="{0B7ED61E-C847-43BE-A591-E79CBE42252C}"/>
          </ac:spMkLst>
        </pc:spChg>
        <pc:spChg chg="del">
          <ac:chgData name="Saif Mannan" userId="63b6281ad718cc56" providerId="LiveId" clId="{CE2EBA41-BB46-4990-857A-07A45BC26661}" dt="2021-05-15T12:26:29.664" v="1" actId="21"/>
          <ac:spMkLst>
            <pc:docMk/>
            <pc:sldMk cId="418556952" sldId="257"/>
            <ac:spMk id="3" creationId="{A9217701-0D4B-4186-9E55-E96AE5B08C70}"/>
          </ac:spMkLst>
        </pc:spChg>
        <pc:spChg chg="add mod">
          <ac:chgData name="Saif Mannan" userId="63b6281ad718cc56" providerId="LiveId" clId="{CE2EBA41-BB46-4990-857A-07A45BC26661}" dt="2021-05-15T15:42:30.724" v="2778" actId="1076"/>
          <ac:spMkLst>
            <pc:docMk/>
            <pc:sldMk cId="418556952" sldId="257"/>
            <ac:spMk id="3" creationId="{E783D47C-D057-4E00-AB7F-B9823398A0A6}"/>
          </ac:spMkLst>
        </pc:spChg>
        <pc:spChg chg="add mod">
          <ac:chgData name="Saif Mannan" userId="63b6281ad718cc56" providerId="LiveId" clId="{CE2EBA41-BB46-4990-857A-07A45BC26661}" dt="2021-05-15T14:20:18.695" v="1848" actId="1076"/>
          <ac:spMkLst>
            <pc:docMk/>
            <pc:sldMk cId="418556952" sldId="257"/>
            <ac:spMk id="4" creationId="{0A5334D6-DC45-4CDD-B5EF-470F266C020E}"/>
          </ac:spMkLst>
        </pc:spChg>
        <pc:picChg chg="add del mod">
          <ac:chgData name="Saif Mannan" userId="63b6281ad718cc56" providerId="LiveId" clId="{CE2EBA41-BB46-4990-857A-07A45BC26661}" dt="2021-05-15T12:27:26.384" v="8" actId="21"/>
          <ac:picMkLst>
            <pc:docMk/>
            <pc:sldMk cId="418556952" sldId="257"/>
            <ac:picMk id="2050" creationId="{4685BA2C-7958-4DF4-8688-C9F5C6FF1182}"/>
          </ac:picMkLst>
        </pc:picChg>
        <pc:picChg chg="add mod">
          <ac:chgData name="Saif Mannan" userId="63b6281ad718cc56" providerId="LiveId" clId="{CE2EBA41-BB46-4990-857A-07A45BC26661}" dt="2021-05-15T15:42:42.615" v="2781" actId="14100"/>
          <ac:picMkLst>
            <pc:docMk/>
            <pc:sldMk cId="418556952" sldId="257"/>
            <ac:picMk id="2052" creationId="{60AE7B43-EFB7-4DE2-B0F3-04CFD6E67D37}"/>
          </ac:picMkLst>
        </pc:picChg>
        <pc:picChg chg="add del mod">
          <ac:chgData name="Saif Mannan" userId="63b6281ad718cc56" providerId="LiveId" clId="{CE2EBA41-BB46-4990-857A-07A45BC26661}" dt="2021-05-15T15:40:02.946" v="2732"/>
          <ac:picMkLst>
            <pc:docMk/>
            <pc:sldMk cId="418556952" sldId="257"/>
            <ac:picMk id="3074" creationId="{F31FDED9-0BC2-4C5F-9245-C51E20B49A6F}"/>
          </ac:picMkLst>
        </pc:picChg>
        <pc:picChg chg="add mod">
          <ac:chgData name="Saif Mannan" userId="63b6281ad718cc56" providerId="LiveId" clId="{CE2EBA41-BB46-4990-857A-07A45BC26661}" dt="2021-05-15T15:42:54.779" v="2785" actId="1076"/>
          <ac:picMkLst>
            <pc:docMk/>
            <pc:sldMk cId="418556952" sldId="257"/>
            <ac:picMk id="3076" creationId="{D84D9D66-ABE9-4C98-BC50-D9AA26181FDC}"/>
          </ac:picMkLst>
        </pc:picChg>
      </pc:sldChg>
      <pc:sldChg chg="new del">
        <pc:chgData name="Saif Mannan" userId="63b6281ad718cc56" providerId="LiveId" clId="{CE2EBA41-BB46-4990-857A-07A45BC26661}" dt="2021-05-15T12:51:18.533" v="362" actId="2696"/>
        <pc:sldMkLst>
          <pc:docMk/>
          <pc:sldMk cId="3654588453" sldId="258"/>
        </pc:sldMkLst>
      </pc:sldChg>
      <pc:sldChg chg="addSp modSp new mod">
        <pc:chgData name="Saif Mannan" userId="63b6281ad718cc56" providerId="LiveId" clId="{CE2EBA41-BB46-4990-857A-07A45BC26661}" dt="2021-05-15T15:43:29.054" v="2787" actId="113"/>
        <pc:sldMkLst>
          <pc:docMk/>
          <pc:sldMk cId="1542392864" sldId="259"/>
        </pc:sldMkLst>
        <pc:spChg chg="add mod">
          <ac:chgData name="Saif Mannan" userId="63b6281ad718cc56" providerId="LiveId" clId="{CE2EBA41-BB46-4990-857A-07A45BC26661}" dt="2021-05-15T15:43:29.054" v="2787" actId="113"/>
          <ac:spMkLst>
            <pc:docMk/>
            <pc:sldMk cId="1542392864" sldId="259"/>
            <ac:spMk id="2" creationId="{6FA20924-83F2-46E4-A81E-36B3301D4F6C}"/>
          </ac:spMkLst>
        </pc:spChg>
        <pc:spChg chg="add mod">
          <ac:chgData name="Saif Mannan" userId="63b6281ad718cc56" providerId="LiveId" clId="{CE2EBA41-BB46-4990-857A-07A45BC26661}" dt="2021-05-15T14:26:04.474" v="1922" actId="20577"/>
          <ac:spMkLst>
            <pc:docMk/>
            <pc:sldMk cId="1542392864" sldId="259"/>
            <ac:spMk id="3" creationId="{7A2CC359-5B31-4504-9A2E-23D992758D67}"/>
          </ac:spMkLst>
        </pc:spChg>
        <pc:spChg chg="add mod">
          <ac:chgData name="Saif Mannan" userId="63b6281ad718cc56" providerId="LiveId" clId="{CE2EBA41-BB46-4990-857A-07A45BC26661}" dt="2021-05-15T13:35:03.030" v="1450" actId="1076"/>
          <ac:spMkLst>
            <pc:docMk/>
            <pc:sldMk cId="1542392864" sldId="259"/>
            <ac:spMk id="4" creationId="{2FD45E15-2CCB-4E61-87E5-3D18F58E5B45}"/>
          </ac:spMkLst>
        </pc:spChg>
        <pc:picChg chg="add mod">
          <ac:chgData name="Saif Mannan" userId="63b6281ad718cc56" providerId="LiveId" clId="{CE2EBA41-BB46-4990-857A-07A45BC26661}" dt="2021-05-15T14:15:35.785" v="1733" actId="1076"/>
          <ac:picMkLst>
            <pc:docMk/>
            <pc:sldMk cId="1542392864" sldId="259"/>
            <ac:picMk id="1026" creationId="{98AC23C8-14BF-4478-B249-5B4FA2D33B2A}"/>
          </ac:picMkLst>
        </pc:picChg>
        <pc:picChg chg="add mod">
          <ac:chgData name="Saif Mannan" userId="63b6281ad718cc56" providerId="LiveId" clId="{CE2EBA41-BB46-4990-857A-07A45BC26661}" dt="2021-05-15T14:15:39.348" v="1736" actId="1076"/>
          <ac:picMkLst>
            <pc:docMk/>
            <pc:sldMk cId="1542392864" sldId="259"/>
            <ac:picMk id="1028" creationId="{11C59C60-9476-48FF-B6F6-172D6688C7EE}"/>
          </ac:picMkLst>
        </pc:picChg>
      </pc:sldChg>
      <pc:sldChg chg="addSp delSp modSp new mod setBg addAnim delDesignElem">
        <pc:chgData name="Saif Mannan" userId="63b6281ad718cc56" providerId="LiveId" clId="{CE2EBA41-BB46-4990-857A-07A45BC26661}" dt="2021-05-15T15:35:55.804" v="2674" actId="21"/>
        <pc:sldMkLst>
          <pc:docMk/>
          <pc:sldMk cId="4074569968" sldId="260"/>
        </pc:sldMkLst>
        <pc:spChg chg="add del mod ord">
          <ac:chgData name="Saif Mannan" userId="63b6281ad718cc56" providerId="LiveId" clId="{CE2EBA41-BB46-4990-857A-07A45BC26661}" dt="2021-05-15T14:17:49.210" v="1793" actId="21"/>
          <ac:spMkLst>
            <pc:docMk/>
            <pc:sldMk cId="4074569968" sldId="260"/>
            <ac:spMk id="2" creationId="{C8CE36F6-C5B9-40D9-898C-2893ECC0A22B}"/>
          </ac:spMkLst>
        </pc:spChg>
        <pc:spChg chg="add del mod">
          <ac:chgData name="Saif Mannan" userId="63b6281ad718cc56" providerId="LiveId" clId="{CE2EBA41-BB46-4990-857A-07A45BC26661}" dt="2021-05-15T15:35:55.804" v="2674" actId="21"/>
          <ac:spMkLst>
            <pc:docMk/>
            <pc:sldMk cId="4074569968" sldId="260"/>
            <ac:spMk id="3" creationId="{3A8395C3-3A4A-4BCB-8AE1-E48EC5B85303}"/>
          </ac:spMkLst>
        </pc:spChg>
        <pc:spChg chg="add mod">
          <ac:chgData name="Saif Mannan" userId="63b6281ad718cc56" providerId="LiveId" clId="{CE2EBA41-BB46-4990-857A-07A45BC26661}" dt="2021-05-15T14:37:42.220" v="2211" actId="1076"/>
          <ac:spMkLst>
            <pc:docMk/>
            <pc:sldMk cId="4074569968" sldId="260"/>
            <ac:spMk id="4" creationId="{92E985DF-F9F4-49A2-AA3F-356C056E48CB}"/>
          </ac:spMkLst>
        </pc:spChg>
        <pc:spChg chg="add mod">
          <ac:chgData name="Saif Mannan" userId="63b6281ad718cc56" providerId="LiveId" clId="{CE2EBA41-BB46-4990-857A-07A45BC26661}" dt="2021-05-15T14:21:45.594" v="1862" actId="1076"/>
          <ac:spMkLst>
            <pc:docMk/>
            <pc:sldMk cId="4074569968" sldId="260"/>
            <ac:spMk id="5" creationId="{065FB037-FE78-43E4-B2F8-2640A3BC0126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78" creationId="{7D6BF779-0B8C-4CC2-9268-9506AD0C5331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80" creationId="{489B7BFD-8F45-4093-AD9C-91B15B0503D9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82" creationId="{D9DFE8A5-DCEC-4A43-B613-D62AC8C5734F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84" creationId="{2B369A2E-99B1-4A2B-9343-957A6C165FD9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86" creationId="{26B7664A-BE61-4A65-B937-A31E08B8B9AD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88" creationId="{279CAF82-0ECF-42BE-8F37-F71941E5D410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90" creationId="{B3D7D008-0B6D-4161-BEDA-6AF6A03BCB67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107" creationId="{033BC44A-0661-43B4-9C14-FD5963C226AE}"/>
          </ac:spMkLst>
        </pc:spChg>
        <pc:spChg chg="add del">
          <ac:chgData name="Saif Mannan" userId="63b6281ad718cc56" providerId="LiveId" clId="{CE2EBA41-BB46-4990-857A-07A45BC26661}" dt="2021-05-15T14:09:56.084" v="1537" actId="26606"/>
          <ac:spMkLst>
            <pc:docMk/>
            <pc:sldMk cId="4074569968" sldId="260"/>
            <ac:spMk id="109" creationId="{6AA707BA-98B0-47C5-B34A-63D60A0108EF}"/>
          </ac:spMkLst>
        </pc:spChg>
        <pc:spChg chg="add del">
          <ac:chgData name="Saif Mannan" userId="63b6281ad718cc56" providerId="LiveId" clId="{CE2EBA41-BB46-4990-857A-07A45BC26661}" dt="2021-05-15T14:19:55.818" v="1843"/>
          <ac:spMkLst>
            <pc:docMk/>
            <pc:sldMk cId="4074569968" sldId="260"/>
            <ac:spMk id="2058" creationId="{7D6BF779-0B8C-4CC2-9268-9506AD0C5331}"/>
          </ac:spMkLst>
        </pc:spChg>
        <pc:spChg chg="add del">
          <ac:chgData name="Saif Mannan" userId="63b6281ad718cc56" providerId="LiveId" clId="{CE2EBA41-BB46-4990-857A-07A45BC26661}" dt="2021-05-15T14:19:55.818" v="1843"/>
          <ac:spMkLst>
            <pc:docMk/>
            <pc:sldMk cId="4074569968" sldId="260"/>
            <ac:spMk id="2059" creationId="{489B7BFD-8F45-4093-AD9C-91B15B0503D9}"/>
          </ac:spMkLst>
        </pc:spChg>
        <pc:spChg chg="add del">
          <ac:chgData name="Saif Mannan" userId="63b6281ad718cc56" providerId="LiveId" clId="{CE2EBA41-BB46-4990-857A-07A45BC26661}" dt="2021-05-15T14:19:55.818" v="1843"/>
          <ac:spMkLst>
            <pc:docMk/>
            <pc:sldMk cId="4074569968" sldId="260"/>
            <ac:spMk id="2060" creationId="{4D4C00DC-4DC6-4CD2-9E31-F17E6CEBC5A6}"/>
          </ac:spMkLst>
        </pc:spChg>
        <pc:spChg chg="add del">
          <ac:chgData name="Saif Mannan" userId="63b6281ad718cc56" providerId="LiveId" clId="{CE2EBA41-BB46-4990-857A-07A45BC26661}" dt="2021-05-15T14:19:55.818" v="1843"/>
          <ac:spMkLst>
            <pc:docMk/>
            <pc:sldMk cId="4074569968" sldId="260"/>
            <ac:spMk id="2061" creationId="{A499C65A-9B02-4D7F-BD68-CD38D880551F}"/>
          </ac:spMkLst>
        </pc:spChg>
        <pc:grpChg chg="add del">
          <ac:chgData name="Saif Mannan" userId="63b6281ad718cc56" providerId="LiveId" clId="{CE2EBA41-BB46-4990-857A-07A45BC26661}" dt="2021-05-15T14:09:56.084" v="1537" actId="26606"/>
          <ac:grpSpMkLst>
            <pc:docMk/>
            <pc:sldMk cId="4074569968" sldId="260"/>
            <ac:grpSpMk id="71" creationId="{8A351602-3772-4279-B0D3-A523F6F6EAB3}"/>
          </ac:grpSpMkLst>
        </pc:grpChg>
        <pc:grpChg chg="add del">
          <ac:chgData name="Saif Mannan" userId="63b6281ad718cc56" providerId="LiveId" clId="{CE2EBA41-BB46-4990-857A-07A45BC26661}" dt="2021-05-15T14:09:56.084" v="1537" actId="26606"/>
          <ac:grpSpMkLst>
            <pc:docMk/>
            <pc:sldMk cId="4074569968" sldId="260"/>
            <ac:grpSpMk id="92" creationId="{E0339FE9-6931-4B68-8E22-6539BB60873F}"/>
          </ac:grpSpMkLst>
        </pc:grpChg>
        <pc:grpChg chg="add del">
          <ac:chgData name="Saif Mannan" userId="63b6281ad718cc56" providerId="LiveId" clId="{CE2EBA41-BB46-4990-857A-07A45BC26661}" dt="2021-05-15T14:09:56.084" v="1537" actId="26606"/>
          <ac:grpSpMkLst>
            <pc:docMk/>
            <pc:sldMk cId="4074569968" sldId="260"/>
            <ac:grpSpMk id="96" creationId="{D0218489-E03B-4E4F-9ADA-EC579122A1A1}"/>
          </ac:grpSpMkLst>
        </pc:grpChg>
        <pc:grpChg chg="add del">
          <ac:chgData name="Saif Mannan" userId="63b6281ad718cc56" providerId="LiveId" clId="{CE2EBA41-BB46-4990-857A-07A45BC26661}" dt="2021-05-15T14:09:56.084" v="1537" actId="26606"/>
          <ac:grpSpMkLst>
            <pc:docMk/>
            <pc:sldMk cId="4074569968" sldId="260"/>
            <ac:grpSpMk id="100" creationId="{FB9739EB-7F66-433D-841F-AB3CD18700B7}"/>
          </ac:grpSpMkLst>
        </pc:grpChg>
        <pc:grpChg chg="add del">
          <ac:chgData name="Saif Mannan" userId="63b6281ad718cc56" providerId="LiveId" clId="{CE2EBA41-BB46-4990-857A-07A45BC26661}" dt="2021-05-15T14:19:55.818" v="1843"/>
          <ac:grpSpMkLst>
            <pc:docMk/>
            <pc:sldMk cId="4074569968" sldId="260"/>
            <ac:grpSpMk id="2052" creationId="{8A351602-3772-4279-B0D3-A523F6F6EAB3}"/>
          </ac:grpSpMkLst>
        </pc:grpChg>
        <pc:grpChg chg="add del">
          <ac:chgData name="Saif Mannan" userId="63b6281ad718cc56" providerId="LiveId" clId="{CE2EBA41-BB46-4990-857A-07A45BC26661}" dt="2021-05-15T14:19:55.818" v="1843"/>
          <ac:grpSpMkLst>
            <pc:docMk/>
            <pc:sldMk cId="4074569968" sldId="260"/>
            <ac:grpSpMk id="2062" creationId="{66FB5A75-BDE2-4F12-A95B-C48788A7685C}"/>
          </ac:grpSpMkLst>
        </pc:grpChg>
        <pc:grpChg chg="add del">
          <ac:chgData name="Saif Mannan" userId="63b6281ad718cc56" providerId="LiveId" clId="{CE2EBA41-BB46-4990-857A-07A45BC26661}" dt="2021-05-15T14:19:55.818" v="1843"/>
          <ac:grpSpMkLst>
            <pc:docMk/>
            <pc:sldMk cId="4074569968" sldId="260"/>
            <ac:grpSpMk id="2064" creationId="{1F4896D7-5AD0-4505-BCCD-82262CFEE2E1}"/>
          </ac:grpSpMkLst>
        </pc:grpChg>
        <pc:picChg chg="add mod">
          <ac:chgData name="Saif Mannan" userId="63b6281ad718cc56" providerId="LiveId" clId="{CE2EBA41-BB46-4990-857A-07A45BC26661}" dt="2021-05-15T15:35:50.402" v="2673" actId="1440"/>
          <ac:picMkLst>
            <pc:docMk/>
            <pc:sldMk cId="4074569968" sldId="260"/>
            <ac:picMk id="1026" creationId="{1044D386-077B-42E7-9516-3B1DF72CC948}"/>
          </ac:picMkLst>
        </pc:picChg>
        <pc:picChg chg="add mod">
          <ac:chgData name="Saif Mannan" userId="63b6281ad718cc56" providerId="LiveId" clId="{CE2EBA41-BB46-4990-857A-07A45BC26661}" dt="2021-05-15T15:35:12.915" v="2668" actId="1076"/>
          <ac:picMkLst>
            <pc:docMk/>
            <pc:sldMk cId="4074569968" sldId="260"/>
            <ac:picMk id="2050" creationId="{67CDC933-CA2E-4482-9E03-02633BE12C8E}"/>
          </ac:picMkLst>
        </pc:picChg>
      </pc:sldChg>
      <pc:sldChg chg="addSp delSp modSp new mod">
        <pc:chgData name="Saif Mannan" userId="63b6281ad718cc56" providerId="LiveId" clId="{CE2EBA41-BB46-4990-857A-07A45BC26661}" dt="2021-05-15T15:39:13.472" v="2725" actId="14100"/>
        <pc:sldMkLst>
          <pc:docMk/>
          <pc:sldMk cId="4135975118" sldId="261"/>
        </pc:sldMkLst>
        <pc:spChg chg="add mod">
          <ac:chgData name="Saif Mannan" userId="63b6281ad718cc56" providerId="LiveId" clId="{CE2EBA41-BB46-4990-857A-07A45BC26661}" dt="2021-05-15T15:39:13.472" v="2725" actId="14100"/>
          <ac:spMkLst>
            <pc:docMk/>
            <pc:sldMk cId="4135975118" sldId="261"/>
            <ac:spMk id="2" creationId="{5B01755C-451F-4C6B-8076-4E4185F8AFB2}"/>
          </ac:spMkLst>
        </pc:spChg>
        <pc:spChg chg="add del mod">
          <ac:chgData name="Saif Mannan" userId="63b6281ad718cc56" providerId="LiveId" clId="{CE2EBA41-BB46-4990-857A-07A45BC26661}" dt="2021-05-15T14:27:51.862" v="1940" actId="21"/>
          <ac:spMkLst>
            <pc:docMk/>
            <pc:sldMk cId="4135975118" sldId="261"/>
            <ac:spMk id="3" creationId="{0F1E24C3-F49A-48E0-A32B-27633F55717C}"/>
          </ac:spMkLst>
        </pc:spChg>
        <pc:spChg chg="add mod">
          <ac:chgData name="Saif Mannan" userId="63b6281ad718cc56" providerId="LiveId" clId="{CE2EBA41-BB46-4990-857A-07A45BC26661}" dt="2021-05-15T15:38:35.168" v="2706" actId="1076"/>
          <ac:spMkLst>
            <pc:docMk/>
            <pc:sldMk cId="4135975118" sldId="261"/>
            <ac:spMk id="4" creationId="{2DD09930-6EEE-417F-98CE-61F101EA0AEA}"/>
          </ac:spMkLst>
        </pc:spChg>
        <pc:picChg chg="add del mod">
          <ac:chgData name="Saif Mannan" userId="63b6281ad718cc56" providerId="LiveId" clId="{CE2EBA41-BB46-4990-857A-07A45BC26661}" dt="2021-05-15T15:37:46.832" v="2691" actId="21"/>
          <ac:picMkLst>
            <pc:docMk/>
            <pc:sldMk cId="4135975118" sldId="261"/>
            <ac:picMk id="6" creationId="{8F1EB8A9-98FD-45FC-9BC6-11D0643B8F55}"/>
          </ac:picMkLst>
        </pc:picChg>
        <pc:picChg chg="add mod">
          <ac:chgData name="Saif Mannan" userId="63b6281ad718cc56" providerId="LiveId" clId="{CE2EBA41-BB46-4990-857A-07A45BC26661}" dt="2021-05-15T15:38:10.889" v="2699" actId="1076"/>
          <ac:picMkLst>
            <pc:docMk/>
            <pc:sldMk cId="4135975118" sldId="261"/>
            <ac:picMk id="2050" creationId="{AB0ED52E-1BFD-4466-8503-878331BDD081}"/>
          </ac:picMkLst>
        </pc:picChg>
        <pc:picChg chg="add mod">
          <ac:chgData name="Saif Mannan" userId="63b6281ad718cc56" providerId="LiveId" clId="{CE2EBA41-BB46-4990-857A-07A45BC26661}" dt="2021-05-15T15:38:24.675" v="2703" actId="1076"/>
          <ac:picMkLst>
            <pc:docMk/>
            <pc:sldMk cId="4135975118" sldId="261"/>
            <ac:picMk id="2052" creationId="{DC48F30C-F185-4D75-92DA-BE02C755CE3C}"/>
          </ac:picMkLst>
        </pc:picChg>
        <pc:picChg chg="add del mod">
          <ac:chgData name="Saif Mannan" userId="63b6281ad718cc56" providerId="LiveId" clId="{CE2EBA41-BB46-4990-857A-07A45BC26661}" dt="2021-05-15T15:37:42.231" v="2689" actId="21"/>
          <ac:picMkLst>
            <pc:docMk/>
            <pc:sldMk cId="4135975118" sldId="261"/>
            <ac:picMk id="3074" creationId="{1542E37E-E03C-418D-8529-B1AD3404F4AD}"/>
          </ac:picMkLst>
        </pc:picChg>
      </pc:sldChg>
      <pc:sldChg chg="addSp delSp modSp new mod">
        <pc:chgData name="Saif Mannan" userId="63b6281ad718cc56" providerId="LiveId" clId="{CE2EBA41-BB46-4990-857A-07A45BC26661}" dt="2021-05-15T15:51:35.564" v="3029" actId="207"/>
        <pc:sldMkLst>
          <pc:docMk/>
          <pc:sldMk cId="2120380376" sldId="262"/>
        </pc:sldMkLst>
        <pc:spChg chg="add mod">
          <ac:chgData name="Saif Mannan" userId="63b6281ad718cc56" providerId="LiveId" clId="{CE2EBA41-BB46-4990-857A-07A45BC26661}" dt="2021-05-15T15:51:35.564" v="3029" actId="207"/>
          <ac:spMkLst>
            <pc:docMk/>
            <pc:sldMk cId="2120380376" sldId="262"/>
            <ac:spMk id="2" creationId="{5E02E1DD-7CC9-4E97-B513-A4C3EBE43694}"/>
          </ac:spMkLst>
        </pc:spChg>
        <pc:spChg chg="add del mod">
          <ac:chgData name="Saif Mannan" userId="63b6281ad718cc56" providerId="LiveId" clId="{CE2EBA41-BB46-4990-857A-07A45BC26661}" dt="2021-05-15T14:25:44.617" v="1919" actId="21"/>
          <ac:spMkLst>
            <pc:docMk/>
            <pc:sldMk cId="2120380376" sldId="262"/>
            <ac:spMk id="3" creationId="{3B0867DA-025C-4784-B61E-AE51BFAE50AD}"/>
          </ac:spMkLst>
        </pc:spChg>
        <pc:spChg chg="add del mod">
          <ac:chgData name="Saif Mannan" userId="63b6281ad718cc56" providerId="LiveId" clId="{CE2EBA41-BB46-4990-857A-07A45BC26661}" dt="2021-05-15T13:14:49.338" v="1090"/>
          <ac:spMkLst>
            <pc:docMk/>
            <pc:sldMk cId="2120380376" sldId="262"/>
            <ac:spMk id="4" creationId="{A3D95D72-3532-48D5-A559-4AB960A8731E}"/>
          </ac:spMkLst>
        </pc:spChg>
        <pc:spChg chg="add del mod">
          <ac:chgData name="Saif Mannan" userId="63b6281ad718cc56" providerId="LiveId" clId="{CE2EBA41-BB46-4990-857A-07A45BC26661}" dt="2021-05-15T13:15:50.378" v="1102"/>
          <ac:spMkLst>
            <pc:docMk/>
            <pc:sldMk cId="2120380376" sldId="262"/>
            <ac:spMk id="5" creationId="{B39F4ED8-7889-4D2B-9506-B8DD5B05BB97}"/>
          </ac:spMkLst>
        </pc:spChg>
        <pc:spChg chg="add del mod">
          <ac:chgData name="Saif Mannan" userId="63b6281ad718cc56" providerId="LiveId" clId="{CE2EBA41-BB46-4990-857A-07A45BC26661}" dt="2021-05-15T13:17:53.711" v="1105"/>
          <ac:spMkLst>
            <pc:docMk/>
            <pc:sldMk cId="2120380376" sldId="262"/>
            <ac:spMk id="6" creationId="{DDE706F6-90F6-4C95-877A-DFC81A677D77}"/>
          </ac:spMkLst>
        </pc:spChg>
        <pc:spChg chg="add del mod">
          <ac:chgData name="Saif Mannan" userId="63b6281ad718cc56" providerId="LiveId" clId="{CE2EBA41-BB46-4990-857A-07A45BC26661}" dt="2021-05-15T13:19:42.581" v="1128"/>
          <ac:spMkLst>
            <pc:docMk/>
            <pc:sldMk cId="2120380376" sldId="262"/>
            <ac:spMk id="7" creationId="{B5A63E77-752D-4F16-8E8A-ED4E89A99E4D}"/>
          </ac:spMkLst>
        </pc:spChg>
        <pc:spChg chg="add mod">
          <ac:chgData name="Saif Mannan" userId="63b6281ad718cc56" providerId="LiveId" clId="{CE2EBA41-BB46-4990-857A-07A45BC26661}" dt="2021-05-15T14:36:48.601" v="2203" actId="1076"/>
          <ac:spMkLst>
            <pc:docMk/>
            <pc:sldMk cId="2120380376" sldId="262"/>
            <ac:spMk id="8" creationId="{C4F0DE1F-8EA0-41CA-A94A-BDD35BEF0A71}"/>
          </ac:spMkLst>
        </pc:spChg>
        <pc:picChg chg="add del mod">
          <ac:chgData name="Saif Mannan" userId="63b6281ad718cc56" providerId="LiveId" clId="{CE2EBA41-BB46-4990-857A-07A45BC26661}" dt="2021-05-15T13:34:13.798" v="1442" actId="21"/>
          <ac:picMkLst>
            <pc:docMk/>
            <pc:sldMk cId="2120380376" sldId="262"/>
            <ac:picMk id="9" creationId="{4E0778ED-3DF4-4991-9683-33328779CEBD}"/>
          </ac:picMkLst>
        </pc:picChg>
        <pc:picChg chg="add del mod">
          <ac:chgData name="Saif Mannan" userId="63b6281ad718cc56" providerId="LiveId" clId="{CE2EBA41-BB46-4990-857A-07A45BC26661}" dt="2021-05-15T13:37:55.774" v="1473" actId="21"/>
          <ac:picMkLst>
            <pc:docMk/>
            <pc:sldMk cId="2120380376" sldId="262"/>
            <ac:picMk id="10" creationId="{FBA0B064-74A6-4DE2-A75C-AA7601A10A4C}"/>
          </ac:picMkLst>
        </pc:picChg>
        <pc:picChg chg="add mod">
          <ac:chgData name="Saif Mannan" userId="63b6281ad718cc56" providerId="LiveId" clId="{CE2EBA41-BB46-4990-857A-07A45BC26661}" dt="2021-05-15T14:37:16.838" v="2209" actId="14100"/>
          <ac:picMkLst>
            <pc:docMk/>
            <pc:sldMk cId="2120380376" sldId="262"/>
            <ac:picMk id="4098" creationId="{2D7476BF-E159-4319-9205-12B58B72CA04}"/>
          </ac:picMkLst>
        </pc:picChg>
        <pc:picChg chg="add mod">
          <ac:chgData name="Saif Mannan" userId="63b6281ad718cc56" providerId="LiveId" clId="{CE2EBA41-BB46-4990-857A-07A45BC26661}" dt="2021-05-15T14:37:25.455" v="2210" actId="14100"/>
          <ac:picMkLst>
            <pc:docMk/>
            <pc:sldMk cId="2120380376" sldId="262"/>
            <ac:picMk id="4100" creationId="{95428085-780B-4649-854A-3C46BEBC5B87}"/>
          </ac:picMkLst>
        </pc:picChg>
      </pc:sldChg>
      <pc:sldChg chg="addSp delSp modSp new mod setBg addAnim delDesignElem">
        <pc:chgData name="Saif Mannan" userId="63b6281ad718cc56" providerId="LiveId" clId="{CE2EBA41-BB46-4990-857A-07A45BC26661}" dt="2021-05-15T14:33:07.295" v="2143" actId="207"/>
        <pc:sldMkLst>
          <pc:docMk/>
          <pc:sldMk cId="1368136449" sldId="263"/>
        </pc:sldMkLst>
        <pc:spChg chg="add mod">
          <ac:chgData name="Saif Mannan" userId="63b6281ad718cc56" providerId="LiveId" clId="{CE2EBA41-BB46-4990-857A-07A45BC26661}" dt="2021-05-15T14:33:07.295" v="2143" actId="207"/>
          <ac:spMkLst>
            <pc:docMk/>
            <pc:sldMk cId="1368136449" sldId="263"/>
            <ac:spMk id="2" creationId="{4C76C53D-C0F6-4E12-A3AD-8DF41346B3C0}"/>
          </ac:spMkLst>
        </pc:spChg>
        <pc:spChg chg="add del mod">
          <ac:chgData name="Saif Mannan" userId="63b6281ad718cc56" providerId="LiveId" clId="{CE2EBA41-BB46-4990-857A-07A45BC26661}" dt="2021-05-15T13:42:05.291" v="1494"/>
          <ac:spMkLst>
            <pc:docMk/>
            <pc:sldMk cId="1368136449" sldId="263"/>
            <ac:spMk id="3" creationId="{2C8A0BF0-8BC2-42CB-8D3B-4CBF900EA306}"/>
          </ac:spMkLst>
        </pc:spChg>
        <pc:spChg chg="add mod">
          <ac:chgData name="Saif Mannan" userId="63b6281ad718cc56" providerId="LiveId" clId="{CE2EBA41-BB46-4990-857A-07A45BC26661}" dt="2021-05-15T14:24:29.053" v="1907" actId="20577"/>
          <ac:spMkLst>
            <pc:docMk/>
            <pc:sldMk cId="1368136449" sldId="263"/>
            <ac:spMk id="3" creationId="{E82DD824-DB16-4D61-B69D-BA7F21A4FB8F}"/>
          </ac:spMkLst>
        </pc:spChg>
        <pc:spChg chg="add mod">
          <ac:chgData name="Saif Mannan" userId="63b6281ad718cc56" providerId="LiveId" clId="{CE2EBA41-BB46-4990-857A-07A45BC26661}" dt="2021-05-15T14:12:49.981" v="1694" actId="20577"/>
          <ac:spMkLst>
            <pc:docMk/>
            <pc:sldMk cId="1368136449" sldId="263"/>
            <ac:spMk id="5" creationId="{6B93E452-EC24-4061-9EE2-3251B8208F92}"/>
          </ac:spMkLst>
        </pc:spChg>
        <pc:spChg chg="add mod">
          <ac:chgData name="Saif Mannan" userId="63b6281ad718cc56" providerId="LiveId" clId="{CE2EBA41-BB46-4990-857A-07A45BC26661}" dt="2021-05-15T14:22:17.193" v="1867" actId="1076"/>
          <ac:spMkLst>
            <pc:docMk/>
            <pc:sldMk cId="1368136449" sldId="263"/>
            <ac:spMk id="6" creationId="{5F700320-3527-477E-8E45-50B85000BCAA}"/>
          </ac:spMkLst>
        </pc:spChg>
        <pc:spChg chg="add del">
          <ac:chgData name="Saif Mannan" userId="63b6281ad718cc56" providerId="LiveId" clId="{CE2EBA41-BB46-4990-857A-07A45BC26661}" dt="2021-05-15T14:19:55.818" v="1843"/>
          <ac:spMkLst>
            <pc:docMk/>
            <pc:sldMk cId="1368136449" sldId="263"/>
            <ac:spMk id="82" creationId="{7D6BF779-0B8C-4CC2-9268-9506AD0C5331}"/>
          </ac:spMkLst>
        </pc:spChg>
        <pc:spChg chg="add del">
          <ac:chgData name="Saif Mannan" userId="63b6281ad718cc56" providerId="LiveId" clId="{CE2EBA41-BB46-4990-857A-07A45BC26661}" dt="2021-05-15T14:19:55.818" v="1843"/>
          <ac:spMkLst>
            <pc:docMk/>
            <pc:sldMk cId="1368136449" sldId="263"/>
            <ac:spMk id="84" creationId="{489B7BFD-8F45-4093-AD9C-91B15B0503D9}"/>
          </ac:spMkLst>
        </pc:spChg>
        <pc:spChg chg="add del">
          <ac:chgData name="Saif Mannan" userId="63b6281ad718cc56" providerId="LiveId" clId="{CE2EBA41-BB46-4990-857A-07A45BC26661}" dt="2021-05-15T14:19:55.818" v="1843"/>
          <ac:spMkLst>
            <pc:docMk/>
            <pc:sldMk cId="1368136449" sldId="263"/>
            <ac:spMk id="86" creationId="{4D4C00DC-4DC6-4CD2-9E31-F17E6CEBC5A6}"/>
          </ac:spMkLst>
        </pc:spChg>
        <pc:spChg chg="add del">
          <ac:chgData name="Saif Mannan" userId="63b6281ad718cc56" providerId="LiveId" clId="{CE2EBA41-BB46-4990-857A-07A45BC26661}" dt="2021-05-15T14:19:55.818" v="1843"/>
          <ac:spMkLst>
            <pc:docMk/>
            <pc:sldMk cId="1368136449" sldId="263"/>
            <ac:spMk id="88" creationId="{A499C65A-9B02-4D7F-BD68-CD38D880551F}"/>
          </ac:spMkLst>
        </pc:spChg>
        <pc:grpChg chg="add del">
          <ac:chgData name="Saif Mannan" userId="63b6281ad718cc56" providerId="LiveId" clId="{CE2EBA41-BB46-4990-857A-07A45BC26661}" dt="2021-05-15T14:19:55.818" v="1843"/>
          <ac:grpSpMkLst>
            <pc:docMk/>
            <pc:sldMk cId="1368136449" sldId="263"/>
            <ac:grpSpMk id="75" creationId="{8A351602-3772-4279-B0D3-A523F6F6EAB3}"/>
          </ac:grpSpMkLst>
        </pc:grpChg>
        <pc:grpChg chg="add del">
          <ac:chgData name="Saif Mannan" userId="63b6281ad718cc56" providerId="LiveId" clId="{CE2EBA41-BB46-4990-857A-07A45BC26661}" dt="2021-05-15T14:19:55.818" v="1843"/>
          <ac:grpSpMkLst>
            <pc:docMk/>
            <pc:sldMk cId="1368136449" sldId="263"/>
            <ac:grpSpMk id="90" creationId="{66FB5A75-BDE2-4F12-A95B-C48788A7685C}"/>
          </ac:grpSpMkLst>
        </pc:grpChg>
        <pc:grpChg chg="add del">
          <ac:chgData name="Saif Mannan" userId="63b6281ad718cc56" providerId="LiveId" clId="{CE2EBA41-BB46-4990-857A-07A45BC26661}" dt="2021-05-15T14:19:55.818" v="1843"/>
          <ac:grpSpMkLst>
            <pc:docMk/>
            <pc:sldMk cId="1368136449" sldId="263"/>
            <ac:grpSpMk id="94" creationId="{1F4896D7-5AD0-4505-BCCD-82262CFEE2E1}"/>
          </ac:grpSpMkLst>
        </pc:grpChg>
        <pc:picChg chg="add mod">
          <ac:chgData name="Saif Mannan" userId="63b6281ad718cc56" providerId="LiveId" clId="{CE2EBA41-BB46-4990-857A-07A45BC26661}" dt="2021-05-15T14:12:03.627" v="1609" actId="1076"/>
          <ac:picMkLst>
            <pc:docMk/>
            <pc:sldMk cId="1368136449" sldId="263"/>
            <ac:picMk id="4" creationId="{B37CA0BE-ABFB-470B-9498-925684F2C611}"/>
          </ac:picMkLst>
        </pc:picChg>
        <pc:picChg chg="add del mod">
          <ac:chgData name="Saif Mannan" userId="63b6281ad718cc56" providerId="LiveId" clId="{CE2EBA41-BB46-4990-857A-07A45BC26661}" dt="2021-05-15T13:42:08.575" v="1496" actId="21"/>
          <ac:picMkLst>
            <pc:docMk/>
            <pc:sldMk cId="1368136449" sldId="263"/>
            <ac:picMk id="6" creationId="{3BC34E3B-9C1B-42D5-A6E2-130B4E2A0FC8}"/>
          </ac:picMkLst>
        </pc:picChg>
        <pc:picChg chg="add mod">
          <ac:chgData name="Saif Mannan" userId="63b6281ad718cc56" providerId="LiveId" clId="{CE2EBA41-BB46-4990-857A-07A45BC26661}" dt="2021-05-15T14:22:23.037" v="1871" actId="1076"/>
          <ac:picMkLst>
            <pc:docMk/>
            <pc:sldMk cId="1368136449" sldId="263"/>
            <ac:picMk id="1026" creationId="{8C07020C-CBE4-4013-954D-774508F29AC8}"/>
          </ac:picMkLst>
        </pc:picChg>
        <pc:picChg chg="add del mod">
          <ac:chgData name="Saif Mannan" userId="63b6281ad718cc56" providerId="LiveId" clId="{CE2EBA41-BB46-4990-857A-07A45BC26661}" dt="2021-05-15T13:42:05.288" v="1492" actId="21"/>
          <ac:picMkLst>
            <pc:docMk/>
            <pc:sldMk cId="1368136449" sldId="263"/>
            <ac:picMk id="5122" creationId="{D710918A-EE3B-4B3E-8F34-B848551596F0}"/>
          </ac:picMkLst>
        </pc:picChg>
        <pc:picChg chg="add del mod">
          <ac:chgData name="Saif Mannan" userId="63b6281ad718cc56" providerId="LiveId" clId="{CE2EBA41-BB46-4990-857A-07A45BC26661}" dt="2021-05-15T13:43:45.844" v="1504" actId="21"/>
          <ac:picMkLst>
            <pc:docMk/>
            <pc:sldMk cId="1368136449" sldId="263"/>
            <ac:picMk id="5124" creationId="{DEDDA6EC-5859-4480-B45B-2E22644C504A}"/>
          </ac:picMkLst>
        </pc:picChg>
        <pc:picChg chg="add mod">
          <ac:chgData name="Saif Mannan" userId="63b6281ad718cc56" providerId="LiveId" clId="{CE2EBA41-BB46-4990-857A-07A45BC26661}" dt="2021-05-15T14:12:05.464" v="1610" actId="1076"/>
          <ac:picMkLst>
            <pc:docMk/>
            <pc:sldMk cId="1368136449" sldId="263"/>
            <ac:picMk id="5126" creationId="{26CDBFFE-E71C-450D-A170-688A4E0EC62C}"/>
          </ac:picMkLst>
        </pc:picChg>
      </pc:sldChg>
      <pc:sldChg chg="addSp modSp new mod">
        <pc:chgData name="Saif Mannan" userId="63b6281ad718cc56" providerId="LiveId" clId="{CE2EBA41-BB46-4990-857A-07A45BC26661}" dt="2021-05-15T14:32:47.511" v="2140" actId="207"/>
        <pc:sldMkLst>
          <pc:docMk/>
          <pc:sldMk cId="2522999093" sldId="264"/>
        </pc:sldMkLst>
        <pc:spChg chg="add mod">
          <ac:chgData name="Saif Mannan" userId="63b6281ad718cc56" providerId="LiveId" clId="{CE2EBA41-BB46-4990-857A-07A45BC26661}" dt="2021-05-15T14:32:47.511" v="2140" actId="207"/>
          <ac:spMkLst>
            <pc:docMk/>
            <pc:sldMk cId="2522999093" sldId="264"/>
            <ac:spMk id="2" creationId="{86648B39-5B64-402B-AFBE-7E34A7FDDAA2}"/>
          </ac:spMkLst>
        </pc:spChg>
        <pc:spChg chg="add mod">
          <ac:chgData name="Saif Mannan" userId="63b6281ad718cc56" providerId="LiveId" clId="{CE2EBA41-BB46-4990-857A-07A45BC26661}" dt="2021-05-15T14:32:19.856" v="2136" actId="14100"/>
          <ac:spMkLst>
            <pc:docMk/>
            <pc:sldMk cId="2522999093" sldId="264"/>
            <ac:spMk id="3" creationId="{DAEFB04E-A158-4DAE-B0AA-D500BC2855EF}"/>
          </ac:spMkLst>
        </pc:spChg>
        <pc:spChg chg="add mod">
          <ac:chgData name="Saif Mannan" userId="63b6281ad718cc56" providerId="LiveId" clId="{CE2EBA41-BB46-4990-857A-07A45BC26661}" dt="2021-05-15T14:32:24.837" v="2137" actId="1076"/>
          <ac:spMkLst>
            <pc:docMk/>
            <pc:sldMk cId="2522999093" sldId="264"/>
            <ac:spMk id="4" creationId="{08B48859-F6A3-45AC-BEC4-03064A288E22}"/>
          </ac:spMkLst>
        </pc:spChg>
        <pc:picChg chg="add mod">
          <ac:chgData name="Saif Mannan" userId="63b6281ad718cc56" providerId="LiveId" clId="{CE2EBA41-BB46-4990-857A-07A45BC26661}" dt="2021-05-15T14:29:48.227" v="1978" actId="1440"/>
          <ac:picMkLst>
            <pc:docMk/>
            <pc:sldMk cId="2522999093" sldId="264"/>
            <ac:picMk id="1026" creationId="{2EB98D85-798B-421C-AC61-A52AB04D101A}"/>
          </ac:picMkLst>
        </pc:picChg>
        <pc:picChg chg="add mod">
          <ac:chgData name="Saif Mannan" userId="63b6281ad718cc56" providerId="LiveId" clId="{CE2EBA41-BB46-4990-857A-07A45BC26661}" dt="2021-05-15T14:29:29.781" v="1975" actId="1076"/>
          <ac:picMkLst>
            <pc:docMk/>
            <pc:sldMk cId="2522999093" sldId="264"/>
            <ac:picMk id="1028" creationId="{9CBACF4E-666C-4D86-8E16-60566FC28CAB}"/>
          </ac:picMkLst>
        </pc:picChg>
      </pc:sldChg>
      <pc:sldChg chg="addSp delSp modSp new mod">
        <pc:chgData name="Saif Mannan" userId="63b6281ad718cc56" providerId="LiveId" clId="{CE2EBA41-BB46-4990-857A-07A45BC26661}" dt="2021-05-15T15:14:19.835" v="2454" actId="20577"/>
        <pc:sldMkLst>
          <pc:docMk/>
          <pc:sldMk cId="4165430330" sldId="265"/>
        </pc:sldMkLst>
        <pc:spChg chg="add mod">
          <ac:chgData name="Saif Mannan" userId="63b6281ad718cc56" providerId="LiveId" clId="{CE2EBA41-BB46-4990-857A-07A45BC26661}" dt="2021-05-15T14:36:10.506" v="2202" actId="115"/>
          <ac:spMkLst>
            <pc:docMk/>
            <pc:sldMk cId="4165430330" sldId="265"/>
            <ac:spMk id="2" creationId="{42898A14-8AC7-4B57-A4CD-48F2619A8350}"/>
          </ac:spMkLst>
        </pc:spChg>
        <pc:spChg chg="add mod">
          <ac:chgData name="Saif Mannan" userId="63b6281ad718cc56" providerId="LiveId" clId="{CE2EBA41-BB46-4990-857A-07A45BC26661}" dt="2021-05-15T15:14:19.835" v="2454" actId="20577"/>
          <ac:spMkLst>
            <pc:docMk/>
            <pc:sldMk cId="4165430330" sldId="265"/>
            <ac:spMk id="3" creationId="{D4D5AFFF-E801-4200-BB02-D4EEE22DDC17}"/>
          </ac:spMkLst>
        </pc:spChg>
        <pc:spChg chg="add del mod">
          <ac:chgData name="Saif Mannan" userId="63b6281ad718cc56" providerId="LiveId" clId="{CE2EBA41-BB46-4990-857A-07A45BC26661}" dt="2021-05-15T14:59:47.191" v="2239" actId="21"/>
          <ac:spMkLst>
            <pc:docMk/>
            <pc:sldMk cId="4165430330" sldId="265"/>
            <ac:spMk id="4" creationId="{6D575DC1-3B05-43C4-BB7B-D0E109AEA0C4}"/>
          </ac:spMkLst>
        </pc:spChg>
        <pc:spChg chg="add mod">
          <ac:chgData name="Saif Mannan" userId="63b6281ad718cc56" providerId="LiveId" clId="{CE2EBA41-BB46-4990-857A-07A45BC26661}" dt="2021-05-15T15:13:51.473" v="2408" actId="1076"/>
          <ac:spMkLst>
            <pc:docMk/>
            <pc:sldMk cId="4165430330" sldId="265"/>
            <ac:spMk id="5" creationId="{66F3B18A-B85B-4EDA-AD58-5E84CF0151E9}"/>
          </ac:spMkLst>
        </pc:spChg>
        <pc:picChg chg="add del mod">
          <ac:chgData name="Saif Mannan" userId="63b6281ad718cc56" providerId="LiveId" clId="{CE2EBA41-BB46-4990-857A-07A45BC26661}" dt="2021-05-15T15:11:37.226" v="2255" actId="21"/>
          <ac:picMkLst>
            <pc:docMk/>
            <pc:sldMk cId="4165430330" sldId="265"/>
            <ac:picMk id="1026" creationId="{1BFAE341-FFF6-4F86-896C-2BF75DAE5851}"/>
          </ac:picMkLst>
        </pc:picChg>
        <pc:picChg chg="add mod">
          <ac:chgData name="Saif Mannan" userId="63b6281ad718cc56" providerId="LiveId" clId="{CE2EBA41-BB46-4990-857A-07A45BC26661}" dt="2021-05-15T15:12:25.515" v="2261" actId="1076"/>
          <ac:picMkLst>
            <pc:docMk/>
            <pc:sldMk cId="4165430330" sldId="265"/>
            <ac:picMk id="1028" creationId="{ED2ABF23-0B5A-42AD-9896-A8A270DC8C59}"/>
          </ac:picMkLst>
        </pc:picChg>
        <pc:picChg chg="add del mod">
          <ac:chgData name="Saif Mannan" userId="63b6281ad718cc56" providerId="LiveId" clId="{CE2EBA41-BB46-4990-857A-07A45BC26661}" dt="2021-05-15T15:10:07.131" v="2243" actId="21"/>
          <ac:picMkLst>
            <pc:docMk/>
            <pc:sldMk cId="4165430330" sldId="265"/>
            <ac:picMk id="2050" creationId="{07FE3EE8-4473-4104-9736-C53395276555}"/>
          </ac:picMkLst>
        </pc:picChg>
        <pc:picChg chg="add del mod">
          <ac:chgData name="Saif Mannan" userId="63b6281ad718cc56" providerId="LiveId" clId="{CE2EBA41-BB46-4990-857A-07A45BC26661}" dt="2021-05-15T14:41:27.216" v="2223"/>
          <ac:picMkLst>
            <pc:docMk/>
            <pc:sldMk cId="4165430330" sldId="265"/>
            <ac:picMk id="2052" creationId="{2BA40279-098E-434D-8A18-2A0208773A4F}"/>
          </ac:picMkLst>
        </pc:picChg>
        <pc:picChg chg="add mod">
          <ac:chgData name="Saif Mannan" userId="63b6281ad718cc56" providerId="LiveId" clId="{CE2EBA41-BB46-4990-857A-07A45BC26661}" dt="2021-05-15T15:12:30.429" v="2263" actId="1076"/>
          <ac:picMkLst>
            <pc:docMk/>
            <pc:sldMk cId="4165430330" sldId="265"/>
            <ac:picMk id="2054" creationId="{53EABF5A-EE71-41B7-A8D9-1F7BD3A42EFD}"/>
          </ac:picMkLst>
        </pc:picChg>
      </pc:sldChg>
      <pc:sldChg chg="addSp delSp modSp new del mod">
        <pc:chgData name="Saif Mannan" userId="63b6281ad718cc56" providerId="LiveId" clId="{CE2EBA41-BB46-4990-857A-07A45BC26661}" dt="2021-05-15T15:45:06.161" v="2794" actId="2696"/>
        <pc:sldMkLst>
          <pc:docMk/>
          <pc:sldMk cId="582789977" sldId="266"/>
        </pc:sldMkLst>
        <pc:spChg chg="add del mod">
          <ac:chgData name="Saif Mannan" userId="63b6281ad718cc56" providerId="LiveId" clId="{CE2EBA41-BB46-4990-857A-07A45BC26661}" dt="2021-05-15T15:44:56.234" v="2793"/>
          <ac:spMkLst>
            <pc:docMk/>
            <pc:sldMk cId="582789977" sldId="266"/>
            <ac:spMk id="2" creationId="{DB7E530C-C066-437F-A928-9116A30ABA3D}"/>
          </ac:spMkLst>
        </pc:spChg>
      </pc:sldChg>
      <pc:sldChg chg="addSp delSp modSp new mod">
        <pc:chgData name="Saif Mannan" userId="63b6281ad718cc56" providerId="LiveId" clId="{CE2EBA41-BB46-4990-857A-07A45BC26661}" dt="2021-05-15T15:51:11.352" v="3028" actId="207"/>
        <pc:sldMkLst>
          <pc:docMk/>
          <pc:sldMk cId="735643976" sldId="266"/>
        </pc:sldMkLst>
        <pc:spChg chg="mod">
          <ac:chgData name="Saif Mannan" userId="63b6281ad718cc56" providerId="LiveId" clId="{CE2EBA41-BB46-4990-857A-07A45BC26661}" dt="2021-05-15T15:51:11.352" v="3028" actId="207"/>
          <ac:spMkLst>
            <pc:docMk/>
            <pc:sldMk cId="735643976" sldId="266"/>
            <ac:spMk id="2" creationId="{4BC9966A-73C1-46DF-8F28-6A14B2CA6B97}"/>
          </ac:spMkLst>
        </pc:spChg>
        <pc:spChg chg="del">
          <ac:chgData name="Saif Mannan" userId="63b6281ad718cc56" providerId="LiveId" clId="{CE2EBA41-BB46-4990-857A-07A45BC26661}" dt="2021-05-15T15:46:33.414" v="2827" actId="21"/>
          <ac:spMkLst>
            <pc:docMk/>
            <pc:sldMk cId="735643976" sldId="266"/>
            <ac:spMk id="3" creationId="{F5EB819F-3206-45DC-95D8-314438ECBC6B}"/>
          </ac:spMkLst>
        </pc:spChg>
        <pc:spChg chg="add mod">
          <ac:chgData name="Saif Mannan" userId="63b6281ad718cc56" providerId="LiveId" clId="{CE2EBA41-BB46-4990-857A-07A45BC26661}" dt="2021-05-15T15:49:32.853" v="3022" actId="20577"/>
          <ac:spMkLst>
            <pc:docMk/>
            <pc:sldMk cId="735643976" sldId="266"/>
            <ac:spMk id="4" creationId="{B8BDC3D1-F3AA-4BD3-AEA3-C664B276C1FE}"/>
          </ac:spMkLst>
        </pc:spChg>
        <pc:picChg chg="add mod">
          <ac:chgData name="Saif Mannan" userId="63b6281ad718cc56" providerId="LiveId" clId="{CE2EBA41-BB46-4990-857A-07A45BC26661}" dt="2021-05-15T15:47:05.399" v="2832" actId="1076"/>
          <ac:picMkLst>
            <pc:docMk/>
            <pc:sldMk cId="735643976" sldId="266"/>
            <ac:picMk id="4098" creationId="{05C67C93-92E9-48BF-A611-FBF9F7BB0A41}"/>
          </ac:picMkLst>
        </pc:picChg>
        <pc:picChg chg="add mod">
          <ac:chgData name="Saif Mannan" userId="63b6281ad718cc56" providerId="LiveId" clId="{CE2EBA41-BB46-4990-857A-07A45BC26661}" dt="2021-05-15T15:50:01.492" v="3027" actId="1076"/>
          <ac:picMkLst>
            <pc:docMk/>
            <pc:sldMk cId="735643976" sldId="266"/>
            <ac:picMk id="4100" creationId="{D3C742B0-D02E-4562-8690-869397B850E3}"/>
          </ac:picMkLst>
        </pc:picChg>
      </pc:sldChg>
      <pc:sldChg chg="new del">
        <pc:chgData name="Saif Mannan" userId="63b6281ad718cc56" providerId="LiveId" clId="{CE2EBA41-BB46-4990-857A-07A45BC26661}" dt="2021-05-15T15:44:06.967" v="2790" actId="680"/>
        <pc:sldMkLst>
          <pc:docMk/>
          <pc:sldMk cId="3774413991" sldId="267"/>
        </pc:sldMkLst>
      </pc:sldChg>
    </pc:docChg>
  </pc:docChgLst>
  <pc:docChgLst>
    <pc:chgData name="Abdul Mannan" userId="a5e647a2-6676-455f-88e8-0f82185f7a8a" providerId="ADAL" clId="{1D9FCF0A-02C1-854D-A43C-E5468C713687}"/>
    <pc:docChg chg="custSel modSld">
      <pc:chgData name="Abdul Mannan" userId="a5e647a2-6676-455f-88e8-0f82185f7a8a" providerId="ADAL" clId="{1D9FCF0A-02C1-854D-A43C-E5468C713687}" dt="2021-05-19T17:04:52.365" v="10" actId="478"/>
      <pc:docMkLst>
        <pc:docMk/>
      </pc:docMkLst>
      <pc:sldChg chg="addSp delSp modSp">
        <pc:chgData name="Abdul Mannan" userId="a5e647a2-6676-455f-88e8-0f82185f7a8a" providerId="ADAL" clId="{1D9FCF0A-02C1-854D-A43C-E5468C713687}" dt="2021-05-19T17:04:52.365" v="10" actId="478"/>
        <pc:sldMkLst>
          <pc:docMk/>
          <pc:sldMk cId="735643976" sldId="266"/>
        </pc:sldMkLst>
        <pc:picChg chg="add del">
          <ac:chgData name="Abdul Mannan" userId="a5e647a2-6676-455f-88e8-0f82185f7a8a" providerId="ADAL" clId="{1D9FCF0A-02C1-854D-A43C-E5468C713687}" dt="2021-05-19T17:03:54.987" v="1" actId="478"/>
          <ac:picMkLst>
            <pc:docMk/>
            <pc:sldMk cId="735643976" sldId="266"/>
            <ac:picMk id="5" creationId="{BFD67886-960E-5D42-A0EB-61ABA4E929D0}"/>
          </ac:picMkLst>
        </pc:picChg>
        <pc:picChg chg="add mod">
          <ac:chgData name="Abdul Mannan" userId="a5e647a2-6676-455f-88e8-0f82185f7a8a" providerId="ADAL" clId="{1D9FCF0A-02C1-854D-A43C-E5468C713687}" dt="2021-05-19T17:04:42.649" v="9" actId="14100"/>
          <ac:picMkLst>
            <pc:docMk/>
            <pc:sldMk cId="735643976" sldId="266"/>
            <ac:picMk id="6" creationId="{45F67838-1CE7-2946-99F4-62DD1AB059E1}"/>
          </ac:picMkLst>
        </pc:picChg>
        <pc:picChg chg="del mod">
          <ac:chgData name="Abdul Mannan" userId="a5e647a2-6676-455f-88e8-0f82185f7a8a" providerId="ADAL" clId="{1D9FCF0A-02C1-854D-A43C-E5468C713687}" dt="2021-05-19T17:04:52.365" v="10" actId="478"/>
          <ac:picMkLst>
            <pc:docMk/>
            <pc:sldMk cId="735643976" sldId="266"/>
            <ac:picMk id="4100" creationId="{D3C742B0-D02E-4562-8690-869397B850E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DDCF27-AD61-4399-90D3-6F7A37A35363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26D8A7-7691-41B1-B769-DEEE90A01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002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6D0F569-AC90-44EB-9EF4-4E5C2F5D823C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4383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79EF-17C8-45D8-9866-DAF5723FC604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94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FFC2ADC-3680-4013-A757-E4663495DB98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1785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BA94-5DCA-4F19-960F-0FB2BD5EE85A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107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D947-38D9-44AC-8B89-E79758333B77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041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1E23F-BD3C-4F23-B116-2B758120C8AC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527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FAA9-6D59-4D98-869E-ACBDB83B2CA4}" type="datetime1">
              <a:rPr lang="en-US" smtClean="0"/>
              <a:t>5/19/2021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685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0804-27E3-430A-BB42-B831260DE39A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22228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0E22DE3-3D1A-4D53-B9A6-6C7463B8C992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93168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7D41-E8B7-4A0B-B861-3EC4AE88917D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883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4823-0B19-4B4E-A643-7A3B0A3D24D6}" type="datetime1">
              <a:rPr lang="en-US" smtClean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461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ECD8B30-1B71-45A1-8314-D59C86F581E1}" type="datetime1">
              <a:rPr lang="en-US" smtClean="0"/>
              <a:pPr/>
              <a:t>5/19/2021</a:t>
            </a:fld>
            <a:endParaRPr lang="en-US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927608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6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9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 /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 /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9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 /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image" Target="../media/image17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 /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9.png" /><Relationship Id="rId4" Type="http://schemas.openxmlformats.org/officeDocument/2006/relationships/image" Target="../media/image21.jpe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 /><Relationship Id="rId2" Type="http://schemas.openxmlformats.org/officeDocument/2006/relationships/image" Target="../media/image2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 /><Relationship Id="rId2" Type="http://schemas.openxmlformats.org/officeDocument/2006/relationships/image" Target="../media/image24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9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B5A1B2-3DF3-47CE-BCF4-A82B3720DE0F}"/>
              </a:ext>
            </a:extLst>
          </p:cNvPr>
          <p:cNvSpPr/>
          <p:nvPr/>
        </p:nvSpPr>
        <p:spPr>
          <a:xfrm>
            <a:off x="7014324" y="1399592"/>
            <a:ext cx="3782307" cy="58723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75C12B-B0D6-4C8C-811A-5FE62FC3E58B}"/>
              </a:ext>
            </a:extLst>
          </p:cNvPr>
          <p:cNvSpPr/>
          <p:nvPr/>
        </p:nvSpPr>
        <p:spPr>
          <a:xfrm>
            <a:off x="5117284" y="1988191"/>
            <a:ext cx="5679347" cy="34688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387DC6-F1B1-4F75-9703-1D77C7A73E72}"/>
              </a:ext>
            </a:extLst>
          </p:cNvPr>
          <p:cNvSpPr/>
          <p:nvPr/>
        </p:nvSpPr>
        <p:spPr>
          <a:xfrm>
            <a:off x="1469201" y="1400961"/>
            <a:ext cx="3708475" cy="40574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8FBCE-1ED9-49BC-A0CC-C97FA2DDEF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9867" y="2624256"/>
            <a:ext cx="4894428" cy="1609487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100" b="1" u="sng" dirty="0">
                <a:solidFill>
                  <a:srgbClr val="150943"/>
                </a:solidFill>
                <a:latin typeface="Bahnschrift" panose="020B0502040204020203" pitchFamily="34" charset="0"/>
              </a:rPr>
              <a:t>Marriott International Hotel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240CC7-A6A2-4E29-94E2-FD410091DEFD}"/>
              </a:ext>
            </a:extLst>
          </p:cNvPr>
          <p:cNvSpPr txBox="1"/>
          <p:nvPr/>
        </p:nvSpPr>
        <p:spPr>
          <a:xfrm>
            <a:off x="3662609" y="4518737"/>
            <a:ext cx="55451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Simply the best hotel experience one can have</a:t>
            </a:r>
            <a:r>
              <a:rPr lang="en-GB" dirty="0"/>
              <a:t>.</a:t>
            </a:r>
          </a:p>
        </p:txBody>
      </p:sp>
      <p:pic>
        <p:nvPicPr>
          <p:cNvPr id="2050" name="Picture 2" descr="Marriott logo and symbol, meaning, history, PNG">
            <a:extLst>
              <a:ext uri="{FF2B5EF4-FFF2-40B4-BE49-F238E27FC236}">
                <a16:creationId xmlns:a16="http://schemas.microsoft.com/office/drawing/2014/main" id="{C44A13BD-3EEB-4CE6-83A7-3FDAACC3D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184" y="1759505"/>
            <a:ext cx="4157297" cy="172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2BAB7E-CB2B-4AE1-9B98-031BFBCD9298}"/>
              </a:ext>
            </a:extLst>
          </p:cNvPr>
          <p:cNvSpPr txBox="1"/>
          <p:nvPr/>
        </p:nvSpPr>
        <p:spPr>
          <a:xfrm>
            <a:off x="3662609" y="3848919"/>
            <a:ext cx="6703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Exquisite, Contemporary, Quality, Extended</a:t>
            </a:r>
            <a:r>
              <a:rPr lang="en-GB" sz="2400"/>
              <a:t>, Value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37573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9966A-73C1-46DF-8F28-6A14B2CA6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What is Marriott?</a:t>
            </a:r>
          </a:p>
        </p:txBody>
      </p:sp>
      <p:pic>
        <p:nvPicPr>
          <p:cNvPr id="4098" name="Picture 2" descr="Marriott Logo | Symbol, History, PNG (3840*2160)">
            <a:extLst>
              <a:ext uri="{FF2B5EF4-FFF2-40B4-BE49-F238E27FC236}">
                <a16:creationId xmlns:a16="http://schemas.microsoft.com/office/drawing/2014/main" id="{05C67C93-92E9-48BF-A611-FBF9F7BB0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484" y="318480"/>
            <a:ext cx="4763000" cy="236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BDC3D1-F3AA-4BD3-AEA3-C664B276C1FE}"/>
              </a:ext>
            </a:extLst>
          </p:cNvPr>
          <p:cNvSpPr txBox="1"/>
          <p:nvPr/>
        </p:nvSpPr>
        <p:spPr>
          <a:xfrm>
            <a:off x="465221" y="1732551"/>
            <a:ext cx="54262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It was founded by J. Willard and Alice Marriott in 1927 and was a family business which has branched out into many other hospitality brands. They have over 30 brands currently.</a:t>
            </a:r>
            <a:endParaRPr lang="en-GB" dirty="0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45F67838-1CE7-2946-99F4-62DD1AB059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01" y="3115154"/>
            <a:ext cx="5562899" cy="3418773"/>
          </a:xfrm>
          <a:prstGeom prst="rect">
            <a:avLst/>
          </a:prstGeo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ED70D0CD-47E3-D54C-812F-7AD0FA6998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502" y="2780584"/>
            <a:ext cx="5426278" cy="37533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5643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ED61E-C847-43BE-A591-E79CBE422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40924" y="6018778"/>
            <a:ext cx="1913388" cy="582831"/>
          </a:xfrm>
        </p:spPr>
        <p:txBody>
          <a:bodyPr>
            <a:normAutofit/>
          </a:bodyPr>
          <a:lstStyle/>
          <a:p>
            <a:r>
              <a:rPr lang="en-GB" sz="2400" b="1" u="sng" dirty="0"/>
              <a:t>RECEPTION</a:t>
            </a:r>
          </a:p>
        </p:txBody>
      </p:sp>
      <p:pic>
        <p:nvPicPr>
          <p:cNvPr id="2052" name="Picture 4" descr="Peterborough Marriott Hotel, Peterborough, United Kingdom Jobs |  Hospitality Online">
            <a:extLst>
              <a:ext uri="{FF2B5EF4-FFF2-40B4-BE49-F238E27FC236}">
                <a16:creationId xmlns:a16="http://schemas.microsoft.com/office/drawing/2014/main" id="{60AE7B43-EFB7-4DE2-B0F3-04CFD6E67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27" y="1878652"/>
            <a:ext cx="5025006" cy="303728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5334D6-DC45-4CDD-B5EF-470F266C020E}"/>
              </a:ext>
            </a:extLst>
          </p:cNvPr>
          <p:cNvSpPr txBox="1"/>
          <p:nvPr/>
        </p:nvSpPr>
        <p:spPr>
          <a:xfrm>
            <a:off x="1878903" y="5187781"/>
            <a:ext cx="84341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Marriot’s reception greets guests with comfort and hospitality while giving a good first impression. </a:t>
            </a:r>
          </a:p>
        </p:txBody>
      </p:sp>
      <p:pic>
        <p:nvPicPr>
          <p:cNvPr id="3076" name="Picture 4" descr="Liverpool Marriott Hotel City Centre Seminar Liverpool">
            <a:extLst>
              <a:ext uri="{FF2B5EF4-FFF2-40B4-BE49-F238E27FC236}">
                <a16:creationId xmlns:a16="http://schemas.microsoft.com/office/drawing/2014/main" id="{D84D9D66-ABE9-4C98-BC50-D9AA26181F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973" y="1945755"/>
            <a:ext cx="5940370" cy="297018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83D47C-D057-4E00-AB7F-B9823398A0A6}"/>
              </a:ext>
            </a:extLst>
          </p:cNvPr>
          <p:cNvSpPr txBox="1"/>
          <p:nvPr/>
        </p:nvSpPr>
        <p:spPr>
          <a:xfrm>
            <a:off x="3095538" y="453035"/>
            <a:ext cx="51951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Welcome, greetings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23EB23-EDCB-E448-A144-CFA9ED4C72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53571" y="256391"/>
            <a:ext cx="2600741" cy="1456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56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A20924-83F2-46E4-A81E-36B3301D4F6C}"/>
              </a:ext>
            </a:extLst>
          </p:cNvPr>
          <p:cNvSpPr txBox="1"/>
          <p:nvPr/>
        </p:nvSpPr>
        <p:spPr>
          <a:xfrm>
            <a:off x="3921935" y="241320"/>
            <a:ext cx="36099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solidFill>
                  <a:srgbClr val="C00000"/>
                </a:solidFill>
              </a:rPr>
              <a:t>FACILITIES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2CC359-5B31-4504-9A2E-23D992758D67}"/>
              </a:ext>
            </a:extLst>
          </p:cNvPr>
          <p:cNvSpPr txBox="1"/>
          <p:nvPr/>
        </p:nvSpPr>
        <p:spPr>
          <a:xfrm>
            <a:off x="1497435" y="2131149"/>
            <a:ext cx="252508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Bars 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Lobbies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Libraries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Swimming pools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Room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Gym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D45E15-2CCB-4E61-87E5-3D18F58E5B45}"/>
              </a:ext>
            </a:extLst>
          </p:cNvPr>
          <p:cNvSpPr txBox="1"/>
          <p:nvPr/>
        </p:nvSpPr>
        <p:spPr>
          <a:xfrm>
            <a:off x="1497435" y="1221433"/>
            <a:ext cx="44461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Marriott's provide a variety of different facilities for its guests.</a:t>
            </a:r>
          </a:p>
          <a:p>
            <a:r>
              <a:rPr lang="en-GB" dirty="0"/>
              <a:t>Here is a few:</a:t>
            </a:r>
          </a:p>
          <a:p>
            <a:endParaRPr lang="en-GB" dirty="0"/>
          </a:p>
        </p:txBody>
      </p:sp>
      <p:pic>
        <p:nvPicPr>
          <p:cNvPr id="1026" name="Picture 2" descr="Bars in Birmingham City Centre | Birmingham Marriott Hotel">
            <a:extLst>
              <a:ext uri="{FF2B5EF4-FFF2-40B4-BE49-F238E27FC236}">
                <a16:creationId xmlns:a16="http://schemas.microsoft.com/office/drawing/2014/main" id="{98AC23C8-14BF-4478-B249-5B4FA2D33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214" y="1793898"/>
            <a:ext cx="5036191" cy="201447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obby Bar - Picture of Constantine Marriott Hotel, Constantine - Tripadvisor">
            <a:extLst>
              <a:ext uri="{FF2B5EF4-FFF2-40B4-BE49-F238E27FC236}">
                <a16:creationId xmlns:a16="http://schemas.microsoft.com/office/drawing/2014/main" id="{11C59C60-9476-48FF-B6F6-172D6688C7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206" y="3808374"/>
            <a:ext cx="3976384" cy="265333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7EC700D6-5100-584C-973B-32AD6F3673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0066" y="241320"/>
            <a:ext cx="3731665" cy="1552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392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E985DF-F9F4-49A2-AA3F-356C056E48CB}"/>
              </a:ext>
            </a:extLst>
          </p:cNvPr>
          <p:cNvSpPr txBox="1"/>
          <p:nvPr/>
        </p:nvSpPr>
        <p:spPr>
          <a:xfrm>
            <a:off x="5761190" y="4942393"/>
            <a:ext cx="56066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In this particular Marriott Hotel, guests are provided with an assortment of 100s of different alcoholic spirits.</a:t>
            </a:r>
          </a:p>
        </p:txBody>
      </p:sp>
      <p:pic>
        <p:nvPicPr>
          <p:cNvPr id="2050" name="Picture 2" descr="Mayfair London Restaurants - Bars | London Marriott Hotel Grosvenor Square">
            <a:extLst>
              <a:ext uri="{FF2B5EF4-FFF2-40B4-BE49-F238E27FC236}">
                <a16:creationId xmlns:a16="http://schemas.microsoft.com/office/drawing/2014/main" id="{67CDC933-CA2E-4482-9E03-02633BE12C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56" r="32044" b="1"/>
          <a:stretch/>
        </p:blipFill>
        <p:spPr bwMode="auto">
          <a:xfrm>
            <a:off x="327696" y="1925199"/>
            <a:ext cx="3802024" cy="3802024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  <a:noFill/>
          <a:ln w="254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5FB037-FE78-43E4-B2F8-2640A3BC0126}"/>
              </a:ext>
            </a:extLst>
          </p:cNvPr>
          <p:cNvSpPr txBox="1"/>
          <p:nvPr/>
        </p:nvSpPr>
        <p:spPr>
          <a:xfrm>
            <a:off x="3242211" y="254909"/>
            <a:ext cx="845422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ABSOLUTE AND INSURMOUNTABLE BAR</a:t>
            </a:r>
          </a:p>
        </p:txBody>
      </p:sp>
      <p:pic>
        <p:nvPicPr>
          <p:cNvPr id="1026" name="Picture 2" descr="Prague Marriott Hotel Presents New “The Artisan Bar” - KONGRES – Europe  Events and Meetings Industry Magazine">
            <a:extLst>
              <a:ext uri="{FF2B5EF4-FFF2-40B4-BE49-F238E27FC236}">
                <a16:creationId xmlns:a16="http://schemas.microsoft.com/office/drawing/2014/main" id="{1044D386-077B-42E7-9516-3B1DF72CC9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874" y="2163678"/>
            <a:ext cx="6651958" cy="254378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156895-228A-4146-B3E4-E8638CB9B5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487" y="192127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569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01755C-451F-4C6B-8076-4E4185F8AFB2}"/>
              </a:ext>
            </a:extLst>
          </p:cNvPr>
          <p:cNvSpPr txBox="1"/>
          <p:nvPr/>
        </p:nvSpPr>
        <p:spPr>
          <a:xfrm>
            <a:off x="5907917" y="2908342"/>
            <a:ext cx="41861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u="sng" dirty="0">
                <a:solidFill>
                  <a:srgbClr val="C00000"/>
                </a:solidFill>
              </a:rPr>
              <a:t>BOOK HOUSE</a:t>
            </a:r>
            <a:r>
              <a:rPr lang="en-GB" sz="48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D09930-6EEE-417F-98CE-61F101EA0AEA}"/>
              </a:ext>
            </a:extLst>
          </p:cNvPr>
          <p:cNvSpPr txBox="1"/>
          <p:nvPr/>
        </p:nvSpPr>
        <p:spPr>
          <a:xfrm>
            <a:off x="6096000" y="4256583"/>
            <a:ext cx="467419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</a:t>
            </a:r>
            <a:r>
              <a:rPr lang="en-GB" sz="2400" b="0" i="0" dirty="0">
                <a:effectLst/>
              </a:rPr>
              <a:t>he library provides guests with a traditional </a:t>
            </a:r>
            <a:r>
              <a:rPr lang="en-GB" sz="2400" b="0" i="0">
                <a:effectLst/>
              </a:rPr>
              <a:t>experience with </a:t>
            </a:r>
            <a:r>
              <a:rPr lang="en-GB" sz="2400" b="0" i="0" dirty="0">
                <a:effectLst/>
              </a:rPr>
              <a:t>a wide selection of interesting novels.</a:t>
            </a:r>
          </a:p>
          <a:p>
            <a:endParaRPr lang="en-GB" dirty="0"/>
          </a:p>
        </p:txBody>
      </p:sp>
      <p:pic>
        <p:nvPicPr>
          <p:cNvPr id="2050" name="Picture 2" descr="Guinness World Records announces JW Marriot Hotel library as the Highest  library from ground level | Guinness World Records">
            <a:extLst>
              <a:ext uri="{FF2B5EF4-FFF2-40B4-BE49-F238E27FC236}">
                <a16:creationId xmlns:a16="http://schemas.microsoft.com/office/drawing/2014/main" id="{AB0ED52E-1BFD-4466-8503-878331BDD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88" y="3961329"/>
            <a:ext cx="4674197" cy="263528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Library - Picture of JW Marriott Hotel Shanghai at Tomorrow Square -  Tripadvisor">
            <a:extLst>
              <a:ext uri="{FF2B5EF4-FFF2-40B4-BE49-F238E27FC236}">
                <a16:creationId xmlns:a16="http://schemas.microsoft.com/office/drawing/2014/main" id="{DC48F30C-F185-4D75-92DA-BE02C755CE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2239" y="1135725"/>
            <a:ext cx="3366680" cy="252807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EF815205-A4D3-2544-AC39-3D78183D39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229407"/>
            <a:ext cx="3728848" cy="155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975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02E1DD-7CC9-4E97-B513-A4C3EBE43694}"/>
              </a:ext>
            </a:extLst>
          </p:cNvPr>
          <p:cNvSpPr txBox="1"/>
          <p:nvPr/>
        </p:nvSpPr>
        <p:spPr>
          <a:xfrm>
            <a:off x="4216865" y="511728"/>
            <a:ext cx="42056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Swimming Pool</a:t>
            </a:r>
          </a:p>
        </p:txBody>
      </p:sp>
      <p:pic>
        <p:nvPicPr>
          <p:cNvPr id="4098" name="Picture 2" descr="Birmingham Hotels with Indoor Pools and Gym | Birmingham Marriott Hotel">
            <a:extLst>
              <a:ext uri="{FF2B5EF4-FFF2-40B4-BE49-F238E27FC236}">
                <a16:creationId xmlns:a16="http://schemas.microsoft.com/office/drawing/2014/main" id="{2D7476BF-E159-4319-9205-12B58B72C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08" y="2214552"/>
            <a:ext cx="5849110" cy="24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F0DE1F-8EA0-41CA-A94A-BDD35BEF0A71}"/>
              </a:ext>
            </a:extLst>
          </p:cNvPr>
          <p:cNvSpPr txBox="1"/>
          <p:nvPr/>
        </p:nvSpPr>
        <p:spPr>
          <a:xfrm>
            <a:off x="3980224" y="4664070"/>
            <a:ext cx="3942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Guests can access an indoor swimming pool and also a spa bath for their own use. The pool is heated and guests are provided with their own towels</a:t>
            </a:r>
          </a:p>
        </p:txBody>
      </p:sp>
      <p:pic>
        <p:nvPicPr>
          <p:cNvPr id="4100" name="Picture 4" descr="Bath with great views. (Level 20) - Picture of JW Marriott Gold Coast  Resort &amp; Spa, Surfers Paradise - Tripadvisor">
            <a:extLst>
              <a:ext uri="{FF2B5EF4-FFF2-40B4-BE49-F238E27FC236}">
                <a16:creationId xmlns:a16="http://schemas.microsoft.com/office/drawing/2014/main" id="{95428085-780B-4649-854A-3C46BEBC5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583" y="2172750"/>
            <a:ext cx="4052688" cy="234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>
            <a:extLst>
              <a:ext uri="{FF2B5EF4-FFF2-40B4-BE49-F238E27FC236}">
                <a16:creationId xmlns:a16="http://schemas.microsoft.com/office/drawing/2014/main" id="{FF6AC483-5B70-F945-8E86-453CBB2B0E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0280" y="160344"/>
            <a:ext cx="3392587" cy="141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380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76C53D-C0F6-4E12-A3AD-8DF41346B3C0}"/>
              </a:ext>
            </a:extLst>
          </p:cNvPr>
          <p:cNvSpPr txBox="1"/>
          <p:nvPr/>
        </p:nvSpPr>
        <p:spPr>
          <a:xfrm>
            <a:off x="197246" y="626612"/>
            <a:ext cx="7826929" cy="67314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1500" dirty="0">
                <a:solidFill>
                  <a:srgbClr val="0070C0"/>
                </a:solidFill>
                <a:latin typeface="+mj-lt"/>
                <a:ea typeface="Source Sans Pro SemiBold" panose="020B0603030403020204" pitchFamily="34" charset="0"/>
                <a:cs typeface="+mj-cs"/>
              </a:rPr>
              <a:t>Comfortable rooms</a:t>
            </a:r>
          </a:p>
        </p:txBody>
      </p:sp>
      <p:pic>
        <p:nvPicPr>
          <p:cNvPr id="5126" name="Picture 6" descr="Executive Deluxe Room at JW Marriott Hotel Medan | Marriott hotels, Hotel,  Room">
            <a:extLst>
              <a:ext uri="{FF2B5EF4-FFF2-40B4-BE49-F238E27FC236}">
                <a16:creationId xmlns:a16="http://schemas.microsoft.com/office/drawing/2014/main" id="{26CDBFFE-E71C-450D-A170-688A4E0EC6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94" r="13856"/>
          <a:stretch/>
        </p:blipFill>
        <p:spPr bwMode="auto">
          <a:xfrm>
            <a:off x="552828" y="2403271"/>
            <a:ext cx="2202918" cy="2202918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  <a:noFill/>
          <a:ln w="254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2DD824-DB16-4D61-B69D-BA7F21A4FB8F}"/>
              </a:ext>
            </a:extLst>
          </p:cNvPr>
          <p:cNvSpPr txBox="1"/>
          <p:nvPr/>
        </p:nvSpPr>
        <p:spPr>
          <a:xfrm>
            <a:off x="552828" y="5251660"/>
            <a:ext cx="29258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Comfy wooden panelled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7CA0BE-ABFB-470B-9498-925684F2C6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7499" y="2582564"/>
            <a:ext cx="2666999" cy="19467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93E452-EC24-4061-9EE2-3251B8208F92}"/>
              </a:ext>
            </a:extLst>
          </p:cNvPr>
          <p:cNvSpPr txBox="1"/>
          <p:nvPr/>
        </p:nvSpPr>
        <p:spPr>
          <a:xfrm>
            <a:off x="4324994" y="5271151"/>
            <a:ext cx="25246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Guarantees comfortable sleep.</a:t>
            </a:r>
          </a:p>
        </p:txBody>
      </p:sp>
      <p:pic>
        <p:nvPicPr>
          <p:cNvPr id="1026" name="Picture 2" descr="Luxury 5-Star Hotel In Central Kuala Lumpur - Bukit Bintang | JW Marriott  Hotels">
            <a:extLst>
              <a:ext uri="{FF2B5EF4-FFF2-40B4-BE49-F238E27FC236}">
                <a16:creationId xmlns:a16="http://schemas.microsoft.com/office/drawing/2014/main" id="{8C07020C-CBE4-4013-954D-774508F29A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910" y="2582564"/>
            <a:ext cx="4680950" cy="187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700320-3527-477E-8E45-50B85000BCAA}"/>
              </a:ext>
            </a:extLst>
          </p:cNvPr>
          <p:cNvSpPr txBox="1"/>
          <p:nvPr/>
        </p:nvSpPr>
        <p:spPr>
          <a:xfrm>
            <a:off x="8061471" y="5200170"/>
            <a:ext cx="3144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Allows space and comfort.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C02B3F-F41F-F944-843B-4460EDCE55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40360" y="34096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13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648B39-5B64-402B-AFBE-7E34A7FDDAA2}"/>
              </a:ext>
            </a:extLst>
          </p:cNvPr>
          <p:cNvSpPr txBox="1"/>
          <p:nvPr/>
        </p:nvSpPr>
        <p:spPr>
          <a:xfrm>
            <a:off x="628911" y="668858"/>
            <a:ext cx="46838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solidFill>
                  <a:srgbClr val="FF0000"/>
                </a:solidFill>
              </a:rPr>
              <a:t>Physical exercise</a:t>
            </a:r>
          </a:p>
        </p:txBody>
      </p:sp>
      <p:pic>
        <p:nvPicPr>
          <p:cNvPr id="1026" name="Picture 2" descr="Hotel gym in Mobile | Recreation Activities at the Marriott Mobile">
            <a:extLst>
              <a:ext uri="{FF2B5EF4-FFF2-40B4-BE49-F238E27FC236}">
                <a16:creationId xmlns:a16="http://schemas.microsoft.com/office/drawing/2014/main" id="{2EB98D85-798B-421C-AC61-A52AB04D10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37" y="2435079"/>
            <a:ext cx="4969603" cy="19878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Fitness Facilities - Pool &amp; Gym | Leicester Marriott Hotel">
            <a:extLst>
              <a:ext uri="{FF2B5EF4-FFF2-40B4-BE49-F238E27FC236}">
                <a16:creationId xmlns:a16="http://schemas.microsoft.com/office/drawing/2014/main" id="{9CBACF4E-666C-4D86-8E16-60566FC28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134" y="2267298"/>
            <a:ext cx="4969604" cy="198784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EFB04E-A158-4DAE-B0AA-D500BC2855EF}"/>
              </a:ext>
            </a:extLst>
          </p:cNvPr>
          <p:cNvSpPr txBox="1"/>
          <p:nvPr/>
        </p:nvSpPr>
        <p:spPr>
          <a:xfrm>
            <a:off x="872455" y="4731391"/>
            <a:ext cx="432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responsibility of being active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B48859-F6A3-45AC-BEC4-03064A288E22}"/>
              </a:ext>
            </a:extLst>
          </p:cNvPr>
          <p:cNvSpPr txBox="1"/>
          <p:nvPr/>
        </p:nvSpPr>
        <p:spPr>
          <a:xfrm>
            <a:off x="8128933" y="4731391"/>
            <a:ext cx="2676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fitness centre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57A0C89-B30D-2A46-AE97-706A77B8BB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6455" y="277998"/>
            <a:ext cx="3490343" cy="1452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999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898A14-8AC7-4B57-A4CD-48F2619A8350}"/>
              </a:ext>
            </a:extLst>
          </p:cNvPr>
          <p:cNvSpPr txBox="1"/>
          <p:nvPr/>
        </p:nvSpPr>
        <p:spPr>
          <a:xfrm>
            <a:off x="823320" y="654459"/>
            <a:ext cx="71564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solidFill>
                  <a:srgbClr val="FF0000"/>
                </a:solidFill>
              </a:rPr>
              <a:t>FOOD GALLERY</a:t>
            </a:r>
          </a:p>
        </p:txBody>
      </p:sp>
      <p:pic>
        <p:nvPicPr>
          <p:cNvPr id="2054" name="Picture 6" descr="Parmizzano's Restaurant - Warsaw Marriott Hotel Photos, Pictures of  Parmizzano's Restaurant - Warsaw Marriott Hotel, Warszawa | Zomato">
            <a:extLst>
              <a:ext uri="{FF2B5EF4-FFF2-40B4-BE49-F238E27FC236}">
                <a16:creationId xmlns:a16="http://schemas.microsoft.com/office/drawing/2014/main" id="{53EABF5A-EE71-41B7-A8D9-1F7BD3A42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858" y="1942059"/>
            <a:ext cx="3707799" cy="337409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D5AFFF-E801-4200-BB02-D4EEE22DDC17}"/>
              </a:ext>
            </a:extLst>
          </p:cNvPr>
          <p:cNvSpPr txBox="1"/>
          <p:nvPr/>
        </p:nvSpPr>
        <p:spPr>
          <a:xfrm>
            <a:off x="869501" y="5495655"/>
            <a:ext cx="36408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Dining-in to its </a:t>
            </a:r>
            <a:r>
              <a:rPr lang="en-GB" sz="2000"/>
              <a:t>fullest in </a:t>
            </a:r>
            <a:r>
              <a:rPr lang="en-GB" sz="2000" dirty="0"/>
              <a:t>a hotel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F3B18A-B85B-4EDA-AD58-5E84CF0151E9}"/>
              </a:ext>
            </a:extLst>
          </p:cNvPr>
          <p:cNvSpPr txBox="1"/>
          <p:nvPr/>
        </p:nvSpPr>
        <p:spPr>
          <a:xfrm>
            <a:off x="7837655" y="5695815"/>
            <a:ext cx="32719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Delicious appetizers</a:t>
            </a:r>
          </a:p>
        </p:txBody>
      </p:sp>
      <p:pic>
        <p:nvPicPr>
          <p:cNvPr id="1028" name="Picture 4" descr="Constantine Restaurants | Fine Dining Constantine | Constantine Marriott  Hotel">
            <a:extLst>
              <a:ext uri="{FF2B5EF4-FFF2-40B4-BE49-F238E27FC236}">
                <a16:creationId xmlns:a16="http://schemas.microsoft.com/office/drawing/2014/main" id="{ED2ABF23-0B5A-42AD-9896-A8A270DC8C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99" y="2234944"/>
            <a:ext cx="5084078" cy="292498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6B7DB3-69F5-884D-BC6F-E07DA68FC8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6783" y="275026"/>
            <a:ext cx="3223339" cy="146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303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169</TotalTime>
  <Words>209</Words>
  <Application>Microsoft Office PowerPoint</Application>
  <PresentationFormat>Widescreen</PresentationFormat>
  <Paragraphs>43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Savon</vt:lpstr>
      <vt:lpstr>Marriott International Hotel</vt:lpstr>
      <vt:lpstr>What is Marriott?</vt:lpstr>
      <vt:lpstr>RECEPTION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Hotel</dc:title>
  <dc:creator>Saif Mannan</dc:creator>
  <cp:lastModifiedBy>Abdul Mannan</cp:lastModifiedBy>
  <cp:revision>4</cp:revision>
  <dcterms:created xsi:type="dcterms:W3CDTF">2021-05-15T12:18:24Z</dcterms:created>
  <dcterms:modified xsi:type="dcterms:W3CDTF">2021-05-19T17:17:52Z</dcterms:modified>
</cp:coreProperties>
</file>