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2" r:id="rId7"/>
    <p:sldId id="269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7EB8D9-C76F-4789-B641-060E1116BA9E}" v="21" dt="2026-03-15T15:26:24.6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2D5D62-9263-41AF-A130-4C8561A82CB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9888884-6C59-4884-BF14-589284277923}">
      <dgm:prSet/>
      <dgm:spPr/>
      <dgm:t>
        <a:bodyPr/>
        <a:lstStyle/>
        <a:p>
          <a:r>
            <a:rPr lang="en-GB" b="1"/>
            <a:t>Introduction </a:t>
          </a:r>
          <a:endParaRPr lang="en-US"/>
        </a:p>
      </dgm:t>
    </dgm:pt>
    <dgm:pt modelId="{B68A31F6-9242-4CE1-8F10-605433F947B9}" type="parTrans" cxnId="{9DAED527-D135-48F7-9273-2AA7FF067AA1}">
      <dgm:prSet/>
      <dgm:spPr/>
      <dgm:t>
        <a:bodyPr/>
        <a:lstStyle/>
        <a:p>
          <a:endParaRPr lang="en-US"/>
        </a:p>
      </dgm:t>
    </dgm:pt>
    <dgm:pt modelId="{AF853412-DCB4-41F7-BA53-B97F8F9512FF}" type="sibTrans" cxnId="{9DAED527-D135-48F7-9273-2AA7FF067AA1}">
      <dgm:prSet/>
      <dgm:spPr/>
      <dgm:t>
        <a:bodyPr/>
        <a:lstStyle/>
        <a:p>
          <a:endParaRPr lang="en-US"/>
        </a:p>
      </dgm:t>
    </dgm:pt>
    <dgm:pt modelId="{2EC0EC23-1A51-40AC-823B-BBA8E6DBD1E7}">
      <dgm:prSet/>
      <dgm:spPr/>
      <dgm:t>
        <a:bodyPr/>
        <a:lstStyle/>
        <a:p>
          <a:r>
            <a:rPr lang="en-GB" b="1"/>
            <a:t>Company background</a:t>
          </a:r>
          <a:endParaRPr lang="en-US"/>
        </a:p>
      </dgm:t>
    </dgm:pt>
    <dgm:pt modelId="{DA731510-1488-4466-8894-A38E58117050}" type="parTrans" cxnId="{0EBBD4D4-5AC8-417F-8702-E6434995365A}">
      <dgm:prSet/>
      <dgm:spPr/>
      <dgm:t>
        <a:bodyPr/>
        <a:lstStyle/>
        <a:p>
          <a:endParaRPr lang="en-US"/>
        </a:p>
      </dgm:t>
    </dgm:pt>
    <dgm:pt modelId="{8CD5421C-6CAA-4B16-859C-77F8FA0A1AD2}" type="sibTrans" cxnId="{0EBBD4D4-5AC8-417F-8702-E6434995365A}">
      <dgm:prSet/>
      <dgm:spPr/>
      <dgm:t>
        <a:bodyPr/>
        <a:lstStyle/>
        <a:p>
          <a:endParaRPr lang="en-US"/>
        </a:p>
      </dgm:t>
    </dgm:pt>
    <dgm:pt modelId="{2C3C08F0-6231-456A-99BA-A64EC26665D1}">
      <dgm:prSet/>
      <dgm:spPr/>
      <dgm:t>
        <a:bodyPr/>
        <a:lstStyle/>
        <a:p>
          <a:r>
            <a:rPr lang="en-GB" b="1"/>
            <a:t>Problem: nature and scope</a:t>
          </a:r>
          <a:endParaRPr lang="en-US"/>
        </a:p>
      </dgm:t>
    </dgm:pt>
    <dgm:pt modelId="{B8F2C5F2-9F8C-47F1-84F6-E70B8D41218A}" type="parTrans" cxnId="{ECD8EB88-2DE2-43BD-9EE2-998CF2B92D21}">
      <dgm:prSet/>
      <dgm:spPr/>
      <dgm:t>
        <a:bodyPr/>
        <a:lstStyle/>
        <a:p>
          <a:endParaRPr lang="en-US"/>
        </a:p>
      </dgm:t>
    </dgm:pt>
    <dgm:pt modelId="{9E486F7D-05B8-44B4-B208-8DDB9C081938}" type="sibTrans" cxnId="{ECD8EB88-2DE2-43BD-9EE2-998CF2B92D21}">
      <dgm:prSet/>
      <dgm:spPr/>
      <dgm:t>
        <a:bodyPr/>
        <a:lstStyle/>
        <a:p>
          <a:endParaRPr lang="en-US"/>
        </a:p>
      </dgm:t>
    </dgm:pt>
    <dgm:pt modelId="{198CFE1C-9586-4507-B0A3-FB25C0B30C45}">
      <dgm:prSet/>
      <dgm:spPr/>
      <dgm:t>
        <a:bodyPr/>
        <a:lstStyle/>
        <a:p>
          <a:r>
            <a:rPr lang="en-GB" b="1"/>
            <a:t>PESTLE ANALYSIS: Green Haven Florists</a:t>
          </a:r>
          <a:endParaRPr lang="en-US"/>
        </a:p>
      </dgm:t>
    </dgm:pt>
    <dgm:pt modelId="{ADA011EA-2A0E-40DE-A035-5BB9AB027618}" type="parTrans" cxnId="{33A19510-8E3F-4948-B351-1997BB662C62}">
      <dgm:prSet/>
      <dgm:spPr/>
      <dgm:t>
        <a:bodyPr/>
        <a:lstStyle/>
        <a:p>
          <a:endParaRPr lang="en-US"/>
        </a:p>
      </dgm:t>
    </dgm:pt>
    <dgm:pt modelId="{F800C1F0-842D-4738-8F2F-A9C2A880F1A5}" type="sibTrans" cxnId="{33A19510-8E3F-4948-B351-1997BB662C62}">
      <dgm:prSet/>
      <dgm:spPr/>
      <dgm:t>
        <a:bodyPr/>
        <a:lstStyle/>
        <a:p>
          <a:endParaRPr lang="en-US"/>
        </a:p>
      </dgm:t>
    </dgm:pt>
    <dgm:pt modelId="{5B9265D9-F639-43D7-B3F4-D8E5C39A932E}">
      <dgm:prSet/>
      <dgm:spPr/>
      <dgm:t>
        <a:bodyPr/>
        <a:lstStyle/>
        <a:p>
          <a:r>
            <a:rPr lang="en-GB" b="1"/>
            <a:t>Cause and effect analysis: Fishbone diagram</a:t>
          </a:r>
          <a:endParaRPr lang="en-US"/>
        </a:p>
      </dgm:t>
    </dgm:pt>
    <dgm:pt modelId="{CDED8DC2-3579-4446-862A-B8EDEF09A87D}" type="parTrans" cxnId="{3C96964D-0BF2-4593-BEFF-BDE8054B0A55}">
      <dgm:prSet/>
      <dgm:spPr/>
      <dgm:t>
        <a:bodyPr/>
        <a:lstStyle/>
        <a:p>
          <a:endParaRPr lang="en-US"/>
        </a:p>
      </dgm:t>
    </dgm:pt>
    <dgm:pt modelId="{919A8A66-46BE-48B6-957A-4AAB7972368F}" type="sibTrans" cxnId="{3C96964D-0BF2-4593-BEFF-BDE8054B0A55}">
      <dgm:prSet/>
      <dgm:spPr/>
      <dgm:t>
        <a:bodyPr/>
        <a:lstStyle/>
        <a:p>
          <a:endParaRPr lang="en-US"/>
        </a:p>
      </dgm:t>
    </dgm:pt>
    <dgm:pt modelId="{E7C7CD93-2BA5-4516-8718-2403EE4900D5}">
      <dgm:prSet/>
      <dgm:spPr/>
      <dgm:t>
        <a:bodyPr/>
        <a:lstStyle/>
        <a:p>
          <a:r>
            <a:rPr lang="en-GB" b="1"/>
            <a:t>Conclusion</a:t>
          </a:r>
          <a:endParaRPr lang="en-US"/>
        </a:p>
      </dgm:t>
    </dgm:pt>
    <dgm:pt modelId="{C9D41DDB-04FC-4938-A9D6-EE7D781EE27A}" type="parTrans" cxnId="{A9033D03-7B9A-49DE-ACB3-8E5169BFED43}">
      <dgm:prSet/>
      <dgm:spPr/>
      <dgm:t>
        <a:bodyPr/>
        <a:lstStyle/>
        <a:p>
          <a:endParaRPr lang="en-US"/>
        </a:p>
      </dgm:t>
    </dgm:pt>
    <dgm:pt modelId="{25292DD4-87ED-42DB-97E6-AC4E22A77074}" type="sibTrans" cxnId="{A9033D03-7B9A-49DE-ACB3-8E5169BFED43}">
      <dgm:prSet/>
      <dgm:spPr/>
      <dgm:t>
        <a:bodyPr/>
        <a:lstStyle/>
        <a:p>
          <a:endParaRPr lang="en-US"/>
        </a:p>
      </dgm:t>
    </dgm:pt>
    <dgm:pt modelId="{9794A2F2-92B1-4C2C-81BC-CBF30C9B7D0A}">
      <dgm:prSet/>
      <dgm:spPr/>
      <dgm:t>
        <a:bodyPr/>
        <a:lstStyle/>
        <a:p>
          <a:r>
            <a:rPr lang="en-GB" b="1"/>
            <a:t>References</a:t>
          </a:r>
          <a:endParaRPr lang="en-US"/>
        </a:p>
      </dgm:t>
    </dgm:pt>
    <dgm:pt modelId="{504E3ABE-9870-437A-9226-4A17FA0E35C2}" type="parTrans" cxnId="{03ADBE88-A63F-4FBB-9A6A-F9336E3861B4}">
      <dgm:prSet/>
      <dgm:spPr/>
      <dgm:t>
        <a:bodyPr/>
        <a:lstStyle/>
        <a:p>
          <a:endParaRPr lang="en-US"/>
        </a:p>
      </dgm:t>
    </dgm:pt>
    <dgm:pt modelId="{C3000BFA-13E3-46BF-A0E2-A0ED8FCDE060}" type="sibTrans" cxnId="{03ADBE88-A63F-4FBB-9A6A-F9336E3861B4}">
      <dgm:prSet/>
      <dgm:spPr/>
      <dgm:t>
        <a:bodyPr/>
        <a:lstStyle/>
        <a:p>
          <a:endParaRPr lang="en-US"/>
        </a:p>
      </dgm:t>
    </dgm:pt>
    <dgm:pt modelId="{9B9B9DEF-CD41-4D4F-BC4B-7E8A56D8C53E}" type="pres">
      <dgm:prSet presAssocID="{892D5D62-9263-41AF-A130-4C8561A82CBA}" presName="diagram" presStyleCnt="0">
        <dgm:presLayoutVars>
          <dgm:dir/>
          <dgm:resizeHandles val="exact"/>
        </dgm:presLayoutVars>
      </dgm:prSet>
      <dgm:spPr/>
    </dgm:pt>
    <dgm:pt modelId="{45E56F6A-994C-4F16-93FF-5B5806D0DEDD}" type="pres">
      <dgm:prSet presAssocID="{89888884-6C59-4884-BF14-589284277923}" presName="node" presStyleLbl="node1" presStyleIdx="0" presStyleCnt="7">
        <dgm:presLayoutVars>
          <dgm:bulletEnabled val="1"/>
        </dgm:presLayoutVars>
      </dgm:prSet>
      <dgm:spPr/>
    </dgm:pt>
    <dgm:pt modelId="{DF4DBAE4-237B-4249-A200-B3410B2E39B5}" type="pres">
      <dgm:prSet presAssocID="{AF853412-DCB4-41F7-BA53-B97F8F9512FF}" presName="sibTrans" presStyleCnt="0"/>
      <dgm:spPr/>
    </dgm:pt>
    <dgm:pt modelId="{771A2997-C2ED-4A1F-B3C1-769A059A8FA5}" type="pres">
      <dgm:prSet presAssocID="{2EC0EC23-1A51-40AC-823B-BBA8E6DBD1E7}" presName="node" presStyleLbl="node1" presStyleIdx="1" presStyleCnt="7">
        <dgm:presLayoutVars>
          <dgm:bulletEnabled val="1"/>
        </dgm:presLayoutVars>
      </dgm:prSet>
      <dgm:spPr/>
    </dgm:pt>
    <dgm:pt modelId="{61AB712F-3DB8-4A52-BEB9-4D945A7D6D1B}" type="pres">
      <dgm:prSet presAssocID="{8CD5421C-6CAA-4B16-859C-77F8FA0A1AD2}" presName="sibTrans" presStyleCnt="0"/>
      <dgm:spPr/>
    </dgm:pt>
    <dgm:pt modelId="{2E36A4EE-76FD-4EC5-A303-3F1F7E754DA5}" type="pres">
      <dgm:prSet presAssocID="{2C3C08F0-6231-456A-99BA-A64EC26665D1}" presName="node" presStyleLbl="node1" presStyleIdx="2" presStyleCnt="7">
        <dgm:presLayoutVars>
          <dgm:bulletEnabled val="1"/>
        </dgm:presLayoutVars>
      </dgm:prSet>
      <dgm:spPr/>
    </dgm:pt>
    <dgm:pt modelId="{AA5970DD-1297-40AA-8A48-C8814F6C5918}" type="pres">
      <dgm:prSet presAssocID="{9E486F7D-05B8-44B4-B208-8DDB9C081938}" presName="sibTrans" presStyleCnt="0"/>
      <dgm:spPr/>
    </dgm:pt>
    <dgm:pt modelId="{87DE5DD2-DB33-4E92-BA45-B713C1A1689D}" type="pres">
      <dgm:prSet presAssocID="{198CFE1C-9586-4507-B0A3-FB25C0B30C45}" presName="node" presStyleLbl="node1" presStyleIdx="3" presStyleCnt="7">
        <dgm:presLayoutVars>
          <dgm:bulletEnabled val="1"/>
        </dgm:presLayoutVars>
      </dgm:prSet>
      <dgm:spPr/>
    </dgm:pt>
    <dgm:pt modelId="{14BFFDCA-4AEC-454F-94B5-A5CDAC2A52E9}" type="pres">
      <dgm:prSet presAssocID="{F800C1F0-842D-4738-8F2F-A9C2A880F1A5}" presName="sibTrans" presStyleCnt="0"/>
      <dgm:spPr/>
    </dgm:pt>
    <dgm:pt modelId="{D4DF2A76-3D83-4A66-A475-C6982D11EE4B}" type="pres">
      <dgm:prSet presAssocID="{5B9265D9-F639-43D7-B3F4-D8E5C39A932E}" presName="node" presStyleLbl="node1" presStyleIdx="4" presStyleCnt="7">
        <dgm:presLayoutVars>
          <dgm:bulletEnabled val="1"/>
        </dgm:presLayoutVars>
      </dgm:prSet>
      <dgm:spPr/>
    </dgm:pt>
    <dgm:pt modelId="{C874030C-34A1-4762-858C-707578D95A0D}" type="pres">
      <dgm:prSet presAssocID="{919A8A66-46BE-48B6-957A-4AAB7972368F}" presName="sibTrans" presStyleCnt="0"/>
      <dgm:spPr/>
    </dgm:pt>
    <dgm:pt modelId="{8C6FB8D7-93E3-4335-B525-C2B9808B451B}" type="pres">
      <dgm:prSet presAssocID="{E7C7CD93-2BA5-4516-8718-2403EE4900D5}" presName="node" presStyleLbl="node1" presStyleIdx="5" presStyleCnt="7">
        <dgm:presLayoutVars>
          <dgm:bulletEnabled val="1"/>
        </dgm:presLayoutVars>
      </dgm:prSet>
      <dgm:spPr/>
    </dgm:pt>
    <dgm:pt modelId="{43DD23F5-27BE-4306-A2F8-5CF3A2535194}" type="pres">
      <dgm:prSet presAssocID="{25292DD4-87ED-42DB-97E6-AC4E22A77074}" presName="sibTrans" presStyleCnt="0"/>
      <dgm:spPr/>
    </dgm:pt>
    <dgm:pt modelId="{2FD26984-B170-4168-B901-7D12BE221699}" type="pres">
      <dgm:prSet presAssocID="{9794A2F2-92B1-4C2C-81BC-CBF30C9B7D0A}" presName="node" presStyleLbl="node1" presStyleIdx="6" presStyleCnt="7">
        <dgm:presLayoutVars>
          <dgm:bulletEnabled val="1"/>
        </dgm:presLayoutVars>
      </dgm:prSet>
      <dgm:spPr/>
    </dgm:pt>
  </dgm:ptLst>
  <dgm:cxnLst>
    <dgm:cxn modelId="{68D2A502-05A8-4C47-BFD8-25387CF75376}" type="presOf" srcId="{198CFE1C-9586-4507-B0A3-FB25C0B30C45}" destId="{87DE5DD2-DB33-4E92-BA45-B713C1A1689D}" srcOrd="0" destOrd="0" presId="urn:microsoft.com/office/officeart/2005/8/layout/default"/>
    <dgm:cxn modelId="{A9033D03-7B9A-49DE-ACB3-8E5169BFED43}" srcId="{892D5D62-9263-41AF-A130-4C8561A82CBA}" destId="{E7C7CD93-2BA5-4516-8718-2403EE4900D5}" srcOrd="5" destOrd="0" parTransId="{C9D41DDB-04FC-4938-A9D6-EE7D781EE27A}" sibTransId="{25292DD4-87ED-42DB-97E6-AC4E22A77074}"/>
    <dgm:cxn modelId="{33A19510-8E3F-4948-B351-1997BB662C62}" srcId="{892D5D62-9263-41AF-A130-4C8561A82CBA}" destId="{198CFE1C-9586-4507-B0A3-FB25C0B30C45}" srcOrd="3" destOrd="0" parTransId="{ADA011EA-2A0E-40DE-A035-5BB9AB027618}" sibTransId="{F800C1F0-842D-4738-8F2F-A9C2A880F1A5}"/>
    <dgm:cxn modelId="{B7DA5D1E-54E2-43CE-A902-AFDDE063FB42}" type="presOf" srcId="{E7C7CD93-2BA5-4516-8718-2403EE4900D5}" destId="{8C6FB8D7-93E3-4335-B525-C2B9808B451B}" srcOrd="0" destOrd="0" presId="urn:microsoft.com/office/officeart/2005/8/layout/default"/>
    <dgm:cxn modelId="{9DAED527-D135-48F7-9273-2AA7FF067AA1}" srcId="{892D5D62-9263-41AF-A130-4C8561A82CBA}" destId="{89888884-6C59-4884-BF14-589284277923}" srcOrd="0" destOrd="0" parTransId="{B68A31F6-9242-4CE1-8F10-605433F947B9}" sibTransId="{AF853412-DCB4-41F7-BA53-B97F8F9512FF}"/>
    <dgm:cxn modelId="{3C96964D-0BF2-4593-BEFF-BDE8054B0A55}" srcId="{892D5D62-9263-41AF-A130-4C8561A82CBA}" destId="{5B9265D9-F639-43D7-B3F4-D8E5C39A932E}" srcOrd="4" destOrd="0" parTransId="{CDED8DC2-3579-4446-862A-B8EDEF09A87D}" sibTransId="{919A8A66-46BE-48B6-957A-4AAB7972368F}"/>
    <dgm:cxn modelId="{03ADBE88-A63F-4FBB-9A6A-F9336E3861B4}" srcId="{892D5D62-9263-41AF-A130-4C8561A82CBA}" destId="{9794A2F2-92B1-4C2C-81BC-CBF30C9B7D0A}" srcOrd="6" destOrd="0" parTransId="{504E3ABE-9870-437A-9226-4A17FA0E35C2}" sibTransId="{C3000BFA-13E3-46BF-A0E2-A0ED8FCDE060}"/>
    <dgm:cxn modelId="{ECD8EB88-2DE2-43BD-9EE2-998CF2B92D21}" srcId="{892D5D62-9263-41AF-A130-4C8561A82CBA}" destId="{2C3C08F0-6231-456A-99BA-A64EC26665D1}" srcOrd="2" destOrd="0" parTransId="{B8F2C5F2-9F8C-47F1-84F6-E70B8D41218A}" sibTransId="{9E486F7D-05B8-44B4-B208-8DDB9C081938}"/>
    <dgm:cxn modelId="{F1383F90-5988-4279-A25C-E760DF4EAAAC}" type="presOf" srcId="{9794A2F2-92B1-4C2C-81BC-CBF30C9B7D0A}" destId="{2FD26984-B170-4168-B901-7D12BE221699}" srcOrd="0" destOrd="0" presId="urn:microsoft.com/office/officeart/2005/8/layout/default"/>
    <dgm:cxn modelId="{8AB19099-92FC-4BA4-A3CE-88DA3C194478}" type="presOf" srcId="{892D5D62-9263-41AF-A130-4C8561A82CBA}" destId="{9B9B9DEF-CD41-4D4F-BC4B-7E8A56D8C53E}" srcOrd="0" destOrd="0" presId="urn:microsoft.com/office/officeart/2005/8/layout/default"/>
    <dgm:cxn modelId="{36274BA1-D61B-4973-9EC6-5FEBFC58ADBD}" type="presOf" srcId="{2EC0EC23-1A51-40AC-823B-BBA8E6DBD1E7}" destId="{771A2997-C2ED-4A1F-B3C1-769A059A8FA5}" srcOrd="0" destOrd="0" presId="urn:microsoft.com/office/officeart/2005/8/layout/default"/>
    <dgm:cxn modelId="{D6B23FAD-B605-4573-94FB-9D4B9EFA03A7}" type="presOf" srcId="{2C3C08F0-6231-456A-99BA-A64EC26665D1}" destId="{2E36A4EE-76FD-4EC5-A303-3F1F7E754DA5}" srcOrd="0" destOrd="0" presId="urn:microsoft.com/office/officeart/2005/8/layout/default"/>
    <dgm:cxn modelId="{F37F38CF-0AFA-48B4-90D9-9B82865A07FA}" type="presOf" srcId="{5B9265D9-F639-43D7-B3F4-D8E5C39A932E}" destId="{D4DF2A76-3D83-4A66-A475-C6982D11EE4B}" srcOrd="0" destOrd="0" presId="urn:microsoft.com/office/officeart/2005/8/layout/default"/>
    <dgm:cxn modelId="{0EBBD4D4-5AC8-417F-8702-E6434995365A}" srcId="{892D5D62-9263-41AF-A130-4C8561A82CBA}" destId="{2EC0EC23-1A51-40AC-823B-BBA8E6DBD1E7}" srcOrd="1" destOrd="0" parTransId="{DA731510-1488-4466-8894-A38E58117050}" sibTransId="{8CD5421C-6CAA-4B16-859C-77F8FA0A1AD2}"/>
    <dgm:cxn modelId="{2E937ED8-A4FC-4F61-B976-7C884D91564E}" type="presOf" srcId="{89888884-6C59-4884-BF14-589284277923}" destId="{45E56F6A-994C-4F16-93FF-5B5806D0DEDD}" srcOrd="0" destOrd="0" presId="urn:microsoft.com/office/officeart/2005/8/layout/default"/>
    <dgm:cxn modelId="{68A9E0EA-9580-4515-A172-44A774AB8B49}" type="presParOf" srcId="{9B9B9DEF-CD41-4D4F-BC4B-7E8A56D8C53E}" destId="{45E56F6A-994C-4F16-93FF-5B5806D0DEDD}" srcOrd="0" destOrd="0" presId="urn:microsoft.com/office/officeart/2005/8/layout/default"/>
    <dgm:cxn modelId="{A8D63367-888A-4244-9D50-1A7441EBA7FE}" type="presParOf" srcId="{9B9B9DEF-CD41-4D4F-BC4B-7E8A56D8C53E}" destId="{DF4DBAE4-237B-4249-A200-B3410B2E39B5}" srcOrd="1" destOrd="0" presId="urn:microsoft.com/office/officeart/2005/8/layout/default"/>
    <dgm:cxn modelId="{4390E093-F9A4-4FE2-BA58-77E444232C1A}" type="presParOf" srcId="{9B9B9DEF-CD41-4D4F-BC4B-7E8A56D8C53E}" destId="{771A2997-C2ED-4A1F-B3C1-769A059A8FA5}" srcOrd="2" destOrd="0" presId="urn:microsoft.com/office/officeart/2005/8/layout/default"/>
    <dgm:cxn modelId="{AC615BD4-22C8-4991-AC99-305FAF1CEC83}" type="presParOf" srcId="{9B9B9DEF-CD41-4D4F-BC4B-7E8A56D8C53E}" destId="{61AB712F-3DB8-4A52-BEB9-4D945A7D6D1B}" srcOrd="3" destOrd="0" presId="urn:microsoft.com/office/officeart/2005/8/layout/default"/>
    <dgm:cxn modelId="{568053CE-604D-42DD-ABAE-74AAF35A976B}" type="presParOf" srcId="{9B9B9DEF-CD41-4D4F-BC4B-7E8A56D8C53E}" destId="{2E36A4EE-76FD-4EC5-A303-3F1F7E754DA5}" srcOrd="4" destOrd="0" presId="urn:microsoft.com/office/officeart/2005/8/layout/default"/>
    <dgm:cxn modelId="{97A218B1-F154-4606-886A-55A3CC0F884D}" type="presParOf" srcId="{9B9B9DEF-CD41-4D4F-BC4B-7E8A56D8C53E}" destId="{AA5970DD-1297-40AA-8A48-C8814F6C5918}" srcOrd="5" destOrd="0" presId="urn:microsoft.com/office/officeart/2005/8/layout/default"/>
    <dgm:cxn modelId="{69DB0D67-D5B5-4159-A664-02EE53C08513}" type="presParOf" srcId="{9B9B9DEF-CD41-4D4F-BC4B-7E8A56D8C53E}" destId="{87DE5DD2-DB33-4E92-BA45-B713C1A1689D}" srcOrd="6" destOrd="0" presId="urn:microsoft.com/office/officeart/2005/8/layout/default"/>
    <dgm:cxn modelId="{C6AEDAD8-45E3-4052-9FB0-7337EA05CD8D}" type="presParOf" srcId="{9B9B9DEF-CD41-4D4F-BC4B-7E8A56D8C53E}" destId="{14BFFDCA-4AEC-454F-94B5-A5CDAC2A52E9}" srcOrd="7" destOrd="0" presId="urn:microsoft.com/office/officeart/2005/8/layout/default"/>
    <dgm:cxn modelId="{5F77F163-82C0-47B7-8163-B4EF7D205C2B}" type="presParOf" srcId="{9B9B9DEF-CD41-4D4F-BC4B-7E8A56D8C53E}" destId="{D4DF2A76-3D83-4A66-A475-C6982D11EE4B}" srcOrd="8" destOrd="0" presId="urn:microsoft.com/office/officeart/2005/8/layout/default"/>
    <dgm:cxn modelId="{D9A544F2-7204-4B54-83C0-DAAABB846C57}" type="presParOf" srcId="{9B9B9DEF-CD41-4D4F-BC4B-7E8A56D8C53E}" destId="{C874030C-34A1-4762-858C-707578D95A0D}" srcOrd="9" destOrd="0" presId="urn:microsoft.com/office/officeart/2005/8/layout/default"/>
    <dgm:cxn modelId="{18029BB6-B06F-438A-89D0-2F7EC9268625}" type="presParOf" srcId="{9B9B9DEF-CD41-4D4F-BC4B-7E8A56D8C53E}" destId="{8C6FB8D7-93E3-4335-B525-C2B9808B451B}" srcOrd="10" destOrd="0" presId="urn:microsoft.com/office/officeart/2005/8/layout/default"/>
    <dgm:cxn modelId="{351B7F8A-C67D-421D-995C-D8910591B0EA}" type="presParOf" srcId="{9B9B9DEF-CD41-4D4F-BC4B-7E8A56D8C53E}" destId="{43DD23F5-27BE-4306-A2F8-5CF3A2535194}" srcOrd="11" destOrd="0" presId="urn:microsoft.com/office/officeart/2005/8/layout/default"/>
    <dgm:cxn modelId="{912492A6-BDA4-4C9B-A941-F314D4980F91}" type="presParOf" srcId="{9B9B9DEF-CD41-4D4F-BC4B-7E8A56D8C53E}" destId="{2FD26984-B170-4168-B901-7D12BE221699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A80067-B75F-4C4D-91DC-9F46641FEBD7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33D3964-6C78-4A96-B454-5D9E6DEDFC98}">
      <dgm:prSet/>
      <dgm:spPr/>
      <dgm:t>
        <a:bodyPr/>
        <a:lstStyle/>
        <a:p>
          <a:r>
            <a:rPr lang="en-US" b="1"/>
            <a:t>Green Haven Florists</a:t>
          </a:r>
          <a:endParaRPr lang="en-US"/>
        </a:p>
      </dgm:t>
    </dgm:pt>
    <dgm:pt modelId="{226DB055-3E90-4576-86E8-DB1D9EF6F954}" type="parTrans" cxnId="{E533675D-A385-4D69-8698-B2D51CB30A83}">
      <dgm:prSet/>
      <dgm:spPr/>
      <dgm:t>
        <a:bodyPr/>
        <a:lstStyle/>
        <a:p>
          <a:endParaRPr lang="en-US"/>
        </a:p>
      </dgm:t>
    </dgm:pt>
    <dgm:pt modelId="{51852E82-0A4B-4F0C-81FE-43615F7211F7}" type="sibTrans" cxnId="{E533675D-A385-4D69-8698-B2D51CB30A83}">
      <dgm:prSet/>
      <dgm:spPr/>
      <dgm:t>
        <a:bodyPr/>
        <a:lstStyle/>
        <a:p>
          <a:endParaRPr lang="en-US"/>
        </a:p>
      </dgm:t>
    </dgm:pt>
    <dgm:pt modelId="{20B4B534-C34C-4116-B40D-DE941753CAE3}">
      <dgm:prSet/>
      <dgm:spPr/>
      <dgm:t>
        <a:bodyPr/>
        <a:lstStyle/>
        <a:p>
          <a:r>
            <a:rPr lang="en-US" b="1"/>
            <a:t>Green Haven florists Founded in 2016.</a:t>
          </a:r>
          <a:endParaRPr lang="en-US"/>
        </a:p>
      </dgm:t>
    </dgm:pt>
    <dgm:pt modelId="{50E86208-E9A5-4D36-8537-87B16D9BEA27}" type="parTrans" cxnId="{6378A163-F95D-472C-8751-5F676BD9F90D}">
      <dgm:prSet/>
      <dgm:spPr/>
      <dgm:t>
        <a:bodyPr/>
        <a:lstStyle/>
        <a:p>
          <a:endParaRPr lang="en-US"/>
        </a:p>
      </dgm:t>
    </dgm:pt>
    <dgm:pt modelId="{61A758BA-4C8E-4A5B-BA4D-AF5A6299C505}" type="sibTrans" cxnId="{6378A163-F95D-472C-8751-5F676BD9F90D}">
      <dgm:prSet/>
      <dgm:spPr/>
      <dgm:t>
        <a:bodyPr/>
        <a:lstStyle/>
        <a:p>
          <a:endParaRPr lang="en-US"/>
        </a:p>
      </dgm:t>
    </dgm:pt>
    <dgm:pt modelId="{7C4D31DB-8479-4784-BB87-4DFDE262BD66}">
      <dgm:prSet/>
      <dgm:spPr/>
      <dgm:t>
        <a:bodyPr/>
        <a:lstStyle/>
        <a:p>
          <a:r>
            <a:rPr lang="en-US" b="1"/>
            <a:t>Owned by Liam and Priya Patel.</a:t>
          </a:r>
          <a:endParaRPr lang="en-US"/>
        </a:p>
      </dgm:t>
    </dgm:pt>
    <dgm:pt modelId="{1DFBC63E-C08F-429E-B258-0EA506BF58F2}" type="parTrans" cxnId="{263F42CF-0AA2-406A-84CF-C0EEC466FA4A}">
      <dgm:prSet/>
      <dgm:spPr/>
      <dgm:t>
        <a:bodyPr/>
        <a:lstStyle/>
        <a:p>
          <a:endParaRPr lang="en-US"/>
        </a:p>
      </dgm:t>
    </dgm:pt>
    <dgm:pt modelId="{22B3D6D2-1464-4BB2-96FC-92B2D619E8AA}" type="sibTrans" cxnId="{263F42CF-0AA2-406A-84CF-C0EEC466FA4A}">
      <dgm:prSet/>
      <dgm:spPr/>
      <dgm:t>
        <a:bodyPr/>
        <a:lstStyle/>
        <a:p>
          <a:endParaRPr lang="en-US"/>
        </a:p>
      </dgm:t>
    </dgm:pt>
    <dgm:pt modelId="{D4F56226-9F90-45B1-AAEF-83C6B773B147}">
      <dgm:prSet/>
      <dgm:spPr/>
      <dgm:t>
        <a:bodyPr/>
        <a:lstStyle/>
        <a:p>
          <a:r>
            <a:rPr lang="en-US" dirty="0"/>
            <a:t>Sales flowers</a:t>
          </a:r>
        </a:p>
      </dgm:t>
    </dgm:pt>
    <dgm:pt modelId="{4EA6325A-A62C-4A8F-BE87-7E116054A2A6}" type="parTrans" cxnId="{01D01846-9274-4401-9EA8-295B85B83B78}">
      <dgm:prSet/>
      <dgm:spPr/>
      <dgm:t>
        <a:bodyPr/>
        <a:lstStyle/>
        <a:p>
          <a:endParaRPr lang="en-US"/>
        </a:p>
      </dgm:t>
    </dgm:pt>
    <dgm:pt modelId="{ED905476-5A2B-4FD8-92E5-99EADE7CA250}" type="sibTrans" cxnId="{01D01846-9274-4401-9EA8-295B85B83B78}">
      <dgm:prSet/>
      <dgm:spPr/>
      <dgm:t>
        <a:bodyPr/>
        <a:lstStyle/>
        <a:p>
          <a:endParaRPr lang="en-US"/>
        </a:p>
      </dgm:t>
    </dgm:pt>
    <dgm:pt modelId="{589E4A64-527A-4363-AC92-39C6EB3F2E89}" type="pres">
      <dgm:prSet presAssocID="{69A80067-B75F-4C4D-91DC-9F46641FEBD7}" presName="outerComposite" presStyleCnt="0">
        <dgm:presLayoutVars>
          <dgm:chMax val="5"/>
          <dgm:dir/>
          <dgm:resizeHandles val="exact"/>
        </dgm:presLayoutVars>
      </dgm:prSet>
      <dgm:spPr/>
    </dgm:pt>
    <dgm:pt modelId="{92A1C7F0-84D8-4147-9F0F-FF975A35E9A6}" type="pres">
      <dgm:prSet presAssocID="{69A80067-B75F-4C4D-91DC-9F46641FEBD7}" presName="dummyMaxCanvas" presStyleCnt="0">
        <dgm:presLayoutVars/>
      </dgm:prSet>
      <dgm:spPr/>
    </dgm:pt>
    <dgm:pt modelId="{9BC1B61E-F036-4079-9954-2ECA546944AE}" type="pres">
      <dgm:prSet presAssocID="{69A80067-B75F-4C4D-91DC-9F46641FEBD7}" presName="FourNodes_1" presStyleLbl="node1" presStyleIdx="0" presStyleCnt="4">
        <dgm:presLayoutVars>
          <dgm:bulletEnabled val="1"/>
        </dgm:presLayoutVars>
      </dgm:prSet>
      <dgm:spPr/>
    </dgm:pt>
    <dgm:pt modelId="{BF20CC8C-D3F3-449F-AA88-C3EE53707F46}" type="pres">
      <dgm:prSet presAssocID="{69A80067-B75F-4C4D-91DC-9F46641FEBD7}" presName="FourNodes_2" presStyleLbl="node1" presStyleIdx="1" presStyleCnt="4">
        <dgm:presLayoutVars>
          <dgm:bulletEnabled val="1"/>
        </dgm:presLayoutVars>
      </dgm:prSet>
      <dgm:spPr/>
    </dgm:pt>
    <dgm:pt modelId="{324709CA-8BA0-45C0-9A8C-A85A29968BFE}" type="pres">
      <dgm:prSet presAssocID="{69A80067-B75F-4C4D-91DC-9F46641FEBD7}" presName="FourNodes_3" presStyleLbl="node1" presStyleIdx="2" presStyleCnt="4">
        <dgm:presLayoutVars>
          <dgm:bulletEnabled val="1"/>
        </dgm:presLayoutVars>
      </dgm:prSet>
      <dgm:spPr/>
    </dgm:pt>
    <dgm:pt modelId="{91AC0319-5637-4F0C-97DC-81501C5519EE}" type="pres">
      <dgm:prSet presAssocID="{69A80067-B75F-4C4D-91DC-9F46641FEBD7}" presName="FourNodes_4" presStyleLbl="node1" presStyleIdx="3" presStyleCnt="4">
        <dgm:presLayoutVars>
          <dgm:bulletEnabled val="1"/>
        </dgm:presLayoutVars>
      </dgm:prSet>
      <dgm:spPr/>
    </dgm:pt>
    <dgm:pt modelId="{FE5CC982-DE16-4877-92D3-A055421945B0}" type="pres">
      <dgm:prSet presAssocID="{69A80067-B75F-4C4D-91DC-9F46641FEBD7}" presName="FourConn_1-2" presStyleLbl="fgAccFollowNode1" presStyleIdx="0" presStyleCnt="3">
        <dgm:presLayoutVars>
          <dgm:bulletEnabled val="1"/>
        </dgm:presLayoutVars>
      </dgm:prSet>
      <dgm:spPr/>
    </dgm:pt>
    <dgm:pt modelId="{5ECF40B1-C6D3-4D92-A772-685FCFB26EA9}" type="pres">
      <dgm:prSet presAssocID="{69A80067-B75F-4C4D-91DC-9F46641FEBD7}" presName="FourConn_2-3" presStyleLbl="fgAccFollowNode1" presStyleIdx="1" presStyleCnt="3">
        <dgm:presLayoutVars>
          <dgm:bulletEnabled val="1"/>
        </dgm:presLayoutVars>
      </dgm:prSet>
      <dgm:spPr/>
    </dgm:pt>
    <dgm:pt modelId="{7E07C578-F511-44A1-9825-BC37D35A6A2B}" type="pres">
      <dgm:prSet presAssocID="{69A80067-B75F-4C4D-91DC-9F46641FEBD7}" presName="FourConn_3-4" presStyleLbl="fgAccFollowNode1" presStyleIdx="2" presStyleCnt="3">
        <dgm:presLayoutVars>
          <dgm:bulletEnabled val="1"/>
        </dgm:presLayoutVars>
      </dgm:prSet>
      <dgm:spPr/>
    </dgm:pt>
    <dgm:pt modelId="{48D52A92-263F-49AC-8948-AA106ADDC493}" type="pres">
      <dgm:prSet presAssocID="{69A80067-B75F-4C4D-91DC-9F46641FEBD7}" presName="FourNodes_1_text" presStyleLbl="node1" presStyleIdx="3" presStyleCnt="4">
        <dgm:presLayoutVars>
          <dgm:bulletEnabled val="1"/>
        </dgm:presLayoutVars>
      </dgm:prSet>
      <dgm:spPr/>
    </dgm:pt>
    <dgm:pt modelId="{01AE7EF2-DF23-4D08-9B4F-C2CFB7A3DA76}" type="pres">
      <dgm:prSet presAssocID="{69A80067-B75F-4C4D-91DC-9F46641FEBD7}" presName="FourNodes_2_text" presStyleLbl="node1" presStyleIdx="3" presStyleCnt="4">
        <dgm:presLayoutVars>
          <dgm:bulletEnabled val="1"/>
        </dgm:presLayoutVars>
      </dgm:prSet>
      <dgm:spPr/>
    </dgm:pt>
    <dgm:pt modelId="{22746413-7425-4F71-91DE-70BC6B667B1C}" type="pres">
      <dgm:prSet presAssocID="{69A80067-B75F-4C4D-91DC-9F46641FEBD7}" presName="FourNodes_3_text" presStyleLbl="node1" presStyleIdx="3" presStyleCnt="4">
        <dgm:presLayoutVars>
          <dgm:bulletEnabled val="1"/>
        </dgm:presLayoutVars>
      </dgm:prSet>
      <dgm:spPr/>
    </dgm:pt>
    <dgm:pt modelId="{8CDCD2A7-D6C1-4B4D-93FB-E44F48181176}" type="pres">
      <dgm:prSet presAssocID="{69A80067-B75F-4C4D-91DC-9F46641FEBD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5763B1C-855D-4D51-A10F-D121CC4FA46C}" type="presOf" srcId="{20B4B534-C34C-4116-B40D-DE941753CAE3}" destId="{01AE7EF2-DF23-4D08-9B4F-C2CFB7A3DA76}" srcOrd="1" destOrd="0" presId="urn:microsoft.com/office/officeart/2005/8/layout/vProcess5"/>
    <dgm:cxn modelId="{8EDE7E21-9162-4D86-A549-58484319242E}" type="presOf" srcId="{61A758BA-4C8E-4A5B-BA4D-AF5A6299C505}" destId="{5ECF40B1-C6D3-4D92-A772-685FCFB26EA9}" srcOrd="0" destOrd="0" presId="urn:microsoft.com/office/officeart/2005/8/layout/vProcess5"/>
    <dgm:cxn modelId="{551FB25B-D231-4533-B3C2-108AEAAF4CDA}" type="presOf" srcId="{22B3D6D2-1464-4BB2-96FC-92B2D619E8AA}" destId="{7E07C578-F511-44A1-9825-BC37D35A6A2B}" srcOrd="0" destOrd="0" presId="urn:microsoft.com/office/officeart/2005/8/layout/vProcess5"/>
    <dgm:cxn modelId="{E533675D-A385-4D69-8698-B2D51CB30A83}" srcId="{69A80067-B75F-4C4D-91DC-9F46641FEBD7}" destId="{233D3964-6C78-4A96-B454-5D9E6DEDFC98}" srcOrd="0" destOrd="0" parTransId="{226DB055-3E90-4576-86E8-DB1D9EF6F954}" sibTransId="{51852E82-0A4B-4F0C-81FE-43615F7211F7}"/>
    <dgm:cxn modelId="{6378A163-F95D-472C-8751-5F676BD9F90D}" srcId="{69A80067-B75F-4C4D-91DC-9F46641FEBD7}" destId="{20B4B534-C34C-4116-B40D-DE941753CAE3}" srcOrd="1" destOrd="0" parTransId="{50E86208-E9A5-4D36-8537-87B16D9BEA27}" sibTransId="{61A758BA-4C8E-4A5B-BA4D-AF5A6299C505}"/>
    <dgm:cxn modelId="{01D01846-9274-4401-9EA8-295B85B83B78}" srcId="{69A80067-B75F-4C4D-91DC-9F46641FEBD7}" destId="{D4F56226-9F90-45B1-AAEF-83C6B773B147}" srcOrd="3" destOrd="0" parTransId="{4EA6325A-A62C-4A8F-BE87-7E116054A2A6}" sibTransId="{ED905476-5A2B-4FD8-92E5-99EADE7CA250}"/>
    <dgm:cxn modelId="{B5CE7771-F0CC-4D94-B7FC-F6AC1A9E40E4}" type="presOf" srcId="{69A80067-B75F-4C4D-91DC-9F46641FEBD7}" destId="{589E4A64-527A-4363-AC92-39C6EB3F2E89}" srcOrd="0" destOrd="0" presId="urn:microsoft.com/office/officeart/2005/8/layout/vProcess5"/>
    <dgm:cxn modelId="{66323973-9A38-4F30-918C-923514C24D74}" type="presOf" srcId="{7C4D31DB-8479-4784-BB87-4DFDE262BD66}" destId="{324709CA-8BA0-45C0-9A8C-A85A29968BFE}" srcOrd="0" destOrd="0" presId="urn:microsoft.com/office/officeart/2005/8/layout/vProcess5"/>
    <dgm:cxn modelId="{CFA07253-580C-4E2E-BF03-D589C23EE9B2}" type="presOf" srcId="{7C4D31DB-8479-4784-BB87-4DFDE262BD66}" destId="{22746413-7425-4F71-91DE-70BC6B667B1C}" srcOrd="1" destOrd="0" presId="urn:microsoft.com/office/officeart/2005/8/layout/vProcess5"/>
    <dgm:cxn modelId="{19F2C788-D669-47B2-88F9-1ED427A97910}" type="presOf" srcId="{D4F56226-9F90-45B1-AAEF-83C6B773B147}" destId="{8CDCD2A7-D6C1-4B4D-93FB-E44F48181176}" srcOrd="1" destOrd="0" presId="urn:microsoft.com/office/officeart/2005/8/layout/vProcess5"/>
    <dgm:cxn modelId="{1AAF8D91-B7EF-4201-B619-12D5F1C619B9}" type="presOf" srcId="{51852E82-0A4B-4F0C-81FE-43615F7211F7}" destId="{FE5CC982-DE16-4877-92D3-A055421945B0}" srcOrd="0" destOrd="0" presId="urn:microsoft.com/office/officeart/2005/8/layout/vProcess5"/>
    <dgm:cxn modelId="{5A937BB6-80EE-433E-867E-4431DA833A46}" type="presOf" srcId="{D4F56226-9F90-45B1-AAEF-83C6B773B147}" destId="{91AC0319-5637-4F0C-97DC-81501C5519EE}" srcOrd="0" destOrd="0" presId="urn:microsoft.com/office/officeart/2005/8/layout/vProcess5"/>
    <dgm:cxn modelId="{181351B9-D2CD-4776-9569-47D6E8CE4FFB}" type="presOf" srcId="{233D3964-6C78-4A96-B454-5D9E6DEDFC98}" destId="{9BC1B61E-F036-4079-9954-2ECA546944AE}" srcOrd="0" destOrd="0" presId="urn:microsoft.com/office/officeart/2005/8/layout/vProcess5"/>
    <dgm:cxn modelId="{263F42CF-0AA2-406A-84CF-C0EEC466FA4A}" srcId="{69A80067-B75F-4C4D-91DC-9F46641FEBD7}" destId="{7C4D31DB-8479-4784-BB87-4DFDE262BD66}" srcOrd="2" destOrd="0" parTransId="{1DFBC63E-C08F-429E-B258-0EA506BF58F2}" sibTransId="{22B3D6D2-1464-4BB2-96FC-92B2D619E8AA}"/>
    <dgm:cxn modelId="{20436FE8-56A1-484C-8592-F332ED4E987E}" type="presOf" srcId="{233D3964-6C78-4A96-B454-5D9E6DEDFC98}" destId="{48D52A92-263F-49AC-8948-AA106ADDC493}" srcOrd="1" destOrd="0" presId="urn:microsoft.com/office/officeart/2005/8/layout/vProcess5"/>
    <dgm:cxn modelId="{89C858F2-BDC4-4335-8F9B-F3E94392C267}" type="presOf" srcId="{20B4B534-C34C-4116-B40D-DE941753CAE3}" destId="{BF20CC8C-D3F3-449F-AA88-C3EE53707F46}" srcOrd="0" destOrd="0" presId="urn:microsoft.com/office/officeart/2005/8/layout/vProcess5"/>
    <dgm:cxn modelId="{9B965FED-2226-4472-8DB0-D47EE36D039F}" type="presParOf" srcId="{589E4A64-527A-4363-AC92-39C6EB3F2E89}" destId="{92A1C7F0-84D8-4147-9F0F-FF975A35E9A6}" srcOrd="0" destOrd="0" presId="urn:microsoft.com/office/officeart/2005/8/layout/vProcess5"/>
    <dgm:cxn modelId="{2556ABB9-17AD-4A7E-A485-88C75B9531D3}" type="presParOf" srcId="{589E4A64-527A-4363-AC92-39C6EB3F2E89}" destId="{9BC1B61E-F036-4079-9954-2ECA546944AE}" srcOrd="1" destOrd="0" presId="urn:microsoft.com/office/officeart/2005/8/layout/vProcess5"/>
    <dgm:cxn modelId="{E306C792-2C35-4496-AB1F-8C1717B3FD60}" type="presParOf" srcId="{589E4A64-527A-4363-AC92-39C6EB3F2E89}" destId="{BF20CC8C-D3F3-449F-AA88-C3EE53707F46}" srcOrd="2" destOrd="0" presId="urn:microsoft.com/office/officeart/2005/8/layout/vProcess5"/>
    <dgm:cxn modelId="{97006D02-BEB8-4058-BBF5-7916D30EAD92}" type="presParOf" srcId="{589E4A64-527A-4363-AC92-39C6EB3F2E89}" destId="{324709CA-8BA0-45C0-9A8C-A85A29968BFE}" srcOrd="3" destOrd="0" presId="urn:microsoft.com/office/officeart/2005/8/layout/vProcess5"/>
    <dgm:cxn modelId="{FBF74270-D286-4425-96B8-07C70F97AABC}" type="presParOf" srcId="{589E4A64-527A-4363-AC92-39C6EB3F2E89}" destId="{91AC0319-5637-4F0C-97DC-81501C5519EE}" srcOrd="4" destOrd="0" presId="urn:microsoft.com/office/officeart/2005/8/layout/vProcess5"/>
    <dgm:cxn modelId="{C8B3BDE7-1BA8-4029-8BA6-3649C7A11222}" type="presParOf" srcId="{589E4A64-527A-4363-AC92-39C6EB3F2E89}" destId="{FE5CC982-DE16-4877-92D3-A055421945B0}" srcOrd="5" destOrd="0" presId="urn:microsoft.com/office/officeart/2005/8/layout/vProcess5"/>
    <dgm:cxn modelId="{06C91335-8C36-4FBC-89C8-FC4BFB7150C2}" type="presParOf" srcId="{589E4A64-527A-4363-AC92-39C6EB3F2E89}" destId="{5ECF40B1-C6D3-4D92-A772-685FCFB26EA9}" srcOrd="6" destOrd="0" presId="urn:microsoft.com/office/officeart/2005/8/layout/vProcess5"/>
    <dgm:cxn modelId="{744B89BE-4243-47ED-A92B-E39D6AF21632}" type="presParOf" srcId="{589E4A64-527A-4363-AC92-39C6EB3F2E89}" destId="{7E07C578-F511-44A1-9825-BC37D35A6A2B}" srcOrd="7" destOrd="0" presId="urn:microsoft.com/office/officeart/2005/8/layout/vProcess5"/>
    <dgm:cxn modelId="{1F391F2A-474E-4107-A8AB-DFBB3FF4C1EC}" type="presParOf" srcId="{589E4A64-527A-4363-AC92-39C6EB3F2E89}" destId="{48D52A92-263F-49AC-8948-AA106ADDC493}" srcOrd="8" destOrd="0" presId="urn:microsoft.com/office/officeart/2005/8/layout/vProcess5"/>
    <dgm:cxn modelId="{8D45A2D5-B5ED-4EA7-A2F7-6096A320895F}" type="presParOf" srcId="{589E4A64-527A-4363-AC92-39C6EB3F2E89}" destId="{01AE7EF2-DF23-4D08-9B4F-C2CFB7A3DA76}" srcOrd="9" destOrd="0" presId="urn:microsoft.com/office/officeart/2005/8/layout/vProcess5"/>
    <dgm:cxn modelId="{951663F8-CE55-434D-8607-5D0E4EAC72B2}" type="presParOf" srcId="{589E4A64-527A-4363-AC92-39C6EB3F2E89}" destId="{22746413-7425-4F71-91DE-70BC6B667B1C}" srcOrd="10" destOrd="0" presId="urn:microsoft.com/office/officeart/2005/8/layout/vProcess5"/>
    <dgm:cxn modelId="{98F730EE-E0C7-4C42-9822-9BB95B427522}" type="presParOf" srcId="{589E4A64-527A-4363-AC92-39C6EB3F2E89}" destId="{8CDCD2A7-D6C1-4B4D-93FB-E44F4818117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F37980C-9A0A-4950-8423-31BE368FF769}" type="doc">
      <dgm:prSet loTypeId="urn:microsoft.com/office/officeart/2016/7/layout/RepeatingBendingProcessNew" loCatId="process" qsTypeId="urn:microsoft.com/office/officeart/2005/8/quickstyle/3d5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7366F48-E356-47D6-B70B-B28E1510E0A2}">
      <dgm:prSet/>
      <dgm:spPr/>
      <dgm:t>
        <a:bodyPr/>
        <a:lstStyle/>
        <a:p>
          <a:r>
            <a:rPr lang="en-GB" b="1"/>
            <a:t>Political Factors</a:t>
          </a:r>
          <a:endParaRPr lang="en-US"/>
        </a:p>
      </dgm:t>
    </dgm:pt>
    <dgm:pt modelId="{4007D715-3667-4C75-B7CD-971F374D2E19}" type="parTrans" cxnId="{2B5F9069-FC77-435E-A9C1-419DA76E794E}">
      <dgm:prSet/>
      <dgm:spPr/>
      <dgm:t>
        <a:bodyPr/>
        <a:lstStyle/>
        <a:p>
          <a:endParaRPr lang="en-US"/>
        </a:p>
      </dgm:t>
    </dgm:pt>
    <dgm:pt modelId="{6A0A4E74-403B-4D38-8B13-4A45D9114127}" type="sibTrans" cxnId="{2B5F9069-FC77-435E-A9C1-419DA76E794E}">
      <dgm:prSet/>
      <dgm:spPr/>
      <dgm:t>
        <a:bodyPr/>
        <a:lstStyle/>
        <a:p>
          <a:endParaRPr lang="en-US"/>
        </a:p>
      </dgm:t>
    </dgm:pt>
    <dgm:pt modelId="{8F0B6FC9-C42C-4A17-ADBC-E4F24DB8AF97}">
      <dgm:prSet/>
      <dgm:spPr/>
      <dgm:t>
        <a:bodyPr/>
        <a:lstStyle/>
        <a:p>
          <a:r>
            <a:rPr lang="en-GB" b="1" dirty="0"/>
            <a:t>Brexit and trade Regulations and Environmental Regulations</a:t>
          </a:r>
          <a:endParaRPr lang="en-US" dirty="0"/>
        </a:p>
      </dgm:t>
    </dgm:pt>
    <dgm:pt modelId="{EA486D0A-AC44-4AAC-A23C-2C0C12936EC1}" type="parTrans" cxnId="{589EC823-C09F-498D-BEB6-69320C586269}">
      <dgm:prSet/>
      <dgm:spPr/>
      <dgm:t>
        <a:bodyPr/>
        <a:lstStyle/>
        <a:p>
          <a:endParaRPr lang="en-US"/>
        </a:p>
      </dgm:t>
    </dgm:pt>
    <dgm:pt modelId="{02C4A79B-A53C-4055-9BC4-732958A1DDF5}" type="sibTrans" cxnId="{589EC823-C09F-498D-BEB6-69320C586269}">
      <dgm:prSet/>
      <dgm:spPr/>
      <dgm:t>
        <a:bodyPr/>
        <a:lstStyle/>
        <a:p>
          <a:endParaRPr lang="en-US"/>
        </a:p>
      </dgm:t>
    </dgm:pt>
    <dgm:pt modelId="{26DF8DC2-638D-488D-B076-63095FBECC3E}">
      <dgm:prSet/>
      <dgm:spPr/>
      <dgm:t>
        <a:bodyPr/>
        <a:lstStyle/>
        <a:p>
          <a:r>
            <a:rPr lang="en-GB" b="1"/>
            <a:t>Economic Factors</a:t>
          </a:r>
          <a:endParaRPr lang="en-US"/>
        </a:p>
      </dgm:t>
    </dgm:pt>
    <dgm:pt modelId="{E4A3D1BE-B88A-49AB-B546-A2D990BC9D46}" type="parTrans" cxnId="{36924A7F-9EAC-41B4-BBC6-4A256549F37C}">
      <dgm:prSet/>
      <dgm:spPr/>
      <dgm:t>
        <a:bodyPr/>
        <a:lstStyle/>
        <a:p>
          <a:endParaRPr lang="en-US"/>
        </a:p>
      </dgm:t>
    </dgm:pt>
    <dgm:pt modelId="{411AE1ED-E078-4FC3-B62F-0E5123CC1084}" type="sibTrans" cxnId="{36924A7F-9EAC-41B4-BBC6-4A256549F37C}">
      <dgm:prSet/>
      <dgm:spPr/>
      <dgm:t>
        <a:bodyPr/>
        <a:lstStyle/>
        <a:p>
          <a:endParaRPr lang="en-US"/>
        </a:p>
      </dgm:t>
    </dgm:pt>
    <dgm:pt modelId="{7A82F2DA-FF3E-4BF0-802C-6E2A38658318}">
      <dgm:prSet/>
      <dgm:spPr/>
      <dgm:t>
        <a:bodyPr/>
        <a:lstStyle/>
        <a:p>
          <a:r>
            <a:rPr lang="en-GB" b="1"/>
            <a:t>Inflation and Rising costs and Consumer Spending Habit</a:t>
          </a:r>
          <a:endParaRPr lang="en-US"/>
        </a:p>
      </dgm:t>
    </dgm:pt>
    <dgm:pt modelId="{A7718E24-E94F-4100-9E50-521CA989A07F}" type="parTrans" cxnId="{94658A5B-C6BA-49DD-B557-5D732782D20F}">
      <dgm:prSet/>
      <dgm:spPr/>
      <dgm:t>
        <a:bodyPr/>
        <a:lstStyle/>
        <a:p>
          <a:endParaRPr lang="en-US"/>
        </a:p>
      </dgm:t>
    </dgm:pt>
    <dgm:pt modelId="{78B4AC7C-AEE5-47D4-87B6-FB4CBC1F7F5B}" type="sibTrans" cxnId="{94658A5B-C6BA-49DD-B557-5D732782D20F}">
      <dgm:prSet/>
      <dgm:spPr/>
      <dgm:t>
        <a:bodyPr/>
        <a:lstStyle/>
        <a:p>
          <a:endParaRPr lang="en-US"/>
        </a:p>
      </dgm:t>
    </dgm:pt>
    <dgm:pt modelId="{A568FEF7-D251-4589-89BA-40C989F5B542}">
      <dgm:prSet/>
      <dgm:spPr/>
      <dgm:t>
        <a:bodyPr/>
        <a:lstStyle/>
        <a:p>
          <a:r>
            <a:rPr lang="en-GB" b="1" dirty="0"/>
            <a:t>Social Factors</a:t>
          </a:r>
          <a:endParaRPr lang="en-US" dirty="0"/>
        </a:p>
      </dgm:t>
    </dgm:pt>
    <dgm:pt modelId="{F3AD8FC2-F624-4F79-A8E7-C37823BD7CC3}" type="parTrans" cxnId="{00371B29-C24F-435A-A948-747189EEE118}">
      <dgm:prSet/>
      <dgm:spPr/>
      <dgm:t>
        <a:bodyPr/>
        <a:lstStyle/>
        <a:p>
          <a:endParaRPr lang="en-US"/>
        </a:p>
      </dgm:t>
    </dgm:pt>
    <dgm:pt modelId="{1BA99C0E-D31F-47D7-B768-E0C23876E619}" type="sibTrans" cxnId="{00371B29-C24F-435A-A948-747189EEE118}">
      <dgm:prSet/>
      <dgm:spPr/>
      <dgm:t>
        <a:bodyPr/>
        <a:lstStyle/>
        <a:p>
          <a:endParaRPr lang="en-US"/>
        </a:p>
      </dgm:t>
    </dgm:pt>
    <dgm:pt modelId="{3857B2DB-AFFA-4960-B8BF-BB055E2B8B2B}">
      <dgm:prSet/>
      <dgm:spPr/>
      <dgm:t>
        <a:bodyPr/>
        <a:lstStyle/>
        <a:p>
          <a:r>
            <a:rPr lang="en-GB" b="1"/>
            <a:t>Changing Consumer Environmental Awareness</a:t>
          </a:r>
          <a:endParaRPr lang="en-US"/>
        </a:p>
      </dgm:t>
    </dgm:pt>
    <dgm:pt modelId="{F4732E46-781C-4D50-9881-364056C666DF}" type="parTrans" cxnId="{71EF7339-DDB9-409B-9818-17693FDC5FDD}">
      <dgm:prSet/>
      <dgm:spPr/>
      <dgm:t>
        <a:bodyPr/>
        <a:lstStyle/>
        <a:p>
          <a:endParaRPr lang="en-US"/>
        </a:p>
      </dgm:t>
    </dgm:pt>
    <dgm:pt modelId="{CC2ED7D1-8C13-4DAA-B274-A469584D1C31}" type="sibTrans" cxnId="{71EF7339-DDB9-409B-9818-17693FDC5FDD}">
      <dgm:prSet/>
      <dgm:spPr/>
      <dgm:t>
        <a:bodyPr/>
        <a:lstStyle/>
        <a:p>
          <a:endParaRPr lang="en-US"/>
        </a:p>
      </dgm:t>
    </dgm:pt>
    <dgm:pt modelId="{C9ED4777-A0D6-4CEE-A8A8-9E08B5FE6C03}">
      <dgm:prSet/>
      <dgm:spPr/>
      <dgm:t>
        <a:bodyPr/>
        <a:lstStyle/>
        <a:p>
          <a:r>
            <a:rPr lang="en-GB" b="1"/>
            <a:t>Technological Factors </a:t>
          </a:r>
          <a:endParaRPr lang="en-US"/>
        </a:p>
      </dgm:t>
    </dgm:pt>
    <dgm:pt modelId="{921362E5-C685-4ADA-AB54-9DC5E452CCF0}" type="parTrans" cxnId="{224EECEC-4DEE-4134-908A-734F0E33D385}">
      <dgm:prSet/>
      <dgm:spPr/>
      <dgm:t>
        <a:bodyPr/>
        <a:lstStyle/>
        <a:p>
          <a:endParaRPr lang="en-US"/>
        </a:p>
      </dgm:t>
    </dgm:pt>
    <dgm:pt modelId="{90D54FAC-EB63-4E0A-96FE-4C2491BA5BA8}" type="sibTrans" cxnId="{224EECEC-4DEE-4134-908A-734F0E33D385}">
      <dgm:prSet/>
      <dgm:spPr/>
      <dgm:t>
        <a:bodyPr/>
        <a:lstStyle/>
        <a:p>
          <a:endParaRPr lang="en-US"/>
        </a:p>
      </dgm:t>
    </dgm:pt>
    <dgm:pt modelId="{C3F5109C-0ACE-465A-9673-B3AB454146AC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E-commerce and Online Platforms and Digital Marketing</a:t>
          </a:r>
          <a:endParaRPr lang="en-US" dirty="0">
            <a:solidFill>
              <a:schemeClr val="bg1"/>
            </a:solidFill>
          </a:endParaRPr>
        </a:p>
      </dgm:t>
    </dgm:pt>
    <dgm:pt modelId="{2DB114F3-DE48-446A-A753-D17F232DB765}" type="parTrans" cxnId="{F3A776AB-1309-4E03-95A5-6103650767BF}">
      <dgm:prSet/>
      <dgm:spPr/>
      <dgm:t>
        <a:bodyPr/>
        <a:lstStyle/>
        <a:p>
          <a:endParaRPr lang="en-US"/>
        </a:p>
      </dgm:t>
    </dgm:pt>
    <dgm:pt modelId="{34E4C810-DF06-4BE8-8E66-9B08B69A9D10}" type="sibTrans" cxnId="{F3A776AB-1309-4E03-95A5-6103650767BF}">
      <dgm:prSet/>
      <dgm:spPr/>
      <dgm:t>
        <a:bodyPr/>
        <a:lstStyle/>
        <a:p>
          <a:endParaRPr lang="en-US"/>
        </a:p>
      </dgm:t>
    </dgm:pt>
    <dgm:pt modelId="{FB3552BB-7235-41BF-8F81-D0688A08D113}">
      <dgm:prSet/>
      <dgm:spPr/>
      <dgm:t>
        <a:bodyPr/>
        <a:lstStyle/>
        <a:p>
          <a:r>
            <a:rPr lang="en-GB" b="1"/>
            <a:t>Legal Factors</a:t>
          </a:r>
          <a:endParaRPr lang="en-US"/>
        </a:p>
      </dgm:t>
    </dgm:pt>
    <dgm:pt modelId="{B9BAEE2A-B79E-4846-9EF2-138A9C4959DC}" type="parTrans" cxnId="{A0619EC5-6C8D-45A0-BF03-EE7E1DC543AC}">
      <dgm:prSet/>
      <dgm:spPr/>
      <dgm:t>
        <a:bodyPr/>
        <a:lstStyle/>
        <a:p>
          <a:endParaRPr lang="en-US"/>
        </a:p>
      </dgm:t>
    </dgm:pt>
    <dgm:pt modelId="{92464C65-0FE3-4C27-ACD2-D5AE47818BBA}" type="sibTrans" cxnId="{A0619EC5-6C8D-45A0-BF03-EE7E1DC543AC}">
      <dgm:prSet/>
      <dgm:spPr/>
      <dgm:t>
        <a:bodyPr/>
        <a:lstStyle/>
        <a:p>
          <a:endParaRPr lang="en-US"/>
        </a:p>
      </dgm:t>
    </dgm:pt>
    <dgm:pt modelId="{B25BDCB7-D0C3-4AD3-9C86-1915BA95B67D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Employment Laws and Data protection Laws</a:t>
          </a:r>
          <a:endParaRPr lang="en-US" b="1" dirty="0">
            <a:solidFill>
              <a:schemeClr val="bg1"/>
            </a:solidFill>
          </a:endParaRPr>
        </a:p>
      </dgm:t>
    </dgm:pt>
    <dgm:pt modelId="{7E6D83CD-4424-4A33-A6F9-B6C52AAE5747}" type="parTrans" cxnId="{561AA06B-24A9-42D2-AE96-F10E54F3F072}">
      <dgm:prSet/>
      <dgm:spPr/>
      <dgm:t>
        <a:bodyPr/>
        <a:lstStyle/>
        <a:p>
          <a:endParaRPr lang="en-US"/>
        </a:p>
      </dgm:t>
    </dgm:pt>
    <dgm:pt modelId="{8C9AAC1F-EE90-48E7-9FE4-49B1D9D25405}" type="sibTrans" cxnId="{561AA06B-24A9-42D2-AE96-F10E54F3F072}">
      <dgm:prSet/>
      <dgm:spPr/>
      <dgm:t>
        <a:bodyPr/>
        <a:lstStyle/>
        <a:p>
          <a:endParaRPr lang="en-US"/>
        </a:p>
      </dgm:t>
    </dgm:pt>
    <dgm:pt modelId="{CCABF98D-A289-4D4F-8A7B-9A29E4599D8C}">
      <dgm:prSet/>
      <dgm:spPr/>
      <dgm:t>
        <a:bodyPr/>
        <a:lstStyle/>
        <a:p>
          <a:r>
            <a:rPr lang="en-GB" b="1"/>
            <a:t>Environmental Factors</a:t>
          </a:r>
          <a:endParaRPr lang="en-US"/>
        </a:p>
      </dgm:t>
    </dgm:pt>
    <dgm:pt modelId="{F48662B7-E743-4CF8-B5B7-9E1115FBA82F}" type="parTrans" cxnId="{DA3A1C11-7F2E-4748-840D-4F8471F1ED8E}">
      <dgm:prSet/>
      <dgm:spPr/>
      <dgm:t>
        <a:bodyPr/>
        <a:lstStyle/>
        <a:p>
          <a:endParaRPr lang="en-US"/>
        </a:p>
      </dgm:t>
    </dgm:pt>
    <dgm:pt modelId="{C13CC31E-6189-4EEF-8B40-E6C595897A19}" type="sibTrans" cxnId="{DA3A1C11-7F2E-4748-840D-4F8471F1ED8E}">
      <dgm:prSet/>
      <dgm:spPr/>
      <dgm:t>
        <a:bodyPr/>
        <a:lstStyle/>
        <a:p>
          <a:endParaRPr lang="en-US"/>
        </a:p>
      </dgm:t>
    </dgm:pt>
    <dgm:pt modelId="{1F62B8B2-9CA4-43B2-98E7-C3508266527F}">
      <dgm:prSet/>
      <dgm:spPr/>
      <dgm:t>
        <a:bodyPr/>
        <a:lstStyle/>
        <a:p>
          <a:r>
            <a:rPr lang="en-GB" b="1" dirty="0"/>
            <a:t>Sustainability and Ethical sourcing</a:t>
          </a:r>
          <a:endParaRPr lang="en-US" dirty="0"/>
        </a:p>
      </dgm:t>
    </dgm:pt>
    <dgm:pt modelId="{216F2C69-CC30-4C24-B741-DC9C22CDE8C6}" type="parTrans" cxnId="{EF5357BF-9704-41E1-92C9-076CA9276B8E}">
      <dgm:prSet/>
      <dgm:spPr/>
      <dgm:t>
        <a:bodyPr/>
        <a:lstStyle/>
        <a:p>
          <a:endParaRPr lang="en-US"/>
        </a:p>
      </dgm:t>
    </dgm:pt>
    <dgm:pt modelId="{1927997C-7575-4532-96B8-6751643A4F8D}" type="sibTrans" cxnId="{EF5357BF-9704-41E1-92C9-076CA9276B8E}">
      <dgm:prSet/>
      <dgm:spPr/>
      <dgm:t>
        <a:bodyPr/>
        <a:lstStyle/>
        <a:p>
          <a:endParaRPr lang="en-US"/>
        </a:p>
      </dgm:t>
    </dgm:pt>
    <dgm:pt modelId="{C534F8A6-969D-48FB-AC9A-5535059C9E68}" type="pres">
      <dgm:prSet presAssocID="{0F37980C-9A0A-4950-8423-31BE368FF769}" presName="Name0" presStyleCnt="0">
        <dgm:presLayoutVars>
          <dgm:dir/>
          <dgm:resizeHandles val="exact"/>
        </dgm:presLayoutVars>
      </dgm:prSet>
      <dgm:spPr/>
    </dgm:pt>
    <dgm:pt modelId="{0B174FAB-28E6-45B8-856F-81BB7FED35AD}" type="pres">
      <dgm:prSet presAssocID="{17366F48-E356-47D6-B70B-B28E1510E0A2}" presName="node" presStyleLbl="node1" presStyleIdx="0" presStyleCnt="12">
        <dgm:presLayoutVars>
          <dgm:bulletEnabled val="1"/>
        </dgm:presLayoutVars>
      </dgm:prSet>
      <dgm:spPr/>
    </dgm:pt>
    <dgm:pt modelId="{794D877D-1AA7-4B7E-B19D-E4297CCE4E8B}" type="pres">
      <dgm:prSet presAssocID="{6A0A4E74-403B-4D38-8B13-4A45D9114127}" presName="sibTrans" presStyleLbl="sibTrans1D1" presStyleIdx="0" presStyleCnt="11"/>
      <dgm:spPr/>
    </dgm:pt>
    <dgm:pt modelId="{9F897215-2A2B-4956-AFA0-8E3E5160153A}" type="pres">
      <dgm:prSet presAssocID="{6A0A4E74-403B-4D38-8B13-4A45D9114127}" presName="connectorText" presStyleLbl="sibTrans1D1" presStyleIdx="0" presStyleCnt="11"/>
      <dgm:spPr/>
    </dgm:pt>
    <dgm:pt modelId="{CB782C71-4F43-404F-A345-E7A3290AC6F8}" type="pres">
      <dgm:prSet presAssocID="{8F0B6FC9-C42C-4A17-ADBC-E4F24DB8AF97}" presName="node" presStyleLbl="node1" presStyleIdx="1" presStyleCnt="12">
        <dgm:presLayoutVars>
          <dgm:bulletEnabled val="1"/>
        </dgm:presLayoutVars>
      </dgm:prSet>
      <dgm:spPr/>
    </dgm:pt>
    <dgm:pt modelId="{B50FC626-5AF9-45E3-9CB9-D2A3241B0AF7}" type="pres">
      <dgm:prSet presAssocID="{02C4A79B-A53C-4055-9BC4-732958A1DDF5}" presName="sibTrans" presStyleLbl="sibTrans1D1" presStyleIdx="1" presStyleCnt="11"/>
      <dgm:spPr/>
    </dgm:pt>
    <dgm:pt modelId="{C4556819-9411-460F-BDF7-84E9AE47C16F}" type="pres">
      <dgm:prSet presAssocID="{02C4A79B-A53C-4055-9BC4-732958A1DDF5}" presName="connectorText" presStyleLbl="sibTrans1D1" presStyleIdx="1" presStyleCnt="11"/>
      <dgm:spPr/>
    </dgm:pt>
    <dgm:pt modelId="{FE430798-35B7-49C8-863D-FBCFD05937AF}" type="pres">
      <dgm:prSet presAssocID="{26DF8DC2-638D-488D-B076-63095FBECC3E}" presName="node" presStyleLbl="node1" presStyleIdx="2" presStyleCnt="12">
        <dgm:presLayoutVars>
          <dgm:bulletEnabled val="1"/>
        </dgm:presLayoutVars>
      </dgm:prSet>
      <dgm:spPr/>
    </dgm:pt>
    <dgm:pt modelId="{1CA0F806-24FB-4EAD-A772-C1BDD9FAB3A4}" type="pres">
      <dgm:prSet presAssocID="{411AE1ED-E078-4FC3-B62F-0E5123CC1084}" presName="sibTrans" presStyleLbl="sibTrans1D1" presStyleIdx="2" presStyleCnt="11"/>
      <dgm:spPr/>
    </dgm:pt>
    <dgm:pt modelId="{785A9A77-CFB7-4805-8F60-18C9C1C5B206}" type="pres">
      <dgm:prSet presAssocID="{411AE1ED-E078-4FC3-B62F-0E5123CC1084}" presName="connectorText" presStyleLbl="sibTrans1D1" presStyleIdx="2" presStyleCnt="11"/>
      <dgm:spPr/>
    </dgm:pt>
    <dgm:pt modelId="{B9231333-D412-49DC-B05C-5A2256BCBD58}" type="pres">
      <dgm:prSet presAssocID="{7A82F2DA-FF3E-4BF0-802C-6E2A38658318}" presName="node" presStyleLbl="node1" presStyleIdx="3" presStyleCnt="12">
        <dgm:presLayoutVars>
          <dgm:bulletEnabled val="1"/>
        </dgm:presLayoutVars>
      </dgm:prSet>
      <dgm:spPr/>
    </dgm:pt>
    <dgm:pt modelId="{FAE37444-AB17-45D6-9F72-E88C56B94F47}" type="pres">
      <dgm:prSet presAssocID="{78B4AC7C-AEE5-47D4-87B6-FB4CBC1F7F5B}" presName="sibTrans" presStyleLbl="sibTrans1D1" presStyleIdx="3" presStyleCnt="11"/>
      <dgm:spPr/>
    </dgm:pt>
    <dgm:pt modelId="{981A9F2F-0937-46F4-A413-A4B252E64519}" type="pres">
      <dgm:prSet presAssocID="{78B4AC7C-AEE5-47D4-87B6-FB4CBC1F7F5B}" presName="connectorText" presStyleLbl="sibTrans1D1" presStyleIdx="3" presStyleCnt="11"/>
      <dgm:spPr/>
    </dgm:pt>
    <dgm:pt modelId="{A90079AE-3046-4490-94D1-3FF95E8CDF3B}" type="pres">
      <dgm:prSet presAssocID="{A568FEF7-D251-4589-89BA-40C989F5B542}" presName="node" presStyleLbl="node1" presStyleIdx="4" presStyleCnt="12">
        <dgm:presLayoutVars>
          <dgm:bulletEnabled val="1"/>
        </dgm:presLayoutVars>
      </dgm:prSet>
      <dgm:spPr/>
    </dgm:pt>
    <dgm:pt modelId="{ADEE322C-0224-4EF7-BEB2-D17CC70550C5}" type="pres">
      <dgm:prSet presAssocID="{1BA99C0E-D31F-47D7-B768-E0C23876E619}" presName="sibTrans" presStyleLbl="sibTrans1D1" presStyleIdx="4" presStyleCnt="11"/>
      <dgm:spPr/>
    </dgm:pt>
    <dgm:pt modelId="{039BD88B-DBAE-4D01-AD67-FFCB7F0BCDC7}" type="pres">
      <dgm:prSet presAssocID="{1BA99C0E-D31F-47D7-B768-E0C23876E619}" presName="connectorText" presStyleLbl="sibTrans1D1" presStyleIdx="4" presStyleCnt="11"/>
      <dgm:spPr/>
    </dgm:pt>
    <dgm:pt modelId="{30574B90-F51B-473E-903C-433C004C7D64}" type="pres">
      <dgm:prSet presAssocID="{3857B2DB-AFFA-4960-B8BF-BB055E2B8B2B}" presName="node" presStyleLbl="node1" presStyleIdx="5" presStyleCnt="12">
        <dgm:presLayoutVars>
          <dgm:bulletEnabled val="1"/>
        </dgm:presLayoutVars>
      </dgm:prSet>
      <dgm:spPr/>
    </dgm:pt>
    <dgm:pt modelId="{ECDE34BD-4006-4E33-8772-E8A4962089BE}" type="pres">
      <dgm:prSet presAssocID="{CC2ED7D1-8C13-4DAA-B274-A469584D1C31}" presName="sibTrans" presStyleLbl="sibTrans1D1" presStyleIdx="5" presStyleCnt="11"/>
      <dgm:spPr/>
    </dgm:pt>
    <dgm:pt modelId="{07F35581-EDA6-4B44-AD95-D31A04075A3B}" type="pres">
      <dgm:prSet presAssocID="{CC2ED7D1-8C13-4DAA-B274-A469584D1C31}" presName="connectorText" presStyleLbl="sibTrans1D1" presStyleIdx="5" presStyleCnt="11"/>
      <dgm:spPr/>
    </dgm:pt>
    <dgm:pt modelId="{5DB9F1B8-1D98-4694-AE60-C7CEDA7781BE}" type="pres">
      <dgm:prSet presAssocID="{C9ED4777-A0D6-4CEE-A8A8-9E08B5FE6C03}" presName="node" presStyleLbl="node1" presStyleIdx="6" presStyleCnt="12">
        <dgm:presLayoutVars>
          <dgm:bulletEnabled val="1"/>
        </dgm:presLayoutVars>
      </dgm:prSet>
      <dgm:spPr/>
    </dgm:pt>
    <dgm:pt modelId="{D6C320B0-4716-46D7-935E-680C90DC3ACF}" type="pres">
      <dgm:prSet presAssocID="{90D54FAC-EB63-4E0A-96FE-4C2491BA5BA8}" presName="sibTrans" presStyleLbl="sibTrans1D1" presStyleIdx="6" presStyleCnt="11"/>
      <dgm:spPr/>
    </dgm:pt>
    <dgm:pt modelId="{9E7A3D0F-345E-4574-8316-48AEB4143959}" type="pres">
      <dgm:prSet presAssocID="{90D54FAC-EB63-4E0A-96FE-4C2491BA5BA8}" presName="connectorText" presStyleLbl="sibTrans1D1" presStyleIdx="6" presStyleCnt="11"/>
      <dgm:spPr/>
    </dgm:pt>
    <dgm:pt modelId="{AD2360AE-B284-426F-898B-30BADA4F0D05}" type="pres">
      <dgm:prSet presAssocID="{C3F5109C-0ACE-465A-9673-B3AB454146AC}" presName="node" presStyleLbl="node1" presStyleIdx="7" presStyleCnt="12">
        <dgm:presLayoutVars>
          <dgm:bulletEnabled val="1"/>
        </dgm:presLayoutVars>
      </dgm:prSet>
      <dgm:spPr/>
    </dgm:pt>
    <dgm:pt modelId="{BCE198CD-6B32-416F-BA68-1F55366EDCA1}" type="pres">
      <dgm:prSet presAssocID="{34E4C810-DF06-4BE8-8E66-9B08B69A9D10}" presName="sibTrans" presStyleLbl="sibTrans1D1" presStyleIdx="7" presStyleCnt="11"/>
      <dgm:spPr/>
    </dgm:pt>
    <dgm:pt modelId="{57476A95-22F9-4D61-A1A5-04167313C8D3}" type="pres">
      <dgm:prSet presAssocID="{34E4C810-DF06-4BE8-8E66-9B08B69A9D10}" presName="connectorText" presStyleLbl="sibTrans1D1" presStyleIdx="7" presStyleCnt="11"/>
      <dgm:spPr/>
    </dgm:pt>
    <dgm:pt modelId="{0AB878F0-2C2A-464D-BD60-9D140BDC9C3A}" type="pres">
      <dgm:prSet presAssocID="{FB3552BB-7235-41BF-8F81-D0688A08D113}" presName="node" presStyleLbl="node1" presStyleIdx="8" presStyleCnt="12">
        <dgm:presLayoutVars>
          <dgm:bulletEnabled val="1"/>
        </dgm:presLayoutVars>
      </dgm:prSet>
      <dgm:spPr/>
    </dgm:pt>
    <dgm:pt modelId="{049FB715-19A7-4628-BB6B-434DB440BC6A}" type="pres">
      <dgm:prSet presAssocID="{92464C65-0FE3-4C27-ACD2-D5AE47818BBA}" presName="sibTrans" presStyleLbl="sibTrans1D1" presStyleIdx="8" presStyleCnt="11"/>
      <dgm:spPr/>
    </dgm:pt>
    <dgm:pt modelId="{061BACD2-5790-49AC-8AE1-E317BC1732B4}" type="pres">
      <dgm:prSet presAssocID="{92464C65-0FE3-4C27-ACD2-D5AE47818BBA}" presName="connectorText" presStyleLbl="sibTrans1D1" presStyleIdx="8" presStyleCnt="11"/>
      <dgm:spPr/>
    </dgm:pt>
    <dgm:pt modelId="{B6893B9C-DE31-4E26-995A-015C16071707}" type="pres">
      <dgm:prSet presAssocID="{B25BDCB7-D0C3-4AD3-9C86-1915BA95B67D}" presName="node" presStyleLbl="node1" presStyleIdx="9" presStyleCnt="12" custLinFactNeighborX="11103" custLinFactNeighborY="-21282">
        <dgm:presLayoutVars>
          <dgm:bulletEnabled val="1"/>
        </dgm:presLayoutVars>
      </dgm:prSet>
      <dgm:spPr/>
    </dgm:pt>
    <dgm:pt modelId="{0704D9D5-F4E1-4AFF-A04D-D65C745C5A33}" type="pres">
      <dgm:prSet presAssocID="{8C9AAC1F-EE90-48E7-9FE4-49B1D9D25405}" presName="sibTrans" presStyleLbl="sibTrans1D1" presStyleIdx="9" presStyleCnt="11"/>
      <dgm:spPr/>
    </dgm:pt>
    <dgm:pt modelId="{CD5A2049-AA45-4623-B099-DAA3C2D502E2}" type="pres">
      <dgm:prSet presAssocID="{8C9AAC1F-EE90-48E7-9FE4-49B1D9D25405}" presName="connectorText" presStyleLbl="sibTrans1D1" presStyleIdx="9" presStyleCnt="11"/>
      <dgm:spPr/>
    </dgm:pt>
    <dgm:pt modelId="{7BD42A5A-2F05-4F9C-91D5-34791881C8FD}" type="pres">
      <dgm:prSet presAssocID="{CCABF98D-A289-4D4F-8A7B-9A29E4599D8C}" presName="node" presStyleLbl="node1" presStyleIdx="10" presStyleCnt="12">
        <dgm:presLayoutVars>
          <dgm:bulletEnabled val="1"/>
        </dgm:presLayoutVars>
      </dgm:prSet>
      <dgm:spPr/>
    </dgm:pt>
    <dgm:pt modelId="{23D69E6A-9609-4CE9-A1AC-BA95E3544737}" type="pres">
      <dgm:prSet presAssocID="{C13CC31E-6189-4EEF-8B40-E6C595897A19}" presName="sibTrans" presStyleLbl="sibTrans1D1" presStyleIdx="10" presStyleCnt="11"/>
      <dgm:spPr/>
    </dgm:pt>
    <dgm:pt modelId="{FD49D9CC-7964-4EA0-90B6-D86BCA022680}" type="pres">
      <dgm:prSet presAssocID="{C13CC31E-6189-4EEF-8B40-E6C595897A19}" presName="connectorText" presStyleLbl="sibTrans1D1" presStyleIdx="10" presStyleCnt="11"/>
      <dgm:spPr/>
    </dgm:pt>
    <dgm:pt modelId="{11F4188A-9F17-4575-8220-F7DD1CF56891}" type="pres">
      <dgm:prSet presAssocID="{1F62B8B2-9CA4-43B2-98E7-C3508266527F}" presName="node" presStyleLbl="node1" presStyleIdx="11" presStyleCnt="12">
        <dgm:presLayoutVars>
          <dgm:bulletEnabled val="1"/>
        </dgm:presLayoutVars>
      </dgm:prSet>
      <dgm:spPr/>
    </dgm:pt>
  </dgm:ptLst>
  <dgm:cxnLst>
    <dgm:cxn modelId="{6B740305-B7BA-4F64-BE1A-CFFACBE4C299}" type="presOf" srcId="{3857B2DB-AFFA-4960-B8BF-BB055E2B8B2B}" destId="{30574B90-F51B-473E-903C-433C004C7D64}" srcOrd="0" destOrd="0" presId="urn:microsoft.com/office/officeart/2016/7/layout/RepeatingBendingProcessNew"/>
    <dgm:cxn modelId="{3D5CBB06-8115-470D-B565-126600112D54}" type="presOf" srcId="{90D54FAC-EB63-4E0A-96FE-4C2491BA5BA8}" destId="{9E7A3D0F-345E-4574-8316-48AEB4143959}" srcOrd="1" destOrd="0" presId="urn:microsoft.com/office/officeart/2016/7/layout/RepeatingBendingProcessNew"/>
    <dgm:cxn modelId="{AEB04F07-F6AF-4CD0-A4C1-F3D786A9C22D}" type="presOf" srcId="{411AE1ED-E078-4FC3-B62F-0E5123CC1084}" destId="{1CA0F806-24FB-4EAD-A772-C1BDD9FAB3A4}" srcOrd="0" destOrd="0" presId="urn:microsoft.com/office/officeart/2016/7/layout/RepeatingBendingProcessNew"/>
    <dgm:cxn modelId="{DA3A1C11-7F2E-4748-840D-4F8471F1ED8E}" srcId="{0F37980C-9A0A-4950-8423-31BE368FF769}" destId="{CCABF98D-A289-4D4F-8A7B-9A29E4599D8C}" srcOrd="10" destOrd="0" parTransId="{F48662B7-E743-4CF8-B5B7-9E1115FBA82F}" sibTransId="{C13CC31E-6189-4EEF-8B40-E6C595897A19}"/>
    <dgm:cxn modelId="{623BE814-EA3C-43E2-A5D4-C05DBF4D3EA2}" type="presOf" srcId="{FB3552BB-7235-41BF-8F81-D0688A08D113}" destId="{0AB878F0-2C2A-464D-BD60-9D140BDC9C3A}" srcOrd="0" destOrd="0" presId="urn:microsoft.com/office/officeart/2016/7/layout/RepeatingBendingProcessNew"/>
    <dgm:cxn modelId="{7223F115-5577-49A9-97CD-AB238BF0D79A}" type="presOf" srcId="{411AE1ED-E078-4FC3-B62F-0E5123CC1084}" destId="{785A9A77-CFB7-4805-8F60-18C9C1C5B206}" srcOrd="1" destOrd="0" presId="urn:microsoft.com/office/officeart/2016/7/layout/RepeatingBendingProcessNew"/>
    <dgm:cxn modelId="{D90F2E1A-BE1F-4ED0-88DF-7A0DDAD1C135}" type="presOf" srcId="{CC2ED7D1-8C13-4DAA-B274-A469584D1C31}" destId="{07F35581-EDA6-4B44-AD95-D31A04075A3B}" srcOrd="1" destOrd="0" presId="urn:microsoft.com/office/officeart/2016/7/layout/RepeatingBendingProcessNew"/>
    <dgm:cxn modelId="{EC15BA1B-FC75-4D2D-BB67-824F64549435}" type="presOf" srcId="{1F62B8B2-9CA4-43B2-98E7-C3508266527F}" destId="{11F4188A-9F17-4575-8220-F7DD1CF56891}" srcOrd="0" destOrd="0" presId="urn:microsoft.com/office/officeart/2016/7/layout/RepeatingBendingProcessNew"/>
    <dgm:cxn modelId="{589EC823-C09F-498D-BEB6-69320C586269}" srcId="{0F37980C-9A0A-4950-8423-31BE368FF769}" destId="{8F0B6FC9-C42C-4A17-ADBC-E4F24DB8AF97}" srcOrd="1" destOrd="0" parTransId="{EA486D0A-AC44-4AAC-A23C-2C0C12936EC1}" sibTransId="{02C4A79B-A53C-4055-9BC4-732958A1DDF5}"/>
    <dgm:cxn modelId="{8D934D28-7A42-4D67-A28D-73424631AFA2}" type="presOf" srcId="{C13CC31E-6189-4EEF-8B40-E6C595897A19}" destId="{FD49D9CC-7964-4EA0-90B6-D86BCA022680}" srcOrd="1" destOrd="0" presId="urn:microsoft.com/office/officeart/2016/7/layout/RepeatingBendingProcessNew"/>
    <dgm:cxn modelId="{00371B29-C24F-435A-A948-747189EEE118}" srcId="{0F37980C-9A0A-4950-8423-31BE368FF769}" destId="{A568FEF7-D251-4589-89BA-40C989F5B542}" srcOrd="4" destOrd="0" parTransId="{F3AD8FC2-F624-4F79-A8E7-C37823BD7CC3}" sibTransId="{1BA99C0E-D31F-47D7-B768-E0C23876E619}"/>
    <dgm:cxn modelId="{6087D629-0AED-4810-98F7-82B79FDD7DF8}" type="presOf" srcId="{78B4AC7C-AEE5-47D4-87B6-FB4CBC1F7F5B}" destId="{FAE37444-AB17-45D6-9F72-E88C56B94F47}" srcOrd="0" destOrd="0" presId="urn:microsoft.com/office/officeart/2016/7/layout/RepeatingBendingProcessNew"/>
    <dgm:cxn modelId="{A21E962B-F6FC-45BA-8C2C-B8892FB85EBA}" type="presOf" srcId="{B25BDCB7-D0C3-4AD3-9C86-1915BA95B67D}" destId="{B6893B9C-DE31-4E26-995A-015C16071707}" srcOrd="0" destOrd="0" presId="urn:microsoft.com/office/officeart/2016/7/layout/RepeatingBendingProcessNew"/>
    <dgm:cxn modelId="{2642292C-637D-48D1-8794-CF6CEEB4E1B0}" type="presOf" srcId="{1BA99C0E-D31F-47D7-B768-E0C23876E619}" destId="{ADEE322C-0224-4EF7-BEB2-D17CC70550C5}" srcOrd="0" destOrd="0" presId="urn:microsoft.com/office/officeart/2016/7/layout/RepeatingBendingProcessNew"/>
    <dgm:cxn modelId="{71EF7339-DDB9-409B-9818-17693FDC5FDD}" srcId="{0F37980C-9A0A-4950-8423-31BE368FF769}" destId="{3857B2DB-AFFA-4960-B8BF-BB055E2B8B2B}" srcOrd="5" destOrd="0" parTransId="{F4732E46-781C-4D50-9881-364056C666DF}" sibTransId="{CC2ED7D1-8C13-4DAA-B274-A469584D1C31}"/>
    <dgm:cxn modelId="{E543F53A-5D72-471D-81D7-8910282D78F4}" type="presOf" srcId="{92464C65-0FE3-4C27-ACD2-D5AE47818BBA}" destId="{049FB715-19A7-4628-BB6B-434DB440BC6A}" srcOrd="0" destOrd="0" presId="urn:microsoft.com/office/officeart/2016/7/layout/RepeatingBendingProcessNew"/>
    <dgm:cxn modelId="{FF75C63F-6311-4F67-ACF8-DA69EC1410A3}" type="presOf" srcId="{C9ED4777-A0D6-4CEE-A8A8-9E08B5FE6C03}" destId="{5DB9F1B8-1D98-4694-AE60-C7CEDA7781BE}" srcOrd="0" destOrd="0" presId="urn:microsoft.com/office/officeart/2016/7/layout/RepeatingBendingProcessNew"/>
    <dgm:cxn modelId="{94658A5B-C6BA-49DD-B557-5D732782D20F}" srcId="{0F37980C-9A0A-4950-8423-31BE368FF769}" destId="{7A82F2DA-FF3E-4BF0-802C-6E2A38658318}" srcOrd="3" destOrd="0" parTransId="{A7718E24-E94F-4100-9E50-521CA989A07F}" sibTransId="{78B4AC7C-AEE5-47D4-87B6-FB4CBC1F7F5B}"/>
    <dgm:cxn modelId="{5928C05B-E6E1-461D-B8DA-FEB8BA05FBFD}" type="presOf" srcId="{92464C65-0FE3-4C27-ACD2-D5AE47818BBA}" destId="{061BACD2-5790-49AC-8AE1-E317BC1732B4}" srcOrd="1" destOrd="0" presId="urn:microsoft.com/office/officeart/2016/7/layout/RepeatingBendingProcessNew"/>
    <dgm:cxn modelId="{5E476262-B171-4D7B-98EF-3768325233B9}" type="presOf" srcId="{8F0B6FC9-C42C-4A17-ADBC-E4F24DB8AF97}" destId="{CB782C71-4F43-404F-A345-E7A3290AC6F8}" srcOrd="0" destOrd="0" presId="urn:microsoft.com/office/officeart/2016/7/layout/RepeatingBendingProcessNew"/>
    <dgm:cxn modelId="{1DDF7A42-38AF-49E8-BB25-D2E82065651D}" type="presOf" srcId="{78B4AC7C-AEE5-47D4-87B6-FB4CBC1F7F5B}" destId="{981A9F2F-0937-46F4-A413-A4B252E64519}" srcOrd="1" destOrd="0" presId="urn:microsoft.com/office/officeart/2016/7/layout/RepeatingBendingProcessNew"/>
    <dgm:cxn modelId="{2B5F9069-FC77-435E-A9C1-419DA76E794E}" srcId="{0F37980C-9A0A-4950-8423-31BE368FF769}" destId="{17366F48-E356-47D6-B70B-B28E1510E0A2}" srcOrd="0" destOrd="0" parTransId="{4007D715-3667-4C75-B7CD-971F374D2E19}" sibTransId="{6A0A4E74-403B-4D38-8B13-4A45D9114127}"/>
    <dgm:cxn modelId="{561AA06B-24A9-42D2-AE96-F10E54F3F072}" srcId="{0F37980C-9A0A-4950-8423-31BE368FF769}" destId="{B25BDCB7-D0C3-4AD3-9C86-1915BA95B67D}" srcOrd="9" destOrd="0" parTransId="{7E6D83CD-4424-4A33-A6F9-B6C52AAE5747}" sibTransId="{8C9AAC1F-EE90-48E7-9FE4-49B1D9D25405}"/>
    <dgm:cxn modelId="{5B139A4F-A795-422B-BD54-D68FA114ACE1}" type="presOf" srcId="{CCABF98D-A289-4D4F-8A7B-9A29E4599D8C}" destId="{7BD42A5A-2F05-4F9C-91D5-34791881C8FD}" srcOrd="0" destOrd="0" presId="urn:microsoft.com/office/officeart/2016/7/layout/RepeatingBendingProcessNew"/>
    <dgm:cxn modelId="{22B59256-F13A-4772-A7AE-142EE2668088}" type="presOf" srcId="{1BA99C0E-D31F-47D7-B768-E0C23876E619}" destId="{039BD88B-DBAE-4D01-AD67-FFCB7F0BCDC7}" srcOrd="1" destOrd="0" presId="urn:microsoft.com/office/officeart/2016/7/layout/RepeatingBendingProcessNew"/>
    <dgm:cxn modelId="{3119A259-D23C-40AE-B3AE-A389624B7736}" type="presOf" srcId="{C3F5109C-0ACE-465A-9673-B3AB454146AC}" destId="{AD2360AE-B284-426F-898B-30BADA4F0D05}" srcOrd="0" destOrd="0" presId="urn:microsoft.com/office/officeart/2016/7/layout/RepeatingBendingProcessNew"/>
    <dgm:cxn modelId="{36924A7F-9EAC-41B4-BBC6-4A256549F37C}" srcId="{0F37980C-9A0A-4950-8423-31BE368FF769}" destId="{26DF8DC2-638D-488D-B076-63095FBECC3E}" srcOrd="2" destOrd="0" parTransId="{E4A3D1BE-B88A-49AB-B546-A2D990BC9D46}" sibTransId="{411AE1ED-E078-4FC3-B62F-0E5123CC1084}"/>
    <dgm:cxn modelId="{5035CC86-6618-40F3-95E6-70DE35B92080}" type="presOf" srcId="{90D54FAC-EB63-4E0A-96FE-4C2491BA5BA8}" destId="{D6C320B0-4716-46D7-935E-680C90DC3ACF}" srcOrd="0" destOrd="0" presId="urn:microsoft.com/office/officeart/2016/7/layout/RepeatingBendingProcessNew"/>
    <dgm:cxn modelId="{9A8CD096-44EE-4B40-B611-F23967AA1A5A}" type="presOf" srcId="{34E4C810-DF06-4BE8-8E66-9B08B69A9D10}" destId="{BCE198CD-6B32-416F-BA68-1F55366EDCA1}" srcOrd="0" destOrd="0" presId="urn:microsoft.com/office/officeart/2016/7/layout/RepeatingBendingProcessNew"/>
    <dgm:cxn modelId="{E52C6E99-7F5C-48C4-A3EC-97DC10AE5508}" type="presOf" srcId="{26DF8DC2-638D-488D-B076-63095FBECC3E}" destId="{FE430798-35B7-49C8-863D-FBCFD05937AF}" srcOrd="0" destOrd="0" presId="urn:microsoft.com/office/officeart/2016/7/layout/RepeatingBendingProcessNew"/>
    <dgm:cxn modelId="{F671FAA3-A3AE-444C-B864-2ED270AFA44B}" type="presOf" srcId="{02C4A79B-A53C-4055-9BC4-732958A1DDF5}" destId="{C4556819-9411-460F-BDF7-84E9AE47C16F}" srcOrd="1" destOrd="0" presId="urn:microsoft.com/office/officeart/2016/7/layout/RepeatingBendingProcessNew"/>
    <dgm:cxn modelId="{60B3DBA6-9E04-47C5-9560-9D61AD2B0CEA}" type="presOf" srcId="{7A82F2DA-FF3E-4BF0-802C-6E2A38658318}" destId="{B9231333-D412-49DC-B05C-5A2256BCBD58}" srcOrd="0" destOrd="0" presId="urn:microsoft.com/office/officeart/2016/7/layout/RepeatingBendingProcessNew"/>
    <dgm:cxn modelId="{CAA28AA8-8D1F-4C3B-983A-72CED2D30902}" type="presOf" srcId="{17366F48-E356-47D6-B70B-B28E1510E0A2}" destId="{0B174FAB-28E6-45B8-856F-81BB7FED35AD}" srcOrd="0" destOrd="0" presId="urn:microsoft.com/office/officeart/2016/7/layout/RepeatingBendingProcessNew"/>
    <dgm:cxn modelId="{F3A776AB-1309-4E03-95A5-6103650767BF}" srcId="{0F37980C-9A0A-4950-8423-31BE368FF769}" destId="{C3F5109C-0ACE-465A-9673-B3AB454146AC}" srcOrd="7" destOrd="0" parTransId="{2DB114F3-DE48-446A-A753-D17F232DB765}" sibTransId="{34E4C810-DF06-4BE8-8E66-9B08B69A9D10}"/>
    <dgm:cxn modelId="{32EAE5B1-C0AF-46BA-8D29-F600AD8EFB1B}" type="presOf" srcId="{8C9AAC1F-EE90-48E7-9FE4-49B1D9D25405}" destId="{0704D9D5-F4E1-4AFF-A04D-D65C745C5A33}" srcOrd="0" destOrd="0" presId="urn:microsoft.com/office/officeart/2016/7/layout/RepeatingBendingProcessNew"/>
    <dgm:cxn modelId="{CF5AC2B4-5FEE-4D23-9955-AD267BB42C71}" type="presOf" srcId="{A568FEF7-D251-4589-89BA-40C989F5B542}" destId="{A90079AE-3046-4490-94D1-3FF95E8CDF3B}" srcOrd="0" destOrd="0" presId="urn:microsoft.com/office/officeart/2016/7/layout/RepeatingBendingProcessNew"/>
    <dgm:cxn modelId="{EF5357BF-9704-41E1-92C9-076CA9276B8E}" srcId="{0F37980C-9A0A-4950-8423-31BE368FF769}" destId="{1F62B8B2-9CA4-43B2-98E7-C3508266527F}" srcOrd="11" destOrd="0" parTransId="{216F2C69-CC30-4C24-B741-DC9C22CDE8C6}" sibTransId="{1927997C-7575-4532-96B8-6751643A4F8D}"/>
    <dgm:cxn modelId="{0A7EBEC0-A814-4710-920C-808028996127}" type="presOf" srcId="{C13CC31E-6189-4EEF-8B40-E6C595897A19}" destId="{23D69E6A-9609-4CE9-A1AC-BA95E3544737}" srcOrd="0" destOrd="0" presId="urn:microsoft.com/office/officeart/2016/7/layout/RepeatingBendingProcessNew"/>
    <dgm:cxn modelId="{84984FC4-01AC-48A6-899A-DB8EB381FABE}" type="presOf" srcId="{0F37980C-9A0A-4950-8423-31BE368FF769}" destId="{C534F8A6-969D-48FB-AC9A-5535059C9E68}" srcOrd="0" destOrd="0" presId="urn:microsoft.com/office/officeart/2016/7/layout/RepeatingBendingProcessNew"/>
    <dgm:cxn modelId="{A0619EC5-6C8D-45A0-BF03-EE7E1DC543AC}" srcId="{0F37980C-9A0A-4950-8423-31BE368FF769}" destId="{FB3552BB-7235-41BF-8F81-D0688A08D113}" srcOrd="8" destOrd="0" parTransId="{B9BAEE2A-B79E-4846-9EF2-138A9C4959DC}" sibTransId="{92464C65-0FE3-4C27-ACD2-D5AE47818BBA}"/>
    <dgm:cxn modelId="{F77793CF-D106-4B47-94B8-1BE47DBAB41A}" type="presOf" srcId="{6A0A4E74-403B-4D38-8B13-4A45D9114127}" destId="{9F897215-2A2B-4956-AFA0-8E3E5160153A}" srcOrd="1" destOrd="0" presId="urn:microsoft.com/office/officeart/2016/7/layout/RepeatingBendingProcessNew"/>
    <dgm:cxn modelId="{CC514BDC-0F9D-4029-B608-A757C0DEBD41}" type="presOf" srcId="{34E4C810-DF06-4BE8-8E66-9B08B69A9D10}" destId="{57476A95-22F9-4D61-A1A5-04167313C8D3}" srcOrd="1" destOrd="0" presId="urn:microsoft.com/office/officeart/2016/7/layout/RepeatingBendingProcessNew"/>
    <dgm:cxn modelId="{E7AB0BE3-7580-41EC-9055-8CBEE6B21AE6}" type="presOf" srcId="{02C4A79B-A53C-4055-9BC4-732958A1DDF5}" destId="{B50FC626-5AF9-45E3-9CB9-D2A3241B0AF7}" srcOrd="0" destOrd="0" presId="urn:microsoft.com/office/officeart/2016/7/layout/RepeatingBendingProcessNew"/>
    <dgm:cxn modelId="{AFFDD6EC-E408-4AD8-B928-D34A52C97DF7}" type="presOf" srcId="{6A0A4E74-403B-4D38-8B13-4A45D9114127}" destId="{794D877D-1AA7-4B7E-B19D-E4297CCE4E8B}" srcOrd="0" destOrd="0" presId="urn:microsoft.com/office/officeart/2016/7/layout/RepeatingBendingProcessNew"/>
    <dgm:cxn modelId="{224EECEC-4DEE-4134-908A-734F0E33D385}" srcId="{0F37980C-9A0A-4950-8423-31BE368FF769}" destId="{C9ED4777-A0D6-4CEE-A8A8-9E08B5FE6C03}" srcOrd="6" destOrd="0" parTransId="{921362E5-C685-4ADA-AB54-9DC5E452CCF0}" sibTransId="{90D54FAC-EB63-4E0A-96FE-4C2491BA5BA8}"/>
    <dgm:cxn modelId="{A29387F4-9AB0-4075-A331-6B133595EDA6}" type="presOf" srcId="{8C9AAC1F-EE90-48E7-9FE4-49B1D9D25405}" destId="{CD5A2049-AA45-4623-B099-DAA3C2D502E2}" srcOrd="1" destOrd="0" presId="urn:microsoft.com/office/officeart/2016/7/layout/RepeatingBendingProcessNew"/>
    <dgm:cxn modelId="{5F36B6F9-8F7A-4612-A1BA-00441A209234}" type="presOf" srcId="{CC2ED7D1-8C13-4DAA-B274-A469584D1C31}" destId="{ECDE34BD-4006-4E33-8772-E8A4962089BE}" srcOrd="0" destOrd="0" presId="urn:microsoft.com/office/officeart/2016/7/layout/RepeatingBendingProcessNew"/>
    <dgm:cxn modelId="{B0471D23-6DB2-4F34-BF2D-2A0902602638}" type="presParOf" srcId="{C534F8A6-969D-48FB-AC9A-5535059C9E68}" destId="{0B174FAB-28E6-45B8-856F-81BB7FED35AD}" srcOrd="0" destOrd="0" presId="urn:microsoft.com/office/officeart/2016/7/layout/RepeatingBendingProcessNew"/>
    <dgm:cxn modelId="{725E8DE3-C6EA-4AE6-8703-91CDB890B477}" type="presParOf" srcId="{C534F8A6-969D-48FB-AC9A-5535059C9E68}" destId="{794D877D-1AA7-4B7E-B19D-E4297CCE4E8B}" srcOrd="1" destOrd="0" presId="urn:microsoft.com/office/officeart/2016/7/layout/RepeatingBendingProcessNew"/>
    <dgm:cxn modelId="{6238312E-93E2-42DB-9EB8-1D75EDED6C80}" type="presParOf" srcId="{794D877D-1AA7-4B7E-B19D-E4297CCE4E8B}" destId="{9F897215-2A2B-4956-AFA0-8E3E5160153A}" srcOrd="0" destOrd="0" presId="urn:microsoft.com/office/officeart/2016/7/layout/RepeatingBendingProcessNew"/>
    <dgm:cxn modelId="{8E701B11-6FAB-489F-9412-948120F022F9}" type="presParOf" srcId="{C534F8A6-969D-48FB-AC9A-5535059C9E68}" destId="{CB782C71-4F43-404F-A345-E7A3290AC6F8}" srcOrd="2" destOrd="0" presId="urn:microsoft.com/office/officeart/2016/7/layout/RepeatingBendingProcessNew"/>
    <dgm:cxn modelId="{F32E977C-3587-40B0-8A4F-29B57C39B89C}" type="presParOf" srcId="{C534F8A6-969D-48FB-AC9A-5535059C9E68}" destId="{B50FC626-5AF9-45E3-9CB9-D2A3241B0AF7}" srcOrd="3" destOrd="0" presId="urn:microsoft.com/office/officeart/2016/7/layout/RepeatingBendingProcessNew"/>
    <dgm:cxn modelId="{B4E0EFD3-D511-45F2-8FE9-31052479E8AC}" type="presParOf" srcId="{B50FC626-5AF9-45E3-9CB9-D2A3241B0AF7}" destId="{C4556819-9411-460F-BDF7-84E9AE47C16F}" srcOrd="0" destOrd="0" presId="urn:microsoft.com/office/officeart/2016/7/layout/RepeatingBendingProcessNew"/>
    <dgm:cxn modelId="{F30683B8-8720-49B8-9077-B83727DF8CDB}" type="presParOf" srcId="{C534F8A6-969D-48FB-AC9A-5535059C9E68}" destId="{FE430798-35B7-49C8-863D-FBCFD05937AF}" srcOrd="4" destOrd="0" presId="urn:microsoft.com/office/officeart/2016/7/layout/RepeatingBendingProcessNew"/>
    <dgm:cxn modelId="{562E52CB-FFDC-45E4-A475-809FECB96D49}" type="presParOf" srcId="{C534F8A6-969D-48FB-AC9A-5535059C9E68}" destId="{1CA0F806-24FB-4EAD-A772-C1BDD9FAB3A4}" srcOrd="5" destOrd="0" presId="urn:microsoft.com/office/officeart/2016/7/layout/RepeatingBendingProcessNew"/>
    <dgm:cxn modelId="{720CD988-A03F-465C-98FB-4C5ED2203C1F}" type="presParOf" srcId="{1CA0F806-24FB-4EAD-A772-C1BDD9FAB3A4}" destId="{785A9A77-CFB7-4805-8F60-18C9C1C5B206}" srcOrd="0" destOrd="0" presId="urn:microsoft.com/office/officeart/2016/7/layout/RepeatingBendingProcessNew"/>
    <dgm:cxn modelId="{C8287A37-CF5B-4C62-BB92-C14A6C66200B}" type="presParOf" srcId="{C534F8A6-969D-48FB-AC9A-5535059C9E68}" destId="{B9231333-D412-49DC-B05C-5A2256BCBD58}" srcOrd="6" destOrd="0" presId="urn:microsoft.com/office/officeart/2016/7/layout/RepeatingBendingProcessNew"/>
    <dgm:cxn modelId="{92440C27-6C6F-48A2-B9D9-76A0B997CD10}" type="presParOf" srcId="{C534F8A6-969D-48FB-AC9A-5535059C9E68}" destId="{FAE37444-AB17-45D6-9F72-E88C56B94F47}" srcOrd="7" destOrd="0" presId="urn:microsoft.com/office/officeart/2016/7/layout/RepeatingBendingProcessNew"/>
    <dgm:cxn modelId="{A7B44437-0D7B-4767-A3C7-B3AA60E4463F}" type="presParOf" srcId="{FAE37444-AB17-45D6-9F72-E88C56B94F47}" destId="{981A9F2F-0937-46F4-A413-A4B252E64519}" srcOrd="0" destOrd="0" presId="urn:microsoft.com/office/officeart/2016/7/layout/RepeatingBendingProcessNew"/>
    <dgm:cxn modelId="{55B300B7-8457-4A61-A924-B37B163E29F4}" type="presParOf" srcId="{C534F8A6-969D-48FB-AC9A-5535059C9E68}" destId="{A90079AE-3046-4490-94D1-3FF95E8CDF3B}" srcOrd="8" destOrd="0" presId="urn:microsoft.com/office/officeart/2016/7/layout/RepeatingBendingProcessNew"/>
    <dgm:cxn modelId="{0761A0E8-F20C-4F2F-BA73-044955C00CD3}" type="presParOf" srcId="{C534F8A6-969D-48FB-AC9A-5535059C9E68}" destId="{ADEE322C-0224-4EF7-BEB2-D17CC70550C5}" srcOrd="9" destOrd="0" presId="urn:microsoft.com/office/officeart/2016/7/layout/RepeatingBendingProcessNew"/>
    <dgm:cxn modelId="{E695BC46-0F6D-4060-A59E-1860582403CC}" type="presParOf" srcId="{ADEE322C-0224-4EF7-BEB2-D17CC70550C5}" destId="{039BD88B-DBAE-4D01-AD67-FFCB7F0BCDC7}" srcOrd="0" destOrd="0" presId="urn:microsoft.com/office/officeart/2016/7/layout/RepeatingBendingProcessNew"/>
    <dgm:cxn modelId="{44BA8AFA-A000-4B70-AE6E-EEFABC1D101D}" type="presParOf" srcId="{C534F8A6-969D-48FB-AC9A-5535059C9E68}" destId="{30574B90-F51B-473E-903C-433C004C7D64}" srcOrd="10" destOrd="0" presId="urn:microsoft.com/office/officeart/2016/7/layout/RepeatingBendingProcessNew"/>
    <dgm:cxn modelId="{56F2D755-F3BA-4B7E-A636-F296B54DA841}" type="presParOf" srcId="{C534F8A6-969D-48FB-AC9A-5535059C9E68}" destId="{ECDE34BD-4006-4E33-8772-E8A4962089BE}" srcOrd="11" destOrd="0" presId="urn:microsoft.com/office/officeart/2016/7/layout/RepeatingBendingProcessNew"/>
    <dgm:cxn modelId="{F72CCC08-1133-48AE-90FE-8A3629C9BB29}" type="presParOf" srcId="{ECDE34BD-4006-4E33-8772-E8A4962089BE}" destId="{07F35581-EDA6-4B44-AD95-D31A04075A3B}" srcOrd="0" destOrd="0" presId="urn:microsoft.com/office/officeart/2016/7/layout/RepeatingBendingProcessNew"/>
    <dgm:cxn modelId="{FB013003-6593-4398-A7AD-F11A23875C58}" type="presParOf" srcId="{C534F8A6-969D-48FB-AC9A-5535059C9E68}" destId="{5DB9F1B8-1D98-4694-AE60-C7CEDA7781BE}" srcOrd="12" destOrd="0" presId="urn:microsoft.com/office/officeart/2016/7/layout/RepeatingBendingProcessNew"/>
    <dgm:cxn modelId="{5D11C329-07D3-4FBA-ABF5-7D83868974D9}" type="presParOf" srcId="{C534F8A6-969D-48FB-AC9A-5535059C9E68}" destId="{D6C320B0-4716-46D7-935E-680C90DC3ACF}" srcOrd="13" destOrd="0" presId="urn:microsoft.com/office/officeart/2016/7/layout/RepeatingBendingProcessNew"/>
    <dgm:cxn modelId="{B0EDCFB3-C9E6-47B4-80BA-8B97ABD9940F}" type="presParOf" srcId="{D6C320B0-4716-46D7-935E-680C90DC3ACF}" destId="{9E7A3D0F-345E-4574-8316-48AEB4143959}" srcOrd="0" destOrd="0" presId="urn:microsoft.com/office/officeart/2016/7/layout/RepeatingBendingProcessNew"/>
    <dgm:cxn modelId="{5ABA9F00-CE86-408F-80D2-598116F9AC04}" type="presParOf" srcId="{C534F8A6-969D-48FB-AC9A-5535059C9E68}" destId="{AD2360AE-B284-426F-898B-30BADA4F0D05}" srcOrd="14" destOrd="0" presId="urn:microsoft.com/office/officeart/2016/7/layout/RepeatingBendingProcessNew"/>
    <dgm:cxn modelId="{212699CB-8E8F-40A4-913D-95D83237A7EA}" type="presParOf" srcId="{C534F8A6-969D-48FB-AC9A-5535059C9E68}" destId="{BCE198CD-6B32-416F-BA68-1F55366EDCA1}" srcOrd="15" destOrd="0" presId="urn:microsoft.com/office/officeart/2016/7/layout/RepeatingBendingProcessNew"/>
    <dgm:cxn modelId="{0D88E27B-3ECF-4F6D-917C-DAE98A506715}" type="presParOf" srcId="{BCE198CD-6B32-416F-BA68-1F55366EDCA1}" destId="{57476A95-22F9-4D61-A1A5-04167313C8D3}" srcOrd="0" destOrd="0" presId="urn:microsoft.com/office/officeart/2016/7/layout/RepeatingBendingProcessNew"/>
    <dgm:cxn modelId="{263488F9-E701-4EAA-9954-D4CBE0EB886D}" type="presParOf" srcId="{C534F8A6-969D-48FB-AC9A-5535059C9E68}" destId="{0AB878F0-2C2A-464D-BD60-9D140BDC9C3A}" srcOrd="16" destOrd="0" presId="urn:microsoft.com/office/officeart/2016/7/layout/RepeatingBendingProcessNew"/>
    <dgm:cxn modelId="{AC9E2773-7D49-4F76-89D4-661603FF23A9}" type="presParOf" srcId="{C534F8A6-969D-48FB-AC9A-5535059C9E68}" destId="{049FB715-19A7-4628-BB6B-434DB440BC6A}" srcOrd="17" destOrd="0" presId="urn:microsoft.com/office/officeart/2016/7/layout/RepeatingBendingProcessNew"/>
    <dgm:cxn modelId="{07EDD279-AD35-4ACC-8A8B-D86F704843CE}" type="presParOf" srcId="{049FB715-19A7-4628-BB6B-434DB440BC6A}" destId="{061BACD2-5790-49AC-8AE1-E317BC1732B4}" srcOrd="0" destOrd="0" presId="urn:microsoft.com/office/officeart/2016/7/layout/RepeatingBendingProcessNew"/>
    <dgm:cxn modelId="{AE682423-D6E6-41D5-B6D6-0A91C5FB0389}" type="presParOf" srcId="{C534F8A6-969D-48FB-AC9A-5535059C9E68}" destId="{B6893B9C-DE31-4E26-995A-015C16071707}" srcOrd="18" destOrd="0" presId="urn:microsoft.com/office/officeart/2016/7/layout/RepeatingBendingProcessNew"/>
    <dgm:cxn modelId="{42806A00-E49B-45FA-8752-3466D001BD5D}" type="presParOf" srcId="{C534F8A6-969D-48FB-AC9A-5535059C9E68}" destId="{0704D9D5-F4E1-4AFF-A04D-D65C745C5A33}" srcOrd="19" destOrd="0" presId="urn:microsoft.com/office/officeart/2016/7/layout/RepeatingBendingProcessNew"/>
    <dgm:cxn modelId="{25AA81F1-435E-4EEF-92D0-1B3D09AFD112}" type="presParOf" srcId="{0704D9D5-F4E1-4AFF-A04D-D65C745C5A33}" destId="{CD5A2049-AA45-4623-B099-DAA3C2D502E2}" srcOrd="0" destOrd="0" presId="urn:microsoft.com/office/officeart/2016/7/layout/RepeatingBendingProcessNew"/>
    <dgm:cxn modelId="{6A59FB61-93DA-4EF7-9890-6181E40F50CC}" type="presParOf" srcId="{C534F8A6-969D-48FB-AC9A-5535059C9E68}" destId="{7BD42A5A-2F05-4F9C-91D5-34791881C8FD}" srcOrd="20" destOrd="0" presId="urn:microsoft.com/office/officeart/2016/7/layout/RepeatingBendingProcessNew"/>
    <dgm:cxn modelId="{67085A1F-CB69-434A-8F41-581AB66E4A84}" type="presParOf" srcId="{C534F8A6-969D-48FB-AC9A-5535059C9E68}" destId="{23D69E6A-9609-4CE9-A1AC-BA95E3544737}" srcOrd="21" destOrd="0" presId="urn:microsoft.com/office/officeart/2016/7/layout/RepeatingBendingProcessNew"/>
    <dgm:cxn modelId="{2079DA03-75CA-4589-8039-FC3998447338}" type="presParOf" srcId="{23D69E6A-9609-4CE9-A1AC-BA95E3544737}" destId="{FD49D9CC-7964-4EA0-90B6-D86BCA022680}" srcOrd="0" destOrd="0" presId="urn:microsoft.com/office/officeart/2016/7/layout/RepeatingBendingProcessNew"/>
    <dgm:cxn modelId="{BBCA5575-C945-4AB5-9856-DAA3F944C5B1}" type="presParOf" srcId="{C534F8A6-969D-48FB-AC9A-5535059C9E68}" destId="{11F4188A-9F17-4575-8220-F7DD1CF56891}" srcOrd="2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E20D548-B8C9-4B36-807A-D76438FA0FE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222ABEC-66A4-4D53-95D2-BE0F7CA2116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The main takeaway is that Green Haven Florists is facing  a tough time</a:t>
          </a:r>
          <a:r>
            <a:rPr lang="en-GB" sz="1100" dirty="0"/>
            <a:t>.</a:t>
          </a:r>
          <a:endParaRPr lang="en-US" sz="1100" dirty="0"/>
        </a:p>
      </dgm:t>
    </dgm:pt>
    <dgm:pt modelId="{50D5C8E2-F940-41B7-BE28-5C3BD9721CDD}" type="parTrans" cxnId="{B88151CA-ABA8-4788-9700-F8EA23298A13}">
      <dgm:prSet/>
      <dgm:spPr/>
      <dgm:t>
        <a:bodyPr/>
        <a:lstStyle/>
        <a:p>
          <a:endParaRPr lang="en-US"/>
        </a:p>
      </dgm:t>
    </dgm:pt>
    <dgm:pt modelId="{B52F3AF8-621F-4DBB-ABC3-340CA2E1CB01}" type="sibTrans" cxnId="{B88151CA-ABA8-4788-9700-F8EA23298A13}">
      <dgm:prSet/>
      <dgm:spPr/>
      <dgm:t>
        <a:bodyPr/>
        <a:lstStyle/>
        <a:p>
          <a:endParaRPr lang="en-US"/>
        </a:p>
      </dgm:t>
    </dgm:pt>
    <dgm:pt modelId="{A7D7D35F-A50D-4633-9A46-8B58895DFCF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due to a mix  of external market shifts like increased online competition and changing  shopping habits</a:t>
          </a:r>
          <a:r>
            <a:rPr lang="en-GB" sz="1400" dirty="0"/>
            <a:t>. (Jonson,2020).</a:t>
          </a:r>
          <a:endParaRPr lang="en-US" sz="1400" dirty="0"/>
        </a:p>
      </dgm:t>
    </dgm:pt>
    <dgm:pt modelId="{F3975EF7-CAD2-46A5-AE78-ECB1AEE47B5F}" type="parTrans" cxnId="{FE914C44-5A6F-4366-9A37-254DD41741D3}">
      <dgm:prSet/>
      <dgm:spPr/>
      <dgm:t>
        <a:bodyPr/>
        <a:lstStyle/>
        <a:p>
          <a:endParaRPr lang="en-US"/>
        </a:p>
      </dgm:t>
    </dgm:pt>
    <dgm:pt modelId="{35A2676E-21D3-4042-9A59-E6D75F420033}" type="sibTrans" cxnId="{FE914C44-5A6F-4366-9A37-254DD41741D3}">
      <dgm:prSet/>
      <dgm:spPr/>
      <dgm:t>
        <a:bodyPr/>
        <a:lstStyle/>
        <a:p>
          <a:endParaRPr lang="en-US"/>
        </a:p>
      </dgm:t>
    </dgm:pt>
    <dgm:pt modelId="{E6E07757-295E-4E54-B92E-1C1430E128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Moreover, internal challenges like an outdated online presence and ricing costs. </a:t>
          </a:r>
          <a:endParaRPr lang="en-US"/>
        </a:p>
      </dgm:t>
    </dgm:pt>
    <dgm:pt modelId="{2B5520DC-B0F4-4766-8E97-E8359DAB5074}" type="parTrans" cxnId="{C793943A-B646-421F-8EDA-27834910C8BF}">
      <dgm:prSet/>
      <dgm:spPr/>
      <dgm:t>
        <a:bodyPr/>
        <a:lstStyle/>
        <a:p>
          <a:endParaRPr lang="en-US"/>
        </a:p>
      </dgm:t>
    </dgm:pt>
    <dgm:pt modelId="{506DB46F-9AF7-433F-9ECE-92B2F0FA06C9}" type="sibTrans" cxnId="{C793943A-B646-421F-8EDA-27834910C8BF}">
      <dgm:prSet/>
      <dgm:spPr/>
      <dgm:t>
        <a:bodyPr/>
        <a:lstStyle/>
        <a:p>
          <a:endParaRPr lang="en-US"/>
        </a:p>
      </dgm:t>
    </dgm:pt>
    <dgm:pt modelId="{70149D33-D385-4A58-826C-FA699D728A65}" type="pres">
      <dgm:prSet presAssocID="{1E20D548-B8C9-4B36-807A-D76438FA0FE3}" presName="root" presStyleCnt="0">
        <dgm:presLayoutVars>
          <dgm:dir/>
          <dgm:resizeHandles val="exact"/>
        </dgm:presLayoutVars>
      </dgm:prSet>
      <dgm:spPr/>
    </dgm:pt>
    <dgm:pt modelId="{7C568A4F-828A-4B4B-B8E9-D621E02736AE}" type="pres">
      <dgm:prSet presAssocID="{0222ABEC-66A4-4D53-95D2-BE0F7CA21166}" presName="compNode" presStyleCnt="0"/>
      <dgm:spPr/>
    </dgm:pt>
    <dgm:pt modelId="{4D2E4489-F5C3-4A46-B9A1-36EE0437BB69}" type="pres">
      <dgm:prSet presAssocID="{0222ABEC-66A4-4D53-95D2-BE0F7CA2116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7AC41B4A-FE41-4075-BA68-63334337CB12}" type="pres">
      <dgm:prSet presAssocID="{0222ABEC-66A4-4D53-95D2-BE0F7CA21166}" presName="spaceRect" presStyleCnt="0"/>
      <dgm:spPr/>
    </dgm:pt>
    <dgm:pt modelId="{FD337AF3-7288-427F-9DD7-BCC9F5831415}" type="pres">
      <dgm:prSet presAssocID="{0222ABEC-66A4-4D53-95D2-BE0F7CA21166}" presName="textRect" presStyleLbl="revTx" presStyleIdx="0" presStyleCnt="3">
        <dgm:presLayoutVars>
          <dgm:chMax val="1"/>
          <dgm:chPref val="1"/>
        </dgm:presLayoutVars>
      </dgm:prSet>
      <dgm:spPr/>
    </dgm:pt>
    <dgm:pt modelId="{76883F54-0F8C-448D-A6EE-F4E8470443F2}" type="pres">
      <dgm:prSet presAssocID="{B52F3AF8-621F-4DBB-ABC3-340CA2E1CB01}" presName="sibTrans" presStyleCnt="0"/>
      <dgm:spPr/>
    </dgm:pt>
    <dgm:pt modelId="{31193C2F-FEDA-4AB5-A7A2-9DC31680A409}" type="pres">
      <dgm:prSet presAssocID="{A7D7D35F-A50D-4633-9A46-8B58895DFCF2}" presName="compNode" presStyleCnt="0"/>
      <dgm:spPr/>
    </dgm:pt>
    <dgm:pt modelId="{6521EA6E-1449-4040-92CE-DD249E97BA46}" type="pres">
      <dgm:prSet presAssocID="{A7D7D35F-A50D-4633-9A46-8B58895DFCF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261427BE-50D8-45FD-AB93-3F34358A40D9}" type="pres">
      <dgm:prSet presAssocID="{A7D7D35F-A50D-4633-9A46-8B58895DFCF2}" presName="spaceRect" presStyleCnt="0"/>
      <dgm:spPr/>
    </dgm:pt>
    <dgm:pt modelId="{9F0C1C5D-092F-4F8B-8C0F-8BD125B3B69E}" type="pres">
      <dgm:prSet presAssocID="{A7D7D35F-A50D-4633-9A46-8B58895DFCF2}" presName="textRect" presStyleLbl="revTx" presStyleIdx="1" presStyleCnt="3">
        <dgm:presLayoutVars>
          <dgm:chMax val="1"/>
          <dgm:chPref val="1"/>
        </dgm:presLayoutVars>
      </dgm:prSet>
      <dgm:spPr/>
    </dgm:pt>
    <dgm:pt modelId="{6E62F5A3-4E45-40DB-BA75-E23FBA232145}" type="pres">
      <dgm:prSet presAssocID="{35A2676E-21D3-4042-9A59-E6D75F420033}" presName="sibTrans" presStyleCnt="0"/>
      <dgm:spPr/>
    </dgm:pt>
    <dgm:pt modelId="{8F0F57B4-AB7E-49D8-992C-13E639EFF9E8}" type="pres">
      <dgm:prSet presAssocID="{E6E07757-295E-4E54-B92E-1C1430E128FC}" presName="compNode" presStyleCnt="0"/>
      <dgm:spPr/>
    </dgm:pt>
    <dgm:pt modelId="{82119056-EB32-4797-BE39-BEB2FFF04E64}" type="pres">
      <dgm:prSet presAssocID="{E6E07757-295E-4E54-B92E-1C1430E128F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C7A8D66-8B6E-4596-B577-CF9916250E34}" type="pres">
      <dgm:prSet presAssocID="{E6E07757-295E-4E54-B92E-1C1430E128FC}" presName="spaceRect" presStyleCnt="0"/>
      <dgm:spPr/>
    </dgm:pt>
    <dgm:pt modelId="{EF324969-6DF6-41C4-BC84-63D7F54E6071}" type="pres">
      <dgm:prSet presAssocID="{E6E07757-295E-4E54-B92E-1C1430E128F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88DE12B-3C35-4423-91E6-A2BCEC1B6ED4}" type="presOf" srcId="{E6E07757-295E-4E54-B92E-1C1430E128FC}" destId="{EF324969-6DF6-41C4-BC84-63D7F54E6071}" srcOrd="0" destOrd="0" presId="urn:microsoft.com/office/officeart/2018/2/layout/IconLabelList"/>
    <dgm:cxn modelId="{C793943A-B646-421F-8EDA-27834910C8BF}" srcId="{1E20D548-B8C9-4B36-807A-D76438FA0FE3}" destId="{E6E07757-295E-4E54-B92E-1C1430E128FC}" srcOrd="2" destOrd="0" parTransId="{2B5520DC-B0F4-4766-8E97-E8359DAB5074}" sibTransId="{506DB46F-9AF7-433F-9ECE-92B2F0FA06C9}"/>
    <dgm:cxn modelId="{FE914C44-5A6F-4366-9A37-254DD41741D3}" srcId="{1E20D548-B8C9-4B36-807A-D76438FA0FE3}" destId="{A7D7D35F-A50D-4633-9A46-8B58895DFCF2}" srcOrd="1" destOrd="0" parTransId="{F3975EF7-CAD2-46A5-AE78-ECB1AEE47B5F}" sibTransId="{35A2676E-21D3-4042-9A59-E6D75F420033}"/>
    <dgm:cxn modelId="{EA7F53BF-87D1-4026-AD58-DEA9D6E9DA5A}" type="presOf" srcId="{1E20D548-B8C9-4B36-807A-D76438FA0FE3}" destId="{70149D33-D385-4A58-826C-FA699D728A65}" srcOrd="0" destOrd="0" presId="urn:microsoft.com/office/officeart/2018/2/layout/IconLabelList"/>
    <dgm:cxn modelId="{B88151CA-ABA8-4788-9700-F8EA23298A13}" srcId="{1E20D548-B8C9-4B36-807A-D76438FA0FE3}" destId="{0222ABEC-66A4-4D53-95D2-BE0F7CA21166}" srcOrd="0" destOrd="0" parTransId="{50D5C8E2-F940-41B7-BE28-5C3BD9721CDD}" sibTransId="{B52F3AF8-621F-4DBB-ABC3-340CA2E1CB01}"/>
    <dgm:cxn modelId="{AADD72EB-54C5-4D07-8A6F-955EF9C6660F}" type="presOf" srcId="{0222ABEC-66A4-4D53-95D2-BE0F7CA21166}" destId="{FD337AF3-7288-427F-9DD7-BCC9F5831415}" srcOrd="0" destOrd="0" presId="urn:microsoft.com/office/officeart/2018/2/layout/IconLabelList"/>
    <dgm:cxn modelId="{8798D8F4-2691-4208-8E0F-0B7771E4CAE5}" type="presOf" srcId="{A7D7D35F-A50D-4633-9A46-8B58895DFCF2}" destId="{9F0C1C5D-092F-4F8B-8C0F-8BD125B3B69E}" srcOrd="0" destOrd="0" presId="urn:microsoft.com/office/officeart/2018/2/layout/IconLabelList"/>
    <dgm:cxn modelId="{4B0E4E26-D0AA-4705-A7E2-0420A37F0EC1}" type="presParOf" srcId="{70149D33-D385-4A58-826C-FA699D728A65}" destId="{7C568A4F-828A-4B4B-B8E9-D621E02736AE}" srcOrd="0" destOrd="0" presId="urn:microsoft.com/office/officeart/2018/2/layout/IconLabelList"/>
    <dgm:cxn modelId="{02607D9C-505F-4DF1-8918-395366C859FE}" type="presParOf" srcId="{7C568A4F-828A-4B4B-B8E9-D621E02736AE}" destId="{4D2E4489-F5C3-4A46-B9A1-36EE0437BB69}" srcOrd="0" destOrd="0" presId="urn:microsoft.com/office/officeart/2018/2/layout/IconLabelList"/>
    <dgm:cxn modelId="{4781BCDF-4447-4D2E-BF06-A8B727D26454}" type="presParOf" srcId="{7C568A4F-828A-4B4B-B8E9-D621E02736AE}" destId="{7AC41B4A-FE41-4075-BA68-63334337CB12}" srcOrd="1" destOrd="0" presId="urn:microsoft.com/office/officeart/2018/2/layout/IconLabelList"/>
    <dgm:cxn modelId="{3C4BEDD3-6D97-4807-962C-EDC257DAE0B0}" type="presParOf" srcId="{7C568A4F-828A-4B4B-B8E9-D621E02736AE}" destId="{FD337AF3-7288-427F-9DD7-BCC9F5831415}" srcOrd="2" destOrd="0" presId="urn:microsoft.com/office/officeart/2018/2/layout/IconLabelList"/>
    <dgm:cxn modelId="{157ADBE8-58A9-481C-80A5-A2BCD60D8D42}" type="presParOf" srcId="{70149D33-D385-4A58-826C-FA699D728A65}" destId="{76883F54-0F8C-448D-A6EE-F4E8470443F2}" srcOrd="1" destOrd="0" presId="urn:microsoft.com/office/officeart/2018/2/layout/IconLabelList"/>
    <dgm:cxn modelId="{A1D5A2E5-71F1-475F-AD16-CB1635058B6B}" type="presParOf" srcId="{70149D33-D385-4A58-826C-FA699D728A65}" destId="{31193C2F-FEDA-4AB5-A7A2-9DC31680A409}" srcOrd="2" destOrd="0" presId="urn:microsoft.com/office/officeart/2018/2/layout/IconLabelList"/>
    <dgm:cxn modelId="{4E4252C4-5DEE-4FFB-B661-16404E828AE6}" type="presParOf" srcId="{31193C2F-FEDA-4AB5-A7A2-9DC31680A409}" destId="{6521EA6E-1449-4040-92CE-DD249E97BA46}" srcOrd="0" destOrd="0" presId="urn:microsoft.com/office/officeart/2018/2/layout/IconLabelList"/>
    <dgm:cxn modelId="{87D1B953-5B1B-4A83-BCE9-EBFE656B05DE}" type="presParOf" srcId="{31193C2F-FEDA-4AB5-A7A2-9DC31680A409}" destId="{261427BE-50D8-45FD-AB93-3F34358A40D9}" srcOrd="1" destOrd="0" presId="urn:microsoft.com/office/officeart/2018/2/layout/IconLabelList"/>
    <dgm:cxn modelId="{98323E76-C7C1-400C-828E-8BC233A111CC}" type="presParOf" srcId="{31193C2F-FEDA-4AB5-A7A2-9DC31680A409}" destId="{9F0C1C5D-092F-4F8B-8C0F-8BD125B3B69E}" srcOrd="2" destOrd="0" presId="urn:microsoft.com/office/officeart/2018/2/layout/IconLabelList"/>
    <dgm:cxn modelId="{DF9D7FCD-9D76-4369-9D2E-CC5360617FC2}" type="presParOf" srcId="{70149D33-D385-4A58-826C-FA699D728A65}" destId="{6E62F5A3-4E45-40DB-BA75-E23FBA232145}" srcOrd="3" destOrd="0" presId="urn:microsoft.com/office/officeart/2018/2/layout/IconLabelList"/>
    <dgm:cxn modelId="{EBBAC2DB-0D08-49EF-B055-398F7D05498B}" type="presParOf" srcId="{70149D33-D385-4A58-826C-FA699D728A65}" destId="{8F0F57B4-AB7E-49D8-992C-13E639EFF9E8}" srcOrd="4" destOrd="0" presId="urn:microsoft.com/office/officeart/2018/2/layout/IconLabelList"/>
    <dgm:cxn modelId="{67EA190A-42D8-4F5F-BC5A-934D356D2879}" type="presParOf" srcId="{8F0F57B4-AB7E-49D8-992C-13E639EFF9E8}" destId="{82119056-EB32-4797-BE39-BEB2FFF04E64}" srcOrd="0" destOrd="0" presId="urn:microsoft.com/office/officeart/2018/2/layout/IconLabelList"/>
    <dgm:cxn modelId="{AEC0C993-A4A7-49B7-A1BB-BD5FFFF2FD50}" type="presParOf" srcId="{8F0F57B4-AB7E-49D8-992C-13E639EFF9E8}" destId="{FC7A8D66-8B6E-4596-B577-CF9916250E34}" srcOrd="1" destOrd="0" presId="urn:microsoft.com/office/officeart/2018/2/layout/IconLabelList"/>
    <dgm:cxn modelId="{8C1BA469-BDDD-468A-A939-BD259976E929}" type="presParOf" srcId="{8F0F57B4-AB7E-49D8-992C-13E639EFF9E8}" destId="{EF324969-6DF6-41C4-BC84-63D7F54E607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E56F6A-994C-4F16-93FF-5B5806D0DEDD}">
      <dsp:nvSpPr>
        <dsp:cNvPr id="0" name=""/>
        <dsp:cNvSpPr/>
      </dsp:nvSpPr>
      <dsp:spPr>
        <a:xfrm>
          <a:off x="528718" y="409"/>
          <a:ext cx="2045814" cy="12274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Introduction </a:t>
          </a:r>
          <a:endParaRPr lang="en-US" sz="1900" kern="1200"/>
        </a:p>
      </dsp:txBody>
      <dsp:txXfrm>
        <a:off x="528718" y="409"/>
        <a:ext cx="2045814" cy="1227488"/>
      </dsp:txXfrm>
    </dsp:sp>
    <dsp:sp modelId="{771A2997-C2ED-4A1F-B3C1-769A059A8FA5}">
      <dsp:nvSpPr>
        <dsp:cNvPr id="0" name=""/>
        <dsp:cNvSpPr/>
      </dsp:nvSpPr>
      <dsp:spPr>
        <a:xfrm>
          <a:off x="2779114" y="409"/>
          <a:ext cx="2045814" cy="12274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Company background</a:t>
          </a:r>
          <a:endParaRPr lang="en-US" sz="1900" kern="1200"/>
        </a:p>
      </dsp:txBody>
      <dsp:txXfrm>
        <a:off x="2779114" y="409"/>
        <a:ext cx="2045814" cy="1227488"/>
      </dsp:txXfrm>
    </dsp:sp>
    <dsp:sp modelId="{2E36A4EE-76FD-4EC5-A303-3F1F7E754DA5}">
      <dsp:nvSpPr>
        <dsp:cNvPr id="0" name=""/>
        <dsp:cNvSpPr/>
      </dsp:nvSpPr>
      <dsp:spPr>
        <a:xfrm>
          <a:off x="5029510" y="409"/>
          <a:ext cx="2045814" cy="12274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Problem: nature and scope</a:t>
          </a:r>
          <a:endParaRPr lang="en-US" sz="1900" kern="1200"/>
        </a:p>
      </dsp:txBody>
      <dsp:txXfrm>
        <a:off x="5029510" y="409"/>
        <a:ext cx="2045814" cy="1227488"/>
      </dsp:txXfrm>
    </dsp:sp>
    <dsp:sp modelId="{87DE5DD2-DB33-4E92-BA45-B713C1A1689D}">
      <dsp:nvSpPr>
        <dsp:cNvPr id="0" name=""/>
        <dsp:cNvSpPr/>
      </dsp:nvSpPr>
      <dsp:spPr>
        <a:xfrm>
          <a:off x="528718" y="1432479"/>
          <a:ext cx="2045814" cy="12274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PESTLE ANALYSIS: Green Haven Florists</a:t>
          </a:r>
          <a:endParaRPr lang="en-US" sz="1900" kern="1200"/>
        </a:p>
      </dsp:txBody>
      <dsp:txXfrm>
        <a:off x="528718" y="1432479"/>
        <a:ext cx="2045814" cy="1227488"/>
      </dsp:txXfrm>
    </dsp:sp>
    <dsp:sp modelId="{D4DF2A76-3D83-4A66-A475-C6982D11EE4B}">
      <dsp:nvSpPr>
        <dsp:cNvPr id="0" name=""/>
        <dsp:cNvSpPr/>
      </dsp:nvSpPr>
      <dsp:spPr>
        <a:xfrm>
          <a:off x="2779114" y="1432479"/>
          <a:ext cx="2045814" cy="12274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Cause and effect analysis: Fishbone diagram</a:t>
          </a:r>
          <a:endParaRPr lang="en-US" sz="1900" kern="1200"/>
        </a:p>
      </dsp:txBody>
      <dsp:txXfrm>
        <a:off x="2779114" y="1432479"/>
        <a:ext cx="2045814" cy="1227488"/>
      </dsp:txXfrm>
    </dsp:sp>
    <dsp:sp modelId="{8C6FB8D7-93E3-4335-B525-C2B9808B451B}">
      <dsp:nvSpPr>
        <dsp:cNvPr id="0" name=""/>
        <dsp:cNvSpPr/>
      </dsp:nvSpPr>
      <dsp:spPr>
        <a:xfrm>
          <a:off x="5029510" y="1432479"/>
          <a:ext cx="2045814" cy="12274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Conclusion</a:t>
          </a:r>
          <a:endParaRPr lang="en-US" sz="1900" kern="1200"/>
        </a:p>
      </dsp:txBody>
      <dsp:txXfrm>
        <a:off x="5029510" y="1432479"/>
        <a:ext cx="2045814" cy="1227488"/>
      </dsp:txXfrm>
    </dsp:sp>
    <dsp:sp modelId="{2FD26984-B170-4168-B901-7D12BE221699}">
      <dsp:nvSpPr>
        <dsp:cNvPr id="0" name=""/>
        <dsp:cNvSpPr/>
      </dsp:nvSpPr>
      <dsp:spPr>
        <a:xfrm>
          <a:off x="2779114" y="2864549"/>
          <a:ext cx="2045814" cy="12274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References</a:t>
          </a:r>
          <a:endParaRPr lang="en-US" sz="1900" kern="1200"/>
        </a:p>
      </dsp:txBody>
      <dsp:txXfrm>
        <a:off x="2779114" y="2864549"/>
        <a:ext cx="2045814" cy="12274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C1B61E-F036-4079-9954-2ECA546944AE}">
      <dsp:nvSpPr>
        <dsp:cNvPr id="0" name=""/>
        <dsp:cNvSpPr/>
      </dsp:nvSpPr>
      <dsp:spPr>
        <a:xfrm>
          <a:off x="0" y="0"/>
          <a:ext cx="2940507" cy="11548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Green Haven Florists</a:t>
          </a:r>
          <a:endParaRPr lang="en-US" sz="1800" kern="1200"/>
        </a:p>
      </dsp:txBody>
      <dsp:txXfrm>
        <a:off x="33824" y="33824"/>
        <a:ext cx="1596746" cy="1087205"/>
      </dsp:txXfrm>
    </dsp:sp>
    <dsp:sp modelId="{BF20CC8C-D3F3-449F-AA88-C3EE53707F46}">
      <dsp:nvSpPr>
        <dsp:cNvPr id="0" name=""/>
        <dsp:cNvSpPr/>
      </dsp:nvSpPr>
      <dsp:spPr>
        <a:xfrm>
          <a:off x="246267" y="1364826"/>
          <a:ext cx="2940507" cy="11548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Green Haven florists Founded in 2016.</a:t>
          </a:r>
          <a:endParaRPr lang="en-US" sz="1800" kern="1200"/>
        </a:p>
      </dsp:txBody>
      <dsp:txXfrm>
        <a:off x="280091" y="1398650"/>
        <a:ext cx="1875937" cy="1087205"/>
      </dsp:txXfrm>
    </dsp:sp>
    <dsp:sp modelId="{324709CA-8BA0-45C0-9A8C-A85A29968BFE}">
      <dsp:nvSpPr>
        <dsp:cNvPr id="0" name=""/>
        <dsp:cNvSpPr/>
      </dsp:nvSpPr>
      <dsp:spPr>
        <a:xfrm>
          <a:off x="488859" y="2729652"/>
          <a:ext cx="2940507" cy="11548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Owned by Liam and Priya Patel.</a:t>
          </a:r>
          <a:endParaRPr lang="en-US" sz="1800" kern="1200"/>
        </a:p>
      </dsp:txBody>
      <dsp:txXfrm>
        <a:off x="522683" y="2763476"/>
        <a:ext cx="1879612" cy="1087205"/>
      </dsp:txXfrm>
    </dsp:sp>
    <dsp:sp modelId="{91AC0319-5637-4F0C-97DC-81501C5519EE}">
      <dsp:nvSpPr>
        <dsp:cNvPr id="0" name=""/>
        <dsp:cNvSpPr/>
      </dsp:nvSpPr>
      <dsp:spPr>
        <a:xfrm>
          <a:off x="735126" y="4094478"/>
          <a:ext cx="2940507" cy="11548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Sales flowers</a:t>
          </a:r>
        </a:p>
      </dsp:txBody>
      <dsp:txXfrm>
        <a:off x="768950" y="4128302"/>
        <a:ext cx="1875937" cy="1087205"/>
      </dsp:txXfrm>
    </dsp:sp>
    <dsp:sp modelId="{FE5CC982-DE16-4877-92D3-A055421945B0}">
      <dsp:nvSpPr>
        <dsp:cNvPr id="0" name=""/>
        <dsp:cNvSpPr/>
      </dsp:nvSpPr>
      <dsp:spPr>
        <a:xfrm>
          <a:off x="2189852" y="884512"/>
          <a:ext cx="750654" cy="75065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2358749" y="884512"/>
        <a:ext cx="412860" cy="564867"/>
      </dsp:txXfrm>
    </dsp:sp>
    <dsp:sp modelId="{5ECF40B1-C6D3-4D92-A772-685FCFB26EA9}">
      <dsp:nvSpPr>
        <dsp:cNvPr id="0" name=""/>
        <dsp:cNvSpPr/>
      </dsp:nvSpPr>
      <dsp:spPr>
        <a:xfrm>
          <a:off x="2436120" y="2249338"/>
          <a:ext cx="750654" cy="75065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2605017" y="2249338"/>
        <a:ext cx="412860" cy="564867"/>
      </dsp:txXfrm>
    </dsp:sp>
    <dsp:sp modelId="{7E07C578-F511-44A1-9825-BC37D35A6A2B}">
      <dsp:nvSpPr>
        <dsp:cNvPr id="0" name=""/>
        <dsp:cNvSpPr/>
      </dsp:nvSpPr>
      <dsp:spPr>
        <a:xfrm>
          <a:off x="2678712" y="3614165"/>
          <a:ext cx="750654" cy="75065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2847609" y="3614165"/>
        <a:ext cx="412860" cy="5648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4D877D-1AA7-4B7E-B19D-E4297CCE4E8B}">
      <dsp:nvSpPr>
        <dsp:cNvPr id="0" name=""/>
        <dsp:cNvSpPr/>
      </dsp:nvSpPr>
      <dsp:spPr>
        <a:xfrm>
          <a:off x="2722689" y="531267"/>
          <a:ext cx="409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989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16624" y="574785"/>
        <a:ext cx="22024" cy="4404"/>
      </dsp:txXfrm>
    </dsp:sp>
    <dsp:sp modelId="{0B174FAB-28E6-45B8-856F-81BB7FED35AD}">
      <dsp:nvSpPr>
        <dsp:cNvPr id="0" name=""/>
        <dsp:cNvSpPr/>
      </dsp:nvSpPr>
      <dsp:spPr>
        <a:xfrm>
          <a:off x="809297" y="2430"/>
          <a:ext cx="1915191" cy="1149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846" tIns="98508" rIns="93846" bIns="9850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Political Factors</a:t>
          </a:r>
          <a:endParaRPr lang="en-US" sz="1600" kern="1200"/>
        </a:p>
      </dsp:txBody>
      <dsp:txXfrm>
        <a:off x="809297" y="2430"/>
        <a:ext cx="1915191" cy="1149114"/>
      </dsp:txXfrm>
    </dsp:sp>
    <dsp:sp modelId="{B50FC626-5AF9-45E3-9CB9-D2A3241B0AF7}">
      <dsp:nvSpPr>
        <dsp:cNvPr id="0" name=""/>
        <dsp:cNvSpPr/>
      </dsp:nvSpPr>
      <dsp:spPr>
        <a:xfrm>
          <a:off x="5078374" y="531267"/>
          <a:ext cx="409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989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72309" y="574785"/>
        <a:ext cx="22024" cy="4404"/>
      </dsp:txXfrm>
    </dsp:sp>
    <dsp:sp modelId="{CB782C71-4F43-404F-A345-E7A3290AC6F8}">
      <dsp:nvSpPr>
        <dsp:cNvPr id="0" name=""/>
        <dsp:cNvSpPr/>
      </dsp:nvSpPr>
      <dsp:spPr>
        <a:xfrm>
          <a:off x="3164983" y="2430"/>
          <a:ext cx="1915191" cy="1149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846" tIns="98508" rIns="93846" bIns="9850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Brexit and trade Regulations and Environmental Regulations</a:t>
          </a:r>
          <a:endParaRPr lang="en-US" sz="1600" kern="1200" dirty="0"/>
        </a:p>
      </dsp:txBody>
      <dsp:txXfrm>
        <a:off x="3164983" y="2430"/>
        <a:ext cx="1915191" cy="1149114"/>
      </dsp:txXfrm>
    </dsp:sp>
    <dsp:sp modelId="{1CA0F806-24FB-4EAD-A772-C1BDD9FAB3A4}">
      <dsp:nvSpPr>
        <dsp:cNvPr id="0" name=""/>
        <dsp:cNvSpPr/>
      </dsp:nvSpPr>
      <dsp:spPr>
        <a:xfrm>
          <a:off x="7434060" y="531267"/>
          <a:ext cx="409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989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27995" y="574785"/>
        <a:ext cx="22024" cy="4404"/>
      </dsp:txXfrm>
    </dsp:sp>
    <dsp:sp modelId="{FE430798-35B7-49C8-863D-FBCFD05937AF}">
      <dsp:nvSpPr>
        <dsp:cNvPr id="0" name=""/>
        <dsp:cNvSpPr/>
      </dsp:nvSpPr>
      <dsp:spPr>
        <a:xfrm>
          <a:off x="5520669" y="2430"/>
          <a:ext cx="1915191" cy="1149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846" tIns="98508" rIns="93846" bIns="9850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Economic Factors</a:t>
          </a:r>
          <a:endParaRPr lang="en-US" sz="1600" kern="1200"/>
        </a:p>
      </dsp:txBody>
      <dsp:txXfrm>
        <a:off x="5520669" y="2430"/>
        <a:ext cx="1915191" cy="1149114"/>
      </dsp:txXfrm>
    </dsp:sp>
    <dsp:sp modelId="{FAE37444-AB17-45D6-9F72-E88C56B94F47}">
      <dsp:nvSpPr>
        <dsp:cNvPr id="0" name=""/>
        <dsp:cNvSpPr/>
      </dsp:nvSpPr>
      <dsp:spPr>
        <a:xfrm>
          <a:off x="1766893" y="1149744"/>
          <a:ext cx="7067056" cy="409894"/>
        </a:xfrm>
        <a:custGeom>
          <a:avLst/>
          <a:gdLst/>
          <a:ahLst/>
          <a:cxnLst/>
          <a:rect l="0" t="0" r="0" b="0"/>
          <a:pathLst>
            <a:path>
              <a:moveTo>
                <a:pt x="7067056" y="0"/>
              </a:moveTo>
              <a:lnTo>
                <a:pt x="7067056" y="222047"/>
              </a:lnTo>
              <a:lnTo>
                <a:pt x="0" y="222047"/>
              </a:lnTo>
              <a:lnTo>
                <a:pt x="0" y="409894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23402" y="1352489"/>
        <a:ext cx="354038" cy="4404"/>
      </dsp:txXfrm>
    </dsp:sp>
    <dsp:sp modelId="{B9231333-D412-49DC-B05C-5A2256BCBD58}">
      <dsp:nvSpPr>
        <dsp:cNvPr id="0" name=""/>
        <dsp:cNvSpPr/>
      </dsp:nvSpPr>
      <dsp:spPr>
        <a:xfrm>
          <a:off x="7876354" y="2430"/>
          <a:ext cx="1915191" cy="1149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846" tIns="98508" rIns="93846" bIns="9850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Inflation and Rising costs and Consumer Spending Habit</a:t>
          </a:r>
          <a:endParaRPr lang="en-US" sz="1600" kern="1200"/>
        </a:p>
      </dsp:txBody>
      <dsp:txXfrm>
        <a:off x="7876354" y="2430"/>
        <a:ext cx="1915191" cy="1149114"/>
      </dsp:txXfrm>
    </dsp:sp>
    <dsp:sp modelId="{ADEE322C-0224-4EF7-BEB2-D17CC70550C5}">
      <dsp:nvSpPr>
        <dsp:cNvPr id="0" name=""/>
        <dsp:cNvSpPr/>
      </dsp:nvSpPr>
      <dsp:spPr>
        <a:xfrm>
          <a:off x="2722689" y="2120876"/>
          <a:ext cx="409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989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16624" y="2164394"/>
        <a:ext cx="22024" cy="4404"/>
      </dsp:txXfrm>
    </dsp:sp>
    <dsp:sp modelId="{A90079AE-3046-4490-94D1-3FF95E8CDF3B}">
      <dsp:nvSpPr>
        <dsp:cNvPr id="0" name=""/>
        <dsp:cNvSpPr/>
      </dsp:nvSpPr>
      <dsp:spPr>
        <a:xfrm>
          <a:off x="809297" y="1592039"/>
          <a:ext cx="1915191" cy="1149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846" tIns="98508" rIns="93846" bIns="9850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Social Factors</a:t>
          </a:r>
          <a:endParaRPr lang="en-US" sz="1600" kern="1200" dirty="0"/>
        </a:p>
      </dsp:txBody>
      <dsp:txXfrm>
        <a:off x="809297" y="1592039"/>
        <a:ext cx="1915191" cy="1149114"/>
      </dsp:txXfrm>
    </dsp:sp>
    <dsp:sp modelId="{ECDE34BD-4006-4E33-8772-E8A4962089BE}">
      <dsp:nvSpPr>
        <dsp:cNvPr id="0" name=""/>
        <dsp:cNvSpPr/>
      </dsp:nvSpPr>
      <dsp:spPr>
        <a:xfrm>
          <a:off x="5078374" y="2120876"/>
          <a:ext cx="409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989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72309" y="2164394"/>
        <a:ext cx="22024" cy="4404"/>
      </dsp:txXfrm>
    </dsp:sp>
    <dsp:sp modelId="{30574B90-F51B-473E-903C-433C004C7D64}">
      <dsp:nvSpPr>
        <dsp:cNvPr id="0" name=""/>
        <dsp:cNvSpPr/>
      </dsp:nvSpPr>
      <dsp:spPr>
        <a:xfrm>
          <a:off x="3164983" y="1592039"/>
          <a:ext cx="1915191" cy="1149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846" tIns="98508" rIns="93846" bIns="9850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Changing Consumer Environmental Awareness</a:t>
          </a:r>
          <a:endParaRPr lang="en-US" sz="1600" kern="1200"/>
        </a:p>
      </dsp:txBody>
      <dsp:txXfrm>
        <a:off x="3164983" y="1592039"/>
        <a:ext cx="1915191" cy="1149114"/>
      </dsp:txXfrm>
    </dsp:sp>
    <dsp:sp modelId="{D6C320B0-4716-46D7-935E-680C90DC3ACF}">
      <dsp:nvSpPr>
        <dsp:cNvPr id="0" name=""/>
        <dsp:cNvSpPr/>
      </dsp:nvSpPr>
      <dsp:spPr>
        <a:xfrm>
          <a:off x="7434060" y="2120876"/>
          <a:ext cx="409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989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27995" y="2164394"/>
        <a:ext cx="22024" cy="4404"/>
      </dsp:txXfrm>
    </dsp:sp>
    <dsp:sp modelId="{5DB9F1B8-1D98-4694-AE60-C7CEDA7781BE}">
      <dsp:nvSpPr>
        <dsp:cNvPr id="0" name=""/>
        <dsp:cNvSpPr/>
      </dsp:nvSpPr>
      <dsp:spPr>
        <a:xfrm>
          <a:off x="5520669" y="1592039"/>
          <a:ext cx="1915191" cy="1149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846" tIns="98508" rIns="93846" bIns="9850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Technological Factors </a:t>
          </a:r>
          <a:endParaRPr lang="en-US" sz="1600" kern="1200"/>
        </a:p>
      </dsp:txBody>
      <dsp:txXfrm>
        <a:off x="5520669" y="1592039"/>
        <a:ext cx="1915191" cy="1149114"/>
      </dsp:txXfrm>
    </dsp:sp>
    <dsp:sp modelId="{BCE198CD-6B32-416F-BA68-1F55366EDCA1}">
      <dsp:nvSpPr>
        <dsp:cNvPr id="0" name=""/>
        <dsp:cNvSpPr/>
      </dsp:nvSpPr>
      <dsp:spPr>
        <a:xfrm>
          <a:off x="1766893" y="2739353"/>
          <a:ext cx="7067056" cy="409894"/>
        </a:xfrm>
        <a:custGeom>
          <a:avLst/>
          <a:gdLst/>
          <a:ahLst/>
          <a:cxnLst/>
          <a:rect l="0" t="0" r="0" b="0"/>
          <a:pathLst>
            <a:path>
              <a:moveTo>
                <a:pt x="7067056" y="0"/>
              </a:moveTo>
              <a:lnTo>
                <a:pt x="7067056" y="222047"/>
              </a:lnTo>
              <a:lnTo>
                <a:pt x="0" y="222047"/>
              </a:lnTo>
              <a:lnTo>
                <a:pt x="0" y="409894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23402" y="2942098"/>
        <a:ext cx="354038" cy="4404"/>
      </dsp:txXfrm>
    </dsp:sp>
    <dsp:sp modelId="{AD2360AE-B284-426F-898B-30BADA4F0D05}">
      <dsp:nvSpPr>
        <dsp:cNvPr id="0" name=""/>
        <dsp:cNvSpPr/>
      </dsp:nvSpPr>
      <dsp:spPr>
        <a:xfrm>
          <a:off x="7876354" y="1592039"/>
          <a:ext cx="1915191" cy="1149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846" tIns="98508" rIns="93846" bIns="9850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</a:rPr>
            <a:t>E-commerce and Online Platforms and Digital Marketing</a:t>
          </a:r>
          <a:endParaRPr lang="en-US" sz="1600" kern="1200" dirty="0">
            <a:solidFill>
              <a:schemeClr val="bg1"/>
            </a:solidFill>
          </a:endParaRPr>
        </a:p>
      </dsp:txBody>
      <dsp:txXfrm>
        <a:off x="7876354" y="1592039"/>
        <a:ext cx="1915191" cy="1149114"/>
      </dsp:txXfrm>
    </dsp:sp>
    <dsp:sp modelId="{049FB715-19A7-4628-BB6B-434DB440BC6A}">
      <dsp:nvSpPr>
        <dsp:cNvPr id="0" name=""/>
        <dsp:cNvSpPr/>
      </dsp:nvSpPr>
      <dsp:spPr>
        <a:xfrm>
          <a:off x="2722689" y="3511650"/>
          <a:ext cx="622537" cy="244554"/>
        </a:xfrm>
        <a:custGeom>
          <a:avLst/>
          <a:gdLst/>
          <a:ahLst/>
          <a:cxnLst/>
          <a:rect l="0" t="0" r="0" b="0"/>
          <a:pathLst>
            <a:path>
              <a:moveTo>
                <a:pt x="0" y="244554"/>
              </a:moveTo>
              <a:lnTo>
                <a:pt x="328368" y="244554"/>
              </a:lnTo>
              <a:lnTo>
                <a:pt x="328368" y="0"/>
              </a:lnTo>
              <a:lnTo>
                <a:pt x="622537" y="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16522" y="3631725"/>
        <a:ext cx="34871" cy="4404"/>
      </dsp:txXfrm>
    </dsp:sp>
    <dsp:sp modelId="{0AB878F0-2C2A-464D-BD60-9D140BDC9C3A}">
      <dsp:nvSpPr>
        <dsp:cNvPr id="0" name=""/>
        <dsp:cNvSpPr/>
      </dsp:nvSpPr>
      <dsp:spPr>
        <a:xfrm>
          <a:off x="809297" y="3181648"/>
          <a:ext cx="1915191" cy="1149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846" tIns="98508" rIns="93846" bIns="9850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Legal Factors</a:t>
          </a:r>
          <a:endParaRPr lang="en-US" sz="1600" kern="1200"/>
        </a:p>
      </dsp:txBody>
      <dsp:txXfrm>
        <a:off x="809297" y="3181648"/>
        <a:ext cx="1915191" cy="1149114"/>
      </dsp:txXfrm>
    </dsp:sp>
    <dsp:sp modelId="{0704D9D5-F4E1-4AFF-A04D-D65C745C5A33}">
      <dsp:nvSpPr>
        <dsp:cNvPr id="0" name=""/>
        <dsp:cNvSpPr/>
      </dsp:nvSpPr>
      <dsp:spPr>
        <a:xfrm>
          <a:off x="5291018" y="3511650"/>
          <a:ext cx="197250" cy="2445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5725" y="0"/>
              </a:lnTo>
              <a:lnTo>
                <a:pt x="115725" y="244554"/>
              </a:lnTo>
              <a:lnTo>
                <a:pt x="197250" y="244554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81287" y="3631725"/>
        <a:ext cx="16712" cy="4404"/>
      </dsp:txXfrm>
    </dsp:sp>
    <dsp:sp modelId="{B6893B9C-DE31-4E26-995A-015C16071707}">
      <dsp:nvSpPr>
        <dsp:cNvPr id="0" name=""/>
        <dsp:cNvSpPr/>
      </dsp:nvSpPr>
      <dsp:spPr>
        <a:xfrm>
          <a:off x="3377627" y="2937093"/>
          <a:ext cx="1915191" cy="1149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846" tIns="98508" rIns="93846" bIns="9850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bg1"/>
              </a:solidFill>
            </a:rPr>
            <a:t>Employment Laws and Data protection Laws</a:t>
          </a:r>
          <a:endParaRPr lang="en-US" sz="1600" b="1" kern="1200" dirty="0">
            <a:solidFill>
              <a:schemeClr val="bg1"/>
            </a:solidFill>
          </a:endParaRPr>
        </a:p>
      </dsp:txBody>
      <dsp:txXfrm>
        <a:off x="3377627" y="2937093"/>
        <a:ext cx="1915191" cy="1149114"/>
      </dsp:txXfrm>
    </dsp:sp>
    <dsp:sp modelId="{23D69E6A-9609-4CE9-A1AC-BA95E3544737}">
      <dsp:nvSpPr>
        <dsp:cNvPr id="0" name=""/>
        <dsp:cNvSpPr/>
      </dsp:nvSpPr>
      <dsp:spPr>
        <a:xfrm>
          <a:off x="7434060" y="3710485"/>
          <a:ext cx="409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989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27995" y="3754003"/>
        <a:ext cx="22024" cy="4404"/>
      </dsp:txXfrm>
    </dsp:sp>
    <dsp:sp modelId="{7BD42A5A-2F05-4F9C-91D5-34791881C8FD}">
      <dsp:nvSpPr>
        <dsp:cNvPr id="0" name=""/>
        <dsp:cNvSpPr/>
      </dsp:nvSpPr>
      <dsp:spPr>
        <a:xfrm>
          <a:off x="5520669" y="3181648"/>
          <a:ext cx="1915191" cy="1149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846" tIns="98508" rIns="93846" bIns="9850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Environmental Factors</a:t>
          </a:r>
          <a:endParaRPr lang="en-US" sz="1600" kern="1200"/>
        </a:p>
      </dsp:txBody>
      <dsp:txXfrm>
        <a:off x="5520669" y="3181648"/>
        <a:ext cx="1915191" cy="1149114"/>
      </dsp:txXfrm>
    </dsp:sp>
    <dsp:sp modelId="{11F4188A-9F17-4575-8220-F7DD1CF56891}">
      <dsp:nvSpPr>
        <dsp:cNvPr id="0" name=""/>
        <dsp:cNvSpPr/>
      </dsp:nvSpPr>
      <dsp:spPr>
        <a:xfrm>
          <a:off x="7876354" y="3181648"/>
          <a:ext cx="1915191" cy="1149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846" tIns="98508" rIns="93846" bIns="9850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Sustainability and Ethical sourcing</a:t>
          </a:r>
          <a:endParaRPr lang="en-US" sz="1600" kern="1200" dirty="0"/>
        </a:p>
      </dsp:txBody>
      <dsp:txXfrm>
        <a:off x="7876354" y="3181648"/>
        <a:ext cx="1915191" cy="11491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2E4489-F5C3-4A46-B9A1-36EE0437BB69}">
      <dsp:nvSpPr>
        <dsp:cNvPr id="0" name=""/>
        <dsp:cNvSpPr/>
      </dsp:nvSpPr>
      <dsp:spPr>
        <a:xfrm>
          <a:off x="2087816" y="94951"/>
          <a:ext cx="761748" cy="7617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37AF3-7288-427F-9DD7-BCC9F5831415}">
      <dsp:nvSpPr>
        <dsp:cNvPr id="0" name=""/>
        <dsp:cNvSpPr/>
      </dsp:nvSpPr>
      <dsp:spPr>
        <a:xfrm>
          <a:off x="1622303" y="1452349"/>
          <a:ext cx="1692773" cy="2613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main takeaway is that Green Haven Florists is facing  a tough time</a:t>
          </a:r>
          <a:r>
            <a:rPr lang="en-GB" sz="1100" kern="1200" dirty="0"/>
            <a:t>.</a:t>
          </a:r>
          <a:endParaRPr lang="en-US" sz="1100" kern="1200" dirty="0"/>
        </a:p>
      </dsp:txBody>
      <dsp:txXfrm>
        <a:off x="1622303" y="1452349"/>
        <a:ext cx="1692773" cy="2613218"/>
      </dsp:txXfrm>
    </dsp:sp>
    <dsp:sp modelId="{6521EA6E-1449-4040-92CE-DD249E97BA46}">
      <dsp:nvSpPr>
        <dsp:cNvPr id="0" name=""/>
        <dsp:cNvSpPr/>
      </dsp:nvSpPr>
      <dsp:spPr>
        <a:xfrm>
          <a:off x="4076825" y="94951"/>
          <a:ext cx="761748" cy="7617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C1C5D-092F-4F8B-8C0F-8BD125B3B69E}">
      <dsp:nvSpPr>
        <dsp:cNvPr id="0" name=""/>
        <dsp:cNvSpPr/>
      </dsp:nvSpPr>
      <dsp:spPr>
        <a:xfrm>
          <a:off x="3611312" y="1452349"/>
          <a:ext cx="1692773" cy="2613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due to a mix  of external market shifts like increased online competition and changing  shopping habits</a:t>
          </a:r>
          <a:r>
            <a:rPr lang="en-GB" sz="1400" kern="1200" dirty="0"/>
            <a:t>. (Jonson,2020).</a:t>
          </a:r>
          <a:endParaRPr lang="en-US" sz="1400" kern="1200" dirty="0"/>
        </a:p>
      </dsp:txBody>
      <dsp:txXfrm>
        <a:off x="3611312" y="1452349"/>
        <a:ext cx="1692773" cy="2613218"/>
      </dsp:txXfrm>
    </dsp:sp>
    <dsp:sp modelId="{82119056-EB32-4797-BE39-BEB2FFF04E64}">
      <dsp:nvSpPr>
        <dsp:cNvPr id="0" name=""/>
        <dsp:cNvSpPr/>
      </dsp:nvSpPr>
      <dsp:spPr>
        <a:xfrm>
          <a:off x="6065834" y="94951"/>
          <a:ext cx="761748" cy="7617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24969-6DF6-41C4-BC84-63D7F54E6071}">
      <dsp:nvSpPr>
        <dsp:cNvPr id="0" name=""/>
        <dsp:cNvSpPr/>
      </dsp:nvSpPr>
      <dsp:spPr>
        <a:xfrm>
          <a:off x="5600321" y="1452349"/>
          <a:ext cx="1692773" cy="2613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Moreover, internal challenges like an outdated online presence and ricing costs. </a:t>
          </a:r>
          <a:endParaRPr lang="en-US" sz="1900" kern="1200"/>
        </a:p>
      </dsp:txBody>
      <dsp:txXfrm>
        <a:off x="5600321" y="1452349"/>
        <a:ext cx="1692773" cy="26132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449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F2EA518E-6C90-4FB8-9D88-C59B74989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42873" y="782782"/>
            <a:ext cx="9008254" cy="34104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dirty="0">
                <a:latin typeface="A"/>
              </a:rPr>
              <a:t>MODULE NAME :PROBLEM SOLVING AND DECISION MAKING</a:t>
            </a:r>
            <a:br>
              <a:rPr lang="en-GB" sz="3300" dirty="0">
                <a:latin typeface="A"/>
              </a:rPr>
            </a:br>
            <a:r>
              <a:rPr lang="en-GB" sz="3300" dirty="0">
                <a:latin typeface="A"/>
              </a:rPr>
              <a:t>MODULE CODE : LCLM 4004 LON</a:t>
            </a:r>
            <a:br>
              <a:rPr lang="en-GB" sz="3300" dirty="0">
                <a:latin typeface="A"/>
              </a:rPr>
            </a:br>
            <a:r>
              <a:rPr lang="en-GB" sz="3300" dirty="0">
                <a:latin typeface="A"/>
              </a:rPr>
              <a:t>STUDENT NAME :    Mengistu Tolcha            </a:t>
            </a:r>
            <a:br>
              <a:rPr lang="en-GB" sz="3300" dirty="0">
                <a:latin typeface="A"/>
              </a:rPr>
            </a:br>
            <a:r>
              <a:rPr lang="en-GB" sz="3300" dirty="0">
                <a:latin typeface="A"/>
              </a:rPr>
              <a:t>STUDENT ID :2518093</a:t>
            </a:r>
            <a:br>
              <a:rPr lang="en-GB" sz="3300" dirty="0">
                <a:latin typeface="A"/>
              </a:rPr>
            </a:br>
            <a:r>
              <a:rPr lang="en-GB" sz="3300" dirty="0">
                <a:latin typeface="A"/>
              </a:rPr>
              <a:t>LECTURER: Charles Obinwa</a:t>
            </a:r>
            <a:br>
              <a:rPr lang="en-GB" sz="3300" dirty="0">
                <a:latin typeface="A"/>
              </a:rPr>
            </a:br>
            <a:r>
              <a:rPr lang="en-GB" sz="3300" dirty="0">
                <a:latin typeface="A"/>
              </a:rPr>
              <a:t>Assignment 1: Presentation</a:t>
            </a:r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51AFC3C9-5F6F-4B0C-B9BC-4538C1E6F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0424"/>
            <a:ext cx="12192000" cy="23075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Freeform 11">
            <a:extLst>
              <a:ext uri="{FF2B5EF4-FFF2-40B4-BE49-F238E27FC236}">
                <a16:creationId xmlns:a16="http://schemas.microsoft.com/office/drawing/2014/main" id="{BA844245-4805-4DD5-AF47-842A0B27F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5019122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/>
              <a:t>OVERVIEW</a:t>
            </a:r>
            <a:endParaRPr lang="en-GB" b="1" dirty="0"/>
          </a:p>
        </p:txBody>
      </p:sp>
      <p:graphicFrame>
        <p:nvGraphicFramePr>
          <p:cNvPr id="75" name="Text Placeholder 2">
            <a:extLst>
              <a:ext uri="{FF2B5EF4-FFF2-40B4-BE49-F238E27FC236}">
                <a16:creationId xmlns:a16="http://schemas.microsoft.com/office/drawing/2014/main" id="{E0DBF5BC-F146-8847-D7EC-3AC345CDF132}"/>
              </a:ext>
            </a:extLst>
          </p:cNvPr>
          <p:cNvGraphicFramePr/>
          <p:nvPr/>
        </p:nvGraphicFramePr>
        <p:xfrm>
          <a:off x="1614569" y="1901952"/>
          <a:ext cx="7604044" cy="409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" name="Group 234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2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3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6" name="Group 235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26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8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9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0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1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2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3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5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6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7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7" name="Rectangle 2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8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239" name="Rectangle 238">
            <a:extLst>
              <a:ext uri="{FF2B5EF4-FFF2-40B4-BE49-F238E27FC236}">
                <a16:creationId xmlns:a16="http://schemas.microsoft.com/office/drawing/2014/main" id="{6D356F1A-690D-401E-8CF3-E4686CDFE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240" name="Group 239">
            <a:extLst>
              <a:ext uri="{FF2B5EF4-FFF2-40B4-BE49-F238E27FC236}">
                <a16:creationId xmlns:a16="http://schemas.microsoft.com/office/drawing/2014/main" id="{F398A7BA-9279-4363-9D59-238782AB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57608" y="228600"/>
            <a:ext cx="2851523" cy="6638625"/>
            <a:chOff x="2487613" y="285750"/>
            <a:chExt cx="2428875" cy="5654676"/>
          </a:xfrm>
        </p:grpSpPr>
        <p:sp>
          <p:nvSpPr>
            <p:cNvPr id="146" name="Freeform 11">
              <a:extLst>
                <a:ext uri="{FF2B5EF4-FFF2-40B4-BE49-F238E27FC236}">
                  <a16:creationId xmlns:a16="http://schemas.microsoft.com/office/drawing/2014/main" id="{8ACCBEEF-7085-4833-8335-E4613C0A1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7" name="Freeform 12">
              <a:extLst>
                <a:ext uri="{FF2B5EF4-FFF2-40B4-BE49-F238E27FC236}">
                  <a16:creationId xmlns:a16="http://schemas.microsoft.com/office/drawing/2014/main" id="{B39C0EC5-6C91-409A-AB3F-D66AF23E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8" name="Freeform 13">
              <a:extLst>
                <a:ext uri="{FF2B5EF4-FFF2-40B4-BE49-F238E27FC236}">
                  <a16:creationId xmlns:a16="http://schemas.microsoft.com/office/drawing/2014/main" id="{4D4A9340-30CF-474C-AC93-3E9048DFE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9" name="Freeform 14">
              <a:extLst>
                <a:ext uri="{FF2B5EF4-FFF2-40B4-BE49-F238E27FC236}">
                  <a16:creationId xmlns:a16="http://schemas.microsoft.com/office/drawing/2014/main" id="{C2D90565-D660-46B2-B574-5A6E37C8B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0" name="Freeform 15">
              <a:extLst>
                <a:ext uri="{FF2B5EF4-FFF2-40B4-BE49-F238E27FC236}">
                  <a16:creationId xmlns:a16="http://schemas.microsoft.com/office/drawing/2014/main" id="{4ADDF1F8-3D32-49F9-8A53-B01C2D92C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1" name="Freeform 16">
              <a:extLst>
                <a:ext uri="{FF2B5EF4-FFF2-40B4-BE49-F238E27FC236}">
                  <a16:creationId xmlns:a16="http://schemas.microsoft.com/office/drawing/2014/main" id="{DD712377-DF82-454C-8AF4-CA681129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2" name="Freeform 17">
              <a:extLst>
                <a:ext uri="{FF2B5EF4-FFF2-40B4-BE49-F238E27FC236}">
                  <a16:creationId xmlns:a16="http://schemas.microsoft.com/office/drawing/2014/main" id="{694E1871-CC0E-4704-902D-A324F58E4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3" name="Freeform 18">
              <a:extLst>
                <a:ext uri="{FF2B5EF4-FFF2-40B4-BE49-F238E27FC236}">
                  <a16:creationId xmlns:a16="http://schemas.microsoft.com/office/drawing/2014/main" id="{6CEE1CA2-8DDF-468B-B5E5-B584B84B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4" name="Freeform 19">
              <a:extLst>
                <a:ext uri="{FF2B5EF4-FFF2-40B4-BE49-F238E27FC236}">
                  <a16:creationId xmlns:a16="http://schemas.microsoft.com/office/drawing/2014/main" id="{AAA4172B-3921-482A-ABEF-E70C9242A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5" name="Freeform 20">
              <a:extLst>
                <a:ext uri="{FF2B5EF4-FFF2-40B4-BE49-F238E27FC236}">
                  <a16:creationId xmlns:a16="http://schemas.microsoft.com/office/drawing/2014/main" id="{6D277B64-E367-442D-B59F-993A45856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6" name="Freeform 21">
              <a:extLst>
                <a:ext uri="{FF2B5EF4-FFF2-40B4-BE49-F238E27FC236}">
                  <a16:creationId xmlns:a16="http://schemas.microsoft.com/office/drawing/2014/main" id="{B4BA4199-8677-44FF-BD30-63130A0F5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7" name="Freeform 22">
              <a:extLst>
                <a:ext uri="{FF2B5EF4-FFF2-40B4-BE49-F238E27FC236}">
                  <a16:creationId xmlns:a16="http://schemas.microsoft.com/office/drawing/2014/main" id="{A890CEB5-09DD-4185-9405-A39BA6405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1" name="Group 240">
            <a:extLst>
              <a:ext uri="{FF2B5EF4-FFF2-40B4-BE49-F238E27FC236}">
                <a16:creationId xmlns:a16="http://schemas.microsoft.com/office/drawing/2014/main" id="{3B88DAD3-AF6F-4D6C-8512-7239A69A4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4823" y="-786"/>
            <a:ext cx="2356675" cy="6854040"/>
            <a:chOff x="6627813" y="194833"/>
            <a:chExt cx="1952625" cy="5678918"/>
          </a:xfrm>
        </p:grpSpPr>
        <p:sp>
          <p:nvSpPr>
            <p:cNvPr id="160" name="Freeform 27">
              <a:extLst>
                <a:ext uri="{FF2B5EF4-FFF2-40B4-BE49-F238E27FC236}">
                  <a16:creationId xmlns:a16="http://schemas.microsoft.com/office/drawing/2014/main" id="{1BA39A29-3A4E-4822-A540-9AD6ACCBA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1" name="Freeform 28">
              <a:extLst>
                <a:ext uri="{FF2B5EF4-FFF2-40B4-BE49-F238E27FC236}">
                  <a16:creationId xmlns:a16="http://schemas.microsoft.com/office/drawing/2014/main" id="{B2ACACE6-15B3-4FAF-AA08-E1006B3FD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2" name="Freeform 29">
              <a:extLst>
                <a:ext uri="{FF2B5EF4-FFF2-40B4-BE49-F238E27FC236}">
                  <a16:creationId xmlns:a16="http://schemas.microsoft.com/office/drawing/2014/main" id="{1F9A4D9A-69F4-4FEC-B0DE-DD76F476E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" name="Freeform 30">
              <a:extLst>
                <a:ext uri="{FF2B5EF4-FFF2-40B4-BE49-F238E27FC236}">
                  <a16:creationId xmlns:a16="http://schemas.microsoft.com/office/drawing/2014/main" id="{E92DC9B5-F16D-4C41-824C-822DE7AA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" name="Freeform 31">
              <a:extLst>
                <a:ext uri="{FF2B5EF4-FFF2-40B4-BE49-F238E27FC236}">
                  <a16:creationId xmlns:a16="http://schemas.microsoft.com/office/drawing/2014/main" id="{E737D559-8865-4000-A777-792FF6754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5" name="Freeform 32">
              <a:extLst>
                <a:ext uri="{FF2B5EF4-FFF2-40B4-BE49-F238E27FC236}">
                  <a16:creationId xmlns:a16="http://schemas.microsoft.com/office/drawing/2014/main" id="{B1C2147A-442E-40A4-8A97-FF053B9D2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6" name="Freeform 33">
              <a:extLst>
                <a:ext uri="{FF2B5EF4-FFF2-40B4-BE49-F238E27FC236}">
                  <a16:creationId xmlns:a16="http://schemas.microsoft.com/office/drawing/2014/main" id="{B138F17C-6D47-4F1B-BE44-4A47FBCFF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7" name="Freeform 34">
              <a:extLst>
                <a:ext uri="{FF2B5EF4-FFF2-40B4-BE49-F238E27FC236}">
                  <a16:creationId xmlns:a16="http://schemas.microsoft.com/office/drawing/2014/main" id="{1BCD5498-C801-426F-9CDD-B84178E7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8" name="Freeform 35">
              <a:extLst>
                <a:ext uri="{FF2B5EF4-FFF2-40B4-BE49-F238E27FC236}">
                  <a16:creationId xmlns:a16="http://schemas.microsoft.com/office/drawing/2014/main" id="{6DB0639C-39E0-4218-B7D1-0408D870F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9" name="Freeform 36">
              <a:extLst>
                <a:ext uri="{FF2B5EF4-FFF2-40B4-BE49-F238E27FC236}">
                  <a16:creationId xmlns:a16="http://schemas.microsoft.com/office/drawing/2014/main" id="{72715634-CCEA-4B5D-94D7-E2C090EA1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0" name="Freeform 37">
              <a:extLst>
                <a:ext uri="{FF2B5EF4-FFF2-40B4-BE49-F238E27FC236}">
                  <a16:creationId xmlns:a16="http://schemas.microsoft.com/office/drawing/2014/main" id="{6BE08C78-1349-4408-8CE2-ED20F3244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1" name="Freeform 38">
              <a:extLst>
                <a:ext uri="{FF2B5EF4-FFF2-40B4-BE49-F238E27FC236}">
                  <a16:creationId xmlns:a16="http://schemas.microsoft.com/office/drawing/2014/main" id="{642D5BF8-EF6C-43FC-947B-69868821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5066" y="2514600"/>
            <a:ext cx="5681134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dirty="0"/>
              <a:t>Introduction</a:t>
            </a:r>
          </a:p>
        </p:txBody>
      </p:sp>
      <p:sp>
        <p:nvSpPr>
          <p:cNvPr id="106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25066" y="4777379"/>
            <a:ext cx="5681134" cy="112628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2400" b="1" dirty="0"/>
              <a:t>Green Haven Florists, established in 2016 by Liam and Priya Patel in </a:t>
            </a:r>
            <a:r>
              <a:rPr lang="en-US" sz="2400" b="1" dirty="0" err="1"/>
              <a:t>norwich</a:t>
            </a:r>
            <a:r>
              <a:rPr lang="en-US" sz="2400" b="1" dirty="0"/>
              <a:t>, UK. 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has built a strong reputation for its unique floral arrangements.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 eco friendly packaging and  community engagement.</a:t>
            </a:r>
            <a:endParaRPr lang="en-US" sz="2400" dirty="0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8841A10E-0F0E-4596-8888-870D70925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57599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3" name="Freeform 33">
            <a:extLst>
              <a:ext uri="{FF2B5EF4-FFF2-40B4-BE49-F238E27FC236}">
                <a16:creationId xmlns:a16="http://schemas.microsoft.com/office/drawing/2014/main" id="{29B1E55C-E51F-4093-A2A8-137C3E901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57599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104" name="Picture 103" descr="Different types of flowers">
            <a:extLst>
              <a:ext uri="{FF2B5EF4-FFF2-40B4-BE49-F238E27FC236}">
                <a16:creationId xmlns:a16="http://schemas.microsoft.com/office/drawing/2014/main" id="{1BE6260A-020D-03FB-F173-128BCF5764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93" r="41619"/>
          <a:stretch>
            <a:fillRect/>
          </a:stretch>
        </p:blipFill>
        <p:spPr>
          <a:xfrm>
            <a:off x="-2650" y="10"/>
            <a:ext cx="36810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" name="Group 59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61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74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6" name="Rectangle 85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7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9" name="Group 88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73513" y="0"/>
            <a:ext cx="5613431" cy="6853245"/>
            <a:chOff x="2487613" y="285750"/>
            <a:chExt cx="2428876" cy="5654676"/>
          </a:xfrm>
          <a:solidFill>
            <a:schemeClr val="accent1"/>
          </a:solidFill>
        </p:grpSpPr>
        <p:sp>
          <p:nvSpPr>
            <p:cNvPr id="90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2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318591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Company background</a:t>
            </a:r>
          </a:p>
        </p:txBody>
      </p:sp>
      <p:graphicFrame>
        <p:nvGraphicFramePr>
          <p:cNvPr id="104" name="Text Placeholder 2">
            <a:extLst>
              <a:ext uri="{FF2B5EF4-FFF2-40B4-BE49-F238E27FC236}">
                <a16:creationId xmlns:a16="http://schemas.microsoft.com/office/drawing/2014/main" id="{8C8A06E3-AC33-2D96-2EF4-EC6FA14DF0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8460148"/>
              </p:ext>
            </p:extLst>
          </p:nvPr>
        </p:nvGraphicFramePr>
        <p:xfrm>
          <a:off x="7712032" y="804334"/>
          <a:ext cx="3675634" cy="524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84990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1" name="Group 260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262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3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4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5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6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7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8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9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0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1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2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3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5" name="Group 274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76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7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8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9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0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1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2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3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4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5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6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9" name="Rectangle 288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1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293" name="Rectangle 292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5" name="Group 294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296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7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8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9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0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1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2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3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4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5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6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7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9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318590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Problem: nature and scope</a:t>
            </a:r>
          </a:p>
        </p:txBody>
      </p:sp>
      <p:sp>
        <p:nvSpPr>
          <p:cNvPr id="82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12032" y="804334"/>
            <a:ext cx="3675634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endParaRPr lang="en-US" sz="1500" b="1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500" b="1" dirty="0">
                <a:solidFill>
                  <a:schemeClr val="tx1"/>
                </a:solidFill>
              </a:rPr>
              <a:t>Who</a:t>
            </a:r>
            <a:r>
              <a:rPr lang="en-US" sz="1500" dirty="0">
                <a:solidFill>
                  <a:schemeClr val="tx1"/>
                </a:solidFill>
              </a:rPr>
              <a:t>: Liam and Priya Patel</a:t>
            </a:r>
          </a:p>
          <a:p>
            <a:pPr>
              <a:lnSpc>
                <a:spcPct val="90000"/>
              </a:lnSpc>
            </a:pPr>
            <a:r>
              <a:rPr lang="en-US" sz="1500" b="1" dirty="0">
                <a:solidFill>
                  <a:schemeClr val="tx1"/>
                </a:solidFill>
              </a:rPr>
              <a:t>What</a:t>
            </a:r>
            <a:r>
              <a:rPr lang="en-US" sz="1500" dirty="0">
                <a:solidFill>
                  <a:schemeClr val="tx1"/>
                </a:solidFill>
              </a:rPr>
              <a:t>: Green haven florists is facing declining in store  Sales </a:t>
            </a:r>
            <a:r>
              <a:rPr lang="en-US" sz="1500" dirty="0" err="1">
                <a:solidFill>
                  <a:schemeClr val="tx1"/>
                </a:solidFill>
              </a:rPr>
              <a:t>truggling</a:t>
            </a:r>
            <a:r>
              <a:rPr lang="en-US" sz="1500" dirty="0">
                <a:solidFill>
                  <a:schemeClr val="tx1"/>
                </a:solidFill>
              </a:rPr>
              <a:t> to maintain profitability.</a:t>
            </a:r>
          </a:p>
          <a:p>
            <a:pPr>
              <a:lnSpc>
                <a:spcPct val="90000"/>
              </a:lnSpc>
            </a:pPr>
            <a:r>
              <a:rPr lang="en-US" sz="1500" b="1" dirty="0">
                <a:solidFill>
                  <a:schemeClr val="tx1"/>
                </a:solidFill>
              </a:rPr>
              <a:t>Why</a:t>
            </a:r>
            <a:r>
              <a:rPr lang="en-US" sz="1500" dirty="0">
                <a:solidFill>
                  <a:schemeClr val="tx1"/>
                </a:solidFill>
              </a:rPr>
              <a:t>: Produced  foot  traffic die to the closure of nearby businesses.</a:t>
            </a:r>
          </a:p>
          <a:p>
            <a:pPr>
              <a:lnSpc>
                <a:spcPct val="90000"/>
              </a:lnSpc>
            </a:pPr>
            <a:r>
              <a:rPr lang="en-US" sz="1500" b="1" dirty="0">
                <a:solidFill>
                  <a:schemeClr val="tx1"/>
                </a:solidFill>
              </a:rPr>
              <a:t>Where</a:t>
            </a:r>
            <a:r>
              <a:rPr lang="en-US" sz="1500" dirty="0">
                <a:solidFill>
                  <a:schemeClr val="tx1"/>
                </a:solidFill>
              </a:rPr>
              <a:t>: The issues are primarily affecting the physical store in Norwich UK and its online presence.</a:t>
            </a:r>
          </a:p>
          <a:p>
            <a:pPr>
              <a:lnSpc>
                <a:spcPct val="90000"/>
              </a:lnSpc>
            </a:pPr>
            <a:r>
              <a:rPr lang="en-US" sz="1500" b="1" dirty="0">
                <a:solidFill>
                  <a:schemeClr val="tx1"/>
                </a:solidFill>
              </a:rPr>
              <a:t>When:</a:t>
            </a:r>
            <a:r>
              <a:rPr lang="en-US" sz="1500" dirty="0">
                <a:solidFill>
                  <a:schemeClr val="tx1"/>
                </a:solidFill>
              </a:rPr>
              <a:t> The significant downturn has occurred over the past 12 months.</a:t>
            </a:r>
          </a:p>
          <a:p>
            <a:pPr>
              <a:lnSpc>
                <a:spcPct val="90000"/>
              </a:lnSpc>
            </a:pPr>
            <a:r>
              <a:rPr lang="en-US" sz="1500" b="1" dirty="0">
                <a:solidFill>
                  <a:schemeClr val="tx1"/>
                </a:solidFill>
              </a:rPr>
              <a:t>How</a:t>
            </a:r>
            <a:r>
              <a:rPr lang="en-US" sz="1500" dirty="0">
                <a:solidFill>
                  <a:schemeClr val="tx1"/>
                </a:solidFill>
              </a:rPr>
              <a:t>: In store sales have declined by 30% online orders have not compensated For the loss of foot  traffic and rising costs.</a:t>
            </a:r>
          </a:p>
          <a:p>
            <a:pPr>
              <a:lnSpc>
                <a:spcPct val="90000"/>
              </a:lnSpc>
            </a:pPr>
            <a:r>
              <a:rPr lang="en-US" sz="1500" b="1" dirty="0">
                <a:solidFill>
                  <a:schemeClr val="tx1"/>
                </a:solidFill>
              </a:rPr>
              <a:t>How Much</a:t>
            </a:r>
            <a:r>
              <a:rPr lang="en-US" sz="1500" dirty="0">
                <a:solidFill>
                  <a:schemeClr val="tx1"/>
                </a:solidFill>
              </a:rPr>
              <a:t>: The business is struggling to maintain profitability dry to declining revenue and the rising operation costs. (Smith, 2019).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7414" y="870857"/>
            <a:ext cx="4944139" cy="43694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9AC33400-41B1-F78B-F6A3-5EDA807C3B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0950651"/>
              </p:ext>
            </p:extLst>
          </p:nvPr>
        </p:nvGraphicFramePr>
        <p:xfrm>
          <a:off x="903768" y="1509822"/>
          <a:ext cx="10600844" cy="43331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FC0AD26-1116-48E0-6208-D81F891FA243}"/>
              </a:ext>
            </a:extLst>
          </p:cNvPr>
          <p:cNvSpPr/>
          <p:nvPr/>
        </p:nvSpPr>
        <p:spPr>
          <a:xfrm>
            <a:off x="63795" y="-212467"/>
            <a:ext cx="11993526" cy="708665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4982D570-A9B3-0CC6-DC8D-AD4D46B15722}"/>
              </a:ext>
            </a:extLst>
          </p:cNvPr>
          <p:cNvSpPr/>
          <p:nvPr/>
        </p:nvSpPr>
        <p:spPr>
          <a:xfrm>
            <a:off x="542260" y="3334896"/>
            <a:ext cx="9757145" cy="13613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46A3D4E-6CB4-49B2-F5C6-02A297E11CEE}"/>
              </a:ext>
            </a:extLst>
          </p:cNvPr>
          <p:cNvCxnSpPr>
            <a:cxnSpLocks/>
          </p:cNvCxnSpPr>
          <p:nvPr/>
        </p:nvCxnSpPr>
        <p:spPr>
          <a:xfrm>
            <a:off x="8126310" y="781676"/>
            <a:ext cx="2159314" cy="26603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7750F30-F23D-B22F-9C41-E2725546BD78}"/>
              </a:ext>
            </a:extLst>
          </p:cNvPr>
          <p:cNvCxnSpPr>
            <a:cxnSpLocks/>
          </p:cNvCxnSpPr>
          <p:nvPr/>
        </p:nvCxnSpPr>
        <p:spPr>
          <a:xfrm flipH="1" flipV="1">
            <a:off x="7499275" y="1499399"/>
            <a:ext cx="1377300" cy="2396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B431063-D8C7-755C-D007-B20D760CEE0F}"/>
              </a:ext>
            </a:extLst>
          </p:cNvPr>
          <p:cNvCxnSpPr>
            <a:cxnSpLocks/>
          </p:cNvCxnSpPr>
          <p:nvPr/>
        </p:nvCxnSpPr>
        <p:spPr>
          <a:xfrm flipH="1">
            <a:off x="4050289" y="4614404"/>
            <a:ext cx="1578005" cy="2747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F7EC07D-B857-90E6-DEB3-04395EA719C2}"/>
              </a:ext>
            </a:extLst>
          </p:cNvPr>
          <p:cNvCxnSpPr>
            <a:cxnSpLocks/>
          </p:cNvCxnSpPr>
          <p:nvPr/>
        </p:nvCxnSpPr>
        <p:spPr>
          <a:xfrm flipH="1">
            <a:off x="7753595" y="3436659"/>
            <a:ext cx="2410986" cy="27240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D2F28950-EA7C-2F77-D4BF-EDFD30E599D6}"/>
              </a:ext>
            </a:extLst>
          </p:cNvPr>
          <p:cNvSpPr/>
          <p:nvPr/>
        </p:nvSpPr>
        <p:spPr>
          <a:xfrm>
            <a:off x="6581331" y="391738"/>
            <a:ext cx="1835888" cy="34829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FC22A5C-29BE-095D-9486-EA1A01183BB9}"/>
              </a:ext>
            </a:extLst>
          </p:cNvPr>
          <p:cNvCxnSpPr>
            <a:cxnSpLocks/>
          </p:cNvCxnSpPr>
          <p:nvPr/>
        </p:nvCxnSpPr>
        <p:spPr>
          <a:xfrm flipH="1">
            <a:off x="8035913" y="2909140"/>
            <a:ext cx="174647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3A087CF4-DB5D-0DB2-4C52-A204DAC0B5B1}"/>
              </a:ext>
            </a:extLst>
          </p:cNvPr>
          <p:cNvSpPr/>
          <p:nvPr/>
        </p:nvSpPr>
        <p:spPr>
          <a:xfrm>
            <a:off x="6415943" y="2706681"/>
            <a:ext cx="1461975" cy="56810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OUTDATED WEBSITE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314CC7A-008D-862A-EE8F-34B43E2823E4}"/>
              </a:ext>
            </a:extLst>
          </p:cNvPr>
          <p:cNvCxnSpPr>
            <a:cxnSpLocks/>
          </p:cNvCxnSpPr>
          <p:nvPr/>
        </p:nvCxnSpPr>
        <p:spPr>
          <a:xfrm flipH="1" flipV="1">
            <a:off x="8015723" y="2250659"/>
            <a:ext cx="1451783" cy="1839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BB430A1C-55CC-08C8-C4C7-F632C5E12ABB}"/>
              </a:ext>
            </a:extLst>
          </p:cNvPr>
          <p:cNvSpPr/>
          <p:nvPr/>
        </p:nvSpPr>
        <p:spPr>
          <a:xfrm>
            <a:off x="5700182" y="2073082"/>
            <a:ext cx="2067149" cy="529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LIMITED DIGITAL MARKETING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70FA030-AE06-597D-B038-9D897BB20564}"/>
              </a:ext>
            </a:extLst>
          </p:cNvPr>
          <p:cNvSpPr/>
          <p:nvPr/>
        </p:nvSpPr>
        <p:spPr>
          <a:xfrm>
            <a:off x="6784874" y="3657017"/>
            <a:ext cx="2349795" cy="65131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REDUCED HIGH STREET ACTIVITY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4874BAAD-EC49-02F2-E47D-FE770DE15D44}"/>
              </a:ext>
            </a:extLst>
          </p:cNvPr>
          <p:cNvCxnSpPr>
            <a:cxnSpLocks/>
          </p:cNvCxnSpPr>
          <p:nvPr/>
        </p:nvCxnSpPr>
        <p:spPr>
          <a:xfrm flipH="1">
            <a:off x="9178869" y="3729082"/>
            <a:ext cx="687274" cy="2826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ctangle 34">
            <a:extLst>
              <a:ext uri="{FF2B5EF4-FFF2-40B4-BE49-F238E27FC236}">
                <a16:creationId xmlns:a16="http://schemas.microsoft.com/office/drawing/2014/main" id="{B7F3B397-1E75-C773-E08E-6E5290DB674F}"/>
              </a:ext>
            </a:extLst>
          </p:cNvPr>
          <p:cNvSpPr/>
          <p:nvPr/>
        </p:nvSpPr>
        <p:spPr>
          <a:xfrm>
            <a:off x="6852931" y="6194220"/>
            <a:ext cx="914400" cy="63537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PLACE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DFE40C3-C098-0B50-9DA0-AA90217A6FE0}"/>
              </a:ext>
            </a:extLst>
          </p:cNvPr>
          <p:cNvSpPr/>
          <p:nvPr/>
        </p:nvSpPr>
        <p:spPr>
          <a:xfrm>
            <a:off x="5337718" y="863496"/>
            <a:ext cx="2147776" cy="91125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LACK OF FLEXIBLE OPTIONS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1E023297-8911-A016-6632-39F2766990D4}"/>
              </a:ext>
            </a:extLst>
          </p:cNvPr>
          <p:cNvCxnSpPr>
            <a:cxnSpLocks/>
          </p:cNvCxnSpPr>
          <p:nvPr/>
        </p:nvCxnSpPr>
        <p:spPr>
          <a:xfrm flipH="1">
            <a:off x="8417219" y="4342323"/>
            <a:ext cx="934883" cy="4055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Rectangle 49">
            <a:extLst>
              <a:ext uri="{FF2B5EF4-FFF2-40B4-BE49-F238E27FC236}">
                <a16:creationId xmlns:a16="http://schemas.microsoft.com/office/drawing/2014/main" id="{5E021CFD-010D-6DF2-47B9-F3546268ABDC}"/>
              </a:ext>
            </a:extLst>
          </p:cNvPr>
          <p:cNvSpPr/>
          <p:nvPr/>
        </p:nvSpPr>
        <p:spPr>
          <a:xfrm>
            <a:off x="6165320" y="4725244"/>
            <a:ext cx="2177016" cy="53694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LOCATION INCONVENIENCE</a:t>
            </a:r>
          </a:p>
        </p:txBody>
      </p: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9139C2D4-AAD3-EB34-4358-D942B08495A9}"/>
              </a:ext>
            </a:extLst>
          </p:cNvPr>
          <p:cNvCxnSpPr>
            <a:cxnSpLocks/>
          </p:cNvCxnSpPr>
          <p:nvPr/>
        </p:nvCxnSpPr>
        <p:spPr>
          <a:xfrm flipH="1">
            <a:off x="3881242" y="3396934"/>
            <a:ext cx="3099029" cy="27017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Rectangle 54">
            <a:extLst>
              <a:ext uri="{FF2B5EF4-FFF2-40B4-BE49-F238E27FC236}">
                <a16:creationId xmlns:a16="http://schemas.microsoft.com/office/drawing/2014/main" id="{E899BC9F-578A-3F8D-77CD-3B97E88A84E1}"/>
              </a:ext>
            </a:extLst>
          </p:cNvPr>
          <p:cNvSpPr/>
          <p:nvPr/>
        </p:nvSpPr>
        <p:spPr>
          <a:xfrm>
            <a:off x="2467843" y="6160750"/>
            <a:ext cx="1648047" cy="51318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PRICE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BAF923BD-BDBA-4E89-4FA9-8001BBA56C81}"/>
              </a:ext>
            </a:extLst>
          </p:cNvPr>
          <p:cNvSpPr/>
          <p:nvPr/>
        </p:nvSpPr>
        <p:spPr>
          <a:xfrm>
            <a:off x="10299405" y="2540187"/>
            <a:ext cx="1828800" cy="15813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DECLINING REVENUE AND FOOT TRAFFIC</a:t>
            </a:r>
          </a:p>
        </p:txBody>
      </p: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F2FE6C1A-38AC-DC15-F41B-EFD971C7757E}"/>
              </a:ext>
            </a:extLst>
          </p:cNvPr>
          <p:cNvCxnSpPr>
            <a:cxnSpLocks/>
          </p:cNvCxnSpPr>
          <p:nvPr/>
        </p:nvCxnSpPr>
        <p:spPr>
          <a:xfrm flipH="1" flipV="1">
            <a:off x="3291867" y="810702"/>
            <a:ext cx="2929972" cy="26112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Rectangle 76">
            <a:extLst>
              <a:ext uri="{FF2B5EF4-FFF2-40B4-BE49-F238E27FC236}">
                <a16:creationId xmlns:a16="http://schemas.microsoft.com/office/drawing/2014/main" id="{817D7AC4-94F3-4900-CC11-A6EAF5B2A07E}"/>
              </a:ext>
            </a:extLst>
          </p:cNvPr>
          <p:cNvSpPr/>
          <p:nvPr/>
        </p:nvSpPr>
        <p:spPr>
          <a:xfrm>
            <a:off x="1381557" y="435271"/>
            <a:ext cx="2086097" cy="5140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PROCESS</a:t>
            </a:r>
          </a:p>
        </p:txBody>
      </p: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217E9182-93A1-324F-DC3F-77AA65F499A3}"/>
              </a:ext>
            </a:extLst>
          </p:cNvPr>
          <p:cNvCxnSpPr>
            <a:cxnSpLocks/>
          </p:cNvCxnSpPr>
          <p:nvPr/>
        </p:nvCxnSpPr>
        <p:spPr>
          <a:xfrm flipH="1">
            <a:off x="5173284" y="3704777"/>
            <a:ext cx="1394157" cy="1031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id="{EF4E8A56-0DEE-82BA-FAC4-6CCFD0215FF8}"/>
              </a:ext>
            </a:extLst>
          </p:cNvPr>
          <p:cNvCxnSpPr>
            <a:cxnSpLocks/>
          </p:cNvCxnSpPr>
          <p:nvPr/>
        </p:nvCxnSpPr>
        <p:spPr>
          <a:xfrm flipH="1" flipV="1">
            <a:off x="4107862" y="2222205"/>
            <a:ext cx="974501" cy="1505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Arrow Connector 102">
            <a:extLst>
              <a:ext uri="{FF2B5EF4-FFF2-40B4-BE49-F238E27FC236}">
                <a16:creationId xmlns:a16="http://schemas.microsoft.com/office/drawing/2014/main" id="{FF163C4E-3B11-84C0-86AC-EFC3D684AC53}"/>
              </a:ext>
            </a:extLst>
          </p:cNvPr>
          <p:cNvCxnSpPr>
            <a:cxnSpLocks/>
          </p:cNvCxnSpPr>
          <p:nvPr/>
        </p:nvCxnSpPr>
        <p:spPr>
          <a:xfrm flipH="1" flipV="1">
            <a:off x="3142013" y="1595479"/>
            <a:ext cx="1344373" cy="2287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Rectangle 114">
            <a:extLst>
              <a:ext uri="{FF2B5EF4-FFF2-40B4-BE49-F238E27FC236}">
                <a16:creationId xmlns:a16="http://schemas.microsoft.com/office/drawing/2014/main" id="{88AD8732-DC12-DB98-A008-1C9EF623BD27}"/>
              </a:ext>
            </a:extLst>
          </p:cNvPr>
          <p:cNvSpPr/>
          <p:nvPr/>
        </p:nvSpPr>
        <p:spPr>
          <a:xfrm>
            <a:off x="1047621" y="1315335"/>
            <a:ext cx="1997970" cy="7577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INABILITY TO KEEP UP WITH TRENDS</a:t>
            </a: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95343CAD-FDB8-91C2-F333-7318C766F1D3}"/>
              </a:ext>
            </a:extLst>
          </p:cNvPr>
          <p:cNvSpPr/>
          <p:nvPr/>
        </p:nvSpPr>
        <p:spPr>
          <a:xfrm>
            <a:off x="786809" y="2273302"/>
            <a:ext cx="3266451" cy="73237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ONLINE ORDERS NOT COMPENSATION</a:t>
            </a:r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C1237ABE-436E-C4A5-7B6D-4F8A248694CB}"/>
              </a:ext>
            </a:extLst>
          </p:cNvPr>
          <p:cNvSpPr/>
          <p:nvPr/>
        </p:nvSpPr>
        <p:spPr>
          <a:xfrm>
            <a:off x="1618609" y="4708810"/>
            <a:ext cx="2387037" cy="6733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RISING FLOWER COSTS</a:t>
            </a:r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F8A4EBF2-2E76-717B-7F85-2A32C13D6445}"/>
              </a:ext>
            </a:extLst>
          </p:cNvPr>
          <p:cNvSpPr/>
          <p:nvPr/>
        </p:nvSpPr>
        <p:spPr>
          <a:xfrm>
            <a:off x="3176098" y="3454713"/>
            <a:ext cx="1748381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COMPETITIVE PRICING</a:t>
            </a:r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F6BB8918-FDA5-68E4-A4D3-4B8B409CBFA6}"/>
              </a:ext>
            </a:extLst>
          </p:cNvPr>
          <p:cNvSpPr/>
          <p:nvPr/>
        </p:nvSpPr>
        <p:spPr>
          <a:xfrm>
            <a:off x="3278086" y="-150356"/>
            <a:ext cx="6189420" cy="36335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CAUSE AND EFFECT ANALYSIS OF FISHBONE DIAGRAM</a:t>
            </a:r>
          </a:p>
        </p:txBody>
      </p:sp>
      <p:sp>
        <p:nvSpPr>
          <p:cNvPr id="158" name="Text Placeholder 7">
            <a:extLst>
              <a:ext uri="{FF2B5EF4-FFF2-40B4-BE49-F238E27FC236}">
                <a16:creationId xmlns:a16="http://schemas.microsoft.com/office/drawing/2014/main" id="{0EED3559-B1CC-295D-5CFC-0C455F9516FF}"/>
              </a:ext>
            </a:extLst>
          </p:cNvPr>
          <p:cNvSpPr txBox="1">
            <a:spLocks/>
          </p:cNvSpPr>
          <p:nvPr/>
        </p:nvSpPr>
        <p:spPr>
          <a:xfrm>
            <a:off x="540279" y="5189400"/>
            <a:ext cx="3778870" cy="5442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600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937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/>
              <a:t>Conclusion</a:t>
            </a:r>
            <a:endParaRPr lang="en-GB" b="1" dirty="0"/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443CDAEC-E244-B31A-3532-747A1F113D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0287079"/>
              </p:ext>
            </p:extLst>
          </p:nvPr>
        </p:nvGraphicFramePr>
        <p:xfrm>
          <a:off x="2589212" y="1856232"/>
          <a:ext cx="8915399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8" name="Group 187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302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3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1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2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3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4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5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6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7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8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9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0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02" name="Group 201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304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5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9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0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1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2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4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6" name="Rectangle 215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6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307" name="Rectangle 306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8" name="Group 307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223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5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0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7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1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9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0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1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2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3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4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6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318590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312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12032" y="804334"/>
            <a:ext cx="3675634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endParaRPr lang="en-US" sz="1800" b="1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800" b="1">
                <a:solidFill>
                  <a:schemeClr val="tx1"/>
                </a:solidFill>
              </a:rPr>
              <a:t>1, Kotler, p &amp; Armstrong, G. (2018).Principles of Marketing (17</a:t>
            </a:r>
            <a:r>
              <a:rPr lang="en-US" sz="1800" b="1" baseline="30000">
                <a:solidFill>
                  <a:schemeClr val="tx1"/>
                </a:solidFill>
              </a:rPr>
              <a:t>th</a:t>
            </a:r>
            <a:r>
              <a:rPr lang="en-US" sz="1800" b="1">
                <a:solidFill>
                  <a:schemeClr val="tx1"/>
                </a:solidFill>
              </a:rPr>
              <a:t> ed.).Pearson Education.</a:t>
            </a:r>
          </a:p>
          <a:p>
            <a:pPr>
              <a:lnSpc>
                <a:spcPct val="90000"/>
              </a:lnSpc>
            </a:pPr>
            <a:r>
              <a:rPr lang="en-US" sz="1800" b="1">
                <a:solidFill>
                  <a:schemeClr val="tx1"/>
                </a:solidFill>
              </a:rPr>
              <a:t>2, Porter, M. E. (2008). The Five Competitive Forces That shape strategy. Harvard Business Review, 86(1), 78-93.</a:t>
            </a:r>
          </a:p>
          <a:p>
            <a:pPr>
              <a:lnSpc>
                <a:spcPct val="90000"/>
              </a:lnSpc>
            </a:pPr>
            <a:r>
              <a:rPr lang="en-US" sz="1800" b="1">
                <a:solidFill>
                  <a:schemeClr val="tx1"/>
                </a:solidFill>
              </a:rPr>
              <a:t>3, Smith, A. (2020). Digital Marketing strategy: An Integrated Approch. Kogan page.</a:t>
            </a:r>
          </a:p>
          <a:p>
            <a:pPr>
              <a:lnSpc>
                <a:spcPct val="90000"/>
              </a:lnSpc>
            </a:pPr>
            <a:r>
              <a:rPr lang="en-US" sz="1800" b="1">
                <a:solidFill>
                  <a:schemeClr val="tx1"/>
                </a:solidFill>
              </a:rPr>
              <a:t>4,Turban, E, et al. (2018).Electronic Commerce 2018: A Managerial and social Networks perspective. Springer.</a:t>
            </a:r>
            <a:br>
              <a:rPr lang="en-US" sz="1800" b="1">
                <a:solidFill>
                  <a:schemeClr val="tx1"/>
                </a:solidFill>
              </a:rPr>
            </a:br>
            <a:endParaRPr lang="en-US" sz="1800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00" name="Group 1199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01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2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3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4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5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6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7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8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9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0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1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2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14" name="Group 1213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215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6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7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8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9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0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1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2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3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4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5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6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28" name="Rectangle 1227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30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232" name="Rectangle 1231">
            <a:extLst>
              <a:ext uri="{FF2B5EF4-FFF2-40B4-BE49-F238E27FC236}">
                <a16:creationId xmlns:a16="http://schemas.microsoft.com/office/drawing/2014/main" id="{FA94DED7-0A28-4AD9-8747-E94113225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34" name="Rectangle 1233">
            <a:extLst>
              <a:ext uri="{FF2B5EF4-FFF2-40B4-BE49-F238E27FC236}">
                <a16:creationId xmlns:a16="http://schemas.microsoft.com/office/drawing/2014/main" id="{6F175609-91A3-416E-BC3D-7548FDE02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36" name="Rectangle 1235">
            <a:extLst>
              <a:ext uri="{FF2B5EF4-FFF2-40B4-BE49-F238E27FC236}">
                <a16:creationId xmlns:a16="http://schemas.microsoft.com/office/drawing/2014/main" id="{9A3B0D54-9DF0-4FF8-A0AA-B4234DF35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bg2">
              <a:lumMod val="1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1795849"/>
            <a:ext cx="3778870" cy="31148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solidFill>
                  <a:srgbClr val="FEFFFF"/>
                </a:solidFill>
              </a:rPr>
              <a:t>				</a:t>
            </a:r>
            <a:r>
              <a:rPr lang="en-US" sz="4000" b="1" dirty="0">
                <a:solidFill>
                  <a:srgbClr val="FEFFFF"/>
                </a:solidFill>
              </a:rPr>
              <a:t>DO YOU HAVE ANY Questions ?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3" b="7670"/>
          <a:stretch>
            <a:fillRect/>
          </a:stretch>
        </p:blipFill>
        <p:spPr bwMode="auto">
          <a:xfrm>
            <a:off x="4639732" y="10"/>
            <a:ext cx="755226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38" name="Freeform 5">
            <a:extLst>
              <a:ext uri="{FF2B5EF4-FFF2-40B4-BE49-F238E27FC236}">
                <a16:creationId xmlns:a16="http://schemas.microsoft.com/office/drawing/2014/main" id="{64D236DE-BD07-488F-B236-DDEEFFF72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6740</TotalTime>
  <Words>499</Words>
  <Application>Microsoft Office PowerPoint</Application>
  <PresentationFormat>Widescreen</PresentationFormat>
  <Paragraphs>68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</vt:lpstr>
      <vt:lpstr>Aptos</vt:lpstr>
      <vt:lpstr>Arial</vt:lpstr>
      <vt:lpstr>Century Gothic</vt:lpstr>
      <vt:lpstr>Wingdings 3</vt:lpstr>
      <vt:lpstr>Wisp</vt:lpstr>
      <vt:lpstr>MODULE NAME :PROBLEM SOLVING AND DECISION MAKING MODULE CODE : LCLM 4004 LON STUDENT NAME :    Mengistu Tolcha             STUDENT ID :2518093 LECTURER: Charles Obinwa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PowerPoint Presentation</vt:lpstr>
      <vt:lpstr>Conclusion</vt:lpstr>
      <vt:lpstr>References </vt:lpstr>
      <vt:lpstr>    DO YOU HAVE ANY Questions 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mengistu tolcha</cp:lastModifiedBy>
  <cp:revision>91</cp:revision>
  <dcterms:created xsi:type="dcterms:W3CDTF">2024-10-08T15:58:04Z</dcterms:created>
  <dcterms:modified xsi:type="dcterms:W3CDTF">2026-03-15T15:38:06Z</dcterms:modified>
</cp:coreProperties>
</file>