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notesMasters/notesMaster1.xml" ContentType="application/vnd.openxmlformats-officedocument.presentationml.notesMaster+xml"/>
  <Override PartName="/ppt/notesMasters/_rels/notesMaster1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_rels/notesSlide1.xml.rels" ContentType="application/vnd.openxmlformats-package.relationships+xml"/>
  <Override PartName="/ppt/notesSlides/_rels/notesSlide2.xml.rels" ContentType="application/vnd.openxmlformats-package.relationships+xml"/>
  <Override PartName="/ppt/notesSlides/_rels/notesSlide3.xml.rels" ContentType="application/vnd.openxmlformats-package.relationships+xml"/>
  <Override PartName="/ppt/notesSlides/_rels/notesSlide4.xml.rels" ContentType="application/vnd.openxmlformats-package.relationships+xml"/>
  <Override PartName="/ppt/notesSlides/_rels/notesSlide5.xml.rels" ContentType="application/vnd.openxmlformats-package.relationships+xml"/>
  <Override PartName="/ppt/notesSlides/_rels/notesSlide6.xml.rels" ContentType="application/vnd.openxmlformats-package.relationships+xml"/>
  <Override PartName="/ppt/notesSlides/_rels/notesSlide7.xml.rels" ContentType="application/vnd.openxmlformats-package.relationships+xml"/>
  <Override PartName="/ppt/notesSlides/_rels/notesSlide8.xml.rels" ContentType="application/vnd.openxmlformats-package.relationships+xml"/>
  <Override PartName="/ppt/media/image1.png" ContentType="image/png"/>
  <Override PartName="/ppt/media/image7.jpeg" ContentType="image/jpeg"/>
  <Override PartName="/ppt/media/image2.png" ContentType="image/png"/>
  <Override PartName="/ppt/media/image4.jpeg" ContentType="image/jpeg"/>
  <Override PartName="/ppt/media/image3.jpeg" ContentType="image/jpeg"/>
  <Override PartName="/ppt/media/image5.jpeg" ContentType="image/jpeg"/>
  <Override PartName="/ppt/media/image6.jpeg" ContentType="image/jpeg"/>
  <Override PartName="/ppt/media/image8.jpeg" ContentType="image/jpeg"/>
  <Override PartName="/ppt/media/image9.jpeg" ContentType="image/jpe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_rels/slide1.xml.rels" ContentType="application/vnd.openxmlformats-package.relationships+xml"/>
  <Override PartName="/ppt/slides/_rels/slide2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6.xml.rels" ContentType="application/vnd.openxmlformats-package.relationships+xml"/>
  <Override PartName="/ppt/slides/_rels/slide7.xml.rels" ContentType="application/vnd.openxmlformats-package.relationships+xml"/>
  <Override PartName="/ppt/slides/_rels/slide8.xml.rels" ContentType="application/vnd.openxmlformats-package.relationships+xml"/>
  <Override PartName="/ppt/_rels/presentation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officedocument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0080625" cy="567055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9" Type="http://schemas.openxmlformats.org/officeDocument/2006/relationships/slide" Target="slides/slide5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3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move the slide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79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r>
              <a:rPr b="0" lang="en-GB" sz="2000" spc="-1" strike="noStrike">
                <a:latin typeface="Arial"/>
              </a:rPr>
              <a:t>Click to edit the notes format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r>
              <a:rPr b="0" lang="en-GB" sz="1400" spc="-1" strike="noStrike">
                <a:latin typeface="Times New Roman"/>
              </a:rPr>
              <a:t>&lt;header&gt;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81" name="PlaceHolder 4"/>
          <p:cNvSpPr>
            <a:spLocks noGrp="1"/>
          </p:cNvSpPr>
          <p:nvPr>
            <p:ph type="dt"/>
          </p:nvPr>
        </p:nvSpPr>
        <p:spPr>
          <a:xfrm>
            <a:off x="4278960" y="0"/>
            <a:ext cx="3280680" cy="53424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 algn="r"/>
            <a:r>
              <a:rPr b="0" lang="en-GB" sz="1400" spc="-1" strike="noStrike">
                <a:latin typeface="Times New Roman"/>
              </a:rPr>
              <a:t>&lt;date/time&gt;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82" name="PlaceHolder 5"/>
          <p:cNvSpPr>
            <a:spLocks noGrp="1"/>
          </p:cNvSpPr>
          <p:nvPr>
            <p:ph type="ftr"/>
          </p:nvPr>
        </p:nvSpPr>
        <p:spPr>
          <a:xfrm>
            <a:off x="0" y="10157400"/>
            <a:ext cx="3280680" cy="534240"/>
          </a:xfrm>
          <a:prstGeom prst="rect">
            <a:avLst/>
          </a:prstGeom>
        </p:spPr>
        <p:txBody>
          <a:bodyPr lIns="0" rIns="0" tIns="0" bIns="0" anchor="b">
            <a:noAutofit/>
          </a:bodyPr>
          <a:p>
            <a:r>
              <a:rPr b="0" lang="en-GB" sz="1400" spc="-1" strike="noStrike">
                <a:latin typeface="Times New Roman"/>
              </a:rPr>
              <a:t>&lt;footer&gt;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83" name="PlaceHolder 6"/>
          <p:cNvSpPr>
            <a:spLocks noGrp="1"/>
          </p:cNvSpPr>
          <p:nvPr>
            <p:ph type="sldNum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</p:spPr>
        <p:txBody>
          <a:bodyPr lIns="0" rIns="0" tIns="0" bIns="0" anchor="b">
            <a:noAutofit/>
          </a:bodyPr>
          <a:p>
            <a:pPr algn="r"/>
            <a:fld id="{46A559B4-D2CC-435F-A0C4-998E4856337E}" type="slidenum">
              <a:rPr b="0" lang="en-GB" sz="1400" spc="-1" strike="noStrike">
                <a:latin typeface="Times New Roman"/>
              </a:rPr>
              <a:t>&lt;number&gt;</a:t>
            </a:fld>
            <a:endParaRPr b="0" lang="en-GB" sz="1400" spc="-1" strike="noStrike"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_rels/notesSlide2.xml.rels><?xml version="1.0" encoding="UTF-8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
</Relationships>
</file>

<file path=ppt/notesSlides/_rels/notesSlide3.xml.rels><?xml version="1.0" encoding="UTF-8"?>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
</Relationships>
</file>

<file path=ppt/notesSlides/_rels/notesSlide4.xml.rels><?xml version="1.0" encoding="UTF-8"?>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
</Relationships>
</file>

<file path=ppt/notesSlides/_rels/notesSlide5.xml.rels><?xml version="1.0" encoding="UTF-8"?>
<Relationships xmlns="http://schemas.openxmlformats.org/package/2006/relationships"><Relationship Id="rId1" Type="http://schemas.openxmlformats.org/officeDocument/2006/relationships/slide" Target="../slides/slide5.xml"/><Relationship Id="rId2" Type="http://schemas.openxmlformats.org/officeDocument/2006/relationships/notesMaster" Target="../notesMasters/notesMaster1.xml"/>
</Relationships>
</file>

<file path=ppt/notesSlides/_rels/notesSlide6.xml.rels><?xml version="1.0" encoding="UTF-8"?>
<Relationships xmlns="http://schemas.openxmlformats.org/package/2006/relationships"><Relationship Id="rId1" Type="http://schemas.openxmlformats.org/officeDocument/2006/relationships/slide" Target="../slides/slide6.xml"/><Relationship Id="rId2" Type="http://schemas.openxmlformats.org/officeDocument/2006/relationships/notesMaster" Target="../notesMasters/notesMaster1.xml"/>
</Relationships>
</file>

<file path=ppt/notesSlides/_rels/notesSlide7.xml.rels><?xml version="1.0" encoding="UTF-8"?>
<Relationships xmlns="http://schemas.openxmlformats.org/package/2006/relationships"><Relationship Id="rId1" Type="http://schemas.openxmlformats.org/officeDocument/2006/relationships/slide" Target="../slides/slide7.xml"/><Relationship Id="rId2" Type="http://schemas.openxmlformats.org/officeDocument/2006/relationships/notesMaster" Target="../notesMasters/notesMaster1.xml"/>
</Relationships>
</file>

<file path=ppt/notesSlides/_rels/notesSlide8.xml.rels><?xml version="1.0" encoding="UTF-8"?>
<Relationships xmlns="http://schemas.openxmlformats.org/package/2006/relationships"><Relationship Id="rId1" Type="http://schemas.openxmlformats.org/officeDocument/2006/relationships/slide" Target="../slides/slide8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280" cy="3441600"/>
          </a:xfrm>
          <a:prstGeom prst="rect">
            <a:avLst/>
          </a:prstGeom>
        </p:spPr>
      </p:sp>
      <p:sp>
        <p:nvSpPr>
          <p:cNvPr id="107" name=""/>
          <p:cNvSpPr/>
          <p:nvPr/>
        </p:nvSpPr>
        <p:spPr>
          <a:xfrm>
            <a:off x="720720" y="4680000"/>
            <a:ext cx="6119280" cy="504000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280" cy="3441600"/>
          </a:xfrm>
          <a:prstGeom prst="rect">
            <a:avLst/>
          </a:prstGeom>
        </p:spPr>
      </p:sp>
      <p:sp>
        <p:nvSpPr>
          <p:cNvPr id="109" name=""/>
          <p:cNvSpPr/>
          <p:nvPr/>
        </p:nvSpPr>
        <p:spPr>
          <a:xfrm>
            <a:off x="720720" y="4680000"/>
            <a:ext cx="6119280" cy="504000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03440" cy="3425400"/>
          </a:xfrm>
          <a:prstGeom prst="rect">
            <a:avLst/>
          </a:prstGeom>
        </p:spPr>
      </p:sp>
      <p:sp>
        <p:nvSpPr>
          <p:cNvPr id="111" name=""/>
          <p:cNvSpPr/>
          <p:nvPr/>
        </p:nvSpPr>
        <p:spPr>
          <a:xfrm>
            <a:off x="720720" y="4680000"/>
            <a:ext cx="6103440" cy="50241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03440" cy="3425400"/>
          </a:xfrm>
          <a:prstGeom prst="rect">
            <a:avLst/>
          </a:prstGeom>
        </p:spPr>
      </p:sp>
      <p:sp>
        <p:nvSpPr>
          <p:cNvPr id="113" name=""/>
          <p:cNvSpPr/>
          <p:nvPr/>
        </p:nvSpPr>
        <p:spPr>
          <a:xfrm>
            <a:off x="720720" y="4680000"/>
            <a:ext cx="6103440" cy="50241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03440" cy="3425400"/>
          </a:xfrm>
          <a:prstGeom prst="rect">
            <a:avLst/>
          </a:prstGeom>
        </p:spPr>
      </p:sp>
      <p:sp>
        <p:nvSpPr>
          <p:cNvPr id="115" name=""/>
          <p:cNvSpPr/>
          <p:nvPr/>
        </p:nvSpPr>
        <p:spPr>
          <a:xfrm>
            <a:off x="720720" y="4680000"/>
            <a:ext cx="6103440" cy="50241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03440" cy="3425400"/>
          </a:xfrm>
          <a:prstGeom prst="rect">
            <a:avLst/>
          </a:prstGeom>
        </p:spPr>
      </p:sp>
      <p:sp>
        <p:nvSpPr>
          <p:cNvPr id="117" name=""/>
          <p:cNvSpPr/>
          <p:nvPr/>
        </p:nvSpPr>
        <p:spPr>
          <a:xfrm>
            <a:off x="720720" y="4680000"/>
            <a:ext cx="6103440" cy="50241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03440" cy="3425400"/>
          </a:xfrm>
          <a:prstGeom prst="rect">
            <a:avLst/>
          </a:prstGeom>
        </p:spPr>
      </p:sp>
      <p:sp>
        <p:nvSpPr>
          <p:cNvPr id="119" name=""/>
          <p:cNvSpPr/>
          <p:nvPr/>
        </p:nvSpPr>
        <p:spPr>
          <a:xfrm>
            <a:off x="720720" y="4680000"/>
            <a:ext cx="6103440" cy="50241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8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03440" cy="3425400"/>
          </a:xfrm>
          <a:prstGeom prst="rect">
            <a:avLst/>
          </a:prstGeom>
        </p:spPr>
      </p:sp>
      <p:sp>
        <p:nvSpPr>
          <p:cNvPr id="121" name=""/>
          <p:cNvSpPr/>
          <p:nvPr/>
        </p:nvSpPr>
        <p:spPr>
          <a:xfrm>
            <a:off x="720720" y="4680000"/>
            <a:ext cx="6103440" cy="50241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480" cy="799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" name="PlaceHolder 2"/>
          <p:cNvSpPr>
            <a:spLocks noGrp="1"/>
          </p:cNvSpPr>
          <p:nvPr>
            <p:ph type="subTitle"/>
          </p:nvPr>
        </p:nvSpPr>
        <p:spPr>
          <a:xfrm>
            <a:off x="503280" y="1368000"/>
            <a:ext cx="9043560" cy="32587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480" cy="799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9043560" cy="3258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480" cy="799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3240" cy="3258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" name="PlaceHolder 3"/>
          <p:cNvSpPr>
            <a:spLocks noGrp="1"/>
          </p:cNvSpPr>
          <p:nvPr>
            <p:ph type="body"/>
          </p:nvPr>
        </p:nvSpPr>
        <p:spPr>
          <a:xfrm>
            <a:off x="5137560" y="1368000"/>
            <a:ext cx="4413240" cy="3258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480" cy="799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subTitle"/>
          </p:nvPr>
        </p:nvSpPr>
        <p:spPr>
          <a:xfrm>
            <a:off x="502920" y="216000"/>
            <a:ext cx="8070480" cy="37076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480" cy="799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3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324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" name="PlaceHolder 3"/>
          <p:cNvSpPr>
            <a:spLocks noGrp="1"/>
          </p:cNvSpPr>
          <p:nvPr>
            <p:ph type="body"/>
          </p:nvPr>
        </p:nvSpPr>
        <p:spPr>
          <a:xfrm>
            <a:off x="5137560" y="1368000"/>
            <a:ext cx="4413240" cy="3258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5" name="PlaceHolder 4"/>
          <p:cNvSpPr>
            <a:spLocks noGrp="1"/>
          </p:cNvSpPr>
          <p:nvPr>
            <p:ph type="body"/>
          </p:nvPr>
        </p:nvSpPr>
        <p:spPr>
          <a:xfrm>
            <a:off x="503280" y="3070080"/>
            <a:ext cx="441324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480" cy="799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7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3240" cy="3258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" name="PlaceHolder 3"/>
          <p:cNvSpPr>
            <a:spLocks noGrp="1"/>
          </p:cNvSpPr>
          <p:nvPr>
            <p:ph type="body"/>
          </p:nvPr>
        </p:nvSpPr>
        <p:spPr>
          <a:xfrm>
            <a:off x="5137560" y="1368000"/>
            <a:ext cx="441324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9" name="PlaceHolder 4"/>
          <p:cNvSpPr>
            <a:spLocks noGrp="1"/>
          </p:cNvSpPr>
          <p:nvPr>
            <p:ph type="body"/>
          </p:nvPr>
        </p:nvSpPr>
        <p:spPr>
          <a:xfrm>
            <a:off x="5137560" y="3070080"/>
            <a:ext cx="441324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480" cy="799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1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324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2" name="PlaceHolder 3"/>
          <p:cNvSpPr>
            <a:spLocks noGrp="1"/>
          </p:cNvSpPr>
          <p:nvPr>
            <p:ph type="body"/>
          </p:nvPr>
        </p:nvSpPr>
        <p:spPr>
          <a:xfrm>
            <a:off x="5137560" y="1368000"/>
            <a:ext cx="441324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3" name="PlaceHolder 4"/>
          <p:cNvSpPr>
            <a:spLocks noGrp="1"/>
          </p:cNvSpPr>
          <p:nvPr>
            <p:ph type="body"/>
          </p:nvPr>
        </p:nvSpPr>
        <p:spPr>
          <a:xfrm>
            <a:off x="503280" y="3070080"/>
            <a:ext cx="904356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480" cy="799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5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904356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6" name="PlaceHolder 3"/>
          <p:cNvSpPr>
            <a:spLocks noGrp="1"/>
          </p:cNvSpPr>
          <p:nvPr>
            <p:ph type="body"/>
          </p:nvPr>
        </p:nvSpPr>
        <p:spPr>
          <a:xfrm>
            <a:off x="503280" y="3070080"/>
            <a:ext cx="904356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480" cy="799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8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324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9" name="PlaceHolder 3"/>
          <p:cNvSpPr>
            <a:spLocks noGrp="1"/>
          </p:cNvSpPr>
          <p:nvPr>
            <p:ph type="body"/>
          </p:nvPr>
        </p:nvSpPr>
        <p:spPr>
          <a:xfrm>
            <a:off x="5137560" y="1368000"/>
            <a:ext cx="441324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0" name="PlaceHolder 4"/>
          <p:cNvSpPr>
            <a:spLocks noGrp="1"/>
          </p:cNvSpPr>
          <p:nvPr>
            <p:ph type="body"/>
          </p:nvPr>
        </p:nvSpPr>
        <p:spPr>
          <a:xfrm>
            <a:off x="503280" y="3070080"/>
            <a:ext cx="441324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1" name="PlaceHolder 5"/>
          <p:cNvSpPr>
            <a:spLocks noGrp="1"/>
          </p:cNvSpPr>
          <p:nvPr>
            <p:ph type="body"/>
          </p:nvPr>
        </p:nvSpPr>
        <p:spPr>
          <a:xfrm>
            <a:off x="5137560" y="3070080"/>
            <a:ext cx="441324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480" cy="799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3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291168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4" name="PlaceHolder 3"/>
          <p:cNvSpPr>
            <a:spLocks noGrp="1"/>
          </p:cNvSpPr>
          <p:nvPr>
            <p:ph type="body"/>
          </p:nvPr>
        </p:nvSpPr>
        <p:spPr>
          <a:xfrm>
            <a:off x="3560760" y="1368000"/>
            <a:ext cx="291168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5" name="PlaceHolder 4"/>
          <p:cNvSpPr>
            <a:spLocks noGrp="1"/>
          </p:cNvSpPr>
          <p:nvPr>
            <p:ph type="body"/>
          </p:nvPr>
        </p:nvSpPr>
        <p:spPr>
          <a:xfrm>
            <a:off x="6618600" y="1368000"/>
            <a:ext cx="291168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5"/>
          <p:cNvSpPr>
            <a:spLocks noGrp="1"/>
          </p:cNvSpPr>
          <p:nvPr>
            <p:ph type="body"/>
          </p:nvPr>
        </p:nvSpPr>
        <p:spPr>
          <a:xfrm>
            <a:off x="503280" y="3070080"/>
            <a:ext cx="291168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6"/>
          <p:cNvSpPr>
            <a:spLocks noGrp="1"/>
          </p:cNvSpPr>
          <p:nvPr>
            <p:ph type="body"/>
          </p:nvPr>
        </p:nvSpPr>
        <p:spPr>
          <a:xfrm>
            <a:off x="3560760" y="3070080"/>
            <a:ext cx="291168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8" name="PlaceHolder 7"/>
          <p:cNvSpPr>
            <a:spLocks noGrp="1"/>
          </p:cNvSpPr>
          <p:nvPr>
            <p:ph type="body"/>
          </p:nvPr>
        </p:nvSpPr>
        <p:spPr>
          <a:xfrm>
            <a:off x="6618600" y="3070080"/>
            <a:ext cx="291168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480" cy="799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subTitle"/>
          </p:nvPr>
        </p:nvSpPr>
        <p:spPr>
          <a:xfrm>
            <a:off x="503280" y="1368000"/>
            <a:ext cx="9043560" cy="32587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480" cy="799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9043560" cy="3258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480" cy="799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3240" cy="3258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8" name="PlaceHolder 3"/>
          <p:cNvSpPr>
            <a:spLocks noGrp="1"/>
          </p:cNvSpPr>
          <p:nvPr>
            <p:ph type="body"/>
          </p:nvPr>
        </p:nvSpPr>
        <p:spPr>
          <a:xfrm>
            <a:off x="5137560" y="1368000"/>
            <a:ext cx="4413240" cy="3258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480" cy="799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subTitle"/>
          </p:nvPr>
        </p:nvSpPr>
        <p:spPr>
          <a:xfrm>
            <a:off x="502920" y="216000"/>
            <a:ext cx="8070480" cy="37076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480" cy="799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2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324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3" name="PlaceHolder 3"/>
          <p:cNvSpPr>
            <a:spLocks noGrp="1"/>
          </p:cNvSpPr>
          <p:nvPr>
            <p:ph type="body"/>
          </p:nvPr>
        </p:nvSpPr>
        <p:spPr>
          <a:xfrm>
            <a:off x="5137560" y="1368000"/>
            <a:ext cx="4413240" cy="3258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4" name="PlaceHolder 4"/>
          <p:cNvSpPr>
            <a:spLocks noGrp="1"/>
          </p:cNvSpPr>
          <p:nvPr>
            <p:ph type="body"/>
          </p:nvPr>
        </p:nvSpPr>
        <p:spPr>
          <a:xfrm>
            <a:off x="503280" y="3070080"/>
            <a:ext cx="441324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480" cy="799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3240" cy="3258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5137560" y="1368000"/>
            <a:ext cx="441324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5137560" y="3070080"/>
            <a:ext cx="441324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480" cy="799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324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5137560" y="1368000"/>
            <a:ext cx="441324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503280" y="3070080"/>
            <a:ext cx="904356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480" cy="799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904356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503280" y="3070080"/>
            <a:ext cx="904356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480" cy="799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7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324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body"/>
          </p:nvPr>
        </p:nvSpPr>
        <p:spPr>
          <a:xfrm>
            <a:off x="5137560" y="1368000"/>
            <a:ext cx="441324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body"/>
          </p:nvPr>
        </p:nvSpPr>
        <p:spPr>
          <a:xfrm>
            <a:off x="503280" y="3070080"/>
            <a:ext cx="441324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body"/>
          </p:nvPr>
        </p:nvSpPr>
        <p:spPr>
          <a:xfrm>
            <a:off x="5137560" y="3070080"/>
            <a:ext cx="441324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480" cy="799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2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291168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3" name="PlaceHolder 3"/>
          <p:cNvSpPr>
            <a:spLocks noGrp="1"/>
          </p:cNvSpPr>
          <p:nvPr>
            <p:ph type="body"/>
          </p:nvPr>
        </p:nvSpPr>
        <p:spPr>
          <a:xfrm>
            <a:off x="3560760" y="1368000"/>
            <a:ext cx="291168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4" name="PlaceHolder 4"/>
          <p:cNvSpPr>
            <a:spLocks noGrp="1"/>
          </p:cNvSpPr>
          <p:nvPr>
            <p:ph type="body"/>
          </p:nvPr>
        </p:nvSpPr>
        <p:spPr>
          <a:xfrm>
            <a:off x="6618600" y="1368000"/>
            <a:ext cx="291168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5" name="PlaceHolder 5"/>
          <p:cNvSpPr>
            <a:spLocks noGrp="1"/>
          </p:cNvSpPr>
          <p:nvPr>
            <p:ph type="body"/>
          </p:nvPr>
        </p:nvSpPr>
        <p:spPr>
          <a:xfrm>
            <a:off x="503280" y="3070080"/>
            <a:ext cx="291168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6" name="PlaceHolder 6"/>
          <p:cNvSpPr>
            <a:spLocks noGrp="1"/>
          </p:cNvSpPr>
          <p:nvPr>
            <p:ph type="body"/>
          </p:nvPr>
        </p:nvSpPr>
        <p:spPr>
          <a:xfrm>
            <a:off x="3560760" y="3070080"/>
            <a:ext cx="291168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7" name="PlaceHolder 7"/>
          <p:cNvSpPr>
            <a:spLocks noGrp="1"/>
          </p:cNvSpPr>
          <p:nvPr>
            <p:ph type="body"/>
          </p:nvPr>
        </p:nvSpPr>
        <p:spPr>
          <a:xfrm>
            <a:off x="6618600" y="3070080"/>
            <a:ext cx="2911680" cy="1554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5.xml"/><Relationship Id="rId6" Type="http://schemas.openxmlformats.org/officeDocument/2006/relationships/slideLayout" Target="../slideLayouts/slideLayout16.xml"/><Relationship Id="rId7" Type="http://schemas.openxmlformats.org/officeDocument/2006/relationships/slideLayout" Target="../slideLayouts/slideLayout17.xml"/><Relationship Id="rId8" Type="http://schemas.openxmlformats.org/officeDocument/2006/relationships/slideLayout" Target="../slideLayouts/slideLayout18.xml"/><Relationship Id="rId9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0" name="" descr=""/>
          <p:cNvPicPr/>
          <p:nvPr/>
        </p:nvPicPr>
        <p:blipFill>
          <a:blip r:embed="rId2"/>
          <a:stretch/>
        </p:blipFill>
        <p:spPr>
          <a:xfrm>
            <a:off x="0" y="0"/>
            <a:ext cx="10078560" cy="5667120"/>
          </a:xfrm>
          <a:prstGeom prst="rect">
            <a:avLst/>
          </a:prstGeom>
          <a:ln w="0">
            <a:noFill/>
          </a:ln>
        </p:spPr>
      </p:pic>
      <p:sp>
        <p:nvSpPr>
          <p:cNvPr id="1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480" cy="799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" descr=""/>
          <p:cNvPicPr/>
          <p:nvPr/>
        </p:nvPicPr>
        <p:blipFill>
          <a:blip r:embed="rId2"/>
          <a:stretch/>
        </p:blipFill>
        <p:spPr>
          <a:xfrm>
            <a:off x="0" y="0"/>
            <a:ext cx="10078560" cy="5667120"/>
          </a:xfrm>
          <a:prstGeom prst="rect">
            <a:avLst/>
          </a:prstGeom>
          <a:ln w="0">
            <a:noFill/>
          </a:ln>
        </p:spPr>
      </p:pic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0480" cy="799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9043560" cy="325872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Click to edit the outline text format</a:t>
            </a:r>
            <a:endParaRPr b="0" lang="en-GB" sz="18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Second Outline Level</a:t>
            </a:r>
            <a:endParaRPr b="0" lang="en-GB" sz="1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Third Outline Level</a:t>
            </a:r>
            <a:endParaRPr b="0" lang="en-GB" sz="18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Fourth Outline Level</a:t>
            </a:r>
            <a:endParaRPr b="0" lang="en-GB" sz="18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Fifth Outline Level</a:t>
            </a:r>
            <a:endParaRPr b="0" lang="en-GB" sz="18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Sixth Outline Level</a:t>
            </a:r>
            <a:endParaRPr b="0" lang="en-GB" sz="18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Seventh Outline Level</a:t>
            </a:r>
            <a:endParaRPr b="0" lang="en-GB" sz="18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3.jpeg"/><Relationship Id="rId2" Type="http://schemas.openxmlformats.org/officeDocument/2006/relationships/slideLayout" Target="../slideLayouts/slideLayout3.xml"/><Relationship Id="rId3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4.jpe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2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5.jpe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4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6.jpe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5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7.jpe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6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8.jpe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7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9.jpe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8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"/>
          <p:cNvSpPr/>
          <p:nvPr/>
        </p:nvSpPr>
        <p:spPr>
          <a:xfrm>
            <a:off x="503280" y="216000"/>
            <a:ext cx="8098920" cy="82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de-DE" sz="32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Walter of Châtillon, </a:t>
            </a:r>
            <a:r>
              <a:rPr b="0" i="1" lang="de-DE" sz="32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Alexandreis</a:t>
            </a:r>
            <a:endParaRPr b="0" lang="en-GB" sz="3200" spc="-1" strike="noStrike">
              <a:latin typeface="Arial"/>
            </a:endParaRPr>
          </a:p>
        </p:txBody>
      </p:sp>
      <p:pic>
        <p:nvPicPr>
          <p:cNvPr id="85" name="" descr=""/>
          <p:cNvPicPr/>
          <p:nvPr/>
        </p:nvPicPr>
        <p:blipFill>
          <a:blip r:embed="rId1"/>
          <a:stretch/>
        </p:blipFill>
        <p:spPr>
          <a:xfrm>
            <a:off x="503280" y="1368360"/>
            <a:ext cx="9046800" cy="326196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"/>
          <p:cNvSpPr/>
          <p:nvPr/>
        </p:nvSpPr>
        <p:spPr>
          <a:xfrm>
            <a:off x="503280" y="216000"/>
            <a:ext cx="8098920" cy="82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i="1" lang="de-DE" sz="3300" spc="-1" strike="noStrike">
                <a:solidFill>
                  <a:srgbClr val="000000"/>
                </a:solidFill>
                <a:latin typeface="Times New Roman"/>
              </a:rPr>
              <a:t>Alexandreis</a:t>
            </a: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: background</a:t>
            </a:r>
            <a:endParaRPr b="0" lang="en-GB" sz="3300" spc="-1" strike="noStrike">
              <a:latin typeface="Arial"/>
            </a:endParaRPr>
          </a:p>
        </p:txBody>
      </p:sp>
      <p:sp>
        <p:nvSpPr>
          <p:cNvPr id="87" name=""/>
          <p:cNvSpPr/>
          <p:nvPr/>
        </p:nvSpPr>
        <p:spPr>
          <a:xfrm>
            <a:off x="502920" y="1368000"/>
            <a:ext cx="9072000" cy="3287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5120" bIns="0">
            <a:normAutofit/>
          </a:bodyPr>
          <a:p>
            <a:pPr marL="342720" indent="-32976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● 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Alexandreis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, a Latin epic in ten books</a:t>
            </a:r>
            <a:endParaRPr b="0" lang="en-GB" sz="1800" spc="-1" strike="noStrike">
              <a:latin typeface="Arial"/>
            </a:endParaRPr>
          </a:p>
          <a:p>
            <a:pPr marL="342720" indent="-32976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●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dating (composed over five years according to the poem): composition 1178-82? (Christensen);  or largely written before 1176 and published in 1176 with some additions e.g. reference to Rheims? (Dionisotti)</a:t>
            </a:r>
            <a:endParaRPr b="0" lang="en-GB" sz="1800" spc="-1" strike="noStrike">
              <a:latin typeface="Arial"/>
            </a:endParaRPr>
          </a:p>
          <a:p>
            <a:pPr marL="342720" indent="-32976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●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patron= Archbishop William of Rheims, nephew of ousted King Stephen of England and brother of Queen of France: became Archishop in 1176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88" name="" descr=""/>
          <p:cNvPicPr/>
          <p:nvPr/>
        </p:nvPicPr>
        <p:blipFill>
          <a:blip r:embed="rId1"/>
          <a:stretch/>
        </p:blipFill>
        <p:spPr>
          <a:xfrm>
            <a:off x="5713560" y="3060720"/>
            <a:ext cx="2566440" cy="9252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"/>
          <p:cNvSpPr/>
          <p:nvPr/>
        </p:nvSpPr>
        <p:spPr>
          <a:xfrm>
            <a:off x="503280" y="216000"/>
            <a:ext cx="8083080" cy="81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William</a:t>
            </a:r>
            <a:endParaRPr b="0" lang="en-GB" sz="3300" spc="-1" strike="noStrike">
              <a:latin typeface="Arial"/>
            </a:endParaRPr>
          </a:p>
        </p:txBody>
      </p:sp>
      <p:sp>
        <p:nvSpPr>
          <p:cNvPr id="90" name=""/>
          <p:cNvSpPr/>
          <p:nvPr/>
        </p:nvSpPr>
        <p:spPr>
          <a:xfrm>
            <a:off x="502920" y="1368000"/>
            <a:ext cx="9056160" cy="3271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5120" bIns="0">
            <a:normAutofit/>
          </a:bodyPr>
          <a:p>
            <a:pPr marL="342720" indent="-32976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●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honoured by e.g. having first letters of each book form his name and by address: </a:t>
            </a:r>
            <a:endParaRPr b="0" lang="en-GB" sz="1800" spc="-1" strike="noStrike">
              <a:latin typeface="Arial"/>
            </a:endParaRPr>
          </a:p>
          <a:p>
            <a:pPr marL="342720" indent="-32976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“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But you, whose royal forebears Britain vaunts, / be with me now, you who as bishop brought  / to Sens no less praise than when Brennius / broke Rome with arms of Sens [=Senones, Gauls], and would have made  / Tarpeius' citadel his own, had not / the silver goose roused those who should have watched. / When you at last had gained the see of Reims, / the warlike land lost any earlier name  / for harshness. From the moment of your birth, / Philosophy took you as foster child: she gave you milk of Helicon to drink, / laid bare the holy teaching of her heart, and granted, scattering the veiling / clouds, that you who were long purged by study's fire / should penetrate the hidden cause of things.” (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Alex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. 1.12-23)</a:t>
            </a:r>
            <a:endParaRPr b="0" lang="en-GB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"/>
          <p:cNvSpPr/>
          <p:nvPr/>
        </p:nvSpPr>
        <p:spPr>
          <a:xfrm>
            <a:off x="503280" y="216000"/>
            <a:ext cx="8083080" cy="81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Epic tradition (esp. Vergil and Lucan; also Claudian)</a:t>
            </a:r>
            <a:endParaRPr b="0" lang="en-GB" sz="3300" spc="-1" strike="noStrike">
              <a:latin typeface="Arial"/>
            </a:endParaRPr>
          </a:p>
        </p:txBody>
      </p:sp>
      <p:sp>
        <p:nvSpPr>
          <p:cNvPr id="92" name=""/>
          <p:cNvSpPr/>
          <p:nvPr/>
        </p:nvSpPr>
        <p:spPr>
          <a:xfrm>
            <a:off x="502920" y="1368000"/>
            <a:ext cx="9056160" cy="3271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5120" bIns="0">
            <a:normAutofit/>
          </a:bodyPr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95040"/>
                <a:tab algn="l" pos="544320"/>
                <a:tab algn="l" pos="993600"/>
                <a:tab algn="l" pos="1442880"/>
                <a:tab algn="l" pos="1892160"/>
                <a:tab algn="l" pos="2341440"/>
                <a:tab algn="l" pos="2790720"/>
                <a:tab algn="l" pos="3240000"/>
                <a:tab algn="l" pos="3689280"/>
                <a:tab algn="l" pos="4138560"/>
                <a:tab algn="l" pos="4587840"/>
                <a:tab algn="l" pos="5037120"/>
                <a:tab algn="l" pos="5486400"/>
                <a:tab algn="l" pos="5943600"/>
                <a:tab algn="l" pos="6384600"/>
                <a:tab algn="l" pos="6833880"/>
                <a:tab algn="l" pos="7283160"/>
                <a:tab algn="l" pos="7732440"/>
                <a:tab algn="l" pos="8181720"/>
                <a:tab algn="l" pos="863100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“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I hardly think myself superior to the bard of Mantua [Vergil]” (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</a:rPr>
              <a:t>Alex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., prologue)</a:t>
            </a:r>
            <a:endParaRPr b="0" lang="en-GB" sz="1800" spc="-1" strike="noStrike">
              <a:latin typeface="Arial"/>
            </a:endParaRPr>
          </a:p>
          <a:p>
            <a:pPr marL="342720" indent="-32976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“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Stay with me as I steer for open sea; / pour out the holy waters, and upon / your head set laurel— grant I may ascribe to you the inspiration of my song.” (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</a:rPr>
              <a:t>Alex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. 1.24-6, to patron) </a:t>
            </a:r>
            <a:endParaRPr b="0" lang="en-GB" sz="1800" spc="-1" strike="noStrike">
              <a:latin typeface="Arial"/>
            </a:endParaRPr>
          </a:p>
          <a:p>
            <a:pPr marL="342720" indent="-32976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● </a:t>
            </a:r>
            <a:r>
              <a:rPr b="0" lang="en-GB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shield of the Persian king, Darius at </a:t>
            </a:r>
            <a:r>
              <a:rPr b="0" i="1" lang="en-GB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Alex</a:t>
            </a:r>
            <a:r>
              <a:rPr b="0" lang="en-GB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. 2.494-544&gt; compare/ contrast with the shield of Aeneas in the </a:t>
            </a:r>
            <a:r>
              <a:rPr b="0" i="1" lang="en-GB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Aeneid</a:t>
            </a:r>
            <a:r>
              <a:rPr b="0" lang="en-GB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 (see Wright)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93" name="" descr=""/>
          <p:cNvPicPr/>
          <p:nvPr/>
        </p:nvPicPr>
        <p:blipFill>
          <a:blip r:embed="rId1"/>
          <a:stretch/>
        </p:blipFill>
        <p:spPr>
          <a:xfrm>
            <a:off x="7840800" y="2774880"/>
            <a:ext cx="1158480" cy="17236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"/>
          <p:cNvSpPr/>
          <p:nvPr/>
        </p:nvSpPr>
        <p:spPr>
          <a:xfrm>
            <a:off x="503280" y="216000"/>
            <a:ext cx="8083080" cy="81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sources</a:t>
            </a:r>
            <a:endParaRPr b="0" lang="en-GB" sz="3300" spc="-1" strike="noStrike">
              <a:latin typeface="Arial"/>
            </a:endParaRPr>
          </a:p>
        </p:txBody>
      </p:sp>
      <p:sp>
        <p:nvSpPr>
          <p:cNvPr id="95" name=""/>
          <p:cNvSpPr/>
          <p:nvPr/>
        </p:nvSpPr>
        <p:spPr>
          <a:xfrm>
            <a:off x="303120" y="1228320"/>
            <a:ext cx="9056520" cy="3271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5120" bIns="0">
            <a:normAutofit/>
          </a:bodyPr>
          <a:p>
            <a:pPr marL="342720" indent="-32976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●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freedom in creating material (e.g. tombs of Darius’ wife and Darius; individuals fighting)</a:t>
            </a:r>
            <a:endParaRPr b="0" lang="en-GB" sz="1800" spc="-1" strike="noStrike">
              <a:latin typeface="Arial"/>
            </a:endParaRPr>
          </a:p>
          <a:p>
            <a:pPr marL="342720" indent="-32976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endParaRPr b="0" lang="en-GB" sz="1800" spc="-1" strike="noStrike">
              <a:latin typeface="Arial"/>
            </a:endParaRPr>
          </a:p>
          <a:p>
            <a:pPr marL="342720" indent="-32976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endParaRPr b="0" lang="en-GB" sz="1800" spc="-1" strike="noStrike">
              <a:latin typeface="Arial"/>
            </a:endParaRPr>
          </a:p>
          <a:p>
            <a:pPr marL="342720" indent="-32976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endParaRPr b="0" lang="en-GB" sz="1800" spc="-1" strike="noStrike">
              <a:latin typeface="Arial"/>
            </a:endParaRPr>
          </a:p>
          <a:p>
            <a:pPr marL="342720" indent="-32976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endParaRPr b="0" lang="en-GB" sz="1800" spc="-1" strike="noStrike">
              <a:latin typeface="Arial"/>
            </a:endParaRPr>
          </a:p>
          <a:p>
            <a:pPr marL="342720" indent="-32976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●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mostly draws on Quintus Curtius Rufus (popular); not heavily drawing on the fantastical stories available in Romance etc (&gt;keeps Alexander’s humanity in view?)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96" name="" descr=""/>
          <p:cNvPicPr/>
          <p:nvPr/>
        </p:nvPicPr>
        <p:blipFill>
          <a:blip r:embed="rId1"/>
          <a:stretch/>
        </p:blipFill>
        <p:spPr>
          <a:xfrm>
            <a:off x="3240000" y="1619280"/>
            <a:ext cx="1079280" cy="134892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"/>
          <p:cNvSpPr/>
          <p:nvPr/>
        </p:nvSpPr>
        <p:spPr>
          <a:xfrm>
            <a:off x="503280" y="216000"/>
            <a:ext cx="8083080" cy="81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Fantastical traditions</a:t>
            </a:r>
            <a:endParaRPr b="0" lang="en-GB" sz="3300" spc="-1" strike="noStrike">
              <a:latin typeface="Arial"/>
            </a:endParaRPr>
          </a:p>
        </p:txBody>
      </p:sp>
      <p:sp>
        <p:nvSpPr>
          <p:cNvPr id="98" name=""/>
          <p:cNvSpPr/>
          <p:nvPr/>
        </p:nvSpPr>
        <p:spPr>
          <a:xfrm>
            <a:off x="539640" y="1228320"/>
            <a:ext cx="9056520" cy="3271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5120" bIns="0">
            <a:normAutofit/>
          </a:bodyPr>
          <a:p>
            <a:pPr marL="342720" indent="-32976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● 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aware of and alludes to fantastical traditions e.g. Nectanebus, 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Alex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. 1.46-7; monsters; journey to Paradise </a:t>
            </a:r>
            <a:endParaRPr b="0" lang="en-GB" sz="1800" spc="-1" strike="noStrike">
              <a:latin typeface="Arial"/>
            </a:endParaRPr>
          </a:p>
          <a:p>
            <a:pPr marL="342720" indent="-32976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When Alexander sees Porus and elephants: </a:t>
            </a:r>
            <a:endParaRPr b="0" lang="en-GB" sz="1800" spc="-1" strike="noStrike">
              <a:latin typeface="Arial"/>
            </a:endParaRPr>
          </a:p>
          <a:p>
            <a:pPr marL="342720" indent="-32976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“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Here, at last, / </a:t>
            </a:r>
            <a:endParaRPr b="0" lang="en-GB" sz="1800" spc="-1" strike="noStrike">
              <a:latin typeface="Arial"/>
            </a:endParaRPr>
          </a:p>
          <a:p>
            <a:pPr marL="342720" indent="-32976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is danger worthy of amazement, and / </a:t>
            </a:r>
            <a:endParaRPr b="0" lang="en-GB" sz="1800" spc="-1" strike="noStrike">
              <a:latin typeface="Arial"/>
            </a:endParaRPr>
          </a:p>
          <a:p>
            <a:pPr marL="342720" indent="-32976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my spirit’s match. One deed I must achieve /</a:t>
            </a:r>
            <a:endParaRPr b="0" lang="en-GB" sz="1800" spc="-1" strike="noStrike">
              <a:latin typeface="Arial"/>
            </a:endParaRPr>
          </a:p>
          <a:p>
            <a:pPr marL="342720" indent="-32976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against both monsters and illustrious men” </a:t>
            </a:r>
            <a:endParaRPr b="0" lang="en-GB" sz="1800" spc="-1" strike="noStrike">
              <a:latin typeface="Arial"/>
            </a:endParaRPr>
          </a:p>
          <a:p>
            <a:pPr marL="342720" indent="-32976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(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Alex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. 9.203-5)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99" name="" descr=""/>
          <p:cNvPicPr/>
          <p:nvPr/>
        </p:nvPicPr>
        <p:blipFill>
          <a:blip r:embed="rId1"/>
          <a:stretch/>
        </p:blipFill>
        <p:spPr>
          <a:xfrm>
            <a:off x="5040360" y="1619280"/>
            <a:ext cx="4247640" cy="27172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"/>
          <p:cNvSpPr/>
          <p:nvPr/>
        </p:nvSpPr>
        <p:spPr>
          <a:xfrm>
            <a:off x="503280" y="216000"/>
            <a:ext cx="8083080" cy="81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Allusion to journey of paradise tradition</a:t>
            </a:r>
            <a:endParaRPr b="0" lang="en-GB" sz="3300" spc="-1" strike="noStrike">
              <a:latin typeface="Arial"/>
            </a:endParaRPr>
          </a:p>
        </p:txBody>
      </p:sp>
      <p:sp>
        <p:nvSpPr>
          <p:cNvPr id="101" name=""/>
          <p:cNvSpPr/>
          <p:nvPr/>
        </p:nvSpPr>
        <p:spPr>
          <a:xfrm>
            <a:off x="502920" y="1368000"/>
            <a:ext cx="9056160" cy="3271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5120" bIns="0">
            <a:normAutofit/>
          </a:bodyPr>
          <a:p>
            <a:pPr marL="342720" indent="-32976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“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And if the Fates / should lend his sails kind winds, he plans to seek / the Nile’s source, and lay siege to Paradise… / Go then and smite our mutual pestilence.” (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Alex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.10.95-8, Nature to Leviathan/Satan)</a:t>
            </a:r>
            <a:endParaRPr b="0" lang="en-GB" sz="1800" spc="-1" strike="noStrike">
              <a:latin typeface="Arial"/>
            </a:endParaRPr>
          </a:p>
          <a:p>
            <a:pPr marL="342720" indent="-32976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“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What praise is yours, serpent, what glory, that / you cast the first man out, if such a garden / should yield its honours up to Alexander?” (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Alex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.10.102-4) 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102" name="" descr=""/>
          <p:cNvPicPr/>
          <p:nvPr/>
        </p:nvPicPr>
        <p:blipFill>
          <a:blip r:embed="rId1"/>
          <a:stretch/>
        </p:blipFill>
        <p:spPr>
          <a:xfrm>
            <a:off x="7020000" y="2700360"/>
            <a:ext cx="1436400" cy="206964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"/>
          <p:cNvSpPr/>
          <p:nvPr/>
        </p:nvSpPr>
        <p:spPr>
          <a:xfrm>
            <a:off x="503280" y="216000"/>
            <a:ext cx="8083080" cy="81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  <a:tab algn="l" pos="438120"/>
                <a:tab algn="l" pos="887400"/>
                <a:tab algn="l" pos="1336320"/>
                <a:tab algn="l" pos="1785600"/>
                <a:tab algn="l" pos="2234880"/>
                <a:tab algn="l" pos="2684160"/>
                <a:tab algn="l" pos="3133440"/>
                <a:tab algn="l" pos="3582720"/>
                <a:tab algn="l" pos="4032000"/>
                <a:tab algn="l" pos="4481280"/>
                <a:tab algn="l" pos="4930560"/>
                <a:tab algn="l" pos="5379840"/>
                <a:tab algn="l" pos="5829120"/>
                <a:tab algn="l" pos="6278400"/>
                <a:tab algn="l" pos="6727680"/>
                <a:tab algn="l" pos="7176960"/>
                <a:tab algn="l" pos="7626240"/>
                <a:tab algn="l" pos="8075520"/>
                <a:tab algn="l" pos="8524800"/>
                <a:tab algn="l" pos="8974080"/>
                <a:tab algn="l" pos="8975520"/>
                <a:tab algn="l" pos="9424800"/>
                <a:tab algn="l" pos="9874080"/>
                <a:tab algn="l" pos="10323360"/>
                <a:tab algn="l" pos="10772640"/>
                <a:tab algn="l" pos="10774080"/>
                <a:tab algn="l" pos="10775880"/>
                <a:tab algn="l" pos="10777320"/>
                <a:tab algn="l" pos="10779120"/>
                <a:tab algn="l" pos="10780560"/>
                <a:tab algn="l" pos="1078200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Christian angle</a:t>
            </a:r>
            <a:endParaRPr b="0" lang="en-GB" sz="3300" spc="-1" strike="noStrike">
              <a:latin typeface="Arial"/>
            </a:endParaRPr>
          </a:p>
        </p:txBody>
      </p:sp>
      <p:sp>
        <p:nvSpPr>
          <p:cNvPr id="104" name=""/>
          <p:cNvSpPr/>
          <p:nvPr/>
        </p:nvSpPr>
        <p:spPr>
          <a:xfrm>
            <a:off x="502920" y="1368000"/>
            <a:ext cx="9056160" cy="3271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5120" bIns="0">
            <a:normAutofit/>
          </a:bodyPr>
          <a:p>
            <a:pPr marL="342720" indent="-33948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●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inclusion of Christian material: e.g. appearance of Christ and his future victory over Hell; Jewish / Christian tradition with material from the Old Testament on</a:t>
            </a:r>
            <a:r>
              <a:rPr b="0" lang="en-GB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 Darius’ shield in Book 2; decorations of Darius’ wife’s tomb include pictures of the Creation on, based on the Old Testament (like fall of Man, Noah, the history of the Jews as God's own people) </a:t>
            </a:r>
            <a:endParaRPr b="0" lang="en-GB" sz="1800" spc="-1" strike="noStrike">
              <a:latin typeface="Arial"/>
            </a:endParaRPr>
          </a:p>
          <a:p>
            <a:pPr marL="342720" indent="-329760">
              <a:lnSpc>
                <a:spcPct val="95000"/>
              </a:lnSpc>
              <a:spcAft>
                <a:spcPts val="1060"/>
              </a:spcAft>
              <a:tabLst>
                <a:tab algn="l" pos="0"/>
              </a:tabLst>
            </a:pPr>
            <a:r>
              <a:rPr b="0" lang="en-GB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● </a:t>
            </a:r>
            <a:r>
              <a:rPr b="0" lang="en-GB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Alexander = pagan, no chance for enlightenment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105" name="" descr=""/>
          <p:cNvPicPr/>
          <p:nvPr/>
        </p:nvPicPr>
        <p:blipFill>
          <a:blip r:embed="rId1"/>
          <a:stretch/>
        </p:blipFill>
        <p:spPr>
          <a:xfrm>
            <a:off x="6300720" y="2519280"/>
            <a:ext cx="1638000" cy="219204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16910</TotalTime>
  <Application>LibreOffice/7.1.0.3$Windows_X86_64 LibreOffice_project/f6099ecf3d29644b5008cc8f48f42f4a40986e4c</Application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2014-03-18T08:47:35Z</dcterms:created>
  <dc:creator/>
  <dc:description/>
  <dc:language>en-GB</dc:language>
  <cp:lastModifiedBy/>
  <dcterms:modified xsi:type="dcterms:W3CDTF">2026-01-13T13:56:50Z</dcterms:modified>
  <cp:revision>23</cp:revision>
  <dc:subject/>
  <dc:title>Vintage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