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55" r:id="rId1"/>
  </p:sldMasterIdLst>
  <p:notesMasterIdLst>
    <p:notesMasterId r:id="rId20"/>
  </p:notesMasterIdLst>
  <p:sldIdLst>
    <p:sldId id="256" r:id="rId2"/>
    <p:sldId id="258" r:id="rId3"/>
    <p:sldId id="264" r:id="rId4"/>
    <p:sldId id="265" r:id="rId5"/>
    <p:sldId id="268" r:id="rId6"/>
    <p:sldId id="263" r:id="rId7"/>
    <p:sldId id="270" r:id="rId8"/>
    <p:sldId id="257" r:id="rId9"/>
    <p:sldId id="261" r:id="rId10"/>
    <p:sldId id="259" r:id="rId11"/>
    <p:sldId id="271" r:id="rId12"/>
    <p:sldId id="272" r:id="rId13"/>
    <p:sldId id="266" r:id="rId14"/>
    <p:sldId id="267" r:id="rId15"/>
    <p:sldId id="273" r:id="rId16"/>
    <p:sldId id="274" r:id="rId17"/>
    <p:sldId id="269" r:id="rId18"/>
    <p:sldId id="275"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05CBC5-6798-9ADC-CA4F-6E77B0E1CCE2}" v="303" dt="2026-02-14T11:15:41.203"/>
    <p1510:client id="{2BBBE4F0-4509-E03F-4DF4-C6B3B6DDB8AC}" v="22" dt="2026-02-15T10:42:12.766"/>
    <p1510:client id="{7A821747-F276-4FFC-BD8E-3F4A42759786}" v="88" dt="2026-02-15T00:34:57.192"/>
    <p1510:client id="{8C625B84-C88E-15CB-861C-5DF8D0E72B76}" v="11" dt="2026-02-14T12:10:05.804"/>
    <p1510:client id="{BDED2EC3-7A91-4848-2989-3A103DF96D5F}" v="529" dt="2026-02-15T15:21:57.336"/>
    <p1510:client id="{DAFB4528-E8BF-E36E-7EA5-857E5026D452}" v="618" dt="2026-02-13T21:13:18.86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dra Bibi (2523259)" userId="S::2523259@student.uwtsd.ac.uk::6e1e2a13-41e0-4ab6-9ef2-93d98fb4832b" providerId="AD" clId="Web-{2BBBE4F0-4509-E03F-4DF4-C6B3B6DDB8AC}"/>
    <pc:docChg chg="modSld">
      <pc:chgData name="Sidra Bibi (2523259)" userId="S::2523259@student.uwtsd.ac.uk::6e1e2a13-41e0-4ab6-9ef2-93d98fb4832b" providerId="AD" clId="Web-{2BBBE4F0-4509-E03F-4DF4-C6B3B6DDB8AC}" dt="2026-02-15T10:42:12.766" v="21" actId="20577"/>
      <pc:docMkLst>
        <pc:docMk/>
      </pc:docMkLst>
      <pc:sldChg chg="modSp">
        <pc:chgData name="Sidra Bibi (2523259)" userId="S::2523259@student.uwtsd.ac.uk::6e1e2a13-41e0-4ab6-9ef2-93d98fb4832b" providerId="AD" clId="Web-{2BBBE4F0-4509-E03F-4DF4-C6B3B6DDB8AC}" dt="2026-02-15T10:42:12.766" v="21" actId="20577"/>
        <pc:sldMkLst>
          <pc:docMk/>
          <pc:sldMk cId="2497746856" sldId="264"/>
        </pc:sldMkLst>
        <pc:spChg chg="mod">
          <ac:chgData name="Sidra Bibi (2523259)" userId="S::2523259@student.uwtsd.ac.uk::6e1e2a13-41e0-4ab6-9ef2-93d98fb4832b" providerId="AD" clId="Web-{2BBBE4F0-4509-E03F-4DF4-C6B3B6DDB8AC}" dt="2026-02-15T10:42:12.766" v="21" actId="20577"/>
          <ac:spMkLst>
            <pc:docMk/>
            <pc:sldMk cId="2497746856" sldId="264"/>
            <ac:spMk id="3" creationId="{27213F1E-32E8-6C68-A2D6-0967EA04781B}"/>
          </ac:spMkLst>
        </pc:spChg>
      </pc:sldChg>
    </pc:docChg>
  </pc:docChgLst>
  <pc:docChgLst>
    <pc:chgData name="Sidra Bibi (2523259)" userId="S::2523259@student.uwtsd.ac.uk::6e1e2a13-41e0-4ab6-9ef2-93d98fb4832b" providerId="AD" clId="Web-{BDED2EC3-7A91-4848-2989-3A103DF96D5F}"/>
    <pc:docChg chg="addSld delSld modSld sldOrd">
      <pc:chgData name="Sidra Bibi (2523259)" userId="S::2523259@student.uwtsd.ac.uk::6e1e2a13-41e0-4ab6-9ef2-93d98fb4832b" providerId="AD" clId="Web-{BDED2EC3-7A91-4848-2989-3A103DF96D5F}" dt="2026-02-15T15:21:57.336" v="505"/>
      <pc:docMkLst>
        <pc:docMk/>
      </pc:docMkLst>
      <pc:sldChg chg="modSp">
        <pc:chgData name="Sidra Bibi (2523259)" userId="S::2523259@student.uwtsd.ac.uk::6e1e2a13-41e0-4ab6-9ef2-93d98fb4832b" providerId="AD" clId="Web-{BDED2EC3-7A91-4848-2989-3A103DF96D5F}" dt="2026-02-15T15:16:41.446" v="498" actId="20577"/>
        <pc:sldMkLst>
          <pc:docMk/>
          <pc:sldMk cId="109857222" sldId="256"/>
        </pc:sldMkLst>
        <pc:spChg chg="mod">
          <ac:chgData name="Sidra Bibi (2523259)" userId="S::2523259@student.uwtsd.ac.uk::6e1e2a13-41e0-4ab6-9ef2-93d98fb4832b" providerId="AD" clId="Web-{BDED2EC3-7A91-4848-2989-3A103DF96D5F}" dt="2026-02-15T15:16:41.446" v="498" actId="20577"/>
          <ac:spMkLst>
            <pc:docMk/>
            <pc:sldMk cId="109857222" sldId="256"/>
            <ac:spMk id="2" creationId="{00000000-0000-0000-0000-000000000000}"/>
          </ac:spMkLst>
        </pc:spChg>
      </pc:sldChg>
      <pc:sldChg chg="add">
        <pc:chgData name="Sidra Bibi (2523259)" userId="S::2523259@student.uwtsd.ac.uk::6e1e2a13-41e0-4ab6-9ef2-93d98fb4832b" providerId="AD" clId="Web-{BDED2EC3-7A91-4848-2989-3A103DF96D5F}" dt="2026-02-15T15:11:06.314" v="484"/>
        <pc:sldMkLst>
          <pc:docMk/>
          <pc:sldMk cId="621857283" sldId="257"/>
        </pc:sldMkLst>
      </pc:sldChg>
      <pc:sldChg chg="add">
        <pc:chgData name="Sidra Bibi (2523259)" userId="S::2523259@student.uwtsd.ac.uk::6e1e2a13-41e0-4ab6-9ef2-93d98fb4832b" providerId="AD" clId="Web-{BDED2EC3-7A91-4848-2989-3A103DF96D5F}" dt="2026-02-15T15:11:06.502" v="486"/>
        <pc:sldMkLst>
          <pc:docMk/>
          <pc:sldMk cId="4014282926" sldId="259"/>
        </pc:sldMkLst>
      </pc:sldChg>
      <pc:sldChg chg="addSp delSp modSp add del">
        <pc:chgData name="Sidra Bibi (2523259)" userId="S::2523259@student.uwtsd.ac.uk::6e1e2a13-41e0-4ab6-9ef2-93d98fb4832b" providerId="AD" clId="Web-{BDED2EC3-7A91-4848-2989-3A103DF96D5F}" dt="2026-02-15T14:15:59.154" v="209"/>
        <pc:sldMkLst>
          <pc:docMk/>
          <pc:sldMk cId="960316358" sldId="261"/>
        </pc:sldMkLst>
        <pc:spChg chg="add del mod">
          <ac:chgData name="Sidra Bibi (2523259)" userId="S::2523259@student.uwtsd.ac.uk::6e1e2a13-41e0-4ab6-9ef2-93d98fb4832b" providerId="AD" clId="Web-{BDED2EC3-7A91-4848-2989-3A103DF96D5F}" dt="2026-02-15T13:58:58.934" v="97" actId="20577"/>
          <ac:spMkLst>
            <pc:docMk/>
            <pc:sldMk cId="960316358" sldId="261"/>
            <ac:spMk id="3" creationId="{697D9EAA-AF84-72FB-C4C7-0688ED640320}"/>
          </ac:spMkLst>
        </pc:spChg>
        <pc:spChg chg="del mod">
          <ac:chgData name="Sidra Bibi (2523259)" userId="S::2523259@student.uwtsd.ac.uk::6e1e2a13-41e0-4ab6-9ef2-93d98fb4832b" providerId="AD" clId="Web-{BDED2EC3-7A91-4848-2989-3A103DF96D5F}" dt="2026-02-15T13:57:35.196" v="93"/>
          <ac:spMkLst>
            <pc:docMk/>
            <pc:sldMk cId="960316358" sldId="261"/>
            <ac:spMk id="8" creationId="{B463D9B6-A3B7-FA16-F820-B785619FE0EC}"/>
          </ac:spMkLst>
        </pc:spChg>
        <pc:graphicFrameChg chg="add del">
          <ac:chgData name="Sidra Bibi (2523259)" userId="S::2523259@student.uwtsd.ac.uk::6e1e2a13-41e0-4ab6-9ef2-93d98fb4832b" providerId="AD" clId="Web-{BDED2EC3-7A91-4848-2989-3A103DF96D5F}" dt="2026-02-15T13:55:56.611" v="74"/>
          <ac:graphicFrameMkLst>
            <pc:docMk/>
            <pc:sldMk cId="960316358" sldId="261"/>
            <ac:graphicFrameMk id="57" creationId="{3E946F9B-BFFF-3101-DBEC-4743DC8F9E43}"/>
          </ac:graphicFrameMkLst>
        </pc:graphicFrameChg>
        <pc:graphicFrameChg chg="add del">
          <ac:chgData name="Sidra Bibi (2523259)" userId="S::2523259@student.uwtsd.ac.uk::6e1e2a13-41e0-4ab6-9ef2-93d98fb4832b" providerId="AD" clId="Web-{BDED2EC3-7A91-4848-2989-3A103DF96D5F}" dt="2026-02-15T13:55:59.252" v="76"/>
          <ac:graphicFrameMkLst>
            <pc:docMk/>
            <pc:sldMk cId="960316358" sldId="261"/>
            <ac:graphicFrameMk id="59" creationId="{7370788F-0B5D-3B2B-5C66-4A2571002239}"/>
          </ac:graphicFrameMkLst>
        </pc:graphicFrameChg>
        <pc:graphicFrameChg chg="add del modGraphic">
          <ac:chgData name="Sidra Bibi (2523259)" userId="S::2523259@student.uwtsd.ac.uk::6e1e2a13-41e0-4ab6-9ef2-93d98fb4832b" providerId="AD" clId="Web-{BDED2EC3-7A91-4848-2989-3A103DF96D5F}" dt="2026-02-15T13:56:59.210" v="84"/>
          <ac:graphicFrameMkLst>
            <pc:docMk/>
            <pc:sldMk cId="960316358" sldId="261"/>
            <ac:graphicFrameMk id="61" creationId="{8AF0570B-75D5-61CE-7A34-2425BD2DBAD8}"/>
          </ac:graphicFrameMkLst>
        </pc:graphicFrameChg>
        <pc:picChg chg="add del mod">
          <ac:chgData name="Sidra Bibi (2523259)" userId="S::2523259@student.uwtsd.ac.uk::6e1e2a13-41e0-4ab6-9ef2-93d98fb4832b" providerId="AD" clId="Web-{BDED2EC3-7A91-4848-2989-3A103DF96D5F}" dt="2026-02-15T13:57:13.054" v="89" actId="1076"/>
          <ac:picMkLst>
            <pc:docMk/>
            <pc:sldMk cId="960316358" sldId="261"/>
            <ac:picMk id="7" creationId="{714535E4-4906-86BB-F59A-6B7823057ADA}"/>
          </ac:picMkLst>
        </pc:picChg>
      </pc:sldChg>
      <pc:sldChg chg="modSp add">
        <pc:chgData name="Sidra Bibi (2523259)" userId="S::2523259@student.uwtsd.ac.uk::6e1e2a13-41e0-4ab6-9ef2-93d98fb4832b" providerId="AD" clId="Web-{BDED2EC3-7A91-4848-2989-3A103DF96D5F}" dt="2026-02-15T15:17:41.306" v="500" actId="20577"/>
        <pc:sldMkLst>
          <pc:docMk/>
          <pc:sldMk cId="2219486691" sldId="261"/>
        </pc:sldMkLst>
        <pc:spChg chg="mod">
          <ac:chgData name="Sidra Bibi (2523259)" userId="S::2523259@student.uwtsd.ac.uk::6e1e2a13-41e0-4ab6-9ef2-93d98fb4832b" providerId="AD" clId="Web-{BDED2EC3-7A91-4848-2989-3A103DF96D5F}" dt="2026-02-15T15:17:41.306" v="500" actId="20577"/>
          <ac:spMkLst>
            <pc:docMk/>
            <pc:sldMk cId="2219486691" sldId="261"/>
            <ac:spMk id="2" creationId="{3E801E81-EA1D-BA15-3733-904D2C76AD03}"/>
          </ac:spMkLst>
        </pc:spChg>
      </pc:sldChg>
      <pc:sldChg chg="addSp delSp modSp del">
        <pc:chgData name="Sidra Bibi (2523259)" userId="S::2523259@student.uwtsd.ac.uk::6e1e2a13-41e0-4ab6-9ef2-93d98fb4832b" providerId="AD" clId="Web-{BDED2EC3-7A91-4848-2989-3A103DF96D5F}" dt="2026-02-15T14:31:43.779" v="283"/>
        <pc:sldMkLst>
          <pc:docMk/>
          <pc:sldMk cId="4174564558" sldId="262"/>
        </pc:sldMkLst>
        <pc:spChg chg="mod">
          <ac:chgData name="Sidra Bibi (2523259)" userId="S::2523259@student.uwtsd.ac.uk::6e1e2a13-41e0-4ab6-9ef2-93d98fb4832b" providerId="AD" clId="Web-{BDED2EC3-7A91-4848-2989-3A103DF96D5F}" dt="2026-02-15T13:48:51.663" v="4"/>
          <ac:spMkLst>
            <pc:docMk/>
            <pc:sldMk cId="4174564558" sldId="262"/>
            <ac:spMk id="2" creationId="{F38B8263-50D1-4047-08E6-7CFC051AFECA}"/>
          </ac:spMkLst>
        </pc:spChg>
        <pc:spChg chg="add mod">
          <ac:chgData name="Sidra Bibi (2523259)" userId="S::2523259@student.uwtsd.ac.uk::6e1e2a13-41e0-4ab6-9ef2-93d98fb4832b" providerId="AD" clId="Web-{BDED2EC3-7A91-4848-2989-3A103DF96D5F}" dt="2026-02-15T14:29:25.817" v="268" actId="20577"/>
          <ac:spMkLst>
            <pc:docMk/>
            <pc:sldMk cId="4174564558" sldId="262"/>
            <ac:spMk id="4" creationId="{6E426DC4-ADA1-ADBB-FB06-AAFDD2DA6856}"/>
          </ac:spMkLst>
        </pc:spChg>
        <pc:spChg chg="del">
          <ac:chgData name="Sidra Bibi (2523259)" userId="S::2523259@student.uwtsd.ac.uk::6e1e2a13-41e0-4ab6-9ef2-93d98fb4832b" providerId="AD" clId="Web-{BDED2EC3-7A91-4848-2989-3A103DF96D5F}" dt="2026-02-15T13:48:51.663" v="4"/>
          <ac:spMkLst>
            <pc:docMk/>
            <pc:sldMk cId="4174564558" sldId="262"/>
            <ac:spMk id="15" creationId="{3DAC0C92-199E-475C-9390-119A9B027276}"/>
          </ac:spMkLst>
        </pc:spChg>
        <pc:spChg chg="del">
          <ac:chgData name="Sidra Bibi (2523259)" userId="S::2523259@student.uwtsd.ac.uk::6e1e2a13-41e0-4ab6-9ef2-93d98fb4832b" providerId="AD" clId="Web-{BDED2EC3-7A91-4848-2989-3A103DF96D5F}" dt="2026-02-15T13:48:51.663" v="4"/>
          <ac:spMkLst>
            <pc:docMk/>
            <pc:sldMk cId="4174564558" sldId="262"/>
            <ac:spMk id="17" creationId="{C4CFB339-0ED8-4FE2-9EF1-6D1375B8499B}"/>
          </ac:spMkLst>
        </pc:spChg>
        <pc:spChg chg="del">
          <ac:chgData name="Sidra Bibi (2523259)" userId="S::2523259@student.uwtsd.ac.uk::6e1e2a13-41e0-4ab6-9ef2-93d98fb4832b" providerId="AD" clId="Web-{BDED2EC3-7A91-4848-2989-3A103DF96D5F}" dt="2026-02-15T13:48:51.663" v="4"/>
          <ac:spMkLst>
            <pc:docMk/>
            <pc:sldMk cId="4174564558" sldId="262"/>
            <ac:spMk id="19" creationId="{31896C80-2069-4431-9C19-83B913734490}"/>
          </ac:spMkLst>
        </pc:spChg>
        <pc:spChg chg="mod">
          <ac:chgData name="Sidra Bibi (2523259)" userId="S::2523259@student.uwtsd.ac.uk::6e1e2a13-41e0-4ab6-9ef2-93d98fb4832b" providerId="AD" clId="Web-{BDED2EC3-7A91-4848-2989-3A103DF96D5F}" dt="2026-02-15T13:48:51.663" v="4"/>
          <ac:spMkLst>
            <pc:docMk/>
            <pc:sldMk cId="4174564558" sldId="262"/>
            <ac:spMk id="28" creationId="{F113C2F0-62B8-E3F7-F3E9-ED3EA45DB312}"/>
          </ac:spMkLst>
        </pc:spChg>
        <pc:spChg chg="del">
          <ac:chgData name="Sidra Bibi (2523259)" userId="S::2523259@student.uwtsd.ac.uk::6e1e2a13-41e0-4ab6-9ef2-93d98fb4832b" providerId="AD" clId="Web-{BDED2EC3-7A91-4848-2989-3A103DF96D5F}" dt="2026-02-15T13:48:51.663" v="4"/>
          <ac:spMkLst>
            <pc:docMk/>
            <pc:sldMk cId="4174564558" sldId="262"/>
            <ac:spMk id="31" creationId="{3F088236-D655-4F88-B238-E16762358025}"/>
          </ac:spMkLst>
        </pc:spChg>
        <pc:spChg chg="del">
          <ac:chgData name="Sidra Bibi (2523259)" userId="S::2523259@student.uwtsd.ac.uk::6e1e2a13-41e0-4ab6-9ef2-93d98fb4832b" providerId="AD" clId="Web-{BDED2EC3-7A91-4848-2989-3A103DF96D5F}" dt="2026-02-15T13:48:51.663" v="4"/>
          <ac:spMkLst>
            <pc:docMk/>
            <pc:sldMk cId="4174564558" sldId="262"/>
            <ac:spMk id="32" creationId="{BF120A21-0841-4823-B0C4-28AEBCEF9B78}"/>
          </ac:spMkLst>
        </pc:spChg>
        <pc:spChg chg="del">
          <ac:chgData name="Sidra Bibi (2523259)" userId="S::2523259@student.uwtsd.ac.uk::6e1e2a13-41e0-4ab6-9ef2-93d98fb4832b" providerId="AD" clId="Web-{BDED2EC3-7A91-4848-2989-3A103DF96D5F}" dt="2026-02-15T13:48:51.663" v="4"/>
          <ac:spMkLst>
            <pc:docMk/>
            <pc:sldMk cId="4174564558" sldId="262"/>
            <ac:spMk id="33" creationId="{DBB05BAE-BBD3-4289-899F-A6851503C6B0}"/>
          </ac:spMkLst>
        </pc:spChg>
        <pc:spChg chg="del">
          <ac:chgData name="Sidra Bibi (2523259)" userId="S::2523259@student.uwtsd.ac.uk::6e1e2a13-41e0-4ab6-9ef2-93d98fb4832b" providerId="AD" clId="Web-{BDED2EC3-7A91-4848-2989-3A103DF96D5F}" dt="2026-02-15T13:48:51.663" v="4"/>
          <ac:spMkLst>
            <pc:docMk/>
            <pc:sldMk cId="4174564558" sldId="262"/>
            <ac:spMk id="34" creationId="{9874D11C-36F5-4BBE-A490-019A54E953B0}"/>
          </ac:spMkLst>
        </pc:spChg>
        <pc:picChg chg="add del mod">
          <ac:chgData name="Sidra Bibi (2523259)" userId="S::2523259@student.uwtsd.ac.uk::6e1e2a13-41e0-4ab6-9ef2-93d98fb4832b" providerId="AD" clId="Web-{BDED2EC3-7A91-4848-2989-3A103DF96D5F}" dt="2026-02-15T14:18:31.035" v="214"/>
          <ac:picMkLst>
            <pc:docMk/>
            <pc:sldMk cId="4174564558" sldId="262"/>
            <ac:picMk id="3" creationId="{E6E4654C-3444-0499-6CC8-5DC1DF6381E6}"/>
          </ac:picMkLst>
        </pc:picChg>
        <pc:picChg chg="mod ord">
          <ac:chgData name="Sidra Bibi (2523259)" userId="S::2523259@student.uwtsd.ac.uk::6e1e2a13-41e0-4ab6-9ef2-93d98fb4832b" providerId="AD" clId="Web-{BDED2EC3-7A91-4848-2989-3A103DF96D5F}" dt="2026-02-15T13:48:51.663" v="4"/>
          <ac:picMkLst>
            <pc:docMk/>
            <pc:sldMk cId="4174564558" sldId="262"/>
            <ac:picMk id="27" creationId="{20FE07A4-1AA2-3A3E-AADD-74772CFBEEAB}"/>
          </ac:picMkLst>
        </pc:picChg>
      </pc:sldChg>
      <pc:sldChg chg="modSp del">
        <pc:chgData name="Sidra Bibi (2523259)" userId="S::2523259@student.uwtsd.ac.uk::6e1e2a13-41e0-4ab6-9ef2-93d98fb4832b" providerId="AD" clId="Web-{BDED2EC3-7A91-4848-2989-3A103DF96D5F}" dt="2026-02-15T14:29:48.178" v="269"/>
        <pc:sldMkLst>
          <pc:docMk/>
          <pc:sldMk cId="1667926907" sldId="263"/>
        </pc:sldMkLst>
        <pc:spChg chg="mod">
          <ac:chgData name="Sidra Bibi (2523259)" userId="S::2523259@student.uwtsd.ac.uk::6e1e2a13-41e0-4ab6-9ef2-93d98fb4832b" providerId="AD" clId="Web-{BDED2EC3-7A91-4848-2989-3A103DF96D5F}" dt="2026-02-15T14:26:07.734" v="239" actId="20577"/>
          <ac:spMkLst>
            <pc:docMk/>
            <pc:sldMk cId="1667926907" sldId="263"/>
            <ac:spMk id="138" creationId="{8A60332E-CE6B-7293-E3A6-B7FDCDD233E2}"/>
          </ac:spMkLst>
        </pc:spChg>
      </pc:sldChg>
      <pc:sldChg chg="add">
        <pc:chgData name="Sidra Bibi (2523259)" userId="S::2523259@student.uwtsd.ac.uk::6e1e2a13-41e0-4ab6-9ef2-93d98fb4832b" providerId="AD" clId="Web-{BDED2EC3-7A91-4848-2989-3A103DF96D5F}" dt="2026-02-15T15:11:05.970" v="482"/>
        <pc:sldMkLst>
          <pc:docMk/>
          <pc:sldMk cId="3238325364" sldId="263"/>
        </pc:sldMkLst>
      </pc:sldChg>
      <pc:sldChg chg="addSp delSp modSp">
        <pc:chgData name="Sidra Bibi (2523259)" userId="S::2523259@student.uwtsd.ac.uk::6e1e2a13-41e0-4ab6-9ef2-93d98fb4832b" providerId="AD" clId="Web-{BDED2EC3-7A91-4848-2989-3A103DF96D5F}" dt="2026-02-15T14:32:05.639" v="286" actId="1076"/>
        <pc:sldMkLst>
          <pc:docMk/>
          <pc:sldMk cId="2497746856" sldId="264"/>
        </pc:sldMkLst>
        <pc:spChg chg="mod">
          <ac:chgData name="Sidra Bibi (2523259)" userId="S::2523259@student.uwtsd.ac.uk::6e1e2a13-41e0-4ab6-9ef2-93d98fb4832b" providerId="AD" clId="Web-{BDED2EC3-7A91-4848-2989-3A103DF96D5F}" dt="2026-02-15T14:23:42.607" v="231" actId="20577"/>
          <ac:spMkLst>
            <pc:docMk/>
            <pc:sldMk cId="2497746856" sldId="264"/>
            <ac:spMk id="3" creationId="{27213F1E-32E8-6C68-A2D6-0967EA04781B}"/>
          </ac:spMkLst>
        </pc:spChg>
        <pc:spChg chg="add del mod">
          <ac:chgData name="Sidra Bibi (2523259)" userId="S::2523259@student.uwtsd.ac.uk::6e1e2a13-41e0-4ab6-9ef2-93d98fb4832b" providerId="AD" clId="Web-{BDED2EC3-7A91-4848-2989-3A103DF96D5F}" dt="2026-02-15T14:19:29.115" v="227"/>
          <ac:spMkLst>
            <pc:docMk/>
            <pc:sldMk cId="2497746856" sldId="264"/>
            <ac:spMk id="5" creationId="{7215A302-13AF-768C-3519-F143327F5557}"/>
          </ac:spMkLst>
        </pc:spChg>
        <pc:picChg chg="add mod">
          <ac:chgData name="Sidra Bibi (2523259)" userId="S::2523259@student.uwtsd.ac.uk::6e1e2a13-41e0-4ab6-9ef2-93d98fb4832b" providerId="AD" clId="Web-{BDED2EC3-7A91-4848-2989-3A103DF96D5F}" dt="2026-02-15T14:32:05.639" v="286" actId="1076"/>
          <ac:picMkLst>
            <pc:docMk/>
            <pc:sldMk cId="2497746856" sldId="264"/>
            <ac:picMk id="4" creationId="{D9E3AFB1-6A40-2564-4EA2-CADB727ECA35}"/>
          </ac:picMkLst>
        </pc:picChg>
      </pc:sldChg>
      <pc:sldChg chg="del">
        <pc:chgData name="Sidra Bibi (2523259)" userId="S::2523259@student.uwtsd.ac.uk::6e1e2a13-41e0-4ab6-9ef2-93d98fb4832b" providerId="AD" clId="Web-{BDED2EC3-7A91-4848-2989-3A103DF96D5F}" dt="2026-02-15T14:02:56.890" v="150"/>
        <pc:sldMkLst>
          <pc:docMk/>
          <pc:sldMk cId="1228715450" sldId="265"/>
        </pc:sldMkLst>
      </pc:sldChg>
      <pc:sldChg chg="modSp new">
        <pc:chgData name="Sidra Bibi (2523259)" userId="S::2523259@student.uwtsd.ac.uk::6e1e2a13-41e0-4ab6-9ef2-93d98fb4832b" providerId="AD" clId="Web-{BDED2EC3-7A91-4848-2989-3A103DF96D5F}" dt="2026-02-15T14:58:35.553" v="345" actId="20577"/>
        <pc:sldMkLst>
          <pc:docMk/>
          <pc:sldMk cId="3865731230" sldId="265"/>
        </pc:sldMkLst>
        <pc:spChg chg="mod">
          <ac:chgData name="Sidra Bibi (2523259)" userId="S::2523259@student.uwtsd.ac.uk::6e1e2a13-41e0-4ab6-9ef2-93d98fb4832b" providerId="AD" clId="Web-{BDED2EC3-7A91-4848-2989-3A103DF96D5F}" dt="2026-02-15T14:13:23.346" v="181" actId="20577"/>
          <ac:spMkLst>
            <pc:docMk/>
            <pc:sldMk cId="3865731230" sldId="265"/>
            <ac:spMk id="2" creationId="{0B84CF5E-6CF1-400D-D3CB-3842A6D43292}"/>
          </ac:spMkLst>
        </pc:spChg>
        <pc:spChg chg="mod">
          <ac:chgData name="Sidra Bibi (2523259)" userId="S::2523259@student.uwtsd.ac.uk::6e1e2a13-41e0-4ab6-9ef2-93d98fb4832b" providerId="AD" clId="Web-{BDED2EC3-7A91-4848-2989-3A103DF96D5F}" dt="2026-02-15T14:58:35.553" v="345" actId="20577"/>
          <ac:spMkLst>
            <pc:docMk/>
            <pc:sldMk cId="3865731230" sldId="265"/>
            <ac:spMk id="3" creationId="{C4DD03B9-1581-5026-B26F-2A6905314A15}"/>
          </ac:spMkLst>
        </pc:spChg>
      </pc:sldChg>
      <pc:sldChg chg="add">
        <pc:chgData name="Sidra Bibi (2523259)" userId="S::2523259@student.uwtsd.ac.uk::6e1e2a13-41e0-4ab6-9ef2-93d98fb4832b" providerId="AD" clId="Web-{BDED2EC3-7A91-4848-2989-3A103DF96D5F}" dt="2026-02-15T15:12:42.473" v="489"/>
        <pc:sldMkLst>
          <pc:docMk/>
          <pc:sldMk cId="1369749245" sldId="266"/>
        </pc:sldMkLst>
      </pc:sldChg>
      <pc:sldChg chg="modSp new del">
        <pc:chgData name="Sidra Bibi (2523259)" userId="S::2523259@student.uwtsd.ac.uk::6e1e2a13-41e0-4ab6-9ef2-93d98fb4832b" providerId="AD" clId="Web-{BDED2EC3-7A91-4848-2989-3A103DF96D5F}" dt="2026-02-15T14:56:57.677" v="343"/>
        <pc:sldMkLst>
          <pc:docMk/>
          <pc:sldMk cId="1511499199" sldId="266"/>
        </pc:sldMkLst>
        <pc:spChg chg="mod">
          <ac:chgData name="Sidra Bibi (2523259)" userId="S::2523259@student.uwtsd.ac.uk::6e1e2a13-41e0-4ab6-9ef2-93d98fb4832b" providerId="AD" clId="Web-{BDED2EC3-7A91-4848-2989-3A103DF96D5F}" dt="2026-02-15T14:26:31.141" v="243" actId="20577"/>
          <ac:spMkLst>
            <pc:docMk/>
            <pc:sldMk cId="1511499199" sldId="266"/>
            <ac:spMk id="2" creationId="{8A92535A-9623-F2F8-07FB-BAF484E54451}"/>
          </ac:spMkLst>
        </pc:spChg>
        <pc:spChg chg="mod">
          <ac:chgData name="Sidra Bibi (2523259)" userId="S::2523259@student.uwtsd.ac.uk::6e1e2a13-41e0-4ab6-9ef2-93d98fb4832b" providerId="AD" clId="Web-{BDED2EC3-7A91-4848-2989-3A103DF96D5F}" dt="2026-02-15T14:32:20.296" v="290" actId="20577"/>
          <ac:spMkLst>
            <pc:docMk/>
            <pc:sldMk cId="1511499199" sldId="266"/>
            <ac:spMk id="3" creationId="{314C0A44-EE86-B3B8-9EF8-DDDEAD0487D3}"/>
          </ac:spMkLst>
        </pc:spChg>
      </pc:sldChg>
      <pc:sldChg chg="modSp new del">
        <pc:chgData name="Sidra Bibi (2523259)" userId="S::2523259@student.uwtsd.ac.uk::6e1e2a13-41e0-4ab6-9ef2-93d98fb4832b" providerId="AD" clId="Web-{BDED2EC3-7A91-4848-2989-3A103DF96D5F}" dt="2026-02-15T14:57:01.786" v="344"/>
        <pc:sldMkLst>
          <pc:docMk/>
          <pc:sldMk cId="2738880359" sldId="267"/>
        </pc:sldMkLst>
        <pc:spChg chg="mod">
          <ac:chgData name="Sidra Bibi (2523259)" userId="S::2523259@student.uwtsd.ac.uk::6e1e2a13-41e0-4ab6-9ef2-93d98fb4832b" providerId="AD" clId="Web-{BDED2EC3-7A91-4848-2989-3A103DF96D5F}" dt="2026-02-15T14:30:12.555" v="271" actId="20577"/>
          <ac:spMkLst>
            <pc:docMk/>
            <pc:sldMk cId="2738880359" sldId="267"/>
            <ac:spMk id="2" creationId="{9F460F01-5DE6-79FE-21E3-DBF12F46ED6B}"/>
          </ac:spMkLst>
        </pc:spChg>
        <pc:spChg chg="mod">
          <ac:chgData name="Sidra Bibi (2523259)" userId="S::2523259@student.uwtsd.ac.uk::6e1e2a13-41e0-4ab6-9ef2-93d98fb4832b" providerId="AD" clId="Web-{BDED2EC3-7A91-4848-2989-3A103DF96D5F}" dt="2026-02-15T14:31:28.981" v="282" actId="20577"/>
          <ac:spMkLst>
            <pc:docMk/>
            <pc:sldMk cId="2738880359" sldId="267"/>
            <ac:spMk id="3" creationId="{75AC5676-9BF1-2268-2D73-2CE1748C352F}"/>
          </ac:spMkLst>
        </pc:spChg>
      </pc:sldChg>
      <pc:sldChg chg="add">
        <pc:chgData name="Sidra Bibi (2523259)" userId="S::2523259@student.uwtsd.ac.uk::6e1e2a13-41e0-4ab6-9ef2-93d98fb4832b" providerId="AD" clId="Web-{BDED2EC3-7A91-4848-2989-3A103DF96D5F}" dt="2026-02-15T15:12:42.552" v="490"/>
        <pc:sldMkLst>
          <pc:docMk/>
          <pc:sldMk cId="2946169228" sldId="267"/>
        </pc:sldMkLst>
      </pc:sldChg>
      <pc:sldChg chg="addSp modSp new ord">
        <pc:chgData name="Sidra Bibi (2523259)" userId="S::2523259@student.uwtsd.ac.uk::6e1e2a13-41e0-4ab6-9ef2-93d98fb4832b" providerId="AD" clId="Web-{BDED2EC3-7A91-4848-2989-3A103DF96D5F}" dt="2026-02-15T15:09:52.671" v="481"/>
        <pc:sldMkLst>
          <pc:docMk/>
          <pc:sldMk cId="153523270" sldId="268"/>
        </pc:sldMkLst>
        <pc:spChg chg="mod">
          <ac:chgData name="Sidra Bibi (2523259)" userId="S::2523259@student.uwtsd.ac.uk::6e1e2a13-41e0-4ab6-9ef2-93d98fb4832b" providerId="AD" clId="Web-{BDED2EC3-7A91-4848-2989-3A103DF96D5F}" dt="2026-02-15T14:49:54.238" v="322" actId="20577"/>
          <ac:spMkLst>
            <pc:docMk/>
            <pc:sldMk cId="153523270" sldId="268"/>
            <ac:spMk id="2" creationId="{98DD0302-655D-6F55-EAA6-4A734B08EC42}"/>
          </ac:spMkLst>
        </pc:spChg>
        <pc:spChg chg="mod">
          <ac:chgData name="Sidra Bibi (2523259)" userId="S::2523259@student.uwtsd.ac.uk::6e1e2a13-41e0-4ab6-9ef2-93d98fb4832b" providerId="AD" clId="Web-{BDED2EC3-7A91-4848-2989-3A103DF96D5F}" dt="2026-02-15T14:50:02.973" v="333" actId="20577"/>
          <ac:spMkLst>
            <pc:docMk/>
            <pc:sldMk cId="153523270" sldId="268"/>
            <ac:spMk id="3" creationId="{E76B5F49-CD44-C917-721F-DD633988D38E}"/>
          </ac:spMkLst>
        </pc:spChg>
        <pc:spChg chg="mod">
          <ac:chgData name="Sidra Bibi (2523259)" userId="S::2523259@student.uwtsd.ac.uk::6e1e2a13-41e0-4ab6-9ef2-93d98fb4832b" providerId="AD" clId="Web-{BDED2EC3-7A91-4848-2989-3A103DF96D5F}" dt="2026-02-15T14:50:30.084" v="336" actId="20577"/>
          <ac:spMkLst>
            <pc:docMk/>
            <pc:sldMk cId="153523270" sldId="268"/>
            <ac:spMk id="4" creationId="{4064FF78-C8E0-195B-7AA3-AEA10D39B409}"/>
          </ac:spMkLst>
        </pc:spChg>
        <pc:spChg chg="mod">
          <ac:chgData name="Sidra Bibi (2523259)" userId="S::2523259@student.uwtsd.ac.uk::6e1e2a13-41e0-4ab6-9ef2-93d98fb4832b" providerId="AD" clId="Web-{BDED2EC3-7A91-4848-2989-3A103DF96D5F}" dt="2026-02-15T14:50:08.051" v="335" actId="20577"/>
          <ac:spMkLst>
            <pc:docMk/>
            <pc:sldMk cId="153523270" sldId="268"/>
            <ac:spMk id="5" creationId="{63F5C53F-5D3C-0397-3254-2D0C12F86018}"/>
          </ac:spMkLst>
        </pc:spChg>
        <pc:spChg chg="mod">
          <ac:chgData name="Sidra Bibi (2523259)" userId="S::2523259@student.uwtsd.ac.uk::6e1e2a13-41e0-4ab6-9ef2-93d98fb4832b" providerId="AD" clId="Web-{BDED2EC3-7A91-4848-2989-3A103DF96D5F}" dt="2026-02-15T14:50:40.366" v="337" actId="20577"/>
          <ac:spMkLst>
            <pc:docMk/>
            <pc:sldMk cId="153523270" sldId="268"/>
            <ac:spMk id="6" creationId="{63F770BB-63A4-2876-DD28-27432B10FB10}"/>
          </ac:spMkLst>
        </pc:spChg>
        <pc:spChg chg="add mod">
          <ac:chgData name="Sidra Bibi (2523259)" userId="S::2523259@student.uwtsd.ac.uk::6e1e2a13-41e0-4ab6-9ef2-93d98fb4832b" providerId="AD" clId="Web-{BDED2EC3-7A91-4848-2989-3A103DF96D5F}" dt="2026-02-15T14:56:36.676" v="342" actId="20577"/>
          <ac:spMkLst>
            <pc:docMk/>
            <pc:sldMk cId="153523270" sldId="268"/>
            <ac:spMk id="7" creationId="{BF7C6315-9893-4FD6-7E11-5ADFE82B75E8}"/>
          </ac:spMkLst>
        </pc:spChg>
      </pc:sldChg>
      <pc:sldChg chg="addSp modSp new mod ord setBg setClrOvrMap">
        <pc:chgData name="Sidra Bibi (2523259)" userId="S::2523259@student.uwtsd.ac.uk::6e1e2a13-41e0-4ab6-9ef2-93d98fb4832b" providerId="AD" clId="Web-{BDED2EC3-7A91-4848-2989-3A103DF96D5F}" dt="2026-02-15T15:21:57.336" v="505"/>
        <pc:sldMkLst>
          <pc:docMk/>
          <pc:sldMk cId="2080258507" sldId="269"/>
        </pc:sldMkLst>
        <pc:spChg chg="mod">
          <ac:chgData name="Sidra Bibi (2523259)" userId="S::2523259@student.uwtsd.ac.uk::6e1e2a13-41e0-4ab6-9ef2-93d98fb4832b" providerId="AD" clId="Web-{BDED2EC3-7A91-4848-2989-3A103DF96D5F}" dt="2026-02-15T15:05:10.406" v="480"/>
          <ac:spMkLst>
            <pc:docMk/>
            <pc:sldMk cId="2080258507" sldId="269"/>
            <ac:spMk id="2" creationId="{C3DDD7AF-4615-CE31-3603-5A8A62F17C87}"/>
          </ac:spMkLst>
        </pc:spChg>
        <pc:spChg chg="mod">
          <ac:chgData name="Sidra Bibi (2523259)" userId="S::2523259@student.uwtsd.ac.uk::6e1e2a13-41e0-4ab6-9ef2-93d98fb4832b" providerId="AD" clId="Web-{BDED2EC3-7A91-4848-2989-3A103DF96D5F}" dt="2026-02-15T15:05:10.406" v="480"/>
          <ac:spMkLst>
            <pc:docMk/>
            <pc:sldMk cId="2080258507" sldId="269"/>
            <ac:spMk id="3" creationId="{16226CB3-1F78-6AF3-FCCC-81A603C1AF70}"/>
          </ac:spMkLst>
        </pc:spChg>
        <pc:spChg chg="add">
          <ac:chgData name="Sidra Bibi (2523259)" userId="S::2523259@student.uwtsd.ac.uk::6e1e2a13-41e0-4ab6-9ef2-93d98fb4832b" providerId="AD" clId="Web-{BDED2EC3-7A91-4848-2989-3A103DF96D5F}" dt="2026-02-15T15:05:10.406" v="480"/>
          <ac:spMkLst>
            <pc:docMk/>
            <pc:sldMk cId="2080258507" sldId="269"/>
            <ac:spMk id="10" creationId="{9F4444CE-BC8D-4D61-B303-4C05614E62AB}"/>
          </ac:spMkLst>
        </pc:spChg>
        <pc:spChg chg="add">
          <ac:chgData name="Sidra Bibi (2523259)" userId="S::2523259@student.uwtsd.ac.uk::6e1e2a13-41e0-4ab6-9ef2-93d98fb4832b" providerId="AD" clId="Web-{BDED2EC3-7A91-4848-2989-3A103DF96D5F}" dt="2026-02-15T15:05:10.406" v="480"/>
          <ac:spMkLst>
            <pc:docMk/>
            <pc:sldMk cId="2080258507" sldId="269"/>
            <ac:spMk id="12" creationId="{62423CA5-E2E1-4789-B759-9906C1C94063}"/>
          </ac:spMkLst>
        </pc:spChg>
        <pc:spChg chg="add">
          <ac:chgData name="Sidra Bibi (2523259)" userId="S::2523259@student.uwtsd.ac.uk::6e1e2a13-41e0-4ab6-9ef2-93d98fb4832b" providerId="AD" clId="Web-{BDED2EC3-7A91-4848-2989-3A103DF96D5F}" dt="2026-02-15T15:05:10.406" v="480"/>
          <ac:spMkLst>
            <pc:docMk/>
            <pc:sldMk cId="2080258507" sldId="269"/>
            <ac:spMk id="14" creationId="{73772B81-181F-48B7-8826-4D9686D15DF5}"/>
          </ac:spMkLst>
        </pc:spChg>
        <pc:spChg chg="add">
          <ac:chgData name="Sidra Bibi (2523259)" userId="S::2523259@student.uwtsd.ac.uk::6e1e2a13-41e0-4ab6-9ef2-93d98fb4832b" providerId="AD" clId="Web-{BDED2EC3-7A91-4848-2989-3A103DF96D5F}" dt="2026-02-15T15:05:10.406" v="480"/>
          <ac:spMkLst>
            <pc:docMk/>
            <pc:sldMk cId="2080258507" sldId="269"/>
            <ac:spMk id="16" creationId="{B2205F6E-03C6-4E92-877C-E2482F6599AA}"/>
          </ac:spMkLst>
        </pc:spChg>
        <pc:picChg chg="add">
          <ac:chgData name="Sidra Bibi (2523259)" userId="S::2523259@student.uwtsd.ac.uk::6e1e2a13-41e0-4ab6-9ef2-93d98fb4832b" providerId="AD" clId="Web-{BDED2EC3-7A91-4848-2989-3A103DF96D5F}" dt="2026-02-15T15:05:10.406" v="480"/>
          <ac:picMkLst>
            <pc:docMk/>
            <pc:sldMk cId="2080258507" sldId="269"/>
            <ac:picMk id="7" creationId="{7FE4B9D0-7061-82CD-9CE5-B8EF841EB858}"/>
          </ac:picMkLst>
        </pc:picChg>
      </pc:sldChg>
      <pc:sldChg chg="add">
        <pc:chgData name="Sidra Bibi (2523259)" userId="S::2523259@student.uwtsd.ac.uk::6e1e2a13-41e0-4ab6-9ef2-93d98fb4832b" providerId="AD" clId="Web-{BDED2EC3-7A91-4848-2989-3A103DF96D5F}" dt="2026-02-15T15:11:06.033" v="483"/>
        <pc:sldMkLst>
          <pc:docMk/>
          <pc:sldMk cId="2977558642" sldId="270"/>
        </pc:sldMkLst>
      </pc:sldChg>
      <pc:sldChg chg="add">
        <pc:chgData name="Sidra Bibi (2523259)" userId="S::2523259@student.uwtsd.ac.uk::6e1e2a13-41e0-4ab6-9ef2-93d98fb4832b" providerId="AD" clId="Web-{BDED2EC3-7A91-4848-2989-3A103DF96D5F}" dt="2026-02-15T15:12:42.177" v="487"/>
        <pc:sldMkLst>
          <pc:docMk/>
          <pc:sldMk cId="1132816210" sldId="271"/>
        </pc:sldMkLst>
      </pc:sldChg>
      <pc:sldChg chg="add">
        <pc:chgData name="Sidra Bibi (2523259)" userId="S::2523259@student.uwtsd.ac.uk::6e1e2a13-41e0-4ab6-9ef2-93d98fb4832b" providerId="AD" clId="Web-{BDED2EC3-7A91-4848-2989-3A103DF96D5F}" dt="2026-02-15T15:12:42.302" v="488"/>
        <pc:sldMkLst>
          <pc:docMk/>
          <pc:sldMk cId="3905412257" sldId="272"/>
        </pc:sldMkLst>
      </pc:sldChg>
      <pc:sldChg chg="modSp add">
        <pc:chgData name="Sidra Bibi (2523259)" userId="S::2523259@student.uwtsd.ac.uk::6e1e2a13-41e0-4ab6-9ef2-93d98fb4832b" providerId="AD" clId="Web-{BDED2EC3-7A91-4848-2989-3A103DF96D5F}" dt="2026-02-15T15:21:38.490" v="504" actId="20577"/>
        <pc:sldMkLst>
          <pc:docMk/>
          <pc:sldMk cId="1553682036" sldId="273"/>
        </pc:sldMkLst>
        <pc:spChg chg="mod">
          <ac:chgData name="Sidra Bibi (2523259)" userId="S::2523259@student.uwtsd.ac.uk::6e1e2a13-41e0-4ab6-9ef2-93d98fb4832b" providerId="AD" clId="Web-{BDED2EC3-7A91-4848-2989-3A103DF96D5F}" dt="2026-02-15T15:21:38.490" v="504" actId="20577"/>
          <ac:spMkLst>
            <pc:docMk/>
            <pc:sldMk cId="1553682036" sldId="273"/>
            <ac:spMk id="3" creationId="{489C0BA2-FC11-EC4C-7354-2FAC647D9F2D}"/>
          </ac:spMkLst>
        </pc:spChg>
      </pc:sldChg>
      <pc:sldChg chg="add">
        <pc:chgData name="Sidra Bibi (2523259)" userId="S::2523259@student.uwtsd.ac.uk::6e1e2a13-41e0-4ab6-9ef2-93d98fb4832b" providerId="AD" clId="Web-{BDED2EC3-7A91-4848-2989-3A103DF96D5F}" dt="2026-02-15T15:12:42.692" v="492"/>
        <pc:sldMkLst>
          <pc:docMk/>
          <pc:sldMk cId="1851952802" sldId="274"/>
        </pc:sldMkLst>
      </pc:sldChg>
      <pc:sldChg chg="add">
        <pc:chgData name="Sidra Bibi (2523259)" userId="S::2523259@student.uwtsd.ac.uk::6e1e2a13-41e0-4ab6-9ef2-93d98fb4832b" providerId="AD" clId="Web-{BDED2EC3-7A91-4848-2989-3A103DF96D5F}" dt="2026-02-15T15:12:42.786" v="493"/>
        <pc:sldMkLst>
          <pc:docMk/>
          <pc:sldMk cId="2541623088" sldId="275"/>
        </pc:sldMkLst>
      </pc:sldChg>
    </pc:docChg>
  </pc:docChgLst>
  <pc:docChgLst>
    <pc:chgData clId="Web-{7A821747-F276-4FFC-BD8E-3F4A42759786}"/>
    <pc:docChg chg="delSld">
      <pc:chgData name="" userId="" providerId="" clId="Web-{7A821747-F276-4FFC-BD8E-3F4A42759786}" dt="2026-02-15T00:17:43.884" v="0"/>
      <pc:docMkLst>
        <pc:docMk/>
      </pc:docMkLst>
      <pc:sldChg chg="del">
        <pc:chgData name="" userId="" providerId="" clId="Web-{7A821747-F276-4FFC-BD8E-3F4A42759786}" dt="2026-02-15T00:17:43.884" v="0"/>
        <pc:sldMkLst>
          <pc:docMk/>
          <pc:sldMk cId="524062644" sldId="257"/>
        </pc:sldMkLst>
      </pc:sldChg>
    </pc:docChg>
  </pc:docChgLst>
  <pc:docChgLst>
    <pc:chgData name="Sidra Bibi (2523259)" userId="S::2523259@student.uwtsd.ac.uk::6e1e2a13-41e0-4ab6-9ef2-93d98fb4832b" providerId="AD" clId="Web-{8C625B84-C88E-15CB-861C-5DF8D0E72B76}"/>
    <pc:docChg chg="modSld">
      <pc:chgData name="Sidra Bibi (2523259)" userId="S::2523259@student.uwtsd.ac.uk::6e1e2a13-41e0-4ab6-9ef2-93d98fb4832b" providerId="AD" clId="Web-{8C625B84-C88E-15CB-861C-5DF8D0E72B76}" dt="2026-02-14T12:11:07.714" v="57"/>
      <pc:docMkLst>
        <pc:docMk/>
      </pc:docMkLst>
      <pc:sldChg chg="addSp delSp modSp">
        <pc:chgData name="Sidra Bibi (2523259)" userId="S::2523259@student.uwtsd.ac.uk::6e1e2a13-41e0-4ab6-9ef2-93d98fb4832b" providerId="AD" clId="Web-{8C625B84-C88E-15CB-861C-5DF8D0E72B76}" dt="2026-02-14T12:08:00.692" v="31" actId="20577"/>
        <pc:sldMkLst>
          <pc:docMk/>
          <pc:sldMk cId="109857222" sldId="256"/>
        </pc:sldMkLst>
        <pc:spChg chg="mod">
          <ac:chgData name="Sidra Bibi (2523259)" userId="S::2523259@student.uwtsd.ac.uk::6e1e2a13-41e0-4ab6-9ef2-93d98fb4832b" providerId="AD" clId="Web-{8C625B84-C88E-15CB-861C-5DF8D0E72B76}" dt="2026-02-14T12:08:00.692" v="31" actId="20577"/>
          <ac:spMkLst>
            <pc:docMk/>
            <pc:sldMk cId="109857222" sldId="256"/>
            <ac:spMk id="2" creationId="{00000000-0000-0000-0000-000000000000}"/>
          </ac:spMkLst>
        </pc:spChg>
        <pc:spChg chg="add del">
          <ac:chgData name="Sidra Bibi (2523259)" userId="S::2523259@student.uwtsd.ac.uk::6e1e2a13-41e0-4ab6-9ef2-93d98fb4832b" providerId="AD" clId="Web-{8C625B84-C88E-15CB-861C-5DF8D0E72B76}" dt="2026-02-14T11:55:54.987" v="14"/>
          <ac:spMkLst>
            <pc:docMk/>
            <pc:sldMk cId="109857222" sldId="256"/>
            <ac:spMk id="37" creationId="{4F57DB1C-6494-4CC4-A5E8-931957565379}"/>
          </ac:spMkLst>
        </pc:spChg>
        <pc:spChg chg="add del">
          <ac:chgData name="Sidra Bibi (2523259)" userId="S::2523259@student.uwtsd.ac.uk::6e1e2a13-41e0-4ab6-9ef2-93d98fb4832b" providerId="AD" clId="Web-{8C625B84-C88E-15CB-861C-5DF8D0E72B76}" dt="2026-02-14T11:55:54.987" v="14"/>
          <ac:spMkLst>
            <pc:docMk/>
            <pc:sldMk cId="109857222" sldId="256"/>
            <ac:spMk id="38" creationId="{FFFB778B-5206-4BB0-A468-327E71367654}"/>
          </ac:spMkLst>
        </pc:spChg>
        <pc:spChg chg="add del">
          <ac:chgData name="Sidra Bibi (2523259)" userId="S::2523259@student.uwtsd.ac.uk::6e1e2a13-41e0-4ab6-9ef2-93d98fb4832b" providerId="AD" clId="Web-{8C625B84-C88E-15CB-861C-5DF8D0E72B76}" dt="2026-02-14T11:55:54.987" v="14"/>
          <ac:spMkLst>
            <pc:docMk/>
            <pc:sldMk cId="109857222" sldId="256"/>
            <ac:spMk id="39" creationId="{E6C0471D-BE03-4D81-BDB5-D510BC0D8A77}"/>
          </ac:spMkLst>
        </pc:spChg>
        <pc:spChg chg="add del">
          <ac:chgData name="Sidra Bibi (2523259)" userId="S::2523259@student.uwtsd.ac.uk::6e1e2a13-41e0-4ab6-9ef2-93d98fb4832b" providerId="AD" clId="Web-{8C625B84-C88E-15CB-861C-5DF8D0E72B76}" dt="2026-02-14T11:55:54.987" v="14"/>
          <ac:spMkLst>
            <pc:docMk/>
            <pc:sldMk cId="109857222" sldId="256"/>
            <ac:spMk id="42" creationId="{A27691EB-14CF-4237-B5EB-C94B92677A05}"/>
          </ac:spMkLst>
        </pc:spChg>
        <pc:spChg chg="add del">
          <ac:chgData name="Sidra Bibi (2523259)" userId="S::2523259@student.uwtsd.ac.uk::6e1e2a13-41e0-4ab6-9ef2-93d98fb4832b" providerId="AD" clId="Web-{8C625B84-C88E-15CB-861C-5DF8D0E72B76}" dt="2026-02-14T11:55:37.861" v="7"/>
          <ac:spMkLst>
            <pc:docMk/>
            <pc:sldMk cId="109857222" sldId="256"/>
            <ac:spMk id="59" creationId="{2783C067-F8BF-4755-B516-8A0CD74CF60C}"/>
          </ac:spMkLst>
        </pc:spChg>
        <pc:spChg chg="add del">
          <ac:chgData name="Sidra Bibi (2523259)" userId="S::2523259@student.uwtsd.ac.uk::6e1e2a13-41e0-4ab6-9ef2-93d98fb4832b" providerId="AD" clId="Web-{8C625B84-C88E-15CB-861C-5DF8D0E72B76}" dt="2026-02-14T11:55:15.080" v="1"/>
          <ac:spMkLst>
            <pc:docMk/>
            <pc:sldMk cId="109857222" sldId="256"/>
            <ac:spMk id="61" creationId="{03D271DD-C9EA-4985-BA0C-037A88FA3040}"/>
          </ac:spMkLst>
        </pc:spChg>
        <pc:spChg chg="add del">
          <ac:chgData name="Sidra Bibi (2523259)" userId="S::2523259@student.uwtsd.ac.uk::6e1e2a13-41e0-4ab6-9ef2-93d98fb4832b" providerId="AD" clId="Web-{8C625B84-C88E-15CB-861C-5DF8D0E72B76}" dt="2026-02-14T11:55:22.330" v="3"/>
          <ac:spMkLst>
            <pc:docMk/>
            <pc:sldMk cId="109857222" sldId="256"/>
            <ac:spMk id="64" creationId="{03D271DD-C9EA-4985-BA0C-037A88FA3040}"/>
          </ac:spMkLst>
        </pc:spChg>
        <pc:spChg chg="add del">
          <ac:chgData name="Sidra Bibi (2523259)" userId="S::2523259@student.uwtsd.ac.uk::6e1e2a13-41e0-4ab6-9ef2-93d98fb4832b" providerId="AD" clId="Web-{8C625B84-C88E-15CB-861C-5DF8D0E72B76}" dt="2026-02-14T11:55:29.283" v="5"/>
          <ac:spMkLst>
            <pc:docMk/>
            <pc:sldMk cId="109857222" sldId="256"/>
            <ac:spMk id="68" creationId="{03D271DD-C9EA-4985-BA0C-037A88FA3040}"/>
          </ac:spMkLst>
        </pc:spChg>
        <pc:spChg chg="add del">
          <ac:chgData name="Sidra Bibi (2523259)" userId="S::2523259@student.uwtsd.ac.uk::6e1e2a13-41e0-4ab6-9ef2-93d98fb4832b" providerId="AD" clId="Web-{8C625B84-C88E-15CB-861C-5DF8D0E72B76}" dt="2026-02-14T11:55:37.861" v="7"/>
          <ac:spMkLst>
            <pc:docMk/>
            <pc:sldMk cId="109857222" sldId="256"/>
            <ac:spMk id="72" creationId="{2ED796EC-E7FF-46DB-B912-FB08BF12AA6E}"/>
          </ac:spMkLst>
        </pc:spChg>
        <pc:spChg chg="add del">
          <ac:chgData name="Sidra Bibi (2523259)" userId="S::2523259@student.uwtsd.ac.uk::6e1e2a13-41e0-4ab6-9ef2-93d98fb4832b" providerId="AD" clId="Web-{8C625B84-C88E-15CB-861C-5DF8D0E72B76}" dt="2026-02-14T11:55:37.861" v="7"/>
          <ac:spMkLst>
            <pc:docMk/>
            <pc:sldMk cId="109857222" sldId="256"/>
            <ac:spMk id="73" creationId="{549A2DAB-B431-487D-95AD-BB0FECB49E57}"/>
          </ac:spMkLst>
        </pc:spChg>
        <pc:spChg chg="add del">
          <ac:chgData name="Sidra Bibi (2523259)" userId="S::2523259@student.uwtsd.ac.uk::6e1e2a13-41e0-4ab6-9ef2-93d98fb4832b" providerId="AD" clId="Web-{8C625B84-C88E-15CB-861C-5DF8D0E72B76}" dt="2026-02-14T11:55:37.861" v="7"/>
          <ac:spMkLst>
            <pc:docMk/>
            <pc:sldMk cId="109857222" sldId="256"/>
            <ac:spMk id="76" creationId="{0819F787-32B4-46A8-BC57-C6571BCEE243}"/>
          </ac:spMkLst>
        </pc:spChg>
        <pc:spChg chg="add del">
          <ac:chgData name="Sidra Bibi (2523259)" userId="S::2523259@student.uwtsd.ac.uk::6e1e2a13-41e0-4ab6-9ef2-93d98fb4832b" providerId="AD" clId="Web-{8C625B84-C88E-15CB-861C-5DF8D0E72B76}" dt="2026-02-14T11:55:40.330" v="9"/>
          <ac:spMkLst>
            <pc:docMk/>
            <pc:sldMk cId="109857222" sldId="256"/>
            <ac:spMk id="80" creationId="{03D271DD-C9EA-4985-BA0C-037A88FA3040}"/>
          </ac:spMkLst>
        </pc:spChg>
        <pc:spChg chg="add del">
          <ac:chgData name="Sidra Bibi (2523259)" userId="S::2523259@student.uwtsd.ac.uk::6e1e2a13-41e0-4ab6-9ef2-93d98fb4832b" providerId="AD" clId="Web-{8C625B84-C88E-15CB-861C-5DF8D0E72B76}" dt="2026-02-14T11:55:42.705" v="11"/>
          <ac:spMkLst>
            <pc:docMk/>
            <pc:sldMk cId="109857222" sldId="256"/>
            <ac:spMk id="85" creationId="{DD6BC9EB-F181-48AB-BCA2-3D1DB20D2D87}"/>
          </ac:spMkLst>
        </pc:spChg>
        <pc:spChg chg="add del">
          <ac:chgData name="Sidra Bibi (2523259)" userId="S::2523259@student.uwtsd.ac.uk::6e1e2a13-41e0-4ab6-9ef2-93d98fb4832b" providerId="AD" clId="Web-{8C625B84-C88E-15CB-861C-5DF8D0E72B76}" dt="2026-02-14T11:55:42.705" v="11"/>
          <ac:spMkLst>
            <pc:docMk/>
            <pc:sldMk cId="109857222" sldId="256"/>
            <ac:spMk id="86" creationId="{D33AAA80-39DC-4020-9BFF-0718F35C7661}"/>
          </ac:spMkLst>
        </pc:spChg>
        <pc:spChg chg="add del">
          <ac:chgData name="Sidra Bibi (2523259)" userId="S::2523259@student.uwtsd.ac.uk::6e1e2a13-41e0-4ab6-9ef2-93d98fb4832b" providerId="AD" clId="Web-{8C625B84-C88E-15CB-861C-5DF8D0E72B76}" dt="2026-02-14T11:55:42.705" v="11"/>
          <ac:spMkLst>
            <pc:docMk/>
            <pc:sldMk cId="109857222" sldId="256"/>
            <ac:spMk id="88" creationId="{1177F295-741F-4EFF-B0CA-BE69295ADA07}"/>
          </ac:spMkLst>
        </pc:spChg>
        <pc:spChg chg="add del">
          <ac:chgData name="Sidra Bibi (2523259)" userId="S::2523259@student.uwtsd.ac.uk::6e1e2a13-41e0-4ab6-9ef2-93d98fb4832b" providerId="AD" clId="Web-{8C625B84-C88E-15CB-861C-5DF8D0E72B76}" dt="2026-02-14T11:55:54.971" v="13"/>
          <ac:spMkLst>
            <pc:docMk/>
            <pc:sldMk cId="109857222" sldId="256"/>
            <ac:spMk id="92" creationId="{03D271DD-C9EA-4985-BA0C-037A88FA3040}"/>
          </ac:spMkLst>
        </pc:spChg>
        <pc:spChg chg="add del">
          <ac:chgData name="Sidra Bibi (2523259)" userId="S::2523259@student.uwtsd.ac.uk::6e1e2a13-41e0-4ab6-9ef2-93d98fb4832b" providerId="AD" clId="Web-{8C625B84-C88E-15CB-861C-5DF8D0E72B76}" dt="2026-02-14T12:07:41.907" v="28"/>
          <ac:spMkLst>
            <pc:docMk/>
            <pc:sldMk cId="109857222" sldId="256"/>
            <ac:spMk id="97" creationId="{03D271DD-C9EA-4985-BA0C-037A88FA3040}"/>
          </ac:spMkLst>
        </pc:spChg>
        <pc:spChg chg="add del">
          <ac:chgData name="Sidra Bibi (2523259)" userId="S::2523259@student.uwtsd.ac.uk::6e1e2a13-41e0-4ab6-9ef2-93d98fb4832b" providerId="AD" clId="Web-{8C625B84-C88E-15CB-861C-5DF8D0E72B76}" dt="2026-02-14T12:07:29.587" v="19"/>
          <ac:spMkLst>
            <pc:docMk/>
            <pc:sldMk cId="109857222" sldId="256"/>
            <ac:spMk id="115" creationId="{03D271DD-C9EA-4985-BA0C-037A88FA3040}"/>
          </ac:spMkLst>
        </pc:spChg>
        <pc:spChg chg="add del">
          <ac:chgData name="Sidra Bibi (2523259)" userId="S::2523259@student.uwtsd.ac.uk::6e1e2a13-41e0-4ab6-9ef2-93d98fb4832b" providerId="AD" clId="Web-{8C625B84-C88E-15CB-861C-5DF8D0E72B76}" dt="2026-02-14T12:07:31.870" v="21"/>
          <ac:spMkLst>
            <pc:docMk/>
            <pc:sldMk cId="109857222" sldId="256"/>
            <ac:spMk id="118" creationId="{643561E9-1291-4440-A6DF-5F15C8890C1E}"/>
          </ac:spMkLst>
        </pc:spChg>
        <pc:spChg chg="add">
          <ac:chgData name="Sidra Bibi (2523259)" userId="S::2523259@student.uwtsd.ac.uk::6e1e2a13-41e0-4ab6-9ef2-93d98fb4832b" providerId="AD" clId="Web-{8C625B84-C88E-15CB-861C-5DF8D0E72B76}" dt="2026-02-14T12:07:41.907" v="28"/>
          <ac:spMkLst>
            <pc:docMk/>
            <pc:sldMk cId="109857222" sldId="256"/>
            <ac:spMk id="127" creationId="{03D271DD-C9EA-4985-BA0C-037A88FA3040}"/>
          </ac:spMkLst>
        </pc:spChg>
        <pc:grpChg chg="add del">
          <ac:chgData name="Sidra Bibi (2523259)" userId="S::2523259@student.uwtsd.ac.uk::6e1e2a13-41e0-4ab6-9ef2-93d98fb4832b" providerId="AD" clId="Web-{8C625B84-C88E-15CB-861C-5DF8D0E72B76}" dt="2026-02-14T11:55:54.987" v="14"/>
          <ac:grpSpMkLst>
            <pc:docMk/>
            <pc:sldMk cId="109857222" sldId="256"/>
            <ac:grpSpMk id="36" creationId="{3F993C45-B237-4CD5-A232-CD2DFFF5AB1E}"/>
          </ac:grpSpMkLst>
        </pc:grpChg>
        <pc:grpChg chg="add del">
          <ac:chgData name="Sidra Bibi (2523259)" userId="S::2523259@student.uwtsd.ac.uk::6e1e2a13-41e0-4ab6-9ef2-93d98fb4832b" providerId="AD" clId="Web-{8C625B84-C88E-15CB-861C-5DF8D0E72B76}" dt="2026-02-14T11:55:15.080" v="1"/>
          <ac:grpSpMkLst>
            <pc:docMk/>
            <pc:sldMk cId="109857222" sldId="256"/>
            <ac:grpSpMk id="49" creationId="{E0BF35CA-8AA0-428F-ABED-5B77A6C39154}"/>
          </ac:grpSpMkLst>
        </pc:grpChg>
        <pc:grpChg chg="add del">
          <ac:chgData name="Sidra Bibi (2523259)" userId="S::2523259@student.uwtsd.ac.uk::6e1e2a13-41e0-4ab6-9ef2-93d98fb4832b" providerId="AD" clId="Web-{8C625B84-C88E-15CB-861C-5DF8D0E72B76}" dt="2026-02-14T11:55:22.330" v="3"/>
          <ac:grpSpMkLst>
            <pc:docMk/>
            <pc:sldMk cId="109857222" sldId="256"/>
            <ac:grpSpMk id="63" creationId="{E0BF35CA-8AA0-428F-ABED-5B77A6C39154}"/>
          </ac:grpSpMkLst>
        </pc:grpChg>
        <pc:grpChg chg="add del">
          <ac:chgData name="Sidra Bibi (2523259)" userId="S::2523259@student.uwtsd.ac.uk::6e1e2a13-41e0-4ab6-9ef2-93d98fb4832b" providerId="AD" clId="Web-{8C625B84-C88E-15CB-861C-5DF8D0E72B76}" dt="2026-02-14T11:55:29.283" v="5"/>
          <ac:grpSpMkLst>
            <pc:docMk/>
            <pc:sldMk cId="109857222" sldId="256"/>
            <ac:grpSpMk id="67" creationId="{E0BF35CA-8AA0-428F-ABED-5B77A6C39154}"/>
          </ac:grpSpMkLst>
        </pc:grpChg>
        <pc:grpChg chg="add del">
          <ac:chgData name="Sidra Bibi (2523259)" userId="S::2523259@student.uwtsd.ac.uk::6e1e2a13-41e0-4ab6-9ef2-93d98fb4832b" providerId="AD" clId="Web-{8C625B84-C88E-15CB-861C-5DF8D0E72B76}" dt="2026-02-14T11:55:40.330" v="9"/>
          <ac:grpSpMkLst>
            <pc:docMk/>
            <pc:sldMk cId="109857222" sldId="256"/>
            <ac:grpSpMk id="78" creationId="{E0BF35CA-8AA0-428F-ABED-5B77A6C39154}"/>
          </ac:grpSpMkLst>
        </pc:grpChg>
        <pc:grpChg chg="add del">
          <ac:chgData name="Sidra Bibi (2523259)" userId="S::2523259@student.uwtsd.ac.uk::6e1e2a13-41e0-4ab6-9ef2-93d98fb4832b" providerId="AD" clId="Web-{8C625B84-C88E-15CB-861C-5DF8D0E72B76}" dt="2026-02-14T11:55:42.705" v="11"/>
          <ac:grpSpMkLst>
            <pc:docMk/>
            <pc:sldMk cId="109857222" sldId="256"/>
            <ac:grpSpMk id="83" creationId="{3F993C45-B237-4CD5-A232-CD2DFFF5AB1E}"/>
          </ac:grpSpMkLst>
        </pc:grpChg>
        <pc:grpChg chg="add del">
          <ac:chgData name="Sidra Bibi (2523259)" userId="S::2523259@student.uwtsd.ac.uk::6e1e2a13-41e0-4ab6-9ef2-93d98fb4832b" providerId="AD" clId="Web-{8C625B84-C88E-15CB-861C-5DF8D0E72B76}" dt="2026-02-14T11:55:54.971" v="13"/>
          <ac:grpSpMkLst>
            <pc:docMk/>
            <pc:sldMk cId="109857222" sldId="256"/>
            <ac:grpSpMk id="90" creationId="{E0BF35CA-8AA0-428F-ABED-5B77A6C39154}"/>
          </ac:grpSpMkLst>
        </pc:grpChg>
        <pc:grpChg chg="add del">
          <ac:chgData name="Sidra Bibi (2523259)" userId="S::2523259@student.uwtsd.ac.uk::6e1e2a13-41e0-4ab6-9ef2-93d98fb4832b" providerId="AD" clId="Web-{8C625B84-C88E-15CB-861C-5DF8D0E72B76}" dt="2026-02-14T12:07:41.907" v="28"/>
          <ac:grpSpMkLst>
            <pc:docMk/>
            <pc:sldMk cId="109857222" sldId="256"/>
            <ac:grpSpMk id="95" creationId="{E0BF35CA-8AA0-428F-ABED-5B77A6C39154}"/>
          </ac:grpSpMkLst>
        </pc:grpChg>
        <pc:grpChg chg="add del">
          <ac:chgData name="Sidra Bibi (2523259)" userId="S::2523259@student.uwtsd.ac.uk::6e1e2a13-41e0-4ab6-9ef2-93d98fb4832b" providerId="AD" clId="Web-{8C625B84-C88E-15CB-861C-5DF8D0E72B76}" dt="2026-02-14T12:07:29.587" v="19"/>
          <ac:grpSpMkLst>
            <pc:docMk/>
            <pc:sldMk cId="109857222" sldId="256"/>
            <ac:grpSpMk id="103" creationId="{E0BF35CA-8AA0-428F-ABED-5B77A6C39154}"/>
          </ac:grpSpMkLst>
        </pc:grpChg>
        <pc:grpChg chg="add del">
          <ac:chgData name="Sidra Bibi (2523259)" userId="S::2523259@student.uwtsd.ac.uk::6e1e2a13-41e0-4ab6-9ef2-93d98fb4832b" providerId="AD" clId="Web-{8C625B84-C88E-15CB-861C-5DF8D0E72B76}" dt="2026-02-14T12:07:31.870" v="21"/>
          <ac:grpSpMkLst>
            <pc:docMk/>
            <pc:sldMk cId="109857222" sldId="256"/>
            <ac:grpSpMk id="117" creationId="{E0BF35CA-8AA0-428F-ABED-5B77A6C39154}"/>
          </ac:grpSpMkLst>
        </pc:grpChg>
        <pc:grpChg chg="add del">
          <ac:chgData name="Sidra Bibi (2523259)" userId="S::2523259@student.uwtsd.ac.uk::6e1e2a13-41e0-4ab6-9ef2-93d98fb4832b" providerId="AD" clId="Web-{8C625B84-C88E-15CB-861C-5DF8D0E72B76}" dt="2026-02-14T12:07:34.153" v="23"/>
          <ac:grpSpMkLst>
            <pc:docMk/>
            <pc:sldMk cId="109857222" sldId="256"/>
            <ac:grpSpMk id="120" creationId="{E0BF35CA-8AA0-428F-ABED-5B77A6C39154}"/>
          </ac:grpSpMkLst>
        </pc:grpChg>
        <pc:grpChg chg="add del">
          <ac:chgData name="Sidra Bibi (2523259)" userId="S::2523259@student.uwtsd.ac.uk::6e1e2a13-41e0-4ab6-9ef2-93d98fb4832b" providerId="AD" clId="Web-{8C625B84-C88E-15CB-861C-5DF8D0E72B76}" dt="2026-02-14T12:07:36.466" v="25"/>
          <ac:grpSpMkLst>
            <pc:docMk/>
            <pc:sldMk cId="109857222" sldId="256"/>
            <ac:grpSpMk id="122" creationId="{E0BF35CA-8AA0-428F-ABED-5B77A6C39154}"/>
          </ac:grpSpMkLst>
        </pc:grpChg>
        <pc:grpChg chg="add del">
          <ac:chgData name="Sidra Bibi (2523259)" userId="S::2523259@student.uwtsd.ac.uk::6e1e2a13-41e0-4ab6-9ef2-93d98fb4832b" providerId="AD" clId="Web-{8C625B84-C88E-15CB-861C-5DF8D0E72B76}" dt="2026-02-14T12:07:41.907" v="27"/>
          <ac:grpSpMkLst>
            <pc:docMk/>
            <pc:sldMk cId="109857222" sldId="256"/>
            <ac:grpSpMk id="124" creationId="{E0BF35CA-8AA0-428F-ABED-5B77A6C39154}"/>
          </ac:grpSpMkLst>
        </pc:grpChg>
        <pc:grpChg chg="add">
          <ac:chgData name="Sidra Bibi (2523259)" userId="S::2523259@student.uwtsd.ac.uk::6e1e2a13-41e0-4ab6-9ef2-93d98fb4832b" providerId="AD" clId="Web-{8C625B84-C88E-15CB-861C-5DF8D0E72B76}" dt="2026-02-14T12:07:41.907" v="28"/>
          <ac:grpSpMkLst>
            <pc:docMk/>
            <pc:sldMk cId="109857222" sldId="256"/>
            <ac:grpSpMk id="126" creationId="{E0BF35CA-8AA0-428F-ABED-5B77A6C39154}"/>
          </ac:grpSpMkLst>
        </pc:grpChg>
        <pc:picChg chg="add del">
          <ac:chgData name="Sidra Bibi (2523259)" userId="S::2523259@student.uwtsd.ac.uk::6e1e2a13-41e0-4ab6-9ef2-93d98fb4832b" providerId="AD" clId="Web-{8C625B84-C88E-15CB-861C-5DF8D0E72B76}" dt="2026-02-14T11:55:15.080" v="1"/>
          <ac:picMkLst>
            <pc:docMk/>
            <pc:sldMk cId="109857222" sldId="256"/>
            <ac:picMk id="46" creationId="{081B03D0-4071-7728-FF58-22C6253C8B45}"/>
          </ac:picMkLst>
        </pc:picChg>
        <pc:picChg chg="add del">
          <ac:chgData name="Sidra Bibi (2523259)" userId="S::2523259@student.uwtsd.ac.uk::6e1e2a13-41e0-4ab6-9ef2-93d98fb4832b" providerId="AD" clId="Web-{8C625B84-C88E-15CB-861C-5DF8D0E72B76}" dt="2026-02-14T11:55:22.330" v="3"/>
          <ac:picMkLst>
            <pc:docMk/>
            <pc:sldMk cId="109857222" sldId="256"/>
            <ac:picMk id="65" creationId="{9927E93B-A7AE-1F59-4F17-D70914F755E4}"/>
          </ac:picMkLst>
        </pc:picChg>
        <pc:picChg chg="add del">
          <ac:chgData name="Sidra Bibi (2523259)" userId="S::2523259@student.uwtsd.ac.uk::6e1e2a13-41e0-4ab6-9ef2-93d98fb4832b" providerId="AD" clId="Web-{8C625B84-C88E-15CB-861C-5DF8D0E72B76}" dt="2026-02-14T11:55:29.283" v="5"/>
          <ac:picMkLst>
            <pc:docMk/>
            <pc:sldMk cId="109857222" sldId="256"/>
            <ac:picMk id="69" creationId="{26ED8DA5-104A-8EAE-7B0E-7F5323EBA0B2}"/>
          </ac:picMkLst>
        </pc:picChg>
        <pc:picChg chg="add del">
          <ac:chgData name="Sidra Bibi (2523259)" userId="S::2523259@student.uwtsd.ac.uk::6e1e2a13-41e0-4ab6-9ef2-93d98fb4832b" providerId="AD" clId="Web-{8C625B84-C88E-15CB-861C-5DF8D0E72B76}" dt="2026-02-14T11:55:40.330" v="9"/>
          <ac:picMkLst>
            <pc:docMk/>
            <pc:sldMk cId="109857222" sldId="256"/>
            <ac:picMk id="81" creationId="{9927E93B-A7AE-1F59-4F17-D70914F755E4}"/>
          </ac:picMkLst>
        </pc:picChg>
        <pc:picChg chg="add del">
          <ac:chgData name="Sidra Bibi (2523259)" userId="S::2523259@student.uwtsd.ac.uk::6e1e2a13-41e0-4ab6-9ef2-93d98fb4832b" providerId="AD" clId="Web-{8C625B84-C88E-15CB-861C-5DF8D0E72B76}" dt="2026-02-14T11:55:54.971" v="13"/>
          <ac:picMkLst>
            <pc:docMk/>
            <pc:sldMk cId="109857222" sldId="256"/>
            <ac:picMk id="93" creationId="{081B03D0-4071-7728-FF58-22C6253C8B45}"/>
          </ac:picMkLst>
        </pc:picChg>
        <pc:picChg chg="add mod">
          <ac:chgData name="Sidra Bibi (2523259)" userId="S::2523259@student.uwtsd.ac.uk::6e1e2a13-41e0-4ab6-9ef2-93d98fb4832b" providerId="AD" clId="Web-{8C625B84-C88E-15CB-861C-5DF8D0E72B76}" dt="2026-02-14T12:07:41.907" v="27"/>
          <ac:picMkLst>
            <pc:docMk/>
            <pc:sldMk cId="109857222" sldId="256"/>
            <ac:picMk id="98" creationId="{26ED8DA5-104A-8EAE-7B0E-7F5323EBA0B2}"/>
          </ac:picMkLst>
        </pc:picChg>
        <pc:cxnChg chg="add del">
          <ac:chgData name="Sidra Bibi (2523259)" userId="S::2523259@student.uwtsd.ac.uk::6e1e2a13-41e0-4ab6-9ef2-93d98fb4832b" providerId="AD" clId="Web-{8C625B84-C88E-15CB-861C-5DF8D0E72B76}" dt="2026-02-14T11:55:54.987" v="14"/>
          <ac:cxnSpMkLst>
            <pc:docMk/>
            <pc:sldMk cId="109857222" sldId="256"/>
            <ac:cxnSpMk id="40" creationId="{22721A85-1EA4-4D87-97AB-0BB4AB78F92D}"/>
          </ac:cxnSpMkLst>
        </pc:cxnChg>
      </pc:sldChg>
      <pc:sldChg chg="addSp delSp modSp mod setBg setClrOvrMap">
        <pc:chgData name="Sidra Bibi (2523259)" userId="S::2523259@student.uwtsd.ac.uk::6e1e2a13-41e0-4ab6-9ef2-93d98fb4832b" providerId="AD" clId="Web-{8C625B84-C88E-15CB-861C-5DF8D0E72B76}" dt="2026-02-14T12:11:07.714" v="57"/>
        <pc:sldMkLst>
          <pc:docMk/>
          <pc:sldMk cId="1667926907" sldId="263"/>
        </pc:sldMkLst>
        <pc:spChg chg="mod">
          <ac:chgData name="Sidra Bibi (2523259)" userId="S::2523259@student.uwtsd.ac.uk::6e1e2a13-41e0-4ab6-9ef2-93d98fb4832b" providerId="AD" clId="Web-{8C625B84-C88E-15CB-861C-5DF8D0E72B76}" dt="2026-02-14T12:11:07.714" v="57"/>
          <ac:spMkLst>
            <pc:docMk/>
            <pc:sldMk cId="1667926907" sldId="263"/>
            <ac:spMk id="2" creationId="{34FD5AD3-57BA-3B17-BD91-DB75457054A0}"/>
          </ac:spMkLst>
        </pc:spChg>
        <pc:spChg chg="add del">
          <ac:chgData name="Sidra Bibi (2523259)" userId="S::2523259@student.uwtsd.ac.uk::6e1e2a13-41e0-4ab6-9ef2-93d98fb4832b" providerId="AD" clId="Web-{8C625B84-C88E-15CB-861C-5DF8D0E72B76}" dt="2026-02-14T12:09:57.898" v="43"/>
          <ac:spMkLst>
            <pc:docMk/>
            <pc:sldMk cId="1667926907" sldId="263"/>
            <ac:spMk id="49" creationId="{A65AC7D1-EAA9-48F5-B509-60A7F50BF703}"/>
          </ac:spMkLst>
        </pc:spChg>
        <pc:spChg chg="add del">
          <ac:chgData name="Sidra Bibi (2523259)" userId="S::2523259@student.uwtsd.ac.uk::6e1e2a13-41e0-4ab6-9ef2-93d98fb4832b" providerId="AD" clId="Web-{8C625B84-C88E-15CB-861C-5DF8D0E72B76}" dt="2026-02-14T12:10:11.335" v="52"/>
          <ac:spMkLst>
            <pc:docMk/>
            <pc:sldMk cId="1667926907" sldId="263"/>
            <ac:spMk id="50" creationId="{D6320AF9-619A-4175-865B-5663E1AEF4C5}"/>
          </ac:spMkLst>
        </pc:spChg>
        <pc:spChg chg="add del">
          <ac:chgData name="Sidra Bibi (2523259)" userId="S::2523259@student.uwtsd.ac.uk::6e1e2a13-41e0-4ab6-9ef2-93d98fb4832b" providerId="AD" clId="Web-{8C625B84-C88E-15CB-861C-5DF8D0E72B76}" dt="2026-02-14T12:10:11.335" v="52"/>
          <ac:spMkLst>
            <pc:docMk/>
            <pc:sldMk cId="1667926907" sldId="263"/>
            <ac:spMk id="53" creationId="{7E018740-5C2B-4A41-AC1A-7E68D1EC1954}"/>
          </ac:spMkLst>
        </pc:spChg>
        <pc:spChg chg="add del">
          <ac:chgData name="Sidra Bibi (2523259)" userId="S::2523259@student.uwtsd.ac.uk::6e1e2a13-41e0-4ab6-9ef2-93d98fb4832b" providerId="AD" clId="Web-{8C625B84-C88E-15CB-861C-5DF8D0E72B76}" dt="2026-02-14T12:10:11.335" v="52"/>
          <ac:spMkLst>
            <pc:docMk/>
            <pc:sldMk cId="1667926907" sldId="263"/>
            <ac:spMk id="54" creationId="{166F75A4-C475-4941-8EE2-B80A06A2C1BB}"/>
          </ac:spMkLst>
        </pc:spChg>
        <pc:spChg chg="add del">
          <ac:chgData name="Sidra Bibi (2523259)" userId="S::2523259@student.uwtsd.ac.uk::6e1e2a13-41e0-4ab6-9ef2-93d98fb4832b" providerId="AD" clId="Web-{8C625B84-C88E-15CB-861C-5DF8D0E72B76}" dt="2026-02-14T12:10:11.335" v="52"/>
          <ac:spMkLst>
            <pc:docMk/>
            <pc:sldMk cId="1667926907" sldId="263"/>
            <ac:spMk id="55" creationId="{A032553A-72E8-4B0D-8405-FF9771C9AF05}"/>
          </ac:spMkLst>
        </pc:spChg>
        <pc:spChg chg="add del">
          <ac:chgData name="Sidra Bibi (2523259)" userId="S::2523259@student.uwtsd.ac.uk::6e1e2a13-41e0-4ab6-9ef2-93d98fb4832b" providerId="AD" clId="Web-{8C625B84-C88E-15CB-861C-5DF8D0E72B76}" dt="2026-02-14T12:10:11.335" v="52"/>
          <ac:spMkLst>
            <pc:docMk/>
            <pc:sldMk cId="1667926907" sldId="263"/>
            <ac:spMk id="56" creationId="{765800AC-C3B9-498E-87BC-29FAE4C76B21}"/>
          </ac:spMkLst>
        </pc:spChg>
        <pc:spChg chg="add del">
          <ac:chgData name="Sidra Bibi (2523259)" userId="S::2523259@student.uwtsd.ac.uk::6e1e2a13-41e0-4ab6-9ef2-93d98fb4832b" providerId="AD" clId="Web-{8C625B84-C88E-15CB-861C-5DF8D0E72B76}" dt="2026-02-14T12:10:11.335" v="52"/>
          <ac:spMkLst>
            <pc:docMk/>
            <pc:sldMk cId="1667926907" sldId="263"/>
            <ac:spMk id="57" creationId="{1F9D6ACB-2FF4-49F9-978A-E0D5327FC635}"/>
          </ac:spMkLst>
        </pc:spChg>
        <pc:spChg chg="add del">
          <ac:chgData name="Sidra Bibi (2523259)" userId="S::2523259@student.uwtsd.ac.uk::6e1e2a13-41e0-4ab6-9ef2-93d98fb4832b" providerId="AD" clId="Web-{8C625B84-C88E-15CB-861C-5DF8D0E72B76}" dt="2026-02-14T12:10:11.335" v="52"/>
          <ac:spMkLst>
            <pc:docMk/>
            <pc:sldMk cId="1667926907" sldId="263"/>
            <ac:spMk id="58" creationId="{142BFA2A-77A0-4F60-A32A-685681C84889}"/>
          </ac:spMkLst>
        </pc:spChg>
        <pc:spChg chg="add del">
          <ac:chgData name="Sidra Bibi (2523259)" userId="S::2523259@student.uwtsd.ac.uk::6e1e2a13-41e0-4ab6-9ef2-93d98fb4832b" providerId="AD" clId="Web-{8C625B84-C88E-15CB-861C-5DF8D0E72B76}" dt="2026-02-14T12:10:11.304" v="51"/>
          <ac:spMkLst>
            <pc:docMk/>
            <pc:sldMk cId="1667926907" sldId="263"/>
            <ac:spMk id="59" creationId="{8A60332E-CE6B-7293-E3A6-B7FDCDD233E2}"/>
          </ac:spMkLst>
        </pc:spChg>
        <pc:spChg chg="add del">
          <ac:chgData name="Sidra Bibi (2523259)" userId="S::2523259@student.uwtsd.ac.uk::6e1e2a13-41e0-4ab6-9ef2-93d98fb4832b" providerId="AD" clId="Web-{8C625B84-C88E-15CB-861C-5DF8D0E72B76}" dt="2026-02-14T12:11:07.714" v="57"/>
          <ac:spMkLst>
            <pc:docMk/>
            <pc:sldMk cId="1667926907" sldId="263"/>
            <ac:spMk id="64" creationId="{A65AC7D1-EAA9-48F5-B509-60A7F50BF703}"/>
          </ac:spMkLst>
        </pc:spChg>
        <pc:spChg chg="add del">
          <ac:chgData name="Sidra Bibi (2523259)" userId="S::2523259@student.uwtsd.ac.uk::6e1e2a13-41e0-4ab6-9ef2-93d98fb4832b" providerId="AD" clId="Web-{8C625B84-C88E-15CB-861C-5DF8D0E72B76}" dt="2026-02-14T12:11:07.682" v="56"/>
          <ac:spMkLst>
            <pc:docMk/>
            <pc:sldMk cId="1667926907" sldId="263"/>
            <ac:spMk id="66" creationId="{D6320AF9-619A-4175-865B-5663E1AEF4C5}"/>
          </ac:spMkLst>
        </pc:spChg>
        <pc:spChg chg="add del">
          <ac:chgData name="Sidra Bibi (2523259)" userId="S::2523259@student.uwtsd.ac.uk::6e1e2a13-41e0-4ab6-9ef2-93d98fb4832b" providerId="AD" clId="Web-{8C625B84-C88E-15CB-861C-5DF8D0E72B76}" dt="2026-02-14T12:09:10.101" v="33"/>
          <ac:spMkLst>
            <pc:docMk/>
            <pc:sldMk cId="1667926907" sldId="263"/>
            <ac:spMk id="71" creationId="{3DAC0C92-199E-475C-9390-119A9B027276}"/>
          </ac:spMkLst>
        </pc:spChg>
        <pc:spChg chg="add del">
          <ac:chgData name="Sidra Bibi (2523259)" userId="S::2523259@student.uwtsd.ac.uk::6e1e2a13-41e0-4ab6-9ef2-93d98fb4832b" providerId="AD" clId="Web-{8C625B84-C88E-15CB-861C-5DF8D0E72B76}" dt="2026-02-14T12:11:07.682" v="56"/>
          <ac:spMkLst>
            <pc:docMk/>
            <pc:sldMk cId="1667926907" sldId="263"/>
            <ac:spMk id="72" creationId="{7E018740-5C2B-4A41-AC1A-7E68D1EC1954}"/>
          </ac:spMkLst>
        </pc:spChg>
        <pc:spChg chg="add del">
          <ac:chgData name="Sidra Bibi (2523259)" userId="S::2523259@student.uwtsd.ac.uk::6e1e2a13-41e0-4ab6-9ef2-93d98fb4832b" providerId="AD" clId="Web-{8C625B84-C88E-15CB-861C-5DF8D0E72B76}" dt="2026-02-14T12:11:07.714" v="57"/>
          <ac:spMkLst>
            <pc:docMk/>
            <pc:sldMk cId="1667926907" sldId="263"/>
            <ac:spMk id="74" creationId="{166F75A4-C475-4941-8EE2-B80A06A2C1BB}"/>
          </ac:spMkLst>
        </pc:spChg>
        <pc:spChg chg="add del">
          <ac:chgData name="Sidra Bibi (2523259)" userId="S::2523259@student.uwtsd.ac.uk::6e1e2a13-41e0-4ab6-9ef2-93d98fb4832b" providerId="AD" clId="Web-{8C625B84-C88E-15CB-861C-5DF8D0E72B76}" dt="2026-02-14T12:09:10.101" v="33"/>
          <ac:spMkLst>
            <pc:docMk/>
            <pc:sldMk cId="1667926907" sldId="263"/>
            <ac:spMk id="75" creationId="{31896C80-2069-4431-9C19-83B913734490}"/>
          </ac:spMkLst>
        </pc:spChg>
        <pc:spChg chg="add del">
          <ac:chgData name="Sidra Bibi (2523259)" userId="S::2523259@student.uwtsd.ac.uk::6e1e2a13-41e0-4ab6-9ef2-93d98fb4832b" providerId="AD" clId="Web-{8C625B84-C88E-15CB-861C-5DF8D0E72B76}" dt="2026-02-14T12:09:10.101" v="33"/>
          <ac:spMkLst>
            <pc:docMk/>
            <pc:sldMk cId="1667926907" sldId="263"/>
            <ac:spMk id="77" creationId="{BF120A21-0841-4823-B0C4-28AEBCEF9B78}"/>
          </ac:spMkLst>
        </pc:spChg>
        <pc:spChg chg="add del">
          <ac:chgData name="Sidra Bibi (2523259)" userId="S::2523259@student.uwtsd.ac.uk::6e1e2a13-41e0-4ab6-9ef2-93d98fb4832b" providerId="AD" clId="Web-{8C625B84-C88E-15CB-861C-5DF8D0E72B76}" dt="2026-02-14T12:09:12.898" v="35"/>
          <ac:spMkLst>
            <pc:docMk/>
            <pc:sldMk cId="1667926907" sldId="263"/>
            <ac:spMk id="78" creationId="{D6188152-70CA-4742-AA0D-863A7FDB4793}"/>
          </ac:spMkLst>
        </pc:spChg>
        <pc:spChg chg="add del">
          <ac:chgData name="Sidra Bibi (2523259)" userId="S::2523259@student.uwtsd.ac.uk::6e1e2a13-41e0-4ab6-9ef2-93d98fb4832b" providerId="AD" clId="Web-{8C625B84-C88E-15CB-861C-5DF8D0E72B76}" dt="2026-02-14T12:10:46.729" v="54"/>
          <ac:spMkLst>
            <pc:docMk/>
            <pc:sldMk cId="1667926907" sldId="263"/>
            <ac:spMk id="80" creationId="{1F9D6ACB-2FF4-49F9-978A-E0D5327FC635}"/>
          </ac:spMkLst>
        </pc:spChg>
        <pc:spChg chg="add del">
          <ac:chgData name="Sidra Bibi (2523259)" userId="S::2523259@student.uwtsd.ac.uk::6e1e2a13-41e0-4ab6-9ef2-93d98fb4832b" providerId="AD" clId="Web-{8C625B84-C88E-15CB-861C-5DF8D0E72B76}" dt="2026-02-14T12:09:10.101" v="33"/>
          <ac:spMkLst>
            <pc:docMk/>
            <pc:sldMk cId="1667926907" sldId="263"/>
            <ac:spMk id="81" creationId="{9874D11C-36F5-4BBE-A490-019A54E953B0}"/>
          </ac:spMkLst>
        </pc:spChg>
        <pc:spChg chg="add del">
          <ac:chgData name="Sidra Bibi (2523259)" userId="S::2523259@student.uwtsd.ac.uk::6e1e2a13-41e0-4ab6-9ef2-93d98fb4832b" providerId="AD" clId="Web-{8C625B84-C88E-15CB-861C-5DF8D0E72B76}" dt="2026-02-14T12:11:07.714" v="57"/>
          <ac:spMkLst>
            <pc:docMk/>
            <pc:sldMk cId="1667926907" sldId="263"/>
            <ac:spMk id="82" creationId="{142BFA2A-77A0-4F60-A32A-685681C84889}"/>
          </ac:spMkLst>
        </pc:spChg>
        <pc:spChg chg="add del">
          <ac:chgData name="Sidra Bibi (2523259)" userId="S::2523259@student.uwtsd.ac.uk::6e1e2a13-41e0-4ab6-9ef2-93d98fb4832b" providerId="AD" clId="Web-{8C625B84-C88E-15CB-861C-5DF8D0E72B76}" dt="2026-02-14T12:09:12.898" v="35"/>
          <ac:spMkLst>
            <pc:docMk/>
            <pc:sldMk cId="1667926907" sldId="263"/>
            <ac:spMk id="83" creationId="{1DA27254-207B-4B52-973B-03A6D7C253A8}"/>
          </ac:spMkLst>
        </pc:spChg>
        <pc:spChg chg="add">
          <ac:chgData name="Sidra Bibi (2523259)" userId="S::2523259@student.uwtsd.ac.uk::6e1e2a13-41e0-4ab6-9ef2-93d98fb4832b" providerId="AD" clId="Web-{8C625B84-C88E-15CB-861C-5DF8D0E72B76}" dt="2026-02-14T12:09:16.632" v="38"/>
          <ac:spMkLst>
            <pc:docMk/>
            <pc:sldMk cId="1667926907" sldId="263"/>
            <ac:spMk id="93" creationId="{A65AC7D1-EAA9-48F5-B509-60A7F50BF703}"/>
          </ac:spMkLst>
        </pc:spChg>
        <pc:spChg chg="del">
          <ac:chgData name="Sidra Bibi (2523259)" userId="S::2523259@student.uwtsd.ac.uk::6e1e2a13-41e0-4ab6-9ef2-93d98fb4832b" providerId="AD" clId="Web-{8C625B84-C88E-15CB-861C-5DF8D0E72B76}" dt="2026-02-14T12:09:23.085" v="39"/>
          <ac:spMkLst>
            <pc:docMk/>
            <pc:sldMk cId="1667926907" sldId="263"/>
            <ac:spMk id="97" creationId="{7E018740-5C2B-4A41-AC1A-7E68D1EC1954}"/>
          </ac:spMkLst>
        </pc:spChg>
        <pc:spChg chg="add del">
          <ac:chgData name="Sidra Bibi (2523259)" userId="S::2523259@student.uwtsd.ac.uk::6e1e2a13-41e0-4ab6-9ef2-93d98fb4832b" providerId="AD" clId="Web-{8C625B84-C88E-15CB-861C-5DF8D0E72B76}" dt="2026-02-14T12:09:23.085" v="39"/>
          <ac:spMkLst>
            <pc:docMk/>
            <pc:sldMk cId="1667926907" sldId="263"/>
            <ac:spMk id="98" creationId="{166F75A4-C475-4941-8EE2-B80A06A2C1BB}"/>
          </ac:spMkLst>
        </pc:spChg>
        <pc:spChg chg="del">
          <ac:chgData name="Sidra Bibi (2523259)" userId="S::2523259@student.uwtsd.ac.uk::6e1e2a13-41e0-4ab6-9ef2-93d98fb4832b" providerId="AD" clId="Web-{8C625B84-C88E-15CB-861C-5DF8D0E72B76}" dt="2026-02-14T12:09:23.085" v="39"/>
          <ac:spMkLst>
            <pc:docMk/>
            <pc:sldMk cId="1667926907" sldId="263"/>
            <ac:spMk id="99" creationId="{A032553A-72E8-4B0D-8405-FF9771C9AF05}"/>
          </ac:spMkLst>
        </pc:spChg>
        <pc:spChg chg="add">
          <ac:chgData name="Sidra Bibi (2523259)" userId="S::2523259@student.uwtsd.ac.uk::6e1e2a13-41e0-4ab6-9ef2-93d98fb4832b" providerId="AD" clId="Web-{8C625B84-C88E-15CB-861C-5DF8D0E72B76}" dt="2026-02-14T12:09:16.632" v="38"/>
          <ac:spMkLst>
            <pc:docMk/>
            <pc:sldMk cId="1667926907" sldId="263"/>
            <ac:spMk id="100" creationId="{765800AC-C3B9-498E-87BC-29FAE4C76B21}"/>
          </ac:spMkLst>
        </pc:spChg>
        <pc:spChg chg="del">
          <ac:chgData name="Sidra Bibi (2523259)" userId="S::2523259@student.uwtsd.ac.uk::6e1e2a13-41e0-4ab6-9ef2-93d98fb4832b" providerId="AD" clId="Web-{8C625B84-C88E-15CB-861C-5DF8D0E72B76}" dt="2026-02-14T12:09:23.085" v="39"/>
          <ac:spMkLst>
            <pc:docMk/>
            <pc:sldMk cId="1667926907" sldId="263"/>
            <ac:spMk id="101" creationId="{1F9D6ACB-2FF4-49F9-978A-E0D5327FC635}"/>
          </ac:spMkLst>
        </pc:spChg>
        <pc:spChg chg="add del">
          <ac:chgData name="Sidra Bibi (2523259)" userId="S::2523259@student.uwtsd.ac.uk::6e1e2a13-41e0-4ab6-9ef2-93d98fb4832b" providerId="AD" clId="Web-{8C625B84-C88E-15CB-861C-5DF8D0E72B76}" dt="2026-02-14T12:09:23.085" v="39"/>
          <ac:spMkLst>
            <pc:docMk/>
            <pc:sldMk cId="1667926907" sldId="263"/>
            <ac:spMk id="102" creationId="{142BFA2A-77A0-4F60-A32A-685681C84889}"/>
          </ac:spMkLst>
        </pc:spChg>
        <pc:spChg chg="add del">
          <ac:chgData name="Sidra Bibi (2523259)" userId="S::2523259@student.uwtsd.ac.uk::6e1e2a13-41e0-4ab6-9ef2-93d98fb4832b" providerId="AD" clId="Web-{8C625B84-C88E-15CB-861C-5DF8D0E72B76}" dt="2026-02-14T12:09:51.898" v="41"/>
          <ac:spMkLst>
            <pc:docMk/>
            <pc:sldMk cId="1667926907" sldId="263"/>
            <ac:spMk id="109" creationId="{3F088236-D655-4F88-B238-E16762358025}"/>
          </ac:spMkLst>
        </pc:spChg>
        <pc:spChg chg="add del">
          <ac:chgData name="Sidra Bibi (2523259)" userId="S::2523259@student.uwtsd.ac.uk::6e1e2a13-41e0-4ab6-9ef2-93d98fb4832b" providerId="AD" clId="Web-{8C625B84-C88E-15CB-861C-5DF8D0E72B76}" dt="2026-02-14T12:09:51.898" v="41"/>
          <ac:spMkLst>
            <pc:docMk/>
            <pc:sldMk cId="1667926907" sldId="263"/>
            <ac:spMk id="110" creationId="{3DAC0C92-199E-475C-9390-119A9B027276}"/>
          </ac:spMkLst>
        </pc:spChg>
        <pc:spChg chg="add del">
          <ac:chgData name="Sidra Bibi (2523259)" userId="S::2523259@student.uwtsd.ac.uk::6e1e2a13-41e0-4ab6-9ef2-93d98fb4832b" providerId="AD" clId="Web-{8C625B84-C88E-15CB-861C-5DF8D0E72B76}" dt="2026-02-14T12:09:51.898" v="41"/>
          <ac:spMkLst>
            <pc:docMk/>
            <pc:sldMk cId="1667926907" sldId="263"/>
            <ac:spMk id="113" creationId="{BF120A21-0841-4823-B0C4-28AEBCEF9B78}"/>
          </ac:spMkLst>
        </pc:spChg>
        <pc:spChg chg="add del">
          <ac:chgData name="Sidra Bibi (2523259)" userId="S::2523259@student.uwtsd.ac.uk::6e1e2a13-41e0-4ab6-9ef2-93d98fb4832b" providerId="AD" clId="Web-{8C625B84-C88E-15CB-861C-5DF8D0E72B76}" dt="2026-02-14T12:09:51.898" v="41"/>
          <ac:spMkLst>
            <pc:docMk/>
            <pc:sldMk cId="1667926907" sldId="263"/>
            <ac:spMk id="115" creationId="{9874D11C-36F5-4BBE-A490-019A54E953B0}"/>
          </ac:spMkLst>
        </pc:spChg>
        <pc:spChg chg="add del">
          <ac:chgData name="Sidra Bibi (2523259)" userId="S::2523259@student.uwtsd.ac.uk::6e1e2a13-41e0-4ab6-9ef2-93d98fb4832b" providerId="AD" clId="Web-{8C625B84-C88E-15CB-861C-5DF8D0E72B76}" dt="2026-02-14T12:10:01.851" v="45"/>
          <ac:spMkLst>
            <pc:docMk/>
            <pc:sldMk cId="1667926907" sldId="263"/>
            <ac:spMk id="119" creationId="{1DA27254-207B-4B52-973B-03A6D7C253A8}"/>
          </ac:spMkLst>
        </pc:spChg>
        <pc:spChg chg="del">
          <ac:chgData name="Sidra Bibi (2523259)" userId="S::2523259@student.uwtsd.ac.uk::6e1e2a13-41e0-4ab6-9ef2-93d98fb4832b" providerId="AD" clId="Web-{8C625B84-C88E-15CB-861C-5DF8D0E72B76}" dt="2026-02-14T12:10:01.851" v="45"/>
          <ac:spMkLst>
            <pc:docMk/>
            <pc:sldMk cId="1667926907" sldId="263"/>
            <ac:spMk id="125" creationId="{D6188152-70CA-4742-AA0D-863A7FDB4793}"/>
          </ac:spMkLst>
        </pc:spChg>
        <pc:spChg chg="add del">
          <ac:chgData name="Sidra Bibi (2523259)" userId="S::2523259@student.uwtsd.ac.uk::6e1e2a13-41e0-4ab6-9ef2-93d98fb4832b" providerId="AD" clId="Web-{8C625B84-C88E-15CB-861C-5DF8D0E72B76}" dt="2026-02-14T12:10:05.788" v="47"/>
          <ac:spMkLst>
            <pc:docMk/>
            <pc:sldMk cId="1667926907" sldId="263"/>
            <ac:spMk id="128" creationId="{1DA27254-207B-4B52-973B-03A6D7C253A8}"/>
          </ac:spMkLst>
        </pc:spChg>
        <pc:spChg chg="add del">
          <ac:chgData name="Sidra Bibi (2523259)" userId="S::2523259@student.uwtsd.ac.uk::6e1e2a13-41e0-4ab6-9ef2-93d98fb4832b" providerId="AD" clId="Web-{8C625B84-C88E-15CB-861C-5DF8D0E72B76}" dt="2026-02-14T12:10:05.788" v="47"/>
          <ac:spMkLst>
            <pc:docMk/>
            <pc:sldMk cId="1667926907" sldId="263"/>
            <ac:spMk id="134" creationId="{D6188152-70CA-4742-AA0D-863A7FDB4793}"/>
          </ac:spMkLst>
        </pc:spChg>
        <pc:spChg chg="add del">
          <ac:chgData name="Sidra Bibi (2523259)" userId="S::2523259@student.uwtsd.ac.uk::6e1e2a13-41e0-4ab6-9ef2-93d98fb4832b" providerId="AD" clId="Web-{8C625B84-C88E-15CB-861C-5DF8D0E72B76}" dt="2026-02-14T12:11:07.714" v="57"/>
          <ac:spMkLst>
            <pc:docMk/>
            <pc:sldMk cId="1667926907" sldId="263"/>
            <ac:spMk id="137" creationId="{765800AC-C3B9-498E-87BC-29FAE4C76B21}"/>
          </ac:spMkLst>
        </pc:spChg>
        <pc:spChg chg="del mod">
          <ac:chgData name="Sidra Bibi (2523259)" userId="S::2523259@student.uwtsd.ac.uk::6e1e2a13-41e0-4ab6-9ef2-93d98fb4832b" providerId="AD" clId="Web-{8C625B84-C88E-15CB-861C-5DF8D0E72B76}" dt="2026-02-14T12:11:07.682" v="56"/>
          <ac:spMkLst>
            <pc:docMk/>
            <pc:sldMk cId="1667926907" sldId="263"/>
            <ac:spMk id="138" creationId="{8A60332E-CE6B-7293-E3A6-B7FDCDD233E2}"/>
          </ac:spMkLst>
        </pc:spChg>
        <pc:spChg chg="add del">
          <ac:chgData name="Sidra Bibi (2523259)" userId="S::2523259@student.uwtsd.ac.uk::6e1e2a13-41e0-4ab6-9ef2-93d98fb4832b" providerId="AD" clId="Web-{8C625B84-C88E-15CB-861C-5DF8D0E72B76}" dt="2026-02-14T12:10:11.304" v="51"/>
          <ac:spMkLst>
            <pc:docMk/>
            <pc:sldMk cId="1667926907" sldId="263"/>
            <ac:spMk id="141" creationId="{8A60332E-CE6B-7293-E3A6-B7FDCDD233E2}"/>
          </ac:spMkLst>
        </pc:spChg>
        <pc:spChg chg="add">
          <ac:chgData name="Sidra Bibi (2523259)" userId="S::2523259@student.uwtsd.ac.uk::6e1e2a13-41e0-4ab6-9ef2-93d98fb4832b" providerId="AD" clId="Web-{8C625B84-C88E-15CB-861C-5DF8D0E72B76}" dt="2026-02-14T12:10:11.335" v="52"/>
          <ac:spMkLst>
            <pc:docMk/>
            <pc:sldMk cId="1667926907" sldId="263"/>
            <ac:spMk id="143" creationId="{D94A7024-D948-494D-8920-BBA2DA07D15B}"/>
          </ac:spMkLst>
        </pc:spChg>
        <pc:spChg chg="add del">
          <ac:chgData name="Sidra Bibi (2523259)" userId="S::2523259@student.uwtsd.ac.uk::6e1e2a13-41e0-4ab6-9ef2-93d98fb4832b" providerId="AD" clId="Web-{8C625B84-C88E-15CB-861C-5DF8D0E72B76}" dt="2026-02-14T12:10:46.729" v="54"/>
          <ac:spMkLst>
            <pc:docMk/>
            <pc:sldMk cId="1667926907" sldId="263"/>
            <ac:spMk id="144" creationId="{3BCB5F6A-9EB0-40B0-9D13-3023E9A20508}"/>
          </ac:spMkLst>
        </pc:spChg>
        <pc:spChg chg="add">
          <ac:chgData name="Sidra Bibi (2523259)" userId="S::2523259@student.uwtsd.ac.uk::6e1e2a13-41e0-4ab6-9ef2-93d98fb4832b" providerId="AD" clId="Web-{8C625B84-C88E-15CB-861C-5DF8D0E72B76}" dt="2026-02-14T12:10:11.335" v="52"/>
          <ac:spMkLst>
            <pc:docMk/>
            <pc:sldMk cId="1667926907" sldId="263"/>
            <ac:spMk id="145" creationId="{8A60332E-CE6B-7293-E3A6-B7FDCDD233E2}"/>
          </ac:spMkLst>
        </pc:spChg>
        <pc:spChg chg="add del">
          <ac:chgData name="Sidra Bibi (2523259)" userId="S::2523259@student.uwtsd.ac.uk::6e1e2a13-41e0-4ab6-9ef2-93d98fb4832b" providerId="AD" clId="Web-{8C625B84-C88E-15CB-861C-5DF8D0E72B76}" dt="2026-02-14T12:11:07.682" v="56"/>
          <ac:spMkLst>
            <pc:docMk/>
            <pc:sldMk cId="1667926907" sldId="263"/>
            <ac:spMk id="146" creationId="{9F4444CE-BC8D-4D61-B303-4C05614E62AB}"/>
          </ac:spMkLst>
        </pc:spChg>
        <pc:spChg chg="add del">
          <ac:chgData name="Sidra Bibi (2523259)" userId="S::2523259@student.uwtsd.ac.uk::6e1e2a13-41e0-4ab6-9ef2-93d98fb4832b" providerId="AD" clId="Web-{8C625B84-C88E-15CB-861C-5DF8D0E72B76}" dt="2026-02-14T12:11:07.682" v="56"/>
          <ac:spMkLst>
            <pc:docMk/>
            <pc:sldMk cId="1667926907" sldId="263"/>
            <ac:spMk id="147" creationId="{62423CA5-E2E1-4789-B759-9906C1C94063}"/>
          </ac:spMkLst>
        </pc:spChg>
        <pc:spChg chg="add del">
          <ac:chgData name="Sidra Bibi (2523259)" userId="S::2523259@student.uwtsd.ac.uk::6e1e2a13-41e0-4ab6-9ef2-93d98fb4832b" providerId="AD" clId="Web-{8C625B84-C88E-15CB-861C-5DF8D0E72B76}" dt="2026-02-14T12:11:07.682" v="56"/>
          <ac:spMkLst>
            <pc:docMk/>
            <pc:sldMk cId="1667926907" sldId="263"/>
            <ac:spMk id="149" creationId="{73772B81-181F-48B7-8826-4D9686D15DF5}"/>
          </ac:spMkLst>
        </pc:spChg>
        <pc:spChg chg="add del">
          <ac:chgData name="Sidra Bibi (2523259)" userId="S::2523259@student.uwtsd.ac.uk::6e1e2a13-41e0-4ab6-9ef2-93d98fb4832b" providerId="AD" clId="Web-{8C625B84-C88E-15CB-861C-5DF8D0E72B76}" dt="2026-02-14T12:11:07.682" v="56"/>
          <ac:spMkLst>
            <pc:docMk/>
            <pc:sldMk cId="1667926907" sldId="263"/>
            <ac:spMk id="151" creationId="{B2205F6E-03C6-4E92-877C-E2482F6599AA}"/>
          </ac:spMkLst>
        </pc:spChg>
        <pc:spChg chg="add">
          <ac:chgData name="Sidra Bibi (2523259)" userId="S::2523259@student.uwtsd.ac.uk::6e1e2a13-41e0-4ab6-9ef2-93d98fb4832b" providerId="AD" clId="Web-{8C625B84-C88E-15CB-861C-5DF8D0E72B76}" dt="2026-02-14T12:11:07.714" v="57"/>
          <ac:spMkLst>
            <pc:docMk/>
            <pc:sldMk cId="1667926907" sldId="263"/>
            <ac:spMk id="153" creationId="{7E018740-5C2B-4A41-AC1A-7E68D1EC1954}"/>
          </ac:spMkLst>
        </pc:spChg>
        <pc:spChg chg="add">
          <ac:chgData name="Sidra Bibi (2523259)" userId="S::2523259@student.uwtsd.ac.uk::6e1e2a13-41e0-4ab6-9ef2-93d98fb4832b" providerId="AD" clId="Web-{8C625B84-C88E-15CB-861C-5DF8D0E72B76}" dt="2026-02-14T12:11:07.714" v="57"/>
          <ac:spMkLst>
            <pc:docMk/>
            <pc:sldMk cId="1667926907" sldId="263"/>
            <ac:spMk id="155" creationId="{166F75A4-C475-4941-8EE2-B80A06A2C1BB}"/>
          </ac:spMkLst>
        </pc:spChg>
        <pc:spChg chg="add">
          <ac:chgData name="Sidra Bibi (2523259)" userId="S::2523259@student.uwtsd.ac.uk::6e1e2a13-41e0-4ab6-9ef2-93d98fb4832b" providerId="AD" clId="Web-{8C625B84-C88E-15CB-861C-5DF8D0E72B76}" dt="2026-02-14T12:11:07.714" v="57"/>
          <ac:spMkLst>
            <pc:docMk/>
            <pc:sldMk cId="1667926907" sldId="263"/>
            <ac:spMk id="156" creationId="{D6320AF9-619A-4175-865B-5663E1AEF4C5}"/>
          </ac:spMkLst>
        </pc:spChg>
        <pc:spChg chg="add">
          <ac:chgData name="Sidra Bibi (2523259)" userId="S::2523259@student.uwtsd.ac.uk::6e1e2a13-41e0-4ab6-9ef2-93d98fb4832b" providerId="AD" clId="Web-{8C625B84-C88E-15CB-861C-5DF8D0E72B76}" dt="2026-02-14T12:11:07.714" v="57"/>
          <ac:spMkLst>
            <pc:docMk/>
            <pc:sldMk cId="1667926907" sldId="263"/>
            <ac:spMk id="161" creationId="{1F9D6ACB-2FF4-49F9-978A-E0D5327FC635}"/>
          </ac:spMkLst>
        </pc:spChg>
        <pc:spChg chg="add">
          <ac:chgData name="Sidra Bibi (2523259)" userId="S::2523259@student.uwtsd.ac.uk::6e1e2a13-41e0-4ab6-9ef2-93d98fb4832b" providerId="AD" clId="Web-{8C625B84-C88E-15CB-861C-5DF8D0E72B76}" dt="2026-02-14T12:11:07.714" v="57"/>
          <ac:spMkLst>
            <pc:docMk/>
            <pc:sldMk cId="1667926907" sldId="263"/>
            <ac:spMk id="163" creationId="{A5EC319D-0FEA-4B95-A3EA-01E35672C95B}"/>
          </ac:spMkLst>
        </pc:spChg>
      </pc:sldChg>
    </pc:docChg>
  </pc:docChgLst>
  <pc:docChgLst>
    <pc:chgData name="Sidra Bibi (2523259)" userId="S::2523259@student.uwtsd.ac.uk::6e1e2a13-41e0-4ab6-9ef2-93d98fb4832b" providerId="AD" clId="Web-{DAFB4528-E8BF-E36E-7EA5-857E5026D452}"/>
    <pc:docChg chg="addSld delSld modSld">
      <pc:chgData name="Sidra Bibi (2523259)" userId="S::2523259@student.uwtsd.ac.uk::6e1e2a13-41e0-4ab6-9ef2-93d98fb4832b" providerId="AD" clId="Web-{DAFB4528-E8BF-E36E-7EA5-857E5026D452}" dt="2026-02-13T21:33:31.747" v="2050"/>
      <pc:docMkLst>
        <pc:docMk/>
      </pc:docMkLst>
      <pc:sldChg chg="modSp">
        <pc:chgData name="Sidra Bibi (2523259)" userId="S::2523259@student.uwtsd.ac.uk::6e1e2a13-41e0-4ab6-9ef2-93d98fb4832b" providerId="AD" clId="Web-{DAFB4528-E8BF-E36E-7EA5-857E5026D452}" dt="2026-02-13T18:22:42.112" v="14" actId="20577"/>
        <pc:sldMkLst>
          <pc:docMk/>
          <pc:sldMk cId="109857222" sldId="256"/>
        </pc:sldMkLst>
        <pc:spChg chg="mod">
          <ac:chgData name="Sidra Bibi (2523259)" userId="S::2523259@student.uwtsd.ac.uk::6e1e2a13-41e0-4ab6-9ef2-93d98fb4832b" providerId="AD" clId="Web-{DAFB4528-E8BF-E36E-7EA5-857E5026D452}" dt="2026-02-13T18:22:42.112" v="14" actId="20577"/>
          <ac:spMkLst>
            <pc:docMk/>
            <pc:sldMk cId="109857222" sldId="256"/>
            <ac:spMk id="2" creationId="{00000000-0000-0000-0000-000000000000}"/>
          </ac:spMkLst>
        </pc:spChg>
      </pc:sldChg>
      <pc:sldChg chg="addSp delSp modSp mod setBg">
        <pc:chgData name="Sidra Bibi (2523259)" userId="S::2523259@student.uwtsd.ac.uk::6e1e2a13-41e0-4ab6-9ef2-93d98fb4832b" providerId="AD" clId="Web-{DAFB4528-E8BF-E36E-7EA5-857E5026D452}" dt="2026-02-13T20:17:55.679" v="569"/>
        <pc:sldMkLst>
          <pc:docMk/>
          <pc:sldMk cId="798442156" sldId="258"/>
        </pc:sldMkLst>
        <pc:spChg chg="mod">
          <ac:chgData name="Sidra Bibi (2523259)" userId="S::2523259@student.uwtsd.ac.uk::6e1e2a13-41e0-4ab6-9ef2-93d98fb4832b" providerId="AD" clId="Web-{DAFB4528-E8BF-E36E-7EA5-857E5026D452}" dt="2026-02-13T20:17:55.679" v="569"/>
          <ac:spMkLst>
            <pc:docMk/>
            <pc:sldMk cId="798442156" sldId="258"/>
            <ac:spMk id="2" creationId="{7EE7C977-B688-D42B-4E79-2EF419E2758F}"/>
          </ac:spMkLst>
        </pc:spChg>
        <pc:graphicFrameChg chg="add">
          <ac:chgData name="Sidra Bibi (2523259)" userId="S::2523259@student.uwtsd.ac.uk::6e1e2a13-41e0-4ab6-9ef2-93d98fb4832b" providerId="AD" clId="Web-{DAFB4528-E8BF-E36E-7EA5-857E5026D452}" dt="2026-02-13T20:17:55.679" v="569"/>
          <ac:graphicFrameMkLst>
            <pc:docMk/>
            <pc:sldMk cId="798442156" sldId="258"/>
            <ac:graphicFrameMk id="66" creationId="{34B64F9D-CE96-51F4-331D-5382D16B4691}"/>
          </ac:graphicFrameMkLst>
        </pc:graphicFrameChg>
      </pc:sldChg>
    </pc:docChg>
  </pc:docChgLst>
  <pc:docChgLst>
    <pc:chgData name="Sidra Bibi (2523259)" userId="S::2523259@student.uwtsd.ac.uk::6e1e2a13-41e0-4ab6-9ef2-93d98fb4832b" providerId="AD" clId="Web-{A21F18B5-56EB-4711-1392-53F96CF4E346}"/>
    <pc:docChg chg="mod addSld delSld modSld sldOrd addMainMaster delMainMaster">
      <pc:chgData name="Sidra Bibi (2523259)" userId="S::2523259@student.uwtsd.ac.uk::6e1e2a13-41e0-4ab6-9ef2-93d98fb4832b" providerId="AD" clId="Web-{A21F18B5-56EB-4711-1392-53F96CF4E346}" dt="2026-02-07T12:37:59.650" v="648" actId="20577"/>
      <pc:docMkLst>
        <pc:docMk/>
      </pc:docMkLst>
      <pc:sldChg chg="delSp modSp mod ord modClrScheme chgLayout">
        <pc:chgData name="Sidra Bibi (2523259)" userId="S::2523259@student.uwtsd.ac.uk::6e1e2a13-41e0-4ab6-9ef2-93d98fb4832b" providerId="AD" clId="Web-{A21F18B5-56EB-4711-1392-53F96CF4E346}" dt="2026-02-07T12:16:13.646" v="369"/>
        <pc:sldMkLst>
          <pc:docMk/>
          <pc:sldMk cId="109857222" sldId="256"/>
        </pc:sldMkLst>
        <pc:spChg chg="mod ord">
          <ac:chgData name="Sidra Bibi (2523259)" userId="S::2523259@student.uwtsd.ac.uk::6e1e2a13-41e0-4ab6-9ef2-93d98fb4832b" providerId="AD" clId="Web-{A21F18B5-56EB-4711-1392-53F96CF4E346}" dt="2026-02-07T12:16:13.646" v="369"/>
          <ac:spMkLst>
            <pc:docMk/>
            <pc:sldMk cId="109857222" sldId="256"/>
            <ac:spMk id="2" creationId="{00000000-0000-0000-0000-000000000000}"/>
          </ac:spMkLst>
        </pc:spChg>
      </pc:sldChg>
      <pc:sldChg chg="addSp modSp new mod modClrScheme addAnim delAnim modAnim chgLayout">
        <pc:chgData name="Sidra Bibi (2523259)" userId="S::2523259@student.uwtsd.ac.uk::6e1e2a13-41e0-4ab6-9ef2-93d98fb4832b" providerId="AD" clId="Web-{A21F18B5-56EB-4711-1392-53F96CF4E346}" dt="2026-02-07T12:34:54.156" v="642"/>
        <pc:sldMkLst>
          <pc:docMk/>
          <pc:sldMk cId="798442156" sldId="258"/>
        </pc:sldMkLst>
        <pc:spChg chg="add mod ord">
          <ac:chgData name="Sidra Bibi (2523259)" userId="S::2523259@student.uwtsd.ac.uk::6e1e2a13-41e0-4ab6-9ef2-93d98fb4832b" providerId="AD" clId="Web-{A21F18B5-56EB-4711-1392-53F96CF4E346}" dt="2026-02-07T12:16:13.646" v="369"/>
          <ac:spMkLst>
            <pc:docMk/>
            <pc:sldMk cId="798442156" sldId="258"/>
            <ac:spMk id="2" creationId="{7EE7C977-B688-D42B-4E79-2EF419E2758F}"/>
          </ac:spMkLst>
        </pc:spChg>
      </pc:sldChg>
      <pc:sldMasterChg chg="add addSldLayout modSldLayout">
        <pc:chgData name="Sidra Bibi (2523259)" userId="S::2523259@student.uwtsd.ac.uk::6e1e2a13-41e0-4ab6-9ef2-93d98fb4832b" providerId="AD" clId="Web-{A21F18B5-56EB-4711-1392-53F96CF4E346}" dt="2026-02-07T12:16:13.646" v="369"/>
        <pc:sldMasterMkLst>
          <pc:docMk/>
          <pc:sldMasterMk cId="400524072" sldId="2147483955"/>
        </pc:sldMasterMkLst>
        <pc:sldLayoutChg chg="add mod replId">
          <pc:chgData name="Sidra Bibi (2523259)" userId="S::2523259@student.uwtsd.ac.uk::6e1e2a13-41e0-4ab6-9ef2-93d98fb4832b" providerId="AD" clId="Web-{A21F18B5-56EB-4711-1392-53F96CF4E346}" dt="2026-02-07T12:16:13.646" v="369"/>
          <pc:sldLayoutMkLst>
            <pc:docMk/>
            <pc:sldMasterMk cId="400524072" sldId="2147483955"/>
            <pc:sldLayoutMk cId="4155051797" sldId="2147483956"/>
          </pc:sldLayoutMkLst>
        </pc:sldLayoutChg>
        <pc:sldLayoutChg chg="add mod replId">
          <pc:chgData name="Sidra Bibi (2523259)" userId="S::2523259@student.uwtsd.ac.uk::6e1e2a13-41e0-4ab6-9ef2-93d98fb4832b" providerId="AD" clId="Web-{A21F18B5-56EB-4711-1392-53F96CF4E346}" dt="2026-02-07T12:16:13.646" v="369"/>
          <pc:sldLayoutMkLst>
            <pc:docMk/>
            <pc:sldMasterMk cId="400524072" sldId="2147483955"/>
            <pc:sldLayoutMk cId="2362358299" sldId="2147483957"/>
          </pc:sldLayoutMkLst>
        </pc:sldLayoutChg>
        <pc:sldLayoutChg chg="add mod replId">
          <pc:chgData name="Sidra Bibi (2523259)" userId="S::2523259@student.uwtsd.ac.uk::6e1e2a13-41e0-4ab6-9ef2-93d98fb4832b" providerId="AD" clId="Web-{A21F18B5-56EB-4711-1392-53F96CF4E346}" dt="2026-02-07T12:16:13.646" v="369"/>
          <pc:sldLayoutMkLst>
            <pc:docMk/>
            <pc:sldMasterMk cId="400524072" sldId="2147483955"/>
            <pc:sldLayoutMk cId="1685543388" sldId="2147483958"/>
          </pc:sldLayoutMkLst>
        </pc:sldLayoutChg>
        <pc:sldLayoutChg chg="add mod replId">
          <pc:chgData name="Sidra Bibi (2523259)" userId="S::2523259@student.uwtsd.ac.uk::6e1e2a13-41e0-4ab6-9ef2-93d98fb4832b" providerId="AD" clId="Web-{A21F18B5-56EB-4711-1392-53F96CF4E346}" dt="2026-02-07T12:16:13.646" v="369"/>
          <pc:sldLayoutMkLst>
            <pc:docMk/>
            <pc:sldMasterMk cId="400524072" sldId="2147483955"/>
            <pc:sldLayoutMk cId="2860091257" sldId="2147483959"/>
          </pc:sldLayoutMkLst>
        </pc:sldLayoutChg>
        <pc:sldLayoutChg chg="add mod replId">
          <pc:chgData name="Sidra Bibi (2523259)" userId="S::2523259@student.uwtsd.ac.uk::6e1e2a13-41e0-4ab6-9ef2-93d98fb4832b" providerId="AD" clId="Web-{A21F18B5-56EB-4711-1392-53F96CF4E346}" dt="2026-02-07T12:16:13.646" v="369"/>
          <pc:sldLayoutMkLst>
            <pc:docMk/>
            <pc:sldMasterMk cId="400524072" sldId="2147483955"/>
            <pc:sldLayoutMk cId="669506397" sldId="2147483960"/>
          </pc:sldLayoutMkLst>
        </pc:sldLayoutChg>
        <pc:sldLayoutChg chg="add mod replId">
          <pc:chgData name="Sidra Bibi (2523259)" userId="S::2523259@student.uwtsd.ac.uk::6e1e2a13-41e0-4ab6-9ef2-93d98fb4832b" providerId="AD" clId="Web-{A21F18B5-56EB-4711-1392-53F96CF4E346}" dt="2026-02-07T12:16:13.646" v="369"/>
          <pc:sldLayoutMkLst>
            <pc:docMk/>
            <pc:sldMasterMk cId="400524072" sldId="2147483955"/>
            <pc:sldLayoutMk cId="748510569" sldId="2147483961"/>
          </pc:sldLayoutMkLst>
        </pc:sldLayoutChg>
        <pc:sldLayoutChg chg="add mod replId">
          <pc:chgData name="Sidra Bibi (2523259)" userId="S::2523259@student.uwtsd.ac.uk::6e1e2a13-41e0-4ab6-9ef2-93d98fb4832b" providerId="AD" clId="Web-{A21F18B5-56EB-4711-1392-53F96CF4E346}" dt="2026-02-07T12:16:13.646" v="369"/>
          <pc:sldLayoutMkLst>
            <pc:docMk/>
            <pc:sldMasterMk cId="400524072" sldId="2147483955"/>
            <pc:sldLayoutMk cId="3750711393" sldId="2147483962"/>
          </pc:sldLayoutMkLst>
        </pc:sldLayoutChg>
        <pc:sldLayoutChg chg="add mod replId">
          <pc:chgData name="Sidra Bibi (2523259)" userId="S::2523259@student.uwtsd.ac.uk::6e1e2a13-41e0-4ab6-9ef2-93d98fb4832b" providerId="AD" clId="Web-{A21F18B5-56EB-4711-1392-53F96CF4E346}" dt="2026-02-07T12:16:13.646" v="369"/>
          <pc:sldLayoutMkLst>
            <pc:docMk/>
            <pc:sldMasterMk cId="400524072" sldId="2147483955"/>
            <pc:sldLayoutMk cId="1970230020" sldId="2147483963"/>
          </pc:sldLayoutMkLst>
        </pc:sldLayoutChg>
        <pc:sldLayoutChg chg="add mod replId">
          <pc:chgData name="Sidra Bibi (2523259)" userId="S::2523259@student.uwtsd.ac.uk::6e1e2a13-41e0-4ab6-9ef2-93d98fb4832b" providerId="AD" clId="Web-{A21F18B5-56EB-4711-1392-53F96CF4E346}" dt="2026-02-07T12:16:13.646" v="369"/>
          <pc:sldLayoutMkLst>
            <pc:docMk/>
            <pc:sldMasterMk cId="400524072" sldId="2147483955"/>
            <pc:sldLayoutMk cId="675047168" sldId="2147483964"/>
          </pc:sldLayoutMkLst>
        </pc:sldLayoutChg>
        <pc:sldLayoutChg chg="add mod replId">
          <pc:chgData name="Sidra Bibi (2523259)" userId="S::2523259@student.uwtsd.ac.uk::6e1e2a13-41e0-4ab6-9ef2-93d98fb4832b" providerId="AD" clId="Web-{A21F18B5-56EB-4711-1392-53F96CF4E346}" dt="2026-02-07T12:16:13.646" v="369"/>
          <pc:sldLayoutMkLst>
            <pc:docMk/>
            <pc:sldMasterMk cId="400524072" sldId="2147483955"/>
            <pc:sldLayoutMk cId="2702462001" sldId="2147483965"/>
          </pc:sldLayoutMkLst>
        </pc:sldLayoutChg>
        <pc:sldLayoutChg chg="add mod replId">
          <pc:chgData name="Sidra Bibi (2523259)" userId="S::2523259@student.uwtsd.ac.uk::6e1e2a13-41e0-4ab6-9ef2-93d98fb4832b" providerId="AD" clId="Web-{A21F18B5-56EB-4711-1392-53F96CF4E346}" dt="2026-02-07T12:16:13.646" v="369"/>
          <pc:sldLayoutMkLst>
            <pc:docMk/>
            <pc:sldMasterMk cId="400524072" sldId="2147483955"/>
            <pc:sldLayoutMk cId="2088698170" sldId="2147483966"/>
          </pc:sldLayoutMkLst>
        </pc:sldLayoutChg>
        <pc:sldLayoutChg chg="add mod replId">
          <pc:chgData name="Sidra Bibi (2523259)" userId="S::2523259@student.uwtsd.ac.uk::6e1e2a13-41e0-4ab6-9ef2-93d98fb4832b" providerId="AD" clId="Web-{A21F18B5-56EB-4711-1392-53F96CF4E346}" dt="2026-02-07T12:16:13.646" v="369"/>
          <pc:sldLayoutMkLst>
            <pc:docMk/>
            <pc:sldMasterMk cId="400524072" sldId="2147483955"/>
            <pc:sldLayoutMk cId="3395764719" sldId="2147483967"/>
          </pc:sldLayoutMkLst>
        </pc:sldLayoutChg>
        <pc:sldLayoutChg chg="add mod replId">
          <pc:chgData name="Sidra Bibi (2523259)" userId="S::2523259@student.uwtsd.ac.uk::6e1e2a13-41e0-4ab6-9ef2-93d98fb4832b" providerId="AD" clId="Web-{A21F18B5-56EB-4711-1392-53F96CF4E346}" dt="2026-02-07T12:16:13.646" v="369"/>
          <pc:sldLayoutMkLst>
            <pc:docMk/>
            <pc:sldMasterMk cId="400524072" sldId="2147483955"/>
            <pc:sldLayoutMk cId="97210770" sldId="2147483968"/>
          </pc:sldLayoutMkLst>
        </pc:sldLayoutChg>
        <pc:sldLayoutChg chg="add mod replId">
          <pc:chgData name="Sidra Bibi (2523259)" userId="S::2523259@student.uwtsd.ac.uk::6e1e2a13-41e0-4ab6-9ef2-93d98fb4832b" providerId="AD" clId="Web-{A21F18B5-56EB-4711-1392-53F96CF4E346}" dt="2026-02-07T12:16:13.646" v="369"/>
          <pc:sldLayoutMkLst>
            <pc:docMk/>
            <pc:sldMasterMk cId="400524072" sldId="2147483955"/>
            <pc:sldLayoutMk cId="3308831505" sldId="2147483969"/>
          </pc:sldLayoutMkLst>
        </pc:sldLayoutChg>
        <pc:sldLayoutChg chg="add mod replId">
          <pc:chgData name="Sidra Bibi (2523259)" userId="S::2523259@student.uwtsd.ac.uk::6e1e2a13-41e0-4ab6-9ef2-93d98fb4832b" providerId="AD" clId="Web-{A21F18B5-56EB-4711-1392-53F96CF4E346}" dt="2026-02-07T12:16:13.646" v="369"/>
          <pc:sldLayoutMkLst>
            <pc:docMk/>
            <pc:sldMasterMk cId="400524072" sldId="2147483955"/>
            <pc:sldLayoutMk cId="3996997374" sldId="2147483970"/>
          </pc:sldLayoutMkLst>
        </pc:sldLayoutChg>
        <pc:sldLayoutChg chg="add mod replId">
          <pc:chgData name="Sidra Bibi (2523259)" userId="S::2523259@student.uwtsd.ac.uk::6e1e2a13-41e0-4ab6-9ef2-93d98fb4832b" providerId="AD" clId="Web-{A21F18B5-56EB-4711-1392-53F96CF4E346}" dt="2026-02-07T12:16:13.646" v="369"/>
          <pc:sldLayoutMkLst>
            <pc:docMk/>
            <pc:sldMasterMk cId="400524072" sldId="2147483955"/>
            <pc:sldLayoutMk cId="219626434" sldId="2147483971"/>
          </pc:sldLayoutMkLst>
        </pc:sldLayoutChg>
      </pc:sldMasterChg>
    </pc:docChg>
  </pc:docChgLst>
  <pc:docChgLst>
    <pc:chgData name="Sidra Bibi (2523259)" userId="S::2523259@student.uwtsd.ac.uk::6e1e2a13-41e0-4ab6-9ef2-93d98fb4832b" providerId="AD" clId="Web-{7A821747-F276-4FFC-BD8E-3F4A42759786}"/>
    <pc:docChg chg="addSld modSld sldOrd">
      <pc:chgData name="Sidra Bibi (2523259)" userId="S::2523259@student.uwtsd.ac.uk::6e1e2a13-41e0-4ab6-9ef2-93d98fb4832b" providerId="AD" clId="Web-{7A821747-F276-4FFC-BD8E-3F4A42759786}" dt="2026-02-15T00:34:57.192" v="105" actId="20577"/>
      <pc:docMkLst>
        <pc:docMk/>
      </pc:docMkLst>
      <pc:sldChg chg="modSp">
        <pc:chgData name="Sidra Bibi (2523259)" userId="S::2523259@student.uwtsd.ac.uk::6e1e2a13-41e0-4ab6-9ef2-93d98fb4832b" providerId="AD" clId="Web-{7A821747-F276-4FFC-BD8E-3F4A42759786}" dt="2026-02-15T00:17:58.479" v="6" actId="20577"/>
        <pc:sldMkLst>
          <pc:docMk/>
          <pc:sldMk cId="109857222" sldId="256"/>
        </pc:sldMkLst>
        <pc:spChg chg="mod">
          <ac:chgData name="Sidra Bibi (2523259)" userId="S::2523259@student.uwtsd.ac.uk::6e1e2a13-41e0-4ab6-9ef2-93d98fb4832b" providerId="AD" clId="Web-{7A821747-F276-4FFC-BD8E-3F4A42759786}" dt="2026-02-15T00:17:58.479" v="6" actId="20577"/>
          <ac:spMkLst>
            <pc:docMk/>
            <pc:sldMk cId="109857222" sldId="256"/>
            <ac:spMk id="2" creationId="{00000000-0000-0000-0000-000000000000}"/>
          </ac:spMkLst>
        </pc:spChg>
      </pc:sldChg>
      <pc:sldChg chg="addSp delSp modSp ord">
        <pc:chgData name="Sidra Bibi (2523259)" userId="S::2523259@student.uwtsd.ac.uk::6e1e2a13-41e0-4ab6-9ef2-93d98fb4832b" providerId="AD" clId="Web-{7A821747-F276-4FFC-BD8E-3F4A42759786}" dt="2026-02-15T00:29:44.352" v="79"/>
        <pc:sldMkLst>
          <pc:docMk/>
          <pc:sldMk cId="798442156" sldId="258"/>
        </pc:sldMkLst>
        <pc:spChg chg="mod">
          <ac:chgData name="Sidra Bibi (2523259)" userId="S::2523259@student.uwtsd.ac.uk::6e1e2a13-41e0-4ab6-9ef2-93d98fb4832b" providerId="AD" clId="Web-{7A821747-F276-4FFC-BD8E-3F4A42759786}" dt="2026-02-15T00:28:46.506" v="58"/>
          <ac:spMkLst>
            <pc:docMk/>
            <pc:sldMk cId="798442156" sldId="258"/>
            <ac:spMk id="2" creationId="{7EE7C977-B688-D42B-4E79-2EF419E2758F}"/>
          </ac:spMkLst>
        </pc:spChg>
        <pc:spChg chg="del">
          <ac:chgData name="Sidra Bibi (2523259)" userId="S::2523259@student.uwtsd.ac.uk::6e1e2a13-41e0-4ab6-9ef2-93d98fb4832b" providerId="AD" clId="Web-{7A821747-F276-4FFC-BD8E-3F4A42759786}" dt="2026-02-15T00:25:07.206" v="56"/>
          <ac:spMkLst>
            <pc:docMk/>
            <pc:sldMk cId="798442156" sldId="258"/>
            <ac:spMk id="59" creationId="{1DA27254-207B-4B52-973B-03A6D7C253A8}"/>
          </ac:spMkLst>
        </pc:spChg>
        <pc:spChg chg="del">
          <ac:chgData name="Sidra Bibi (2523259)" userId="S::2523259@student.uwtsd.ac.uk::6e1e2a13-41e0-4ab6-9ef2-93d98fb4832b" providerId="AD" clId="Web-{7A821747-F276-4FFC-BD8E-3F4A42759786}" dt="2026-02-15T00:25:07.206" v="56"/>
          <ac:spMkLst>
            <pc:docMk/>
            <pc:sldMk cId="798442156" sldId="258"/>
            <ac:spMk id="65" creationId="{D6188152-70CA-4742-AA0D-863A7FDB4793}"/>
          </ac:spMkLst>
        </pc:spChg>
        <pc:spChg chg="add del">
          <ac:chgData name="Sidra Bibi (2523259)" userId="S::2523259@student.uwtsd.ac.uk::6e1e2a13-41e0-4ab6-9ef2-93d98fb4832b" providerId="AD" clId="Web-{7A821747-F276-4FFC-BD8E-3F4A42759786}" dt="2026-02-15T00:28:46.506" v="58"/>
          <ac:spMkLst>
            <pc:docMk/>
            <pc:sldMk cId="798442156" sldId="258"/>
            <ac:spMk id="71" creationId="{14D16F1A-5D78-4402-81FF-31A98AFD6BBD}"/>
          </ac:spMkLst>
        </pc:spChg>
        <pc:spChg chg="add del">
          <ac:chgData name="Sidra Bibi (2523259)" userId="S::2523259@student.uwtsd.ac.uk::6e1e2a13-41e0-4ab6-9ef2-93d98fb4832b" providerId="AD" clId="Web-{7A821747-F276-4FFC-BD8E-3F4A42759786}" dt="2026-02-15T00:28:46.506" v="58"/>
          <ac:spMkLst>
            <pc:docMk/>
            <pc:sldMk cId="798442156" sldId="258"/>
            <ac:spMk id="73" creationId="{1B2FB7F0-6A45-43E8-88A7-48E46E6D48CA}"/>
          </ac:spMkLst>
        </pc:spChg>
        <pc:spChg chg="add del">
          <ac:chgData name="Sidra Bibi (2523259)" userId="S::2523259@student.uwtsd.ac.uk::6e1e2a13-41e0-4ab6-9ef2-93d98fb4832b" providerId="AD" clId="Web-{7A821747-F276-4FFC-BD8E-3F4A42759786}" dt="2026-02-15T00:28:46.506" v="58"/>
          <ac:spMkLst>
            <pc:docMk/>
            <pc:sldMk cId="798442156" sldId="258"/>
            <ac:spMk id="75" creationId="{6BA9C607-662B-4FBB-A3F3-CF593AD736CD}"/>
          </ac:spMkLst>
        </pc:spChg>
        <pc:spChg chg="add del">
          <ac:chgData name="Sidra Bibi (2523259)" userId="S::2523259@student.uwtsd.ac.uk::6e1e2a13-41e0-4ab6-9ef2-93d98fb4832b" providerId="AD" clId="Web-{7A821747-F276-4FFC-BD8E-3F4A42759786}" dt="2026-02-15T00:29:44.352" v="79"/>
          <ac:spMkLst>
            <pc:docMk/>
            <pc:sldMk cId="798442156" sldId="258"/>
            <ac:spMk id="80" creationId="{1DA27254-207B-4B52-973B-03A6D7C253A8}"/>
          </ac:spMkLst>
        </pc:spChg>
        <pc:spChg chg="add del">
          <ac:chgData name="Sidra Bibi (2523259)" userId="S::2523259@student.uwtsd.ac.uk::6e1e2a13-41e0-4ab6-9ef2-93d98fb4832b" providerId="AD" clId="Web-{7A821747-F276-4FFC-BD8E-3F4A42759786}" dt="2026-02-15T00:29:44.352" v="79"/>
          <ac:spMkLst>
            <pc:docMk/>
            <pc:sldMk cId="798442156" sldId="258"/>
            <ac:spMk id="93" creationId="{D6188152-70CA-4742-AA0D-863A7FDB4793}"/>
          </ac:spMkLst>
        </pc:spChg>
        <pc:spChg chg="add">
          <ac:chgData name="Sidra Bibi (2523259)" userId="S::2523259@student.uwtsd.ac.uk::6e1e2a13-41e0-4ab6-9ef2-93d98fb4832b" providerId="AD" clId="Web-{7A821747-F276-4FFC-BD8E-3F4A42759786}" dt="2026-02-15T00:29:44.352" v="79"/>
          <ac:spMkLst>
            <pc:docMk/>
            <pc:sldMk cId="798442156" sldId="258"/>
            <ac:spMk id="98" creationId="{1DA27254-207B-4B52-973B-03A6D7C253A8}"/>
          </ac:spMkLst>
        </pc:spChg>
        <pc:spChg chg="add">
          <ac:chgData name="Sidra Bibi (2523259)" userId="S::2523259@student.uwtsd.ac.uk::6e1e2a13-41e0-4ab6-9ef2-93d98fb4832b" providerId="AD" clId="Web-{7A821747-F276-4FFC-BD8E-3F4A42759786}" dt="2026-02-15T00:29:44.352" v="79"/>
          <ac:spMkLst>
            <pc:docMk/>
            <pc:sldMk cId="798442156" sldId="258"/>
            <ac:spMk id="111" creationId="{D6188152-70CA-4742-AA0D-863A7FDB4793}"/>
          </ac:spMkLst>
        </pc:spChg>
        <pc:grpChg chg="del">
          <ac:chgData name="Sidra Bibi (2523259)" userId="S::2523259@student.uwtsd.ac.uk::6e1e2a13-41e0-4ab6-9ef2-93d98fb4832b" providerId="AD" clId="Web-{7A821747-F276-4FFC-BD8E-3F4A42759786}" dt="2026-02-15T00:25:07.206" v="56"/>
          <ac:grpSpMkLst>
            <pc:docMk/>
            <pc:sldMk cId="798442156" sldId="258"/>
            <ac:grpSpMk id="60" creationId="{AE3358E8-FEB4-4E5C-903A-92C75E6BDD18}"/>
          </ac:grpSpMkLst>
        </pc:grpChg>
        <pc:grpChg chg="add del">
          <ac:chgData name="Sidra Bibi (2523259)" userId="S::2523259@student.uwtsd.ac.uk::6e1e2a13-41e0-4ab6-9ef2-93d98fb4832b" providerId="AD" clId="Web-{7A821747-F276-4FFC-BD8E-3F4A42759786}" dt="2026-02-15T00:29:44.352" v="79"/>
          <ac:grpSpMkLst>
            <pc:docMk/>
            <pc:sldMk cId="798442156" sldId="258"/>
            <ac:grpSpMk id="82" creationId="{AE3358E8-FEB4-4E5C-903A-92C75E6BDD18}"/>
          </ac:grpSpMkLst>
        </pc:grpChg>
        <pc:grpChg chg="add">
          <ac:chgData name="Sidra Bibi (2523259)" userId="S::2523259@student.uwtsd.ac.uk::6e1e2a13-41e0-4ab6-9ef2-93d98fb4832b" providerId="AD" clId="Web-{7A821747-F276-4FFC-BD8E-3F4A42759786}" dt="2026-02-15T00:29:44.352" v="79"/>
          <ac:grpSpMkLst>
            <pc:docMk/>
            <pc:sldMk cId="798442156" sldId="258"/>
            <ac:grpSpMk id="100" creationId="{AE3358E8-FEB4-4E5C-903A-92C75E6BDD18}"/>
          </ac:grpSpMkLst>
        </pc:grpChg>
        <pc:graphicFrameChg chg="mod modGraphic">
          <ac:chgData name="Sidra Bibi (2523259)" userId="S::2523259@student.uwtsd.ac.uk::6e1e2a13-41e0-4ab6-9ef2-93d98fb4832b" providerId="AD" clId="Web-{7A821747-F276-4FFC-BD8E-3F4A42759786}" dt="2026-02-15T00:29:44.352" v="79"/>
          <ac:graphicFrameMkLst>
            <pc:docMk/>
            <pc:sldMk cId="798442156" sldId="258"/>
            <ac:graphicFrameMk id="66" creationId="{34B64F9D-CE96-51F4-331D-5382D16B4691}"/>
          </ac:graphicFrameMkLst>
        </pc:graphicFrameChg>
      </pc:sldChg>
      <pc:sldChg chg="modSp new ord">
        <pc:chgData name="Sidra Bibi (2523259)" userId="S::2523259@student.uwtsd.ac.uk::6e1e2a13-41e0-4ab6-9ef2-93d98fb4832b" providerId="AD" clId="Web-{7A821747-F276-4FFC-BD8E-3F4A42759786}" dt="2026-02-15T00:23:19.785" v="55" actId="20577"/>
        <pc:sldMkLst>
          <pc:docMk/>
          <pc:sldMk cId="2497746856" sldId="264"/>
        </pc:sldMkLst>
        <pc:spChg chg="mod">
          <ac:chgData name="Sidra Bibi (2523259)" userId="S::2523259@student.uwtsd.ac.uk::6e1e2a13-41e0-4ab6-9ef2-93d98fb4832b" providerId="AD" clId="Web-{7A821747-F276-4FFC-BD8E-3F4A42759786}" dt="2026-02-15T00:18:35.091" v="13" actId="20577"/>
          <ac:spMkLst>
            <pc:docMk/>
            <pc:sldMk cId="2497746856" sldId="264"/>
            <ac:spMk id="2" creationId="{68F22A45-9FDA-44BC-75F8-887B4E858722}"/>
          </ac:spMkLst>
        </pc:spChg>
        <pc:spChg chg="mod">
          <ac:chgData name="Sidra Bibi (2523259)" userId="S::2523259@student.uwtsd.ac.uk::6e1e2a13-41e0-4ab6-9ef2-93d98fb4832b" providerId="AD" clId="Web-{7A821747-F276-4FFC-BD8E-3F4A42759786}" dt="2026-02-15T00:23:19.785" v="55" actId="20577"/>
          <ac:spMkLst>
            <pc:docMk/>
            <pc:sldMk cId="2497746856" sldId="264"/>
            <ac:spMk id="3" creationId="{27213F1E-32E8-6C68-A2D6-0967EA04781B}"/>
          </ac:spMkLst>
        </pc:spChg>
      </pc:sldChg>
      <pc:sldChg chg="modSp new">
        <pc:chgData name="Sidra Bibi (2523259)" userId="S::2523259@student.uwtsd.ac.uk::6e1e2a13-41e0-4ab6-9ef2-93d98fb4832b" providerId="AD" clId="Web-{7A821747-F276-4FFC-BD8E-3F4A42759786}" dt="2026-02-15T00:34:57.192" v="105" actId="20577"/>
        <pc:sldMkLst>
          <pc:docMk/>
          <pc:sldMk cId="1228715450" sldId="265"/>
        </pc:sldMkLst>
        <pc:spChg chg="mod">
          <ac:chgData name="Sidra Bibi (2523259)" userId="S::2523259@student.uwtsd.ac.uk::6e1e2a13-41e0-4ab6-9ef2-93d98fb4832b" providerId="AD" clId="Web-{7A821747-F276-4FFC-BD8E-3F4A42759786}" dt="2026-02-15T00:30:12.055" v="87" actId="20577"/>
          <ac:spMkLst>
            <pc:docMk/>
            <pc:sldMk cId="1228715450" sldId="265"/>
            <ac:spMk id="2" creationId="{8E1440A2-4AD7-9CBA-1937-C931EF69B760}"/>
          </ac:spMkLst>
        </pc:spChg>
        <pc:spChg chg="mod">
          <ac:chgData name="Sidra Bibi (2523259)" userId="S::2523259@student.uwtsd.ac.uk::6e1e2a13-41e0-4ab6-9ef2-93d98fb4832b" providerId="AD" clId="Web-{7A821747-F276-4FFC-BD8E-3F4A42759786}" dt="2026-02-15T00:34:57.192" v="105" actId="20577"/>
          <ac:spMkLst>
            <pc:docMk/>
            <pc:sldMk cId="1228715450" sldId="265"/>
            <ac:spMk id="3" creationId="{4A6A3E67-4292-4247-59E2-BE9ED6EB5201}"/>
          </ac:spMkLst>
        </pc:spChg>
      </pc:sldChg>
    </pc:docChg>
  </pc:docChgLst>
  <pc:docChgLst>
    <pc:chgData name="Sidra Bibi (2523259)" userId="S::2523259@student.uwtsd.ac.uk::6e1e2a13-41e0-4ab6-9ef2-93d98fb4832b" providerId="AD" clId="Web-{1905CBC5-6798-9ADC-CA4F-6E77B0E1CCE2}"/>
    <pc:docChg chg="modSld">
      <pc:chgData name="Sidra Bibi (2523259)" userId="S::2523259@student.uwtsd.ac.uk::6e1e2a13-41e0-4ab6-9ef2-93d98fb4832b" providerId="AD" clId="Web-{1905CBC5-6798-9ADC-CA4F-6E77B0E1CCE2}" dt="2026-02-14T11:15:41.203" v="354" actId="20577"/>
      <pc:docMkLst>
        <pc:docMk/>
      </pc:docMkLst>
      <pc:sldChg chg="addSp delSp modSp mod setBg">
        <pc:chgData name="Sidra Bibi (2523259)" userId="S::2523259@student.uwtsd.ac.uk::6e1e2a13-41e0-4ab6-9ef2-93d98fb4832b" providerId="AD" clId="Web-{1905CBC5-6798-9ADC-CA4F-6E77B0E1CCE2}" dt="2026-02-14T10:36:54.134" v="82"/>
        <pc:sldMkLst>
          <pc:docMk/>
          <pc:sldMk cId="109857222" sldId="256"/>
        </pc:sldMkLst>
        <pc:spChg chg="mod">
          <ac:chgData name="Sidra Bibi (2523259)" userId="S::2523259@student.uwtsd.ac.uk::6e1e2a13-41e0-4ab6-9ef2-93d98fb4832b" providerId="AD" clId="Web-{1905CBC5-6798-9ADC-CA4F-6E77B0E1CCE2}" dt="2026-02-14T10:36:54.134" v="82"/>
          <ac:spMkLst>
            <pc:docMk/>
            <pc:sldMk cId="109857222" sldId="256"/>
            <ac:spMk id="2" creationId="{00000000-0000-0000-0000-000000000000}"/>
          </ac:spMkLst>
        </pc:spChg>
        <pc:spChg chg="add del">
          <ac:chgData name="Sidra Bibi (2523259)" userId="S::2523259@student.uwtsd.ac.uk::6e1e2a13-41e0-4ab6-9ef2-93d98fb4832b" providerId="AD" clId="Web-{1905CBC5-6798-9ADC-CA4F-6E77B0E1CCE2}" dt="2026-02-14T10:36:51.603" v="79"/>
          <ac:spMkLst>
            <pc:docMk/>
            <pc:sldMk cId="109857222" sldId="256"/>
            <ac:spMk id="19" creationId="{27577DEC-D9A5-404D-9789-702F4319BEC8}"/>
          </ac:spMkLst>
        </pc:spChg>
        <pc:spChg chg="add del">
          <ac:chgData name="Sidra Bibi (2523259)" userId="S::2523259@student.uwtsd.ac.uk::6e1e2a13-41e0-4ab6-9ef2-93d98fb4832b" providerId="AD" clId="Web-{1905CBC5-6798-9ADC-CA4F-6E77B0E1CCE2}" dt="2026-02-14T10:36:54.118" v="81"/>
          <ac:spMkLst>
            <pc:docMk/>
            <pc:sldMk cId="109857222" sldId="256"/>
            <ac:spMk id="23" creationId="{549A2DAB-B431-487D-95AD-BB0FECB49E57}"/>
          </ac:spMkLst>
        </pc:spChg>
        <pc:spChg chg="add del">
          <ac:chgData name="Sidra Bibi (2523259)" userId="S::2523259@student.uwtsd.ac.uk::6e1e2a13-41e0-4ab6-9ef2-93d98fb4832b" providerId="AD" clId="Web-{1905CBC5-6798-9ADC-CA4F-6E77B0E1CCE2}" dt="2026-02-14T10:36:54.118" v="81"/>
          <ac:spMkLst>
            <pc:docMk/>
            <pc:sldMk cId="109857222" sldId="256"/>
            <ac:spMk id="29" creationId="{0819F787-32B4-46A8-BC57-C6571BCEE243}"/>
          </ac:spMkLst>
        </pc:spChg>
        <pc:spChg chg="add del">
          <ac:chgData name="Sidra Bibi (2523259)" userId="S::2523259@student.uwtsd.ac.uk::6e1e2a13-41e0-4ab6-9ef2-93d98fb4832b" providerId="AD" clId="Web-{1905CBC5-6798-9ADC-CA4F-6E77B0E1CCE2}" dt="2026-02-14T10:36:54.118" v="81"/>
          <ac:spMkLst>
            <pc:docMk/>
            <pc:sldMk cId="109857222" sldId="256"/>
            <ac:spMk id="33" creationId="{2783C067-F8BF-4755-B516-8A0CD74CF60C}"/>
          </ac:spMkLst>
        </pc:spChg>
        <pc:spChg chg="add del">
          <ac:chgData name="Sidra Bibi (2523259)" userId="S::2523259@student.uwtsd.ac.uk::6e1e2a13-41e0-4ab6-9ef2-93d98fb4832b" providerId="AD" clId="Web-{1905CBC5-6798-9ADC-CA4F-6E77B0E1CCE2}" dt="2026-02-14T10:36:54.118" v="81"/>
          <ac:spMkLst>
            <pc:docMk/>
            <pc:sldMk cId="109857222" sldId="256"/>
            <ac:spMk id="34" creationId="{2ED796EC-E7FF-46DB-B912-FB08BF12AA6E}"/>
          </ac:spMkLst>
        </pc:spChg>
        <pc:spChg chg="add">
          <ac:chgData name="Sidra Bibi (2523259)" userId="S::2523259@student.uwtsd.ac.uk::6e1e2a13-41e0-4ab6-9ef2-93d98fb4832b" providerId="AD" clId="Web-{1905CBC5-6798-9ADC-CA4F-6E77B0E1CCE2}" dt="2026-02-14T10:36:54.134" v="82"/>
          <ac:spMkLst>
            <pc:docMk/>
            <pc:sldMk cId="109857222" sldId="256"/>
            <ac:spMk id="37" creationId="{4F57DB1C-6494-4CC4-A5E8-931957565379}"/>
          </ac:spMkLst>
        </pc:spChg>
        <pc:spChg chg="add">
          <ac:chgData name="Sidra Bibi (2523259)" userId="S::2523259@student.uwtsd.ac.uk::6e1e2a13-41e0-4ab6-9ef2-93d98fb4832b" providerId="AD" clId="Web-{1905CBC5-6798-9ADC-CA4F-6E77B0E1CCE2}" dt="2026-02-14T10:36:54.134" v="82"/>
          <ac:spMkLst>
            <pc:docMk/>
            <pc:sldMk cId="109857222" sldId="256"/>
            <ac:spMk id="38" creationId="{FFFB778B-5206-4BB0-A468-327E71367654}"/>
          </ac:spMkLst>
        </pc:spChg>
        <pc:spChg chg="add">
          <ac:chgData name="Sidra Bibi (2523259)" userId="S::2523259@student.uwtsd.ac.uk::6e1e2a13-41e0-4ab6-9ef2-93d98fb4832b" providerId="AD" clId="Web-{1905CBC5-6798-9ADC-CA4F-6E77B0E1CCE2}" dt="2026-02-14T10:36:54.134" v="82"/>
          <ac:spMkLst>
            <pc:docMk/>
            <pc:sldMk cId="109857222" sldId="256"/>
            <ac:spMk id="39" creationId="{E6C0471D-BE03-4D81-BDB5-D510BC0D8A77}"/>
          </ac:spMkLst>
        </pc:spChg>
        <pc:spChg chg="add">
          <ac:chgData name="Sidra Bibi (2523259)" userId="S::2523259@student.uwtsd.ac.uk::6e1e2a13-41e0-4ab6-9ef2-93d98fb4832b" providerId="AD" clId="Web-{1905CBC5-6798-9ADC-CA4F-6E77B0E1CCE2}" dt="2026-02-14T10:36:54.134" v="82"/>
          <ac:spMkLst>
            <pc:docMk/>
            <pc:sldMk cId="109857222" sldId="256"/>
            <ac:spMk id="42" creationId="{A27691EB-14CF-4237-B5EB-C94B92677A05}"/>
          </ac:spMkLst>
        </pc:spChg>
        <pc:grpChg chg="add del">
          <ac:chgData name="Sidra Bibi (2523259)" userId="S::2523259@student.uwtsd.ac.uk::6e1e2a13-41e0-4ab6-9ef2-93d98fb4832b" providerId="AD" clId="Web-{1905CBC5-6798-9ADC-CA4F-6E77B0E1CCE2}" dt="2026-02-14T10:36:51.603" v="79"/>
          <ac:grpSpMkLst>
            <pc:docMk/>
            <pc:sldMk cId="109857222" sldId="256"/>
            <ac:grpSpMk id="7" creationId="{3F993C45-B237-4CD5-A232-CD2DFFF5AB1E}"/>
          </ac:grpSpMkLst>
        </pc:grpChg>
        <pc:grpChg chg="add del">
          <ac:chgData name="Sidra Bibi (2523259)" userId="S::2523259@student.uwtsd.ac.uk::6e1e2a13-41e0-4ab6-9ef2-93d98fb4832b" providerId="AD" clId="Web-{1905CBC5-6798-9ADC-CA4F-6E77B0E1CCE2}" dt="2026-02-14T10:36:51.603" v="79"/>
          <ac:grpSpMkLst>
            <pc:docMk/>
            <pc:sldMk cId="109857222" sldId="256"/>
            <ac:grpSpMk id="21" creationId="{CEEA9366-CEA8-4F23-B065-4337F0D836FE}"/>
          </ac:grpSpMkLst>
        </pc:grpChg>
        <pc:grpChg chg="add del">
          <ac:chgData name="Sidra Bibi (2523259)" userId="S::2523259@student.uwtsd.ac.uk::6e1e2a13-41e0-4ab6-9ef2-93d98fb4832b" providerId="AD" clId="Web-{1905CBC5-6798-9ADC-CA4F-6E77B0E1CCE2}" dt="2026-02-14T10:36:54.118" v="81"/>
          <ac:grpSpMkLst>
            <pc:docMk/>
            <pc:sldMk cId="109857222" sldId="256"/>
            <ac:grpSpMk id="32" creationId="{3F993C45-B237-4CD5-A232-CD2DFFF5AB1E}"/>
          </ac:grpSpMkLst>
        </pc:grpChg>
        <pc:grpChg chg="add">
          <ac:chgData name="Sidra Bibi (2523259)" userId="S::2523259@student.uwtsd.ac.uk::6e1e2a13-41e0-4ab6-9ef2-93d98fb4832b" providerId="AD" clId="Web-{1905CBC5-6798-9ADC-CA4F-6E77B0E1CCE2}" dt="2026-02-14T10:36:54.134" v="82"/>
          <ac:grpSpMkLst>
            <pc:docMk/>
            <pc:sldMk cId="109857222" sldId="256"/>
            <ac:grpSpMk id="36" creationId="{3F993C45-B237-4CD5-A232-CD2DFFF5AB1E}"/>
          </ac:grpSpMkLst>
        </pc:grpChg>
        <pc:cxnChg chg="add del">
          <ac:chgData name="Sidra Bibi (2523259)" userId="S::2523259@student.uwtsd.ac.uk::6e1e2a13-41e0-4ab6-9ef2-93d98fb4832b" providerId="AD" clId="Web-{1905CBC5-6798-9ADC-CA4F-6E77B0E1CCE2}" dt="2026-02-14T10:36:54.118" v="81"/>
          <ac:cxnSpMkLst>
            <pc:docMk/>
            <pc:sldMk cId="109857222" sldId="256"/>
            <ac:cxnSpMk id="25" creationId="{C5ECDEE1-7093-418F-9CF5-24EEB115C1C1}"/>
          </ac:cxnSpMkLst>
        </pc:cxnChg>
        <pc:cxnChg chg="add del">
          <ac:chgData name="Sidra Bibi (2523259)" userId="S::2523259@student.uwtsd.ac.uk::6e1e2a13-41e0-4ab6-9ef2-93d98fb4832b" providerId="AD" clId="Web-{1905CBC5-6798-9ADC-CA4F-6E77B0E1CCE2}" dt="2026-02-14T10:36:54.118" v="81"/>
          <ac:cxnSpMkLst>
            <pc:docMk/>
            <pc:sldMk cId="109857222" sldId="256"/>
            <ac:cxnSpMk id="27" creationId="{045062AF-EB11-4651-BC4A-4DA21768DE8E}"/>
          </ac:cxnSpMkLst>
        </pc:cxnChg>
        <pc:cxnChg chg="add">
          <ac:chgData name="Sidra Bibi (2523259)" userId="S::2523259@student.uwtsd.ac.uk::6e1e2a13-41e0-4ab6-9ef2-93d98fb4832b" providerId="AD" clId="Web-{1905CBC5-6798-9ADC-CA4F-6E77B0E1CCE2}" dt="2026-02-14T10:36:54.134" v="82"/>
          <ac:cxnSpMkLst>
            <pc:docMk/>
            <pc:sldMk cId="109857222" sldId="256"/>
            <ac:cxnSpMk id="40" creationId="{22721A85-1EA4-4D87-97AB-0BB4AB78F92D}"/>
          </ac:cxnSpMkLst>
        </pc:cxnChg>
        <pc:cxnChg chg="add">
          <ac:chgData name="Sidra Bibi (2523259)" userId="S::2523259@student.uwtsd.ac.uk::6e1e2a13-41e0-4ab6-9ef2-93d98fb4832b" providerId="AD" clId="Web-{1905CBC5-6798-9ADC-CA4F-6E77B0E1CCE2}" dt="2026-02-14T10:36:54.134" v="82"/>
          <ac:cxnSpMkLst>
            <pc:docMk/>
            <pc:sldMk cId="109857222" sldId="256"/>
            <ac:cxnSpMk id="41" creationId="{E5E836EB-03CD-4BA5-A751-21D2ACC28303}"/>
          </ac:cxnSpMkLst>
        </pc:cxnChg>
      </pc:sldChg>
      <pc:sldChg chg="addSp delSp modSp mod setBg">
        <pc:chgData name="Sidra Bibi (2523259)" userId="S::2523259@student.uwtsd.ac.uk::6e1e2a13-41e0-4ab6-9ef2-93d98fb4832b" providerId="AD" clId="Web-{1905CBC5-6798-9ADC-CA4F-6E77B0E1CCE2}" dt="2026-02-14T09:51:15.992" v="4"/>
        <pc:sldMkLst>
          <pc:docMk/>
          <pc:sldMk cId="524062644" sldId="257"/>
        </pc:sldMkLst>
        <pc:spChg chg="mod">
          <ac:chgData name="Sidra Bibi (2523259)" userId="S::2523259@student.uwtsd.ac.uk::6e1e2a13-41e0-4ab6-9ef2-93d98fb4832b" providerId="AD" clId="Web-{1905CBC5-6798-9ADC-CA4F-6E77B0E1CCE2}" dt="2026-02-14T09:51:15.992" v="4"/>
          <ac:spMkLst>
            <pc:docMk/>
            <pc:sldMk cId="524062644" sldId="257"/>
            <ac:spMk id="2" creationId="{6CBF8CC4-8C21-F2B3-DC91-B03B2A8B683F}"/>
          </ac:spMkLst>
        </pc:spChg>
        <pc:spChg chg="add del">
          <ac:chgData name="Sidra Bibi (2523259)" userId="S::2523259@student.uwtsd.ac.uk::6e1e2a13-41e0-4ab6-9ef2-93d98fb4832b" providerId="AD" clId="Web-{1905CBC5-6798-9ADC-CA4F-6E77B0E1CCE2}" dt="2026-02-14T09:51:14.617" v="1"/>
          <ac:spMkLst>
            <pc:docMk/>
            <pc:sldMk cId="524062644" sldId="257"/>
            <ac:spMk id="23" creationId="{03D271DD-C9EA-4985-BA0C-037A88FA3040}"/>
          </ac:spMkLst>
        </pc:spChg>
        <pc:spChg chg="add del">
          <ac:chgData name="Sidra Bibi (2523259)" userId="S::2523259@student.uwtsd.ac.uk::6e1e2a13-41e0-4ab6-9ef2-93d98fb4832b" providerId="AD" clId="Web-{1905CBC5-6798-9ADC-CA4F-6E77B0E1CCE2}" dt="2026-02-14T09:51:15.977" v="3"/>
          <ac:spMkLst>
            <pc:docMk/>
            <pc:sldMk cId="524062644" sldId="257"/>
            <ac:spMk id="26" creationId="{643561E9-1291-4440-A6DF-5F15C8890C1E}"/>
          </ac:spMkLst>
        </pc:spChg>
        <pc:spChg chg="add">
          <ac:chgData name="Sidra Bibi (2523259)" userId="S::2523259@student.uwtsd.ac.uk::6e1e2a13-41e0-4ab6-9ef2-93d98fb4832b" providerId="AD" clId="Web-{1905CBC5-6798-9ADC-CA4F-6E77B0E1CCE2}" dt="2026-02-14T09:51:15.992" v="4"/>
          <ac:spMkLst>
            <pc:docMk/>
            <pc:sldMk cId="524062644" sldId="257"/>
            <ac:spMk id="29" creationId="{03D271DD-C9EA-4985-BA0C-037A88FA3040}"/>
          </ac:spMkLst>
        </pc:spChg>
        <pc:grpChg chg="add del">
          <ac:chgData name="Sidra Bibi (2523259)" userId="S::2523259@student.uwtsd.ac.uk::6e1e2a13-41e0-4ab6-9ef2-93d98fb4832b" providerId="AD" clId="Web-{1905CBC5-6798-9ADC-CA4F-6E77B0E1CCE2}" dt="2026-02-14T09:51:14.617" v="1"/>
          <ac:grpSpMkLst>
            <pc:docMk/>
            <pc:sldMk cId="524062644" sldId="257"/>
            <ac:grpSpMk id="11" creationId="{E0BF35CA-8AA0-428F-ABED-5B77A6C39154}"/>
          </ac:grpSpMkLst>
        </pc:grpChg>
        <pc:grpChg chg="add del">
          <ac:chgData name="Sidra Bibi (2523259)" userId="S::2523259@student.uwtsd.ac.uk::6e1e2a13-41e0-4ab6-9ef2-93d98fb4832b" providerId="AD" clId="Web-{1905CBC5-6798-9ADC-CA4F-6E77B0E1CCE2}" dt="2026-02-14T09:51:15.977" v="3"/>
          <ac:grpSpMkLst>
            <pc:docMk/>
            <pc:sldMk cId="524062644" sldId="257"/>
            <ac:grpSpMk id="25" creationId="{E0BF35CA-8AA0-428F-ABED-5B77A6C39154}"/>
          </ac:grpSpMkLst>
        </pc:grpChg>
        <pc:grpChg chg="add">
          <ac:chgData name="Sidra Bibi (2523259)" userId="S::2523259@student.uwtsd.ac.uk::6e1e2a13-41e0-4ab6-9ef2-93d98fb4832b" providerId="AD" clId="Web-{1905CBC5-6798-9ADC-CA4F-6E77B0E1CCE2}" dt="2026-02-14T09:51:15.992" v="4"/>
          <ac:grpSpMkLst>
            <pc:docMk/>
            <pc:sldMk cId="524062644" sldId="257"/>
            <ac:grpSpMk id="28" creationId="{E0BF35CA-8AA0-428F-ABED-5B77A6C39154}"/>
          </ac:grpSpMkLst>
        </pc:grpChg>
        <pc:picChg chg="mod">
          <ac:chgData name="Sidra Bibi (2523259)" userId="S::2523259@student.uwtsd.ac.uk::6e1e2a13-41e0-4ab6-9ef2-93d98fb4832b" providerId="AD" clId="Web-{1905CBC5-6798-9ADC-CA4F-6E77B0E1CCE2}" dt="2026-02-14T09:51:15.977" v="3"/>
          <ac:picMkLst>
            <pc:docMk/>
            <pc:sldMk cId="524062644" sldId="257"/>
            <ac:picMk id="6" creationId="{4B5F6E78-9529-4923-30A0-CC7D62C9EEB4}"/>
          </ac:picMkLst>
        </pc:picChg>
      </pc:sldChg>
      <pc:sldChg chg="modSp modNotes">
        <pc:chgData name="Sidra Bibi (2523259)" userId="S::2523259@student.uwtsd.ac.uk::6e1e2a13-41e0-4ab6-9ef2-93d98fb4832b" providerId="AD" clId="Web-{1905CBC5-6798-9ADC-CA4F-6E77B0E1CCE2}" dt="2026-02-14T10:46:38.761" v="250"/>
        <pc:sldMkLst>
          <pc:docMk/>
          <pc:sldMk cId="960316358" sldId="261"/>
        </pc:sldMkLst>
        <pc:spChg chg="mod">
          <ac:chgData name="Sidra Bibi (2523259)" userId="S::2523259@student.uwtsd.ac.uk::6e1e2a13-41e0-4ab6-9ef2-93d98fb4832b" providerId="AD" clId="Web-{1905CBC5-6798-9ADC-CA4F-6E77B0E1CCE2}" dt="2026-02-14T10:46:35.792" v="249" actId="20577"/>
          <ac:spMkLst>
            <pc:docMk/>
            <pc:sldMk cId="960316358" sldId="261"/>
            <ac:spMk id="3" creationId="{697D9EAA-AF84-72FB-C4C7-0688ED640320}"/>
          </ac:spMkLst>
        </pc:spChg>
      </pc:sldChg>
      <pc:sldChg chg="modNotes">
        <pc:chgData name="Sidra Bibi (2523259)" userId="S::2523259@student.uwtsd.ac.uk::6e1e2a13-41e0-4ab6-9ef2-93d98fb4832b" providerId="AD" clId="Web-{1905CBC5-6798-9ADC-CA4F-6E77B0E1CCE2}" dt="2026-02-14T10:38:53.594" v="84"/>
        <pc:sldMkLst>
          <pc:docMk/>
          <pc:sldMk cId="4174564558" sldId="262"/>
        </pc:sldMkLst>
      </pc:sldChg>
      <pc:sldChg chg="addSp delSp modSp mod setBg modNotes">
        <pc:chgData name="Sidra Bibi (2523259)" userId="S::2523259@student.uwtsd.ac.uk::6e1e2a13-41e0-4ab6-9ef2-93d98fb4832b" providerId="AD" clId="Web-{1905CBC5-6798-9ADC-CA4F-6E77B0E1CCE2}" dt="2026-02-14T11:15:41.203" v="354" actId="20577"/>
        <pc:sldMkLst>
          <pc:docMk/>
          <pc:sldMk cId="1667926907" sldId="263"/>
        </pc:sldMkLst>
        <pc:spChg chg="mod">
          <ac:chgData name="Sidra Bibi (2523259)" userId="S::2523259@student.uwtsd.ac.uk::6e1e2a13-41e0-4ab6-9ef2-93d98fb4832b" providerId="AD" clId="Web-{1905CBC5-6798-9ADC-CA4F-6E77B0E1CCE2}" dt="2026-02-14T09:53:47.401" v="17"/>
          <ac:spMkLst>
            <pc:docMk/>
            <pc:sldMk cId="1667926907" sldId="263"/>
            <ac:spMk id="2" creationId="{34FD5AD3-57BA-3B17-BD91-DB75457054A0}"/>
          </ac:spMkLst>
        </pc:spChg>
        <pc:spChg chg="add del mod">
          <ac:chgData name="Sidra Bibi (2523259)" userId="S::2523259@student.uwtsd.ac.uk::6e1e2a13-41e0-4ab6-9ef2-93d98fb4832b" providerId="AD" clId="Web-{1905CBC5-6798-9ADC-CA4F-6E77B0E1CCE2}" dt="2026-02-14T09:53:47.401" v="17"/>
          <ac:spMkLst>
            <pc:docMk/>
            <pc:sldMk cId="1667926907" sldId="263"/>
            <ac:spMk id="3" creationId="{8A60332E-CE6B-7293-E3A6-B7FDCDD233E2}"/>
          </ac:spMkLst>
        </pc:spChg>
        <pc:spChg chg="add del">
          <ac:chgData name="Sidra Bibi (2523259)" userId="S::2523259@student.uwtsd.ac.uk::6e1e2a13-41e0-4ab6-9ef2-93d98fb4832b" providerId="AD" clId="Web-{1905CBC5-6798-9ADC-CA4F-6E77B0E1CCE2}" dt="2026-02-14T09:53:38.854" v="14"/>
          <ac:spMkLst>
            <pc:docMk/>
            <pc:sldMk cId="1667926907" sldId="263"/>
            <ac:spMk id="8" creationId="{A65AC7D1-EAA9-48F5-B509-60A7F50BF703}"/>
          </ac:spMkLst>
        </pc:spChg>
        <pc:spChg chg="add del">
          <ac:chgData name="Sidra Bibi (2523259)" userId="S::2523259@student.uwtsd.ac.uk::6e1e2a13-41e0-4ab6-9ef2-93d98fb4832b" providerId="AD" clId="Web-{1905CBC5-6798-9ADC-CA4F-6E77B0E1CCE2}" dt="2026-02-14T09:53:38.854" v="14"/>
          <ac:spMkLst>
            <pc:docMk/>
            <pc:sldMk cId="1667926907" sldId="263"/>
            <ac:spMk id="10" creationId="{D6320AF9-619A-4175-865B-5663E1AEF4C5}"/>
          </ac:spMkLst>
        </pc:spChg>
        <pc:spChg chg="add del">
          <ac:chgData name="Sidra Bibi (2523259)" userId="S::2523259@student.uwtsd.ac.uk::6e1e2a13-41e0-4ab6-9ef2-93d98fb4832b" providerId="AD" clId="Web-{1905CBC5-6798-9ADC-CA4F-6E77B0E1CCE2}" dt="2026-02-14T09:53:12.666" v="6"/>
          <ac:spMkLst>
            <pc:docMk/>
            <pc:sldMk cId="1667926907" sldId="263"/>
            <ac:spMk id="13" creationId="{3F088236-D655-4F88-B238-E16762358025}"/>
          </ac:spMkLst>
        </pc:spChg>
        <pc:spChg chg="add del">
          <ac:chgData name="Sidra Bibi (2523259)" userId="S::2523259@student.uwtsd.ac.uk::6e1e2a13-41e0-4ab6-9ef2-93d98fb4832b" providerId="AD" clId="Web-{1905CBC5-6798-9ADC-CA4F-6E77B0E1CCE2}" dt="2026-02-14T09:53:12.666" v="6"/>
          <ac:spMkLst>
            <pc:docMk/>
            <pc:sldMk cId="1667926907" sldId="263"/>
            <ac:spMk id="15" creationId="{3DAC0C92-199E-475C-9390-119A9B027276}"/>
          </ac:spMkLst>
        </pc:spChg>
        <pc:spChg chg="add del">
          <ac:chgData name="Sidra Bibi (2523259)" userId="S::2523259@student.uwtsd.ac.uk::6e1e2a13-41e0-4ab6-9ef2-93d98fb4832b" providerId="AD" clId="Web-{1905CBC5-6798-9ADC-CA4F-6E77B0E1CCE2}" dt="2026-02-14T09:53:38.854" v="14"/>
          <ac:spMkLst>
            <pc:docMk/>
            <pc:sldMk cId="1667926907" sldId="263"/>
            <ac:spMk id="16" creationId="{7E018740-5C2B-4A41-AC1A-7E68D1EC1954}"/>
          </ac:spMkLst>
        </pc:spChg>
        <pc:spChg chg="add del">
          <ac:chgData name="Sidra Bibi (2523259)" userId="S::2523259@student.uwtsd.ac.uk::6e1e2a13-41e0-4ab6-9ef2-93d98fb4832b" providerId="AD" clId="Web-{1905CBC5-6798-9ADC-CA4F-6E77B0E1CCE2}" dt="2026-02-14T09:53:12.666" v="6"/>
          <ac:spMkLst>
            <pc:docMk/>
            <pc:sldMk cId="1667926907" sldId="263"/>
            <ac:spMk id="17" creationId="{C4CFB339-0ED8-4FE2-9EF1-6D1375B8499B}"/>
          </ac:spMkLst>
        </pc:spChg>
        <pc:spChg chg="add del">
          <ac:chgData name="Sidra Bibi (2523259)" userId="S::2523259@student.uwtsd.ac.uk::6e1e2a13-41e0-4ab6-9ef2-93d98fb4832b" providerId="AD" clId="Web-{1905CBC5-6798-9ADC-CA4F-6E77B0E1CCE2}" dt="2026-02-14T09:53:38.854" v="14"/>
          <ac:spMkLst>
            <pc:docMk/>
            <pc:sldMk cId="1667926907" sldId="263"/>
            <ac:spMk id="18" creationId="{166F75A4-C475-4941-8EE2-B80A06A2C1BB}"/>
          </ac:spMkLst>
        </pc:spChg>
        <pc:spChg chg="add del">
          <ac:chgData name="Sidra Bibi (2523259)" userId="S::2523259@student.uwtsd.ac.uk::6e1e2a13-41e0-4ab6-9ef2-93d98fb4832b" providerId="AD" clId="Web-{1905CBC5-6798-9ADC-CA4F-6E77B0E1CCE2}" dt="2026-02-14T09:53:12.666" v="6"/>
          <ac:spMkLst>
            <pc:docMk/>
            <pc:sldMk cId="1667926907" sldId="263"/>
            <ac:spMk id="19" creationId="{31896C80-2069-4431-9C19-83B913734490}"/>
          </ac:spMkLst>
        </pc:spChg>
        <pc:spChg chg="add del">
          <ac:chgData name="Sidra Bibi (2523259)" userId="S::2523259@student.uwtsd.ac.uk::6e1e2a13-41e0-4ab6-9ef2-93d98fb4832b" providerId="AD" clId="Web-{1905CBC5-6798-9ADC-CA4F-6E77B0E1CCE2}" dt="2026-02-14T09:53:38.854" v="14"/>
          <ac:spMkLst>
            <pc:docMk/>
            <pc:sldMk cId="1667926907" sldId="263"/>
            <ac:spMk id="20" creationId="{A032553A-72E8-4B0D-8405-FF9771C9AF05}"/>
          </ac:spMkLst>
        </pc:spChg>
        <pc:spChg chg="add del">
          <ac:chgData name="Sidra Bibi (2523259)" userId="S::2523259@student.uwtsd.ac.uk::6e1e2a13-41e0-4ab6-9ef2-93d98fb4832b" providerId="AD" clId="Web-{1905CBC5-6798-9ADC-CA4F-6E77B0E1CCE2}" dt="2026-02-14T09:53:12.666" v="6"/>
          <ac:spMkLst>
            <pc:docMk/>
            <pc:sldMk cId="1667926907" sldId="263"/>
            <ac:spMk id="21" creationId="{BF120A21-0841-4823-B0C4-28AEBCEF9B78}"/>
          </ac:spMkLst>
        </pc:spChg>
        <pc:spChg chg="add">
          <ac:chgData name="Sidra Bibi (2523259)" userId="S::2523259@student.uwtsd.ac.uk::6e1e2a13-41e0-4ab6-9ef2-93d98fb4832b" providerId="AD" clId="Web-{1905CBC5-6798-9ADC-CA4F-6E77B0E1CCE2}" dt="2026-02-14T09:53:32.198" v="13"/>
          <ac:spMkLst>
            <pc:docMk/>
            <pc:sldMk cId="1667926907" sldId="263"/>
            <ac:spMk id="22" creationId="{765800AC-C3B9-498E-87BC-29FAE4C76B21}"/>
          </ac:spMkLst>
        </pc:spChg>
        <pc:spChg chg="add del">
          <ac:chgData name="Sidra Bibi (2523259)" userId="S::2523259@student.uwtsd.ac.uk::6e1e2a13-41e0-4ab6-9ef2-93d98fb4832b" providerId="AD" clId="Web-{1905CBC5-6798-9ADC-CA4F-6E77B0E1CCE2}" dt="2026-02-14T09:53:12.666" v="6"/>
          <ac:spMkLst>
            <pc:docMk/>
            <pc:sldMk cId="1667926907" sldId="263"/>
            <ac:spMk id="23" creationId="{DBB05BAE-BBD3-4289-899F-A6851503C6B0}"/>
          </ac:spMkLst>
        </pc:spChg>
        <pc:spChg chg="del">
          <ac:chgData name="Sidra Bibi (2523259)" userId="S::2523259@student.uwtsd.ac.uk::6e1e2a13-41e0-4ab6-9ef2-93d98fb4832b" providerId="AD" clId="Web-{1905CBC5-6798-9ADC-CA4F-6E77B0E1CCE2}" dt="2026-02-14T09:53:38.854" v="14"/>
          <ac:spMkLst>
            <pc:docMk/>
            <pc:sldMk cId="1667926907" sldId="263"/>
            <ac:spMk id="24" creationId="{1F9D6ACB-2FF4-49F9-978A-E0D5327FC635}"/>
          </ac:spMkLst>
        </pc:spChg>
        <pc:spChg chg="add del">
          <ac:chgData name="Sidra Bibi (2523259)" userId="S::2523259@student.uwtsd.ac.uk::6e1e2a13-41e0-4ab6-9ef2-93d98fb4832b" providerId="AD" clId="Web-{1905CBC5-6798-9ADC-CA4F-6E77B0E1CCE2}" dt="2026-02-14T09:53:12.666" v="6"/>
          <ac:spMkLst>
            <pc:docMk/>
            <pc:sldMk cId="1667926907" sldId="263"/>
            <ac:spMk id="25" creationId="{9874D11C-36F5-4BBE-A490-019A54E953B0}"/>
          </ac:spMkLst>
        </pc:spChg>
        <pc:spChg chg="add del">
          <ac:chgData name="Sidra Bibi (2523259)" userId="S::2523259@student.uwtsd.ac.uk::6e1e2a13-41e0-4ab6-9ef2-93d98fb4832b" providerId="AD" clId="Web-{1905CBC5-6798-9ADC-CA4F-6E77B0E1CCE2}" dt="2026-02-14T09:53:38.854" v="14"/>
          <ac:spMkLst>
            <pc:docMk/>
            <pc:sldMk cId="1667926907" sldId="263"/>
            <ac:spMk id="26" creationId="{142BFA2A-77A0-4F60-A32A-685681C84889}"/>
          </ac:spMkLst>
        </pc:spChg>
        <pc:spChg chg="add del">
          <ac:chgData name="Sidra Bibi (2523259)" userId="S::2523259@student.uwtsd.ac.uk::6e1e2a13-41e0-4ab6-9ef2-93d98fb4832b" providerId="AD" clId="Web-{1905CBC5-6798-9ADC-CA4F-6E77B0E1CCE2}" dt="2026-02-14T09:53:17.416" v="10"/>
          <ac:spMkLst>
            <pc:docMk/>
            <pc:sldMk cId="1667926907" sldId="263"/>
            <ac:spMk id="29" creationId="{D94A7024-D948-494D-8920-BBA2DA07D15B}"/>
          </ac:spMkLst>
        </pc:spChg>
        <pc:spChg chg="add del">
          <ac:chgData name="Sidra Bibi (2523259)" userId="S::2523259@student.uwtsd.ac.uk::6e1e2a13-41e0-4ab6-9ef2-93d98fb4832b" providerId="AD" clId="Web-{1905CBC5-6798-9ADC-CA4F-6E77B0E1CCE2}" dt="2026-02-14T09:53:17.416" v="10"/>
          <ac:spMkLst>
            <pc:docMk/>
            <pc:sldMk cId="1667926907" sldId="263"/>
            <ac:spMk id="31" creationId="{8A60332E-CE6B-7293-E3A6-B7FDCDD233E2}"/>
          </ac:spMkLst>
        </pc:spChg>
        <pc:spChg chg="add del">
          <ac:chgData name="Sidra Bibi (2523259)" userId="S::2523259@student.uwtsd.ac.uk::6e1e2a13-41e0-4ab6-9ef2-93d98fb4832b" providerId="AD" clId="Web-{1905CBC5-6798-9ADC-CA4F-6E77B0E1CCE2}" dt="2026-02-14T09:53:38.854" v="14"/>
          <ac:spMkLst>
            <pc:docMk/>
            <pc:sldMk cId="1667926907" sldId="263"/>
            <ac:spMk id="35" creationId="{8A60332E-CE6B-7293-E3A6-B7FDCDD233E2}"/>
          </ac:spMkLst>
        </pc:spChg>
        <pc:spChg chg="add del">
          <ac:chgData name="Sidra Bibi (2523259)" userId="S::2523259@student.uwtsd.ac.uk::6e1e2a13-41e0-4ab6-9ef2-93d98fb4832b" providerId="AD" clId="Web-{1905CBC5-6798-9ADC-CA4F-6E77B0E1CCE2}" dt="2026-02-14T09:53:47.386" v="16"/>
          <ac:spMkLst>
            <pc:docMk/>
            <pc:sldMk cId="1667926907" sldId="263"/>
            <ac:spMk id="38" creationId="{8A60332E-CE6B-7293-E3A6-B7FDCDD233E2}"/>
          </ac:spMkLst>
        </pc:spChg>
        <pc:spChg chg="add del">
          <ac:chgData name="Sidra Bibi (2523259)" userId="S::2523259@student.uwtsd.ac.uk::6e1e2a13-41e0-4ab6-9ef2-93d98fb4832b" providerId="AD" clId="Web-{1905CBC5-6798-9ADC-CA4F-6E77B0E1CCE2}" dt="2026-02-14T09:53:47.386" v="16"/>
          <ac:spMkLst>
            <pc:docMk/>
            <pc:sldMk cId="1667926907" sldId="263"/>
            <ac:spMk id="41" creationId="{3F088236-D655-4F88-B238-E16762358025}"/>
          </ac:spMkLst>
        </pc:spChg>
        <pc:spChg chg="add del">
          <ac:chgData name="Sidra Bibi (2523259)" userId="S::2523259@student.uwtsd.ac.uk::6e1e2a13-41e0-4ab6-9ef2-93d98fb4832b" providerId="AD" clId="Web-{1905CBC5-6798-9ADC-CA4F-6E77B0E1CCE2}" dt="2026-02-14T09:53:47.386" v="16"/>
          <ac:spMkLst>
            <pc:docMk/>
            <pc:sldMk cId="1667926907" sldId="263"/>
            <ac:spMk id="42" creationId="{3DAC0C92-199E-475C-9390-119A9B027276}"/>
          </ac:spMkLst>
        </pc:spChg>
        <pc:spChg chg="add del">
          <ac:chgData name="Sidra Bibi (2523259)" userId="S::2523259@student.uwtsd.ac.uk::6e1e2a13-41e0-4ab6-9ef2-93d98fb4832b" providerId="AD" clId="Web-{1905CBC5-6798-9ADC-CA4F-6E77B0E1CCE2}" dt="2026-02-14T09:53:47.386" v="16"/>
          <ac:spMkLst>
            <pc:docMk/>
            <pc:sldMk cId="1667926907" sldId="263"/>
            <ac:spMk id="43" creationId="{C4CFB339-0ED8-4FE2-9EF1-6D1375B8499B}"/>
          </ac:spMkLst>
        </pc:spChg>
        <pc:spChg chg="add del">
          <ac:chgData name="Sidra Bibi (2523259)" userId="S::2523259@student.uwtsd.ac.uk::6e1e2a13-41e0-4ab6-9ef2-93d98fb4832b" providerId="AD" clId="Web-{1905CBC5-6798-9ADC-CA4F-6E77B0E1CCE2}" dt="2026-02-14T09:53:47.386" v="16"/>
          <ac:spMkLst>
            <pc:docMk/>
            <pc:sldMk cId="1667926907" sldId="263"/>
            <ac:spMk id="44" creationId="{31896C80-2069-4431-9C19-83B913734490}"/>
          </ac:spMkLst>
        </pc:spChg>
        <pc:spChg chg="add del">
          <ac:chgData name="Sidra Bibi (2523259)" userId="S::2523259@student.uwtsd.ac.uk::6e1e2a13-41e0-4ab6-9ef2-93d98fb4832b" providerId="AD" clId="Web-{1905CBC5-6798-9ADC-CA4F-6E77B0E1CCE2}" dt="2026-02-14T09:53:47.386" v="16"/>
          <ac:spMkLst>
            <pc:docMk/>
            <pc:sldMk cId="1667926907" sldId="263"/>
            <ac:spMk id="45" creationId="{BF120A21-0841-4823-B0C4-28AEBCEF9B78}"/>
          </ac:spMkLst>
        </pc:spChg>
        <pc:spChg chg="add del">
          <ac:chgData name="Sidra Bibi (2523259)" userId="S::2523259@student.uwtsd.ac.uk::6e1e2a13-41e0-4ab6-9ef2-93d98fb4832b" providerId="AD" clId="Web-{1905CBC5-6798-9ADC-CA4F-6E77B0E1CCE2}" dt="2026-02-14T09:53:47.386" v="16"/>
          <ac:spMkLst>
            <pc:docMk/>
            <pc:sldMk cId="1667926907" sldId="263"/>
            <ac:spMk id="46" creationId="{DBB05BAE-BBD3-4289-899F-A6851503C6B0}"/>
          </ac:spMkLst>
        </pc:spChg>
        <pc:spChg chg="add del">
          <ac:chgData name="Sidra Bibi (2523259)" userId="S::2523259@student.uwtsd.ac.uk::6e1e2a13-41e0-4ab6-9ef2-93d98fb4832b" providerId="AD" clId="Web-{1905CBC5-6798-9ADC-CA4F-6E77B0E1CCE2}" dt="2026-02-14T09:53:47.386" v="16"/>
          <ac:spMkLst>
            <pc:docMk/>
            <pc:sldMk cId="1667926907" sldId="263"/>
            <ac:spMk id="47" creationId="{9874D11C-36F5-4BBE-A490-019A54E953B0}"/>
          </ac:spMkLst>
        </pc:spChg>
        <pc:spChg chg="add">
          <ac:chgData name="Sidra Bibi (2523259)" userId="S::2523259@student.uwtsd.ac.uk::6e1e2a13-41e0-4ab6-9ef2-93d98fb4832b" providerId="AD" clId="Web-{1905CBC5-6798-9ADC-CA4F-6E77B0E1CCE2}" dt="2026-02-14T09:53:47.401" v="17"/>
          <ac:spMkLst>
            <pc:docMk/>
            <pc:sldMk cId="1667926907" sldId="263"/>
            <ac:spMk id="49" creationId="{A65AC7D1-EAA9-48F5-B509-60A7F50BF703}"/>
          </ac:spMkLst>
        </pc:spChg>
        <pc:spChg chg="add">
          <ac:chgData name="Sidra Bibi (2523259)" userId="S::2523259@student.uwtsd.ac.uk::6e1e2a13-41e0-4ab6-9ef2-93d98fb4832b" providerId="AD" clId="Web-{1905CBC5-6798-9ADC-CA4F-6E77B0E1CCE2}" dt="2026-02-14T09:53:47.401" v="17"/>
          <ac:spMkLst>
            <pc:docMk/>
            <pc:sldMk cId="1667926907" sldId="263"/>
            <ac:spMk id="50" creationId="{D6320AF9-619A-4175-865B-5663E1AEF4C5}"/>
          </ac:spMkLst>
        </pc:spChg>
        <pc:spChg chg="add">
          <ac:chgData name="Sidra Bibi (2523259)" userId="S::2523259@student.uwtsd.ac.uk::6e1e2a13-41e0-4ab6-9ef2-93d98fb4832b" providerId="AD" clId="Web-{1905CBC5-6798-9ADC-CA4F-6E77B0E1CCE2}" dt="2026-02-14T09:53:47.401" v="17"/>
          <ac:spMkLst>
            <pc:docMk/>
            <pc:sldMk cId="1667926907" sldId="263"/>
            <ac:spMk id="53" creationId="{7E018740-5C2B-4A41-AC1A-7E68D1EC1954}"/>
          </ac:spMkLst>
        </pc:spChg>
        <pc:spChg chg="add">
          <ac:chgData name="Sidra Bibi (2523259)" userId="S::2523259@student.uwtsd.ac.uk::6e1e2a13-41e0-4ab6-9ef2-93d98fb4832b" providerId="AD" clId="Web-{1905CBC5-6798-9ADC-CA4F-6E77B0E1CCE2}" dt="2026-02-14T09:53:47.401" v="17"/>
          <ac:spMkLst>
            <pc:docMk/>
            <pc:sldMk cId="1667926907" sldId="263"/>
            <ac:spMk id="55" creationId="{A032553A-72E8-4B0D-8405-FF9771C9AF05}"/>
          </ac:spMkLst>
        </pc:spChg>
        <pc:spChg chg="add">
          <ac:chgData name="Sidra Bibi (2523259)" userId="S::2523259@student.uwtsd.ac.uk::6e1e2a13-41e0-4ab6-9ef2-93d98fb4832b" providerId="AD" clId="Web-{1905CBC5-6798-9ADC-CA4F-6E77B0E1CCE2}" dt="2026-02-14T09:53:47.401" v="17"/>
          <ac:spMkLst>
            <pc:docMk/>
            <pc:sldMk cId="1667926907" sldId="263"/>
            <ac:spMk id="56" creationId="{765800AC-C3B9-498E-87BC-29FAE4C76B21}"/>
          </ac:spMkLst>
        </pc:spChg>
        <pc:spChg chg="add">
          <ac:chgData name="Sidra Bibi (2523259)" userId="S::2523259@student.uwtsd.ac.uk::6e1e2a13-41e0-4ab6-9ef2-93d98fb4832b" providerId="AD" clId="Web-{1905CBC5-6798-9ADC-CA4F-6E77B0E1CCE2}" dt="2026-02-14T09:53:47.401" v="17"/>
          <ac:spMkLst>
            <pc:docMk/>
            <pc:sldMk cId="1667926907" sldId="263"/>
            <ac:spMk id="57" creationId="{1F9D6ACB-2FF4-49F9-978A-E0D5327FC635}"/>
          </ac:spMkLst>
        </pc:spChg>
        <pc:spChg chg="add">
          <ac:chgData name="Sidra Bibi (2523259)" userId="S::2523259@student.uwtsd.ac.uk::6e1e2a13-41e0-4ab6-9ef2-93d98fb4832b" providerId="AD" clId="Web-{1905CBC5-6798-9ADC-CA4F-6E77B0E1CCE2}" dt="2026-02-14T09:53:47.401" v="17"/>
          <ac:spMkLst>
            <pc:docMk/>
            <pc:sldMk cId="1667926907" sldId="263"/>
            <ac:spMk id="58" creationId="{142BFA2A-77A0-4F60-A32A-685681C84889}"/>
          </ac:spMkLst>
        </pc:spChg>
        <pc:spChg chg="add mod">
          <ac:chgData name="Sidra Bibi (2523259)" userId="S::2523259@student.uwtsd.ac.uk::6e1e2a13-41e0-4ab6-9ef2-93d98fb4832b" providerId="AD" clId="Web-{1905CBC5-6798-9ADC-CA4F-6E77B0E1CCE2}" dt="2026-02-14T11:15:41.203" v="354" actId="20577"/>
          <ac:spMkLst>
            <pc:docMk/>
            <pc:sldMk cId="1667926907" sldId="263"/>
            <ac:spMk id="59" creationId="{8A60332E-CE6B-7293-E3A6-B7FDCDD233E2}"/>
          </ac:spMkLst>
        </pc:spChg>
        <pc:graphicFrameChg chg="add del">
          <ac:chgData name="Sidra Bibi (2523259)" userId="S::2523259@student.uwtsd.ac.uk::6e1e2a13-41e0-4ab6-9ef2-93d98fb4832b" providerId="AD" clId="Web-{1905CBC5-6798-9ADC-CA4F-6E77B0E1CCE2}" dt="2026-02-14T09:53:15.760" v="8"/>
          <ac:graphicFrameMkLst>
            <pc:docMk/>
            <pc:sldMk cId="1667926907" sldId="263"/>
            <ac:graphicFrameMk id="27" creationId="{A2AAA5ED-041C-66CB-79A4-073C67E93BDD}"/>
          </ac:graphicFrameMkLst>
        </pc:graphicFrameChg>
        <pc:graphicFrameChg chg="add del">
          <ac:chgData name="Sidra Bibi (2523259)" userId="S::2523259@student.uwtsd.ac.uk::6e1e2a13-41e0-4ab6-9ef2-93d98fb4832b" providerId="AD" clId="Web-{1905CBC5-6798-9ADC-CA4F-6E77B0E1CCE2}" dt="2026-02-14T09:53:32.182" v="12"/>
          <ac:graphicFrameMkLst>
            <pc:docMk/>
            <pc:sldMk cId="1667926907" sldId="263"/>
            <ac:graphicFrameMk id="33" creationId="{3C6EA4CA-A26D-AB2E-A1C5-23CFDBF9E335}"/>
          </ac:graphicFrameMkLst>
        </pc:graphicFrameChg>
        <pc:picChg chg="add del">
          <ac:chgData name="Sidra Bibi (2523259)" userId="S::2523259@student.uwtsd.ac.uk::6e1e2a13-41e0-4ab6-9ef2-93d98fb4832b" providerId="AD" clId="Web-{1905CBC5-6798-9ADC-CA4F-6E77B0E1CCE2}" dt="2026-02-14T09:53:12.666" v="6"/>
          <ac:picMkLst>
            <pc:docMk/>
            <pc:sldMk cId="1667926907" sldId="263"/>
            <ac:picMk id="5" creationId="{AA5F83C7-AB06-FA8E-4E1C-04B9195CAD20}"/>
          </ac:picMkLst>
        </pc:picChg>
        <pc:picChg chg="add del">
          <ac:chgData name="Sidra Bibi (2523259)" userId="S::2523259@student.uwtsd.ac.uk::6e1e2a13-41e0-4ab6-9ef2-93d98fb4832b" providerId="AD" clId="Web-{1905CBC5-6798-9ADC-CA4F-6E77B0E1CCE2}" dt="2026-02-14T09:53:17.416" v="10"/>
          <ac:picMkLst>
            <pc:docMk/>
            <pc:sldMk cId="1667926907" sldId="263"/>
            <ac:picMk id="30" creationId="{2E382B68-C60D-88A6-D9FB-9F7FCE7CDA98}"/>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0F98E72-F751-4AE2-A0BA-CD82E1B7019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87ADEAD-791E-421E-9E58-14362552D615}">
      <dgm:prSet/>
      <dgm:spPr/>
      <dgm:t>
        <a:bodyPr/>
        <a:lstStyle/>
        <a:p>
          <a:pPr>
            <a:lnSpc>
              <a:spcPct val="100000"/>
            </a:lnSpc>
          </a:pPr>
          <a:r>
            <a:rPr lang="en-US">
              <a:ea typeface="+mn-ea"/>
              <a:cs typeface="+mn-cs"/>
            </a:rPr>
            <a:t>Introduction </a:t>
          </a:r>
        </a:p>
      </dgm:t>
    </dgm:pt>
    <dgm:pt modelId="{3E5D0929-C8A5-407F-8DA7-7D193E740EEA}" type="parTrans" cxnId="{1C21E7F9-2F8B-444F-8523-4EB52F774241}">
      <dgm:prSet/>
      <dgm:spPr/>
      <dgm:t>
        <a:bodyPr/>
        <a:lstStyle/>
        <a:p>
          <a:endParaRPr lang="en-US"/>
        </a:p>
      </dgm:t>
    </dgm:pt>
    <dgm:pt modelId="{9A9424B1-72A9-4DEA-ADC6-DB12A26694B0}" type="sibTrans" cxnId="{1C21E7F9-2F8B-444F-8523-4EB52F774241}">
      <dgm:prSet/>
      <dgm:spPr/>
      <dgm:t>
        <a:bodyPr/>
        <a:lstStyle/>
        <a:p>
          <a:endParaRPr lang="en-US"/>
        </a:p>
      </dgm:t>
    </dgm:pt>
    <dgm:pt modelId="{4C385556-A3F7-4804-9AD7-0AD8D6A7C68E}">
      <dgm:prSet/>
      <dgm:spPr/>
      <dgm:t>
        <a:bodyPr/>
        <a:lstStyle/>
        <a:p>
          <a:pPr>
            <a:lnSpc>
              <a:spcPct val="100000"/>
            </a:lnSpc>
          </a:pPr>
          <a:r>
            <a:rPr lang="en-US">
              <a:ea typeface="+mn-ea"/>
              <a:cs typeface="+mn-cs"/>
            </a:rPr>
            <a:t>Microsoft Excel </a:t>
          </a:r>
        </a:p>
      </dgm:t>
    </dgm:pt>
    <dgm:pt modelId="{6A777AFE-4122-4F81-BA28-B2379A075DF2}" type="parTrans" cxnId="{0DC23FA5-2E5C-4737-8CE8-73FEB952A3E4}">
      <dgm:prSet/>
      <dgm:spPr/>
      <dgm:t>
        <a:bodyPr/>
        <a:lstStyle/>
        <a:p>
          <a:endParaRPr lang="en-US"/>
        </a:p>
      </dgm:t>
    </dgm:pt>
    <dgm:pt modelId="{9230B0D3-B9C6-4B9B-A9E5-AEDE9360F97C}" type="sibTrans" cxnId="{0DC23FA5-2E5C-4737-8CE8-73FEB952A3E4}">
      <dgm:prSet/>
      <dgm:spPr/>
      <dgm:t>
        <a:bodyPr/>
        <a:lstStyle/>
        <a:p>
          <a:endParaRPr lang="en-US"/>
        </a:p>
      </dgm:t>
    </dgm:pt>
    <dgm:pt modelId="{E7F21171-3F7C-4475-B63E-24A0A427EAE7}">
      <dgm:prSet/>
      <dgm:spPr/>
      <dgm:t>
        <a:bodyPr/>
        <a:lstStyle/>
        <a:p>
          <a:pPr>
            <a:lnSpc>
              <a:spcPct val="100000"/>
            </a:lnSpc>
          </a:pPr>
          <a:r>
            <a:rPr lang="en-US">
              <a:ea typeface="+mn-ea"/>
              <a:cs typeface="+mn-cs"/>
            </a:rPr>
            <a:t>Microsoft Outlook </a:t>
          </a:r>
        </a:p>
      </dgm:t>
    </dgm:pt>
    <dgm:pt modelId="{2315AFB2-B8E1-4CBB-9273-013861FE41B1}" type="parTrans" cxnId="{A20AB95B-E30B-46BF-A1A4-D9B9C709338A}">
      <dgm:prSet/>
      <dgm:spPr/>
      <dgm:t>
        <a:bodyPr/>
        <a:lstStyle/>
        <a:p>
          <a:endParaRPr lang="en-US"/>
        </a:p>
      </dgm:t>
    </dgm:pt>
    <dgm:pt modelId="{0CB96DEB-8181-41F3-8F1B-0980C8EC2269}" type="sibTrans" cxnId="{A20AB95B-E30B-46BF-A1A4-D9B9C709338A}">
      <dgm:prSet/>
      <dgm:spPr/>
      <dgm:t>
        <a:bodyPr/>
        <a:lstStyle/>
        <a:p>
          <a:endParaRPr lang="en-US"/>
        </a:p>
      </dgm:t>
    </dgm:pt>
    <dgm:pt modelId="{56CB416E-66F2-4859-966A-8919E23C90A8}">
      <dgm:prSet/>
      <dgm:spPr/>
      <dgm:t>
        <a:bodyPr/>
        <a:lstStyle/>
        <a:p>
          <a:pPr>
            <a:lnSpc>
              <a:spcPct val="100000"/>
            </a:lnSpc>
          </a:pPr>
          <a:r>
            <a:rPr lang="en-US">
              <a:ea typeface="+mn-ea"/>
              <a:cs typeface="+mn-cs"/>
            </a:rPr>
            <a:t>Digital Safety Action Plan </a:t>
          </a:r>
        </a:p>
      </dgm:t>
    </dgm:pt>
    <dgm:pt modelId="{3B68A700-6CA8-49CE-AC9E-BAE26CEC358C}" type="parTrans" cxnId="{99A020D3-E152-4D1D-A5BF-45D686C1038E}">
      <dgm:prSet/>
      <dgm:spPr/>
      <dgm:t>
        <a:bodyPr/>
        <a:lstStyle/>
        <a:p>
          <a:endParaRPr lang="en-US"/>
        </a:p>
      </dgm:t>
    </dgm:pt>
    <dgm:pt modelId="{F6975DC4-31FF-43F4-97E6-033AC483070A}" type="sibTrans" cxnId="{99A020D3-E152-4D1D-A5BF-45D686C1038E}">
      <dgm:prSet/>
      <dgm:spPr/>
      <dgm:t>
        <a:bodyPr/>
        <a:lstStyle/>
        <a:p>
          <a:endParaRPr lang="en-US"/>
        </a:p>
      </dgm:t>
    </dgm:pt>
    <dgm:pt modelId="{FA6B3452-D45A-4E3E-851C-8571C66FD9C3}">
      <dgm:prSet/>
      <dgm:spPr/>
      <dgm:t>
        <a:bodyPr/>
        <a:lstStyle/>
        <a:p>
          <a:pPr>
            <a:lnSpc>
              <a:spcPct val="100000"/>
            </a:lnSpc>
          </a:pPr>
          <a:r>
            <a:rPr lang="en-US">
              <a:ea typeface="+mn-ea"/>
              <a:cs typeface="+mn-cs"/>
            </a:rPr>
            <a:t>Conclusion</a:t>
          </a:r>
        </a:p>
      </dgm:t>
    </dgm:pt>
    <dgm:pt modelId="{ADFF9EE9-2412-470C-85A4-887F2534C761}" type="parTrans" cxnId="{DC53A787-DF85-4130-A848-E43DAC6B5172}">
      <dgm:prSet/>
      <dgm:spPr/>
      <dgm:t>
        <a:bodyPr/>
        <a:lstStyle/>
        <a:p>
          <a:endParaRPr lang="en-US"/>
        </a:p>
      </dgm:t>
    </dgm:pt>
    <dgm:pt modelId="{B1C099C3-DB35-4AC7-B833-2E63793D355B}" type="sibTrans" cxnId="{DC53A787-DF85-4130-A848-E43DAC6B5172}">
      <dgm:prSet/>
      <dgm:spPr/>
      <dgm:t>
        <a:bodyPr/>
        <a:lstStyle/>
        <a:p>
          <a:endParaRPr lang="en-US"/>
        </a:p>
      </dgm:t>
    </dgm:pt>
    <dgm:pt modelId="{9A6000A6-D798-4FA8-B716-9138AC0D5F0E}">
      <dgm:prSet phldr="0"/>
      <dgm:spPr/>
      <dgm:t>
        <a:bodyPr/>
        <a:lstStyle/>
        <a:p>
          <a:pPr>
            <a:lnSpc>
              <a:spcPct val="100000"/>
            </a:lnSpc>
          </a:pPr>
          <a:r>
            <a:rPr lang="en-US">
              <a:latin typeface="Trebuchet MS" panose="020B0603020202020204"/>
              <a:ea typeface="+mn-ea"/>
              <a:cs typeface="+mn-cs"/>
            </a:rPr>
            <a:t>References </a:t>
          </a:r>
        </a:p>
      </dgm:t>
    </dgm:pt>
    <dgm:pt modelId="{D872ABE0-630F-4554-A8A2-3E82DCBC3FE6}" type="parTrans" cxnId="{8C39D2B5-B28A-42F2-8766-CF3CC0F799DB}">
      <dgm:prSet/>
      <dgm:spPr/>
    </dgm:pt>
    <dgm:pt modelId="{42FEC228-2212-464E-959A-527F1E807F03}" type="sibTrans" cxnId="{8C39D2B5-B28A-42F2-8766-CF3CC0F799DB}">
      <dgm:prSet/>
      <dgm:spPr/>
    </dgm:pt>
    <dgm:pt modelId="{F06A025B-5F1B-493E-8DA8-C0B4B3C42964}" type="pres">
      <dgm:prSet presAssocID="{D0F98E72-F751-4AE2-A0BA-CD82E1B7019E}" presName="root" presStyleCnt="0">
        <dgm:presLayoutVars>
          <dgm:dir/>
          <dgm:resizeHandles val="exact"/>
        </dgm:presLayoutVars>
      </dgm:prSet>
      <dgm:spPr/>
    </dgm:pt>
    <dgm:pt modelId="{7B17A130-8B35-4D91-BBE3-216027EDC2D3}" type="pres">
      <dgm:prSet presAssocID="{E87ADEAD-791E-421E-9E58-14362552D615}" presName="compNode" presStyleCnt="0"/>
      <dgm:spPr/>
    </dgm:pt>
    <dgm:pt modelId="{8766302D-3747-4138-88E5-499655F6EDE6}" type="pres">
      <dgm:prSet presAssocID="{E87ADEAD-791E-421E-9E58-14362552D615}" presName="bgRect" presStyleLbl="bgShp" presStyleIdx="0" presStyleCnt="6"/>
      <dgm:spPr/>
    </dgm:pt>
    <dgm:pt modelId="{FF22AB59-33A4-4FE4-8D9E-6EE66F1B8DAE}" type="pres">
      <dgm:prSet presAssocID="{E87ADEAD-791E-421E-9E58-14362552D615}"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ke"/>
        </a:ext>
      </dgm:extLst>
    </dgm:pt>
    <dgm:pt modelId="{A8F4ED73-8B32-4393-B0DC-77FCFB78239A}" type="pres">
      <dgm:prSet presAssocID="{E87ADEAD-791E-421E-9E58-14362552D615}" presName="spaceRect" presStyleCnt="0"/>
      <dgm:spPr/>
    </dgm:pt>
    <dgm:pt modelId="{37D48EE7-66D0-4D38-8463-15E87947FA6C}" type="pres">
      <dgm:prSet presAssocID="{E87ADEAD-791E-421E-9E58-14362552D615}" presName="parTx" presStyleLbl="revTx" presStyleIdx="0" presStyleCnt="6">
        <dgm:presLayoutVars>
          <dgm:chMax val="0"/>
          <dgm:chPref val="0"/>
        </dgm:presLayoutVars>
      </dgm:prSet>
      <dgm:spPr/>
    </dgm:pt>
    <dgm:pt modelId="{DBA6EAC5-34D6-4B75-8323-4BA9D1A1D920}" type="pres">
      <dgm:prSet presAssocID="{9A9424B1-72A9-4DEA-ADC6-DB12A26694B0}" presName="sibTrans" presStyleCnt="0"/>
      <dgm:spPr/>
    </dgm:pt>
    <dgm:pt modelId="{8C80F7BC-FED1-400A-BCF4-032138A8CFDE}" type="pres">
      <dgm:prSet presAssocID="{4C385556-A3F7-4804-9AD7-0AD8D6A7C68E}" presName="compNode" presStyleCnt="0"/>
      <dgm:spPr/>
    </dgm:pt>
    <dgm:pt modelId="{5F8952E8-AA7F-4B2C-989B-647BB164DAC4}" type="pres">
      <dgm:prSet presAssocID="{4C385556-A3F7-4804-9AD7-0AD8D6A7C68E}" presName="bgRect" presStyleLbl="bgShp" presStyleIdx="1" presStyleCnt="6"/>
      <dgm:spPr/>
    </dgm:pt>
    <dgm:pt modelId="{AF453DF6-988A-41B7-A2F7-0F4D73BE6F81}" type="pres">
      <dgm:prSet presAssocID="{4C385556-A3F7-4804-9AD7-0AD8D6A7C68E}"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I Dashboard"/>
        </a:ext>
      </dgm:extLst>
    </dgm:pt>
    <dgm:pt modelId="{B4E389BA-3B39-42F0-8928-E670DE8B457B}" type="pres">
      <dgm:prSet presAssocID="{4C385556-A3F7-4804-9AD7-0AD8D6A7C68E}" presName="spaceRect" presStyleCnt="0"/>
      <dgm:spPr/>
    </dgm:pt>
    <dgm:pt modelId="{DA08B3BA-14DF-4A59-869C-34B1AB9B50B5}" type="pres">
      <dgm:prSet presAssocID="{4C385556-A3F7-4804-9AD7-0AD8D6A7C68E}" presName="parTx" presStyleLbl="revTx" presStyleIdx="1" presStyleCnt="6">
        <dgm:presLayoutVars>
          <dgm:chMax val="0"/>
          <dgm:chPref val="0"/>
        </dgm:presLayoutVars>
      </dgm:prSet>
      <dgm:spPr/>
    </dgm:pt>
    <dgm:pt modelId="{81A49524-3830-4C61-B469-CF7F556CAFFA}" type="pres">
      <dgm:prSet presAssocID="{9230B0D3-B9C6-4B9B-A9E5-AEDE9360F97C}" presName="sibTrans" presStyleCnt="0"/>
      <dgm:spPr/>
    </dgm:pt>
    <dgm:pt modelId="{08BCC64F-68E7-4B6F-911C-504339C3C313}" type="pres">
      <dgm:prSet presAssocID="{E7F21171-3F7C-4475-B63E-24A0A427EAE7}" presName="compNode" presStyleCnt="0"/>
      <dgm:spPr/>
    </dgm:pt>
    <dgm:pt modelId="{CB1F6262-7D6A-4A0B-A06A-28B10B44E9EF}" type="pres">
      <dgm:prSet presAssocID="{E7F21171-3F7C-4475-B63E-24A0A427EAE7}" presName="bgRect" presStyleLbl="bgShp" presStyleIdx="2" presStyleCnt="6"/>
      <dgm:spPr/>
    </dgm:pt>
    <dgm:pt modelId="{FFB5F055-ADF7-4115-B732-C489E227273D}" type="pres">
      <dgm:prSet presAssocID="{E7F21171-3F7C-4475-B63E-24A0A427EAE7}"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mail Reply"/>
        </a:ext>
      </dgm:extLst>
    </dgm:pt>
    <dgm:pt modelId="{0101D1F2-4C07-42F1-BE6E-1C88B55A4A40}" type="pres">
      <dgm:prSet presAssocID="{E7F21171-3F7C-4475-B63E-24A0A427EAE7}" presName="spaceRect" presStyleCnt="0"/>
      <dgm:spPr/>
    </dgm:pt>
    <dgm:pt modelId="{AF195D5D-C577-4718-A00A-1BAF0EC0C73A}" type="pres">
      <dgm:prSet presAssocID="{E7F21171-3F7C-4475-B63E-24A0A427EAE7}" presName="parTx" presStyleLbl="revTx" presStyleIdx="2" presStyleCnt="6">
        <dgm:presLayoutVars>
          <dgm:chMax val="0"/>
          <dgm:chPref val="0"/>
        </dgm:presLayoutVars>
      </dgm:prSet>
      <dgm:spPr/>
    </dgm:pt>
    <dgm:pt modelId="{5E292A01-E904-41EA-9E3E-29FED2E10C92}" type="pres">
      <dgm:prSet presAssocID="{0CB96DEB-8181-41F3-8F1B-0980C8EC2269}" presName="sibTrans" presStyleCnt="0"/>
      <dgm:spPr/>
    </dgm:pt>
    <dgm:pt modelId="{85049068-0FB6-475B-841E-9B552F71C772}" type="pres">
      <dgm:prSet presAssocID="{56CB416E-66F2-4859-966A-8919E23C90A8}" presName="compNode" presStyleCnt="0"/>
      <dgm:spPr/>
    </dgm:pt>
    <dgm:pt modelId="{240356CF-4166-4358-A3E0-0A7FB97C2D0E}" type="pres">
      <dgm:prSet presAssocID="{56CB416E-66F2-4859-966A-8919E23C90A8}" presName="bgRect" presStyleLbl="bgShp" presStyleIdx="3" presStyleCnt="6"/>
      <dgm:spPr/>
    </dgm:pt>
    <dgm:pt modelId="{1CAC3652-085B-4D16-9113-2853F2A8AF3F}" type="pres">
      <dgm:prSet presAssocID="{56CB416E-66F2-4859-966A-8919E23C90A8}"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esign"/>
        </a:ext>
      </dgm:extLst>
    </dgm:pt>
    <dgm:pt modelId="{C42ADF63-64A6-4680-A7B8-9E4867D915C1}" type="pres">
      <dgm:prSet presAssocID="{56CB416E-66F2-4859-966A-8919E23C90A8}" presName="spaceRect" presStyleCnt="0"/>
      <dgm:spPr/>
    </dgm:pt>
    <dgm:pt modelId="{8DE79761-C168-438B-A8A0-A8EEE43A0C4B}" type="pres">
      <dgm:prSet presAssocID="{56CB416E-66F2-4859-966A-8919E23C90A8}" presName="parTx" presStyleLbl="revTx" presStyleIdx="3" presStyleCnt="6">
        <dgm:presLayoutVars>
          <dgm:chMax val="0"/>
          <dgm:chPref val="0"/>
        </dgm:presLayoutVars>
      </dgm:prSet>
      <dgm:spPr/>
    </dgm:pt>
    <dgm:pt modelId="{A9223C09-5A5F-4240-AC94-EC3D71188B72}" type="pres">
      <dgm:prSet presAssocID="{F6975DC4-31FF-43F4-97E6-033AC483070A}" presName="sibTrans" presStyleCnt="0"/>
      <dgm:spPr/>
    </dgm:pt>
    <dgm:pt modelId="{49DAC9CC-71CB-439F-A0A7-81A45D3CB37F}" type="pres">
      <dgm:prSet presAssocID="{FA6B3452-D45A-4E3E-851C-8571C66FD9C3}" presName="compNode" presStyleCnt="0"/>
      <dgm:spPr/>
    </dgm:pt>
    <dgm:pt modelId="{0798851D-4FDE-43F9-9801-439F4EC20443}" type="pres">
      <dgm:prSet presAssocID="{FA6B3452-D45A-4E3E-851C-8571C66FD9C3}" presName="bgRect" presStyleLbl="bgShp" presStyleIdx="4" presStyleCnt="6"/>
      <dgm:spPr/>
    </dgm:pt>
    <dgm:pt modelId="{A2D4C447-8B5B-4688-B7EC-7981D74C07EF}" type="pres">
      <dgm:prSet presAssocID="{FA6B3452-D45A-4E3E-851C-8571C66FD9C3}"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Flow"/>
        </a:ext>
      </dgm:extLst>
    </dgm:pt>
    <dgm:pt modelId="{5CD53E55-A606-48EB-9FDE-BBE4B2A9EFEA}" type="pres">
      <dgm:prSet presAssocID="{FA6B3452-D45A-4E3E-851C-8571C66FD9C3}" presName="spaceRect" presStyleCnt="0"/>
      <dgm:spPr/>
    </dgm:pt>
    <dgm:pt modelId="{7A7148A9-9172-48E9-9AB3-30B67B57E829}" type="pres">
      <dgm:prSet presAssocID="{FA6B3452-D45A-4E3E-851C-8571C66FD9C3}" presName="parTx" presStyleLbl="revTx" presStyleIdx="4" presStyleCnt="6">
        <dgm:presLayoutVars>
          <dgm:chMax val="0"/>
          <dgm:chPref val="0"/>
        </dgm:presLayoutVars>
      </dgm:prSet>
      <dgm:spPr/>
    </dgm:pt>
    <dgm:pt modelId="{C49F38B7-3CE0-4A47-BC1E-AB658392AA9C}" type="pres">
      <dgm:prSet presAssocID="{B1C099C3-DB35-4AC7-B833-2E63793D355B}" presName="sibTrans" presStyleCnt="0"/>
      <dgm:spPr/>
    </dgm:pt>
    <dgm:pt modelId="{F213FBB9-F3EA-4C7A-A628-81C22F2CC1B9}" type="pres">
      <dgm:prSet presAssocID="{9A6000A6-D798-4FA8-B716-9138AC0D5F0E}" presName="compNode" presStyleCnt="0"/>
      <dgm:spPr/>
    </dgm:pt>
    <dgm:pt modelId="{C133EC35-0974-46C7-B377-EA6F1E54BA95}" type="pres">
      <dgm:prSet presAssocID="{9A6000A6-D798-4FA8-B716-9138AC0D5F0E}" presName="bgRect" presStyleLbl="bgShp" presStyleIdx="5" presStyleCnt="6"/>
      <dgm:spPr/>
    </dgm:pt>
    <dgm:pt modelId="{41FC63A5-CED1-4D6A-AC4E-8B4513212B8D}" type="pres">
      <dgm:prSet presAssocID="{9A6000A6-D798-4FA8-B716-9138AC0D5F0E}"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Footer"/>
        </a:ext>
      </dgm:extLst>
    </dgm:pt>
    <dgm:pt modelId="{D58E242F-253C-4BCE-A5ED-AAFC9FDAFFEC}" type="pres">
      <dgm:prSet presAssocID="{9A6000A6-D798-4FA8-B716-9138AC0D5F0E}" presName="spaceRect" presStyleCnt="0"/>
      <dgm:spPr/>
    </dgm:pt>
    <dgm:pt modelId="{5DEA0169-2E1E-4E20-96BF-46DEE93A8387}" type="pres">
      <dgm:prSet presAssocID="{9A6000A6-D798-4FA8-B716-9138AC0D5F0E}" presName="parTx" presStyleLbl="revTx" presStyleIdx="5" presStyleCnt="6">
        <dgm:presLayoutVars>
          <dgm:chMax val="0"/>
          <dgm:chPref val="0"/>
        </dgm:presLayoutVars>
      </dgm:prSet>
      <dgm:spPr/>
    </dgm:pt>
  </dgm:ptLst>
  <dgm:cxnLst>
    <dgm:cxn modelId="{79048D08-6F8B-4F75-8A6F-929839AB30A7}" type="presOf" srcId="{56CB416E-66F2-4859-966A-8919E23C90A8}" destId="{8DE79761-C168-438B-A8A0-A8EEE43A0C4B}" srcOrd="0" destOrd="0" presId="urn:microsoft.com/office/officeart/2018/2/layout/IconVerticalSolidList"/>
    <dgm:cxn modelId="{22129240-0555-403F-B22E-D71C39565673}" type="presOf" srcId="{9A6000A6-D798-4FA8-B716-9138AC0D5F0E}" destId="{5DEA0169-2E1E-4E20-96BF-46DEE93A8387}" srcOrd="0" destOrd="0" presId="urn:microsoft.com/office/officeart/2018/2/layout/IconVerticalSolidList"/>
    <dgm:cxn modelId="{A20AB95B-E30B-46BF-A1A4-D9B9C709338A}" srcId="{D0F98E72-F751-4AE2-A0BA-CD82E1B7019E}" destId="{E7F21171-3F7C-4475-B63E-24A0A427EAE7}" srcOrd="2" destOrd="0" parTransId="{2315AFB2-B8E1-4CBB-9273-013861FE41B1}" sibTransId="{0CB96DEB-8181-41F3-8F1B-0980C8EC2269}"/>
    <dgm:cxn modelId="{DC53A787-DF85-4130-A848-E43DAC6B5172}" srcId="{D0F98E72-F751-4AE2-A0BA-CD82E1B7019E}" destId="{FA6B3452-D45A-4E3E-851C-8571C66FD9C3}" srcOrd="4" destOrd="0" parTransId="{ADFF9EE9-2412-470C-85A4-887F2534C761}" sibTransId="{B1C099C3-DB35-4AC7-B833-2E63793D355B}"/>
    <dgm:cxn modelId="{0DC23FA5-2E5C-4737-8CE8-73FEB952A3E4}" srcId="{D0F98E72-F751-4AE2-A0BA-CD82E1B7019E}" destId="{4C385556-A3F7-4804-9AD7-0AD8D6A7C68E}" srcOrd="1" destOrd="0" parTransId="{6A777AFE-4122-4F81-BA28-B2379A075DF2}" sibTransId="{9230B0D3-B9C6-4B9B-A9E5-AEDE9360F97C}"/>
    <dgm:cxn modelId="{43500BA9-57A3-4B31-9765-2C19AC2ECB8E}" type="presOf" srcId="{FA6B3452-D45A-4E3E-851C-8571C66FD9C3}" destId="{7A7148A9-9172-48E9-9AB3-30B67B57E829}" srcOrd="0" destOrd="0" presId="urn:microsoft.com/office/officeart/2018/2/layout/IconVerticalSolidList"/>
    <dgm:cxn modelId="{8E000DAC-980D-4654-8DB9-F91C47EA9280}" type="presOf" srcId="{E7F21171-3F7C-4475-B63E-24A0A427EAE7}" destId="{AF195D5D-C577-4718-A00A-1BAF0EC0C73A}" srcOrd="0" destOrd="0" presId="urn:microsoft.com/office/officeart/2018/2/layout/IconVerticalSolidList"/>
    <dgm:cxn modelId="{8C39D2B5-B28A-42F2-8766-CF3CC0F799DB}" srcId="{D0F98E72-F751-4AE2-A0BA-CD82E1B7019E}" destId="{9A6000A6-D798-4FA8-B716-9138AC0D5F0E}" srcOrd="5" destOrd="0" parTransId="{D872ABE0-630F-4554-A8A2-3E82DCBC3FE6}" sibTransId="{42FEC228-2212-464E-959A-527F1E807F03}"/>
    <dgm:cxn modelId="{6DDCBDC0-9780-4FD3-9227-06580858975F}" type="presOf" srcId="{D0F98E72-F751-4AE2-A0BA-CD82E1B7019E}" destId="{F06A025B-5F1B-493E-8DA8-C0B4B3C42964}" srcOrd="0" destOrd="0" presId="urn:microsoft.com/office/officeart/2018/2/layout/IconVerticalSolidList"/>
    <dgm:cxn modelId="{9B4570D2-DF8D-4458-980B-DA4DB8DADF68}" type="presOf" srcId="{4C385556-A3F7-4804-9AD7-0AD8D6A7C68E}" destId="{DA08B3BA-14DF-4A59-869C-34B1AB9B50B5}" srcOrd="0" destOrd="0" presId="urn:microsoft.com/office/officeart/2018/2/layout/IconVerticalSolidList"/>
    <dgm:cxn modelId="{99A020D3-E152-4D1D-A5BF-45D686C1038E}" srcId="{D0F98E72-F751-4AE2-A0BA-CD82E1B7019E}" destId="{56CB416E-66F2-4859-966A-8919E23C90A8}" srcOrd="3" destOrd="0" parTransId="{3B68A700-6CA8-49CE-AC9E-BAE26CEC358C}" sibTransId="{F6975DC4-31FF-43F4-97E6-033AC483070A}"/>
    <dgm:cxn modelId="{413D8CDF-14CB-432D-8C24-F429576CE582}" type="presOf" srcId="{E87ADEAD-791E-421E-9E58-14362552D615}" destId="{37D48EE7-66D0-4D38-8463-15E87947FA6C}" srcOrd="0" destOrd="0" presId="urn:microsoft.com/office/officeart/2018/2/layout/IconVerticalSolidList"/>
    <dgm:cxn modelId="{1C21E7F9-2F8B-444F-8523-4EB52F774241}" srcId="{D0F98E72-F751-4AE2-A0BA-CD82E1B7019E}" destId="{E87ADEAD-791E-421E-9E58-14362552D615}" srcOrd="0" destOrd="0" parTransId="{3E5D0929-C8A5-407F-8DA7-7D193E740EEA}" sibTransId="{9A9424B1-72A9-4DEA-ADC6-DB12A26694B0}"/>
    <dgm:cxn modelId="{303D589E-D1A7-4A14-AC39-673A957FE7A6}" type="presParOf" srcId="{F06A025B-5F1B-493E-8DA8-C0B4B3C42964}" destId="{7B17A130-8B35-4D91-BBE3-216027EDC2D3}" srcOrd="0" destOrd="0" presId="urn:microsoft.com/office/officeart/2018/2/layout/IconVerticalSolidList"/>
    <dgm:cxn modelId="{9633D402-2927-41F2-A9B9-74AD7BED577E}" type="presParOf" srcId="{7B17A130-8B35-4D91-BBE3-216027EDC2D3}" destId="{8766302D-3747-4138-88E5-499655F6EDE6}" srcOrd="0" destOrd="0" presId="urn:microsoft.com/office/officeart/2018/2/layout/IconVerticalSolidList"/>
    <dgm:cxn modelId="{99D8C7C3-8F78-4275-937E-B10A7E23BC35}" type="presParOf" srcId="{7B17A130-8B35-4D91-BBE3-216027EDC2D3}" destId="{FF22AB59-33A4-4FE4-8D9E-6EE66F1B8DAE}" srcOrd="1" destOrd="0" presId="urn:microsoft.com/office/officeart/2018/2/layout/IconVerticalSolidList"/>
    <dgm:cxn modelId="{88E85B0E-1692-4CCB-95BA-00BE78831203}" type="presParOf" srcId="{7B17A130-8B35-4D91-BBE3-216027EDC2D3}" destId="{A8F4ED73-8B32-4393-B0DC-77FCFB78239A}" srcOrd="2" destOrd="0" presId="urn:microsoft.com/office/officeart/2018/2/layout/IconVerticalSolidList"/>
    <dgm:cxn modelId="{E03AA08B-CB3F-4ECD-BC92-C21A187FA350}" type="presParOf" srcId="{7B17A130-8B35-4D91-BBE3-216027EDC2D3}" destId="{37D48EE7-66D0-4D38-8463-15E87947FA6C}" srcOrd="3" destOrd="0" presId="urn:microsoft.com/office/officeart/2018/2/layout/IconVerticalSolidList"/>
    <dgm:cxn modelId="{5A8D8068-1480-4126-8E0E-90C0AAED4214}" type="presParOf" srcId="{F06A025B-5F1B-493E-8DA8-C0B4B3C42964}" destId="{DBA6EAC5-34D6-4B75-8323-4BA9D1A1D920}" srcOrd="1" destOrd="0" presId="urn:microsoft.com/office/officeart/2018/2/layout/IconVerticalSolidList"/>
    <dgm:cxn modelId="{14956B03-7615-4E0F-94C5-272187E6F311}" type="presParOf" srcId="{F06A025B-5F1B-493E-8DA8-C0B4B3C42964}" destId="{8C80F7BC-FED1-400A-BCF4-032138A8CFDE}" srcOrd="2" destOrd="0" presId="urn:microsoft.com/office/officeart/2018/2/layout/IconVerticalSolidList"/>
    <dgm:cxn modelId="{C12BE2DE-EA3A-4A22-AD8C-99E0C2A70E71}" type="presParOf" srcId="{8C80F7BC-FED1-400A-BCF4-032138A8CFDE}" destId="{5F8952E8-AA7F-4B2C-989B-647BB164DAC4}" srcOrd="0" destOrd="0" presId="urn:microsoft.com/office/officeart/2018/2/layout/IconVerticalSolidList"/>
    <dgm:cxn modelId="{ED607552-787D-453D-8E72-9B319FC34985}" type="presParOf" srcId="{8C80F7BC-FED1-400A-BCF4-032138A8CFDE}" destId="{AF453DF6-988A-41B7-A2F7-0F4D73BE6F81}" srcOrd="1" destOrd="0" presId="urn:microsoft.com/office/officeart/2018/2/layout/IconVerticalSolidList"/>
    <dgm:cxn modelId="{11E073C4-EF2F-42DD-8E2A-5515442A09C1}" type="presParOf" srcId="{8C80F7BC-FED1-400A-BCF4-032138A8CFDE}" destId="{B4E389BA-3B39-42F0-8928-E670DE8B457B}" srcOrd="2" destOrd="0" presId="urn:microsoft.com/office/officeart/2018/2/layout/IconVerticalSolidList"/>
    <dgm:cxn modelId="{0A20C748-3BE0-4851-B03F-59BA3887C650}" type="presParOf" srcId="{8C80F7BC-FED1-400A-BCF4-032138A8CFDE}" destId="{DA08B3BA-14DF-4A59-869C-34B1AB9B50B5}" srcOrd="3" destOrd="0" presId="urn:microsoft.com/office/officeart/2018/2/layout/IconVerticalSolidList"/>
    <dgm:cxn modelId="{8F8FDF7C-CC46-4B7C-9AF1-D29B983C7B9D}" type="presParOf" srcId="{F06A025B-5F1B-493E-8DA8-C0B4B3C42964}" destId="{81A49524-3830-4C61-B469-CF7F556CAFFA}" srcOrd="3" destOrd="0" presId="urn:microsoft.com/office/officeart/2018/2/layout/IconVerticalSolidList"/>
    <dgm:cxn modelId="{E9286BCB-7F9C-4134-8F88-CAC796018354}" type="presParOf" srcId="{F06A025B-5F1B-493E-8DA8-C0B4B3C42964}" destId="{08BCC64F-68E7-4B6F-911C-504339C3C313}" srcOrd="4" destOrd="0" presId="urn:microsoft.com/office/officeart/2018/2/layout/IconVerticalSolidList"/>
    <dgm:cxn modelId="{9AE01A0F-3817-4F0F-8351-5A36287367CD}" type="presParOf" srcId="{08BCC64F-68E7-4B6F-911C-504339C3C313}" destId="{CB1F6262-7D6A-4A0B-A06A-28B10B44E9EF}" srcOrd="0" destOrd="0" presId="urn:microsoft.com/office/officeart/2018/2/layout/IconVerticalSolidList"/>
    <dgm:cxn modelId="{34B06F39-70D6-444F-85A3-96C6D29D640C}" type="presParOf" srcId="{08BCC64F-68E7-4B6F-911C-504339C3C313}" destId="{FFB5F055-ADF7-4115-B732-C489E227273D}" srcOrd="1" destOrd="0" presId="urn:microsoft.com/office/officeart/2018/2/layout/IconVerticalSolidList"/>
    <dgm:cxn modelId="{D7D968FF-82D3-4D3E-81BF-468AC069A6DE}" type="presParOf" srcId="{08BCC64F-68E7-4B6F-911C-504339C3C313}" destId="{0101D1F2-4C07-42F1-BE6E-1C88B55A4A40}" srcOrd="2" destOrd="0" presId="urn:microsoft.com/office/officeart/2018/2/layout/IconVerticalSolidList"/>
    <dgm:cxn modelId="{CC3A970D-F51F-4DCC-80CA-6A284B9F0EFA}" type="presParOf" srcId="{08BCC64F-68E7-4B6F-911C-504339C3C313}" destId="{AF195D5D-C577-4718-A00A-1BAF0EC0C73A}" srcOrd="3" destOrd="0" presId="urn:microsoft.com/office/officeart/2018/2/layout/IconVerticalSolidList"/>
    <dgm:cxn modelId="{3E8ABAD0-0E6B-4460-8904-843BC0223F9A}" type="presParOf" srcId="{F06A025B-5F1B-493E-8DA8-C0B4B3C42964}" destId="{5E292A01-E904-41EA-9E3E-29FED2E10C92}" srcOrd="5" destOrd="0" presId="urn:microsoft.com/office/officeart/2018/2/layout/IconVerticalSolidList"/>
    <dgm:cxn modelId="{93DEFFC8-95D1-49E3-BC42-4A9FAE03BA20}" type="presParOf" srcId="{F06A025B-5F1B-493E-8DA8-C0B4B3C42964}" destId="{85049068-0FB6-475B-841E-9B552F71C772}" srcOrd="6" destOrd="0" presId="urn:microsoft.com/office/officeart/2018/2/layout/IconVerticalSolidList"/>
    <dgm:cxn modelId="{694C8228-CE6A-43DF-957B-6A94389E3828}" type="presParOf" srcId="{85049068-0FB6-475B-841E-9B552F71C772}" destId="{240356CF-4166-4358-A3E0-0A7FB97C2D0E}" srcOrd="0" destOrd="0" presId="urn:microsoft.com/office/officeart/2018/2/layout/IconVerticalSolidList"/>
    <dgm:cxn modelId="{3A4C9034-0824-4043-A197-679711108F1F}" type="presParOf" srcId="{85049068-0FB6-475B-841E-9B552F71C772}" destId="{1CAC3652-085B-4D16-9113-2853F2A8AF3F}" srcOrd="1" destOrd="0" presId="urn:microsoft.com/office/officeart/2018/2/layout/IconVerticalSolidList"/>
    <dgm:cxn modelId="{30564E15-7FAB-460C-8685-F10F12E2B4A9}" type="presParOf" srcId="{85049068-0FB6-475B-841E-9B552F71C772}" destId="{C42ADF63-64A6-4680-A7B8-9E4867D915C1}" srcOrd="2" destOrd="0" presId="urn:microsoft.com/office/officeart/2018/2/layout/IconVerticalSolidList"/>
    <dgm:cxn modelId="{D5E90825-5CE6-4BE7-889A-9549BC4A390F}" type="presParOf" srcId="{85049068-0FB6-475B-841E-9B552F71C772}" destId="{8DE79761-C168-438B-A8A0-A8EEE43A0C4B}" srcOrd="3" destOrd="0" presId="urn:microsoft.com/office/officeart/2018/2/layout/IconVerticalSolidList"/>
    <dgm:cxn modelId="{E125EBF2-5687-45BC-8620-9D368ADAB1FF}" type="presParOf" srcId="{F06A025B-5F1B-493E-8DA8-C0B4B3C42964}" destId="{A9223C09-5A5F-4240-AC94-EC3D71188B72}" srcOrd="7" destOrd="0" presId="urn:microsoft.com/office/officeart/2018/2/layout/IconVerticalSolidList"/>
    <dgm:cxn modelId="{37CB1BDA-620F-491F-B964-5528078B6611}" type="presParOf" srcId="{F06A025B-5F1B-493E-8DA8-C0B4B3C42964}" destId="{49DAC9CC-71CB-439F-A0A7-81A45D3CB37F}" srcOrd="8" destOrd="0" presId="urn:microsoft.com/office/officeart/2018/2/layout/IconVerticalSolidList"/>
    <dgm:cxn modelId="{9F98A71B-7213-489E-88B2-179D7BB6E284}" type="presParOf" srcId="{49DAC9CC-71CB-439F-A0A7-81A45D3CB37F}" destId="{0798851D-4FDE-43F9-9801-439F4EC20443}" srcOrd="0" destOrd="0" presId="urn:microsoft.com/office/officeart/2018/2/layout/IconVerticalSolidList"/>
    <dgm:cxn modelId="{74B20ECD-69D6-4BF3-9E2A-86E45BC3D39B}" type="presParOf" srcId="{49DAC9CC-71CB-439F-A0A7-81A45D3CB37F}" destId="{A2D4C447-8B5B-4688-B7EC-7981D74C07EF}" srcOrd="1" destOrd="0" presId="urn:microsoft.com/office/officeart/2018/2/layout/IconVerticalSolidList"/>
    <dgm:cxn modelId="{926E9975-4C85-451D-8A8C-CAB43759E8FD}" type="presParOf" srcId="{49DAC9CC-71CB-439F-A0A7-81A45D3CB37F}" destId="{5CD53E55-A606-48EB-9FDE-BBE4B2A9EFEA}" srcOrd="2" destOrd="0" presId="urn:microsoft.com/office/officeart/2018/2/layout/IconVerticalSolidList"/>
    <dgm:cxn modelId="{7BC88CEA-A029-4E3B-8A08-555357F520B6}" type="presParOf" srcId="{49DAC9CC-71CB-439F-A0A7-81A45D3CB37F}" destId="{7A7148A9-9172-48E9-9AB3-30B67B57E829}" srcOrd="3" destOrd="0" presId="urn:microsoft.com/office/officeart/2018/2/layout/IconVerticalSolidList"/>
    <dgm:cxn modelId="{1D6E7E94-A0EC-487A-A1EF-FBD437A9E5E8}" type="presParOf" srcId="{F06A025B-5F1B-493E-8DA8-C0B4B3C42964}" destId="{C49F38B7-3CE0-4A47-BC1E-AB658392AA9C}" srcOrd="9" destOrd="0" presId="urn:microsoft.com/office/officeart/2018/2/layout/IconVerticalSolidList"/>
    <dgm:cxn modelId="{8FE55CEA-8267-4EFB-896A-37AA7069FAFF}" type="presParOf" srcId="{F06A025B-5F1B-493E-8DA8-C0B4B3C42964}" destId="{F213FBB9-F3EA-4C7A-A628-81C22F2CC1B9}" srcOrd="10" destOrd="0" presId="urn:microsoft.com/office/officeart/2018/2/layout/IconVerticalSolidList"/>
    <dgm:cxn modelId="{0D9DCFD7-C0AE-4E71-9AF6-CE198343AF02}" type="presParOf" srcId="{F213FBB9-F3EA-4C7A-A628-81C22F2CC1B9}" destId="{C133EC35-0974-46C7-B377-EA6F1E54BA95}" srcOrd="0" destOrd="0" presId="urn:microsoft.com/office/officeart/2018/2/layout/IconVerticalSolidList"/>
    <dgm:cxn modelId="{97679065-7AAF-42E5-84B1-B8E5F5AD6CA3}" type="presParOf" srcId="{F213FBB9-F3EA-4C7A-A628-81C22F2CC1B9}" destId="{41FC63A5-CED1-4D6A-AC4E-8B4513212B8D}" srcOrd="1" destOrd="0" presId="urn:microsoft.com/office/officeart/2018/2/layout/IconVerticalSolidList"/>
    <dgm:cxn modelId="{7301B8AA-D30E-4EBE-B83B-BE9BF08C5CAA}" type="presParOf" srcId="{F213FBB9-F3EA-4C7A-A628-81C22F2CC1B9}" destId="{D58E242F-253C-4BCE-A5ED-AAFC9FDAFFEC}" srcOrd="2" destOrd="0" presId="urn:microsoft.com/office/officeart/2018/2/layout/IconVerticalSolidList"/>
    <dgm:cxn modelId="{0644AB55-021B-4CAC-86E4-CBA7742FFAA3}" type="presParOf" srcId="{F213FBB9-F3EA-4C7A-A628-81C22F2CC1B9}" destId="{5DEA0169-2E1E-4E20-96BF-46DEE93A838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66302D-3747-4138-88E5-499655F6EDE6}">
      <dsp:nvSpPr>
        <dsp:cNvPr id="0" name=""/>
        <dsp:cNvSpPr/>
      </dsp:nvSpPr>
      <dsp:spPr>
        <a:xfrm>
          <a:off x="0" y="1591"/>
          <a:ext cx="6656769" cy="6783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22AB59-33A4-4FE4-8D9E-6EE66F1B8DAE}">
      <dsp:nvSpPr>
        <dsp:cNvPr id="0" name=""/>
        <dsp:cNvSpPr/>
      </dsp:nvSpPr>
      <dsp:spPr>
        <a:xfrm>
          <a:off x="205200" y="154220"/>
          <a:ext cx="373092" cy="37309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7D48EE7-66D0-4D38-8463-15E87947FA6C}">
      <dsp:nvSpPr>
        <dsp:cNvPr id="0" name=""/>
        <dsp:cNvSpPr/>
      </dsp:nvSpPr>
      <dsp:spPr>
        <a:xfrm>
          <a:off x="783493" y="1591"/>
          <a:ext cx="5873275" cy="6783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792" tIns="71792" rIns="71792" bIns="71792" numCol="1" spcCol="1270" anchor="ctr" anchorCtr="0">
          <a:noAutofit/>
        </a:bodyPr>
        <a:lstStyle/>
        <a:p>
          <a:pPr marL="0" lvl="0" indent="0" algn="l" defTabSz="844550">
            <a:lnSpc>
              <a:spcPct val="100000"/>
            </a:lnSpc>
            <a:spcBef>
              <a:spcPct val="0"/>
            </a:spcBef>
            <a:spcAft>
              <a:spcPct val="35000"/>
            </a:spcAft>
            <a:buNone/>
          </a:pPr>
          <a:r>
            <a:rPr lang="en-US" sz="1900" kern="1200">
              <a:ea typeface="+mn-ea"/>
              <a:cs typeface="+mn-cs"/>
            </a:rPr>
            <a:t>Introduction </a:t>
          </a:r>
        </a:p>
      </dsp:txBody>
      <dsp:txXfrm>
        <a:off x="783493" y="1591"/>
        <a:ext cx="5873275" cy="678349"/>
      </dsp:txXfrm>
    </dsp:sp>
    <dsp:sp modelId="{5F8952E8-AA7F-4B2C-989B-647BB164DAC4}">
      <dsp:nvSpPr>
        <dsp:cNvPr id="0" name=""/>
        <dsp:cNvSpPr/>
      </dsp:nvSpPr>
      <dsp:spPr>
        <a:xfrm>
          <a:off x="0" y="849528"/>
          <a:ext cx="6656769" cy="6783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453DF6-988A-41B7-A2F7-0F4D73BE6F81}">
      <dsp:nvSpPr>
        <dsp:cNvPr id="0" name=""/>
        <dsp:cNvSpPr/>
      </dsp:nvSpPr>
      <dsp:spPr>
        <a:xfrm>
          <a:off x="205200" y="1002156"/>
          <a:ext cx="373092" cy="37309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A08B3BA-14DF-4A59-869C-34B1AB9B50B5}">
      <dsp:nvSpPr>
        <dsp:cNvPr id="0" name=""/>
        <dsp:cNvSpPr/>
      </dsp:nvSpPr>
      <dsp:spPr>
        <a:xfrm>
          <a:off x="783493" y="849528"/>
          <a:ext cx="5873275" cy="6783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792" tIns="71792" rIns="71792" bIns="71792" numCol="1" spcCol="1270" anchor="ctr" anchorCtr="0">
          <a:noAutofit/>
        </a:bodyPr>
        <a:lstStyle/>
        <a:p>
          <a:pPr marL="0" lvl="0" indent="0" algn="l" defTabSz="844550">
            <a:lnSpc>
              <a:spcPct val="100000"/>
            </a:lnSpc>
            <a:spcBef>
              <a:spcPct val="0"/>
            </a:spcBef>
            <a:spcAft>
              <a:spcPct val="35000"/>
            </a:spcAft>
            <a:buNone/>
          </a:pPr>
          <a:r>
            <a:rPr lang="en-US" sz="1900" kern="1200">
              <a:ea typeface="+mn-ea"/>
              <a:cs typeface="+mn-cs"/>
            </a:rPr>
            <a:t>Microsoft Excel </a:t>
          </a:r>
        </a:p>
      </dsp:txBody>
      <dsp:txXfrm>
        <a:off x="783493" y="849528"/>
        <a:ext cx="5873275" cy="678349"/>
      </dsp:txXfrm>
    </dsp:sp>
    <dsp:sp modelId="{CB1F6262-7D6A-4A0B-A06A-28B10B44E9EF}">
      <dsp:nvSpPr>
        <dsp:cNvPr id="0" name=""/>
        <dsp:cNvSpPr/>
      </dsp:nvSpPr>
      <dsp:spPr>
        <a:xfrm>
          <a:off x="0" y="1697464"/>
          <a:ext cx="6656769" cy="6783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B5F055-ADF7-4115-B732-C489E227273D}">
      <dsp:nvSpPr>
        <dsp:cNvPr id="0" name=""/>
        <dsp:cNvSpPr/>
      </dsp:nvSpPr>
      <dsp:spPr>
        <a:xfrm>
          <a:off x="205200" y="1850093"/>
          <a:ext cx="373092" cy="37309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F195D5D-C577-4718-A00A-1BAF0EC0C73A}">
      <dsp:nvSpPr>
        <dsp:cNvPr id="0" name=""/>
        <dsp:cNvSpPr/>
      </dsp:nvSpPr>
      <dsp:spPr>
        <a:xfrm>
          <a:off x="783493" y="1697464"/>
          <a:ext cx="5873275" cy="6783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792" tIns="71792" rIns="71792" bIns="71792" numCol="1" spcCol="1270" anchor="ctr" anchorCtr="0">
          <a:noAutofit/>
        </a:bodyPr>
        <a:lstStyle/>
        <a:p>
          <a:pPr marL="0" lvl="0" indent="0" algn="l" defTabSz="844550">
            <a:lnSpc>
              <a:spcPct val="100000"/>
            </a:lnSpc>
            <a:spcBef>
              <a:spcPct val="0"/>
            </a:spcBef>
            <a:spcAft>
              <a:spcPct val="35000"/>
            </a:spcAft>
            <a:buNone/>
          </a:pPr>
          <a:r>
            <a:rPr lang="en-US" sz="1900" kern="1200">
              <a:ea typeface="+mn-ea"/>
              <a:cs typeface="+mn-cs"/>
            </a:rPr>
            <a:t>Microsoft Outlook </a:t>
          </a:r>
        </a:p>
      </dsp:txBody>
      <dsp:txXfrm>
        <a:off x="783493" y="1697464"/>
        <a:ext cx="5873275" cy="678349"/>
      </dsp:txXfrm>
    </dsp:sp>
    <dsp:sp modelId="{240356CF-4166-4358-A3E0-0A7FB97C2D0E}">
      <dsp:nvSpPr>
        <dsp:cNvPr id="0" name=""/>
        <dsp:cNvSpPr/>
      </dsp:nvSpPr>
      <dsp:spPr>
        <a:xfrm>
          <a:off x="0" y="2545401"/>
          <a:ext cx="6656769" cy="6783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AC3652-085B-4D16-9113-2853F2A8AF3F}">
      <dsp:nvSpPr>
        <dsp:cNvPr id="0" name=""/>
        <dsp:cNvSpPr/>
      </dsp:nvSpPr>
      <dsp:spPr>
        <a:xfrm>
          <a:off x="205200" y="2698029"/>
          <a:ext cx="373092" cy="37309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DE79761-C168-438B-A8A0-A8EEE43A0C4B}">
      <dsp:nvSpPr>
        <dsp:cNvPr id="0" name=""/>
        <dsp:cNvSpPr/>
      </dsp:nvSpPr>
      <dsp:spPr>
        <a:xfrm>
          <a:off x="783493" y="2545401"/>
          <a:ext cx="5873275" cy="6783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792" tIns="71792" rIns="71792" bIns="71792" numCol="1" spcCol="1270" anchor="ctr" anchorCtr="0">
          <a:noAutofit/>
        </a:bodyPr>
        <a:lstStyle/>
        <a:p>
          <a:pPr marL="0" lvl="0" indent="0" algn="l" defTabSz="844550">
            <a:lnSpc>
              <a:spcPct val="100000"/>
            </a:lnSpc>
            <a:spcBef>
              <a:spcPct val="0"/>
            </a:spcBef>
            <a:spcAft>
              <a:spcPct val="35000"/>
            </a:spcAft>
            <a:buNone/>
          </a:pPr>
          <a:r>
            <a:rPr lang="en-US" sz="1900" kern="1200">
              <a:ea typeface="+mn-ea"/>
              <a:cs typeface="+mn-cs"/>
            </a:rPr>
            <a:t>Digital Safety Action Plan </a:t>
          </a:r>
        </a:p>
      </dsp:txBody>
      <dsp:txXfrm>
        <a:off x="783493" y="2545401"/>
        <a:ext cx="5873275" cy="678349"/>
      </dsp:txXfrm>
    </dsp:sp>
    <dsp:sp modelId="{0798851D-4FDE-43F9-9801-439F4EC20443}">
      <dsp:nvSpPr>
        <dsp:cNvPr id="0" name=""/>
        <dsp:cNvSpPr/>
      </dsp:nvSpPr>
      <dsp:spPr>
        <a:xfrm>
          <a:off x="0" y="3393337"/>
          <a:ext cx="6656769" cy="6783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D4C447-8B5B-4688-B7EC-7981D74C07EF}">
      <dsp:nvSpPr>
        <dsp:cNvPr id="0" name=""/>
        <dsp:cNvSpPr/>
      </dsp:nvSpPr>
      <dsp:spPr>
        <a:xfrm>
          <a:off x="205200" y="3545966"/>
          <a:ext cx="373092" cy="37309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A7148A9-9172-48E9-9AB3-30B67B57E829}">
      <dsp:nvSpPr>
        <dsp:cNvPr id="0" name=""/>
        <dsp:cNvSpPr/>
      </dsp:nvSpPr>
      <dsp:spPr>
        <a:xfrm>
          <a:off x="783493" y="3393337"/>
          <a:ext cx="5873275" cy="6783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792" tIns="71792" rIns="71792" bIns="71792" numCol="1" spcCol="1270" anchor="ctr" anchorCtr="0">
          <a:noAutofit/>
        </a:bodyPr>
        <a:lstStyle/>
        <a:p>
          <a:pPr marL="0" lvl="0" indent="0" algn="l" defTabSz="844550">
            <a:lnSpc>
              <a:spcPct val="100000"/>
            </a:lnSpc>
            <a:spcBef>
              <a:spcPct val="0"/>
            </a:spcBef>
            <a:spcAft>
              <a:spcPct val="35000"/>
            </a:spcAft>
            <a:buNone/>
          </a:pPr>
          <a:r>
            <a:rPr lang="en-US" sz="1900" kern="1200">
              <a:ea typeface="+mn-ea"/>
              <a:cs typeface="+mn-cs"/>
            </a:rPr>
            <a:t>Conclusion</a:t>
          </a:r>
        </a:p>
      </dsp:txBody>
      <dsp:txXfrm>
        <a:off x="783493" y="3393337"/>
        <a:ext cx="5873275" cy="678349"/>
      </dsp:txXfrm>
    </dsp:sp>
    <dsp:sp modelId="{C133EC35-0974-46C7-B377-EA6F1E54BA95}">
      <dsp:nvSpPr>
        <dsp:cNvPr id="0" name=""/>
        <dsp:cNvSpPr/>
      </dsp:nvSpPr>
      <dsp:spPr>
        <a:xfrm>
          <a:off x="0" y="4241273"/>
          <a:ext cx="6656769" cy="6783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FC63A5-CED1-4D6A-AC4E-8B4513212B8D}">
      <dsp:nvSpPr>
        <dsp:cNvPr id="0" name=""/>
        <dsp:cNvSpPr/>
      </dsp:nvSpPr>
      <dsp:spPr>
        <a:xfrm>
          <a:off x="205200" y="4393902"/>
          <a:ext cx="373092" cy="37309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DEA0169-2E1E-4E20-96BF-46DEE93A8387}">
      <dsp:nvSpPr>
        <dsp:cNvPr id="0" name=""/>
        <dsp:cNvSpPr/>
      </dsp:nvSpPr>
      <dsp:spPr>
        <a:xfrm>
          <a:off x="783493" y="4241273"/>
          <a:ext cx="5873275" cy="6783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792" tIns="71792" rIns="71792" bIns="71792" numCol="1" spcCol="1270" anchor="ctr" anchorCtr="0">
          <a:noAutofit/>
        </a:bodyPr>
        <a:lstStyle/>
        <a:p>
          <a:pPr marL="0" lvl="0" indent="0" algn="l" defTabSz="844550">
            <a:lnSpc>
              <a:spcPct val="100000"/>
            </a:lnSpc>
            <a:spcBef>
              <a:spcPct val="0"/>
            </a:spcBef>
            <a:spcAft>
              <a:spcPct val="35000"/>
            </a:spcAft>
            <a:buNone/>
          </a:pPr>
          <a:r>
            <a:rPr lang="en-US" sz="1900" kern="1200">
              <a:latin typeface="Trebuchet MS" panose="020B0603020202020204"/>
              <a:ea typeface="+mn-ea"/>
              <a:cs typeface="+mn-cs"/>
            </a:rPr>
            <a:t>References </a:t>
          </a:r>
        </a:p>
      </dsp:txBody>
      <dsp:txXfrm>
        <a:off x="783493" y="4241273"/>
        <a:ext cx="5873275" cy="67834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CB9582-F8ED-4A2C-B821-8181572FCE78}" type="datetimeFigureOut">
              <a:t>2/15/2026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D925D3C-26FD-4289-B2F4-FE0C6792DFC1}" type="slidenum">
              <a:t>‹#›</a:t>
            </a:fld>
            <a:endParaRPr lang="en-GB"/>
          </a:p>
        </p:txBody>
      </p:sp>
    </p:spTree>
    <p:extLst>
      <p:ext uri="{BB962C8B-B14F-4D97-AF65-F5344CB8AC3E}">
        <p14:creationId xmlns:p14="http://schemas.microsoft.com/office/powerpoint/2010/main" val="40663854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037361C-FA18-4838-A5AE-14416918D73B}" type="slidenum">
              <a:rPr lang="en-US"/>
              <a:t>8</a:t>
            </a:fld>
            <a:endParaRPr lang="en-US"/>
          </a:p>
        </p:txBody>
      </p:sp>
    </p:spTree>
    <p:extLst>
      <p:ext uri="{BB962C8B-B14F-4D97-AF65-F5344CB8AC3E}">
        <p14:creationId xmlns:p14="http://schemas.microsoft.com/office/powerpoint/2010/main" val="24053277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a:buNone/>
            </a:pPr>
            <a:r>
              <a:rPr lang="en-US" dirty="0"/>
              <a:t>Carers can receive updates instantly without needing to return to the office and  real‑time rota changes reduce confusion and improve responsiveness.</a:t>
            </a:r>
          </a:p>
          <a:p>
            <a:pPr marL="0" indent="0">
              <a:buFont typeface="Arial"/>
              <a:buNone/>
            </a:pPr>
            <a:r>
              <a:rPr lang="en-US" dirty="0"/>
              <a:t> Carers can access documents stored in OneDrive / SharePoint through Outlook links so they are always on track .Offline mode: emails draft and sync automatically when connection returns.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037361C-FA18-4838-A5AE-14416918D73B}" type="slidenum">
              <a:rPr lang="en-US"/>
              <a:t>9</a:t>
            </a:fld>
            <a:endParaRPr lang="en-US"/>
          </a:p>
        </p:txBody>
      </p:sp>
    </p:spTree>
    <p:extLst>
      <p:ext uri="{BB962C8B-B14F-4D97-AF65-F5344CB8AC3E}">
        <p14:creationId xmlns:p14="http://schemas.microsoft.com/office/powerpoint/2010/main" val="8396042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037361C-FA18-4838-A5AE-14416918D73B}" type="slidenum">
              <a:rPr lang="en-US"/>
              <a:t>10</a:t>
            </a:fld>
            <a:endParaRPr lang="en-US"/>
          </a:p>
        </p:txBody>
      </p:sp>
    </p:spTree>
    <p:extLst>
      <p:ext uri="{BB962C8B-B14F-4D97-AF65-F5344CB8AC3E}">
        <p14:creationId xmlns:p14="http://schemas.microsoft.com/office/powerpoint/2010/main" val="16444287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A88C7971-B235-4016-A837-32B238E3E40C}" type="slidenum">
              <a:t>13</a:t>
            </a:fld>
            <a:endParaRPr lang="en-GB"/>
          </a:p>
        </p:txBody>
      </p:sp>
    </p:spTree>
    <p:extLst>
      <p:ext uri="{BB962C8B-B14F-4D97-AF65-F5344CB8AC3E}">
        <p14:creationId xmlns:p14="http://schemas.microsoft.com/office/powerpoint/2010/main" val="16391853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a:t>
            </a:r>
            <a:endParaRPr lang="en-US"/>
          </a:p>
        </p:txBody>
      </p:sp>
      <p:sp>
        <p:nvSpPr>
          <p:cNvPr id="4" name="Slide Number Placeholder 3"/>
          <p:cNvSpPr>
            <a:spLocks noGrp="1"/>
          </p:cNvSpPr>
          <p:nvPr>
            <p:ph type="sldNum" sz="quarter" idx="5"/>
          </p:nvPr>
        </p:nvSpPr>
        <p:spPr/>
        <p:txBody>
          <a:bodyPr/>
          <a:lstStyle/>
          <a:p>
            <a:fld id="{A88C7971-B235-4016-A837-32B238E3E40C}" type="slidenum">
              <a:rPr lang="en-GB"/>
              <a:t>14</a:t>
            </a:fld>
            <a:endParaRPr lang="en-GB"/>
          </a:p>
        </p:txBody>
      </p:sp>
    </p:spTree>
    <p:extLst>
      <p:ext uri="{BB962C8B-B14F-4D97-AF65-F5344CB8AC3E}">
        <p14:creationId xmlns:p14="http://schemas.microsoft.com/office/powerpoint/2010/main" val="2358649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550517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623582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855433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28600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695063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485105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507113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19702300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750471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024620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20886981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957647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972107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088315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39969973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96264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2/15/2026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400524072"/>
      </p:ext>
    </p:extLst>
  </p:cSld>
  <p:clrMap bg1="dk1" tx1="lt1" bg2="dk2" tx2="lt2" accent1="accent1" accent2="accent2" accent3="accent3" accent4="accent4" accent5="accent5" accent6="accent6" hlink="hlink" folHlink="folHlink"/>
  <p:sldLayoutIdLst>
    <p:sldLayoutId id="2147483956" r:id="rId1"/>
    <p:sldLayoutId id="2147483957" r:id="rId2"/>
    <p:sldLayoutId id="2147483958" r:id="rId3"/>
    <p:sldLayoutId id="2147483959" r:id="rId4"/>
    <p:sldLayoutId id="2147483960" r:id="rId5"/>
    <p:sldLayoutId id="2147483961" r:id="rId6"/>
    <p:sldLayoutId id="2147483962" r:id="rId7"/>
    <p:sldLayoutId id="2147483963" r:id="rId8"/>
    <p:sldLayoutId id="2147483964" r:id="rId9"/>
    <p:sldLayoutId id="2147483965" r:id="rId10"/>
    <p:sldLayoutId id="2147483966" r:id="rId11"/>
    <p:sldLayoutId id="2147483967" r:id="rId12"/>
    <p:sldLayoutId id="2147483968" r:id="rId13"/>
    <p:sldLayoutId id="2147483969" r:id="rId14"/>
    <p:sldLayoutId id="2147483970" r:id="rId15"/>
    <p:sldLayoutId id="2147483971"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hyperlink" Target="https://www.deviantart.com/javijavo93/art/Microsoft-Office-square-tiles-523045684" TargetMode="External"/><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umatechnology.org/how-is-microsoft-excel-used-in-the-medical-field/" TargetMode="Externa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18.jpeg"/><Relationship Id="rId5" Type="http://schemas.openxmlformats.org/officeDocument/2006/relationships/image" Target="../media/image17.jpeg"/><Relationship Id="rId4" Type="http://schemas.openxmlformats.org/officeDocument/2006/relationships/hyperlink" Target="https://elevatulimite.wordpress.com/2015/01/27/estudiante-crea-un-algoritmo-que-aumenta-hasta-7-veces-la-velocidad-wifi/"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pmc.ncbi.nlm.nih.gov/"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learn.microsoft.com/en-gb/" TargetMode="External"/><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www.pngall.com/cybersecurity-png" TargetMode="External"/><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this.nhs.uk/home" TargetMode="External"/><Relationship Id="rId2" Type="http://schemas.openxmlformats.org/officeDocument/2006/relationships/hyperlink" Target="https://www.gov.uk/government/organisations/nhs-digita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26" name="Group 125">
            <a:extLst>
              <a:ext uri="{FF2B5EF4-FFF2-40B4-BE49-F238E27FC236}">
                <a16:creationId xmlns:a16="http://schemas.microsoft.com/office/drawing/2014/main" id="{E0BF35CA-8AA0-428F-ABED-5B77A6C391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4" name="Straight Connector 103">
              <a:extLst>
                <a:ext uri="{FF2B5EF4-FFF2-40B4-BE49-F238E27FC236}">
                  <a16:creationId xmlns:a16="http://schemas.microsoft.com/office/drawing/2014/main" id="{FA4A156A-791B-4BD9-8452-A798A15D22C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105" name="Straight Connector 104">
              <a:extLst>
                <a:ext uri="{FF2B5EF4-FFF2-40B4-BE49-F238E27FC236}">
                  <a16:creationId xmlns:a16="http://schemas.microsoft.com/office/drawing/2014/main" id="{27652CB1-59D3-4DAB-AD45-8DFB738958E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106" name="Rectangle 23">
              <a:extLst>
                <a:ext uri="{FF2B5EF4-FFF2-40B4-BE49-F238E27FC236}">
                  <a16:creationId xmlns:a16="http://schemas.microsoft.com/office/drawing/2014/main" id="{83539C1B-883E-4130-95FA-2A6FD3E49A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7" name="Rectangle 25">
              <a:extLst>
                <a:ext uri="{FF2B5EF4-FFF2-40B4-BE49-F238E27FC236}">
                  <a16:creationId xmlns:a16="http://schemas.microsoft.com/office/drawing/2014/main" id="{244CEE5F-144C-437F-9472-22EE3E3D1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8" name="Isosceles Triangle 107">
              <a:extLst>
                <a:ext uri="{FF2B5EF4-FFF2-40B4-BE49-F238E27FC236}">
                  <a16:creationId xmlns:a16="http://schemas.microsoft.com/office/drawing/2014/main" id="{0621BB31-AA71-4E9B-8854-3C62F162FE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9" name="Rectangle 27">
              <a:extLst>
                <a:ext uri="{FF2B5EF4-FFF2-40B4-BE49-F238E27FC236}">
                  <a16:creationId xmlns:a16="http://schemas.microsoft.com/office/drawing/2014/main" id="{5336141D-E3C6-4E7B-8923-B31C3E16F0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0" name="Rectangle 28">
              <a:extLst>
                <a:ext uri="{FF2B5EF4-FFF2-40B4-BE49-F238E27FC236}">
                  <a16:creationId xmlns:a16="http://schemas.microsoft.com/office/drawing/2014/main" id="{F113BE6F-9D13-4E70-B7AB-C8CC2546AD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1" name="Rectangle 29">
              <a:extLst>
                <a:ext uri="{FF2B5EF4-FFF2-40B4-BE49-F238E27FC236}">
                  <a16:creationId xmlns:a16="http://schemas.microsoft.com/office/drawing/2014/main" id="{FBEB82C3-C636-4A90-B9A5-905EC38E01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2" name="Isosceles Triangle 111">
              <a:extLst>
                <a:ext uri="{FF2B5EF4-FFF2-40B4-BE49-F238E27FC236}">
                  <a16:creationId xmlns:a16="http://schemas.microsoft.com/office/drawing/2014/main" id="{646B4C4A-5A81-43CF-93ED-5FA59D5BE7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3" name="Isosceles Triangle 112">
              <a:extLst>
                <a:ext uri="{FF2B5EF4-FFF2-40B4-BE49-F238E27FC236}">
                  <a16:creationId xmlns:a16="http://schemas.microsoft.com/office/drawing/2014/main" id="{C3715C1A-EBA1-41A6-AC20-D6A7C48717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4974337" y="1265314"/>
            <a:ext cx="4299666" cy="3249131"/>
          </a:xfrm>
        </p:spPr>
        <p:txBody>
          <a:bodyPr vert="horz" lIns="91440" tIns="45720" rIns="91440" bIns="45720" rtlCol="0" anchor="b">
            <a:normAutofit fontScale="90000"/>
          </a:bodyPr>
          <a:lstStyle/>
          <a:p>
            <a:pPr>
              <a:lnSpc>
                <a:spcPct val="90000"/>
              </a:lnSpc>
            </a:pPr>
            <a:r>
              <a:rPr lang="en-US" sz="2600" dirty="0"/>
              <a:t>Digital Skills and Research LCHS4007</a:t>
            </a:r>
            <a:br>
              <a:rPr lang="en-US" sz="2600" dirty="0"/>
            </a:br>
            <a:br>
              <a:rPr lang="en-US" sz="2600" dirty="0"/>
            </a:br>
            <a:r>
              <a:rPr lang="en-US" sz="2600" dirty="0"/>
              <a:t>Group Members</a:t>
            </a:r>
            <a:br>
              <a:rPr lang="en-US" sz="2600" dirty="0"/>
            </a:br>
            <a:r>
              <a:rPr lang="en-US" sz="2600" dirty="0"/>
              <a:t>Sidra Bibi- 2523259</a:t>
            </a:r>
            <a:br>
              <a:rPr lang="en-US" sz="2600" dirty="0"/>
            </a:br>
            <a:r>
              <a:rPr lang="en-US" sz="2600" dirty="0"/>
              <a:t>Shamsa Mir- 2525306</a:t>
            </a:r>
            <a:br>
              <a:rPr lang="en-US" sz="2600" dirty="0"/>
            </a:br>
            <a:r>
              <a:rPr lang="en-US" sz="2600" dirty="0"/>
              <a:t>Iram Bashir- 2523258</a:t>
            </a:r>
            <a:br>
              <a:rPr lang="en-US" sz="2600" dirty="0"/>
            </a:br>
            <a:br>
              <a:rPr lang="en-US" sz="2600" dirty="0"/>
            </a:br>
            <a:r>
              <a:rPr lang="en-US" sz="2600" dirty="0"/>
              <a:t>Lecturer – </a:t>
            </a:r>
            <a:r>
              <a:rPr lang="en-US" sz="2600" dirty="0" err="1"/>
              <a:t>Mr</a:t>
            </a:r>
            <a:r>
              <a:rPr lang="en-US" sz="2600" dirty="0"/>
              <a:t> </a:t>
            </a:r>
            <a:r>
              <a:rPr lang="en-US" sz="2600" dirty="0" err="1"/>
              <a:t>Aliyuda</a:t>
            </a:r>
            <a:r>
              <a:rPr lang="en-US" sz="2600" dirty="0"/>
              <a:t> Ali </a:t>
            </a:r>
          </a:p>
        </p:txBody>
      </p:sp>
      <p:sp>
        <p:nvSpPr>
          <p:cNvPr id="127" name="Isosceles Triangle 126">
            <a:extLst>
              <a:ext uri="{FF2B5EF4-FFF2-40B4-BE49-F238E27FC236}">
                <a16:creationId xmlns:a16="http://schemas.microsoft.com/office/drawing/2014/main" id="{03D271DD-C9EA-4985-BA0C-037A88FA30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98" name="Graphic 97" descr="Advertising">
            <a:extLst>
              <a:ext uri="{FF2B5EF4-FFF2-40B4-BE49-F238E27FC236}">
                <a16:creationId xmlns:a16="http://schemas.microsoft.com/office/drawing/2014/main" id="{26ED8DA5-104A-8EAE-7B0E-7F5323EBA0B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88604" y="1550139"/>
            <a:ext cx="3765692" cy="3765692"/>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8" name="Rectangle 97">
            <a:extLst>
              <a:ext uri="{FF2B5EF4-FFF2-40B4-BE49-F238E27FC236}">
                <a16:creationId xmlns:a16="http://schemas.microsoft.com/office/drawing/2014/main" id="{1DA27254-207B-4B52-973B-03A6D7C25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E7C977-B688-D42B-4E79-2EF419E2758F}"/>
              </a:ext>
            </a:extLst>
          </p:cNvPr>
          <p:cNvSpPr>
            <a:spLocks noGrp="1"/>
          </p:cNvSpPr>
          <p:nvPr>
            <p:ph type="title"/>
          </p:nvPr>
        </p:nvSpPr>
        <p:spPr>
          <a:xfrm>
            <a:off x="652481" y="1382486"/>
            <a:ext cx="3547581" cy="4093028"/>
          </a:xfrm>
        </p:spPr>
        <p:txBody>
          <a:bodyPr anchor="ctr">
            <a:normAutofit/>
          </a:bodyPr>
          <a:lstStyle/>
          <a:p>
            <a:r>
              <a:rPr lang="en-US" sz="4400"/>
              <a:t>Presentation Outline </a:t>
            </a:r>
            <a:br>
              <a:rPr lang="en-US" sz="4400"/>
            </a:br>
            <a:br>
              <a:rPr lang="en-US" sz="4400"/>
            </a:br>
            <a:br>
              <a:rPr lang="en-US" sz="4400"/>
            </a:br>
            <a:endParaRPr lang="en-US" sz="4400"/>
          </a:p>
        </p:txBody>
      </p:sp>
      <p:grpSp>
        <p:nvGrpSpPr>
          <p:cNvPr id="100" name="Group 99">
            <a:extLst>
              <a:ext uri="{FF2B5EF4-FFF2-40B4-BE49-F238E27FC236}">
                <a16:creationId xmlns:a16="http://schemas.microsoft.com/office/drawing/2014/main" id="{AE3358E8-FEB4-4E5C-903A-92C75E6BDD1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01" name="Straight Connector 100">
              <a:extLst>
                <a:ext uri="{FF2B5EF4-FFF2-40B4-BE49-F238E27FC236}">
                  <a16:creationId xmlns:a16="http://schemas.microsoft.com/office/drawing/2014/main" id="{65FE9BA5-5847-4FF3-960A-4E3AC28E37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02" name="Straight Connector 101">
              <a:extLst>
                <a:ext uri="{FF2B5EF4-FFF2-40B4-BE49-F238E27FC236}">
                  <a16:creationId xmlns:a16="http://schemas.microsoft.com/office/drawing/2014/main" id="{76D98C19-CACB-4DEB-9AA7-5E1D776DBCE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03" name="Rectangle 23">
              <a:extLst>
                <a:ext uri="{FF2B5EF4-FFF2-40B4-BE49-F238E27FC236}">
                  <a16:creationId xmlns:a16="http://schemas.microsoft.com/office/drawing/2014/main" id="{8EA0C28F-AA7D-46C7-8D8A-CE97E7EB07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4" name="Rectangle 25">
              <a:extLst>
                <a:ext uri="{FF2B5EF4-FFF2-40B4-BE49-F238E27FC236}">
                  <a16:creationId xmlns:a16="http://schemas.microsoft.com/office/drawing/2014/main" id="{50B7A449-3821-4275-97E9-6B1FF91DE1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5" name="Isosceles Triangle 104">
              <a:extLst>
                <a:ext uri="{FF2B5EF4-FFF2-40B4-BE49-F238E27FC236}">
                  <a16:creationId xmlns:a16="http://schemas.microsoft.com/office/drawing/2014/main" id="{D15285ED-C1E9-4539-9551-2D9D3B897D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6" name="Rectangle 27">
              <a:extLst>
                <a:ext uri="{FF2B5EF4-FFF2-40B4-BE49-F238E27FC236}">
                  <a16:creationId xmlns:a16="http://schemas.microsoft.com/office/drawing/2014/main" id="{A57A772B-029C-402F-8961-04AD1B6112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7" name="Rectangle 28">
              <a:extLst>
                <a:ext uri="{FF2B5EF4-FFF2-40B4-BE49-F238E27FC236}">
                  <a16:creationId xmlns:a16="http://schemas.microsoft.com/office/drawing/2014/main" id="{43A98072-A351-47FB-8807-1EEDBF77E3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8" name="Rectangle 29">
              <a:extLst>
                <a:ext uri="{FF2B5EF4-FFF2-40B4-BE49-F238E27FC236}">
                  <a16:creationId xmlns:a16="http://schemas.microsoft.com/office/drawing/2014/main" id="{3BC2C561-1ADE-495B-A04A-92DE414F5D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9" name="Isosceles Triangle 108">
              <a:extLst>
                <a:ext uri="{FF2B5EF4-FFF2-40B4-BE49-F238E27FC236}">
                  <a16:creationId xmlns:a16="http://schemas.microsoft.com/office/drawing/2014/main" id="{FE633B79-4994-47EC-9479-56BA3E3A58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111" name="Rectangle 110">
            <a:extLst>
              <a:ext uri="{FF2B5EF4-FFF2-40B4-BE49-F238E27FC236}">
                <a16:creationId xmlns:a16="http://schemas.microsoft.com/office/drawing/2014/main" id="{D6188152-70CA-4742-AA0D-863A7FDB47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6" name="Content Placeholder 2">
            <a:extLst>
              <a:ext uri="{FF2B5EF4-FFF2-40B4-BE49-F238E27FC236}">
                <a16:creationId xmlns:a16="http://schemas.microsoft.com/office/drawing/2014/main" id="{34B64F9D-CE96-51F4-331D-5382D16B4691}"/>
              </a:ext>
            </a:extLst>
          </p:cNvPr>
          <p:cNvGraphicFramePr>
            <a:graphicFrameLocks noGrp="1"/>
          </p:cNvGraphicFramePr>
          <p:nvPr>
            <p:ph idx="1"/>
            <p:extLst>
              <p:ext uri="{D42A27DB-BD31-4B8C-83A1-F6EECF244321}">
                <p14:modId xmlns:p14="http://schemas.microsoft.com/office/powerpoint/2010/main" val="761008841"/>
              </p:ext>
            </p:extLst>
          </p:nvPr>
        </p:nvGraphicFramePr>
        <p:xfrm>
          <a:off x="4876847" y="944563"/>
          <a:ext cx="6656769" cy="49212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984421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F22A45-9FDA-44BC-75F8-887B4E858722}"/>
              </a:ext>
            </a:extLst>
          </p:cNvPr>
          <p:cNvSpPr>
            <a:spLocks noGrp="1"/>
          </p:cNvSpPr>
          <p:nvPr>
            <p:ph type="title"/>
          </p:nvPr>
        </p:nvSpPr>
        <p:spPr/>
        <p:txBody>
          <a:bodyPr/>
          <a:lstStyle/>
          <a:p>
            <a:r>
              <a:rPr lang="en-GB" dirty="0"/>
              <a:t>Introduction </a:t>
            </a:r>
          </a:p>
        </p:txBody>
      </p:sp>
      <p:sp>
        <p:nvSpPr>
          <p:cNvPr id="3" name="Content Placeholder 2">
            <a:extLst>
              <a:ext uri="{FF2B5EF4-FFF2-40B4-BE49-F238E27FC236}">
                <a16:creationId xmlns:a16="http://schemas.microsoft.com/office/drawing/2014/main" id="{27213F1E-32E8-6C68-A2D6-0967EA04781B}"/>
              </a:ext>
            </a:extLst>
          </p:cNvPr>
          <p:cNvSpPr>
            <a:spLocks noGrp="1"/>
          </p:cNvSpPr>
          <p:nvPr>
            <p:ph idx="1"/>
          </p:nvPr>
        </p:nvSpPr>
        <p:spPr/>
        <p:txBody>
          <a:bodyPr vert="horz" lIns="91440" tIns="45720" rIns="91440" bIns="45720" rtlCol="0" anchor="t">
            <a:normAutofit/>
          </a:bodyPr>
          <a:lstStyle/>
          <a:p>
            <a:pPr marL="0" indent="0">
              <a:buNone/>
            </a:pPr>
            <a:r>
              <a:rPr lang="en-GB" dirty="0"/>
              <a:t>Today me and my colleagues are going to talk about Microsoft 365 productivity application and how it can help Greenfield Home Care Agency to improve work efficiency and communication skills.</a:t>
            </a:r>
          </a:p>
        </p:txBody>
      </p:sp>
      <p:pic>
        <p:nvPicPr>
          <p:cNvPr id="4" name="Picture 3" descr="A screenshot of a computer&#10;&#10;AI-generated content may be incorrect.">
            <a:extLst>
              <a:ext uri="{FF2B5EF4-FFF2-40B4-BE49-F238E27FC236}">
                <a16:creationId xmlns:a16="http://schemas.microsoft.com/office/drawing/2014/main" id="{D9E3AFB1-6A40-2564-4EA2-CADB727ECA3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3343275" y="3486531"/>
            <a:ext cx="3962400" cy="2323338"/>
          </a:xfrm>
          <a:prstGeom prst="rect">
            <a:avLst/>
          </a:prstGeom>
        </p:spPr>
      </p:pic>
    </p:spTree>
    <p:extLst>
      <p:ext uri="{BB962C8B-B14F-4D97-AF65-F5344CB8AC3E}">
        <p14:creationId xmlns:p14="http://schemas.microsoft.com/office/powerpoint/2010/main" val="24977468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84CF5E-6CF1-400D-D3CB-3842A6D43292}"/>
              </a:ext>
            </a:extLst>
          </p:cNvPr>
          <p:cNvSpPr>
            <a:spLocks noGrp="1"/>
          </p:cNvSpPr>
          <p:nvPr>
            <p:ph type="title"/>
          </p:nvPr>
        </p:nvSpPr>
        <p:spPr/>
        <p:txBody>
          <a:bodyPr/>
          <a:lstStyle/>
          <a:p>
            <a:r>
              <a:rPr lang="en-GB" dirty="0"/>
              <a:t>Microsoft Excel </a:t>
            </a:r>
          </a:p>
        </p:txBody>
      </p:sp>
      <p:sp>
        <p:nvSpPr>
          <p:cNvPr id="3" name="Content Placeholder 2">
            <a:extLst>
              <a:ext uri="{FF2B5EF4-FFF2-40B4-BE49-F238E27FC236}">
                <a16:creationId xmlns:a16="http://schemas.microsoft.com/office/drawing/2014/main" id="{C4DD03B9-1581-5026-B26F-2A6905314A15}"/>
              </a:ext>
            </a:extLst>
          </p:cNvPr>
          <p:cNvSpPr>
            <a:spLocks noGrp="1"/>
          </p:cNvSpPr>
          <p:nvPr>
            <p:ph idx="1"/>
          </p:nvPr>
        </p:nvSpPr>
        <p:spPr/>
        <p:txBody>
          <a:bodyPr vert="horz" lIns="91440" tIns="45720" rIns="91440" bIns="45720" rtlCol="0" anchor="t">
            <a:noAutofit/>
          </a:bodyPr>
          <a:lstStyle/>
          <a:p>
            <a:pPr marL="0" indent="0">
              <a:buNone/>
            </a:pPr>
            <a:r>
              <a:rPr lang="en-US" sz="2000" dirty="0"/>
              <a:t>What is Microsoft Excel and how staff currently complete the task and how excel improves it.</a:t>
            </a:r>
            <a:r>
              <a:rPr lang="en-US" dirty="0"/>
              <a:t> </a:t>
            </a:r>
          </a:p>
          <a:p>
            <a:pPr>
              <a:buFont typeface="Wingdings,Sans-Serif"/>
              <a:buChar char="Ø"/>
            </a:pPr>
            <a:r>
              <a:rPr lang="en-US" dirty="0"/>
              <a:t>Digital system </a:t>
            </a:r>
          </a:p>
          <a:p>
            <a:pPr>
              <a:buFont typeface="Wingdings,Sans-Serif"/>
              <a:buChar char="Ø"/>
            </a:pPr>
            <a:r>
              <a:rPr lang="en-US" dirty="0"/>
              <a:t>Store and share data information </a:t>
            </a:r>
          </a:p>
          <a:p>
            <a:pPr>
              <a:buFont typeface="Wingdings,Sans-Serif"/>
              <a:buChar char="Ø"/>
            </a:pPr>
            <a:r>
              <a:rPr lang="en-US" dirty="0"/>
              <a:t>To organize information </a:t>
            </a:r>
          </a:p>
          <a:p>
            <a:pPr>
              <a:buFont typeface="Wingdings,Sans-Serif"/>
              <a:buChar char="Ø"/>
            </a:pPr>
            <a:r>
              <a:rPr lang="en-US" dirty="0"/>
              <a:t>Create charts and reports </a:t>
            </a:r>
          </a:p>
          <a:p>
            <a:pPr>
              <a:buFont typeface="Wingdings,Sans-Serif"/>
              <a:buChar char="Ø"/>
            </a:pPr>
            <a:r>
              <a:rPr lang="en-US" dirty="0"/>
              <a:t>Calculate </a:t>
            </a:r>
          </a:p>
          <a:p>
            <a:pPr>
              <a:buFont typeface="Wingdings,Sans-Serif"/>
              <a:buChar char="Ø"/>
            </a:pPr>
            <a:r>
              <a:rPr lang="en-US" dirty="0"/>
              <a:t>Handwritten notes</a:t>
            </a:r>
          </a:p>
          <a:p>
            <a:pPr>
              <a:buFont typeface="Wingdings,Sans-Serif"/>
              <a:buChar char="Ø"/>
            </a:pPr>
            <a:r>
              <a:rPr lang="en-US" dirty="0"/>
              <a:t>Basic spread sheets </a:t>
            </a:r>
          </a:p>
          <a:p>
            <a:pPr>
              <a:buFont typeface="Wingdings,Sans-Serif"/>
              <a:buChar char="Ø"/>
            </a:pPr>
            <a:r>
              <a:rPr lang="en-US" dirty="0"/>
              <a:t>Sticky notes </a:t>
            </a:r>
          </a:p>
          <a:p>
            <a:pPr>
              <a:buFont typeface="Wingdings,Sans-Serif"/>
              <a:buChar char="Ø"/>
            </a:pPr>
            <a:endParaRPr lang="en-US" dirty="0"/>
          </a:p>
          <a:p>
            <a:pPr marL="0" indent="0" algn="ctr">
              <a:buNone/>
            </a:pPr>
            <a:r>
              <a:rPr lang="en-US" dirty="0">
                <a:solidFill>
                  <a:srgbClr val="00B0F0"/>
                </a:solidFill>
              </a:rPr>
              <a:t>http://office.microsoft.com/excel.</a:t>
            </a:r>
            <a:endParaRPr lang="en-US" dirty="0"/>
          </a:p>
          <a:p>
            <a:pPr marL="0" indent="0">
              <a:buNone/>
            </a:pPr>
            <a:endParaRPr lang="en-US" dirty="0"/>
          </a:p>
          <a:p>
            <a:endParaRPr lang="en-US" dirty="0"/>
          </a:p>
        </p:txBody>
      </p:sp>
    </p:spTree>
    <p:extLst>
      <p:ext uri="{BB962C8B-B14F-4D97-AF65-F5344CB8AC3E}">
        <p14:creationId xmlns:p14="http://schemas.microsoft.com/office/powerpoint/2010/main" val="38657312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D0302-655D-6F55-EAA6-4A734B08EC42}"/>
              </a:ext>
            </a:extLst>
          </p:cNvPr>
          <p:cNvSpPr>
            <a:spLocks noGrp="1"/>
          </p:cNvSpPr>
          <p:nvPr>
            <p:ph type="title"/>
          </p:nvPr>
        </p:nvSpPr>
        <p:spPr/>
        <p:txBody>
          <a:bodyPr/>
          <a:lstStyle/>
          <a:p>
            <a:r>
              <a:rPr lang="en-GB" dirty="0"/>
              <a:t>Benefits and Limitation of using Microsoft excel </a:t>
            </a:r>
          </a:p>
        </p:txBody>
      </p:sp>
      <p:sp>
        <p:nvSpPr>
          <p:cNvPr id="3" name="Text Placeholder 2">
            <a:extLst>
              <a:ext uri="{FF2B5EF4-FFF2-40B4-BE49-F238E27FC236}">
                <a16:creationId xmlns:a16="http://schemas.microsoft.com/office/drawing/2014/main" id="{E76B5F49-CD44-C917-721F-DD633988D38E}"/>
              </a:ext>
            </a:extLst>
          </p:cNvPr>
          <p:cNvSpPr>
            <a:spLocks noGrp="1"/>
          </p:cNvSpPr>
          <p:nvPr>
            <p:ph type="body" idx="1"/>
          </p:nvPr>
        </p:nvSpPr>
        <p:spPr/>
        <p:txBody>
          <a:bodyPr/>
          <a:lstStyle/>
          <a:p>
            <a:r>
              <a:rPr lang="en-GB" dirty="0"/>
              <a:t>Benefits </a:t>
            </a:r>
          </a:p>
        </p:txBody>
      </p:sp>
      <p:sp>
        <p:nvSpPr>
          <p:cNvPr id="4" name="Content Placeholder 3">
            <a:extLst>
              <a:ext uri="{FF2B5EF4-FFF2-40B4-BE49-F238E27FC236}">
                <a16:creationId xmlns:a16="http://schemas.microsoft.com/office/drawing/2014/main" id="{4064FF78-C8E0-195B-7AA3-AEA10D39B409}"/>
              </a:ext>
            </a:extLst>
          </p:cNvPr>
          <p:cNvSpPr>
            <a:spLocks noGrp="1"/>
          </p:cNvSpPr>
          <p:nvPr>
            <p:ph sz="half" idx="2"/>
          </p:nvPr>
        </p:nvSpPr>
        <p:spPr/>
        <p:txBody>
          <a:bodyPr vert="horz" lIns="91440" tIns="45720" rIns="91440" bIns="45720" rtlCol="0" anchor="t">
            <a:normAutofit/>
          </a:bodyPr>
          <a:lstStyle/>
          <a:p>
            <a:r>
              <a:rPr lang="en-GB" dirty="0"/>
              <a:t>Staff shifts </a:t>
            </a:r>
            <a:endParaRPr lang="en-US" dirty="0"/>
          </a:p>
          <a:p>
            <a:r>
              <a:rPr lang="en-GB" dirty="0"/>
              <a:t>Time sheets </a:t>
            </a:r>
            <a:endParaRPr lang="en-US" dirty="0"/>
          </a:p>
          <a:p>
            <a:r>
              <a:rPr lang="en-GB" dirty="0"/>
              <a:t>Medication records </a:t>
            </a:r>
            <a:endParaRPr lang="en-US" dirty="0"/>
          </a:p>
          <a:p>
            <a:r>
              <a:rPr lang="en-GB" dirty="0"/>
              <a:t>Care visits </a:t>
            </a:r>
            <a:endParaRPr lang="en-US" dirty="0"/>
          </a:p>
          <a:p>
            <a:r>
              <a:rPr lang="en-GB" dirty="0"/>
              <a:t>Payroll </a:t>
            </a:r>
            <a:endParaRPr lang="en-US" dirty="0"/>
          </a:p>
          <a:p>
            <a:r>
              <a:rPr lang="en-GB" dirty="0"/>
              <a:t>Budget </a:t>
            </a:r>
            <a:endParaRPr lang="en-US"/>
          </a:p>
          <a:p>
            <a:r>
              <a:rPr lang="en-GB" dirty="0"/>
              <a:t>Invoices  </a:t>
            </a:r>
            <a:endParaRPr lang="en-US" dirty="0"/>
          </a:p>
          <a:p>
            <a:endParaRPr lang="en-GB" dirty="0"/>
          </a:p>
        </p:txBody>
      </p:sp>
      <p:sp>
        <p:nvSpPr>
          <p:cNvPr id="5" name="Text Placeholder 4">
            <a:extLst>
              <a:ext uri="{FF2B5EF4-FFF2-40B4-BE49-F238E27FC236}">
                <a16:creationId xmlns:a16="http://schemas.microsoft.com/office/drawing/2014/main" id="{63F5C53F-5D3C-0397-3254-2D0C12F86018}"/>
              </a:ext>
            </a:extLst>
          </p:cNvPr>
          <p:cNvSpPr>
            <a:spLocks noGrp="1"/>
          </p:cNvSpPr>
          <p:nvPr>
            <p:ph type="body" sz="quarter" idx="3"/>
          </p:nvPr>
        </p:nvSpPr>
        <p:spPr/>
        <p:txBody>
          <a:bodyPr/>
          <a:lstStyle/>
          <a:p>
            <a:r>
              <a:rPr lang="en-GB" dirty="0"/>
              <a:t>Limitations </a:t>
            </a:r>
          </a:p>
        </p:txBody>
      </p:sp>
      <p:sp>
        <p:nvSpPr>
          <p:cNvPr id="6" name="Content Placeholder 5">
            <a:extLst>
              <a:ext uri="{FF2B5EF4-FFF2-40B4-BE49-F238E27FC236}">
                <a16:creationId xmlns:a16="http://schemas.microsoft.com/office/drawing/2014/main" id="{63F770BB-63A4-2876-DD28-27432B10FB10}"/>
              </a:ext>
            </a:extLst>
          </p:cNvPr>
          <p:cNvSpPr>
            <a:spLocks noGrp="1"/>
          </p:cNvSpPr>
          <p:nvPr>
            <p:ph sz="quarter" idx="4"/>
          </p:nvPr>
        </p:nvSpPr>
        <p:spPr/>
        <p:txBody>
          <a:bodyPr vert="horz" lIns="91440" tIns="45720" rIns="91440" bIns="45720" rtlCol="0" anchor="t">
            <a:normAutofit/>
          </a:bodyPr>
          <a:lstStyle/>
          <a:p>
            <a:pPr>
              <a:buFont typeface="Wingdings,Sans-Serif" charset="2"/>
              <a:buChar char="Ø"/>
            </a:pPr>
            <a:r>
              <a:rPr lang="en-US" dirty="0"/>
              <a:t>Human Error </a:t>
            </a:r>
          </a:p>
          <a:p>
            <a:pPr>
              <a:buFont typeface="Wingdings,Sans-Serif" charset="2"/>
              <a:buChar char="Ø"/>
            </a:pPr>
            <a:r>
              <a:rPr lang="en-US" dirty="0"/>
              <a:t>Information and data security risks </a:t>
            </a:r>
          </a:p>
          <a:p>
            <a:pPr>
              <a:buFont typeface="Wingdings,Sans-Serif" charset="2"/>
              <a:buChar char="Ø"/>
            </a:pPr>
            <a:r>
              <a:rPr lang="en-US" dirty="0"/>
              <a:t>Managing large data files </a:t>
            </a:r>
          </a:p>
          <a:p>
            <a:pPr>
              <a:buFont typeface="Wingdings,Sans-Serif" charset="2"/>
              <a:buChar char="Ø"/>
            </a:pPr>
            <a:r>
              <a:rPr lang="en-US" dirty="0"/>
              <a:t>Poor communication problems </a:t>
            </a:r>
          </a:p>
          <a:p>
            <a:pPr>
              <a:buFont typeface="Wingdings,Sans-Serif" charset="2"/>
              <a:buChar char="Ø"/>
            </a:pPr>
            <a:endParaRPr lang="en-GB" dirty="0"/>
          </a:p>
          <a:p>
            <a:endParaRPr lang="en-GB" dirty="0"/>
          </a:p>
        </p:txBody>
      </p:sp>
      <p:sp>
        <p:nvSpPr>
          <p:cNvPr id="7" name="TextBox 6">
            <a:extLst>
              <a:ext uri="{FF2B5EF4-FFF2-40B4-BE49-F238E27FC236}">
                <a16:creationId xmlns:a16="http://schemas.microsoft.com/office/drawing/2014/main" id="{BF7C6315-9893-4FD6-7E11-5ADFE82B75E8}"/>
              </a:ext>
            </a:extLst>
          </p:cNvPr>
          <p:cNvSpPr txBox="1"/>
          <p:nvPr/>
        </p:nvSpPr>
        <p:spPr>
          <a:xfrm>
            <a:off x="785812" y="6038849"/>
            <a:ext cx="739378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rgbClr val="00B0F0"/>
                </a:solidFill>
                <a:ea typeface="+mn-lt"/>
                <a:cs typeface="+mn-lt"/>
                <a:hlinkClick r:id="rId2">
                  <a:extLst>
                    <a:ext uri="{A12FA001-AC4F-418D-AE19-62706E023703}">
                      <ahyp:hlinkClr xmlns:ahyp="http://schemas.microsoft.com/office/drawing/2018/hyperlinkcolor" val="tx"/>
                    </a:ext>
                  </a:extLst>
                </a:hlinkClick>
              </a:rPr>
              <a:t>How Is Microsoft Excel Used In The Medical Field - UMA Technology</a:t>
            </a:r>
            <a:endParaRPr lang="en-US">
              <a:solidFill>
                <a:srgbClr val="00B0F0"/>
              </a:solidFill>
              <a:hlinkClick r:id="rId2">
                <a:extLst>
                  <a:ext uri="{A12FA001-AC4F-418D-AE19-62706E023703}">
                    <ahyp:hlinkClr xmlns:ahyp="http://schemas.microsoft.com/office/drawing/2018/hyperlinkcolor" val="tx"/>
                  </a:ext>
                </a:extLst>
              </a:hlinkClick>
            </a:endParaRPr>
          </a:p>
        </p:txBody>
      </p:sp>
    </p:spTree>
    <p:extLst>
      <p:ext uri="{BB962C8B-B14F-4D97-AF65-F5344CB8AC3E}">
        <p14:creationId xmlns:p14="http://schemas.microsoft.com/office/powerpoint/2010/main" val="1535232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8FDA2-4834-833F-8107-F32D0F26D4D5}"/>
              </a:ext>
            </a:extLst>
          </p:cNvPr>
          <p:cNvSpPr>
            <a:spLocks noGrp="1"/>
          </p:cNvSpPr>
          <p:nvPr>
            <p:ph type="title"/>
          </p:nvPr>
        </p:nvSpPr>
        <p:spPr/>
        <p:txBody>
          <a:bodyPr>
            <a:normAutofit fontScale="90000"/>
          </a:bodyPr>
          <a:lstStyle/>
          <a:p>
            <a:r>
              <a:rPr lang="en-GB" dirty="0"/>
              <a:t>Microsoft 365 communication or collaboration tool</a:t>
            </a:r>
            <a:br>
              <a:rPr lang="en-GB" dirty="0"/>
            </a:br>
            <a:endParaRPr lang="en-GB" dirty="0"/>
          </a:p>
        </p:txBody>
      </p:sp>
      <p:sp>
        <p:nvSpPr>
          <p:cNvPr id="3" name="Content Placeholder 2">
            <a:extLst>
              <a:ext uri="{FF2B5EF4-FFF2-40B4-BE49-F238E27FC236}">
                <a16:creationId xmlns:a16="http://schemas.microsoft.com/office/drawing/2014/main" id="{188CDCCB-5115-A500-09C9-4F38F99AC01F}"/>
              </a:ext>
            </a:extLst>
          </p:cNvPr>
          <p:cNvSpPr>
            <a:spLocks noGrp="1"/>
          </p:cNvSpPr>
          <p:nvPr>
            <p:ph idx="1"/>
          </p:nvPr>
        </p:nvSpPr>
        <p:spPr/>
        <p:txBody>
          <a:bodyPr>
            <a:normAutofit/>
          </a:bodyPr>
          <a:lstStyle/>
          <a:p>
            <a:r>
              <a:rPr lang="en-GB" sz="2800" dirty="0"/>
              <a:t>Shamsa Mir</a:t>
            </a:r>
          </a:p>
          <a:p>
            <a:r>
              <a:rPr lang="en-GB" sz="2800" dirty="0"/>
              <a:t>Student id 2525306</a:t>
            </a:r>
          </a:p>
        </p:txBody>
      </p:sp>
    </p:spTree>
    <p:extLst>
      <p:ext uri="{BB962C8B-B14F-4D97-AF65-F5344CB8AC3E}">
        <p14:creationId xmlns:p14="http://schemas.microsoft.com/office/powerpoint/2010/main" val="32383253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66E173-5CBC-47FE-0F0D-491CEC51191D}"/>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E3BCC2DD-C04B-94E5-5572-D0C53168C6A7}"/>
              </a:ext>
            </a:extLst>
          </p:cNvPr>
          <p:cNvSpPr>
            <a:spLocks noGrp="1"/>
          </p:cNvSpPr>
          <p:nvPr>
            <p:ph idx="1"/>
          </p:nvPr>
        </p:nvSpPr>
        <p:spPr/>
        <p:txBody>
          <a:bodyPr/>
          <a:lstStyle/>
          <a:p>
            <a:pPr marL="0" indent="0">
              <a:buNone/>
            </a:pPr>
            <a:r>
              <a:rPr lang="en-GB" dirty="0"/>
              <a:t>Hello today we will discuss why outlook Microsoft 365 productivity application will help greenfield care home by using this application staff can choose and get updated confidently how to use outlook </a:t>
            </a:r>
          </a:p>
          <a:p>
            <a:pPr marL="0" indent="0">
              <a:buNone/>
            </a:pPr>
            <a:r>
              <a:rPr lang="en-GB" dirty="0"/>
              <a:t>Staff can communicate across different locations</a:t>
            </a:r>
          </a:p>
          <a:p>
            <a:pPr marL="0" indent="0">
              <a:buNone/>
            </a:pPr>
            <a:r>
              <a:rPr lang="en-GB" dirty="0"/>
              <a:t>To identify both advantages and challenges</a:t>
            </a:r>
          </a:p>
        </p:txBody>
      </p:sp>
    </p:spTree>
    <p:extLst>
      <p:ext uri="{BB962C8B-B14F-4D97-AF65-F5344CB8AC3E}">
        <p14:creationId xmlns:p14="http://schemas.microsoft.com/office/powerpoint/2010/main" val="29775586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D59C9E-64DE-65D4-0EC9-A72901FF398C}"/>
              </a:ext>
            </a:extLst>
          </p:cNvPr>
          <p:cNvSpPr>
            <a:spLocks noGrp="1"/>
          </p:cNvSpPr>
          <p:nvPr>
            <p:ph type="title"/>
          </p:nvPr>
        </p:nvSpPr>
        <p:spPr/>
        <p:txBody>
          <a:bodyPr/>
          <a:lstStyle/>
          <a:p>
            <a:r>
              <a:rPr lang="en-US" dirty="0"/>
              <a:t>What is Microsoft 365 - Outlook</a:t>
            </a:r>
          </a:p>
        </p:txBody>
      </p:sp>
      <p:sp>
        <p:nvSpPr>
          <p:cNvPr id="3" name="Content Placeholder 2">
            <a:extLst>
              <a:ext uri="{FF2B5EF4-FFF2-40B4-BE49-F238E27FC236}">
                <a16:creationId xmlns:a16="http://schemas.microsoft.com/office/drawing/2014/main" id="{39C89321-9126-57D2-3BB7-5B4BD3B27FE5}"/>
              </a:ext>
            </a:extLst>
          </p:cNvPr>
          <p:cNvSpPr>
            <a:spLocks noGrp="1"/>
          </p:cNvSpPr>
          <p:nvPr>
            <p:ph idx="1"/>
          </p:nvPr>
        </p:nvSpPr>
        <p:spPr>
          <a:xfrm>
            <a:off x="612647" y="1696947"/>
            <a:ext cx="5310287" cy="4612413"/>
          </a:xfrm>
        </p:spPr>
        <p:txBody>
          <a:bodyPr vert="horz" lIns="91440" tIns="45720" rIns="91440" bIns="45720" rtlCol="0" anchor="t">
            <a:normAutofit/>
          </a:bodyPr>
          <a:lstStyle/>
          <a:p>
            <a:pPr marL="0" indent="0">
              <a:buNone/>
            </a:pPr>
            <a:r>
              <a:rPr lang="en-US" sz="1600" b="1" dirty="0"/>
              <a:t>All in one place </a:t>
            </a:r>
          </a:p>
          <a:p>
            <a:r>
              <a:rPr lang="en-US" sz="1600" dirty="0"/>
              <a:t>Email</a:t>
            </a:r>
          </a:p>
          <a:p>
            <a:r>
              <a:rPr lang="en-US" sz="1600" dirty="0"/>
              <a:t>Calendar</a:t>
            </a:r>
          </a:p>
          <a:p>
            <a:r>
              <a:rPr lang="en-US" sz="1600" dirty="0"/>
              <a:t>Contacts</a:t>
            </a:r>
          </a:p>
          <a:p>
            <a:endParaRPr lang="en-US" sz="1600" dirty="0"/>
          </a:p>
          <a:p>
            <a:pPr marL="0" indent="0">
              <a:buNone/>
            </a:pPr>
            <a:r>
              <a:rPr lang="en-US" sz="1600" b="1" dirty="0"/>
              <a:t>What does it work on</a:t>
            </a:r>
          </a:p>
          <a:p>
            <a:r>
              <a:rPr lang="en-US" sz="1600" dirty="0"/>
              <a:t>Desktops / Laptops</a:t>
            </a:r>
          </a:p>
          <a:p>
            <a:r>
              <a:rPr lang="en-US" sz="1600" dirty="0"/>
              <a:t>Mobile </a:t>
            </a:r>
          </a:p>
          <a:p>
            <a:r>
              <a:rPr lang="en-US" sz="1600" dirty="0"/>
              <a:t>Tablets</a:t>
            </a:r>
          </a:p>
        </p:txBody>
      </p:sp>
      <p:grpSp>
        <p:nvGrpSpPr>
          <p:cNvPr id="9" name="Group 8">
            <a:extLst>
              <a:ext uri="{FF2B5EF4-FFF2-40B4-BE49-F238E27FC236}">
                <a16:creationId xmlns:a16="http://schemas.microsoft.com/office/drawing/2014/main" id="{28C4F593-7448-BFF3-358E-752BB39C17A2}"/>
              </a:ext>
            </a:extLst>
          </p:cNvPr>
          <p:cNvGrpSpPr/>
          <p:nvPr/>
        </p:nvGrpSpPr>
        <p:grpSpPr>
          <a:xfrm>
            <a:off x="5046801" y="1689286"/>
            <a:ext cx="6540257" cy="4605771"/>
            <a:chOff x="5133065" y="1674909"/>
            <a:chExt cx="6842181" cy="4979582"/>
          </a:xfrm>
        </p:grpSpPr>
        <p:pic>
          <p:nvPicPr>
            <p:cNvPr id="4" name="Picture 3" descr="A blue and white envelope with a blue at sign&#10;&#10;AI-generated content may be incorrect.">
              <a:extLst>
                <a:ext uri="{FF2B5EF4-FFF2-40B4-BE49-F238E27FC236}">
                  <a16:creationId xmlns:a16="http://schemas.microsoft.com/office/drawing/2014/main" id="{427AAB79-D1D3-CF03-077C-B4E0D2DB14EA}"/>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9140866" y="1752487"/>
              <a:ext cx="2673269" cy="1829027"/>
            </a:xfrm>
            <a:prstGeom prst="rect">
              <a:avLst/>
            </a:prstGeom>
          </p:spPr>
        </p:pic>
        <p:pic>
          <p:nvPicPr>
            <p:cNvPr id="7" name="Picture 6" descr="2026 Yearly Calendar Printable - Free Printable 2026">
              <a:extLst>
                <a:ext uri="{FF2B5EF4-FFF2-40B4-BE49-F238E27FC236}">
                  <a16:creationId xmlns:a16="http://schemas.microsoft.com/office/drawing/2014/main" id="{A5BACEE2-2BB8-5162-2D78-7798E8CDD47F}"/>
                </a:ext>
              </a:extLst>
            </p:cNvPr>
            <p:cNvPicPr>
              <a:picLocks noChangeAspect="1"/>
            </p:cNvPicPr>
            <p:nvPr/>
          </p:nvPicPr>
          <p:blipFill>
            <a:blip r:embed="rId5"/>
            <a:stretch>
              <a:fillRect/>
            </a:stretch>
          </p:blipFill>
          <p:spPr>
            <a:xfrm>
              <a:off x="5133065" y="1674909"/>
              <a:ext cx="4016721" cy="4979582"/>
            </a:xfrm>
            <a:prstGeom prst="rect">
              <a:avLst/>
            </a:prstGeom>
          </p:spPr>
        </p:pic>
        <p:pic>
          <p:nvPicPr>
            <p:cNvPr id="8" name="Picture 7" descr="Teléfono Contacto - Foto gratis en Pixabay">
              <a:extLst>
                <a:ext uri="{FF2B5EF4-FFF2-40B4-BE49-F238E27FC236}">
                  <a16:creationId xmlns:a16="http://schemas.microsoft.com/office/drawing/2014/main" id="{14452EE8-1DC4-9D03-63EC-B091F1FB43C5}"/>
                </a:ext>
              </a:extLst>
            </p:cNvPr>
            <p:cNvPicPr>
              <a:picLocks noChangeAspect="1"/>
            </p:cNvPicPr>
            <p:nvPr/>
          </p:nvPicPr>
          <p:blipFill>
            <a:blip r:embed="rId6"/>
            <a:stretch>
              <a:fillRect/>
            </a:stretch>
          </p:blipFill>
          <p:spPr>
            <a:xfrm>
              <a:off x="9156314" y="4282997"/>
              <a:ext cx="2818932" cy="2027664"/>
            </a:xfrm>
            <a:prstGeom prst="rect">
              <a:avLst/>
            </a:prstGeom>
          </p:spPr>
        </p:pic>
      </p:grpSp>
    </p:spTree>
    <p:extLst>
      <p:ext uri="{BB962C8B-B14F-4D97-AF65-F5344CB8AC3E}">
        <p14:creationId xmlns:p14="http://schemas.microsoft.com/office/powerpoint/2010/main" val="62185728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01E81-EA1D-BA15-3733-904D2C76AD03}"/>
              </a:ext>
            </a:extLst>
          </p:cNvPr>
          <p:cNvSpPr>
            <a:spLocks noGrp="1"/>
          </p:cNvSpPr>
          <p:nvPr>
            <p:ph type="title"/>
          </p:nvPr>
        </p:nvSpPr>
        <p:spPr/>
        <p:txBody>
          <a:bodyPr/>
          <a:lstStyle/>
          <a:p>
            <a:r>
              <a:rPr lang="en-US" dirty="0">
                <a:ea typeface="+mj-lt"/>
                <a:cs typeface="+mj-lt"/>
              </a:rPr>
              <a:t>How to communicate with across different locations at Greenfield</a:t>
            </a:r>
          </a:p>
        </p:txBody>
      </p:sp>
      <p:sp>
        <p:nvSpPr>
          <p:cNvPr id="3" name="Content Placeholder 2">
            <a:extLst>
              <a:ext uri="{FF2B5EF4-FFF2-40B4-BE49-F238E27FC236}">
                <a16:creationId xmlns:a16="http://schemas.microsoft.com/office/drawing/2014/main" id="{5E37A20A-EB96-FF4D-35D6-6C5EC5B44679}"/>
              </a:ext>
            </a:extLst>
          </p:cNvPr>
          <p:cNvSpPr>
            <a:spLocks noGrp="1"/>
          </p:cNvSpPr>
          <p:nvPr>
            <p:ph idx="1"/>
          </p:nvPr>
        </p:nvSpPr>
        <p:spPr/>
        <p:txBody>
          <a:bodyPr vert="horz" lIns="91440" tIns="45720" rIns="91440" bIns="45720" rtlCol="0" anchor="t">
            <a:normAutofit fontScale="85000" lnSpcReduction="20000"/>
          </a:bodyPr>
          <a:lstStyle/>
          <a:p>
            <a:r>
              <a:rPr lang="en-US" sz="2000" dirty="0">
                <a:ea typeface="+mn-lt"/>
                <a:cs typeface="+mn-lt"/>
              </a:rPr>
              <a:t>By using mobile app for email &amp; calendar.</a:t>
            </a:r>
            <a:endParaRPr lang="en-US" sz="2000" dirty="0"/>
          </a:p>
          <a:p>
            <a:r>
              <a:rPr lang="en-US" sz="2000" dirty="0">
                <a:ea typeface="+mn-lt"/>
                <a:cs typeface="+mn-lt"/>
              </a:rPr>
              <a:t>Sharing Real‑time Rota updates.</a:t>
            </a:r>
            <a:endParaRPr lang="en-US" sz="2000" dirty="0"/>
          </a:p>
          <a:p>
            <a:r>
              <a:rPr lang="en-US" sz="2000" dirty="0">
                <a:ea typeface="+mn-lt"/>
                <a:cs typeface="+mn-lt"/>
              </a:rPr>
              <a:t>Access to care notes and  guidance via links.</a:t>
            </a:r>
            <a:endParaRPr lang="en-US" sz="2000" dirty="0"/>
          </a:p>
          <a:p>
            <a:r>
              <a:rPr lang="en-US" sz="2000" dirty="0">
                <a:ea typeface="+mn-lt"/>
                <a:cs typeface="+mn-lt"/>
              </a:rPr>
              <a:t>Quick communication with the office.</a:t>
            </a:r>
          </a:p>
          <a:p>
            <a:r>
              <a:rPr lang="en-US" sz="2000" dirty="0">
                <a:ea typeface="+mn-lt"/>
                <a:cs typeface="+mn-lt"/>
              </a:rPr>
              <a:t>Keep track of any new information being flagged up and deal with it remotely.</a:t>
            </a:r>
          </a:p>
          <a:p>
            <a:r>
              <a:rPr lang="en-US" sz="2000" dirty="0">
                <a:ea typeface="+mn-lt"/>
                <a:cs typeface="+mn-lt"/>
              </a:rPr>
              <a:t>Access any information from any location through using Microsoft 365 outlook</a:t>
            </a:r>
          </a:p>
          <a:p>
            <a:r>
              <a:rPr lang="en-US" sz="2000" dirty="0">
                <a:ea typeface="+mn-lt"/>
                <a:cs typeface="+mn-lt"/>
              </a:rPr>
              <a:t>Secure messaging through locations</a:t>
            </a:r>
          </a:p>
          <a:p>
            <a:endParaRPr lang="en-US" sz="2000" dirty="0">
              <a:ea typeface="+mn-lt"/>
              <a:cs typeface="+mn-lt"/>
            </a:endParaRPr>
          </a:p>
          <a:p>
            <a:endParaRPr lang="en-US" sz="2000" dirty="0">
              <a:ea typeface="+mn-lt"/>
              <a:cs typeface="+mn-lt"/>
            </a:endParaRPr>
          </a:p>
          <a:p>
            <a:endParaRPr lang="en-US" sz="2000" dirty="0">
              <a:ea typeface="+mn-lt"/>
              <a:cs typeface="+mn-lt"/>
            </a:endParaRPr>
          </a:p>
          <a:p>
            <a:pPr marL="0" indent="0">
              <a:buNone/>
            </a:pPr>
            <a:r>
              <a:rPr lang="en-US" sz="1600" dirty="0">
                <a:ea typeface="+mn-lt"/>
                <a:cs typeface="+mn-lt"/>
                <a:hlinkClick r:id="rId3"/>
              </a:rPr>
              <a:t>https://pmc.ncbi.nlm.nih.gov</a:t>
            </a:r>
            <a:endParaRPr lang="en-US" sz="1600" dirty="0"/>
          </a:p>
          <a:p>
            <a:endParaRPr lang="en-US" sz="1600" dirty="0"/>
          </a:p>
        </p:txBody>
      </p:sp>
    </p:spTree>
    <p:extLst>
      <p:ext uri="{BB962C8B-B14F-4D97-AF65-F5344CB8AC3E}">
        <p14:creationId xmlns:p14="http://schemas.microsoft.com/office/powerpoint/2010/main" val="22194866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D2F2A3-3DDC-3A07-1F5D-31172DE86FCA}"/>
              </a:ext>
            </a:extLst>
          </p:cNvPr>
          <p:cNvSpPr>
            <a:spLocks noGrp="1"/>
          </p:cNvSpPr>
          <p:nvPr>
            <p:ph type="title"/>
          </p:nvPr>
        </p:nvSpPr>
        <p:spPr/>
        <p:txBody>
          <a:bodyPr>
            <a:normAutofit fontScale="90000"/>
          </a:bodyPr>
          <a:lstStyle/>
          <a:p>
            <a:r>
              <a:rPr lang="en-US" b="0" dirty="0">
                <a:ea typeface="+mj-lt"/>
                <a:cs typeface="+mj-lt"/>
              </a:rPr>
              <a:t>By identifying the advantages and challenges of having outlook at greenfield care home</a:t>
            </a:r>
            <a:endParaRPr lang="en-US" dirty="0"/>
          </a:p>
        </p:txBody>
      </p:sp>
      <p:sp>
        <p:nvSpPr>
          <p:cNvPr id="5" name="Text Placeholder 4">
            <a:extLst>
              <a:ext uri="{FF2B5EF4-FFF2-40B4-BE49-F238E27FC236}">
                <a16:creationId xmlns:a16="http://schemas.microsoft.com/office/drawing/2014/main" id="{D4927074-BC5C-9982-E583-43FC2030477A}"/>
              </a:ext>
            </a:extLst>
          </p:cNvPr>
          <p:cNvSpPr>
            <a:spLocks noGrp="1"/>
          </p:cNvSpPr>
          <p:nvPr>
            <p:ph type="body" idx="1"/>
          </p:nvPr>
        </p:nvSpPr>
        <p:spPr>
          <a:xfrm>
            <a:off x="5953800" y="1759669"/>
            <a:ext cx="4185623" cy="576262"/>
          </a:xfrm>
        </p:spPr>
        <p:txBody>
          <a:bodyPr/>
          <a:lstStyle/>
          <a:p>
            <a:r>
              <a:rPr lang="en-US" sz="2000" b="0" dirty="0"/>
              <a:t>BAD EMAIL HYGIENE</a:t>
            </a:r>
            <a:endParaRPr lang="en-US" sz="2000" dirty="0"/>
          </a:p>
        </p:txBody>
      </p:sp>
      <p:sp>
        <p:nvSpPr>
          <p:cNvPr id="6" name="Content Placeholder 5">
            <a:extLst>
              <a:ext uri="{FF2B5EF4-FFF2-40B4-BE49-F238E27FC236}">
                <a16:creationId xmlns:a16="http://schemas.microsoft.com/office/drawing/2014/main" id="{E3558FA2-6A08-C3C1-C1BB-7EDC0743F266}"/>
              </a:ext>
            </a:extLst>
          </p:cNvPr>
          <p:cNvSpPr>
            <a:spLocks noGrp="1"/>
          </p:cNvSpPr>
          <p:nvPr>
            <p:ph sz="half" idx="2"/>
          </p:nvPr>
        </p:nvSpPr>
        <p:spPr>
          <a:xfrm>
            <a:off x="5860522" y="2741462"/>
            <a:ext cx="4185623" cy="2352401"/>
          </a:xfrm>
        </p:spPr>
        <p:txBody>
          <a:bodyPr vert="horz" lIns="91440" tIns="45720" rIns="91440" bIns="45720" rtlCol="0" anchor="t">
            <a:normAutofit/>
          </a:bodyPr>
          <a:lstStyle/>
          <a:p>
            <a:pPr marL="0" indent="0">
              <a:buNone/>
            </a:pPr>
            <a:r>
              <a:rPr lang="en-US" dirty="0">
                <a:ea typeface="+mn-lt"/>
                <a:cs typeface="+mn-lt"/>
              </a:rPr>
              <a:t>Too many emails – leads to missing key information</a:t>
            </a:r>
          </a:p>
          <a:p>
            <a:pPr marL="0" indent="0">
              <a:buNone/>
            </a:pPr>
            <a:r>
              <a:rPr lang="en-US" dirty="0">
                <a:ea typeface="+mn-lt"/>
                <a:cs typeface="+mn-lt"/>
              </a:rPr>
              <a:t>Connection issues for field staff when connecting to the app.</a:t>
            </a:r>
          </a:p>
          <a:p>
            <a:pPr marL="0" indent="0">
              <a:buNone/>
            </a:pPr>
            <a:r>
              <a:rPr lang="en-US" dirty="0">
                <a:ea typeface="+mn-lt"/>
                <a:cs typeface="+mn-lt"/>
              </a:rPr>
              <a:t>Data protection responsibilities.</a:t>
            </a:r>
            <a:endParaRPr lang="en-US" dirty="0"/>
          </a:p>
          <a:p>
            <a:pPr marL="0" indent="0">
              <a:buNone/>
            </a:pPr>
            <a:r>
              <a:rPr lang="en-US" dirty="0"/>
              <a:t>Sharing access to your email – GDPR.</a:t>
            </a:r>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sz="1600" dirty="0"/>
          </a:p>
        </p:txBody>
      </p:sp>
      <p:sp>
        <p:nvSpPr>
          <p:cNvPr id="3" name="Text Placeholder 4">
            <a:extLst>
              <a:ext uri="{FF2B5EF4-FFF2-40B4-BE49-F238E27FC236}">
                <a16:creationId xmlns:a16="http://schemas.microsoft.com/office/drawing/2014/main" id="{AE3CEFC5-2440-4975-5E06-B141DCA128BB}"/>
              </a:ext>
            </a:extLst>
          </p:cNvPr>
          <p:cNvSpPr txBox="1">
            <a:spLocks/>
          </p:cNvSpPr>
          <p:nvPr/>
        </p:nvSpPr>
        <p:spPr>
          <a:xfrm>
            <a:off x="677334" y="1770309"/>
            <a:ext cx="5183188" cy="559834"/>
          </a:xfrm>
          <a:prstGeom prst="rect">
            <a:avLst/>
          </a:prstGeom>
        </p:spPr>
        <p:txBody>
          <a:bodyPr vert="horz" lIns="91440" tIns="45720" rIns="91440" bIns="45720" rtlCol="0" anchor="b">
            <a:normAutofit/>
          </a:bodyPr>
          <a:lstStyle>
            <a:lvl1pPr marL="0" indent="0" algn="l" defTabSz="914400" rtl="0" eaLnBrk="1" latinLnBrk="0" hangingPunct="1">
              <a:lnSpc>
                <a:spcPct val="90000"/>
              </a:lnSpc>
              <a:spcBef>
                <a:spcPts val="1000"/>
              </a:spcBef>
              <a:buFont typeface="Arial" panose="020B0604020202020204" pitchFamily="34" charset="0"/>
              <a:buNone/>
              <a:defRPr sz="2000" b="1" kern="1200" cap="all" baseline="0">
                <a:solidFill>
                  <a:schemeClr val="tx1"/>
                </a:solidFill>
                <a:latin typeface="+mn-lt"/>
                <a:ea typeface="+mn-ea"/>
                <a:cs typeface="+mn-cs"/>
              </a:defRPr>
            </a:lvl1pPr>
            <a:lvl2pPr marL="457200" indent="0" algn="l" defTabSz="914400" rtl="0" eaLnBrk="1" latinLnBrk="0" hangingPunct="1">
              <a:lnSpc>
                <a:spcPct val="12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12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12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12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US" b="0" dirty="0"/>
              <a:t>GOOD </a:t>
            </a:r>
            <a:r>
              <a:rPr lang="en-US" b="0" dirty="0" err="1"/>
              <a:t>EmAIL</a:t>
            </a:r>
            <a:r>
              <a:rPr lang="en-US" b="0" dirty="0"/>
              <a:t> Hygiene</a:t>
            </a:r>
            <a:endParaRPr lang="en-US" dirty="0"/>
          </a:p>
        </p:txBody>
      </p:sp>
      <p:sp>
        <p:nvSpPr>
          <p:cNvPr id="8" name="Content Placeholder 5">
            <a:extLst>
              <a:ext uri="{FF2B5EF4-FFF2-40B4-BE49-F238E27FC236}">
                <a16:creationId xmlns:a16="http://schemas.microsoft.com/office/drawing/2014/main" id="{3D829C57-FAC8-795E-C961-9332B6122A9F}"/>
              </a:ext>
            </a:extLst>
          </p:cNvPr>
          <p:cNvSpPr txBox="1">
            <a:spLocks/>
          </p:cNvSpPr>
          <p:nvPr/>
        </p:nvSpPr>
        <p:spPr>
          <a:xfrm>
            <a:off x="677335" y="2741462"/>
            <a:ext cx="4947962" cy="2177779"/>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800" dirty="0"/>
              <a:t>Create Folders.</a:t>
            </a:r>
          </a:p>
          <a:p>
            <a:pPr marL="0" indent="0">
              <a:buFont typeface="Arial" panose="020B0604020202020204" pitchFamily="34" charset="0"/>
              <a:buNone/>
            </a:pPr>
            <a:r>
              <a:rPr lang="en-US" sz="1800" dirty="0"/>
              <a:t>Create a READ ACTIONED Folder. </a:t>
            </a:r>
          </a:p>
          <a:p>
            <a:pPr marL="0" indent="0">
              <a:buFont typeface="Arial" panose="020B0604020202020204" pitchFamily="34" charset="0"/>
              <a:buNone/>
            </a:pPr>
            <a:r>
              <a:rPr lang="en-US" sz="1800" dirty="0"/>
              <a:t>Create regular maintenance in your inbox.</a:t>
            </a:r>
          </a:p>
          <a:p>
            <a:pPr marL="0" indent="0">
              <a:buFont typeface="Arial" panose="020B0604020202020204" pitchFamily="34" charset="0"/>
              <a:buNone/>
            </a:pPr>
            <a:r>
              <a:rPr lang="en-US" sz="1800" dirty="0"/>
              <a:t>Create a “ Dead Weight” delete unengaged emails.</a:t>
            </a:r>
          </a:p>
          <a:p>
            <a:pPr marL="0" indent="0">
              <a:buFont typeface="Arial" panose="020B0604020202020204" pitchFamily="34" charset="0"/>
              <a:buNone/>
            </a:pPr>
            <a:endParaRPr lang="en-US" sz="1800" dirty="0"/>
          </a:p>
          <a:p>
            <a:pPr marL="0" indent="0">
              <a:buFont typeface="Arial" panose="020B0604020202020204" pitchFamily="34" charset="0"/>
              <a:buNone/>
            </a:pPr>
            <a:endParaRPr lang="en-US" sz="1600" dirty="0"/>
          </a:p>
        </p:txBody>
      </p:sp>
      <p:sp>
        <p:nvSpPr>
          <p:cNvPr id="9" name="TextBox 8">
            <a:extLst>
              <a:ext uri="{FF2B5EF4-FFF2-40B4-BE49-F238E27FC236}">
                <a16:creationId xmlns:a16="http://schemas.microsoft.com/office/drawing/2014/main" id="{FB21C054-3452-BA57-42AD-6641FEC46FCD}"/>
              </a:ext>
            </a:extLst>
          </p:cNvPr>
          <p:cNvSpPr txBox="1"/>
          <p:nvPr/>
        </p:nvSpPr>
        <p:spPr>
          <a:xfrm>
            <a:off x="677334" y="5717894"/>
            <a:ext cx="4947962" cy="369332"/>
          </a:xfrm>
          <a:prstGeom prst="rect">
            <a:avLst/>
          </a:prstGeom>
          <a:noFill/>
        </p:spPr>
        <p:txBody>
          <a:bodyPr wrap="square" rtlCol="0">
            <a:spAutoFit/>
          </a:bodyPr>
          <a:lstStyle/>
          <a:p>
            <a:r>
              <a:rPr lang="en-GB" dirty="0">
                <a:hlinkClick r:id="rId3"/>
              </a:rPr>
              <a:t>https://learn.Microsoft.com</a:t>
            </a:r>
            <a:endParaRPr lang="en-GB" dirty="0"/>
          </a:p>
        </p:txBody>
      </p:sp>
    </p:spTree>
    <p:extLst>
      <p:ext uri="{BB962C8B-B14F-4D97-AF65-F5344CB8AC3E}">
        <p14:creationId xmlns:p14="http://schemas.microsoft.com/office/powerpoint/2010/main" val="40142829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3" descr="Fotos gratis : trabajo, médico, Servicio, trabajador de cuello blanco ...">
            <a:extLst>
              <a:ext uri="{FF2B5EF4-FFF2-40B4-BE49-F238E27FC236}">
                <a16:creationId xmlns:a16="http://schemas.microsoft.com/office/drawing/2014/main" id="{F3E7C4A3-9624-4514-6C6A-485AD78C4668}"/>
              </a:ext>
            </a:extLst>
          </p:cNvPr>
          <p:cNvPicPr>
            <a:picLocks noChangeAspect="1"/>
          </p:cNvPicPr>
          <p:nvPr/>
        </p:nvPicPr>
        <p:blipFill>
          <a:blip r:embed="rId2"/>
          <a:srcRect l="11735"/>
          <a:stretch>
            <a:fillRect/>
          </a:stretch>
        </p:blipFill>
        <p:spPr>
          <a:xfrm>
            <a:off x="322048" y="-1"/>
            <a:ext cx="4551305" cy="3429000"/>
          </a:xfrm>
          <a:custGeom>
            <a:avLst/>
            <a:gdLst/>
            <a:ahLst/>
            <a:cxnLst/>
            <a:rect l="l" t="t" r="r" b="b"/>
            <a:pathLst>
              <a:path w="4551305" h="3429000">
                <a:moveTo>
                  <a:pt x="509916" y="0"/>
                </a:moveTo>
                <a:lnTo>
                  <a:pt x="4551305" y="0"/>
                </a:lnTo>
                <a:lnTo>
                  <a:pt x="4551305" y="1"/>
                </a:lnTo>
                <a:lnTo>
                  <a:pt x="3693885" y="1"/>
                </a:lnTo>
                <a:lnTo>
                  <a:pt x="3181696" y="3429000"/>
                </a:lnTo>
                <a:lnTo>
                  <a:pt x="0" y="3429000"/>
                </a:lnTo>
                <a:close/>
              </a:path>
            </a:pathLst>
          </a:custGeom>
        </p:spPr>
      </p:pic>
      <p:sp>
        <p:nvSpPr>
          <p:cNvPr id="2" name="Title 1">
            <a:extLst>
              <a:ext uri="{FF2B5EF4-FFF2-40B4-BE49-F238E27FC236}">
                <a16:creationId xmlns:a16="http://schemas.microsoft.com/office/drawing/2014/main" id="{8B902496-BB46-A4DD-A470-5EE1897453E9}"/>
              </a:ext>
            </a:extLst>
          </p:cNvPr>
          <p:cNvSpPr>
            <a:spLocks noGrp="1"/>
          </p:cNvSpPr>
          <p:nvPr>
            <p:ph type="title"/>
          </p:nvPr>
        </p:nvSpPr>
        <p:spPr>
          <a:xfrm>
            <a:off x="4159225" y="609600"/>
            <a:ext cx="5114776" cy="1320800"/>
          </a:xfrm>
        </p:spPr>
        <p:txBody>
          <a:bodyPr>
            <a:normAutofit/>
          </a:bodyPr>
          <a:lstStyle/>
          <a:p>
            <a:r>
              <a:rPr lang="en-US" sz="2800" dirty="0"/>
              <a:t>  </a:t>
            </a:r>
            <a:r>
              <a:rPr lang="en-US" sz="2500" dirty="0"/>
              <a:t>                </a:t>
            </a:r>
            <a:br>
              <a:rPr lang="en-US" sz="2500" dirty="0"/>
            </a:br>
            <a:r>
              <a:rPr lang="en-US" sz="2500" dirty="0"/>
              <a:t>            </a:t>
            </a:r>
          </a:p>
        </p:txBody>
      </p:sp>
      <p:pic>
        <p:nvPicPr>
          <p:cNvPr id="8" name="Picture 7" descr="Digital Security: Everyday Steps to Protect Your Information">
            <a:extLst>
              <a:ext uri="{FF2B5EF4-FFF2-40B4-BE49-F238E27FC236}">
                <a16:creationId xmlns:a16="http://schemas.microsoft.com/office/drawing/2014/main" id="{03C1A4BA-8628-65A6-9483-58C02ACFAD95}"/>
              </a:ext>
            </a:extLst>
          </p:cNvPr>
          <p:cNvPicPr>
            <a:picLocks noChangeAspect="1"/>
          </p:cNvPicPr>
          <p:nvPr/>
        </p:nvPicPr>
        <p:blipFill>
          <a:blip r:embed="rId3"/>
          <a:srcRect l="18278" r="23301" b="-3"/>
          <a:stretch>
            <a:fillRect/>
          </a:stretch>
        </p:blipFill>
        <p:spPr>
          <a:xfrm>
            <a:off x="-10633" y="3428999"/>
            <a:ext cx="3514376" cy="3429001"/>
          </a:xfrm>
          <a:custGeom>
            <a:avLst/>
            <a:gdLst/>
            <a:ahLst/>
            <a:cxnLst/>
            <a:rect l="l" t="t" r="r" b="b"/>
            <a:pathLst>
              <a:path w="3514376" h="3429001">
                <a:moveTo>
                  <a:pt x="332680" y="0"/>
                </a:moveTo>
                <a:lnTo>
                  <a:pt x="3514376" y="0"/>
                </a:lnTo>
                <a:lnTo>
                  <a:pt x="3002186" y="3429001"/>
                </a:lnTo>
                <a:lnTo>
                  <a:pt x="0" y="3429001"/>
                </a:lnTo>
                <a:lnTo>
                  <a:pt x="0" y="2237155"/>
                </a:lnTo>
                <a:close/>
              </a:path>
            </a:pathLst>
          </a:custGeom>
        </p:spPr>
      </p:pic>
      <p:sp>
        <p:nvSpPr>
          <p:cNvPr id="3" name="Content Placeholder 2">
            <a:extLst>
              <a:ext uri="{FF2B5EF4-FFF2-40B4-BE49-F238E27FC236}">
                <a16:creationId xmlns:a16="http://schemas.microsoft.com/office/drawing/2014/main" id="{3C8A503F-D503-F4BD-7813-899246456083}"/>
              </a:ext>
            </a:extLst>
          </p:cNvPr>
          <p:cNvSpPr>
            <a:spLocks noGrp="1"/>
          </p:cNvSpPr>
          <p:nvPr>
            <p:ph idx="1"/>
          </p:nvPr>
        </p:nvSpPr>
        <p:spPr>
          <a:xfrm>
            <a:off x="4159225" y="2160589"/>
            <a:ext cx="5114776" cy="3880773"/>
          </a:xfrm>
        </p:spPr>
        <p:txBody>
          <a:bodyPr vert="horz" lIns="91440" tIns="45720" rIns="91440" bIns="45720" rtlCol="0" anchor="t">
            <a:normAutofit/>
          </a:bodyPr>
          <a:lstStyle/>
          <a:p>
            <a:pPr marL="0" indent="0">
              <a:buNone/>
            </a:pPr>
            <a:endParaRPr lang="en-US"/>
          </a:p>
          <a:p>
            <a:pPr>
              <a:buClr>
                <a:srgbClr val="1287C3"/>
              </a:buClr>
            </a:pPr>
            <a:r>
              <a:rPr lang="en-US" sz="3200"/>
              <a:t>Digital safety action plan </a:t>
            </a:r>
          </a:p>
          <a:p>
            <a:pPr>
              <a:buClr>
                <a:srgbClr val="1287C3"/>
              </a:buClr>
            </a:pPr>
            <a:r>
              <a:rPr lang="en-US" sz="3200"/>
              <a:t>Iram Bashir</a:t>
            </a:r>
          </a:p>
          <a:p>
            <a:pPr>
              <a:buClr>
                <a:srgbClr val="1287C3"/>
              </a:buClr>
            </a:pPr>
            <a:r>
              <a:rPr lang="en-US" sz="3200"/>
              <a:t>Student id 2523258</a:t>
            </a:r>
          </a:p>
          <a:p>
            <a:pPr marL="0" indent="0">
              <a:buNone/>
            </a:pPr>
            <a:endParaRPr lang="en-US" dirty="0"/>
          </a:p>
        </p:txBody>
      </p:sp>
    </p:spTree>
    <p:extLst>
      <p:ext uri="{BB962C8B-B14F-4D97-AF65-F5344CB8AC3E}">
        <p14:creationId xmlns:p14="http://schemas.microsoft.com/office/powerpoint/2010/main" val="11328162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C6ACF8-BFF5-A73E-8F7D-F51C2423A35B}"/>
              </a:ext>
            </a:extLst>
          </p:cNvPr>
          <p:cNvSpPr>
            <a:spLocks noGrp="1"/>
          </p:cNvSpPr>
          <p:nvPr>
            <p:ph type="title"/>
          </p:nvPr>
        </p:nvSpPr>
        <p:spPr/>
        <p:txBody>
          <a:bodyPr/>
          <a:lstStyle/>
          <a:p>
            <a:r>
              <a:rPr lang="en-GB"/>
              <a:t>Introduction</a:t>
            </a:r>
            <a:endParaRPr lang="en-GB" dirty="0"/>
          </a:p>
        </p:txBody>
      </p:sp>
      <p:sp>
        <p:nvSpPr>
          <p:cNvPr id="3" name="Content Placeholder 2">
            <a:extLst>
              <a:ext uri="{FF2B5EF4-FFF2-40B4-BE49-F238E27FC236}">
                <a16:creationId xmlns:a16="http://schemas.microsoft.com/office/drawing/2014/main" id="{3A488F36-148E-69F0-21F2-BB416BB2A932}"/>
              </a:ext>
            </a:extLst>
          </p:cNvPr>
          <p:cNvSpPr>
            <a:spLocks noGrp="1"/>
          </p:cNvSpPr>
          <p:nvPr>
            <p:ph idx="1"/>
          </p:nvPr>
        </p:nvSpPr>
        <p:spPr/>
        <p:txBody>
          <a:bodyPr vert="horz" lIns="91440" tIns="45720" rIns="91440" bIns="45720" rtlCol="0" anchor="t">
            <a:normAutofit/>
          </a:bodyPr>
          <a:lstStyle/>
          <a:p>
            <a:pPr marL="0" indent="0">
              <a:buNone/>
            </a:pPr>
            <a:r>
              <a:rPr lang="en-GB" dirty="0"/>
              <a:t>Today me and my team members are discussing and looking at Microsoft 365 productivity applications and how it will be used improve greenfield work efficiency, communication and digital safety within greenfield care home agency.</a:t>
            </a:r>
          </a:p>
          <a:p>
            <a:pPr marL="0" indent="0">
              <a:buNone/>
            </a:pPr>
            <a:r>
              <a:rPr lang="en-GB"/>
              <a:t>By using these 4 applications</a:t>
            </a:r>
          </a:p>
          <a:p>
            <a:pPr marL="0" indent="0">
              <a:buNone/>
            </a:pPr>
            <a:r>
              <a:rPr lang="en-GB"/>
              <a:t>Secure access</a:t>
            </a:r>
          </a:p>
          <a:p>
            <a:pPr marL="0" indent="0">
              <a:buNone/>
            </a:pPr>
            <a:r>
              <a:rPr lang="en-GB" dirty="0"/>
              <a:t>Email </a:t>
            </a:r>
            <a:r>
              <a:rPr lang="en-GB"/>
              <a:t>awareness</a:t>
            </a:r>
            <a:endParaRPr lang="en-GB" dirty="0"/>
          </a:p>
          <a:p>
            <a:pPr marL="0" indent="0">
              <a:buNone/>
            </a:pPr>
            <a:r>
              <a:rPr lang="en-GB"/>
              <a:t>Data management</a:t>
            </a:r>
          </a:p>
          <a:p>
            <a:pPr marL="0" indent="0">
              <a:buNone/>
            </a:pPr>
            <a:r>
              <a:rPr lang="en-GB"/>
              <a:t>Confidentiality and compliance</a:t>
            </a:r>
          </a:p>
        </p:txBody>
      </p:sp>
      <p:pic>
        <p:nvPicPr>
          <p:cNvPr id="4" name="Picture 3" descr="A computer monitor and phone with gears and icons&#10;&#10;AI-generated content may be incorrect.">
            <a:extLst>
              <a:ext uri="{FF2B5EF4-FFF2-40B4-BE49-F238E27FC236}">
                <a16:creationId xmlns:a16="http://schemas.microsoft.com/office/drawing/2014/main" id="{9CEAEA0A-05A0-287D-4BC8-3C00ECD5547E}"/>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653225" y="3056638"/>
            <a:ext cx="4540989" cy="3863607"/>
          </a:xfrm>
          <a:prstGeom prst="rect">
            <a:avLst/>
          </a:prstGeom>
        </p:spPr>
      </p:pic>
    </p:spTree>
    <p:extLst>
      <p:ext uri="{BB962C8B-B14F-4D97-AF65-F5344CB8AC3E}">
        <p14:creationId xmlns:p14="http://schemas.microsoft.com/office/powerpoint/2010/main" val="39054122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84CCB-F460-4CBD-F082-4910F84A712D}"/>
              </a:ext>
            </a:extLst>
          </p:cNvPr>
          <p:cNvSpPr>
            <a:spLocks noGrp="1"/>
          </p:cNvSpPr>
          <p:nvPr>
            <p:ph type="title"/>
          </p:nvPr>
        </p:nvSpPr>
        <p:spPr/>
        <p:txBody>
          <a:bodyPr/>
          <a:lstStyle/>
          <a:p>
            <a:r>
              <a:rPr lang="en-GB"/>
              <a:t>What is Secure Access</a:t>
            </a:r>
            <a:endParaRPr lang="en-GB" dirty="0"/>
          </a:p>
        </p:txBody>
      </p:sp>
      <p:sp>
        <p:nvSpPr>
          <p:cNvPr id="6" name="Content Placeholder 5">
            <a:extLst>
              <a:ext uri="{FF2B5EF4-FFF2-40B4-BE49-F238E27FC236}">
                <a16:creationId xmlns:a16="http://schemas.microsoft.com/office/drawing/2014/main" id="{5C40FFC8-C2CF-9A04-BE7B-BD0DAA6F9EAB}"/>
              </a:ext>
            </a:extLst>
          </p:cNvPr>
          <p:cNvSpPr>
            <a:spLocks noGrp="1"/>
          </p:cNvSpPr>
          <p:nvPr>
            <p:ph idx="1"/>
          </p:nvPr>
        </p:nvSpPr>
        <p:spPr>
          <a:xfrm>
            <a:off x="872940" y="1556732"/>
            <a:ext cx="5109961" cy="4576481"/>
          </a:xfrm>
        </p:spPr>
        <p:txBody>
          <a:bodyPr vert="horz" lIns="91440" tIns="45720" rIns="91440" bIns="45720" rtlCol="0" anchor="t">
            <a:normAutofit/>
          </a:bodyPr>
          <a:lstStyle/>
          <a:p>
            <a:pPr>
              <a:buFont typeface="Wingdings" charset="2"/>
              <a:buChar char="q"/>
            </a:pPr>
            <a:r>
              <a:rPr lang="en-GB" sz="2000" dirty="0"/>
              <a:t>(</a:t>
            </a:r>
            <a:r>
              <a:rPr lang="en-GB" dirty="0"/>
              <a:t>RBAC) </a:t>
            </a:r>
            <a:r>
              <a:rPr lang="en-GB"/>
              <a:t>role, Base</a:t>
            </a:r>
            <a:r>
              <a:rPr lang="en-GB" dirty="0"/>
              <a:t> action control</a:t>
            </a:r>
          </a:p>
          <a:p>
            <a:pPr>
              <a:buClr>
                <a:srgbClr val="8AD0D6"/>
              </a:buClr>
              <a:buFont typeface="Wingdings" charset="2"/>
              <a:buChar char="q"/>
            </a:pPr>
            <a:r>
              <a:rPr lang="en-GB" dirty="0"/>
              <a:t>A type of secure access is Biometrics readers on phones like </a:t>
            </a:r>
            <a:r>
              <a:rPr lang="en-GB"/>
              <a:t>fingerprints</a:t>
            </a:r>
            <a:endParaRPr lang="en-GB" dirty="0"/>
          </a:p>
          <a:p>
            <a:pPr>
              <a:buClr>
                <a:srgbClr val="8AD0D6"/>
              </a:buClr>
              <a:buFont typeface="Wingdings" charset="2"/>
              <a:buChar char="q"/>
            </a:pPr>
            <a:r>
              <a:rPr lang="en-GB" dirty="0"/>
              <a:t>Another type secure access is to the </a:t>
            </a:r>
            <a:r>
              <a:rPr lang="en-GB"/>
              <a:t>building – like fob keys , card access</a:t>
            </a:r>
            <a:endParaRPr lang="en-GB" dirty="0"/>
          </a:p>
          <a:p>
            <a:pPr>
              <a:buClr>
                <a:srgbClr val="8AD0D6"/>
              </a:buClr>
              <a:buFont typeface="Wingdings" charset="2"/>
              <a:buChar char="q"/>
            </a:pPr>
            <a:r>
              <a:rPr lang="en-GB">
                <a:solidFill>
                  <a:srgbClr val="FFFFFF"/>
                </a:solidFill>
              </a:rPr>
              <a:t>Consent</a:t>
            </a:r>
          </a:p>
          <a:p>
            <a:pPr>
              <a:buClr>
                <a:srgbClr val="8AD0D6"/>
              </a:buClr>
              <a:buFont typeface="Wingdings" charset="2"/>
              <a:buChar char="q"/>
            </a:pPr>
            <a:endParaRPr lang="en-GB" sz="2000" dirty="0"/>
          </a:p>
          <a:p>
            <a:pPr marL="0" indent="0">
              <a:buClr>
                <a:srgbClr val="8AD0D6"/>
              </a:buClr>
              <a:buNone/>
            </a:pPr>
            <a:endParaRPr lang="en-GB" sz="2000" dirty="0"/>
          </a:p>
          <a:p>
            <a:pPr marL="0" indent="0">
              <a:buClr>
                <a:srgbClr val="8AD0D6"/>
              </a:buClr>
              <a:buNone/>
            </a:pPr>
            <a:r>
              <a:rPr lang="en-GB" sz="1400" dirty="0"/>
              <a:t>https://www,england.nhs.uk</a:t>
            </a:r>
          </a:p>
          <a:p>
            <a:pPr marL="0" indent="0">
              <a:buClr>
                <a:srgbClr val="8AD0D6"/>
              </a:buClr>
              <a:buNone/>
            </a:pPr>
            <a:endParaRPr lang="en-GB" dirty="0"/>
          </a:p>
          <a:p>
            <a:pPr>
              <a:buClr>
                <a:srgbClr val="8AD0D6"/>
              </a:buClr>
              <a:buFont typeface="Wingdings" charset="2"/>
              <a:buChar char="q"/>
            </a:pPr>
            <a:endParaRPr lang="en-GB" dirty="0"/>
          </a:p>
          <a:p>
            <a:pPr>
              <a:buClr>
                <a:srgbClr val="8AD0D6"/>
              </a:buClr>
              <a:buFont typeface="Wingdings" charset="2"/>
              <a:buChar char="q"/>
            </a:pPr>
            <a:endParaRPr lang="en-GB" dirty="0"/>
          </a:p>
          <a:p>
            <a:pPr>
              <a:buClr>
                <a:srgbClr val="8AD0D6"/>
              </a:buClr>
              <a:buFont typeface="Wingdings" charset="2"/>
              <a:buChar char="q"/>
            </a:pPr>
            <a:endParaRPr lang="en-GB" dirty="0"/>
          </a:p>
          <a:p>
            <a:pPr marL="0" indent="0">
              <a:buClr>
                <a:srgbClr val="8AD0D6"/>
              </a:buClr>
              <a:buNone/>
            </a:pPr>
            <a:endParaRPr lang="en-GB" dirty="0"/>
          </a:p>
        </p:txBody>
      </p:sp>
      <p:pic>
        <p:nvPicPr>
          <p:cNvPr id="4" name="Picture 3" descr="Hand drawn retro key | Royalty free vector - 410868">
            <a:extLst>
              <a:ext uri="{FF2B5EF4-FFF2-40B4-BE49-F238E27FC236}">
                <a16:creationId xmlns:a16="http://schemas.microsoft.com/office/drawing/2014/main" id="{2AD67541-C59B-0CDB-6EEE-FDAFE501942F}"/>
              </a:ext>
            </a:extLst>
          </p:cNvPr>
          <p:cNvPicPr>
            <a:picLocks noChangeAspect="1"/>
          </p:cNvPicPr>
          <p:nvPr/>
        </p:nvPicPr>
        <p:blipFill>
          <a:blip r:embed="rId3"/>
          <a:stretch>
            <a:fillRect/>
          </a:stretch>
        </p:blipFill>
        <p:spPr>
          <a:xfrm>
            <a:off x="7277652" y="2301240"/>
            <a:ext cx="4803913" cy="4088737"/>
          </a:xfrm>
          <a:prstGeom prst="rect">
            <a:avLst/>
          </a:prstGeom>
        </p:spPr>
      </p:pic>
    </p:spTree>
    <p:extLst>
      <p:ext uri="{BB962C8B-B14F-4D97-AF65-F5344CB8AC3E}">
        <p14:creationId xmlns:p14="http://schemas.microsoft.com/office/powerpoint/2010/main" val="13697492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CA8146-E86A-B09C-6FBA-158E1BA84605}"/>
              </a:ext>
            </a:extLst>
          </p:cNvPr>
          <p:cNvSpPr>
            <a:spLocks noGrp="1"/>
          </p:cNvSpPr>
          <p:nvPr>
            <p:ph type="title"/>
          </p:nvPr>
        </p:nvSpPr>
        <p:spPr>
          <a:xfrm>
            <a:off x="646111" y="550183"/>
            <a:ext cx="9404723" cy="1400530"/>
          </a:xfrm>
        </p:spPr>
        <p:txBody>
          <a:bodyPr/>
          <a:lstStyle/>
          <a:p>
            <a:r>
              <a:rPr lang="en-GB" dirty="0"/>
              <a:t>Email </a:t>
            </a:r>
            <a:r>
              <a:rPr lang="en-GB"/>
              <a:t>Awareness</a:t>
            </a:r>
            <a:br>
              <a:rPr lang="en-GB" dirty="0"/>
            </a:br>
            <a:endParaRPr lang="en-GB" dirty="0"/>
          </a:p>
        </p:txBody>
      </p:sp>
      <p:sp>
        <p:nvSpPr>
          <p:cNvPr id="3" name="Content Placeholder 2">
            <a:extLst>
              <a:ext uri="{FF2B5EF4-FFF2-40B4-BE49-F238E27FC236}">
                <a16:creationId xmlns:a16="http://schemas.microsoft.com/office/drawing/2014/main" id="{C3976341-2351-2A3D-3114-A324D5BF3878}"/>
              </a:ext>
            </a:extLst>
          </p:cNvPr>
          <p:cNvSpPr>
            <a:spLocks noGrp="1"/>
          </p:cNvSpPr>
          <p:nvPr>
            <p:ph idx="1"/>
          </p:nvPr>
        </p:nvSpPr>
        <p:spPr/>
        <p:txBody>
          <a:bodyPr vert="horz" lIns="91440" tIns="45720" rIns="91440" bIns="45720" rtlCol="0" anchor="t">
            <a:normAutofit lnSpcReduction="10000"/>
          </a:bodyPr>
          <a:lstStyle/>
          <a:p>
            <a:pPr marL="0" indent="0">
              <a:buNone/>
            </a:pPr>
            <a:r>
              <a:rPr lang="en-GB"/>
              <a:t>The type of awareness staff from greenfield care home could</a:t>
            </a:r>
            <a:r>
              <a:rPr lang="en-GB" dirty="0"/>
              <a:t> recognise from emails.</a:t>
            </a:r>
          </a:p>
          <a:p>
            <a:pPr marL="0" indent="0">
              <a:buNone/>
            </a:pPr>
            <a:endParaRPr lang="en-GB" dirty="0"/>
          </a:p>
          <a:p>
            <a:pPr>
              <a:buFont typeface="Wingdings" charset="2"/>
              <a:buChar char="q"/>
            </a:pPr>
            <a:r>
              <a:rPr lang="en-GB" dirty="0"/>
              <a:t>When receiving unexpected email attachments which were not requested.</a:t>
            </a:r>
          </a:p>
          <a:p>
            <a:pPr>
              <a:buClr>
                <a:srgbClr val="8AD0D6"/>
              </a:buClr>
              <a:buFont typeface="Wingdings" charset="2"/>
              <a:buChar char="q"/>
            </a:pPr>
            <a:r>
              <a:rPr lang="en-GB" dirty="0"/>
              <a:t>Receiving unusual requests from different organisations asking for passwords </a:t>
            </a:r>
            <a:r>
              <a:rPr lang="en-GB"/>
              <a:t>,pins </a:t>
            </a:r>
            <a:endParaRPr lang="en-GB" dirty="0"/>
          </a:p>
          <a:p>
            <a:pPr>
              <a:buClr>
                <a:srgbClr val="8AD0D6"/>
              </a:buClr>
              <a:buFont typeface="Wingdings" charset="2"/>
              <a:buChar char="q"/>
            </a:pPr>
            <a:r>
              <a:rPr lang="en-GB" dirty="0"/>
              <a:t>Phishing accounts- training staff to recognize phishing </a:t>
            </a:r>
            <a:r>
              <a:rPr lang="en-GB" dirty="0" err="1"/>
              <a:t>e.g</a:t>
            </a:r>
            <a:r>
              <a:rPr lang="en-GB" dirty="0"/>
              <a:t> like fraudulent links ,unexpected attachments, </a:t>
            </a:r>
          </a:p>
          <a:p>
            <a:pPr>
              <a:buClr>
                <a:srgbClr val="8AD0D6"/>
              </a:buClr>
              <a:buFont typeface="Wingdings" charset="2"/>
              <a:buChar char="q"/>
            </a:pPr>
            <a:r>
              <a:rPr lang="en-GB" dirty="0"/>
              <a:t>Authentication-  have a secure </a:t>
            </a:r>
            <a:r>
              <a:rPr lang="en-GB"/>
              <a:t>username or password to login</a:t>
            </a:r>
            <a:endParaRPr lang="en-GB" dirty="0"/>
          </a:p>
          <a:p>
            <a:pPr marL="0" indent="0">
              <a:buClr>
                <a:srgbClr val="8AD0D6"/>
              </a:buClr>
              <a:buNone/>
            </a:pPr>
            <a:endParaRPr lang="en-GB" dirty="0"/>
          </a:p>
          <a:p>
            <a:pPr marL="0" indent="0">
              <a:buClr>
                <a:srgbClr val="8AD0D6"/>
              </a:buClr>
              <a:buNone/>
            </a:pPr>
            <a:r>
              <a:rPr lang="en-GB" sz="1400" dirty="0"/>
              <a:t>https://ww.careengland.org.uk</a:t>
            </a:r>
          </a:p>
        </p:txBody>
      </p:sp>
    </p:spTree>
    <p:extLst>
      <p:ext uri="{BB962C8B-B14F-4D97-AF65-F5344CB8AC3E}">
        <p14:creationId xmlns:p14="http://schemas.microsoft.com/office/powerpoint/2010/main" val="29461692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C63FC9-BF8F-E8FB-A019-0C29B41FF1C4}"/>
              </a:ext>
            </a:extLst>
          </p:cNvPr>
          <p:cNvSpPr>
            <a:spLocks noGrp="1"/>
          </p:cNvSpPr>
          <p:nvPr>
            <p:ph type="title"/>
          </p:nvPr>
        </p:nvSpPr>
        <p:spPr/>
        <p:txBody>
          <a:bodyPr/>
          <a:lstStyle/>
          <a:p>
            <a:r>
              <a:rPr lang="en-GB" dirty="0"/>
              <a:t>Data </a:t>
            </a:r>
            <a:r>
              <a:rPr lang="en-GB"/>
              <a:t>Management</a:t>
            </a:r>
            <a:endParaRPr lang="en-GB" dirty="0"/>
          </a:p>
        </p:txBody>
      </p:sp>
      <p:sp>
        <p:nvSpPr>
          <p:cNvPr id="3" name="Content Placeholder 2">
            <a:extLst>
              <a:ext uri="{FF2B5EF4-FFF2-40B4-BE49-F238E27FC236}">
                <a16:creationId xmlns:a16="http://schemas.microsoft.com/office/drawing/2014/main" id="{489C0BA2-FC11-EC4C-7354-2FAC647D9F2D}"/>
              </a:ext>
            </a:extLst>
          </p:cNvPr>
          <p:cNvSpPr>
            <a:spLocks noGrp="1"/>
          </p:cNvSpPr>
          <p:nvPr>
            <p:ph idx="1"/>
          </p:nvPr>
        </p:nvSpPr>
        <p:spPr/>
        <p:txBody>
          <a:bodyPr vert="horz" lIns="91440" tIns="45720" rIns="91440" bIns="45720" rtlCol="0" anchor="t">
            <a:normAutofit/>
          </a:bodyPr>
          <a:lstStyle/>
          <a:p>
            <a:pPr marL="0" indent="0">
              <a:buNone/>
            </a:pPr>
            <a:endParaRPr lang="en-GB" sz="2000"/>
          </a:p>
          <a:p>
            <a:pPr>
              <a:buFont typeface="Wingdings" charset="2"/>
              <a:buChar char="q"/>
            </a:pPr>
            <a:r>
              <a:rPr lang="en-GB" dirty="0"/>
              <a:t>Access securely- how to store ,information share it and protect it </a:t>
            </a:r>
          </a:p>
          <a:p>
            <a:pPr>
              <a:buFont typeface="Wingdings" charset="2"/>
              <a:buChar char="q"/>
            </a:pPr>
            <a:r>
              <a:rPr lang="en-GB" dirty="0"/>
              <a:t>Staff should be able to know were the policies are kept</a:t>
            </a:r>
          </a:p>
          <a:p>
            <a:pPr>
              <a:buFont typeface="Wingdings" charset="2"/>
              <a:buChar char="q"/>
            </a:pPr>
            <a:r>
              <a:rPr lang="en-GB" dirty="0"/>
              <a:t>Staff should receive training on how manage data protection and confidentiality </a:t>
            </a:r>
          </a:p>
          <a:p>
            <a:pPr>
              <a:buFont typeface="Wingdings" charset="2"/>
              <a:buChar char="q"/>
            </a:pPr>
            <a:r>
              <a:rPr lang="en-GB" dirty="0"/>
              <a:t>Also another way to manage data having their own unique user login details which shouldn’t be shared with each other</a:t>
            </a:r>
          </a:p>
          <a:p>
            <a:pPr>
              <a:buFont typeface="Wingdings" charset="2"/>
              <a:buChar char="q"/>
            </a:pPr>
            <a:endParaRPr lang="en-GB" dirty="0"/>
          </a:p>
          <a:p>
            <a:pPr marL="0" indent="0">
              <a:buNone/>
            </a:pPr>
            <a:r>
              <a:rPr lang="en-GB" sz="1400" dirty="0"/>
              <a:t>https://www.hpe.com</a:t>
            </a:r>
          </a:p>
          <a:p>
            <a:pPr>
              <a:buFont typeface="Wingdings" charset="2"/>
              <a:buChar char="q"/>
            </a:pPr>
            <a:endParaRPr lang="en-GB" dirty="0"/>
          </a:p>
        </p:txBody>
      </p:sp>
    </p:spTree>
    <p:extLst>
      <p:ext uri="{BB962C8B-B14F-4D97-AF65-F5344CB8AC3E}">
        <p14:creationId xmlns:p14="http://schemas.microsoft.com/office/powerpoint/2010/main" val="15536820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DCA6B4-4D30-64A2-F35B-851CD09A4547}"/>
              </a:ext>
            </a:extLst>
          </p:cNvPr>
          <p:cNvSpPr>
            <a:spLocks noGrp="1"/>
          </p:cNvSpPr>
          <p:nvPr>
            <p:ph type="title"/>
          </p:nvPr>
        </p:nvSpPr>
        <p:spPr/>
        <p:txBody>
          <a:bodyPr/>
          <a:lstStyle/>
          <a:p>
            <a:r>
              <a:rPr lang="en-GB" dirty="0"/>
              <a:t>Confidentiality and compli</a:t>
            </a:r>
            <a:r>
              <a:rPr lang="en-GB"/>
              <a:t>ance</a:t>
            </a:r>
          </a:p>
        </p:txBody>
      </p:sp>
      <p:sp>
        <p:nvSpPr>
          <p:cNvPr id="3" name="Content Placeholder 2">
            <a:extLst>
              <a:ext uri="{FF2B5EF4-FFF2-40B4-BE49-F238E27FC236}">
                <a16:creationId xmlns:a16="http://schemas.microsoft.com/office/drawing/2014/main" id="{3D16529E-9BF9-E983-73E6-84276EDAB524}"/>
              </a:ext>
            </a:extLst>
          </p:cNvPr>
          <p:cNvSpPr>
            <a:spLocks noGrp="1"/>
          </p:cNvSpPr>
          <p:nvPr>
            <p:ph idx="1"/>
          </p:nvPr>
        </p:nvSpPr>
        <p:spPr/>
        <p:txBody>
          <a:bodyPr vert="horz" lIns="91440" tIns="45720" rIns="91440" bIns="45720" rtlCol="0" anchor="t">
            <a:noAutofit/>
          </a:bodyPr>
          <a:lstStyle/>
          <a:p>
            <a:pPr>
              <a:buFont typeface="Wingdings" charset="2"/>
              <a:buChar char="q"/>
            </a:pPr>
            <a:r>
              <a:rPr lang="en-GB" dirty="0"/>
              <a:t>Protecting residents data (GDPR)</a:t>
            </a:r>
          </a:p>
          <a:p>
            <a:pPr>
              <a:buFont typeface="Wingdings" charset="2"/>
              <a:buChar char="q"/>
            </a:pPr>
            <a:r>
              <a:rPr lang="en-GB" dirty="0"/>
              <a:t>Having residents consent to share their personal data</a:t>
            </a:r>
          </a:p>
          <a:p>
            <a:pPr>
              <a:buFont typeface="Wingdings" charset="2"/>
              <a:buChar char="q"/>
            </a:pPr>
            <a:r>
              <a:rPr lang="en-GB" dirty="0"/>
              <a:t>Secure – have residents data securely password protected</a:t>
            </a:r>
          </a:p>
          <a:p>
            <a:pPr>
              <a:buFont typeface="Wingdings" charset="2"/>
              <a:buChar char="q"/>
            </a:pPr>
            <a:r>
              <a:rPr lang="en-GB" dirty="0"/>
              <a:t>Whistleblowing </a:t>
            </a:r>
            <a:r>
              <a:rPr lang="en-GB"/>
              <a:t>policies- staff can raise their concerns </a:t>
            </a:r>
            <a:endParaRPr lang="en-GB" dirty="0"/>
          </a:p>
          <a:p>
            <a:pPr>
              <a:buFont typeface="Wingdings" charset="2"/>
              <a:buChar char="q"/>
            </a:pPr>
            <a:endParaRPr lang="en-GB" dirty="0"/>
          </a:p>
          <a:p>
            <a:pPr marL="0" indent="0">
              <a:buNone/>
            </a:pPr>
            <a:endParaRPr lang="en-GB" sz="2000" dirty="0"/>
          </a:p>
          <a:p>
            <a:pPr marL="0" indent="0">
              <a:buNone/>
            </a:pPr>
            <a:r>
              <a:rPr lang="en-GB" sz="1400" dirty="0"/>
              <a:t>https://ww.scie.org.uk</a:t>
            </a:r>
          </a:p>
        </p:txBody>
      </p:sp>
    </p:spTree>
    <p:extLst>
      <p:ext uri="{BB962C8B-B14F-4D97-AF65-F5344CB8AC3E}">
        <p14:creationId xmlns:p14="http://schemas.microsoft.com/office/powerpoint/2010/main" val="18519528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4" name="Isosceles Triangle 13">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C3DDD7AF-4615-CE31-3603-5A8A62F17C87}"/>
              </a:ext>
            </a:extLst>
          </p:cNvPr>
          <p:cNvSpPr>
            <a:spLocks noGrp="1"/>
          </p:cNvSpPr>
          <p:nvPr>
            <p:ph type="title"/>
          </p:nvPr>
        </p:nvSpPr>
        <p:spPr>
          <a:xfrm>
            <a:off x="673754" y="643467"/>
            <a:ext cx="4203045" cy="1375608"/>
          </a:xfrm>
        </p:spPr>
        <p:txBody>
          <a:bodyPr anchor="ctr">
            <a:normAutofit/>
          </a:bodyPr>
          <a:lstStyle/>
          <a:p>
            <a:r>
              <a:rPr lang="en-GB">
                <a:solidFill>
                  <a:schemeClr val="bg1"/>
                </a:solidFill>
              </a:rPr>
              <a:t>Conclusion</a:t>
            </a:r>
          </a:p>
        </p:txBody>
      </p:sp>
      <p:sp>
        <p:nvSpPr>
          <p:cNvPr id="3" name="Content Placeholder 2">
            <a:extLst>
              <a:ext uri="{FF2B5EF4-FFF2-40B4-BE49-F238E27FC236}">
                <a16:creationId xmlns:a16="http://schemas.microsoft.com/office/drawing/2014/main" id="{16226CB3-1F78-6AF3-FCCC-81A603C1AF70}"/>
              </a:ext>
            </a:extLst>
          </p:cNvPr>
          <p:cNvSpPr>
            <a:spLocks noGrp="1"/>
          </p:cNvSpPr>
          <p:nvPr>
            <p:ph idx="1"/>
          </p:nvPr>
        </p:nvSpPr>
        <p:spPr>
          <a:xfrm>
            <a:off x="673754" y="2160590"/>
            <a:ext cx="3973943" cy="3440110"/>
          </a:xfrm>
        </p:spPr>
        <p:txBody>
          <a:bodyPr vert="horz" lIns="91440" tIns="45720" rIns="91440" bIns="45720" rtlCol="0">
            <a:normAutofit/>
          </a:bodyPr>
          <a:lstStyle/>
          <a:p>
            <a:pPr marL="0" indent="0">
              <a:buNone/>
            </a:pPr>
            <a:r>
              <a:rPr lang="en-GB">
                <a:solidFill>
                  <a:schemeClr val="bg1"/>
                </a:solidFill>
              </a:rPr>
              <a:t>Microsoft 365 for excel, outlook and digital safety can help Greenfield care home with their productivity by using these application and make sure staff are trained and following the correct policies and procedures using these applications. </a:t>
            </a:r>
          </a:p>
          <a:p>
            <a:pPr marL="0" indent="0">
              <a:buNone/>
            </a:pPr>
            <a:endParaRPr lang="en-GB">
              <a:solidFill>
                <a:schemeClr val="bg1"/>
              </a:solidFill>
            </a:endParaRPr>
          </a:p>
          <a:p>
            <a:pPr marL="0" indent="0">
              <a:buNone/>
            </a:pPr>
            <a:endParaRPr lang="en-GB">
              <a:solidFill>
                <a:schemeClr val="bg1"/>
              </a:solidFill>
            </a:endParaRPr>
          </a:p>
        </p:txBody>
      </p:sp>
      <p:pic>
        <p:nvPicPr>
          <p:cNvPr id="7" name="Graphic 6" descr="Cloud Computing">
            <a:extLst>
              <a:ext uri="{FF2B5EF4-FFF2-40B4-BE49-F238E27FC236}">
                <a16:creationId xmlns:a16="http://schemas.microsoft.com/office/drawing/2014/main" id="{7FE4B9D0-7061-82CD-9CE5-B8EF841EB85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17616" y="972608"/>
            <a:ext cx="4900269" cy="4900269"/>
          </a:xfrm>
          <a:prstGeom prst="rect">
            <a:avLst/>
          </a:prstGeom>
        </p:spPr>
      </p:pic>
      <p:sp>
        <p:nvSpPr>
          <p:cNvPr id="16" name="Isosceles Triangle 15">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2080258507"/>
      </p:ext>
    </p:extLst>
  </p:cSld>
  <p:clrMapOvr>
    <a:overrideClrMapping bg1="lt1" tx1="dk1" bg2="lt2" tx2="dk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759C8-C474-AE94-2A82-8EE711BCA1DE}"/>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4479E1E1-B7D4-F3F5-977F-D28BB53A3EA9}"/>
              </a:ext>
            </a:extLst>
          </p:cNvPr>
          <p:cNvSpPr>
            <a:spLocks noGrp="1"/>
          </p:cNvSpPr>
          <p:nvPr>
            <p:ph idx="1"/>
          </p:nvPr>
        </p:nvSpPr>
        <p:spPr/>
        <p:txBody>
          <a:bodyPr vert="horz" lIns="91440" tIns="45720" rIns="91440" bIns="45720" rtlCol="0" anchor="t">
            <a:normAutofit/>
          </a:bodyPr>
          <a:lstStyle/>
          <a:p>
            <a:pPr marL="0" indent="0">
              <a:buNone/>
            </a:pPr>
            <a:r>
              <a:rPr lang="en-GB"/>
              <a:t> NHS digital.nhs.uk 2023 click </a:t>
            </a:r>
            <a:r>
              <a:rPr lang="en-GB" dirty="0">
                <a:hlinkClick r:id="rId2"/>
              </a:rPr>
              <a:t>here</a:t>
            </a:r>
            <a:r>
              <a:rPr lang="en-GB" dirty="0"/>
              <a:t> to access .</a:t>
            </a:r>
          </a:p>
          <a:p>
            <a:pPr marL="0" indent="0">
              <a:buNone/>
            </a:pPr>
            <a:endParaRPr lang="en-GB" dirty="0"/>
          </a:p>
          <a:p>
            <a:pPr marL="0" indent="0">
              <a:buNone/>
            </a:pPr>
            <a:r>
              <a:rPr lang="en-GB"/>
              <a:t>NHS The Health Informatics service-no date regularly updated click </a:t>
            </a:r>
            <a:r>
              <a:rPr lang="en-GB" dirty="0">
                <a:hlinkClick r:id="rId3"/>
              </a:rPr>
              <a:t>here</a:t>
            </a:r>
            <a:r>
              <a:rPr lang="en-GB"/>
              <a:t> to access</a:t>
            </a:r>
            <a:endParaRPr lang="en-GB" dirty="0"/>
          </a:p>
          <a:p>
            <a:pPr marL="0" indent="0">
              <a:buNone/>
            </a:pPr>
            <a:endParaRPr lang="en-GB" dirty="0"/>
          </a:p>
          <a:p>
            <a:pPr marL="0" indent="0">
              <a:buNone/>
            </a:pPr>
            <a:r>
              <a:rPr lang="en-GB" dirty="0"/>
              <a:t>Lidia, B, </a:t>
            </a:r>
            <a:r>
              <a:rPr lang="en-GB" dirty="0" err="1"/>
              <a:t>Feiryal</a:t>
            </a:r>
            <a:r>
              <a:rPr lang="en-GB" dirty="0"/>
              <a:t>, E, </a:t>
            </a:r>
            <a:r>
              <a:rPr lang="en-GB" dirty="0" err="1"/>
              <a:t>Houyuan</a:t>
            </a:r>
            <a:r>
              <a:rPr lang="en-GB" dirty="0"/>
              <a:t>, J, (2221) </a:t>
            </a:r>
            <a:r>
              <a:rPr lang="en-GB" i="1" dirty="0"/>
              <a:t>OM Forum-supply chain thinking in health care: lessons and outlook</a:t>
            </a:r>
            <a:r>
              <a:rPr lang="en-GB" dirty="0"/>
              <a:t>- Linthicum: INFORMS</a:t>
            </a:r>
          </a:p>
          <a:p>
            <a:pPr marL="0" indent="0">
              <a:buNone/>
            </a:pPr>
            <a:endParaRPr lang="en-GB" dirty="0"/>
          </a:p>
          <a:p>
            <a:pPr marL="0" indent="0">
              <a:buNone/>
            </a:pPr>
            <a:r>
              <a:rPr lang="en-GB" dirty="0"/>
              <a:t>Pinto, R (2024) </a:t>
            </a:r>
            <a:r>
              <a:rPr lang="en-GB" i="1" dirty="0"/>
              <a:t>Microsoft 365's real –world solutions</a:t>
            </a:r>
            <a:r>
              <a:rPr lang="en-GB" dirty="0"/>
              <a:t>- </a:t>
            </a:r>
            <a:r>
              <a:rPr lang="en-GB" dirty="0" err="1"/>
              <a:t>Packt</a:t>
            </a:r>
            <a:r>
              <a:rPr lang="en-GB" dirty="0"/>
              <a:t> publishing Ltd.</a:t>
            </a:r>
          </a:p>
          <a:p>
            <a:pPr marL="0" indent="0">
              <a:buNone/>
            </a:pPr>
            <a:endParaRPr lang="en-GB" dirty="0"/>
          </a:p>
          <a:p>
            <a:pPr marL="0" indent="0">
              <a:buNone/>
            </a:pPr>
            <a:endParaRPr lang="en-GB" sz="1600" dirty="0"/>
          </a:p>
        </p:txBody>
      </p:sp>
    </p:spTree>
    <p:extLst>
      <p:ext uri="{BB962C8B-B14F-4D97-AF65-F5344CB8AC3E}">
        <p14:creationId xmlns:p14="http://schemas.microsoft.com/office/powerpoint/2010/main" val="2541623088"/>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18</Slides>
  <Notes>5</Notes>
  <HiddenSlides>0</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Facet</vt:lpstr>
      <vt:lpstr>Digital Skills and Research LCHS4007  Group Members Sidra Bibi- 2523259 Shamsa Mir- 2525306 Iram Bashir- 2523258  Lecturer – Mr Aliyuda Ali </vt:lpstr>
      <vt:lpstr>Presentation Outline    </vt:lpstr>
      <vt:lpstr>Introduction </vt:lpstr>
      <vt:lpstr>Microsoft Excel </vt:lpstr>
      <vt:lpstr>Benefits and Limitation of using Microsoft excel </vt:lpstr>
      <vt:lpstr>Microsoft 365 communication or collaboration tool </vt:lpstr>
      <vt:lpstr>Introduction</vt:lpstr>
      <vt:lpstr>What is Microsoft 365 - Outlook</vt:lpstr>
      <vt:lpstr>How to communicate with across different locations at Greenfield</vt:lpstr>
      <vt:lpstr>By identifying the advantages and challenges of having outlook at greenfield care home</vt:lpstr>
      <vt:lpstr>                               </vt:lpstr>
      <vt:lpstr>Introduction</vt:lpstr>
      <vt:lpstr>What is Secure Access</vt:lpstr>
      <vt:lpstr>Email Awareness </vt:lpstr>
      <vt:lpstr>Data Management</vt:lpstr>
      <vt:lpstr>Confidentiality and compliance</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266</cp:revision>
  <dcterms:created xsi:type="dcterms:W3CDTF">2026-02-07T09:44:07Z</dcterms:created>
  <dcterms:modified xsi:type="dcterms:W3CDTF">2026-02-15T15:22:04Z</dcterms:modified>
</cp:coreProperties>
</file>