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3.xml" ContentType="application/vnd.openxmlformats-officedocument.theme+xml"/>
  <Override PartName="/ppt/slideLayouts/slideLayout19.xml" ContentType="application/vnd.openxmlformats-officedocument.presentationml.slideLayout+xml"/>
  <Override PartName="/ppt/theme/theme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5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6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7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8.xml" ContentType="application/vnd.openxmlformats-officedocument.theme+xml"/>
  <Override PartName="/ppt/slideLayouts/slideLayout69.xml" ContentType="application/vnd.openxmlformats-officedocument.presentationml.slideLayout+xml"/>
  <Override PartName="/ppt/theme/theme9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tags/tag892.xml" ContentType="application/vnd.openxmlformats-officedocument.presentationml.tags+xml"/>
  <Override PartName="/ppt/tags/tag893.xml" ContentType="application/vnd.openxmlformats-officedocument.presentationml.tags+xml"/>
  <Override PartName="/ppt/tags/tag894.xml" ContentType="application/vnd.openxmlformats-officedocument.presentationml.tags+xml"/>
  <Override PartName="/ppt/tags/tag895.xml" ContentType="application/vnd.openxmlformats-officedocument.presentationml.tags+xml"/>
  <Override PartName="/ppt/tags/tag896.xml" ContentType="application/vnd.openxmlformats-officedocument.presentationml.tags+xml"/>
  <Override PartName="/ppt/tags/tag897.xml" ContentType="application/vnd.openxmlformats-officedocument.presentationml.tags+xml"/>
  <Override PartName="/ppt/tags/tag898.xml" ContentType="application/vnd.openxmlformats-officedocument.presentationml.tags+xml"/>
  <Override PartName="/ppt/tags/tag899.xml" ContentType="application/vnd.openxmlformats-officedocument.presentationml.tags+xml"/>
  <Override PartName="/ppt/tags/tag900.xml" ContentType="application/vnd.openxmlformats-officedocument.presentationml.tags+xml"/>
  <Override PartName="/ppt/tags/tag901.xml" ContentType="application/vnd.openxmlformats-officedocument.presentationml.tags+xml"/>
  <Override PartName="/ppt/tags/tag902.xml" ContentType="application/vnd.openxmlformats-officedocument.presentationml.tags+xml"/>
  <Override PartName="/ppt/tags/tag903.xml" ContentType="application/vnd.openxmlformats-officedocument.presentationml.tags+xml"/>
  <Override PartName="/ppt/tags/tag904.xml" ContentType="application/vnd.openxmlformats-officedocument.presentationml.tags+xml"/>
  <Override PartName="/ppt/tags/tag905.xml" ContentType="application/vnd.openxmlformats-officedocument.presentationml.tags+xml"/>
  <Override PartName="/ppt/tags/tag906.xml" ContentType="application/vnd.openxmlformats-officedocument.presentationml.tags+xml"/>
  <Override PartName="/ppt/tags/tag907.xml" ContentType="application/vnd.openxmlformats-officedocument.presentationml.tags+xml"/>
  <Override PartName="/ppt/tags/tag908.xml" ContentType="application/vnd.openxmlformats-officedocument.presentationml.tags+xml"/>
  <Override PartName="/ppt/tags/tag909.xml" ContentType="application/vnd.openxmlformats-officedocument.presentationml.tags+xml"/>
  <Override PartName="/ppt/tags/tag910.xml" ContentType="application/vnd.openxmlformats-officedocument.presentationml.tags+xml"/>
  <Override PartName="/ppt/tags/tag911.xml" ContentType="application/vnd.openxmlformats-officedocument.presentationml.tags+xml"/>
  <Override PartName="/ppt/tags/tag912.xml" ContentType="application/vnd.openxmlformats-officedocument.presentationml.tags+xml"/>
  <Override PartName="/ppt/tags/tag913.xml" ContentType="application/vnd.openxmlformats-officedocument.presentationml.tags+xml"/>
  <Override PartName="/ppt/tags/tag914.xml" ContentType="application/vnd.openxmlformats-officedocument.presentationml.tags+xml"/>
  <Override PartName="/ppt/tags/tag915.xml" ContentType="application/vnd.openxmlformats-officedocument.presentationml.tags+xml"/>
  <Override PartName="/ppt/tags/tag916.xml" ContentType="application/vnd.openxmlformats-officedocument.presentationml.tags+xml"/>
  <Override PartName="/ppt/tags/tag917.xml" ContentType="application/vnd.openxmlformats-officedocument.presentationml.tags+xml"/>
  <Override PartName="/ppt/tags/tag918.xml" ContentType="application/vnd.openxmlformats-officedocument.presentationml.tags+xml"/>
  <Override PartName="/ppt/tags/tag919.xml" ContentType="application/vnd.openxmlformats-officedocument.presentationml.tags+xml"/>
  <Override PartName="/ppt/tags/tag920.xml" ContentType="application/vnd.openxmlformats-officedocument.presentationml.tags+xml"/>
  <Override PartName="/ppt/tags/tag921.xml" ContentType="application/vnd.openxmlformats-officedocument.presentationml.tags+xml"/>
  <Override PartName="/ppt/tags/tag922.xml" ContentType="application/vnd.openxmlformats-officedocument.presentationml.tags+xml"/>
  <Override PartName="/ppt/tags/tag923.xml" ContentType="application/vnd.openxmlformats-officedocument.presentationml.tags+xml"/>
  <Override PartName="/ppt/tags/tag924.xml" ContentType="application/vnd.openxmlformats-officedocument.presentationml.tags+xml"/>
  <Override PartName="/ppt/tags/tag925.xml" ContentType="application/vnd.openxmlformats-officedocument.presentationml.tags+xml"/>
  <Override PartName="/ppt/tags/tag926.xml" ContentType="application/vnd.openxmlformats-officedocument.presentationml.tags+xml"/>
  <Override PartName="/ppt/tags/tag927.xml" ContentType="application/vnd.openxmlformats-officedocument.presentationml.tags+xml"/>
  <Override PartName="/ppt/tags/tag928.xml" ContentType="application/vnd.openxmlformats-officedocument.presentationml.tags+xml"/>
  <Override PartName="/ppt/tags/tag929.xml" ContentType="application/vnd.openxmlformats-officedocument.presentationml.tags+xml"/>
  <Override PartName="/ppt/tags/tag930.xml" ContentType="application/vnd.openxmlformats-officedocument.presentationml.tags+xml"/>
  <Override PartName="/ppt/tags/tag931.xml" ContentType="application/vnd.openxmlformats-officedocument.presentationml.tags+xml"/>
  <Override PartName="/ppt/tags/tag932.xml" ContentType="application/vnd.openxmlformats-officedocument.presentationml.tags+xml"/>
  <Override PartName="/ppt/tags/tag933.xml" ContentType="application/vnd.openxmlformats-officedocument.presentationml.tags+xml"/>
  <Override PartName="/ppt/tags/tag934.xml" ContentType="application/vnd.openxmlformats-officedocument.presentationml.tags+xml"/>
  <Override PartName="/ppt/tags/tag935.xml" ContentType="application/vnd.openxmlformats-officedocument.presentationml.tags+xml"/>
  <Override PartName="/ppt/tags/tag936.xml" ContentType="application/vnd.openxmlformats-officedocument.presentationml.tags+xml"/>
  <Override PartName="/ppt/tags/tag937.xml" ContentType="application/vnd.openxmlformats-officedocument.presentationml.tags+xml"/>
  <Override PartName="/ppt/tags/tag938.xml" ContentType="application/vnd.openxmlformats-officedocument.presentationml.tags+xml"/>
  <Override PartName="/ppt/tags/tag939.xml" ContentType="application/vnd.openxmlformats-officedocument.presentationml.tags+xml"/>
  <Override PartName="/ppt/tags/tag940.xml" ContentType="application/vnd.openxmlformats-officedocument.presentationml.tags+xml"/>
  <Override PartName="/ppt/tags/tag941.xml" ContentType="application/vnd.openxmlformats-officedocument.presentationml.tags+xml"/>
  <Override PartName="/ppt/tags/tag942.xml" ContentType="application/vnd.openxmlformats-officedocument.presentationml.tags+xml"/>
  <Override PartName="/ppt/tags/tag943.xml" ContentType="application/vnd.openxmlformats-officedocument.presentationml.tags+xml"/>
  <Override PartName="/ppt/tags/tag944.xml" ContentType="application/vnd.openxmlformats-officedocument.presentationml.tags+xml"/>
  <Override PartName="/ppt/tags/tag945.xml" ContentType="application/vnd.openxmlformats-officedocument.presentationml.tags+xml"/>
  <Override PartName="/ppt/tags/tag946.xml" ContentType="application/vnd.openxmlformats-officedocument.presentationml.tags+xml"/>
  <Override PartName="/ppt/tags/tag947.xml" ContentType="application/vnd.openxmlformats-officedocument.presentationml.tags+xml"/>
  <Override PartName="/ppt/tags/tag948.xml" ContentType="application/vnd.openxmlformats-officedocument.presentationml.tags+xml"/>
  <Override PartName="/ppt/tags/tag949.xml" ContentType="application/vnd.openxmlformats-officedocument.presentationml.tags+xml"/>
  <Override PartName="/ppt/tags/tag950.xml" ContentType="application/vnd.openxmlformats-officedocument.presentationml.tags+xml"/>
  <Override PartName="/ppt/tags/tag951.xml" ContentType="application/vnd.openxmlformats-officedocument.presentationml.tags+xml"/>
  <Override PartName="/ppt/tags/tag952.xml" ContentType="application/vnd.openxmlformats-officedocument.presentationml.tags+xml"/>
  <Override PartName="/ppt/tags/tag953.xml" ContentType="application/vnd.openxmlformats-officedocument.presentationml.tags+xml"/>
  <Override PartName="/ppt/tags/tag954.xml" ContentType="application/vnd.openxmlformats-officedocument.presentationml.tags+xml"/>
  <Override PartName="/ppt/tags/tag955.xml" ContentType="application/vnd.openxmlformats-officedocument.presentationml.tags+xml"/>
  <Override PartName="/ppt/tags/tag956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68" r:id="rId3"/>
    <p:sldMasterId id="2147483680" r:id="rId4"/>
    <p:sldMasterId id="2147483682" r:id="rId5"/>
    <p:sldMasterId id="2147483694" r:id="rId6"/>
    <p:sldMasterId id="2147483707" r:id="rId7"/>
    <p:sldMasterId id="2147483720" r:id="rId8"/>
    <p:sldMasterId id="2147483733" r:id="rId9"/>
    <p:sldMasterId id="2147483735" r:id="rId10"/>
  </p:sldMasterIdLst>
  <p:notesMasterIdLst>
    <p:notesMasterId r:id="rId44"/>
  </p:notesMasterIdLst>
  <p:sldIdLst>
    <p:sldId id="256" r:id="rId11"/>
    <p:sldId id="944" r:id="rId12"/>
    <p:sldId id="923" r:id="rId13"/>
    <p:sldId id="257" r:id="rId14"/>
    <p:sldId id="271" r:id="rId15"/>
    <p:sldId id="936" r:id="rId16"/>
    <p:sldId id="934" r:id="rId17"/>
    <p:sldId id="935" r:id="rId18"/>
    <p:sldId id="258" r:id="rId19"/>
    <p:sldId id="924" r:id="rId20"/>
    <p:sldId id="909" r:id="rId21"/>
    <p:sldId id="324" r:id="rId22"/>
    <p:sldId id="910" r:id="rId23"/>
    <p:sldId id="911" r:id="rId24"/>
    <p:sldId id="941" r:id="rId25"/>
    <p:sldId id="942" r:id="rId26"/>
    <p:sldId id="943" r:id="rId27"/>
    <p:sldId id="358" r:id="rId28"/>
    <p:sldId id="336" r:id="rId29"/>
    <p:sldId id="930" r:id="rId30"/>
    <p:sldId id="931" r:id="rId31"/>
    <p:sldId id="356" r:id="rId32"/>
    <p:sldId id="912" r:id="rId33"/>
    <p:sldId id="312" r:id="rId34"/>
    <p:sldId id="913" r:id="rId35"/>
    <p:sldId id="259" r:id="rId36"/>
    <p:sldId id="268" r:id="rId37"/>
    <p:sldId id="269" r:id="rId38"/>
    <p:sldId id="908" r:id="rId39"/>
    <p:sldId id="925" r:id="rId40"/>
    <p:sldId id="932" r:id="rId41"/>
    <p:sldId id="928" r:id="rId42"/>
    <p:sldId id="904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E4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14084C-54F6-407E-A330-91603FA266D8}" v="9381" dt="2025-10-06T15:02:36.890"/>
    <p1510:client id="{1D90AF5E-1B49-4228-8821-25AC8357997C}" v="90" dt="2025-10-06T15:40:10.5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2" d="100"/>
          <a:sy n="72" d="100"/>
        </p:scale>
        <p:origin x="78" y="6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slide" Target="slides/slide29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slide" Target="slides/slide32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microsoft.com/office/2016/11/relationships/changesInfo" Target="changesInfos/changesInfo1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slide" Target="slides/slide33.xml"/><Relationship Id="rId48" Type="http://schemas.openxmlformats.org/officeDocument/2006/relationships/tableStyles" Target="tableStyles.xml"/><Relationship Id="rId8" Type="http://schemas.openxmlformats.org/officeDocument/2006/relationships/slideMaster" Target="slideMasters/slideMaster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viewProps" Target="viewProps.xml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Payne" userId="a306c00b-3d38-4e4a-b5a4-fe9dd7f49f82" providerId="ADAL" clId="{1D90AF5E-1B49-4228-8821-25AC8357997C}"/>
    <pc:docChg chg="delSld">
      <pc:chgData name="Daniel Payne" userId="a306c00b-3d38-4e4a-b5a4-fe9dd7f49f82" providerId="ADAL" clId="{1D90AF5E-1B49-4228-8821-25AC8357997C}" dt="2025-10-06T15:42:06.719" v="0" actId="2696"/>
      <pc:docMkLst>
        <pc:docMk/>
      </pc:docMkLst>
      <pc:sldChg chg="del">
        <pc:chgData name="Daniel Payne" userId="a306c00b-3d38-4e4a-b5a4-fe9dd7f49f82" providerId="ADAL" clId="{1D90AF5E-1B49-4228-8821-25AC8357997C}" dt="2025-10-06T15:42:06.719" v="0" actId="2696"/>
        <pc:sldMkLst>
          <pc:docMk/>
          <pc:sldMk cId="1633599333" sldId="945"/>
        </pc:sldMkLst>
      </pc:sldChg>
      <pc:sldChg chg="del">
        <pc:chgData name="Daniel Payne" userId="a306c00b-3d38-4e4a-b5a4-fe9dd7f49f82" providerId="ADAL" clId="{1D90AF5E-1B49-4228-8821-25AC8357997C}" dt="2025-10-06T15:42:06.719" v="0" actId="2696"/>
        <pc:sldMkLst>
          <pc:docMk/>
          <pc:sldMk cId="3833144205" sldId="946"/>
        </pc:sldMkLst>
      </pc:sldChg>
      <pc:sldChg chg="del">
        <pc:chgData name="Daniel Payne" userId="a306c00b-3d38-4e4a-b5a4-fe9dd7f49f82" providerId="ADAL" clId="{1D90AF5E-1B49-4228-8821-25AC8357997C}" dt="2025-10-06T15:42:06.719" v="0" actId="2696"/>
        <pc:sldMkLst>
          <pc:docMk/>
          <pc:sldMk cId="2278666479" sldId="94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C14FB4-A53D-425E-9314-3564E38843B2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349539-4D6E-4120-880A-67E826A42D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81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7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10398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9A1B7-9AD5-3661-F74A-CAFFDA426B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A3B967-199F-BCC1-A8D5-C074EFD040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06B091-C116-CE30-072C-26A02F0B08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A62ED-0065-4D4F-985C-182CFC79511B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472915-E384-5375-6900-227B99CE3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D401B8-5A05-10EF-0E43-9054290790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81FB9-85A2-45AF-9F43-97F6F10DF6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566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06549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2346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059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43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9A1B7-9AD5-3661-F74A-CAFFDA426B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A3B967-199F-BCC1-A8D5-C074EFD040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06B091-C116-CE30-072C-26A02F0B08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A62ED-0065-4D4F-985C-182CFC79511B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472915-E384-5375-6900-227B99CE3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D401B8-5A05-10EF-0E43-9054290790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81FB9-85A2-45AF-9F43-97F6F10DF6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817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185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277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312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8391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8356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8703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0136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0429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3417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1288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5992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978626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9066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6525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2026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3164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068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015034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412246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2883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3581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16142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03412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67B45-ECB7-B761-365F-49515F5A7D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6AA8D4-B292-BED7-B2D4-4BA2235022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79897-EEE4-689F-D72D-AE6D5B988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1F295-A478-D2F1-3EAC-C0C8449B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4DFA7-3BE5-3E4F-5D8D-EF4D81134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17373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1FDD6-D066-D164-0FF4-3A595F5D1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B28C6-A133-2449-51B5-5DAA9B3E5E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03EA7-1117-F5E8-739E-886FC3549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22EAE-808E-A7FC-3A14-7B5E8E9C0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D8F74-B179-2E74-472C-078B9C48B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40563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73543-34AF-B677-7E44-C64A8D6B8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1EB58-37A0-B131-19D1-E2551FDCDB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12259-8162-754A-98FF-4C19A482D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87EFB-A3DE-6602-B3D2-52BD77C5C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C94FB-6AAB-C691-CC42-61BAAF47F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2932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5CA37-A47D-291C-94D1-2EB0138F4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AF8E0-5EA9-3D1A-4C6D-E3FF57E181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81FF0-15DC-97BE-1AD6-44C8E96872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84278D-B54A-45EC-581C-81FB57C1C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1DB3AE-95C3-4195-18E1-A94283797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7CA4C2-1BC6-E203-21D2-3591B14EF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78717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D950A-9C2C-6299-BB74-109C76E53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2AC0BC-5C62-3C5B-2CB2-21F0AA445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B80E72-716D-F0C2-0BE0-5321384279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B2B573-9987-FA5C-F5D6-EB9A72C1E4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712CAC-F86E-DD50-6A8C-CDD7A0B004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4DB41A-3C77-CBBA-85FE-207919596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E771C1-3F5B-40E2-3A38-3F8C37EF4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3A8478-F5E2-D073-8654-D97CD159F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0105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ECA0A-1D41-DDEA-EF25-75DA9E39D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38188B-EAB6-9E08-04B2-23083835B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B92C06-F588-4B03-7E57-5A3EA0B48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F1327-7106-99D3-E22D-C319F5638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233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9C42E6-84E1-BCD3-6DB9-C1837C5EA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BE532C-DC95-71ED-F9A2-A704AE3AB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A3B10A-2090-1DA1-ED27-201FEE19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16798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4B712-341C-7F74-978D-14F5FDC9D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2246F-CD03-12D8-E289-421206036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D1E8B-4D4B-AC2E-A423-A97F96CB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EF63A-DC73-C408-5DEB-65149B226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79EEA5-45F8-C360-11B7-1B3A0BB73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B3B042-2717-DA9C-7AA1-5E39DBF21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77069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D2618-0948-066D-D823-4D6119634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49BF5B-B069-B3D3-0E9F-8C6114F6E5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BCC1B6-BE91-5D76-B359-F5743E8404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BCA8D2-DE58-31FE-0082-EAE91257F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7D155-86DB-F6AC-1C5A-6DD8EC32C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F1445-27D3-B4F6-88EC-272DF59DA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4670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371B7-E5F6-2542-4796-354F25744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8D249E-57CF-0B48-8469-B0719A1B59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F3E50-93D4-0214-11DD-3D9068D8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CAEE4-878F-C9A1-6FBB-838DA545A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5E3A1C-BB5C-5C28-A6BA-BCD067F99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27769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BE94D8-8708-3326-B32F-81519D9C74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4B21CD-4150-1203-E795-F66C0FCEBD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B3CE4-9EC4-66BD-F6FE-96AA2B6B9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D18D3-F368-B25E-827F-23963568D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D89DE7-7FD6-FC2F-A675-8D8681856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93624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4843807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82996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screen with white text&#10;&#10;Description automatically generated">
            <a:extLst>
              <a:ext uri="{FF2B5EF4-FFF2-40B4-BE49-F238E27FC236}">
                <a16:creationId xmlns:a16="http://schemas.microsoft.com/office/drawing/2014/main" id="{0D62BA6E-5B36-0752-44CD-C64805A451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319318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61490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3598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30345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54117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76589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04690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62793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47113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46236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0690330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39751" y="844551"/>
            <a:ext cx="11110383" cy="360363"/>
          </a:xfr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GB" noProof="0" err="1"/>
              <a:t>Klik</a:t>
            </a:r>
            <a:r>
              <a:rPr lang="en-GB" noProof="0"/>
              <a:t> </a:t>
            </a:r>
            <a:r>
              <a:rPr lang="en-GB" noProof="0" err="1"/>
              <a:t>om</a:t>
            </a:r>
            <a:r>
              <a:rPr lang="en-GB" noProof="0"/>
              <a:t> de </a:t>
            </a:r>
            <a:r>
              <a:rPr lang="en-GB" noProof="0" err="1"/>
              <a:t>stijl</a:t>
            </a:r>
            <a:r>
              <a:rPr lang="en-GB" noProof="0"/>
              <a:t> te </a:t>
            </a:r>
            <a:r>
              <a:rPr lang="en-GB" noProof="0" err="1"/>
              <a:t>bewerken</a:t>
            </a:r>
            <a:endParaRPr lang="en-GB" noProof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539751" y="2087564"/>
            <a:ext cx="11110383" cy="4249737"/>
          </a:xfr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 marL="540000" indent="-180000">
              <a:buClr>
                <a:schemeClr val="tx2"/>
              </a:buClr>
              <a:buFont typeface="Wingdings" pitchFamily="2" charset="2"/>
              <a:buChar char="§"/>
              <a:defRPr sz="1600">
                <a:latin typeface="Arial" pitchFamily="34" charset="0"/>
                <a:cs typeface="Arial" pitchFamily="34" charset="0"/>
              </a:defRPr>
            </a:lvl3pPr>
          </a:lstStyle>
          <a:p>
            <a:pPr lvl="0"/>
            <a:r>
              <a:rPr lang="en-GB" noProof="0" err="1"/>
              <a:t>Klik</a:t>
            </a:r>
            <a:r>
              <a:rPr lang="en-GB" noProof="0"/>
              <a:t> </a:t>
            </a:r>
            <a:r>
              <a:rPr lang="en-GB" noProof="0" err="1"/>
              <a:t>om</a:t>
            </a:r>
            <a:r>
              <a:rPr lang="en-GB" noProof="0"/>
              <a:t> de </a:t>
            </a:r>
            <a:r>
              <a:rPr lang="en-GB" noProof="0" err="1"/>
              <a:t>modelstijlen</a:t>
            </a:r>
            <a:r>
              <a:rPr lang="en-GB" noProof="0"/>
              <a:t> te </a:t>
            </a:r>
            <a:r>
              <a:rPr lang="en-GB" noProof="0" err="1"/>
              <a:t>bewerken</a:t>
            </a:r>
            <a:endParaRPr lang="en-GB" noProof="0"/>
          </a:p>
          <a:p>
            <a:pPr lvl="1"/>
            <a:r>
              <a:rPr lang="en-GB" noProof="0" err="1"/>
              <a:t>Tweede</a:t>
            </a:r>
            <a:r>
              <a:rPr lang="en-GB" noProof="0"/>
              <a:t> </a:t>
            </a:r>
            <a:r>
              <a:rPr lang="en-GB" noProof="0" err="1"/>
              <a:t>niveau</a:t>
            </a:r>
            <a:endParaRPr lang="en-GB" noProof="0"/>
          </a:p>
          <a:p>
            <a:pPr lvl="2"/>
            <a:r>
              <a:rPr lang="en-GB" noProof="0" err="1"/>
              <a:t>Derde</a:t>
            </a:r>
            <a:r>
              <a:rPr lang="en-GB" noProof="0"/>
              <a:t> </a:t>
            </a:r>
            <a:r>
              <a:rPr lang="en-GB" noProof="0" err="1"/>
              <a:t>niveau</a:t>
            </a:r>
            <a:endParaRPr lang="en-GB" noProof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>
          <a:xfrm>
            <a:off x="527051" y="377825"/>
            <a:ext cx="4798483" cy="2159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noProof="0"/>
              <a:t>Personal Branding &amp; Effective Communication</a:t>
            </a:r>
            <a:endParaRPr lang="en-GB" noProof="0"/>
          </a:p>
        </p:txBody>
      </p:sp>
      <p:sp>
        <p:nvSpPr>
          <p:cNvPr id="9" name="Text Placeholder 7"/>
          <p:cNvSpPr>
            <a:spLocks noGrp="1"/>
          </p:cNvSpPr>
          <p:nvPr>
            <p:ph type="body" sz="quarter" idx="12" hasCustomPrompt="1"/>
          </p:nvPr>
        </p:nvSpPr>
        <p:spPr>
          <a:xfrm>
            <a:off x="537634" y="1513797"/>
            <a:ext cx="11131551" cy="369887"/>
          </a:xfrm>
        </p:spPr>
        <p:txBody>
          <a:bodyPr/>
          <a:lstStyle>
            <a:lvl1pPr>
              <a:buNone/>
              <a:defRPr>
                <a:latin typeface="Arial" pitchFamily="34" charset="0"/>
                <a:cs typeface="Arial" pitchFamily="34" charset="0"/>
              </a:defRPr>
            </a:lvl1pPr>
          </a:lstStyle>
          <a:p>
            <a:pPr lvl="0"/>
            <a:r>
              <a:rPr lang="en-GB" sz="2000">
                <a:ea typeface="ＭＳ Ｐゴシック" pitchFamily="34" charset="-128"/>
              </a:rPr>
              <a:t>Click for your own sub headline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566584"/>
      </p:ext>
    </p:extLst>
  </p:cSld>
  <p:clrMapOvr>
    <a:masterClrMapping/>
  </p:clrMapOvr>
  <p:transition>
    <p:fade/>
  </p:transition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10/06/2025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63902665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66626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62864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13593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93376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42226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82041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32961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33649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39475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96318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237973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10/06/2025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78537580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4145578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01642207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24423378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826478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116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0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9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13" Type="http://schemas.openxmlformats.org/officeDocument/2006/relationships/image" Target="../media/image4.png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11" Type="http://schemas.openxmlformats.org/officeDocument/2006/relationships/slideLayout" Target="../slideLayouts/slideLayout30.xml"/><Relationship Id="rId5" Type="http://schemas.openxmlformats.org/officeDocument/2006/relationships/slideLayout" Target="../slideLayouts/slideLayout24.xml"/><Relationship Id="rId10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3.xml"/><Relationship Id="rId9" Type="http://schemas.openxmlformats.org/officeDocument/2006/relationships/slideLayout" Target="../slideLayouts/slideLayout28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slideLayout" Target="../slideLayouts/slideLayout42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Relationship Id="rId14" Type="http://schemas.openxmlformats.org/officeDocument/2006/relationships/image" Target="../media/image5.jpeg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slideLayout" Target="../slideLayouts/slideLayout55.xml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slideLayout" Target="../slideLayouts/slideLayout54.xml"/><Relationship Id="rId17" Type="http://schemas.openxmlformats.org/officeDocument/2006/relationships/image" Target="../media/image7.jpeg"/><Relationship Id="rId2" Type="http://schemas.openxmlformats.org/officeDocument/2006/relationships/slideLayout" Target="../slideLayouts/slideLayout44.xml"/><Relationship Id="rId16" Type="http://schemas.openxmlformats.org/officeDocument/2006/relationships/image" Target="../media/image6.jpeg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5" Type="http://schemas.openxmlformats.org/officeDocument/2006/relationships/theme" Target="../theme/theme7.xml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Relationship Id="rId14" Type="http://schemas.openxmlformats.org/officeDocument/2006/relationships/slideLayout" Target="../slideLayouts/slideLayout56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13" Type="http://schemas.openxmlformats.org/officeDocument/2006/relationships/theme" Target="../theme/theme8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slideLayout" Target="../slideLayouts/slideLayout68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Relationship Id="rId14" Type="http://schemas.openxmlformats.org/officeDocument/2006/relationships/image" Target="../media/image6.jpe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6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2.xml"/><Relationship Id="rId2" Type="http://schemas.openxmlformats.org/officeDocument/2006/relationships/slideLayout" Target="../slideLayouts/slideLayout71.xml"/><Relationship Id="rId1" Type="http://schemas.openxmlformats.org/officeDocument/2006/relationships/slideLayout" Target="../slideLayouts/slideLayout70.xml"/><Relationship Id="rId6" Type="http://schemas.openxmlformats.org/officeDocument/2006/relationships/image" Target="../media/image2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7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010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936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732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184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3849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046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31DEDA-3491-BF5C-5088-B7C61CBCD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C58FA6-6F55-3223-55E6-2B5BE6B0C6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20588-9516-CC51-AD30-FF25CEC307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257E5F-5DAC-4208-83EB-E061D6651EA5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EA041-1FF9-06AE-899C-1D7DE4433B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9C994-615E-87AA-EAD0-D3EBBDC309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B417ED-E717-3086-033F-C1B9C7E81872}"/>
              </a:ext>
            </a:extLst>
          </p:cNvPr>
          <p:cNvSpPr txBox="1"/>
          <p:nvPr/>
        </p:nvSpPr>
        <p:spPr>
          <a:xfrm>
            <a:off x="3048000" y="310814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/>
              <a:t>Download the module handbook from Moodle and review the module handbook</a:t>
            </a:r>
          </a:p>
        </p:txBody>
      </p:sp>
      <p:pic>
        <p:nvPicPr>
          <p:cNvPr id="10" name="Picture 9" descr="A blue and white background with white text">
            <a:extLst>
              <a:ext uri="{FF2B5EF4-FFF2-40B4-BE49-F238E27FC236}">
                <a16:creationId xmlns:a16="http://schemas.microsoft.com/office/drawing/2014/main" id="{F5A30383-786C-3D65-82C7-051CA97D21A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050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screen with white text">
            <a:extLst>
              <a:ext uri="{FF2B5EF4-FFF2-40B4-BE49-F238E27FC236}">
                <a16:creationId xmlns:a16="http://schemas.microsoft.com/office/drawing/2014/main" id="{5C71E0FF-3A0B-1CA7-911C-7677E1747DDD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492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40" r:id="rId13"/>
    <p:sldLayoutId id="214748374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019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4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657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7492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6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8.xml"/></Relationships>
</file>

<file path=ppt/slides/_rels/slide6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299" Type="http://schemas.openxmlformats.org/officeDocument/2006/relationships/tags" Target="../tags/tag299.xml"/><Relationship Id="rId21" Type="http://schemas.openxmlformats.org/officeDocument/2006/relationships/tags" Target="../tags/tag21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24" Type="http://schemas.openxmlformats.org/officeDocument/2006/relationships/tags" Target="../tags/tag324.xml"/><Relationship Id="rId366" Type="http://schemas.openxmlformats.org/officeDocument/2006/relationships/tags" Target="../tags/tag366.xml"/><Relationship Id="rId170" Type="http://schemas.openxmlformats.org/officeDocument/2006/relationships/tags" Target="../tags/tag170.xml"/><Relationship Id="rId226" Type="http://schemas.openxmlformats.org/officeDocument/2006/relationships/tags" Target="../tags/tag226.xml"/><Relationship Id="rId268" Type="http://schemas.openxmlformats.org/officeDocument/2006/relationships/tags" Target="../tags/tag268.xml"/><Relationship Id="rId32" Type="http://schemas.openxmlformats.org/officeDocument/2006/relationships/tags" Target="../tags/tag32.xml"/><Relationship Id="rId74" Type="http://schemas.openxmlformats.org/officeDocument/2006/relationships/tags" Target="../tags/tag74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377" Type="http://schemas.openxmlformats.org/officeDocument/2006/relationships/tags" Target="../tags/tag377.xml"/><Relationship Id="rId5" Type="http://schemas.openxmlformats.org/officeDocument/2006/relationships/tags" Target="../tags/tag5.xml"/><Relationship Id="rId181" Type="http://schemas.openxmlformats.org/officeDocument/2006/relationships/tags" Target="../tags/tag181.xml"/><Relationship Id="rId237" Type="http://schemas.openxmlformats.org/officeDocument/2006/relationships/tags" Target="../tags/tag237.xml"/><Relationship Id="rId402" Type="http://schemas.openxmlformats.org/officeDocument/2006/relationships/tags" Target="../tags/tag402.xml"/><Relationship Id="rId279" Type="http://schemas.openxmlformats.org/officeDocument/2006/relationships/tags" Target="../tags/tag279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46" Type="http://schemas.openxmlformats.org/officeDocument/2006/relationships/tags" Target="../tags/tag346.xml"/><Relationship Id="rId388" Type="http://schemas.openxmlformats.org/officeDocument/2006/relationships/tags" Target="../tags/tag388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248" Type="http://schemas.openxmlformats.org/officeDocument/2006/relationships/tags" Target="../tags/tag248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217" Type="http://schemas.openxmlformats.org/officeDocument/2006/relationships/tags" Target="../tags/tag217.xml"/><Relationship Id="rId399" Type="http://schemas.openxmlformats.org/officeDocument/2006/relationships/tags" Target="../tags/tag399.xml"/><Relationship Id="rId259" Type="http://schemas.openxmlformats.org/officeDocument/2006/relationships/tags" Target="../tags/tag259.xml"/><Relationship Id="rId424" Type="http://schemas.openxmlformats.org/officeDocument/2006/relationships/tags" Target="../tags/tag424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270" Type="http://schemas.openxmlformats.org/officeDocument/2006/relationships/tags" Target="../tags/tag270.xml"/><Relationship Id="rId326" Type="http://schemas.openxmlformats.org/officeDocument/2006/relationships/tags" Target="../tags/tag326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172" Type="http://schemas.openxmlformats.org/officeDocument/2006/relationships/tags" Target="../tags/tag172.xml"/><Relationship Id="rId228" Type="http://schemas.openxmlformats.org/officeDocument/2006/relationships/tags" Target="../tags/tag228.xml"/><Relationship Id="rId281" Type="http://schemas.openxmlformats.org/officeDocument/2006/relationships/tags" Target="../tags/tag281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7" Type="http://schemas.openxmlformats.org/officeDocument/2006/relationships/tags" Target="../tags/tag7.xml"/><Relationship Id="rId183" Type="http://schemas.openxmlformats.org/officeDocument/2006/relationships/tags" Target="../tags/tag183.xml"/><Relationship Id="rId239" Type="http://schemas.openxmlformats.org/officeDocument/2006/relationships/tags" Target="../tags/tag239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250" Type="http://schemas.openxmlformats.org/officeDocument/2006/relationships/tags" Target="../tags/tag250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45" Type="http://schemas.openxmlformats.org/officeDocument/2006/relationships/tags" Target="../tags/tag45.xml"/><Relationship Id="rId87" Type="http://schemas.openxmlformats.org/officeDocument/2006/relationships/tags" Target="../tags/tag87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152" Type="http://schemas.openxmlformats.org/officeDocument/2006/relationships/tags" Target="../tags/tag15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261" Type="http://schemas.openxmlformats.org/officeDocument/2006/relationships/tags" Target="../tags/tag261.xml"/><Relationship Id="rId14" Type="http://schemas.openxmlformats.org/officeDocument/2006/relationships/tags" Target="../tags/tag14.xml"/><Relationship Id="rId56" Type="http://schemas.openxmlformats.org/officeDocument/2006/relationships/tags" Target="../tags/tag56.xml"/><Relationship Id="rId317" Type="http://schemas.openxmlformats.org/officeDocument/2006/relationships/tags" Target="../tags/tag317.xml"/><Relationship Id="rId359" Type="http://schemas.openxmlformats.org/officeDocument/2006/relationships/tags" Target="../tags/tag359.xml"/><Relationship Id="rId98" Type="http://schemas.openxmlformats.org/officeDocument/2006/relationships/tags" Target="../tags/tag98.xml"/><Relationship Id="rId121" Type="http://schemas.openxmlformats.org/officeDocument/2006/relationships/tags" Target="../tags/tag121.xml"/><Relationship Id="rId163" Type="http://schemas.openxmlformats.org/officeDocument/2006/relationships/tags" Target="../tags/tag163.xml"/><Relationship Id="rId219" Type="http://schemas.openxmlformats.org/officeDocument/2006/relationships/tags" Target="../tags/tag219.xml"/><Relationship Id="rId370" Type="http://schemas.openxmlformats.org/officeDocument/2006/relationships/tags" Target="../tags/tag370.xml"/><Relationship Id="rId426" Type="http://schemas.openxmlformats.org/officeDocument/2006/relationships/tags" Target="../tags/tag426.xml"/><Relationship Id="rId230" Type="http://schemas.openxmlformats.org/officeDocument/2006/relationships/tags" Target="../tags/tag230.xml"/><Relationship Id="rId25" Type="http://schemas.openxmlformats.org/officeDocument/2006/relationships/tags" Target="../tags/tag25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328" Type="http://schemas.openxmlformats.org/officeDocument/2006/relationships/tags" Target="../tags/tag328.xml"/><Relationship Id="rId132" Type="http://schemas.openxmlformats.org/officeDocument/2006/relationships/tags" Target="../tags/tag13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241" Type="http://schemas.openxmlformats.org/officeDocument/2006/relationships/tags" Target="../tags/tag241.xml"/><Relationship Id="rId36" Type="http://schemas.openxmlformats.org/officeDocument/2006/relationships/tags" Target="../tags/tag36.xml"/><Relationship Id="rId283" Type="http://schemas.openxmlformats.org/officeDocument/2006/relationships/tags" Target="../tags/tag283.xml"/><Relationship Id="rId339" Type="http://schemas.openxmlformats.org/officeDocument/2006/relationships/tags" Target="../tags/tag339.xml"/><Relationship Id="rId78" Type="http://schemas.openxmlformats.org/officeDocument/2006/relationships/tags" Target="../tags/tag78.xml"/><Relationship Id="rId101" Type="http://schemas.openxmlformats.org/officeDocument/2006/relationships/tags" Target="../tags/tag101.xml"/><Relationship Id="rId143" Type="http://schemas.openxmlformats.org/officeDocument/2006/relationships/tags" Target="../tags/tag143.xml"/><Relationship Id="rId185" Type="http://schemas.openxmlformats.org/officeDocument/2006/relationships/tags" Target="../tags/tag185.xml"/><Relationship Id="rId350" Type="http://schemas.openxmlformats.org/officeDocument/2006/relationships/tags" Target="../tags/tag350.xml"/><Relationship Id="rId406" Type="http://schemas.openxmlformats.org/officeDocument/2006/relationships/tags" Target="../tags/tag406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392" Type="http://schemas.openxmlformats.org/officeDocument/2006/relationships/tags" Target="../tags/tag392.xml"/><Relationship Id="rId252" Type="http://schemas.openxmlformats.org/officeDocument/2006/relationships/tags" Target="../tags/tag252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47" Type="http://schemas.openxmlformats.org/officeDocument/2006/relationships/tags" Target="../tags/tag47.xml"/><Relationship Id="rId89" Type="http://schemas.openxmlformats.org/officeDocument/2006/relationships/tags" Target="../tags/tag89.xml"/><Relationship Id="rId112" Type="http://schemas.openxmlformats.org/officeDocument/2006/relationships/tags" Target="../tags/tag112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263" Type="http://schemas.openxmlformats.org/officeDocument/2006/relationships/tags" Target="../tags/tag263.xml"/><Relationship Id="rId319" Type="http://schemas.openxmlformats.org/officeDocument/2006/relationships/tags" Target="../tags/tag319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428" Type="http://schemas.openxmlformats.org/officeDocument/2006/relationships/tags" Target="../tags/tag428.xml"/><Relationship Id="rId232" Type="http://schemas.openxmlformats.org/officeDocument/2006/relationships/tags" Target="../tags/tag232.xml"/><Relationship Id="rId274" Type="http://schemas.openxmlformats.org/officeDocument/2006/relationships/tags" Target="../tags/tag274.xml"/><Relationship Id="rId27" Type="http://schemas.openxmlformats.org/officeDocument/2006/relationships/tags" Target="../tags/tag27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41" Type="http://schemas.openxmlformats.org/officeDocument/2006/relationships/tags" Target="../tags/tag341.xml"/><Relationship Id="rId383" Type="http://schemas.openxmlformats.org/officeDocument/2006/relationships/tags" Target="../tags/tag383.xml"/><Relationship Id="rId201" Type="http://schemas.openxmlformats.org/officeDocument/2006/relationships/tags" Target="../tags/tag201.xml"/><Relationship Id="rId243" Type="http://schemas.openxmlformats.org/officeDocument/2006/relationships/tags" Target="../tags/tag243.xml"/><Relationship Id="rId285" Type="http://schemas.openxmlformats.org/officeDocument/2006/relationships/tags" Target="../tags/tag285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91" Type="http://schemas.openxmlformats.org/officeDocument/2006/relationships/tags" Target="../tags/tag91.xml"/><Relationship Id="rId145" Type="http://schemas.openxmlformats.org/officeDocument/2006/relationships/tags" Target="../tags/tag145.xml"/><Relationship Id="rId187" Type="http://schemas.openxmlformats.org/officeDocument/2006/relationships/tags" Target="../tags/tag187.xml"/><Relationship Id="rId352" Type="http://schemas.openxmlformats.org/officeDocument/2006/relationships/tags" Target="../tags/tag352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1" Type="http://schemas.openxmlformats.org/officeDocument/2006/relationships/tags" Target="../tags/tag1.xml"/><Relationship Id="rId212" Type="http://schemas.openxmlformats.org/officeDocument/2006/relationships/tags" Target="../tags/tag212.xml"/><Relationship Id="rId233" Type="http://schemas.openxmlformats.org/officeDocument/2006/relationships/tags" Target="../tags/tag233.xml"/><Relationship Id="rId254" Type="http://schemas.openxmlformats.org/officeDocument/2006/relationships/tags" Target="../tags/tag254.xml"/><Relationship Id="rId28" Type="http://schemas.openxmlformats.org/officeDocument/2006/relationships/tags" Target="../tags/tag28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275" Type="http://schemas.openxmlformats.org/officeDocument/2006/relationships/tags" Target="../tags/tag275.xml"/><Relationship Id="rId296" Type="http://schemas.openxmlformats.org/officeDocument/2006/relationships/tags" Target="../tags/tag296.xml"/><Relationship Id="rId300" Type="http://schemas.openxmlformats.org/officeDocument/2006/relationships/tags" Target="../tags/tag300.xml"/><Relationship Id="rId60" Type="http://schemas.openxmlformats.org/officeDocument/2006/relationships/tags" Target="../tags/tag60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56" Type="http://schemas.openxmlformats.org/officeDocument/2006/relationships/tags" Target="../tags/tag156.xml"/><Relationship Id="rId177" Type="http://schemas.openxmlformats.org/officeDocument/2006/relationships/tags" Target="../tags/tag177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342" Type="http://schemas.openxmlformats.org/officeDocument/2006/relationships/tags" Target="../tags/tag342.xml"/><Relationship Id="rId363" Type="http://schemas.openxmlformats.org/officeDocument/2006/relationships/tags" Target="../tags/tag363.xml"/><Relationship Id="rId384" Type="http://schemas.openxmlformats.org/officeDocument/2006/relationships/tags" Target="../tags/tag384.xml"/><Relationship Id="rId419" Type="http://schemas.openxmlformats.org/officeDocument/2006/relationships/tags" Target="../tags/tag419.xml"/><Relationship Id="rId202" Type="http://schemas.openxmlformats.org/officeDocument/2006/relationships/tags" Target="../tags/tag202.xml"/><Relationship Id="rId223" Type="http://schemas.openxmlformats.org/officeDocument/2006/relationships/tags" Target="../tags/tag223.xml"/><Relationship Id="rId244" Type="http://schemas.openxmlformats.org/officeDocument/2006/relationships/tags" Target="../tags/tag244.xml"/><Relationship Id="rId430" Type="http://schemas.openxmlformats.org/officeDocument/2006/relationships/tags" Target="../tags/tag430.xml"/><Relationship Id="rId18" Type="http://schemas.openxmlformats.org/officeDocument/2006/relationships/tags" Target="../tags/tag18.xml"/><Relationship Id="rId39" Type="http://schemas.openxmlformats.org/officeDocument/2006/relationships/tags" Target="../tags/tag39.xml"/><Relationship Id="rId265" Type="http://schemas.openxmlformats.org/officeDocument/2006/relationships/tags" Target="../tags/tag265.xml"/><Relationship Id="rId286" Type="http://schemas.openxmlformats.org/officeDocument/2006/relationships/tags" Target="../tags/tag28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25" Type="http://schemas.openxmlformats.org/officeDocument/2006/relationships/tags" Target="../tags/tag125.xml"/><Relationship Id="rId146" Type="http://schemas.openxmlformats.org/officeDocument/2006/relationships/tags" Target="../tags/tag146.xml"/><Relationship Id="rId167" Type="http://schemas.openxmlformats.org/officeDocument/2006/relationships/tags" Target="../tags/tag167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32" Type="http://schemas.openxmlformats.org/officeDocument/2006/relationships/tags" Target="../tags/tag332.xml"/><Relationship Id="rId353" Type="http://schemas.openxmlformats.org/officeDocument/2006/relationships/tags" Target="../tags/tag353.xml"/><Relationship Id="rId374" Type="http://schemas.openxmlformats.org/officeDocument/2006/relationships/tags" Target="../tags/tag374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71" Type="http://schemas.openxmlformats.org/officeDocument/2006/relationships/tags" Target="../tags/tag71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234" Type="http://schemas.openxmlformats.org/officeDocument/2006/relationships/tags" Target="../tags/tag234.xml"/><Relationship Id="rId420" Type="http://schemas.openxmlformats.org/officeDocument/2006/relationships/tags" Target="../tags/tag420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255" Type="http://schemas.openxmlformats.org/officeDocument/2006/relationships/tags" Target="../tags/tag255.xml"/><Relationship Id="rId276" Type="http://schemas.openxmlformats.org/officeDocument/2006/relationships/tags" Target="../tags/tag276.xml"/><Relationship Id="rId297" Type="http://schemas.openxmlformats.org/officeDocument/2006/relationships/tags" Target="../tags/tag297.xml"/><Relationship Id="rId40" Type="http://schemas.openxmlformats.org/officeDocument/2006/relationships/tags" Target="../tags/tag40.xml"/><Relationship Id="rId115" Type="http://schemas.openxmlformats.org/officeDocument/2006/relationships/tags" Target="../tags/tag115.xml"/><Relationship Id="rId136" Type="http://schemas.openxmlformats.org/officeDocument/2006/relationships/tags" Target="../tags/tag136.xml"/><Relationship Id="rId157" Type="http://schemas.openxmlformats.org/officeDocument/2006/relationships/tags" Target="../tags/tag157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322" Type="http://schemas.openxmlformats.org/officeDocument/2006/relationships/tags" Target="../tags/tag322.xml"/><Relationship Id="rId343" Type="http://schemas.openxmlformats.org/officeDocument/2006/relationships/tags" Target="../tags/tag343.xml"/><Relationship Id="rId364" Type="http://schemas.openxmlformats.org/officeDocument/2006/relationships/tags" Target="../tags/tag364.xml"/><Relationship Id="rId61" Type="http://schemas.openxmlformats.org/officeDocument/2006/relationships/tags" Target="../tags/tag61.xml"/><Relationship Id="rId82" Type="http://schemas.openxmlformats.org/officeDocument/2006/relationships/tags" Target="../tags/tag82.xml"/><Relationship Id="rId199" Type="http://schemas.openxmlformats.org/officeDocument/2006/relationships/tags" Target="../tags/tag199.xml"/><Relationship Id="rId203" Type="http://schemas.openxmlformats.org/officeDocument/2006/relationships/tags" Target="../tags/tag203.xml"/><Relationship Id="rId385" Type="http://schemas.openxmlformats.org/officeDocument/2006/relationships/tags" Target="../tags/tag385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45" Type="http://schemas.openxmlformats.org/officeDocument/2006/relationships/tags" Target="../tags/tag245.xml"/><Relationship Id="rId266" Type="http://schemas.openxmlformats.org/officeDocument/2006/relationships/tags" Target="../tags/tag266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31" Type="http://schemas.openxmlformats.org/officeDocument/2006/relationships/tags" Target="../tags/tag431.xml"/><Relationship Id="rId30" Type="http://schemas.openxmlformats.org/officeDocument/2006/relationships/tags" Target="../tags/tag30.xml"/><Relationship Id="rId105" Type="http://schemas.openxmlformats.org/officeDocument/2006/relationships/tags" Target="../tags/tag105.xml"/><Relationship Id="rId126" Type="http://schemas.openxmlformats.org/officeDocument/2006/relationships/tags" Target="../tags/tag126.xml"/><Relationship Id="rId147" Type="http://schemas.openxmlformats.org/officeDocument/2006/relationships/tags" Target="../tags/tag147.xml"/><Relationship Id="rId168" Type="http://schemas.openxmlformats.org/officeDocument/2006/relationships/tags" Target="../tags/tag168.xml"/><Relationship Id="rId312" Type="http://schemas.openxmlformats.org/officeDocument/2006/relationships/tags" Target="../tags/tag312.xml"/><Relationship Id="rId333" Type="http://schemas.openxmlformats.org/officeDocument/2006/relationships/tags" Target="../tags/tag333.xml"/><Relationship Id="rId354" Type="http://schemas.openxmlformats.org/officeDocument/2006/relationships/tags" Target="../tags/tag354.xml"/><Relationship Id="rId51" Type="http://schemas.openxmlformats.org/officeDocument/2006/relationships/tags" Target="../tags/tag51.xml"/><Relationship Id="rId72" Type="http://schemas.openxmlformats.org/officeDocument/2006/relationships/tags" Target="../tags/tag72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75" Type="http://schemas.openxmlformats.org/officeDocument/2006/relationships/tags" Target="../tags/tag375.xml"/><Relationship Id="rId396" Type="http://schemas.openxmlformats.org/officeDocument/2006/relationships/tags" Target="../tags/tag396.xml"/><Relationship Id="rId3" Type="http://schemas.openxmlformats.org/officeDocument/2006/relationships/tags" Target="../tags/tag3.xml"/><Relationship Id="rId214" Type="http://schemas.openxmlformats.org/officeDocument/2006/relationships/tags" Target="../tags/tag214.xml"/><Relationship Id="rId235" Type="http://schemas.openxmlformats.org/officeDocument/2006/relationships/tags" Target="../tags/tag235.xml"/><Relationship Id="rId256" Type="http://schemas.openxmlformats.org/officeDocument/2006/relationships/tags" Target="../tags/tag256.xml"/><Relationship Id="rId277" Type="http://schemas.openxmlformats.org/officeDocument/2006/relationships/tags" Target="../tags/tag277.xml"/><Relationship Id="rId298" Type="http://schemas.openxmlformats.org/officeDocument/2006/relationships/tags" Target="../tags/tag298.xml"/><Relationship Id="rId400" Type="http://schemas.openxmlformats.org/officeDocument/2006/relationships/tags" Target="../tags/tag400.xml"/><Relationship Id="rId421" Type="http://schemas.openxmlformats.org/officeDocument/2006/relationships/tags" Target="../tags/tag421.xml"/><Relationship Id="rId116" Type="http://schemas.openxmlformats.org/officeDocument/2006/relationships/tags" Target="../tags/tag116.xml"/><Relationship Id="rId137" Type="http://schemas.openxmlformats.org/officeDocument/2006/relationships/tags" Target="../tags/tag137.xml"/><Relationship Id="rId158" Type="http://schemas.openxmlformats.org/officeDocument/2006/relationships/tags" Target="../tags/tag158.xml"/><Relationship Id="rId302" Type="http://schemas.openxmlformats.org/officeDocument/2006/relationships/tags" Target="../tags/tag302.xml"/><Relationship Id="rId323" Type="http://schemas.openxmlformats.org/officeDocument/2006/relationships/tags" Target="../tags/tag323.xml"/><Relationship Id="rId344" Type="http://schemas.openxmlformats.org/officeDocument/2006/relationships/tags" Target="../tags/tag344.xml"/><Relationship Id="rId20" Type="http://schemas.openxmlformats.org/officeDocument/2006/relationships/tags" Target="../tags/tag20.xml"/><Relationship Id="rId41" Type="http://schemas.openxmlformats.org/officeDocument/2006/relationships/tags" Target="../tags/tag41.xml"/><Relationship Id="rId62" Type="http://schemas.openxmlformats.org/officeDocument/2006/relationships/tags" Target="../tags/tag62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65" Type="http://schemas.openxmlformats.org/officeDocument/2006/relationships/tags" Target="../tags/tag365.xml"/><Relationship Id="rId386" Type="http://schemas.openxmlformats.org/officeDocument/2006/relationships/tags" Target="../tags/tag38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25" Type="http://schemas.openxmlformats.org/officeDocument/2006/relationships/tags" Target="../tags/tag225.xml"/><Relationship Id="rId246" Type="http://schemas.openxmlformats.org/officeDocument/2006/relationships/tags" Target="../tags/tag246.xml"/><Relationship Id="rId267" Type="http://schemas.openxmlformats.org/officeDocument/2006/relationships/tags" Target="../tags/tag267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32" Type="http://schemas.openxmlformats.org/officeDocument/2006/relationships/slideLayout" Target="../slideLayouts/slideLayout68.xml"/><Relationship Id="rId106" Type="http://schemas.openxmlformats.org/officeDocument/2006/relationships/tags" Target="../tags/tag106.xml"/><Relationship Id="rId127" Type="http://schemas.openxmlformats.org/officeDocument/2006/relationships/tags" Target="../tags/tag127.xml"/><Relationship Id="rId313" Type="http://schemas.openxmlformats.org/officeDocument/2006/relationships/tags" Target="../tags/tag313.xml"/><Relationship Id="rId10" Type="http://schemas.openxmlformats.org/officeDocument/2006/relationships/tags" Target="../tags/tag10.xml"/><Relationship Id="rId31" Type="http://schemas.openxmlformats.org/officeDocument/2006/relationships/tags" Target="../tags/tag31.xml"/><Relationship Id="rId52" Type="http://schemas.openxmlformats.org/officeDocument/2006/relationships/tags" Target="../tags/tag52.xml"/><Relationship Id="rId73" Type="http://schemas.openxmlformats.org/officeDocument/2006/relationships/tags" Target="../tags/tag73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169" Type="http://schemas.openxmlformats.org/officeDocument/2006/relationships/tags" Target="../tags/tag169.xml"/><Relationship Id="rId334" Type="http://schemas.openxmlformats.org/officeDocument/2006/relationships/tags" Target="../tags/tag334.xml"/><Relationship Id="rId355" Type="http://schemas.openxmlformats.org/officeDocument/2006/relationships/tags" Target="../tags/tag355.xml"/><Relationship Id="rId376" Type="http://schemas.openxmlformats.org/officeDocument/2006/relationships/tags" Target="../tags/tag376.xml"/><Relationship Id="rId397" Type="http://schemas.openxmlformats.org/officeDocument/2006/relationships/tags" Target="../tags/tag397.xml"/><Relationship Id="rId4" Type="http://schemas.openxmlformats.org/officeDocument/2006/relationships/tags" Target="../tags/tag4.xml"/><Relationship Id="rId180" Type="http://schemas.openxmlformats.org/officeDocument/2006/relationships/tags" Target="../tags/tag180.xml"/><Relationship Id="rId215" Type="http://schemas.openxmlformats.org/officeDocument/2006/relationships/tags" Target="../tags/tag215.xml"/><Relationship Id="rId236" Type="http://schemas.openxmlformats.org/officeDocument/2006/relationships/tags" Target="../tags/tag236.xml"/><Relationship Id="rId257" Type="http://schemas.openxmlformats.org/officeDocument/2006/relationships/tags" Target="../tags/tag257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422" Type="http://schemas.openxmlformats.org/officeDocument/2006/relationships/tags" Target="../tags/tag422.xml"/><Relationship Id="rId303" Type="http://schemas.openxmlformats.org/officeDocument/2006/relationships/tags" Target="../tags/tag303.xml"/><Relationship Id="rId42" Type="http://schemas.openxmlformats.org/officeDocument/2006/relationships/tags" Target="../tags/tag42.xml"/><Relationship Id="rId84" Type="http://schemas.openxmlformats.org/officeDocument/2006/relationships/tags" Target="../tags/tag84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387" Type="http://schemas.openxmlformats.org/officeDocument/2006/relationships/tags" Target="../tags/tag387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247" Type="http://schemas.openxmlformats.org/officeDocument/2006/relationships/tags" Target="../tags/tag247.xml"/><Relationship Id="rId412" Type="http://schemas.openxmlformats.org/officeDocument/2006/relationships/tags" Target="../tags/tag412.xml"/><Relationship Id="rId107" Type="http://schemas.openxmlformats.org/officeDocument/2006/relationships/tags" Target="../tags/tag107.xml"/><Relationship Id="rId289" Type="http://schemas.openxmlformats.org/officeDocument/2006/relationships/tags" Target="../tags/tag289.xml"/><Relationship Id="rId11" Type="http://schemas.openxmlformats.org/officeDocument/2006/relationships/tags" Target="../tags/tag11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14" Type="http://schemas.openxmlformats.org/officeDocument/2006/relationships/tags" Target="../tags/tag314.xml"/><Relationship Id="rId356" Type="http://schemas.openxmlformats.org/officeDocument/2006/relationships/tags" Target="../tags/tag356.xml"/><Relationship Id="rId398" Type="http://schemas.openxmlformats.org/officeDocument/2006/relationships/tags" Target="../tags/tag398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258" Type="http://schemas.openxmlformats.org/officeDocument/2006/relationships/tags" Target="../tags/tag258.xml"/><Relationship Id="rId22" Type="http://schemas.openxmlformats.org/officeDocument/2006/relationships/tags" Target="../tags/tag22.xml"/><Relationship Id="rId64" Type="http://schemas.openxmlformats.org/officeDocument/2006/relationships/tags" Target="../tags/tag64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367" Type="http://schemas.openxmlformats.org/officeDocument/2006/relationships/tags" Target="../tags/tag367.xml"/><Relationship Id="rId171" Type="http://schemas.openxmlformats.org/officeDocument/2006/relationships/tags" Target="../tags/tag171.xml"/><Relationship Id="rId227" Type="http://schemas.openxmlformats.org/officeDocument/2006/relationships/tags" Target="../tags/tag227.xml"/><Relationship Id="rId269" Type="http://schemas.openxmlformats.org/officeDocument/2006/relationships/tags" Target="../tags/tag269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280" Type="http://schemas.openxmlformats.org/officeDocument/2006/relationships/tags" Target="../tags/tag280.xml"/><Relationship Id="rId336" Type="http://schemas.openxmlformats.org/officeDocument/2006/relationships/tags" Target="../tags/tag336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182" Type="http://schemas.openxmlformats.org/officeDocument/2006/relationships/tags" Target="../tags/tag182.xml"/><Relationship Id="rId378" Type="http://schemas.openxmlformats.org/officeDocument/2006/relationships/tags" Target="../tags/tag378.xml"/><Relationship Id="rId403" Type="http://schemas.openxmlformats.org/officeDocument/2006/relationships/tags" Target="../tags/tag403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249" Type="http://schemas.openxmlformats.org/officeDocument/2006/relationships/tags" Target="../tags/tag249.xml"/><Relationship Id="rId414" Type="http://schemas.openxmlformats.org/officeDocument/2006/relationships/tags" Target="../tags/tag414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260" Type="http://schemas.openxmlformats.org/officeDocument/2006/relationships/tags" Target="../tags/tag260.xml"/><Relationship Id="rId316" Type="http://schemas.openxmlformats.org/officeDocument/2006/relationships/tags" Target="../tags/tag316.xml"/><Relationship Id="rId55" Type="http://schemas.openxmlformats.org/officeDocument/2006/relationships/tags" Target="../tags/tag55.xml"/><Relationship Id="rId97" Type="http://schemas.openxmlformats.org/officeDocument/2006/relationships/tags" Target="../tags/tag97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162" Type="http://schemas.openxmlformats.org/officeDocument/2006/relationships/tags" Target="../tags/tag16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271" Type="http://schemas.openxmlformats.org/officeDocument/2006/relationships/tags" Target="../tags/tag271.xml"/><Relationship Id="rId24" Type="http://schemas.openxmlformats.org/officeDocument/2006/relationships/tags" Target="../tags/tag24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27" Type="http://schemas.openxmlformats.org/officeDocument/2006/relationships/tags" Target="../tags/tag327.xml"/><Relationship Id="rId369" Type="http://schemas.openxmlformats.org/officeDocument/2006/relationships/tags" Target="../tags/tag369.xml"/><Relationship Id="rId173" Type="http://schemas.openxmlformats.org/officeDocument/2006/relationships/tags" Target="../tags/tag173.xml"/><Relationship Id="rId229" Type="http://schemas.openxmlformats.org/officeDocument/2006/relationships/tags" Target="../tags/tag229.xml"/><Relationship Id="rId380" Type="http://schemas.openxmlformats.org/officeDocument/2006/relationships/tags" Target="../tags/tag380.xml"/><Relationship Id="rId240" Type="http://schemas.openxmlformats.org/officeDocument/2006/relationships/tags" Target="../tags/tag240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251" Type="http://schemas.openxmlformats.org/officeDocument/2006/relationships/tags" Target="../tags/tag251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220" Type="http://schemas.openxmlformats.org/officeDocument/2006/relationships/tags" Target="../tags/tag22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427" Type="http://schemas.openxmlformats.org/officeDocument/2006/relationships/tags" Target="../tags/tag427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tags" Target="../tags/tag439.xml"/><Relationship Id="rId13" Type="http://schemas.openxmlformats.org/officeDocument/2006/relationships/tags" Target="../tags/tag444.xml"/><Relationship Id="rId18" Type="http://schemas.openxmlformats.org/officeDocument/2006/relationships/slideLayout" Target="../slideLayouts/slideLayout68.xml"/><Relationship Id="rId3" Type="http://schemas.openxmlformats.org/officeDocument/2006/relationships/tags" Target="../tags/tag434.xml"/><Relationship Id="rId7" Type="http://schemas.openxmlformats.org/officeDocument/2006/relationships/tags" Target="../tags/tag438.xml"/><Relationship Id="rId12" Type="http://schemas.openxmlformats.org/officeDocument/2006/relationships/tags" Target="../tags/tag443.xml"/><Relationship Id="rId17" Type="http://schemas.openxmlformats.org/officeDocument/2006/relationships/tags" Target="../tags/tag448.xml"/><Relationship Id="rId2" Type="http://schemas.openxmlformats.org/officeDocument/2006/relationships/tags" Target="../tags/tag433.xml"/><Relationship Id="rId16" Type="http://schemas.openxmlformats.org/officeDocument/2006/relationships/tags" Target="../tags/tag447.xml"/><Relationship Id="rId1" Type="http://schemas.openxmlformats.org/officeDocument/2006/relationships/tags" Target="../tags/tag432.xml"/><Relationship Id="rId6" Type="http://schemas.openxmlformats.org/officeDocument/2006/relationships/tags" Target="../tags/tag437.xml"/><Relationship Id="rId11" Type="http://schemas.openxmlformats.org/officeDocument/2006/relationships/tags" Target="../tags/tag442.xml"/><Relationship Id="rId5" Type="http://schemas.openxmlformats.org/officeDocument/2006/relationships/tags" Target="../tags/tag436.xml"/><Relationship Id="rId15" Type="http://schemas.openxmlformats.org/officeDocument/2006/relationships/tags" Target="../tags/tag446.xml"/><Relationship Id="rId10" Type="http://schemas.openxmlformats.org/officeDocument/2006/relationships/tags" Target="../tags/tag441.xml"/><Relationship Id="rId4" Type="http://schemas.openxmlformats.org/officeDocument/2006/relationships/tags" Target="../tags/tag435.xml"/><Relationship Id="rId9" Type="http://schemas.openxmlformats.org/officeDocument/2006/relationships/tags" Target="../tags/tag440.xml"/><Relationship Id="rId14" Type="http://schemas.openxmlformats.org/officeDocument/2006/relationships/tags" Target="../tags/tag44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tags" Target="../tags/tag456.xml"/><Relationship Id="rId13" Type="http://schemas.openxmlformats.org/officeDocument/2006/relationships/tags" Target="../tags/tag461.xml"/><Relationship Id="rId18" Type="http://schemas.openxmlformats.org/officeDocument/2006/relationships/slideLayout" Target="../slideLayouts/slideLayout68.xml"/><Relationship Id="rId3" Type="http://schemas.openxmlformats.org/officeDocument/2006/relationships/tags" Target="../tags/tag451.xml"/><Relationship Id="rId7" Type="http://schemas.openxmlformats.org/officeDocument/2006/relationships/tags" Target="../tags/tag455.xml"/><Relationship Id="rId12" Type="http://schemas.openxmlformats.org/officeDocument/2006/relationships/tags" Target="../tags/tag460.xml"/><Relationship Id="rId17" Type="http://schemas.openxmlformats.org/officeDocument/2006/relationships/tags" Target="../tags/tag465.xml"/><Relationship Id="rId2" Type="http://schemas.openxmlformats.org/officeDocument/2006/relationships/tags" Target="../tags/tag450.xml"/><Relationship Id="rId16" Type="http://schemas.openxmlformats.org/officeDocument/2006/relationships/tags" Target="../tags/tag464.xml"/><Relationship Id="rId1" Type="http://schemas.openxmlformats.org/officeDocument/2006/relationships/tags" Target="../tags/tag449.xml"/><Relationship Id="rId6" Type="http://schemas.openxmlformats.org/officeDocument/2006/relationships/tags" Target="../tags/tag454.xml"/><Relationship Id="rId11" Type="http://schemas.openxmlformats.org/officeDocument/2006/relationships/tags" Target="../tags/tag459.xml"/><Relationship Id="rId5" Type="http://schemas.openxmlformats.org/officeDocument/2006/relationships/tags" Target="../tags/tag453.xml"/><Relationship Id="rId15" Type="http://schemas.openxmlformats.org/officeDocument/2006/relationships/tags" Target="../tags/tag463.xml"/><Relationship Id="rId10" Type="http://schemas.openxmlformats.org/officeDocument/2006/relationships/tags" Target="../tags/tag458.xml"/><Relationship Id="rId4" Type="http://schemas.openxmlformats.org/officeDocument/2006/relationships/tags" Target="../tags/tag452.xml"/><Relationship Id="rId9" Type="http://schemas.openxmlformats.org/officeDocument/2006/relationships/tags" Target="../tags/tag457.xml"/><Relationship Id="rId14" Type="http://schemas.openxmlformats.org/officeDocument/2006/relationships/tags" Target="../tags/tag46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58.xml"/><Relationship Id="rId1" Type="http://schemas.openxmlformats.org/officeDocument/2006/relationships/video" Target="https://www.youtube.com/embed/xgp6eELYY1M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15.xml.rels><?xml version="1.0" encoding="UTF-8" standalone="yes"?>
<Relationships xmlns="http://schemas.openxmlformats.org/package/2006/relationships"><Relationship Id="rId117" Type="http://schemas.openxmlformats.org/officeDocument/2006/relationships/tags" Target="../tags/tag582.xml"/><Relationship Id="rId299" Type="http://schemas.openxmlformats.org/officeDocument/2006/relationships/tags" Target="../tags/tag764.xml"/><Relationship Id="rId21" Type="http://schemas.openxmlformats.org/officeDocument/2006/relationships/tags" Target="../tags/tag486.xml"/><Relationship Id="rId63" Type="http://schemas.openxmlformats.org/officeDocument/2006/relationships/tags" Target="../tags/tag528.xml"/><Relationship Id="rId159" Type="http://schemas.openxmlformats.org/officeDocument/2006/relationships/tags" Target="../tags/tag624.xml"/><Relationship Id="rId324" Type="http://schemas.openxmlformats.org/officeDocument/2006/relationships/tags" Target="../tags/tag789.xml"/><Relationship Id="rId366" Type="http://schemas.openxmlformats.org/officeDocument/2006/relationships/tags" Target="../tags/tag831.xml"/><Relationship Id="rId170" Type="http://schemas.openxmlformats.org/officeDocument/2006/relationships/tags" Target="../tags/tag635.xml"/><Relationship Id="rId226" Type="http://schemas.openxmlformats.org/officeDocument/2006/relationships/tags" Target="../tags/tag691.xml"/><Relationship Id="rId268" Type="http://schemas.openxmlformats.org/officeDocument/2006/relationships/tags" Target="../tags/tag733.xml"/><Relationship Id="rId32" Type="http://schemas.openxmlformats.org/officeDocument/2006/relationships/tags" Target="../tags/tag497.xml"/><Relationship Id="rId74" Type="http://schemas.openxmlformats.org/officeDocument/2006/relationships/tags" Target="../tags/tag539.xml"/><Relationship Id="rId128" Type="http://schemas.openxmlformats.org/officeDocument/2006/relationships/tags" Target="../tags/tag593.xml"/><Relationship Id="rId335" Type="http://schemas.openxmlformats.org/officeDocument/2006/relationships/tags" Target="../tags/tag800.xml"/><Relationship Id="rId377" Type="http://schemas.openxmlformats.org/officeDocument/2006/relationships/tags" Target="../tags/tag842.xml"/><Relationship Id="rId5" Type="http://schemas.openxmlformats.org/officeDocument/2006/relationships/tags" Target="../tags/tag470.xml"/><Relationship Id="rId181" Type="http://schemas.openxmlformats.org/officeDocument/2006/relationships/tags" Target="../tags/tag646.xml"/><Relationship Id="rId237" Type="http://schemas.openxmlformats.org/officeDocument/2006/relationships/tags" Target="../tags/tag702.xml"/><Relationship Id="rId402" Type="http://schemas.openxmlformats.org/officeDocument/2006/relationships/tags" Target="../tags/tag867.xml"/><Relationship Id="rId279" Type="http://schemas.openxmlformats.org/officeDocument/2006/relationships/tags" Target="../tags/tag744.xml"/><Relationship Id="rId43" Type="http://schemas.openxmlformats.org/officeDocument/2006/relationships/tags" Target="../tags/tag508.xml"/><Relationship Id="rId139" Type="http://schemas.openxmlformats.org/officeDocument/2006/relationships/tags" Target="../tags/tag604.xml"/><Relationship Id="rId290" Type="http://schemas.openxmlformats.org/officeDocument/2006/relationships/tags" Target="../tags/tag755.xml"/><Relationship Id="rId304" Type="http://schemas.openxmlformats.org/officeDocument/2006/relationships/tags" Target="../tags/tag769.xml"/><Relationship Id="rId346" Type="http://schemas.openxmlformats.org/officeDocument/2006/relationships/tags" Target="../tags/tag811.xml"/><Relationship Id="rId388" Type="http://schemas.openxmlformats.org/officeDocument/2006/relationships/tags" Target="../tags/tag853.xml"/><Relationship Id="rId85" Type="http://schemas.openxmlformats.org/officeDocument/2006/relationships/tags" Target="../tags/tag550.xml"/><Relationship Id="rId150" Type="http://schemas.openxmlformats.org/officeDocument/2006/relationships/tags" Target="../tags/tag615.xml"/><Relationship Id="rId192" Type="http://schemas.openxmlformats.org/officeDocument/2006/relationships/tags" Target="../tags/tag657.xml"/><Relationship Id="rId206" Type="http://schemas.openxmlformats.org/officeDocument/2006/relationships/tags" Target="../tags/tag671.xml"/><Relationship Id="rId413" Type="http://schemas.openxmlformats.org/officeDocument/2006/relationships/tags" Target="../tags/tag878.xml"/><Relationship Id="rId248" Type="http://schemas.openxmlformats.org/officeDocument/2006/relationships/tags" Target="../tags/tag713.xml"/><Relationship Id="rId12" Type="http://schemas.openxmlformats.org/officeDocument/2006/relationships/tags" Target="../tags/tag477.xml"/><Relationship Id="rId108" Type="http://schemas.openxmlformats.org/officeDocument/2006/relationships/tags" Target="../tags/tag573.xml"/><Relationship Id="rId315" Type="http://schemas.openxmlformats.org/officeDocument/2006/relationships/tags" Target="../tags/tag780.xml"/><Relationship Id="rId357" Type="http://schemas.openxmlformats.org/officeDocument/2006/relationships/tags" Target="../tags/tag822.xml"/><Relationship Id="rId54" Type="http://schemas.openxmlformats.org/officeDocument/2006/relationships/tags" Target="../tags/tag519.xml"/><Relationship Id="rId96" Type="http://schemas.openxmlformats.org/officeDocument/2006/relationships/tags" Target="../tags/tag561.xml"/><Relationship Id="rId161" Type="http://schemas.openxmlformats.org/officeDocument/2006/relationships/tags" Target="../tags/tag626.xml"/><Relationship Id="rId217" Type="http://schemas.openxmlformats.org/officeDocument/2006/relationships/tags" Target="../tags/tag682.xml"/><Relationship Id="rId399" Type="http://schemas.openxmlformats.org/officeDocument/2006/relationships/tags" Target="../tags/tag864.xml"/><Relationship Id="rId259" Type="http://schemas.openxmlformats.org/officeDocument/2006/relationships/tags" Target="../tags/tag724.xml"/><Relationship Id="rId424" Type="http://schemas.openxmlformats.org/officeDocument/2006/relationships/tags" Target="../tags/tag889.xml"/><Relationship Id="rId23" Type="http://schemas.openxmlformats.org/officeDocument/2006/relationships/tags" Target="../tags/tag488.xml"/><Relationship Id="rId119" Type="http://schemas.openxmlformats.org/officeDocument/2006/relationships/tags" Target="../tags/tag584.xml"/><Relationship Id="rId270" Type="http://schemas.openxmlformats.org/officeDocument/2006/relationships/tags" Target="../tags/tag735.xml"/><Relationship Id="rId326" Type="http://schemas.openxmlformats.org/officeDocument/2006/relationships/tags" Target="../tags/tag791.xml"/><Relationship Id="rId65" Type="http://schemas.openxmlformats.org/officeDocument/2006/relationships/tags" Target="../tags/tag530.xml"/><Relationship Id="rId130" Type="http://schemas.openxmlformats.org/officeDocument/2006/relationships/tags" Target="../tags/tag595.xml"/><Relationship Id="rId368" Type="http://schemas.openxmlformats.org/officeDocument/2006/relationships/tags" Target="../tags/tag833.xml"/><Relationship Id="rId172" Type="http://schemas.openxmlformats.org/officeDocument/2006/relationships/tags" Target="../tags/tag637.xml"/><Relationship Id="rId228" Type="http://schemas.openxmlformats.org/officeDocument/2006/relationships/tags" Target="../tags/tag693.xml"/><Relationship Id="rId281" Type="http://schemas.openxmlformats.org/officeDocument/2006/relationships/tags" Target="../tags/tag746.xml"/><Relationship Id="rId337" Type="http://schemas.openxmlformats.org/officeDocument/2006/relationships/tags" Target="../tags/tag802.xml"/><Relationship Id="rId34" Type="http://schemas.openxmlformats.org/officeDocument/2006/relationships/tags" Target="../tags/tag499.xml"/><Relationship Id="rId76" Type="http://schemas.openxmlformats.org/officeDocument/2006/relationships/tags" Target="../tags/tag541.xml"/><Relationship Id="rId141" Type="http://schemas.openxmlformats.org/officeDocument/2006/relationships/tags" Target="../tags/tag606.xml"/><Relationship Id="rId379" Type="http://schemas.openxmlformats.org/officeDocument/2006/relationships/tags" Target="../tags/tag844.xml"/><Relationship Id="rId7" Type="http://schemas.openxmlformats.org/officeDocument/2006/relationships/tags" Target="../tags/tag472.xml"/><Relationship Id="rId183" Type="http://schemas.openxmlformats.org/officeDocument/2006/relationships/tags" Target="../tags/tag648.xml"/><Relationship Id="rId239" Type="http://schemas.openxmlformats.org/officeDocument/2006/relationships/tags" Target="../tags/tag704.xml"/><Relationship Id="rId390" Type="http://schemas.openxmlformats.org/officeDocument/2006/relationships/tags" Target="../tags/tag855.xml"/><Relationship Id="rId404" Type="http://schemas.openxmlformats.org/officeDocument/2006/relationships/tags" Target="../tags/tag869.xml"/><Relationship Id="rId250" Type="http://schemas.openxmlformats.org/officeDocument/2006/relationships/tags" Target="../tags/tag715.xml"/><Relationship Id="rId292" Type="http://schemas.openxmlformats.org/officeDocument/2006/relationships/tags" Target="../tags/tag757.xml"/><Relationship Id="rId306" Type="http://schemas.openxmlformats.org/officeDocument/2006/relationships/tags" Target="../tags/tag771.xml"/><Relationship Id="rId45" Type="http://schemas.openxmlformats.org/officeDocument/2006/relationships/tags" Target="../tags/tag510.xml"/><Relationship Id="rId87" Type="http://schemas.openxmlformats.org/officeDocument/2006/relationships/tags" Target="../tags/tag552.xml"/><Relationship Id="rId110" Type="http://schemas.openxmlformats.org/officeDocument/2006/relationships/tags" Target="../tags/tag575.xml"/><Relationship Id="rId348" Type="http://schemas.openxmlformats.org/officeDocument/2006/relationships/tags" Target="../tags/tag813.xml"/><Relationship Id="rId152" Type="http://schemas.openxmlformats.org/officeDocument/2006/relationships/tags" Target="../tags/tag617.xml"/><Relationship Id="rId194" Type="http://schemas.openxmlformats.org/officeDocument/2006/relationships/tags" Target="../tags/tag659.xml"/><Relationship Id="rId208" Type="http://schemas.openxmlformats.org/officeDocument/2006/relationships/tags" Target="../tags/tag673.xml"/><Relationship Id="rId415" Type="http://schemas.openxmlformats.org/officeDocument/2006/relationships/tags" Target="../tags/tag880.xml"/><Relationship Id="rId261" Type="http://schemas.openxmlformats.org/officeDocument/2006/relationships/tags" Target="../tags/tag726.xml"/><Relationship Id="rId14" Type="http://schemas.openxmlformats.org/officeDocument/2006/relationships/tags" Target="../tags/tag479.xml"/><Relationship Id="rId56" Type="http://schemas.openxmlformats.org/officeDocument/2006/relationships/tags" Target="../tags/tag521.xml"/><Relationship Id="rId317" Type="http://schemas.openxmlformats.org/officeDocument/2006/relationships/tags" Target="../tags/tag782.xml"/><Relationship Id="rId359" Type="http://schemas.openxmlformats.org/officeDocument/2006/relationships/tags" Target="../tags/tag824.xml"/><Relationship Id="rId98" Type="http://schemas.openxmlformats.org/officeDocument/2006/relationships/tags" Target="../tags/tag563.xml"/><Relationship Id="rId121" Type="http://schemas.openxmlformats.org/officeDocument/2006/relationships/tags" Target="../tags/tag586.xml"/><Relationship Id="rId163" Type="http://schemas.openxmlformats.org/officeDocument/2006/relationships/tags" Target="../tags/tag628.xml"/><Relationship Id="rId219" Type="http://schemas.openxmlformats.org/officeDocument/2006/relationships/tags" Target="../tags/tag684.xml"/><Relationship Id="rId370" Type="http://schemas.openxmlformats.org/officeDocument/2006/relationships/tags" Target="../tags/tag835.xml"/><Relationship Id="rId426" Type="http://schemas.openxmlformats.org/officeDocument/2006/relationships/tags" Target="../tags/tag891.xml"/><Relationship Id="rId230" Type="http://schemas.openxmlformats.org/officeDocument/2006/relationships/tags" Target="../tags/tag695.xml"/><Relationship Id="rId25" Type="http://schemas.openxmlformats.org/officeDocument/2006/relationships/tags" Target="../tags/tag490.xml"/><Relationship Id="rId67" Type="http://schemas.openxmlformats.org/officeDocument/2006/relationships/tags" Target="../tags/tag532.xml"/><Relationship Id="rId272" Type="http://schemas.openxmlformats.org/officeDocument/2006/relationships/tags" Target="../tags/tag737.xml"/><Relationship Id="rId328" Type="http://schemas.openxmlformats.org/officeDocument/2006/relationships/tags" Target="../tags/tag793.xml"/><Relationship Id="rId132" Type="http://schemas.openxmlformats.org/officeDocument/2006/relationships/tags" Target="../tags/tag597.xml"/><Relationship Id="rId174" Type="http://schemas.openxmlformats.org/officeDocument/2006/relationships/tags" Target="../tags/tag639.xml"/><Relationship Id="rId381" Type="http://schemas.openxmlformats.org/officeDocument/2006/relationships/tags" Target="../tags/tag846.xml"/><Relationship Id="rId241" Type="http://schemas.openxmlformats.org/officeDocument/2006/relationships/tags" Target="../tags/tag706.xml"/><Relationship Id="rId36" Type="http://schemas.openxmlformats.org/officeDocument/2006/relationships/tags" Target="../tags/tag501.xml"/><Relationship Id="rId283" Type="http://schemas.openxmlformats.org/officeDocument/2006/relationships/tags" Target="../tags/tag748.xml"/><Relationship Id="rId339" Type="http://schemas.openxmlformats.org/officeDocument/2006/relationships/tags" Target="../tags/tag804.xml"/><Relationship Id="rId78" Type="http://schemas.openxmlformats.org/officeDocument/2006/relationships/tags" Target="../tags/tag543.xml"/><Relationship Id="rId101" Type="http://schemas.openxmlformats.org/officeDocument/2006/relationships/tags" Target="../tags/tag566.xml"/><Relationship Id="rId143" Type="http://schemas.openxmlformats.org/officeDocument/2006/relationships/tags" Target="../tags/tag608.xml"/><Relationship Id="rId185" Type="http://schemas.openxmlformats.org/officeDocument/2006/relationships/tags" Target="../tags/tag650.xml"/><Relationship Id="rId350" Type="http://schemas.openxmlformats.org/officeDocument/2006/relationships/tags" Target="../tags/tag815.xml"/><Relationship Id="rId406" Type="http://schemas.openxmlformats.org/officeDocument/2006/relationships/tags" Target="../tags/tag871.xml"/><Relationship Id="rId9" Type="http://schemas.openxmlformats.org/officeDocument/2006/relationships/tags" Target="../tags/tag474.xml"/><Relationship Id="rId210" Type="http://schemas.openxmlformats.org/officeDocument/2006/relationships/tags" Target="../tags/tag675.xml"/><Relationship Id="rId392" Type="http://schemas.openxmlformats.org/officeDocument/2006/relationships/tags" Target="../tags/tag857.xml"/><Relationship Id="rId252" Type="http://schemas.openxmlformats.org/officeDocument/2006/relationships/tags" Target="../tags/tag717.xml"/><Relationship Id="rId294" Type="http://schemas.openxmlformats.org/officeDocument/2006/relationships/tags" Target="../tags/tag759.xml"/><Relationship Id="rId308" Type="http://schemas.openxmlformats.org/officeDocument/2006/relationships/tags" Target="../tags/tag773.xml"/><Relationship Id="rId47" Type="http://schemas.openxmlformats.org/officeDocument/2006/relationships/tags" Target="../tags/tag512.xml"/><Relationship Id="rId89" Type="http://schemas.openxmlformats.org/officeDocument/2006/relationships/tags" Target="../tags/tag554.xml"/><Relationship Id="rId112" Type="http://schemas.openxmlformats.org/officeDocument/2006/relationships/tags" Target="../tags/tag577.xml"/><Relationship Id="rId154" Type="http://schemas.openxmlformats.org/officeDocument/2006/relationships/tags" Target="../tags/tag619.xml"/><Relationship Id="rId361" Type="http://schemas.openxmlformats.org/officeDocument/2006/relationships/tags" Target="../tags/tag826.xml"/><Relationship Id="rId196" Type="http://schemas.openxmlformats.org/officeDocument/2006/relationships/tags" Target="../tags/tag661.xml"/><Relationship Id="rId417" Type="http://schemas.openxmlformats.org/officeDocument/2006/relationships/tags" Target="../tags/tag882.xml"/><Relationship Id="rId16" Type="http://schemas.openxmlformats.org/officeDocument/2006/relationships/tags" Target="../tags/tag481.xml"/><Relationship Id="rId221" Type="http://schemas.openxmlformats.org/officeDocument/2006/relationships/tags" Target="../tags/tag686.xml"/><Relationship Id="rId263" Type="http://schemas.openxmlformats.org/officeDocument/2006/relationships/tags" Target="../tags/tag728.xml"/><Relationship Id="rId319" Type="http://schemas.openxmlformats.org/officeDocument/2006/relationships/tags" Target="../tags/tag784.xml"/><Relationship Id="rId58" Type="http://schemas.openxmlformats.org/officeDocument/2006/relationships/tags" Target="../tags/tag523.xml"/><Relationship Id="rId123" Type="http://schemas.openxmlformats.org/officeDocument/2006/relationships/tags" Target="../tags/tag588.xml"/><Relationship Id="rId330" Type="http://schemas.openxmlformats.org/officeDocument/2006/relationships/tags" Target="../tags/tag795.xml"/><Relationship Id="rId165" Type="http://schemas.openxmlformats.org/officeDocument/2006/relationships/tags" Target="../tags/tag630.xml"/><Relationship Id="rId372" Type="http://schemas.openxmlformats.org/officeDocument/2006/relationships/tags" Target="../tags/tag837.xml"/><Relationship Id="rId428" Type="http://schemas.openxmlformats.org/officeDocument/2006/relationships/tags" Target="../tags/tag893.xml"/><Relationship Id="rId232" Type="http://schemas.openxmlformats.org/officeDocument/2006/relationships/tags" Target="../tags/tag697.xml"/><Relationship Id="rId274" Type="http://schemas.openxmlformats.org/officeDocument/2006/relationships/tags" Target="../tags/tag739.xml"/><Relationship Id="rId27" Type="http://schemas.openxmlformats.org/officeDocument/2006/relationships/tags" Target="../tags/tag492.xml"/><Relationship Id="rId69" Type="http://schemas.openxmlformats.org/officeDocument/2006/relationships/tags" Target="../tags/tag534.xml"/><Relationship Id="rId134" Type="http://schemas.openxmlformats.org/officeDocument/2006/relationships/tags" Target="../tags/tag599.xml"/><Relationship Id="rId80" Type="http://schemas.openxmlformats.org/officeDocument/2006/relationships/tags" Target="../tags/tag545.xml"/><Relationship Id="rId176" Type="http://schemas.openxmlformats.org/officeDocument/2006/relationships/tags" Target="../tags/tag641.xml"/><Relationship Id="rId341" Type="http://schemas.openxmlformats.org/officeDocument/2006/relationships/tags" Target="../tags/tag806.xml"/><Relationship Id="rId383" Type="http://schemas.openxmlformats.org/officeDocument/2006/relationships/tags" Target="../tags/tag848.xml"/><Relationship Id="rId201" Type="http://schemas.openxmlformats.org/officeDocument/2006/relationships/tags" Target="../tags/tag666.xml"/><Relationship Id="rId243" Type="http://schemas.openxmlformats.org/officeDocument/2006/relationships/tags" Target="../tags/tag708.xml"/><Relationship Id="rId285" Type="http://schemas.openxmlformats.org/officeDocument/2006/relationships/tags" Target="../tags/tag750.xml"/><Relationship Id="rId38" Type="http://schemas.openxmlformats.org/officeDocument/2006/relationships/tags" Target="../tags/tag503.xml"/><Relationship Id="rId103" Type="http://schemas.openxmlformats.org/officeDocument/2006/relationships/tags" Target="../tags/tag568.xml"/><Relationship Id="rId310" Type="http://schemas.openxmlformats.org/officeDocument/2006/relationships/tags" Target="../tags/tag775.xml"/><Relationship Id="rId91" Type="http://schemas.openxmlformats.org/officeDocument/2006/relationships/tags" Target="../tags/tag556.xml"/><Relationship Id="rId145" Type="http://schemas.openxmlformats.org/officeDocument/2006/relationships/tags" Target="../tags/tag610.xml"/><Relationship Id="rId187" Type="http://schemas.openxmlformats.org/officeDocument/2006/relationships/tags" Target="../tags/tag652.xml"/><Relationship Id="rId352" Type="http://schemas.openxmlformats.org/officeDocument/2006/relationships/tags" Target="../tags/tag817.xml"/><Relationship Id="rId394" Type="http://schemas.openxmlformats.org/officeDocument/2006/relationships/tags" Target="../tags/tag859.xml"/><Relationship Id="rId408" Type="http://schemas.openxmlformats.org/officeDocument/2006/relationships/tags" Target="../tags/tag873.xml"/><Relationship Id="rId1" Type="http://schemas.openxmlformats.org/officeDocument/2006/relationships/tags" Target="../tags/tag466.xml"/><Relationship Id="rId212" Type="http://schemas.openxmlformats.org/officeDocument/2006/relationships/tags" Target="../tags/tag677.xml"/><Relationship Id="rId233" Type="http://schemas.openxmlformats.org/officeDocument/2006/relationships/tags" Target="../tags/tag698.xml"/><Relationship Id="rId254" Type="http://schemas.openxmlformats.org/officeDocument/2006/relationships/tags" Target="../tags/tag719.xml"/><Relationship Id="rId28" Type="http://schemas.openxmlformats.org/officeDocument/2006/relationships/tags" Target="../tags/tag493.xml"/><Relationship Id="rId49" Type="http://schemas.openxmlformats.org/officeDocument/2006/relationships/tags" Target="../tags/tag514.xml"/><Relationship Id="rId114" Type="http://schemas.openxmlformats.org/officeDocument/2006/relationships/tags" Target="../tags/tag579.xml"/><Relationship Id="rId275" Type="http://schemas.openxmlformats.org/officeDocument/2006/relationships/tags" Target="../tags/tag740.xml"/><Relationship Id="rId296" Type="http://schemas.openxmlformats.org/officeDocument/2006/relationships/tags" Target="../tags/tag761.xml"/><Relationship Id="rId300" Type="http://schemas.openxmlformats.org/officeDocument/2006/relationships/tags" Target="../tags/tag765.xml"/><Relationship Id="rId60" Type="http://schemas.openxmlformats.org/officeDocument/2006/relationships/tags" Target="../tags/tag525.xml"/><Relationship Id="rId81" Type="http://schemas.openxmlformats.org/officeDocument/2006/relationships/tags" Target="../tags/tag546.xml"/><Relationship Id="rId135" Type="http://schemas.openxmlformats.org/officeDocument/2006/relationships/tags" Target="../tags/tag600.xml"/><Relationship Id="rId156" Type="http://schemas.openxmlformats.org/officeDocument/2006/relationships/tags" Target="../tags/tag621.xml"/><Relationship Id="rId177" Type="http://schemas.openxmlformats.org/officeDocument/2006/relationships/tags" Target="../tags/tag642.xml"/><Relationship Id="rId198" Type="http://schemas.openxmlformats.org/officeDocument/2006/relationships/tags" Target="../tags/tag663.xml"/><Relationship Id="rId321" Type="http://schemas.openxmlformats.org/officeDocument/2006/relationships/tags" Target="../tags/tag786.xml"/><Relationship Id="rId342" Type="http://schemas.openxmlformats.org/officeDocument/2006/relationships/tags" Target="../tags/tag807.xml"/><Relationship Id="rId363" Type="http://schemas.openxmlformats.org/officeDocument/2006/relationships/tags" Target="../tags/tag828.xml"/><Relationship Id="rId384" Type="http://schemas.openxmlformats.org/officeDocument/2006/relationships/tags" Target="../tags/tag849.xml"/><Relationship Id="rId419" Type="http://schemas.openxmlformats.org/officeDocument/2006/relationships/tags" Target="../tags/tag884.xml"/><Relationship Id="rId202" Type="http://schemas.openxmlformats.org/officeDocument/2006/relationships/tags" Target="../tags/tag667.xml"/><Relationship Id="rId223" Type="http://schemas.openxmlformats.org/officeDocument/2006/relationships/tags" Target="../tags/tag688.xml"/><Relationship Id="rId244" Type="http://schemas.openxmlformats.org/officeDocument/2006/relationships/tags" Target="../tags/tag709.xml"/><Relationship Id="rId430" Type="http://schemas.openxmlformats.org/officeDocument/2006/relationships/tags" Target="../tags/tag895.xml"/><Relationship Id="rId18" Type="http://schemas.openxmlformats.org/officeDocument/2006/relationships/tags" Target="../tags/tag483.xml"/><Relationship Id="rId39" Type="http://schemas.openxmlformats.org/officeDocument/2006/relationships/tags" Target="../tags/tag504.xml"/><Relationship Id="rId265" Type="http://schemas.openxmlformats.org/officeDocument/2006/relationships/tags" Target="../tags/tag730.xml"/><Relationship Id="rId286" Type="http://schemas.openxmlformats.org/officeDocument/2006/relationships/tags" Target="../tags/tag751.xml"/><Relationship Id="rId50" Type="http://schemas.openxmlformats.org/officeDocument/2006/relationships/tags" Target="../tags/tag515.xml"/><Relationship Id="rId104" Type="http://schemas.openxmlformats.org/officeDocument/2006/relationships/tags" Target="../tags/tag569.xml"/><Relationship Id="rId125" Type="http://schemas.openxmlformats.org/officeDocument/2006/relationships/tags" Target="../tags/tag590.xml"/><Relationship Id="rId146" Type="http://schemas.openxmlformats.org/officeDocument/2006/relationships/tags" Target="../tags/tag611.xml"/><Relationship Id="rId167" Type="http://schemas.openxmlformats.org/officeDocument/2006/relationships/tags" Target="../tags/tag632.xml"/><Relationship Id="rId188" Type="http://schemas.openxmlformats.org/officeDocument/2006/relationships/tags" Target="../tags/tag653.xml"/><Relationship Id="rId311" Type="http://schemas.openxmlformats.org/officeDocument/2006/relationships/tags" Target="../tags/tag776.xml"/><Relationship Id="rId332" Type="http://schemas.openxmlformats.org/officeDocument/2006/relationships/tags" Target="../tags/tag797.xml"/><Relationship Id="rId353" Type="http://schemas.openxmlformats.org/officeDocument/2006/relationships/tags" Target="../tags/tag818.xml"/><Relationship Id="rId374" Type="http://schemas.openxmlformats.org/officeDocument/2006/relationships/tags" Target="../tags/tag839.xml"/><Relationship Id="rId395" Type="http://schemas.openxmlformats.org/officeDocument/2006/relationships/tags" Target="../tags/tag860.xml"/><Relationship Id="rId409" Type="http://schemas.openxmlformats.org/officeDocument/2006/relationships/tags" Target="../tags/tag874.xml"/><Relationship Id="rId71" Type="http://schemas.openxmlformats.org/officeDocument/2006/relationships/tags" Target="../tags/tag536.xml"/><Relationship Id="rId92" Type="http://schemas.openxmlformats.org/officeDocument/2006/relationships/tags" Target="../tags/tag557.xml"/><Relationship Id="rId213" Type="http://schemas.openxmlformats.org/officeDocument/2006/relationships/tags" Target="../tags/tag678.xml"/><Relationship Id="rId234" Type="http://schemas.openxmlformats.org/officeDocument/2006/relationships/tags" Target="../tags/tag699.xml"/><Relationship Id="rId420" Type="http://schemas.openxmlformats.org/officeDocument/2006/relationships/tags" Target="../tags/tag885.xml"/><Relationship Id="rId2" Type="http://schemas.openxmlformats.org/officeDocument/2006/relationships/tags" Target="../tags/tag467.xml"/><Relationship Id="rId29" Type="http://schemas.openxmlformats.org/officeDocument/2006/relationships/tags" Target="../tags/tag494.xml"/><Relationship Id="rId255" Type="http://schemas.openxmlformats.org/officeDocument/2006/relationships/tags" Target="../tags/tag720.xml"/><Relationship Id="rId276" Type="http://schemas.openxmlformats.org/officeDocument/2006/relationships/tags" Target="../tags/tag741.xml"/><Relationship Id="rId297" Type="http://schemas.openxmlformats.org/officeDocument/2006/relationships/tags" Target="../tags/tag762.xml"/><Relationship Id="rId40" Type="http://schemas.openxmlformats.org/officeDocument/2006/relationships/tags" Target="../tags/tag505.xml"/><Relationship Id="rId115" Type="http://schemas.openxmlformats.org/officeDocument/2006/relationships/tags" Target="../tags/tag580.xml"/><Relationship Id="rId136" Type="http://schemas.openxmlformats.org/officeDocument/2006/relationships/tags" Target="../tags/tag601.xml"/><Relationship Id="rId157" Type="http://schemas.openxmlformats.org/officeDocument/2006/relationships/tags" Target="../tags/tag622.xml"/><Relationship Id="rId178" Type="http://schemas.openxmlformats.org/officeDocument/2006/relationships/tags" Target="../tags/tag643.xml"/><Relationship Id="rId301" Type="http://schemas.openxmlformats.org/officeDocument/2006/relationships/tags" Target="../tags/tag766.xml"/><Relationship Id="rId322" Type="http://schemas.openxmlformats.org/officeDocument/2006/relationships/tags" Target="../tags/tag787.xml"/><Relationship Id="rId343" Type="http://schemas.openxmlformats.org/officeDocument/2006/relationships/tags" Target="../tags/tag808.xml"/><Relationship Id="rId364" Type="http://schemas.openxmlformats.org/officeDocument/2006/relationships/tags" Target="../tags/tag829.xml"/><Relationship Id="rId61" Type="http://schemas.openxmlformats.org/officeDocument/2006/relationships/tags" Target="../tags/tag526.xml"/><Relationship Id="rId82" Type="http://schemas.openxmlformats.org/officeDocument/2006/relationships/tags" Target="../tags/tag547.xml"/><Relationship Id="rId199" Type="http://schemas.openxmlformats.org/officeDocument/2006/relationships/tags" Target="../tags/tag664.xml"/><Relationship Id="rId203" Type="http://schemas.openxmlformats.org/officeDocument/2006/relationships/tags" Target="../tags/tag668.xml"/><Relationship Id="rId385" Type="http://schemas.openxmlformats.org/officeDocument/2006/relationships/tags" Target="../tags/tag850.xml"/><Relationship Id="rId19" Type="http://schemas.openxmlformats.org/officeDocument/2006/relationships/tags" Target="../tags/tag484.xml"/><Relationship Id="rId224" Type="http://schemas.openxmlformats.org/officeDocument/2006/relationships/tags" Target="../tags/tag689.xml"/><Relationship Id="rId245" Type="http://schemas.openxmlformats.org/officeDocument/2006/relationships/tags" Target="../tags/tag710.xml"/><Relationship Id="rId266" Type="http://schemas.openxmlformats.org/officeDocument/2006/relationships/tags" Target="../tags/tag731.xml"/><Relationship Id="rId287" Type="http://schemas.openxmlformats.org/officeDocument/2006/relationships/tags" Target="../tags/tag752.xml"/><Relationship Id="rId410" Type="http://schemas.openxmlformats.org/officeDocument/2006/relationships/tags" Target="../tags/tag875.xml"/><Relationship Id="rId431" Type="http://schemas.openxmlformats.org/officeDocument/2006/relationships/tags" Target="../tags/tag896.xml"/><Relationship Id="rId30" Type="http://schemas.openxmlformats.org/officeDocument/2006/relationships/tags" Target="../tags/tag495.xml"/><Relationship Id="rId105" Type="http://schemas.openxmlformats.org/officeDocument/2006/relationships/tags" Target="../tags/tag570.xml"/><Relationship Id="rId126" Type="http://schemas.openxmlformats.org/officeDocument/2006/relationships/tags" Target="../tags/tag591.xml"/><Relationship Id="rId147" Type="http://schemas.openxmlformats.org/officeDocument/2006/relationships/tags" Target="../tags/tag612.xml"/><Relationship Id="rId168" Type="http://schemas.openxmlformats.org/officeDocument/2006/relationships/tags" Target="../tags/tag633.xml"/><Relationship Id="rId312" Type="http://schemas.openxmlformats.org/officeDocument/2006/relationships/tags" Target="../tags/tag777.xml"/><Relationship Id="rId333" Type="http://schemas.openxmlformats.org/officeDocument/2006/relationships/tags" Target="../tags/tag798.xml"/><Relationship Id="rId354" Type="http://schemas.openxmlformats.org/officeDocument/2006/relationships/tags" Target="../tags/tag819.xml"/><Relationship Id="rId51" Type="http://schemas.openxmlformats.org/officeDocument/2006/relationships/tags" Target="../tags/tag516.xml"/><Relationship Id="rId72" Type="http://schemas.openxmlformats.org/officeDocument/2006/relationships/tags" Target="../tags/tag537.xml"/><Relationship Id="rId93" Type="http://schemas.openxmlformats.org/officeDocument/2006/relationships/tags" Target="../tags/tag558.xml"/><Relationship Id="rId189" Type="http://schemas.openxmlformats.org/officeDocument/2006/relationships/tags" Target="../tags/tag654.xml"/><Relationship Id="rId375" Type="http://schemas.openxmlformats.org/officeDocument/2006/relationships/tags" Target="../tags/tag840.xml"/><Relationship Id="rId396" Type="http://schemas.openxmlformats.org/officeDocument/2006/relationships/tags" Target="../tags/tag861.xml"/><Relationship Id="rId3" Type="http://schemas.openxmlformats.org/officeDocument/2006/relationships/tags" Target="../tags/tag468.xml"/><Relationship Id="rId214" Type="http://schemas.openxmlformats.org/officeDocument/2006/relationships/tags" Target="../tags/tag679.xml"/><Relationship Id="rId235" Type="http://schemas.openxmlformats.org/officeDocument/2006/relationships/tags" Target="../tags/tag700.xml"/><Relationship Id="rId256" Type="http://schemas.openxmlformats.org/officeDocument/2006/relationships/tags" Target="../tags/tag721.xml"/><Relationship Id="rId277" Type="http://schemas.openxmlformats.org/officeDocument/2006/relationships/tags" Target="../tags/tag742.xml"/><Relationship Id="rId298" Type="http://schemas.openxmlformats.org/officeDocument/2006/relationships/tags" Target="../tags/tag763.xml"/><Relationship Id="rId400" Type="http://schemas.openxmlformats.org/officeDocument/2006/relationships/tags" Target="../tags/tag865.xml"/><Relationship Id="rId421" Type="http://schemas.openxmlformats.org/officeDocument/2006/relationships/tags" Target="../tags/tag886.xml"/><Relationship Id="rId116" Type="http://schemas.openxmlformats.org/officeDocument/2006/relationships/tags" Target="../tags/tag581.xml"/><Relationship Id="rId137" Type="http://schemas.openxmlformats.org/officeDocument/2006/relationships/tags" Target="../tags/tag602.xml"/><Relationship Id="rId158" Type="http://schemas.openxmlformats.org/officeDocument/2006/relationships/tags" Target="../tags/tag623.xml"/><Relationship Id="rId302" Type="http://schemas.openxmlformats.org/officeDocument/2006/relationships/tags" Target="../tags/tag767.xml"/><Relationship Id="rId323" Type="http://schemas.openxmlformats.org/officeDocument/2006/relationships/tags" Target="../tags/tag788.xml"/><Relationship Id="rId344" Type="http://schemas.openxmlformats.org/officeDocument/2006/relationships/tags" Target="../tags/tag809.xml"/><Relationship Id="rId20" Type="http://schemas.openxmlformats.org/officeDocument/2006/relationships/tags" Target="../tags/tag485.xml"/><Relationship Id="rId41" Type="http://schemas.openxmlformats.org/officeDocument/2006/relationships/tags" Target="../tags/tag506.xml"/><Relationship Id="rId62" Type="http://schemas.openxmlformats.org/officeDocument/2006/relationships/tags" Target="../tags/tag527.xml"/><Relationship Id="rId83" Type="http://schemas.openxmlformats.org/officeDocument/2006/relationships/tags" Target="../tags/tag548.xml"/><Relationship Id="rId179" Type="http://schemas.openxmlformats.org/officeDocument/2006/relationships/tags" Target="../tags/tag644.xml"/><Relationship Id="rId365" Type="http://schemas.openxmlformats.org/officeDocument/2006/relationships/tags" Target="../tags/tag830.xml"/><Relationship Id="rId386" Type="http://schemas.openxmlformats.org/officeDocument/2006/relationships/tags" Target="../tags/tag851.xml"/><Relationship Id="rId190" Type="http://schemas.openxmlformats.org/officeDocument/2006/relationships/tags" Target="../tags/tag655.xml"/><Relationship Id="rId204" Type="http://schemas.openxmlformats.org/officeDocument/2006/relationships/tags" Target="../tags/tag669.xml"/><Relationship Id="rId225" Type="http://schemas.openxmlformats.org/officeDocument/2006/relationships/tags" Target="../tags/tag690.xml"/><Relationship Id="rId246" Type="http://schemas.openxmlformats.org/officeDocument/2006/relationships/tags" Target="../tags/tag711.xml"/><Relationship Id="rId267" Type="http://schemas.openxmlformats.org/officeDocument/2006/relationships/tags" Target="../tags/tag732.xml"/><Relationship Id="rId288" Type="http://schemas.openxmlformats.org/officeDocument/2006/relationships/tags" Target="../tags/tag753.xml"/><Relationship Id="rId411" Type="http://schemas.openxmlformats.org/officeDocument/2006/relationships/tags" Target="../tags/tag876.xml"/><Relationship Id="rId432" Type="http://schemas.openxmlformats.org/officeDocument/2006/relationships/slideLayout" Target="../slideLayouts/slideLayout68.xml"/><Relationship Id="rId106" Type="http://schemas.openxmlformats.org/officeDocument/2006/relationships/tags" Target="../tags/tag571.xml"/><Relationship Id="rId127" Type="http://schemas.openxmlformats.org/officeDocument/2006/relationships/tags" Target="../tags/tag592.xml"/><Relationship Id="rId313" Type="http://schemas.openxmlformats.org/officeDocument/2006/relationships/tags" Target="../tags/tag778.xml"/><Relationship Id="rId10" Type="http://schemas.openxmlformats.org/officeDocument/2006/relationships/tags" Target="../tags/tag475.xml"/><Relationship Id="rId31" Type="http://schemas.openxmlformats.org/officeDocument/2006/relationships/tags" Target="../tags/tag496.xml"/><Relationship Id="rId52" Type="http://schemas.openxmlformats.org/officeDocument/2006/relationships/tags" Target="../tags/tag517.xml"/><Relationship Id="rId73" Type="http://schemas.openxmlformats.org/officeDocument/2006/relationships/tags" Target="../tags/tag538.xml"/><Relationship Id="rId94" Type="http://schemas.openxmlformats.org/officeDocument/2006/relationships/tags" Target="../tags/tag559.xml"/><Relationship Id="rId148" Type="http://schemas.openxmlformats.org/officeDocument/2006/relationships/tags" Target="../tags/tag613.xml"/><Relationship Id="rId169" Type="http://schemas.openxmlformats.org/officeDocument/2006/relationships/tags" Target="../tags/tag634.xml"/><Relationship Id="rId334" Type="http://schemas.openxmlformats.org/officeDocument/2006/relationships/tags" Target="../tags/tag799.xml"/><Relationship Id="rId355" Type="http://schemas.openxmlformats.org/officeDocument/2006/relationships/tags" Target="../tags/tag820.xml"/><Relationship Id="rId376" Type="http://schemas.openxmlformats.org/officeDocument/2006/relationships/tags" Target="../tags/tag841.xml"/><Relationship Id="rId397" Type="http://schemas.openxmlformats.org/officeDocument/2006/relationships/tags" Target="../tags/tag862.xml"/><Relationship Id="rId4" Type="http://schemas.openxmlformats.org/officeDocument/2006/relationships/tags" Target="../tags/tag469.xml"/><Relationship Id="rId180" Type="http://schemas.openxmlformats.org/officeDocument/2006/relationships/tags" Target="../tags/tag645.xml"/><Relationship Id="rId215" Type="http://schemas.openxmlformats.org/officeDocument/2006/relationships/tags" Target="../tags/tag680.xml"/><Relationship Id="rId236" Type="http://schemas.openxmlformats.org/officeDocument/2006/relationships/tags" Target="../tags/tag701.xml"/><Relationship Id="rId257" Type="http://schemas.openxmlformats.org/officeDocument/2006/relationships/tags" Target="../tags/tag722.xml"/><Relationship Id="rId278" Type="http://schemas.openxmlformats.org/officeDocument/2006/relationships/tags" Target="../tags/tag743.xml"/><Relationship Id="rId401" Type="http://schemas.openxmlformats.org/officeDocument/2006/relationships/tags" Target="../tags/tag866.xml"/><Relationship Id="rId422" Type="http://schemas.openxmlformats.org/officeDocument/2006/relationships/tags" Target="../tags/tag887.xml"/><Relationship Id="rId303" Type="http://schemas.openxmlformats.org/officeDocument/2006/relationships/tags" Target="../tags/tag768.xml"/><Relationship Id="rId42" Type="http://schemas.openxmlformats.org/officeDocument/2006/relationships/tags" Target="../tags/tag507.xml"/><Relationship Id="rId84" Type="http://schemas.openxmlformats.org/officeDocument/2006/relationships/tags" Target="../tags/tag549.xml"/><Relationship Id="rId138" Type="http://schemas.openxmlformats.org/officeDocument/2006/relationships/tags" Target="../tags/tag603.xml"/><Relationship Id="rId345" Type="http://schemas.openxmlformats.org/officeDocument/2006/relationships/tags" Target="../tags/tag810.xml"/><Relationship Id="rId387" Type="http://schemas.openxmlformats.org/officeDocument/2006/relationships/tags" Target="../tags/tag852.xml"/><Relationship Id="rId191" Type="http://schemas.openxmlformats.org/officeDocument/2006/relationships/tags" Target="../tags/tag656.xml"/><Relationship Id="rId205" Type="http://schemas.openxmlformats.org/officeDocument/2006/relationships/tags" Target="../tags/tag670.xml"/><Relationship Id="rId247" Type="http://schemas.openxmlformats.org/officeDocument/2006/relationships/tags" Target="../tags/tag712.xml"/><Relationship Id="rId412" Type="http://schemas.openxmlformats.org/officeDocument/2006/relationships/tags" Target="../tags/tag877.xml"/><Relationship Id="rId107" Type="http://schemas.openxmlformats.org/officeDocument/2006/relationships/tags" Target="../tags/tag572.xml"/><Relationship Id="rId289" Type="http://schemas.openxmlformats.org/officeDocument/2006/relationships/tags" Target="../tags/tag754.xml"/><Relationship Id="rId11" Type="http://schemas.openxmlformats.org/officeDocument/2006/relationships/tags" Target="../tags/tag476.xml"/><Relationship Id="rId53" Type="http://schemas.openxmlformats.org/officeDocument/2006/relationships/tags" Target="../tags/tag518.xml"/><Relationship Id="rId149" Type="http://schemas.openxmlformats.org/officeDocument/2006/relationships/tags" Target="../tags/tag614.xml"/><Relationship Id="rId314" Type="http://schemas.openxmlformats.org/officeDocument/2006/relationships/tags" Target="../tags/tag779.xml"/><Relationship Id="rId356" Type="http://schemas.openxmlformats.org/officeDocument/2006/relationships/tags" Target="../tags/tag821.xml"/><Relationship Id="rId398" Type="http://schemas.openxmlformats.org/officeDocument/2006/relationships/tags" Target="../tags/tag863.xml"/><Relationship Id="rId95" Type="http://schemas.openxmlformats.org/officeDocument/2006/relationships/tags" Target="../tags/tag560.xml"/><Relationship Id="rId160" Type="http://schemas.openxmlformats.org/officeDocument/2006/relationships/tags" Target="../tags/tag625.xml"/><Relationship Id="rId216" Type="http://schemas.openxmlformats.org/officeDocument/2006/relationships/tags" Target="../tags/tag681.xml"/><Relationship Id="rId423" Type="http://schemas.openxmlformats.org/officeDocument/2006/relationships/tags" Target="../tags/tag888.xml"/><Relationship Id="rId258" Type="http://schemas.openxmlformats.org/officeDocument/2006/relationships/tags" Target="../tags/tag723.xml"/><Relationship Id="rId22" Type="http://schemas.openxmlformats.org/officeDocument/2006/relationships/tags" Target="../tags/tag487.xml"/><Relationship Id="rId64" Type="http://schemas.openxmlformats.org/officeDocument/2006/relationships/tags" Target="../tags/tag529.xml"/><Relationship Id="rId118" Type="http://schemas.openxmlformats.org/officeDocument/2006/relationships/tags" Target="../tags/tag583.xml"/><Relationship Id="rId325" Type="http://schemas.openxmlformats.org/officeDocument/2006/relationships/tags" Target="../tags/tag790.xml"/><Relationship Id="rId367" Type="http://schemas.openxmlformats.org/officeDocument/2006/relationships/tags" Target="../tags/tag832.xml"/><Relationship Id="rId171" Type="http://schemas.openxmlformats.org/officeDocument/2006/relationships/tags" Target="../tags/tag636.xml"/><Relationship Id="rId227" Type="http://schemas.openxmlformats.org/officeDocument/2006/relationships/tags" Target="../tags/tag692.xml"/><Relationship Id="rId269" Type="http://schemas.openxmlformats.org/officeDocument/2006/relationships/tags" Target="../tags/tag734.xml"/><Relationship Id="rId33" Type="http://schemas.openxmlformats.org/officeDocument/2006/relationships/tags" Target="../tags/tag498.xml"/><Relationship Id="rId129" Type="http://schemas.openxmlformats.org/officeDocument/2006/relationships/tags" Target="../tags/tag594.xml"/><Relationship Id="rId280" Type="http://schemas.openxmlformats.org/officeDocument/2006/relationships/tags" Target="../tags/tag745.xml"/><Relationship Id="rId336" Type="http://schemas.openxmlformats.org/officeDocument/2006/relationships/tags" Target="../tags/tag801.xml"/><Relationship Id="rId75" Type="http://schemas.openxmlformats.org/officeDocument/2006/relationships/tags" Target="../tags/tag540.xml"/><Relationship Id="rId140" Type="http://schemas.openxmlformats.org/officeDocument/2006/relationships/tags" Target="../tags/tag605.xml"/><Relationship Id="rId182" Type="http://schemas.openxmlformats.org/officeDocument/2006/relationships/tags" Target="../tags/tag647.xml"/><Relationship Id="rId378" Type="http://schemas.openxmlformats.org/officeDocument/2006/relationships/tags" Target="../tags/tag843.xml"/><Relationship Id="rId403" Type="http://schemas.openxmlformats.org/officeDocument/2006/relationships/tags" Target="../tags/tag868.xml"/><Relationship Id="rId6" Type="http://schemas.openxmlformats.org/officeDocument/2006/relationships/tags" Target="../tags/tag471.xml"/><Relationship Id="rId238" Type="http://schemas.openxmlformats.org/officeDocument/2006/relationships/tags" Target="../tags/tag703.xml"/><Relationship Id="rId291" Type="http://schemas.openxmlformats.org/officeDocument/2006/relationships/tags" Target="../tags/tag756.xml"/><Relationship Id="rId305" Type="http://schemas.openxmlformats.org/officeDocument/2006/relationships/tags" Target="../tags/tag770.xml"/><Relationship Id="rId347" Type="http://schemas.openxmlformats.org/officeDocument/2006/relationships/tags" Target="../tags/tag812.xml"/><Relationship Id="rId44" Type="http://schemas.openxmlformats.org/officeDocument/2006/relationships/tags" Target="../tags/tag509.xml"/><Relationship Id="rId86" Type="http://schemas.openxmlformats.org/officeDocument/2006/relationships/tags" Target="../tags/tag551.xml"/><Relationship Id="rId151" Type="http://schemas.openxmlformats.org/officeDocument/2006/relationships/tags" Target="../tags/tag616.xml"/><Relationship Id="rId389" Type="http://schemas.openxmlformats.org/officeDocument/2006/relationships/tags" Target="../tags/tag854.xml"/><Relationship Id="rId193" Type="http://schemas.openxmlformats.org/officeDocument/2006/relationships/tags" Target="../tags/tag658.xml"/><Relationship Id="rId207" Type="http://schemas.openxmlformats.org/officeDocument/2006/relationships/tags" Target="../tags/tag672.xml"/><Relationship Id="rId249" Type="http://schemas.openxmlformats.org/officeDocument/2006/relationships/tags" Target="../tags/tag714.xml"/><Relationship Id="rId414" Type="http://schemas.openxmlformats.org/officeDocument/2006/relationships/tags" Target="../tags/tag879.xml"/><Relationship Id="rId13" Type="http://schemas.openxmlformats.org/officeDocument/2006/relationships/tags" Target="../tags/tag478.xml"/><Relationship Id="rId109" Type="http://schemas.openxmlformats.org/officeDocument/2006/relationships/tags" Target="../tags/tag574.xml"/><Relationship Id="rId260" Type="http://schemas.openxmlformats.org/officeDocument/2006/relationships/tags" Target="../tags/tag725.xml"/><Relationship Id="rId316" Type="http://schemas.openxmlformats.org/officeDocument/2006/relationships/tags" Target="../tags/tag781.xml"/><Relationship Id="rId55" Type="http://schemas.openxmlformats.org/officeDocument/2006/relationships/tags" Target="../tags/tag520.xml"/><Relationship Id="rId97" Type="http://schemas.openxmlformats.org/officeDocument/2006/relationships/tags" Target="../tags/tag562.xml"/><Relationship Id="rId120" Type="http://schemas.openxmlformats.org/officeDocument/2006/relationships/tags" Target="../tags/tag585.xml"/><Relationship Id="rId358" Type="http://schemas.openxmlformats.org/officeDocument/2006/relationships/tags" Target="../tags/tag823.xml"/><Relationship Id="rId162" Type="http://schemas.openxmlformats.org/officeDocument/2006/relationships/tags" Target="../tags/tag627.xml"/><Relationship Id="rId218" Type="http://schemas.openxmlformats.org/officeDocument/2006/relationships/tags" Target="../tags/tag683.xml"/><Relationship Id="rId425" Type="http://schemas.openxmlformats.org/officeDocument/2006/relationships/tags" Target="../tags/tag890.xml"/><Relationship Id="rId271" Type="http://schemas.openxmlformats.org/officeDocument/2006/relationships/tags" Target="../tags/tag736.xml"/><Relationship Id="rId24" Type="http://schemas.openxmlformats.org/officeDocument/2006/relationships/tags" Target="../tags/tag489.xml"/><Relationship Id="rId66" Type="http://schemas.openxmlformats.org/officeDocument/2006/relationships/tags" Target="../tags/tag531.xml"/><Relationship Id="rId131" Type="http://schemas.openxmlformats.org/officeDocument/2006/relationships/tags" Target="../tags/tag596.xml"/><Relationship Id="rId327" Type="http://schemas.openxmlformats.org/officeDocument/2006/relationships/tags" Target="../tags/tag792.xml"/><Relationship Id="rId369" Type="http://schemas.openxmlformats.org/officeDocument/2006/relationships/tags" Target="../tags/tag834.xml"/><Relationship Id="rId173" Type="http://schemas.openxmlformats.org/officeDocument/2006/relationships/tags" Target="../tags/tag638.xml"/><Relationship Id="rId229" Type="http://schemas.openxmlformats.org/officeDocument/2006/relationships/tags" Target="../tags/tag694.xml"/><Relationship Id="rId380" Type="http://schemas.openxmlformats.org/officeDocument/2006/relationships/tags" Target="../tags/tag845.xml"/><Relationship Id="rId240" Type="http://schemas.openxmlformats.org/officeDocument/2006/relationships/tags" Target="../tags/tag705.xml"/><Relationship Id="rId35" Type="http://schemas.openxmlformats.org/officeDocument/2006/relationships/tags" Target="../tags/tag500.xml"/><Relationship Id="rId77" Type="http://schemas.openxmlformats.org/officeDocument/2006/relationships/tags" Target="../tags/tag542.xml"/><Relationship Id="rId100" Type="http://schemas.openxmlformats.org/officeDocument/2006/relationships/tags" Target="../tags/tag565.xml"/><Relationship Id="rId282" Type="http://schemas.openxmlformats.org/officeDocument/2006/relationships/tags" Target="../tags/tag747.xml"/><Relationship Id="rId338" Type="http://schemas.openxmlformats.org/officeDocument/2006/relationships/tags" Target="../tags/tag803.xml"/><Relationship Id="rId8" Type="http://schemas.openxmlformats.org/officeDocument/2006/relationships/tags" Target="../tags/tag473.xml"/><Relationship Id="rId142" Type="http://schemas.openxmlformats.org/officeDocument/2006/relationships/tags" Target="../tags/tag607.xml"/><Relationship Id="rId184" Type="http://schemas.openxmlformats.org/officeDocument/2006/relationships/tags" Target="../tags/tag649.xml"/><Relationship Id="rId391" Type="http://schemas.openxmlformats.org/officeDocument/2006/relationships/tags" Target="../tags/tag856.xml"/><Relationship Id="rId405" Type="http://schemas.openxmlformats.org/officeDocument/2006/relationships/tags" Target="../tags/tag870.xml"/><Relationship Id="rId251" Type="http://schemas.openxmlformats.org/officeDocument/2006/relationships/tags" Target="../tags/tag716.xml"/><Relationship Id="rId46" Type="http://schemas.openxmlformats.org/officeDocument/2006/relationships/tags" Target="../tags/tag511.xml"/><Relationship Id="rId293" Type="http://schemas.openxmlformats.org/officeDocument/2006/relationships/tags" Target="../tags/tag758.xml"/><Relationship Id="rId307" Type="http://schemas.openxmlformats.org/officeDocument/2006/relationships/tags" Target="../tags/tag772.xml"/><Relationship Id="rId349" Type="http://schemas.openxmlformats.org/officeDocument/2006/relationships/tags" Target="../tags/tag814.xml"/><Relationship Id="rId88" Type="http://schemas.openxmlformats.org/officeDocument/2006/relationships/tags" Target="../tags/tag553.xml"/><Relationship Id="rId111" Type="http://schemas.openxmlformats.org/officeDocument/2006/relationships/tags" Target="../tags/tag576.xml"/><Relationship Id="rId153" Type="http://schemas.openxmlformats.org/officeDocument/2006/relationships/tags" Target="../tags/tag618.xml"/><Relationship Id="rId195" Type="http://schemas.openxmlformats.org/officeDocument/2006/relationships/tags" Target="../tags/tag660.xml"/><Relationship Id="rId209" Type="http://schemas.openxmlformats.org/officeDocument/2006/relationships/tags" Target="../tags/tag674.xml"/><Relationship Id="rId360" Type="http://schemas.openxmlformats.org/officeDocument/2006/relationships/tags" Target="../tags/tag825.xml"/><Relationship Id="rId416" Type="http://schemas.openxmlformats.org/officeDocument/2006/relationships/tags" Target="../tags/tag881.xml"/><Relationship Id="rId220" Type="http://schemas.openxmlformats.org/officeDocument/2006/relationships/tags" Target="../tags/tag685.xml"/><Relationship Id="rId15" Type="http://schemas.openxmlformats.org/officeDocument/2006/relationships/tags" Target="../tags/tag480.xml"/><Relationship Id="rId57" Type="http://schemas.openxmlformats.org/officeDocument/2006/relationships/tags" Target="../tags/tag522.xml"/><Relationship Id="rId262" Type="http://schemas.openxmlformats.org/officeDocument/2006/relationships/tags" Target="../tags/tag727.xml"/><Relationship Id="rId318" Type="http://schemas.openxmlformats.org/officeDocument/2006/relationships/tags" Target="../tags/tag783.xml"/><Relationship Id="rId99" Type="http://schemas.openxmlformats.org/officeDocument/2006/relationships/tags" Target="../tags/tag564.xml"/><Relationship Id="rId122" Type="http://schemas.openxmlformats.org/officeDocument/2006/relationships/tags" Target="../tags/tag587.xml"/><Relationship Id="rId164" Type="http://schemas.openxmlformats.org/officeDocument/2006/relationships/tags" Target="../tags/tag629.xml"/><Relationship Id="rId371" Type="http://schemas.openxmlformats.org/officeDocument/2006/relationships/tags" Target="../tags/tag836.xml"/><Relationship Id="rId427" Type="http://schemas.openxmlformats.org/officeDocument/2006/relationships/tags" Target="../tags/tag892.xml"/><Relationship Id="rId26" Type="http://schemas.openxmlformats.org/officeDocument/2006/relationships/tags" Target="../tags/tag491.xml"/><Relationship Id="rId231" Type="http://schemas.openxmlformats.org/officeDocument/2006/relationships/tags" Target="../tags/tag696.xml"/><Relationship Id="rId273" Type="http://schemas.openxmlformats.org/officeDocument/2006/relationships/tags" Target="../tags/tag738.xml"/><Relationship Id="rId329" Type="http://schemas.openxmlformats.org/officeDocument/2006/relationships/tags" Target="../tags/tag794.xml"/><Relationship Id="rId68" Type="http://schemas.openxmlformats.org/officeDocument/2006/relationships/tags" Target="../tags/tag533.xml"/><Relationship Id="rId133" Type="http://schemas.openxmlformats.org/officeDocument/2006/relationships/tags" Target="../tags/tag598.xml"/><Relationship Id="rId175" Type="http://schemas.openxmlformats.org/officeDocument/2006/relationships/tags" Target="../tags/tag640.xml"/><Relationship Id="rId340" Type="http://schemas.openxmlformats.org/officeDocument/2006/relationships/tags" Target="../tags/tag805.xml"/><Relationship Id="rId200" Type="http://schemas.openxmlformats.org/officeDocument/2006/relationships/tags" Target="../tags/tag665.xml"/><Relationship Id="rId382" Type="http://schemas.openxmlformats.org/officeDocument/2006/relationships/tags" Target="../tags/tag847.xml"/><Relationship Id="rId242" Type="http://schemas.openxmlformats.org/officeDocument/2006/relationships/tags" Target="../tags/tag707.xml"/><Relationship Id="rId284" Type="http://schemas.openxmlformats.org/officeDocument/2006/relationships/tags" Target="../tags/tag749.xml"/><Relationship Id="rId37" Type="http://schemas.openxmlformats.org/officeDocument/2006/relationships/tags" Target="../tags/tag502.xml"/><Relationship Id="rId79" Type="http://schemas.openxmlformats.org/officeDocument/2006/relationships/tags" Target="../tags/tag544.xml"/><Relationship Id="rId102" Type="http://schemas.openxmlformats.org/officeDocument/2006/relationships/tags" Target="../tags/tag567.xml"/><Relationship Id="rId144" Type="http://schemas.openxmlformats.org/officeDocument/2006/relationships/tags" Target="../tags/tag609.xml"/><Relationship Id="rId90" Type="http://schemas.openxmlformats.org/officeDocument/2006/relationships/tags" Target="../tags/tag555.xml"/><Relationship Id="rId186" Type="http://schemas.openxmlformats.org/officeDocument/2006/relationships/tags" Target="../tags/tag651.xml"/><Relationship Id="rId351" Type="http://schemas.openxmlformats.org/officeDocument/2006/relationships/tags" Target="../tags/tag816.xml"/><Relationship Id="rId393" Type="http://schemas.openxmlformats.org/officeDocument/2006/relationships/tags" Target="../tags/tag858.xml"/><Relationship Id="rId407" Type="http://schemas.openxmlformats.org/officeDocument/2006/relationships/tags" Target="../tags/tag872.xml"/><Relationship Id="rId211" Type="http://schemas.openxmlformats.org/officeDocument/2006/relationships/tags" Target="../tags/tag676.xml"/><Relationship Id="rId253" Type="http://schemas.openxmlformats.org/officeDocument/2006/relationships/tags" Target="../tags/tag718.xml"/><Relationship Id="rId295" Type="http://schemas.openxmlformats.org/officeDocument/2006/relationships/tags" Target="../tags/tag760.xml"/><Relationship Id="rId309" Type="http://schemas.openxmlformats.org/officeDocument/2006/relationships/tags" Target="../tags/tag774.xml"/><Relationship Id="rId48" Type="http://schemas.openxmlformats.org/officeDocument/2006/relationships/tags" Target="../tags/tag513.xml"/><Relationship Id="rId113" Type="http://schemas.openxmlformats.org/officeDocument/2006/relationships/tags" Target="../tags/tag578.xml"/><Relationship Id="rId320" Type="http://schemas.openxmlformats.org/officeDocument/2006/relationships/tags" Target="../tags/tag785.xml"/><Relationship Id="rId155" Type="http://schemas.openxmlformats.org/officeDocument/2006/relationships/tags" Target="../tags/tag620.xml"/><Relationship Id="rId197" Type="http://schemas.openxmlformats.org/officeDocument/2006/relationships/tags" Target="../tags/tag662.xml"/><Relationship Id="rId362" Type="http://schemas.openxmlformats.org/officeDocument/2006/relationships/tags" Target="../tags/tag827.xml"/><Relationship Id="rId418" Type="http://schemas.openxmlformats.org/officeDocument/2006/relationships/tags" Target="../tags/tag883.xml"/><Relationship Id="rId222" Type="http://schemas.openxmlformats.org/officeDocument/2006/relationships/tags" Target="../tags/tag687.xml"/><Relationship Id="rId264" Type="http://schemas.openxmlformats.org/officeDocument/2006/relationships/tags" Target="../tags/tag729.xml"/><Relationship Id="rId17" Type="http://schemas.openxmlformats.org/officeDocument/2006/relationships/tags" Target="../tags/tag482.xml"/><Relationship Id="rId59" Type="http://schemas.openxmlformats.org/officeDocument/2006/relationships/tags" Target="../tags/tag524.xml"/><Relationship Id="rId124" Type="http://schemas.openxmlformats.org/officeDocument/2006/relationships/tags" Target="../tags/tag589.xml"/><Relationship Id="rId70" Type="http://schemas.openxmlformats.org/officeDocument/2006/relationships/tags" Target="../tags/tag535.xml"/><Relationship Id="rId166" Type="http://schemas.openxmlformats.org/officeDocument/2006/relationships/tags" Target="../tags/tag631.xml"/><Relationship Id="rId331" Type="http://schemas.openxmlformats.org/officeDocument/2006/relationships/tags" Target="../tags/tag796.xml"/><Relationship Id="rId373" Type="http://schemas.openxmlformats.org/officeDocument/2006/relationships/tags" Target="../tags/tag838.xml"/><Relationship Id="rId429" Type="http://schemas.openxmlformats.org/officeDocument/2006/relationships/tags" Target="../tags/tag89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tags" Target="../tags/tag904.xml"/><Relationship Id="rId13" Type="http://schemas.openxmlformats.org/officeDocument/2006/relationships/tags" Target="../tags/tag909.xml"/><Relationship Id="rId18" Type="http://schemas.openxmlformats.org/officeDocument/2006/relationships/tags" Target="../tags/tag914.xml"/><Relationship Id="rId26" Type="http://schemas.openxmlformats.org/officeDocument/2006/relationships/tags" Target="../tags/tag922.xml"/><Relationship Id="rId3" Type="http://schemas.openxmlformats.org/officeDocument/2006/relationships/tags" Target="../tags/tag899.xml"/><Relationship Id="rId21" Type="http://schemas.openxmlformats.org/officeDocument/2006/relationships/tags" Target="../tags/tag917.xml"/><Relationship Id="rId7" Type="http://schemas.openxmlformats.org/officeDocument/2006/relationships/tags" Target="../tags/tag903.xml"/><Relationship Id="rId12" Type="http://schemas.openxmlformats.org/officeDocument/2006/relationships/tags" Target="../tags/tag908.xml"/><Relationship Id="rId17" Type="http://schemas.openxmlformats.org/officeDocument/2006/relationships/tags" Target="../tags/tag913.xml"/><Relationship Id="rId25" Type="http://schemas.openxmlformats.org/officeDocument/2006/relationships/tags" Target="../tags/tag921.xml"/><Relationship Id="rId2" Type="http://schemas.openxmlformats.org/officeDocument/2006/relationships/tags" Target="../tags/tag898.xml"/><Relationship Id="rId16" Type="http://schemas.openxmlformats.org/officeDocument/2006/relationships/tags" Target="../tags/tag912.xml"/><Relationship Id="rId20" Type="http://schemas.openxmlformats.org/officeDocument/2006/relationships/tags" Target="../tags/tag916.xml"/><Relationship Id="rId29" Type="http://schemas.openxmlformats.org/officeDocument/2006/relationships/tags" Target="../tags/tag925.xml"/><Relationship Id="rId1" Type="http://schemas.openxmlformats.org/officeDocument/2006/relationships/tags" Target="../tags/tag897.xml"/><Relationship Id="rId6" Type="http://schemas.openxmlformats.org/officeDocument/2006/relationships/tags" Target="../tags/tag902.xml"/><Relationship Id="rId11" Type="http://schemas.openxmlformats.org/officeDocument/2006/relationships/tags" Target="../tags/tag907.xml"/><Relationship Id="rId24" Type="http://schemas.openxmlformats.org/officeDocument/2006/relationships/tags" Target="../tags/tag920.xml"/><Relationship Id="rId5" Type="http://schemas.openxmlformats.org/officeDocument/2006/relationships/tags" Target="../tags/tag901.xml"/><Relationship Id="rId15" Type="http://schemas.openxmlformats.org/officeDocument/2006/relationships/tags" Target="../tags/tag911.xml"/><Relationship Id="rId23" Type="http://schemas.openxmlformats.org/officeDocument/2006/relationships/tags" Target="../tags/tag919.xml"/><Relationship Id="rId28" Type="http://schemas.openxmlformats.org/officeDocument/2006/relationships/tags" Target="../tags/tag924.xml"/><Relationship Id="rId10" Type="http://schemas.openxmlformats.org/officeDocument/2006/relationships/tags" Target="../tags/tag906.xml"/><Relationship Id="rId19" Type="http://schemas.openxmlformats.org/officeDocument/2006/relationships/tags" Target="../tags/tag915.xml"/><Relationship Id="rId31" Type="http://schemas.openxmlformats.org/officeDocument/2006/relationships/slideLayout" Target="../slideLayouts/slideLayout68.xml"/><Relationship Id="rId4" Type="http://schemas.openxmlformats.org/officeDocument/2006/relationships/tags" Target="../tags/tag900.xml"/><Relationship Id="rId9" Type="http://schemas.openxmlformats.org/officeDocument/2006/relationships/tags" Target="../tags/tag905.xml"/><Relationship Id="rId14" Type="http://schemas.openxmlformats.org/officeDocument/2006/relationships/tags" Target="../tags/tag910.xml"/><Relationship Id="rId22" Type="http://schemas.openxmlformats.org/officeDocument/2006/relationships/tags" Target="../tags/tag918.xml"/><Relationship Id="rId27" Type="http://schemas.openxmlformats.org/officeDocument/2006/relationships/tags" Target="../tags/tag923.xml"/><Relationship Id="rId30" Type="http://schemas.openxmlformats.org/officeDocument/2006/relationships/tags" Target="../tags/tag926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tags" Target="../tags/tag934.xml"/><Relationship Id="rId13" Type="http://schemas.openxmlformats.org/officeDocument/2006/relationships/tags" Target="../tags/tag939.xml"/><Relationship Id="rId18" Type="http://schemas.openxmlformats.org/officeDocument/2006/relationships/tags" Target="../tags/tag944.xml"/><Relationship Id="rId26" Type="http://schemas.openxmlformats.org/officeDocument/2006/relationships/tags" Target="../tags/tag952.xml"/><Relationship Id="rId3" Type="http://schemas.openxmlformats.org/officeDocument/2006/relationships/tags" Target="../tags/tag929.xml"/><Relationship Id="rId21" Type="http://schemas.openxmlformats.org/officeDocument/2006/relationships/tags" Target="../tags/tag947.xml"/><Relationship Id="rId7" Type="http://schemas.openxmlformats.org/officeDocument/2006/relationships/tags" Target="../tags/tag933.xml"/><Relationship Id="rId12" Type="http://schemas.openxmlformats.org/officeDocument/2006/relationships/tags" Target="../tags/tag938.xml"/><Relationship Id="rId17" Type="http://schemas.openxmlformats.org/officeDocument/2006/relationships/tags" Target="../tags/tag943.xml"/><Relationship Id="rId25" Type="http://schemas.openxmlformats.org/officeDocument/2006/relationships/tags" Target="../tags/tag951.xml"/><Relationship Id="rId2" Type="http://schemas.openxmlformats.org/officeDocument/2006/relationships/tags" Target="../tags/tag928.xml"/><Relationship Id="rId16" Type="http://schemas.openxmlformats.org/officeDocument/2006/relationships/tags" Target="../tags/tag942.xml"/><Relationship Id="rId20" Type="http://schemas.openxmlformats.org/officeDocument/2006/relationships/tags" Target="../tags/tag946.xml"/><Relationship Id="rId29" Type="http://schemas.openxmlformats.org/officeDocument/2006/relationships/tags" Target="../tags/tag955.xml"/><Relationship Id="rId1" Type="http://schemas.openxmlformats.org/officeDocument/2006/relationships/tags" Target="../tags/tag927.xml"/><Relationship Id="rId6" Type="http://schemas.openxmlformats.org/officeDocument/2006/relationships/tags" Target="../tags/tag932.xml"/><Relationship Id="rId11" Type="http://schemas.openxmlformats.org/officeDocument/2006/relationships/tags" Target="../tags/tag937.xml"/><Relationship Id="rId24" Type="http://schemas.openxmlformats.org/officeDocument/2006/relationships/tags" Target="../tags/tag950.xml"/><Relationship Id="rId5" Type="http://schemas.openxmlformats.org/officeDocument/2006/relationships/tags" Target="../tags/tag931.xml"/><Relationship Id="rId15" Type="http://schemas.openxmlformats.org/officeDocument/2006/relationships/tags" Target="../tags/tag941.xml"/><Relationship Id="rId23" Type="http://schemas.openxmlformats.org/officeDocument/2006/relationships/tags" Target="../tags/tag949.xml"/><Relationship Id="rId28" Type="http://schemas.openxmlformats.org/officeDocument/2006/relationships/tags" Target="../tags/tag954.xml"/><Relationship Id="rId10" Type="http://schemas.openxmlformats.org/officeDocument/2006/relationships/tags" Target="../tags/tag936.xml"/><Relationship Id="rId19" Type="http://schemas.openxmlformats.org/officeDocument/2006/relationships/tags" Target="../tags/tag945.xml"/><Relationship Id="rId31" Type="http://schemas.openxmlformats.org/officeDocument/2006/relationships/slideLayout" Target="../slideLayouts/slideLayout68.xml"/><Relationship Id="rId4" Type="http://schemas.openxmlformats.org/officeDocument/2006/relationships/tags" Target="../tags/tag930.xml"/><Relationship Id="rId9" Type="http://schemas.openxmlformats.org/officeDocument/2006/relationships/tags" Target="../tags/tag935.xml"/><Relationship Id="rId14" Type="http://schemas.openxmlformats.org/officeDocument/2006/relationships/tags" Target="../tags/tag940.xml"/><Relationship Id="rId22" Type="http://schemas.openxmlformats.org/officeDocument/2006/relationships/tags" Target="../tags/tag948.xml"/><Relationship Id="rId27" Type="http://schemas.openxmlformats.org/officeDocument/2006/relationships/tags" Target="../tags/tag953.xml"/><Relationship Id="rId30" Type="http://schemas.openxmlformats.org/officeDocument/2006/relationships/tags" Target="../tags/tag95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uwtsd.careercentre.me/elearning/scorm.aspx?CourseId=v/fczQMJfU4zr8ZUJGy0MA==" TargetMode="External"/><Relationship Id="rId1" Type="http://schemas.openxmlformats.org/officeDocument/2006/relationships/slideLayout" Target="../slideLayouts/slideLayout5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58.xml"/><Relationship Id="rId1" Type="http://schemas.openxmlformats.org/officeDocument/2006/relationships/video" Target="https://www.youtube.com/embed/9Jz689rY7uo?feature=oembed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5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s://moodle.uwtsd.ac.uk/course/section.php?id=152564" TargetMode="External"/><Relationship Id="rId1" Type="http://schemas.openxmlformats.org/officeDocument/2006/relationships/slideLayout" Target="../slideLayouts/slideLayout5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5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Cxct4CR-To" TargetMode="External"/><Relationship Id="rId2" Type="http://schemas.openxmlformats.org/officeDocument/2006/relationships/hyperlink" Target="https://www.uwtsd.ac.uk/careers/" TargetMode="External"/><Relationship Id="rId1" Type="http://schemas.openxmlformats.org/officeDocument/2006/relationships/slideLayout" Target="../slideLayouts/slideLayout58.xml"/><Relationship Id="rId4" Type="http://schemas.openxmlformats.org/officeDocument/2006/relationships/hyperlink" Target="https://ulfire.com.au/virtual-team-dynamic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76AE0ADE-E808-A3C7-F0AF-6CA16FAAC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5540B1-F762-186A-BCCE-CE07373A140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4400" b="1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4400" b="1">
                <a:solidFill>
                  <a:schemeClr val="bg1"/>
                </a:solidFill>
              </a:rPr>
              <a:t>Business Skills:</a:t>
            </a:r>
          </a:p>
          <a:p>
            <a:pPr marL="0" indent="0">
              <a:buNone/>
            </a:pPr>
            <a:r>
              <a:rPr lang="en-GB" b="1">
                <a:solidFill>
                  <a:schemeClr val="bg1"/>
                </a:solidFill>
              </a:rPr>
              <a:t>Week 2 - Transferable Skills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>
              <a:solidFill>
                <a:schemeClr val="bg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7" name="Graphic 6" descr="Chat outline">
            <a:extLst>
              <a:ext uri="{FF2B5EF4-FFF2-40B4-BE49-F238E27FC236}">
                <a16:creationId xmlns:a16="http://schemas.microsoft.com/office/drawing/2014/main" id="{93C5E143-AFD9-6922-79BE-C9E0975CDD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06456" y="1253331"/>
            <a:ext cx="4351338" cy="4351338"/>
          </a:xfrm>
          <a:prstGeom prst="rect">
            <a:avLst/>
          </a:prstGeom>
        </p:spPr>
      </p:pic>
      <p:pic>
        <p:nvPicPr>
          <p:cNvPr id="9" name="Graphic 8" descr="Stopwatch with solid fill">
            <a:extLst>
              <a:ext uri="{FF2B5EF4-FFF2-40B4-BE49-F238E27FC236}">
                <a16:creationId xmlns:a16="http://schemas.microsoft.com/office/drawing/2014/main" id="{D258CAE5-DB78-E2BC-6788-A0C1455F8A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50704" y="38481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6919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0C04D-265E-03D8-3EF5-D299783C7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 – What did we do last week?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185AE-85C7-11CC-D96E-57F806CC45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Student Services </a:t>
            </a:r>
          </a:p>
          <a:p>
            <a:endParaRPr lang="en-GB"/>
          </a:p>
          <a:p>
            <a:r>
              <a:rPr lang="en-GB"/>
              <a:t>Communication</a:t>
            </a:r>
          </a:p>
          <a:p>
            <a:endParaRPr lang="en-GB"/>
          </a:p>
          <a:p>
            <a:r>
              <a:rPr lang="en-GB"/>
              <a:t>Presentation Planning</a:t>
            </a:r>
          </a:p>
          <a:p>
            <a:endParaRPr lang="en-GB"/>
          </a:p>
          <a:p>
            <a:r>
              <a:rPr lang="en-GB" err="1"/>
              <a:t>InfoSkills</a:t>
            </a:r>
            <a:r>
              <a:rPr lang="en-GB"/>
              <a:t> – Types of Information.</a:t>
            </a:r>
          </a:p>
        </p:txBody>
      </p:sp>
    </p:spTree>
    <p:extLst>
      <p:ext uri="{BB962C8B-B14F-4D97-AF65-F5344CB8AC3E}">
        <p14:creationId xmlns:p14="http://schemas.microsoft.com/office/powerpoint/2010/main" val="2210934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8AA78-462F-4693-A01C-7F5F7484D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220" y="149464"/>
            <a:ext cx="10515600" cy="1325563"/>
          </a:xfrm>
        </p:spPr>
        <p:txBody>
          <a:bodyPr/>
          <a:lstStyle/>
          <a:p>
            <a:r>
              <a:rPr lang="en-GB" sz="4000" b="1"/>
              <a:t>Lesson Aims.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FEF87-82F3-4DA9-8287-DB274951D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0220" y="1087120"/>
            <a:ext cx="10515600" cy="41197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sz="2400"/>
          </a:p>
          <a:p>
            <a:r>
              <a:rPr lang="en-GB"/>
              <a:t>Introduction to the online Library</a:t>
            </a:r>
          </a:p>
          <a:p>
            <a:endParaRPr lang="en-GB"/>
          </a:p>
          <a:p>
            <a:r>
              <a:rPr lang="en-GB"/>
              <a:t>Explore time management skills.</a:t>
            </a:r>
          </a:p>
          <a:p>
            <a:endParaRPr lang="en-GB">
              <a:cs typeface="Calibri"/>
            </a:endParaRPr>
          </a:p>
          <a:p>
            <a:r>
              <a:rPr lang="en-GB"/>
              <a:t>Identify characteristics associated with procrastination and perfectionism</a:t>
            </a:r>
          </a:p>
          <a:p>
            <a:endParaRPr lang="en-GB"/>
          </a:p>
          <a:p>
            <a:r>
              <a:rPr lang="en-GB"/>
              <a:t>Property Management Systems</a:t>
            </a:r>
            <a:br>
              <a:rPr lang="en-GB"/>
            </a:br>
            <a:endParaRPr lang="en-GB"/>
          </a:p>
          <a:p>
            <a:r>
              <a:rPr lang="en-GB" err="1"/>
              <a:t>InfoSkills</a:t>
            </a:r>
            <a:r>
              <a:rPr lang="en-GB"/>
              <a:t>  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endParaRPr lang="en-GB" sz="2400" b="0" i="0">
              <a:effectLst/>
            </a:endParaRPr>
          </a:p>
          <a:p>
            <a:endParaRPr lang="en-GB" sz="2400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62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8D860-6AA3-4258-2438-34B38ABECF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845330"/>
            <a:ext cx="9144000" cy="1965894"/>
          </a:xfrm>
        </p:spPr>
        <p:txBody>
          <a:bodyPr>
            <a:normAutofit fontScale="9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400" b="1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Understanding the Importance of Time Management</a:t>
            </a:r>
            <a:br>
              <a:rPr lang="en-GB" sz="4400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sz="4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CB02BC-9EDF-BBFF-3EA9-4B0622FE6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4528" y="2994922"/>
            <a:ext cx="10322943" cy="3017748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Time as a finite resource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Impact of poor time management in a hotel</a:t>
            </a:r>
            <a:br>
              <a:rPr lang="en-GB" sz="1200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91112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mountain with a sunset in the background&#10;&#10;Description automatically generated">
            <a:extLst>
              <a:ext uri="{FF2B5EF4-FFF2-40B4-BE49-F238E27FC236}">
                <a16:creationId xmlns:a16="http://schemas.microsoft.com/office/drawing/2014/main" id="{00C6E430-497F-A778-CFE0-66AAF9186D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noFill/>
        </p:spPr>
      </p:pic>
    </p:spTree>
    <p:extLst>
      <p:ext uri="{BB962C8B-B14F-4D97-AF65-F5344CB8AC3E}">
        <p14:creationId xmlns:p14="http://schemas.microsoft.com/office/powerpoint/2010/main" val="10883131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FI"/>
              <a:t>Join the Vevox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FEEF0C-3E39-4B5F-8B30-848C1EEB7778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r>
              <a:rPr lang="en-GB" sz="3500"/>
              <a:t>
Enter the session ID: </a:t>
            </a:r>
            <a:r>
              <a:rPr lang="en-GB" sz="3500" b="1"/>
              <a:t>166-911-910</a:t>
            </a:r>
            <a:r>
              <a:rPr lang="en-GB" sz="3500"/>
              <a:t>
Or scan the QR code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DBAA266-564E-473F-B815-4D2A9B15D5DA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4" name="Rectangle 2713">
            <a:extLst>
              <a:ext uri="{FF2B5EF4-FFF2-40B4-BE49-F238E27FC236}">
                <a16:creationId xmlns:a16="http://schemas.microsoft.com/office/drawing/2014/main" id="{26482C16-734B-4C9A-A3ED-505E85B0FBBC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5" name="Rectangle 2714">
            <a:extLst>
              <a:ext uri="{FF2B5EF4-FFF2-40B4-BE49-F238E27FC236}">
                <a16:creationId xmlns:a16="http://schemas.microsoft.com/office/drawing/2014/main" id="{392AD47B-AEDB-459C-8383-39D5FFECF1F0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6" name="Rectangle 2715">
            <a:extLst>
              <a:ext uri="{FF2B5EF4-FFF2-40B4-BE49-F238E27FC236}">
                <a16:creationId xmlns:a16="http://schemas.microsoft.com/office/drawing/2014/main" id="{FCCB2DE5-FC54-4AFE-8FBC-98BF0E504F16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7" name="Rectangle 2716">
            <a:extLst>
              <a:ext uri="{FF2B5EF4-FFF2-40B4-BE49-F238E27FC236}">
                <a16:creationId xmlns:a16="http://schemas.microsoft.com/office/drawing/2014/main" id="{815ED7B4-07E2-46D3-81D5-62924D196C7D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8" name="Rectangle 2717">
            <a:extLst>
              <a:ext uri="{FF2B5EF4-FFF2-40B4-BE49-F238E27FC236}">
                <a16:creationId xmlns:a16="http://schemas.microsoft.com/office/drawing/2014/main" id="{92C22218-6A99-4009-9E1A-8B3CF1C1FAE0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9" name="Rectangle 2718">
            <a:extLst>
              <a:ext uri="{FF2B5EF4-FFF2-40B4-BE49-F238E27FC236}">
                <a16:creationId xmlns:a16="http://schemas.microsoft.com/office/drawing/2014/main" id="{97CE4FF4-578E-43CC-A5D9-2B4B6E77F775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0" name="Rectangle 2719">
            <a:extLst>
              <a:ext uri="{FF2B5EF4-FFF2-40B4-BE49-F238E27FC236}">
                <a16:creationId xmlns:a16="http://schemas.microsoft.com/office/drawing/2014/main" id="{C635EBDF-B195-48B7-B989-7FA8B2C51F8F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1" name="Rectangle 2720">
            <a:extLst>
              <a:ext uri="{FF2B5EF4-FFF2-40B4-BE49-F238E27FC236}">
                <a16:creationId xmlns:a16="http://schemas.microsoft.com/office/drawing/2014/main" id="{7811D8D8-FDFC-433F-8988-93A9EFA7836A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2" name="Rectangle 2721">
            <a:extLst>
              <a:ext uri="{FF2B5EF4-FFF2-40B4-BE49-F238E27FC236}">
                <a16:creationId xmlns:a16="http://schemas.microsoft.com/office/drawing/2014/main" id="{0991AE4D-CBC1-4345-9926-FE2F5F963DF4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3" name="Rectangle 2722">
            <a:extLst>
              <a:ext uri="{FF2B5EF4-FFF2-40B4-BE49-F238E27FC236}">
                <a16:creationId xmlns:a16="http://schemas.microsoft.com/office/drawing/2014/main" id="{0C427FD6-4FB6-4BBE-A5F6-372DCF0A613C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4" name="Rectangle 2723">
            <a:extLst>
              <a:ext uri="{FF2B5EF4-FFF2-40B4-BE49-F238E27FC236}">
                <a16:creationId xmlns:a16="http://schemas.microsoft.com/office/drawing/2014/main" id="{51380546-4C61-46C6-B9F4-A97B8609825B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5" name="Rectangle 2724">
            <a:extLst>
              <a:ext uri="{FF2B5EF4-FFF2-40B4-BE49-F238E27FC236}">
                <a16:creationId xmlns:a16="http://schemas.microsoft.com/office/drawing/2014/main" id="{9A899C00-279D-4B0B-BA17-10C09CF7F2E0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6" name="Rectangle 2725">
            <a:extLst>
              <a:ext uri="{FF2B5EF4-FFF2-40B4-BE49-F238E27FC236}">
                <a16:creationId xmlns:a16="http://schemas.microsoft.com/office/drawing/2014/main" id="{373FBDEA-9495-4F5C-A7BD-25BA1CB795A6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7" name="Rectangle 2726">
            <a:extLst>
              <a:ext uri="{FF2B5EF4-FFF2-40B4-BE49-F238E27FC236}">
                <a16:creationId xmlns:a16="http://schemas.microsoft.com/office/drawing/2014/main" id="{19B6BDC0-B221-477F-A414-C106EB70E7F0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8" name="Rectangle 2727">
            <a:extLst>
              <a:ext uri="{FF2B5EF4-FFF2-40B4-BE49-F238E27FC236}">
                <a16:creationId xmlns:a16="http://schemas.microsoft.com/office/drawing/2014/main" id="{62B981F6-3387-4846-B3F4-5B40AC774B32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9" name="Rectangle 2728">
            <a:extLst>
              <a:ext uri="{FF2B5EF4-FFF2-40B4-BE49-F238E27FC236}">
                <a16:creationId xmlns:a16="http://schemas.microsoft.com/office/drawing/2014/main" id="{727C30E7-9787-4972-922E-1E943E8DD405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0" name="Rectangle 2729">
            <a:extLst>
              <a:ext uri="{FF2B5EF4-FFF2-40B4-BE49-F238E27FC236}">
                <a16:creationId xmlns:a16="http://schemas.microsoft.com/office/drawing/2014/main" id="{99CF9464-4D22-4A0E-A3A4-C2F0A0855A19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1" name="Rectangle 2730">
            <a:extLst>
              <a:ext uri="{FF2B5EF4-FFF2-40B4-BE49-F238E27FC236}">
                <a16:creationId xmlns:a16="http://schemas.microsoft.com/office/drawing/2014/main" id="{4D8C110E-815B-498B-880A-9579C482D669}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2" name="Rectangle 2731">
            <a:extLst>
              <a:ext uri="{FF2B5EF4-FFF2-40B4-BE49-F238E27FC236}">
                <a16:creationId xmlns:a16="http://schemas.microsoft.com/office/drawing/2014/main" id="{DCBBAF46-78CF-41FE-8242-0DBBE3DB8029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3" name="Rectangle 2732">
            <a:extLst>
              <a:ext uri="{FF2B5EF4-FFF2-40B4-BE49-F238E27FC236}">
                <a16:creationId xmlns:a16="http://schemas.microsoft.com/office/drawing/2014/main" id="{C9AA36A6-0F0A-4AD5-86C6-3AD88D93C971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4" name="Rectangle 2733">
            <a:extLst>
              <a:ext uri="{FF2B5EF4-FFF2-40B4-BE49-F238E27FC236}">
                <a16:creationId xmlns:a16="http://schemas.microsoft.com/office/drawing/2014/main" id="{A6B62A72-440E-44E2-9167-1598A3E5F693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5" name="Rectangle 2734">
            <a:extLst>
              <a:ext uri="{FF2B5EF4-FFF2-40B4-BE49-F238E27FC236}">
                <a16:creationId xmlns:a16="http://schemas.microsoft.com/office/drawing/2014/main" id="{F7EBDB5E-5CD1-4479-944F-3BFF0F35246F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6" name="Rectangle 2735">
            <a:extLst>
              <a:ext uri="{FF2B5EF4-FFF2-40B4-BE49-F238E27FC236}">
                <a16:creationId xmlns:a16="http://schemas.microsoft.com/office/drawing/2014/main" id="{E01CDFB2-0B9E-44E4-9618-F19177DB94D5}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7" name="Rectangle 2736">
            <a:extLst>
              <a:ext uri="{FF2B5EF4-FFF2-40B4-BE49-F238E27FC236}">
                <a16:creationId xmlns:a16="http://schemas.microsoft.com/office/drawing/2014/main" id="{D65ADE10-2DB3-455E-9D94-4A7783AAA963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8" name="Rectangle 2737">
            <a:extLst>
              <a:ext uri="{FF2B5EF4-FFF2-40B4-BE49-F238E27FC236}">
                <a16:creationId xmlns:a16="http://schemas.microsoft.com/office/drawing/2014/main" id="{E2288D36-D80C-4044-AA07-E1F57A5CDE77}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9" name="Rectangle 2738">
            <a:extLst>
              <a:ext uri="{FF2B5EF4-FFF2-40B4-BE49-F238E27FC236}">
                <a16:creationId xmlns:a16="http://schemas.microsoft.com/office/drawing/2014/main" id="{D884A486-64D8-436F-9430-4D5F3A67251D}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0" name="Rectangle 2739">
            <a:extLst>
              <a:ext uri="{FF2B5EF4-FFF2-40B4-BE49-F238E27FC236}">
                <a16:creationId xmlns:a16="http://schemas.microsoft.com/office/drawing/2014/main" id="{B8ABD786-DAE8-49DF-AA02-BC805DAEFE45}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1" name="Rectangle 2740">
            <a:extLst>
              <a:ext uri="{FF2B5EF4-FFF2-40B4-BE49-F238E27FC236}">
                <a16:creationId xmlns:a16="http://schemas.microsoft.com/office/drawing/2014/main" id="{C626E2B6-7500-4277-B0B5-FE74F4A096CF}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2" name="Rectangle 2741">
            <a:extLst>
              <a:ext uri="{FF2B5EF4-FFF2-40B4-BE49-F238E27FC236}">
                <a16:creationId xmlns:a16="http://schemas.microsoft.com/office/drawing/2014/main" id="{48383CDB-1928-457B-973D-8A5BCC256255}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3" name="Rectangle 2742">
            <a:extLst>
              <a:ext uri="{FF2B5EF4-FFF2-40B4-BE49-F238E27FC236}">
                <a16:creationId xmlns:a16="http://schemas.microsoft.com/office/drawing/2014/main" id="{C7CBCDD6-171A-409C-80B8-BF2106E79AD8}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4" name="Rectangle 2743">
            <a:extLst>
              <a:ext uri="{FF2B5EF4-FFF2-40B4-BE49-F238E27FC236}">
                <a16:creationId xmlns:a16="http://schemas.microsoft.com/office/drawing/2014/main" id="{6CD1B854-25DC-41F1-ADFC-FF7657A0595B}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5" name="Rectangle 2744">
            <a:extLst>
              <a:ext uri="{FF2B5EF4-FFF2-40B4-BE49-F238E27FC236}">
                <a16:creationId xmlns:a16="http://schemas.microsoft.com/office/drawing/2014/main" id="{12C8AAA8-C4E9-4EB7-BE96-D1E261332206}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6" name="Rectangle 2745">
            <a:extLst>
              <a:ext uri="{FF2B5EF4-FFF2-40B4-BE49-F238E27FC236}">
                <a16:creationId xmlns:a16="http://schemas.microsoft.com/office/drawing/2014/main" id="{0410D781-A7A1-4422-9DCC-47EBCF1AEDD4}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7" name="Rectangle 2746">
            <a:extLst>
              <a:ext uri="{FF2B5EF4-FFF2-40B4-BE49-F238E27FC236}">
                <a16:creationId xmlns:a16="http://schemas.microsoft.com/office/drawing/2014/main" id="{8AAD6EF3-CD30-4261-B4A9-CF5F383EDA20}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8" name="Rectangle 2747">
            <a:extLst>
              <a:ext uri="{FF2B5EF4-FFF2-40B4-BE49-F238E27FC236}">
                <a16:creationId xmlns:a16="http://schemas.microsoft.com/office/drawing/2014/main" id="{34F039B5-4E4E-460D-8FDD-D4BFE8E2FB8C}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9" name="Rectangle 2748">
            <a:extLst>
              <a:ext uri="{FF2B5EF4-FFF2-40B4-BE49-F238E27FC236}">
                <a16:creationId xmlns:a16="http://schemas.microsoft.com/office/drawing/2014/main" id="{496F82AF-CEC7-48D2-B2D3-F6E842765FB3}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0" name="Rectangle 2749">
            <a:extLst>
              <a:ext uri="{FF2B5EF4-FFF2-40B4-BE49-F238E27FC236}">
                <a16:creationId xmlns:a16="http://schemas.microsoft.com/office/drawing/2014/main" id="{AA9986C8-E0BD-4682-A0A0-570200A0213E}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1" name="Rectangle 2750">
            <a:extLst>
              <a:ext uri="{FF2B5EF4-FFF2-40B4-BE49-F238E27FC236}">
                <a16:creationId xmlns:a16="http://schemas.microsoft.com/office/drawing/2014/main" id="{4CDBE241-B7F7-4CA0-B653-5148799D814F}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2" name="Rectangle 2431">
            <a:extLst>
              <a:ext uri="{FF2B5EF4-FFF2-40B4-BE49-F238E27FC236}">
                <a16:creationId xmlns:a16="http://schemas.microsoft.com/office/drawing/2014/main" id="{12964541-2DDB-40BA-A2AD-92956EF9DAB7}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3" name="Rectangle 2432">
            <a:extLst>
              <a:ext uri="{FF2B5EF4-FFF2-40B4-BE49-F238E27FC236}">
                <a16:creationId xmlns:a16="http://schemas.microsoft.com/office/drawing/2014/main" id="{1CA1F99B-CB29-45D3-920A-B9C92834F139}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4" name="Rectangle 2433">
            <a:extLst>
              <a:ext uri="{FF2B5EF4-FFF2-40B4-BE49-F238E27FC236}">
                <a16:creationId xmlns:a16="http://schemas.microsoft.com/office/drawing/2014/main" id="{50A2BD1F-26DC-4B18-9989-77CB565AF8C1}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5" name="Rectangle 2434">
            <a:extLst>
              <a:ext uri="{FF2B5EF4-FFF2-40B4-BE49-F238E27FC236}">
                <a16:creationId xmlns:a16="http://schemas.microsoft.com/office/drawing/2014/main" id="{B4D04D95-C64C-4B5A-98D5-B0304EE1ED03}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6" name="Rectangle 2435">
            <a:extLst>
              <a:ext uri="{FF2B5EF4-FFF2-40B4-BE49-F238E27FC236}">
                <a16:creationId xmlns:a16="http://schemas.microsoft.com/office/drawing/2014/main" id="{1DD32486-21CD-42F6-95C0-92891BC33490}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7" name="Rectangle 2436">
            <a:extLst>
              <a:ext uri="{FF2B5EF4-FFF2-40B4-BE49-F238E27FC236}">
                <a16:creationId xmlns:a16="http://schemas.microsoft.com/office/drawing/2014/main" id="{D4BAF739-E576-4E02-9450-C76415E211C6}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8" name="Rectangle 2437">
            <a:extLst>
              <a:ext uri="{FF2B5EF4-FFF2-40B4-BE49-F238E27FC236}">
                <a16:creationId xmlns:a16="http://schemas.microsoft.com/office/drawing/2014/main" id="{61AC2519-3829-40E4-BC85-50544C37AD5D}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9" name="Rectangle 2438">
            <a:extLst>
              <a:ext uri="{FF2B5EF4-FFF2-40B4-BE49-F238E27FC236}">
                <a16:creationId xmlns:a16="http://schemas.microsoft.com/office/drawing/2014/main" id="{00FB1C76-2A1A-49FA-8034-1B473138FBE6}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0" name="Rectangle 2439">
            <a:extLst>
              <a:ext uri="{FF2B5EF4-FFF2-40B4-BE49-F238E27FC236}">
                <a16:creationId xmlns:a16="http://schemas.microsoft.com/office/drawing/2014/main" id="{3666D0A3-2A4B-4CD4-9A3D-907AAAA1BD15}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1" name="Rectangle 2440">
            <a:extLst>
              <a:ext uri="{FF2B5EF4-FFF2-40B4-BE49-F238E27FC236}">
                <a16:creationId xmlns:a16="http://schemas.microsoft.com/office/drawing/2014/main" id="{C854702F-7393-44A8-8C25-CFB2A64755F7}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2" name="Rectangle 2441">
            <a:extLst>
              <a:ext uri="{FF2B5EF4-FFF2-40B4-BE49-F238E27FC236}">
                <a16:creationId xmlns:a16="http://schemas.microsoft.com/office/drawing/2014/main" id="{46A0CC08-5E12-4022-A22F-60E50EC4B062}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3" name="Rectangle 2442">
            <a:extLst>
              <a:ext uri="{FF2B5EF4-FFF2-40B4-BE49-F238E27FC236}">
                <a16:creationId xmlns:a16="http://schemas.microsoft.com/office/drawing/2014/main" id="{95032C0C-436B-4CDB-BA0C-139F7DD681E8}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4" name="Rectangle 2443">
            <a:extLst>
              <a:ext uri="{FF2B5EF4-FFF2-40B4-BE49-F238E27FC236}">
                <a16:creationId xmlns:a16="http://schemas.microsoft.com/office/drawing/2014/main" id="{C25A50E6-EC17-4960-AA15-AC1360053C14}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5" name="Rectangle 2444">
            <a:extLst>
              <a:ext uri="{FF2B5EF4-FFF2-40B4-BE49-F238E27FC236}">
                <a16:creationId xmlns:a16="http://schemas.microsoft.com/office/drawing/2014/main" id="{5B76374D-8F84-415D-830A-EEF371ABC9D8}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6" name="Rectangle 2445">
            <a:extLst>
              <a:ext uri="{FF2B5EF4-FFF2-40B4-BE49-F238E27FC236}">
                <a16:creationId xmlns:a16="http://schemas.microsoft.com/office/drawing/2014/main" id="{B73DF3BB-270F-4FF7-AD8E-0ECCAD0BFA27}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7" name="Rectangle 2446">
            <a:extLst>
              <a:ext uri="{FF2B5EF4-FFF2-40B4-BE49-F238E27FC236}">
                <a16:creationId xmlns:a16="http://schemas.microsoft.com/office/drawing/2014/main" id="{E2101557-0D68-4194-B2EA-9DFFBC9CC37A}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8" name="Rectangle 2447">
            <a:extLst>
              <a:ext uri="{FF2B5EF4-FFF2-40B4-BE49-F238E27FC236}">
                <a16:creationId xmlns:a16="http://schemas.microsoft.com/office/drawing/2014/main" id="{43749854-222F-4940-8569-FE13BC3CE5E6}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9" name="Rectangle 2448">
            <a:extLst>
              <a:ext uri="{FF2B5EF4-FFF2-40B4-BE49-F238E27FC236}">
                <a16:creationId xmlns:a16="http://schemas.microsoft.com/office/drawing/2014/main" id="{9E19759F-EEE9-48F4-89BF-201471B7DBEA}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0" name="Rectangle 2449">
            <a:extLst>
              <a:ext uri="{FF2B5EF4-FFF2-40B4-BE49-F238E27FC236}">
                <a16:creationId xmlns:a16="http://schemas.microsoft.com/office/drawing/2014/main" id="{C58D62DD-1E16-4392-BF19-4E3831D5A729}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1" name="Rectangle 2450">
            <a:extLst>
              <a:ext uri="{FF2B5EF4-FFF2-40B4-BE49-F238E27FC236}">
                <a16:creationId xmlns:a16="http://schemas.microsoft.com/office/drawing/2014/main" id="{119AC437-0090-4D42-B518-90F8859836D0}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2" name="Rectangle 2451">
            <a:extLst>
              <a:ext uri="{FF2B5EF4-FFF2-40B4-BE49-F238E27FC236}">
                <a16:creationId xmlns:a16="http://schemas.microsoft.com/office/drawing/2014/main" id="{9B3FA03F-84B5-4F5B-9B13-029C35061150}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3" name="Rectangle 2452">
            <a:extLst>
              <a:ext uri="{FF2B5EF4-FFF2-40B4-BE49-F238E27FC236}">
                <a16:creationId xmlns:a16="http://schemas.microsoft.com/office/drawing/2014/main" id="{68402850-E0AA-4B0E-BF16-D3C56E51D9B0}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4" name="Rectangle 2453">
            <a:extLst>
              <a:ext uri="{FF2B5EF4-FFF2-40B4-BE49-F238E27FC236}">
                <a16:creationId xmlns:a16="http://schemas.microsoft.com/office/drawing/2014/main" id="{5D80427C-96FC-437D-9F93-827FDA85C68F}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5" name="Rectangle 2454">
            <a:extLst>
              <a:ext uri="{FF2B5EF4-FFF2-40B4-BE49-F238E27FC236}">
                <a16:creationId xmlns:a16="http://schemas.microsoft.com/office/drawing/2014/main" id="{DE9BF18E-0619-4EC8-8A0D-9927B5626413}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6" name="Rectangle 2455">
            <a:extLst>
              <a:ext uri="{FF2B5EF4-FFF2-40B4-BE49-F238E27FC236}">
                <a16:creationId xmlns:a16="http://schemas.microsoft.com/office/drawing/2014/main" id="{11054D3E-6AD2-4B0F-AD14-6299F9A1131C}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7" name="Rectangle 2456">
            <a:extLst>
              <a:ext uri="{FF2B5EF4-FFF2-40B4-BE49-F238E27FC236}">
                <a16:creationId xmlns:a16="http://schemas.microsoft.com/office/drawing/2014/main" id="{2C1298E5-642B-433B-89F2-08199FEEE14A}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3" name="Rectangle 2082">
            <a:extLst>
              <a:ext uri="{FF2B5EF4-FFF2-40B4-BE49-F238E27FC236}">
                <a16:creationId xmlns:a16="http://schemas.microsoft.com/office/drawing/2014/main" id="{FF2D6BCD-DBD5-4234-8244-75ACC60EB088}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4" name="Rectangle 2083">
            <a:extLst>
              <a:ext uri="{FF2B5EF4-FFF2-40B4-BE49-F238E27FC236}">
                <a16:creationId xmlns:a16="http://schemas.microsoft.com/office/drawing/2014/main" id="{2B6323EC-D664-4E0E-9ED4-BF8F0ED85C8F}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5" name="Rectangle 2084">
            <a:extLst>
              <a:ext uri="{FF2B5EF4-FFF2-40B4-BE49-F238E27FC236}">
                <a16:creationId xmlns:a16="http://schemas.microsoft.com/office/drawing/2014/main" id="{141BEF1E-F917-4092-A159-2FF1C577E576}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6" name="Rectangle 2085">
            <a:extLst>
              <a:ext uri="{FF2B5EF4-FFF2-40B4-BE49-F238E27FC236}">
                <a16:creationId xmlns:a16="http://schemas.microsoft.com/office/drawing/2014/main" id="{29FA7C67-BD88-4B87-8CBC-484F492E88D2}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7" name="Rectangle 2086">
            <a:extLst>
              <a:ext uri="{FF2B5EF4-FFF2-40B4-BE49-F238E27FC236}">
                <a16:creationId xmlns:a16="http://schemas.microsoft.com/office/drawing/2014/main" id="{894178AE-E3BC-40A7-9DC3-7A088DAA6124}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8" name="Rectangle 2087">
            <a:extLst>
              <a:ext uri="{FF2B5EF4-FFF2-40B4-BE49-F238E27FC236}">
                <a16:creationId xmlns:a16="http://schemas.microsoft.com/office/drawing/2014/main" id="{1E7DD351-21E6-49F7-8BA6-CB84759A7D2E}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9" name="Rectangle 2088">
            <a:extLst>
              <a:ext uri="{FF2B5EF4-FFF2-40B4-BE49-F238E27FC236}">
                <a16:creationId xmlns:a16="http://schemas.microsoft.com/office/drawing/2014/main" id="{93734162-1C6C-4C70-AE2D-3DA1366293E9}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0" name="Rectangle 2089">
            <a:extLst>
              <a:ext uri="{FF2B5EF4-FFF2-40B4-BE49-F238E27FC236}">
                <a16:creationId xmlns:a16="http://schemas.microsoft.com/office/drawing/2014/main" id="{82D0309A-2C72-48FC-AB69-BD1C7FD56BB7}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1" name="Rectangle 2090">
            <a:extLst>
              <a:ext uri="{FF2B5EF4-FFF2-40B4-BE49-F238E27FC236}">
                <a16:creationId xmlns:a16="http://schemas.microsoft.com/office/drawing/2014/main" id="{8AA942A9-DD2B-4F6F-A9D5-D23BF3CF7A24}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2" name="Rectangle 2091">
            <a:extLst>
              <a:ext uri="{FF2B5EF4-FFF2-40B4-BE49-F238E27FC236}">
                <a16:creationId xmlns:a16="http://schemas.microsoft.com/office/drawing/2014/main" id="{88722028-768D-4905-B18D-839C2ABA2AFA}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3" name="Rectangle 2092">
            <a:extLst>
              <a:ext uri="{FF2B5EF4-FFF2-40B4-BE49-F238E27FC236}">
                <a16:creationId xmlns:a16="http://schemas.microsoft.com/office/drawing/2014/main" id="{FF7069E8-50DD-4B58-9FDC-1D6528F1E817}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4" name="Rectangle 2093">
            <a:extLst>
              <a:ext uri="{FF2B5EF4-FFF2-40B4-BE49-F238E27FC236}">
                <a16:creationId xmlns:a16="http://schemas.microsoft.com/office/drawing/2014/main" id="{5F7D5F29-0780-4313-9039-DF5DAB0DA3A0}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5" name="Rectangle 2094">
            <a:extLst>
              <a:ext uri="{FF2B5EF4-FFF2-40B4-BE49-F238E27FC236}">
                <a16:creationId xmlns:a16="http://schemas.microsoft.com/office/drawing/2014/main" id="{229FFC2E-BAEC-4BFB-9A8C-84785171CD6B}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6" name="Rectangle 2095">
            <a:extLst>
              <a:ext uri="{FF2B5EF4-FFF2-40B4-BE49-F238E27FC236}">
                <a16:creationId xmlns:a16="http://schemas.microsoft.com/office/drawing/2014/main" id="{AF7FF63B-0A9D-4AF8-8E0F-B81F0DE8ADEB}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7" name="Rectangle 2096">
            <a:extLst>
              <a:ext uri="{FF2B5EF4-FFF2-40B4-BE49-F238E27FC236}">
                <a16:creationId xmlns:a16="http://schemas.microsoft.com/office/drawing/2014/main" id="{10761754-D689-4641-884C-CD6E659C37CE}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8" name="Rectangle 2097">
            <a:extLst>
              <a:ext uri="{FF2B5EF4-FFF2-40B4-BE49-F238E27FC236}">
                <a16:creationId xmlns:a16="http://schemas.microsoft.com/office/drawing/2014/main" id="{F47D3D17-86FB-42C0-AFAC-4E43A6BE463C}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9" name="Rectangle 2098">
            <a:extLst>
              <a:ext uri="{FF2B5EF4-FFF2-40B4-BE49-F238E27FC236}">
                <a16:creationId xmlns:a16="http://schemas.microsoft.com/office/drawing/2014/main" id="{E6C3FC02-3A15-4C90-BED3-5C12EFFA58EC}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0" name="Rectangle 2099">
            <a:extLst>
              <a:ext uri="{FF2B5EF4-FFF2-40B4-BE49-F238E27FC236}">
                <a16:creationId xmlns:a16="http://schemas.microsoft.com/office/drawing/2014/main" id="{07CE0D0A-8EB1-4547-B9CB-9BEE1EEF4A2E}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1" name="Rectangle 2100">
            <a:extLst>
              <a:ext uri="{FF2B5EF4-FFF2-40B4-BE49-F238E27FC236}">
                <a16:creationId xmlns:a16="http://schemas.microsoft.com/office/drawing/2014/main" id="{49F60FE3-A115-4F91-B709-60ED6292172B}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2" name="Rectangle 2101">
            <a:extLst>
              <a:ext uri="{FF2B5EF4-FFF2-40B4-BE49-F238E27FC236}">
                <a16:creationId xmlns:a16="http://schemas.microsoft.com/office/drawing/2014/main" id="{A1FD2932-42AE-4C80-9160-0F3799A68C84}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3" name="Rectangle 2102">
            <a:extLst>
              <a:ext uri="{FF2B5EF4-FFF2-40B4-BE49-F238E27FC236}">
                <a16:creationId xmlns:a16="http://schemas.microsoft.com/office/drawing/2014/main" id="{FA2F2C11-DAD8-462E-9BF9-3AB094138D2E}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4" name="Rectangle 2103">
            <a:extLst>
              <a:ext uri="{FF2B5EF4-FFF2-40B4-BE49-F238E27FC236}">
                <a16:creationId xmlns:a16="http://schemas.microsoft.com/office/drawing/2014/main" id="{539F6C5A-C967-4DEA-A584-40603674E7F3}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5" name="Rectangle 2104">
            <a:extLst>
              <a:ext uri="{FF2B5EF4-FFF2-40B4-BE49-F238E27FC236}">
                <a16:creationId xmlns:a16="http://schemas.microsoft.com/office/drawing/2014/main" id="{96D8AC74-C1F2-48BF-95BB-7AFA5BF4B0F3}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6" name="Rectangle 2105">
            <a:extLst>
              <a:ext uri="{FF2B5EF4-FFF2-40B4-BE49-F238E27FC236}">
                <a16:creationId xmlns:a16="http://schemas.microsoft.com/office/drawing/2014/main" id="{48C24756-359B-4826-87FF-E5A3882C2F07}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7" name="Rectangle 2106">
            <a:extLst>
              <a:ext uri="{FF2B5EF4-FFF2-40B4-BE49-F238E27FC236}">
                <a16:creationId xmlns:a16="http://schemas.microsoft.com/office/drawing/2014/main" id="{7DA04305-8BD6-45C6-A880-F5FB396D92F2}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8" name="Rectangle 2107">
            <a:extLst>
              <a:ext uri="{FF2B5EF4-FFF2-40B4-BE49-F238E27FC236}">
                <a16:creationId xmlns:a16="http://schemas.microsoft.com/office/drawing/2014/main" id="{F60DAB20-E38A-4F94-ACFE-DFA23DDBF107}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9" name="Rectangle 2108">
            <a:extLst>
              <a:ext uri="{FF2B5EF4-FFF2-40B4-BE49-F238E27FC236}">
                <a16:creationId xmlns:a16="http://schemas.microsoft.com/office/drawing/2014/main" id="{07CD3EFB-0A02-479A-8DB7-C93A7A6E10ED}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0" name="Rectangle 2109">
            <a:extLst>
              <a:ext uri="{FF2B5EF4-FFF2-40B4-BE49-F238E27FC236}">
                <a16:creationId xmlns:a16="http://schemas.microsoft.com/office/drawing/2014/main" id="{D6E95D6B-0F93-423B-9E8A-C333560DA2DA}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1" name="Rectangle 2110">
            <a:extLst>
              <a:ext uri="{FF2B5EF4-FFF2-40B4-BE49-F238E27FC236}">
                <a16:creationId xmlns:a16="http://schemas.microsoft.com/office/drawing/2014/main" id="{54AADE8B-856F-4354-8AEC-483276C3F8F0}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2" name="Rectangle 1301">
            <a:extLst>
              <a:ext uri="{FF2B5EF4-FFF2-40B4-BE49-F238E27FC236}">
                <a16:creationId xmlns:a16="http://schemas.microsoft.com/office/drawing/2014/main" id="{E29E89AF-6D1B-4C63-89F8-C49C233B2F3D}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3" name="Rectangle 1302">
            <a:extLst>
              <a:ext uri="{FF2B5EF4-FFF2-40B4-BE49-F238E27FC236}">
                <a16:creationId xmlns:a16="http://schemas.microsoft.com/office/drawing/2014/main" id="{651A3F2D-A31D-4B3D-8F4D-02A92AA6C45D}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4" name="Rectangle 1303">
            <a:extLst>
              <a:ext uri="{FF2B5EF4-FFF2-40B4-BE49-F238E27FC236}">
                <a16:creationId xmlns:a16="http://schemas.microsoft.com/office/drawing/2014/main" id="{210C2D2C-299C-4A6E-813C-F65FDAAA2096}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5" name="Rectangle 1304">
            <a:extLst>
              <a:ext uri="{FF2B5EF4-FFF2-40B4-BE49-F238E27FC236}">
                <a16:creationId xmlns:a16="http://schemas.microsoft.com/office/drawing/2014/main" id="{6BE7845A-E267-4433-BDE5-BD174ED207D8}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6" name="Rectangle 1305">
            <a:extLst>
              <a:ext uri="{FF2B5EF4-FFF2-40B4-BE49-F238E27FC236}">
                <a16:creationId xmlns:a16="http://schemas.microsoft.com/office/drawing/2014/main" id="{4099C917-04FD-44E6-8649-9EB51A15DB67}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7" name="Rectangle 1306">
            <a:extLst>
              <a:ext uri="{FF2B5EF4-FFF2-40B4-BE49-F238E27FC236}">
                <a16:creationId xmlns:a16="http://schemas.microsoft.com/office/drawing/2014/main" id="{8BE940CB-C607-4BBB-BF85-21E32D6B80A4}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8" name="Rectangle 1307">
            <a:extLst>
              <a:ext uri="{FF2B5EF4-FFF2-40B4-BE49-F238E27FC236}">
                <a16:creationId xmlns:a16="http://schemas.microsoft.com/office/drawing/2014/main" id="{D56D923A-C5C8-4D56-A1C1-AF2DF9A51BDD}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9" name="Rectangle 1308">
            <a:extLst>
              <a:ext uri="{FF2B5EF4-FFF2-40B4-BE49-F238E27FC236}">
                <a16:creationId xmlns:a16="http://schemas.microsoft.com/office/drawing/2014/main" id="{1018158C-88E9-44CD-B93F-BD86C3894F40}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0" name="Rectangle 1309">
            <a:extLst>
              <a:ext uri="{FF2B5EF4-FFF2-40B4-BE49-F238E27FC236}">
                <a16:creationId xmlns:a16="http://schemas.microsoft.com/office/drawing/2014/main" id="{1835B2A4-45FB-4ED3-9C80-CA746F96DD04}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1" name="Rectangle 1310">
            <a:extLst>
              <a:ext uri="{FF2B5EF4-FFF2-40B4-BE49-F238E27FC236}">
                <a16:creationId xmlns:a16="http://schemas.microsoft.com/office/drawing/2014/main" id="{6E600568-CBF5-474F-B534-12BF87F0CBC8}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2" name="Rectangle 1311">
            <a:extLst>
              <a:ext uri="{FF2B5EF4-FFF2-40B4-BE49-F238E27FC236}">
                <a16:creationId xmlns:a16="http://schemas.microsoft.com/office/drawing/2014/main" id="{8237810F-CE02-4AF3-9721-A5E3CA914C05}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3" name="Rectangle 1312">
            <a:extLst>
              <a:ext uri="{FF2B5EF4-FFF2-40B4-BE49-F238E27FC236}">
                <a16:creationId xmlns:a16="http://schemas.microsoft.com/office/drawing/2014/main" id="{D286B070-5EAC-4C09-97CC-D1F1130EEA1E}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4" name="Rectangle 1313">
            <a:extLst>
              <a:ext uri="{FF2B5EF4-FFF2-40B4-BE49-F238E27FC236}">
                <a16:creationId xmlns:a16="http://schemas.microsoft.com/office/drawing/2014/main" id="{77D7160A-8CFB-45BC-A301-654CB584A094}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5" name="Rectangle 1314">
            <a:extLst>
              <a:ext uri="{FF2B5EF4-FFF2-40B4-BE49-F238E27FC236}">
                <a16:creationId xmlns:a16="http://schemas.microsoft.com/office/drawing/2014/main" id="{9DD1A1A4-8D23-4477-B55C-0CA456DFD031}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6" name="Rectangle 1315">
            <a:extLst>
              <a:ext uri="{FF2B5EF4-FFF2-40B4-BE49-F238E27FC236}">
                <a16:creationId xmlns:a16="http://schemas.microsoft.com/office/drawing/2014/main" id="{8CDED9B9-5131-411E-A9B1-2C015EF2C0A8}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7" name="Rectangle 1316">
            <a:extLst>
              <a:ext uri="{FF2B5EF4-FFF2-40B4-BE49-F238E27FC236}">
                <a16:creationId xmlns:a16="http://schemas.microsoft.com/office/drawing/2014/main" id="{192A88AB-4850-4A0D-BF4F-0EEF92041B55}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8" name="Rectangle 1317">
            <a:extLst>
              <a:ext uri="{FF2B5EF4-FFF2-40B4-BE49-F238E27FC236}">
                <a16:creationId xmlns:a16="http://schemas.microsoft.com/office/drawing/2014/main" id="{9A271F92-E23A-4B56-924C-ECDF88B78BA7}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9" name="Rectangle 1318">
            <a:extLst>
              <a:ext uri="{FF2B5EF4-FFF2-40B4-BE49-F238E27FC236}">
                <a16:creationId xmlns:a16="http://schemas.microsoft.com/office/drawing/2014/main" id="{22D7808B-0BBA-447C-A296-8E1CBB767631}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0" name="Rectangle 1319">
            <a:extLst>
              <a:ext uri="{FF2B5EF4-FFF2-40B4-BE49-F238E27FC236}">
                <a16:creationId xmlns:a16="http://schemas.microsoft.com/office/drawing/2014/main" id="{068CF251-C31C-42D9-931D-AFA420A0548D}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1" name="Rectangle 1320">
            <a:extLst>
              <a:ext uri="{FF2B5EF4-FFF2-40B4-BE49-F238E27FC236}">
                <a16:creationId xmlns:a16="http://schemas.microsoft.com/office/drawing/2014/main" id="{DABB1754-769C-4894-9D7E-23BAFB59C605}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2" name="Rectangle 1321">
            <a:extLst>
              <a:ext uri="{FF2B5EF4-FFF2-40B4-BE49-F238E27FC236}">
                <a16:creationId xmlns:a16="http://schemas.microsoft.com/office/drawing/2014/main" id="{350E5EE9-3DF4-47D3-BE21-390DA17DEBCB}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3" name="Rectangle 1322">
            <a:extLst>
              <a:ext uri="{FF2B5EF4-FFF2-40B4-BE49-F238E27FC236}">
                <a16:creationId xmlns:a16="http://schemas.microsoft.com/office/drawing/2014/main" id="{CC39AEA9-9AD0-4E0C-B55F-10D1BBDA9820}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4" name="Rectangle 1323">
            <a:extLst>
              <a:ext uri="{FF2B5EF4-FFF2-40B4-BE49-F238E27FC236}">
                <a16:creationId xmlns:a16="http://schemas.microsoft.com/office/drawing/2014/main" id="{427E5C00-E828-4F4F-9E6E-9D797CDA5E90}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5" name="Rectangle 1324">
            <a:extLst>
              <a:ext uri="{FF2B5EF4-FFF2-40B4-BE49-F238E27FC236}">
                <a16:creationId xmlns:a16="http://schemas.microsoft.com/office/drawing/2014/main" id="{D7FAE8EA-CE95-4A44-A32B-0B00BD1EF3DD}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6" name="Rectangle 1325">
            <a:extLst>
              <a:ext uri="{FF2B5EF4-FFF2-40B4-BE49-F238E27FC236}">
                <a16:creationId xmlns:a16="http://schemas.microsoft.com/office/drawing/2014/main" id="{C81F8ED7-DF0A-4E53-B357-8C4BB245FC08}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7" name="Rectangle 1326">
            <a:extLst>
              <a:ext uri="{FF2B5EF4-FFF2-40B4-BE49-F238E27FC236}">
                <a16:creationId xmlns:a16="http://schemas.microsoft.com/office/drawing/2014/main" id="{A0E53489-E073-40D5-8545-0D1CF2F8AE3E}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8" name="Rectangle 1327">
            <a:extLst>
              <a:ext uri="{FF2B5EF4-FFF2-40B4-BE49-F238E27FC236}">
                <a16:creationId xmlns:a16="http://schemas.microsoft.com/office/drawing/2014/main" id="{292550B0-96E4-43A4-A3DB-742F659F860A}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9" name="Rectangle 1328">
            <a:extLst>
              <a:ext uri="{FF2B5EF4-FFF2-40B4-BE49-F238E27FC236}">
                <a16:creationId xmlns:a16="http://schemas.microsoft.com/office/drawing/2014/main" id="{764674B8-FC60-49BF-BE48-03F928727DD1}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0" name="Rectangle 1329">
            <a:extLst>
              <a:ext uri="{FF2B5EF4-FFF2-40B4-BE49-F238E27FC236}">
                <a16:creationId xmlns:a16="http://schemas.microsoft.com/office/drawing/2014/main" id="{FD831BC9-9843-435F-9D2B-3B431D665F6D}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1" name="Rectangle 1330">
            <a:extLst>
              <a:ext uri="{FF2B5EF4-FFF2-40B4-BE49-F238E27FC236}">
                <a16:creationId xmlns:a16="http://schemas.microsoft.com/office/drawing/2014/main" id="{DBCCA739-A9D1-46D2-843A-AAE1A470D1F7}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2" name="Rectangle 1331">
            <a:extLst>
              <a:ext uri="{FF2B5EF4-FFF2-40B4-BE49-F238E27FC236}">
                <a16:creationId xmlns:a16="http://schemas.microsoft.com/office/drawing/2014/main" id="{89A53569-2BB6-44D8-8819-0253CEC1CAFE}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3" name="Rectangle 1332">
            <a:extLst>
              <a:ext uri="{FF2B5EF4-FFF2-40B4-BE49-F238E27FC236}">
                <a16:creationId xmlns:a16="http://schemas.microsoft.com/office/drawing/2014/main" id="{A1997E34-0A84-4927-B9BA-0A4A78998373}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4" name="Rectangle 1333">
            <a:extLst>
              <a:ext uri="{FF2B5EF4-FFF2-40B4-BE49-F238E27FC236}">
                <a16:creationId xmlns:a16="http://schemas.microsoft.com/office/drawing/2014/main" id="{A9B27B79-92C9-44E1-BAE0-435C33FF6C9A}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5" name="Rectangle 1334">
            <a:extLst>
              <a:ext uri="{FF2B5EF4-FFF2-40B4-BE49-F238E27FC236}">
                <a16:creationId xmlns:a16="http://schemas.microsoft.com/office/drawing/2014/main" id="{F3E2CF5E-8727-4078-8C84-207B0FCE2D47}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6" name="Rectangle 1335">
            <a:extLst>
              <a:ext uri="{FF2B5EF4-FFF2-40B4-BE49-F238E27FC236}">
                <a16:creationId xmlns:a16="http://schemas.microsoft.com/office/drawing/2014/main" id="{713E55E6-B95C-49A0-966C-356BFD4F6B35}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7" name="Rectangle 1336">
            <a:extLst>
              <a:ext uri="{FF2B5EF4-FFF2-40B4-BE49-F238E27FC236}">
                <a16:creationId xmlns:a16="http://schemas.microsoft.com/office/drawing/2014/main" id="{C29ECC6C-54BB-4A72-8A19-068814D2BEF0}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8" name="Rectangle 1337">
            <a:extLst>
              <a:ext uri="{FF2B5EF4-FFF2-40B4-BE49-F238E27FC236}">
                <a16:creationId xmlns:a16="http://schemas.microsoft.com/office/drawing/2014/main" id="{727DC48F-AAB0-48B5-9391-015DF3F7C5D8}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9" name="Rectangle 1338">
            <a:extLst>
              <a:ext uri="{FF2B5EF4-FFF2-40B4-BE49-F238E27FC236}">
                <a16:creationId xmlns:a16="http://schemas.microsoft.com/office/drawing/2014/main" id="{B25F0CD2-F8B7-4278-9041-357A0808000F}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0" name="Rectangle 1339">
            <a:extLst>
              <a:ext uri="{FF2B5EF4-FFF2-40B4-BE49-F238E27FC236}">
                <a16:creationId xmlns:a16="http://schemas.microsoft.com/office/drawing/2014/main" id="{EA729DA5-EABD-480F-9973-8430CF8482DF}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106680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1" name="Rectangle 1340">
            <a:extLst>
              <a:ext uri="{FF2B5EF4-FFF2-40B4-BE49-F238E27FC236}">
                <a16:creationId xmlns:a16="http://schemas.microsoft.com/office/drawing/2014/main" id="{4E1B3F92-2F9A-4375-90A9-8B69BD2EE8CD}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2" name="Rectangle 1341">
            <a:extLst>
              <a:ext uri="{FF2B5EF4-FFF2-40B4-BE49-F238E27FC236}">
                <a16:creationId xmlns:a16="http://schemas.microsoft.com/office/drawing/2014/main" id="{D3D9ACBE-2765-4853-86DC-ED388A1CB211}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3" name="Rectangle 1342">
            <a:extLst>
              <a:ext uri="{FF2B5EF4-FFF2-40B4-BE49-F238E27FC236}">
                <a16:creationId xmlns:a16="http://schemas.microsoft.com/office/drawing/2014/main" id="{DA1B010C-3A72-4A62-A4CE-A278EA9E0FCE}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8" name="Rectangle 1727">
            <a:extLst>
              <a:ext uri="{FF2B5EF4-FFF2-40B4-BE49-F238E27FC236}">
                <a16:creationId xmlns:a16="http://schemas.microsoft.com/office/drawing/2014/main" id="{55596F6C-E5BD-46FE-94D7-1A3EF6292BCC}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9" name="Rectangle 1728">
            <a:extLst>
              <a:ext uri="{FF2B5EF4-FFF2-40B4-BE49-F238E27FC236}">
                <a16:creationId xmlns:a16="http://schemas.microsoft.com/office/drawing/2014/main" id="{22BF4196-9D27-4039-A9C8-DE2BDA9FA6C9}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0" name="Rectangle 1729">
            <a:extLst>
              <a:ext uri="{FF2B5EF4-FFF2-40B4-BE49-F238E27FC236}">
                <a16:creationId xmlns:a16="http://schemas.microsoft.com/office/drawing/2014/main" id="{5BFE792C-CDCB-4663-987D-18A25C36F483}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1" name="Rectangle 1730">
            <a:extLst>
              <a:ext uri="{FF2B5EF4-FFF2-40B4-BE49-F238E27FC236}">
                <a16:creationId xmlns:a16="http://schemas.microsoft.com/office/drawing/2014/main" id="{53A6305E-5429-427D-B836-33A5DF85E3CD}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2" name="Rectangle 1731">
            <a:extLst>
              <a:ext uri="{FF2B5EF4-FFF2-40B4-BE49-F238E27FC236}">
                <a16:creationId xmlns:a16="http://schemas.microsoft.com/office/drawing/2014/main" id="{5A58EC84-C254-4B4B-A37E-551214606FE7}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3" name="Rectangle 1732">
            <a:extLst>
              <a:ext uri="{FF2B5EF4-FFF2-40B4-BE49-F238E27FC236}">
                <a16:creationId xmlns:a16="http://schemas.microsoft.com/office/drawing/2014/main" id="{49D10D83-4281-4DCB-B956-74CA53B81E52}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4" name="Rectangle 1733">
            <a:extLst>
              <a:ext uri="{FF2B5EF4-FFF2-40B4-BE49-F238E27FC236}">
                <a16:creationId xmlns:a16="http://schemas.microsoft.com/office/drawing/2014/main" id="{805331D9-BB48-438A-A276-9E871F77C8B4}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5" name="Rectangle 1734">
            <a:extLst>
              <a:ext uri="{FF2B5EF4-FFF2-40B4-BE49-F238E27FC236}">
                <a16:creationId xmlns:a16="http://schemas.microsoft.com/office/drawing/2014/main" id="{89793CBE-7026-4FB3-8742-65B567165249}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6" name="Rectangle 1735">
            <a:extLst>
              <a:ext uri="{FF2B5EF4-FFF2-40B4-BE49-F238E27FC236}">
                <a16:creationId xmlns:a16="http://schemas.microsoft.com/office/drawing/2014/main" id="{6D2F55B0-BB96-4D06-854E-6D56BFA4FF0C}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2" name="Rectangle 2751">
            <a:extLst>
              <a:ext uri="{FF2B5EF4-FFF2-40B4-BE49-F238E27FC236}">
                <a16:creationId xmlns:a16="http://schemas.microsoft.com/office/drawing/2014/main" id="{184F78A9-A021-4FF7-925F-49A1C9BB1201}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3" name="Rectangle 2752">
            <a:extLst>
              <a:ext uri="{FF2B5EF4-FFF2-40B4-BE49-F238E27FC236}">
                <a16:creationId xmlns:a16="http://schemas.microsoft.com/office/drawing/2014/main" id="{04AB9345-4B4D-4154-9AEE-C36422C3C300}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4" name="Rectangle 2753">
            <a:extLst>
              <a:ext uri="{FF2B5EF4-FFF2-40B4-BE49-F238E27FC236}">
                <a16:creationId xmlns:a16="http://schemas.microsoft.com/office/drawing/2014/main" id="{E664FDA5-74C0-44D9-ADCD-89AEEF04316F}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5" name="Rectangle 2754">
            <a:extLst>
              <a:ext uri="{FF2B5EF4-FFF2-40B4-BE49-F238E27FC236}">
                <a16:creationId xmlns:a16="http://schemas.microsoft.com/office/drawing/2014/main" id="{53A9C3D9-1862-41A5-A907-9ABD58DCF464}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6" name="Rectangle 2755">
            <a:extLst>
              <a:ext uri="{FF2B5EF4-FFF2-40B4-BE49-F238E27FC236}">
                <a16:creationId xmlns:a16="http://schemas.microsoft.com/office/drawing/2014/main" id="{C83BBA62-C977-4CCF-8D3B-7787C80E1588}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7" name="Rectangle 2756">
            <a:extLst>
              <a:ext uri="{FF2B5EF4-FFF2-40B4-BE49-F238E27FC236}">
                <a16:creationId xmlns:a16="http://schemas.microsoft.com/office/drawing/2014/main" id="{02089686-0A66-4DAA-A568-81AC388BD061}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8" name="Rectangle 2757">
            <a:extLst>
              <a:ext uri="{FF2B5EF4-FFF2-40B4-BE49-F238E27FC236}">
                <a16:creationId xmlns:a16="http://schemas.microsoft.com/office/drawing/2014/main" id="{33EDFAC2-CDAE-4228-ADF5-57DC25C4607B}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9" name="Rectangle 2758">
            <a:extLst>
              <a:ext uri="{FF2B5EF4-FFF2-40B4-BE49-F238E27FC236}">
                <a16:creationId xmlns:a16="http://schemas.microsoft.com/office/drawing/2014/main" id="{6A28765D-329D-4CB9-87E8-582F9A4CC4CE}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0" name="Rectangle 2759">
            <a:extLst>
              <a:ext uri="{FF2B5EF4-FFF2-40B4-BE49-F238E27FC236}">
                <a16:creationId xmlns:a16="http://schemas.microsoft.com/office/drawing/2014/main" id="{865C109C-ED54-40AD-A069-9ECD4DD1BD46}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1" name="Rectangle 2760">
            <a:extLst>
              <a:ext uri="{FF2B5EF4-FFF2-40B4-BE49-F238E27FC236}">
                <a16:creationId xmlns:a16="http://schemas.microsoft.com/office/drawing/2014/main" id="{52B91E14-90EC-48D1-B6D4-6EA92F115A09}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2" name="Rectangle 2761">
            <a:extLst>
              <a:ext uri="{FF2B5EF4-FFF2-40B4-BE49-F238E27FC236}">
                <a16:creationId xmlns:a16="http://schemas.microsoft.com/office/drawing/2014/main" id="{7054D6E7-AB98-4D8B-8B57-2D456FF2E7E4}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3" name="Rectangle 2762">
            <a:extLst>
              <a:ext uri="{FF2B5EF4-FFF2-40B4-BE49-F238E27FC236}">
                <a16:creationId xmlns:a16="http://schemas.microsoft.com/office/drawing/2014/main" id="{D827DD7C-F8BE-41A3-869A-CDBC503B5A19}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4" name="Rectangle 2763">
            <a:extLst>
              <a:ext uri="{FF2B5EF4-FFF2-40B4-BE49-F238E27FC236}">
                <a16:creationId xmlns:a16="http://schemas.microsoft.com/office/drawing/2014/main" id="{BB2D86F3-CDAE-4C01-B526-2F1CCAB0E775}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105791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5" name="Rectangle 2764">
            <a:extLst>
              <a:ext uri="{FF2B5EF4-FFF2-40B4-BE49-F238E27FC236}">
                <a16:creationId xmlns:a16="http://schemas.microsoft.com/office/drawing/2014/main" id="{37F85FCB-ADF9-40D5-96C4-5342257792E5}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106680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6" name="Rectangle 2765">
            <a:extLst>
              <a:ext uri="{FF2B5EF4-FFF2-40B4-BE49-F238E27FC236}">
                <a16:creationId xmlns:a16="http://schemas.microsoft.com/office/drawing/2014/main" id="{813825BD-AC11-4C57-B49C-3974A6BC587D}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107569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7" name="Rectangle 2766">
            <a:extLst>
              <a:ext uri="{FF2B5EF4-FFF2-40B4-BE49-F238E27FC236}">
                <a16:creationId xmlns:a16="http://schemas.microsoft.com/office/drawing/2014/main" id="{450DFEDE-0AE3-4D32-A317-85FA7610BA69}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8" name="Rectangle 2767">
            <a:extLst>
              <a:ext uri="{FF2B5EF4-FFF2-40B4-BE49-F238E27FC236}">
                <a16:creationId xmlns:a16="http://schemas.microsoft.com/office/drawing/2014/main" id="{4FC304E7-4AEF-46BF-9012-2C16B57B3CA1}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9" name="Rectangle 2768">
            <a:extLst>
              <a:ext uri="{FF2B5EF4-FFF2-40B4-BE49-F238E27FC236}">
                <a16:creationId xmlns:a16="http://schemas.microsoft.com/office/drawing/2014/main" id="{0C34B6D3-D5E5-4C74-ACBE-FEAB6549D15C}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0" name="Rectangle 2769">
            <a:extLst>
              <a:ext uri="{FF2B5EF4-FFF2-40B4-BE49-F238E27FC236}">
                <a16:creationId xmlns:a16="http://schemas.microsoft.com/office/drawing/2014/main" id="{3FBCC886-C6FA-4CF2-9C33-8AD9C34740F9}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1" name="Rectangle 2770">
            <a:extLst>
              <a:ext uri="{FF2B5EF4-FFF2-40B4-BE49-F238E27FC236}">
                <a16:creationId xmlns:a16="http://schemas.microsoft.com/office/drawing/2014/main" id="{42999899-9C30-446C-87D7-4055B6FB9975}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2" name="Rectangle 2771">
            <a:extLst>
              <a:ext uri="{FF2B5EF4-FFF2-40B4-BE49-F238E27FC236}">
                <a16:creationId xmlns:a16="http://schemas.microsoft.com/office/drawing/2014/main" id="{D92F1332-3B97-4EC2-BB0E-E9818A6A57FA}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3" name="Rectangle 2772">
            <a:extLst>
              <a:ext uri="{FF2B5EF4-FFF2-40B4-BE49-F238E27FC236}">
                <a16:creationId xmlns:a16="http://schemas.microsoft.com/office/drawing/2014/main" id="{1C29A8E6-32EE-4F6D-9473-C1DB85277815}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4" name="Rectangle 2773">
            <a:extLst>
              <a:ext uri="{FF2B5EF4-FFF2-40B4-BE49-F238E27FC236}">
                <a16:creationId xmlns:a16="http://schemas.microsoft.com/office/drawing/2014/main" id="{168FFA8B-42F0-4DE7-BC0A-0B86340750F4}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5" name="Rectangle 2774">
            <a:extLst>
              <a:ext uri="{FF2B5EF4-FFF2-40B4-BE49-F238E27FC236}">
                <a16:creationId xmlns:a16="http://schemas.microsoft.com/office/drawing/2014/main" id="{F3EABCB2-5E3F-45FD-AB20-4EEDE6F2DB36}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6" name="Rectangle 2775">
            <a:extLst>
              <a:ext uri="{FF2B5EF4-FFF2-40B4-BE49-F238E27FC236}">
                <a16:creationId xmlns:a16="http://schemas.microsoft.com/office/drawing/2014/main" id="{A96F740C-4BD3-4567-9BB5-561F084A838A}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7" name="Rectangle 2776">
            <a:extLst>
              <a:ext uri="{FF2B5EF4-FFF2-40B4-BE49-F238E27FC236}">
                <a16:creationId xmlns:a16="http://schemas.microsoft.com/office/drawing/2014/main" id="{7A88DF9D-E02E-4770-886A-28DA67E004A8}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8" name="Rectangle 2777">
            <a:extLst>
              <a:ext uri="{FF2B5EF4-FFF2-40B4-BE49-F238E27FC236}">
                <a16:creationId xmlns:a16="http://schemas.microsoft.com/office/drawing/2014/main" id="{911B93DC-F179-46C9-A303-A3F498D940BE}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9" name="Rectangle 2778">
            <a:extLst>
              <a:ext uri="{FF2B5EF4-FFF2-40B4-BE49-F238E27FC236}">
                <a16:creationId xmlns:a16="http://schemas.microsoft.com/office/drawing/2014/main" id="{21441D01-7DA4-4439-88A1-F6F139219C68}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0" name="Rectangle 2779">
            <a:extLst>
              <a:ext uri="{FF2B5EF4-FFF2-40B4-BE49-F238E27FC236}">
                <a16:creationId xmlns:a16="http://schemas.microsoft.com/office/drawing/2014/main" id="{1047B1B4-4B0B-4A13-865B-C57C528A8BC0}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1" name="Rectangle 2780">
            <a:extLst>
              <a:ext uri="{FF2B5EF4-FFF2-40B4-BE49-F238E27FC236}">
                <a16:creationId xmlns:a16="http://schemas.microsoft.com/office/drawing/2014/main" id="{C764C59E-C735-44A5-B17E-0E9D17AD056B}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2" name="Rectangle 2781">
            <a:extLst>
              <a:ext uri="{FF2B5EF4-FFF2-40B4-BE49-F238E27FC236}">
                <a16:creationId xmlns:a16="http://schemas.microsoft.com/office/drawing/2014/main" id="{7F17171B-04E4-4D3F-ADE7-69B31D0D2F10}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3" name="Rectangle 2782">
            <a:extLst>
              <a:ext uri="{FF2B5EF4-FFF2-40B4-BE49-F238E27FC236}">
                <a16:creationId xmlns:a16="http://schemas.microsoft.com/office/drawing/2014/main" id="{786C70AB-349D-47DC-ACD6-D97F75D4383A}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4" name="Rectangle 2783">
            <a:extLst>
              <a:ext uri="{FF2B5EF4-FFF2-40B4-BE49-F238E27FC236}">
                <a16:creationId xmlns:a16="http://schemas.microsoft.com/office/drawing/2014/main" id="{EADB3109-A776-485D-93E2-958638258B8A}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5" name="Rectangle 2784">
            <a:extLst>
              <a:ext uri="{FF2B5EF4-FFF2-40B4-BE49-F238E27FC236}">
                <a16:creationId xmlns:a16="http://schemas.microsoft.com/office/drawing/2014/main" id="{5256E737-892A-4016-901F-6BA30DCB5B09}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6" name="Rectangle 2785">
            <a:extLst>
              <a:ext uri="{FF2B5EF4-FFF2-40B4-BE49-F238E27FC236}">
                <a16:creationId xmlns:a16="http://schemas.microsoft.com/office/drawing/2014/main" id="{030288DD-E4C4-4CC4-BCBC-EFD7E99A06F0}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7" name="Rectangle 2786">
            <a:extLst>
              <a:ext uri="{FF2B5EF4-FFF2-40B4-BE49-F238E27FC236}">
                <a16:creationId xmlns:a16="http://schemas.microsoft.com/office/drawing/2014/main" id="{817A02B5-DC01-43DC-9BBD-BEBAC32517F0}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8" name="Rectangle 2787">
            <a:extLst>
              <a:ext uri="{FF2B5EF4-FFF2-40B4-BE49-F238E27FC236}">
                <a16:creationId xmlns:a16="http://schemas.microsoft.com/office/drawing/2014/main" id="{4C672222-E887-48C1-805B-F92870F90ECD}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9" name="Rectangle 2788">
            <a:extLst>
              <a:ext uri="{FF2B5EF4-FFF2-40B4-BE49-F238E27FC236}">
                <a16:creationId xmlns:a16="http://schemas.microsoft.com/office/drawing/2014/main" id="{B6191EDA-2ED2-4136-B8B7-3F68C342BBB1}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0" name="Rectangle 2789">
            <a:extLst>
              <a:ext uri="{FF2B5EF4-FFF2-40B4-BE49-F238E27FC236}">
                <a16:creationId xmlns:a16="http://schemas.microsoft.com/office/drawing/2014/main" id="{EEDD0FAC-F68D-49CB-8434-5E22AE99DBB5}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1" name="Rectangle 2790">
            <a:extLst>
              <a:ext uri="{FF2B5EF4-FFF2-40B4-BE49-F238E27FC236}">
                <a16:creationId xmlns:a16="http://schemas.microsoft.com/office/drawing/2014/main" id="{CEC03398-DB34-4842-AC57-EEB49492C532}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2" name="Rectangle 2791">
            <a:extLst>
              <a:ext uri="{FF2B5EF4-FFF2-40B4-BE49-F238E27FC236}">
                <a16:creationId xmlns:a16="http://schemas.microsoft.com/office/drawing/2014/main" id="{EA2E7450-0BC7-4E73-9823-7B19A80F7564}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106680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3" name="Rectangle 2792">
            <a:extLst>
              <a:ext uri="{FF2B5EF4-FFF2-40B4-BE49-F238E27FC236}">
                <a16:creationId xmlns:a16="http://schemas.microsoft.com/office/drawing/2014/main" id="{1B4516B0-6C94-475D-8B78-9D4D4432D5EF}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107569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4" name="Rectangle 2793">
            <a:extLst>
              <a:ext uri="{FF2B5EF4-FFF2-40B4-BE49-F238E27FC236}">
                <a16:creationId xmlns:a16="http://schemas.microsoft.com/office/drawing/2014/main" id="{F94F0CA9-B8D3-44A2-9136-AD5245270D1A}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5" name="Rectangle 2794">
            <a:extLst>
              <a:ext uri="{FF2B5EF4-FFF2-40B4-BE49-F238E27FC236}">
                <a16:creationId xmlns:a16="http://schemas.microsoft.com/office/drawing/2014/main" id="{F4E81C52-DADC-495F-B847-0B4AB61AA1A8}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6" name="Rectangle 2795">
            <a:extLst>
              <a:ext uri="{FF2B5EF4-FFF2-40B4-BE49-F238E27FC236}">
                <a16:creationId xmlns:a16="http://schemas.microsoft.com/office/drawing/2014/main" id="{EAB8DD22-FA04-49FA-BD83-2FC7184DE36B}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7" name="Rectangle 2796">
            <a:extLst>
              <a:ext uri="{FF2B5EF4-FFF2-40B4-BE49-F238E27FC236}">
                <a16:creationId xmlns:a16="http://schemas.microsoft.com/office/drawing/2014/main" id="{DC969A9E-9293-4D0C-B485-566EC7C2BC12}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8" name="Rectangle 2797">
            <a:extLst>
              <a:ext uri="{FF2B5EF4-FFF2-40B4-BE49-F238E27FC236}">
                <a16:creationId xmlns:a16="http://schemas.microsoft.com/office/drawing/2014/main" id="{47A17319-F291-4F8C-9653-B89408E88547}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9" name="Rectangle 2798">
            <a:extLst>
              <a:ext uri="{FF2B5EF4-FFF2-40B4-BE49-F238E27FC236}">
                <a16:creationId xmlns:a16="http://schemas.microsoft.com/office/drawing/2014/main" id="{1670E6B4-7A74-4F95-A6BC-520588082191}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0" name="Rectangle 2799">
            <a:extLst>
              <a:ext uri="{FF2B5EF4-FFF2-40B4-BE49-F238E27FC236}">
                <a16:creationId xmlns:a16="http://schemas.microsoft.com/office/drawing/2014/main" id="{1893218C-E47C-427C-AA73-C108D5DA51CE}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1" name="Rectangle 2800">
            <a:extLst>
              <a:ext uri="{FF2B5EF4-FFF2-40B4-BE49-F238E27FC236}">
                <a16:creationId xmlns:a16="http://schemas.microsoft.com/office/drawing/2014/main" id="{8516955D-3F98-4188-B6CE-42C11DD069D6}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2" name="Rectangle 2801">
            <a:extLst>
              <a:ext uri="{FF2B5EF4-FFF2-40B4-BE49-F238E27FC236}">
                <a16:creationId xmlns:a16="http://schemas.microsoft.com/office/drawing/2014/main" id="{D4263AD3-AE7A-4FCF-9063-215CB3541F18}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3" name="Rectangle 2802">
            <a:extLst>
              <a:ext uri="{FF2B5EF4-FFF2-40B4-BE49-F238E27FC236}">
                <a16:creationId xmlns:a16="http://schemas.microsoft.com/office/drawing/2014/main" id="{0C3C59BA-C73C-4DC6-9BA8-79E653DD26D1}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4" name="Rectangle 2803">
            <a:extLst>
              <a:ext uri="{FF2B5EF4-FFF2-40B4-BE49-F238E27FC236}">
                <a16:creationId xmlns:a16="http://schemas.microsoft.com/office/drawing/2014/main" id="{44189A0C-5B5C-454A-9B02-52C0B0117289}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5" name="Rectangle 2804">
            <a:extLst>
              <a:ext uri="{FF2B5EF4-FFF2-40B4-BE49-F238E27FC236}">
                <a16:creationId xmlns:a16="http://schemas.microsoft.com/office/drawing/2014/main" id="{BA27DA35-2AD4-4CE1-AA0D-12F57E7B848A}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6" name="Rectangle 2805">
            <a:extLst>
              <a:ext uri="{FF2B5EF4-FFF2-40B4-BE49-F238E27FC236}">
                <a16:creationId xmlns:a16="http://schemas.microsoft.com/office/drawing/2014/main" id="{2A01842A-CEE7-4A64-9E4D-CBA974C1AE1B}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7" name="Rectangle 2806">
            <a:extLst>
              <a:ext uri="{FF2B5EF4-FFF2-40B4-BE49-F238E27FC236}">
                <a16:creationId xmlns:a16="http://schemas.microsoft.com/office/drawing/2014/main" id="{C8A9B115-E28D-4173-AA4D-E67286844936}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8" name="Rectangle 2807">
            <a:extLst>
              <a:ext uri="{FF2B5EF4-FFF2-40B4-BE49-F238E27FC236}">
                <a16:creationId xmlns:a16="http://schemas.microsoft.com/office/drawing/2014/main" id="{5BA6BF73-0FE7-4B7E-801F-55EC3B9A7D59}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9" name="Rectangle 2808">
            <a:extLst>
              <a:ext uri="{FF2B5EF4-FFF2-40B4-BE49-F238E27FC236}">
                <a16:creationId xmlns:a16="http://schemas.microsoft.com/office/drawing/2014/main" id="{3059A5BE-CB09-40DB-BFCF-74575CB6CA9B}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0" name="Rectangle 2809">
            <a:extLst>
              <a:ext uri="{FF2B5EF4-FFF2-40B4-BE49-F238E27FC236}">
                <a16:creationId xmlns:a16="http://schemas.microsoft.com/office/drawing/2014/main" id="{6534677D-E01A-42F1-90DB-BCA838BF984A}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1" name="Rectangle 2810">
            <a:extLst>
              <a:ext uri="{FF2B5EF4-FFF2-40B4-BE49-F238E27FC236}">
                <a16:creationId xmlns:a16="http://schemas.microsoft.com/office/drawing/2014/main" id="{D70759E8-585E-47DD-98AA-9F7BFA9636D3}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2" name="Rectangle 2811">
            <a:extLst>
              <a:ext uri="{FF2B5EF4-FFF2-40B4-BE49-F238E27FC236}">
                <a16:creationId xmlns:a16="http://schemas.microsoft.com/office/drawing/2014/main" id="{EC1939F3-443C-4923-8EE0-B07383A59619}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3" name="Rectangle 2812">
            <a:extLst>
              <a:ext uri="{FF2B5EF4-FFF2-40B4-BE49-F238E27FC236}">
                <a16:creationId xmlns:a16="http://schemas.microsoft.com/office/drawing/2014/main" id="{A96279F6-0A84-4CB4-B880-D38F864CE9B0}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4" name="Rectangle 2813">
            <a:extLst>
              <a:ext uri="{FF2B5EF4-FFF2-40B4-BE49-F238E27FC236}">
                <a16:creationId xmlns:a16="http://schemas.microsoft.com/office/drawing/2014/main" id="{12FAADAC-2E87-4F32-BC48-E2C487068CB1}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5" name="Rectangle 2814">
            <a:extLst>
              <a:ext uri="{FF2B5EF4-FFF2-40B4-BE49-F238E27FC236}">
                <a16:creationId xmlns:a16="http://schemas.microsoft.com/office/drawing/2014/main" id="{C04E4103-6FE4-46DB-8AB1-2214172E9D0D}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6" name="Rectangle 2815">
            <a:extLst>
              <a:ext uri="{FF2B5EF4-FFF2-40B4-BE49-F238E27FC236}">
                <a16:creationId xmlns:a16="http://schemas.microsoft.com/office/drawing/2014/main" id="{E7F113B5-0CC2-423F-8067-11CD1FD6675D}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7" name="Rectangle 2816">
            <a:extLst>
              <a:ext uri="{FF2B5EF4-FFF2-40B4-BE49-F238E27FC236}">
                <a16:creationId xmlns:a16="http://schemas.microsoft.com/office/drawing/2014/main" id="{2D98746D-674B-4033-8AD8-145F958B37D8}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8" name="Rectangle 2817">
            <a:extLst>
              <a:ext uri="{FF2B5EF4-FFF2-40B4-BE49-F238E27FC236}">
                <a16:creationId xmlns:a16="http://schemas.microsoft.com/office/drawing/2014/main" id="{B75FA36D-B8FF-49FA-8B08-88367AE59996}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9" name="Rectangle 2818">
            <a:extLst>
              <a:ext uri="{FF2B5EF4-FFF2-40B4-BE49-F238E27FC236}">
                <a16:creationId xmlns:a16="http://schemas.microsoft.com/office/drawing/2014/main" id="{20D9B561-5B73-43E5-A097-70356D7C19E7}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0" name="Rectangle 2819">
            <a:extLst>
              <a:ext uri="{FF2B5EF4-FFF2-40B4-BE49-F238E27FC236}">
                <a16:creationId xmlns:a16="http://schemas.microsoft.com/office/drawing/2014/main" id="{B4BE2689-7E56-4B4E-B7E3-A6E67D75B63B}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1" name="Rectangle 2820">
            <a:extLst>
              <a:ext uri="{FF2B5EF4-FFF2-40B4-BE49-F238E27FC236}">
                <a16:creationId xmlns:a16="http://schemas.microsoft.com/office/drawing/2014/main" id="{E1095FC6-6410-4D0A-AC3D-6A66E6168AC0}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2" name="Rectangle 2821">
            <a:extLst>
              <a:ext uri="{FF2B5EF4-FFF2-40B4-BE49-F238E27FC236}">
                <a16:creationId xmlns:a16="http://schemas.microsoft.com/office/drawing/2014/main" id="{7F38E978-2551-4F1C-8C1F-3B0FCC8030AB}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3" name="Rectangle 2822">
            <a:extLst>
              <a:ext uri="{FF2B5EF4-FFF2-40B4-BE49-F238E27FC236}">
                <a16:creationId xmlns:a16="http://schemas.microsoft.com/office/drawing/2014/main" id="{0400E30F-51A7-4D4F-B833-670C39EA1FE5}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4" name="Rectangle 2823">
            <a:extLst>
              <a:ext uri="{FF2B5EF4-FFF2-40B4-BE49-F238E27FC236}">
                <a16:creationId xmlns:a16="http://schemas.microsoft.com/office/drawing/2014/main" id="{1F3E7EF3-BB26-4BF5-8595-179E33BA6987}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5" name="Rectangle 2824">
            <a:extLst>
              <a:ext uri="{FF2B5EF4-FFF2-40B4-BE49-F238E27FC236}">
                <a16:creationId xmlns:a16="http://schemas.microsoft.com/office/drawing/2014/main" id="{93774A2C-58F6-4751-9314-55DF9020E2E8}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106680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6" name="Rectangle 2825">
            <a:extLst>
              <a:ext uri="{FF2B5EF4-FFF2-40B4-BE49-F238E27FC236}">
                <a16:creationId xmlns:a16="http://schemas.microsoft.com/office/drawing/2014/main" id="{3B54D1D9-DCB6-4EBA-ADD6-CF87DA594B32}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107569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7" name="Rectangle 2826">
            <a:extLst>
              <a:ext uri="{FF2B5EF4-FFF2-40B4-BE49-F238E27FC236}">
                <a16:creationId xmlns:a16="http://schemas.microsoft.com/office/drawing/2014/main" id="{EB40C47B-E025-4594-B754-AED460609FDF}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8" name="Rectangle 2827">
            <a:extLst>
              <a:ext uri="{FF2B5EF4-FFF2-40B4-BE49-F238E27FC236}">
                <a16:creationId xmlns:a16="http://schemas.microsoft.com/office/drawing/2014/main" id="{7C28EDF6-D727-43CF-9970-22786CDB96B8}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9" name="Rectangle 2828">
            <a:extLst>
              <a:ext uri="{FF2B5EF4-FFF2-40B4-BE49-F238E27FC236}">
                <a16:creationId xmlns:a16="http://schemas.microsoft.com/office/drawing/2014/main" id="{E6D1819E-F53E-4ABC-95A5-AAFFCB32CF5E}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0" name="Rectangle 2829">
            <a:extLst>
              <a:ext uri="{FF2B5EF4-FFF2-40B4-BE49-F238E27FC236}">
                <a16:creationId xmlns:a16="http://schemas.microsoft.com/office/drawing/2014/main" id="{4FE9A1AA-3048-4317-9F30-29DE77311787}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1" name="Rectangle 2830">
            <a:extLst>
              <a:ext uri="{FF2B5EF4-FFF2-40B4-BE49-F238E27FC236}">
                <a16:creationId xmlns:a16="http://schemas.microsoft.com/office/drawing/2014/main" id="{FA251944-A59A-4C3F-96F9-40E3BE726722}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2" name="Rectangle 2831">
            <a:extLst>
              <a:ext uri="{FF2B5EF4-FFF2-40B4-BE49-F238E27FC236}">
                <a16:creationId xmlns:a16="http://schemas.microsoft.com/office/drawing/2014/main" id="{341246EF-7703-48AE-B354-D4BA3F2C0E59}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3" name="Rectangle 2832">
            <a:extLst>
              <a:ext uri="{FF2B5EF4-FFF2-40B4-BE49-F238E27FC236}">
                <a16:creationId xmlns:a16="http://schemas.microsoft.com/office/drawing/2014/main" id="{B714F065-F3AE-4EA9-81AC-2CA545F4F1C3}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4" name="Rectangle 2833">
            <a:extLst>
              <a:ext uri="{FF2B5EF4-FFF2-40B4-BE49-F238E27FC236}">
                <a16:creationId xmlns:a16="http://schemas.microsoft.com/office/drawing/2014/main" id="{3EE6D095-6846-4113-87BF-A68CEB7C510C}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5" name="Rectangle 2834">
            <a:extLst>
              <a:ext uri="{FF2B5EF4-FFF2-40B4-BE49-F238E27FC236}">
                <a16:creationId xmlns:a16="http://schemas.microsoft.com/office/drawing/2014/main" id="{CE1F8DC5-A1DA-4DF3-8D11-EFDCC8E58332}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6" name="Rectangle 2835">
            <a:extLst>
              <a:ext uri="{FF2B5EF4-FFF2-40B4-BE49-F238E27FC236}">
                <a16:creationId xmlns:a16="http://schemas.microsoft.com/office/drawing/2014/main" id="{2C946F51-7BDE-41CF-8497-6048E9AC0545}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7" name="Rectangle 2836">
            <a:extLst>
              <a:ext uri="{FF2B5EF4-FFF2-40B4-BE49-F238E27FC236}">
                <a16:creationId xmlns:a16="http://schemas.microsoft.com/office/drawing/2014/main" id="{1DEEB606-C2B3-414A-9FA2-E8CC24B68F11}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8" name="Rectangle 2837">
            <a:extLst>
              <a:ext uri="{FF2B5EF4-FFF2-40B4-BE49-F238E27FC236}">
                <a16:creationId xmlns:a16="http://schemas.microsoft.com/office/drawing/2014/main" id="{5B2982C5-F6A0-4E03-90CC-13A388B78ED4}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9" name="Rectangle 2838">
            <a:extLst>
              <a:ext uri="{FF2B5EF4-FFF2-40B4-BE49-F238E27FC236}">
                <a16:creationId xmlns:a16="http://schemas.microsoft.com/office/drawing/2014/main" id="{D74CF886-CAF2-41A8-8744-11D8E9BB4F8D}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0" name="Rectangle 2839">
            <a:extLst>
              <a:ext uri="{FF2B5EF4-FFF2-40B4-BE49-F238E27FC236}">
                <a16:creationId xmlns:a16="http://schemas.microsoft.com/office/drawing/2014/main" id="{6933A3D3-8BA0-4773-B008-51B3A9D11523}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1" name="Rectangle 2840">
            <a:extLst>
              <a:ext uri="{FF2B5EF4-FFF2-40B4-BE49-F238E27FC236}">
                <a16:creationId xmlns:a16="http://schemas.microsoft.com/office/drawing/2014/main" id="{2A226425-052B-487C-AF70-812726ABCFC9}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2" name="Rectangle 2841">
            <a:extLst>
              <a:ext uri="{FF2B5EF4-FFF2-40B4-BE49-F238E27FC236}">
                <a16:creationId xmlns:a16="http://schemas.microsoft.com/office/drawing/2014/main" id="{6429FD2A-C0A1-4BE6-9FFD-42D4912154DF}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3" name="Rectangle 2842">
            <a:extLst>
              <a:ext uri="{FF2B5EF4-FFF2-40B4-BE49-F238E27FC236}">
                <a16:creationId xmlns:a16="http://schemas.microsoft.com/office/drawing/2014/main" id="{D803835B-246A-4B1E-AA5C-2E61A2086CDD}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4" name="Rectangle 2843">
            <a:extLst>
              <a:ext uri="{FF2B5EF4-FFF2-40B4-BE49-F238E27FC236}">
                <a16:creationId xmlns:a16="http://schemas.microsoft.com/office/drawing/2014/main" id="{744708DA-67A4-497B-9730-E1D9CEB87B69}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5" name="Rectangle 2844">
            <a:extLst>
              <a:ext uri="{FF2B5EF4-FFF2-40B4-BE49-F238E27FC236}">
                <a16:creationId xmlns:a16="http://schemas.microsoft.com/office/drawing/2014/main" id="{5E18C174-39A2-4948-AF51-77EAFB9E86BA}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6" name="Rectangle 2845">
            <a:extLst>
              <a:ext uri="{FF2B5EF4-FFF2-40B4-BE49-F238E27FC236}">
                <a16:creationId xmlns:a16="http://schemas.microsoft.com/office/drawing/2014/main" id="{978FF87D-E356-4AE0-9635-2AB9042EA0B1}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7" name="Rectangle 2846">
            <a:extLst>
              <a:ext uri="{FF2B5EF4-FFF2-40B4-BE49-F238E27FC236}">
                <a16:creationId xmlns:a16="http://schemas.microsoft.com/office/drawing/2014/main" id="{4F149300-DC8D-414B-90A0-0759E49DB8B8}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8" name="Rectangle 2847">
            <a:extLst>
              <a:ext uri="{FF2B5EF4-FFF2-40B4-BE49-F238E27FC236}">
                <a16:creationId xmlns:a16="http://schemas.microsoft.com/office/drawing/2014/main" id="{15252CE1-60EA-4E97-980E-46EB8C71A609}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9" name="Rectangle 2848">
            <a:extLst>
              <a:ext uri="{FF2B5EF4-FFF2-40B4-BE49-F238E27FC236}">
                <a16:creationId xmlns:a16="http://schemas.microsoft.com/office/drawing/2014/main" id="{2AA6DD87-79B6-45C0-ABC3-33E95D1F1480}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0" name="Rectangle 2849">
            <a:extLst>
              <a:ext uri="{FF2B5EF4-FFF2-40B4-BE49-F238E27FC236}">
                <a16:creationId xmlns:a16="http://schemas.microsoft.com/office/drawing/2014/main" id="{761A146E-DAA2-43C9-81F7-3110E1ECD6DE}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1" name="Rectangle 2850">
            <a:extLst>
              <a:ext uri="{FF2B5EF4-FFF2-40B4-BE49-F238E27FC236}">
                <a16:creationId xmlns:a16="http://schemas.microsoft.com/office/drawing/2014/main" id="{412707A4-8606-4582-98C3-572850E794F2}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2" name="Rectangle 2851">
            <a:extLst>
              <a:ext uri="{FF2B5EF4-FFF2-40B4-BE49-F238E27FC236}">
                <a16:creationId xmlns:a16="http://schemas.microsoft.com/office/drawing/2014/main" id="{F3094C74-38C7-4B20-847F-AC2A489FFA66}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3" name="Rectangle 2852">
            <a:extLst>
              <a:ext uri="{FF2B5EF4-FFF2-40B4-BE49-F238E27FC236}">
                <a16:creationId xmlns:a16="http://schemas.microsoft.com/office/drawing/2014/main" id="{71C720BF-3D90-4A59-ADB7-18A0DC6849EB}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4" name="Rectangle 2853">
            <a:extLst>
              <a:ext uri="{FF2B5EF4-FFF2-40B4-BE49-F238E27FC236}">
                <a16:creationId xmlns:a16="http://schemas.microsoft.com/office/drawing/2014/main" id="{45E777F7-FF9C-41D7-9CEA-FCAA6B522AE4}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5" name="Rectangle 2854">
            <a:extLst>
              <a:ext uri="{FF2B5EF4-FFF2-40B4-BE49-F238E27FC236}">
                <a16:creationId xmlns:a16="http://schemas.microsoft.com/office/drawing/2014/main" id="{A130FB52-F06D-4A20-9E4A-683FEB3AA735}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6" name="Rectangle 2855">
            <a:extLst>
              <a:ext uri="{FF2B5EF4-FFF2-40B4-BE49-F238E27FC236}">
                <a16:creationId xmlns:a16="http://schemas.microsoft.com/office/drawing/2014/main" id="{16B8C387-CF3D-4964-B883-E60AE225747A}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106680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7" name="Rectangle 2856">
            <a:extLst>
              <a:ext uri="{FF2B5EF4-FFF2-40B4-BE49-F238E27FC236}">
                <a16:creationId xmlns:a16="http://schemas.microsoft.com/office/drawing/2014/main" id="{5D210714-350A-4AB3-83C2-77C205B43400}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107569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8" name="Rectangle 2857">
            <a:extLst>
              <a:ext uri="{FF2B5EF4-FFF2-40B4-BE49-F238E27FC236}">
                <a16:creationId xmlns:a16="http://schemas.microsoft.com/office/drawing/2014/main" id="{A22EC870-F888-4F20-90F7-ECBBDA8F62ED}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9" name="Rectangle 2858">
            <a:extLst>
              <a:ext uri="{FF2B5EF4-FFF2-40B4-BE49-F238E27FC236}">
                <a16:creationId xmlns:a16="http://schemas.microsoft.com/office/drawing/2014/main" id="{A28AD425-12AF-44FA-83B7-FF108A88C93B}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0" name="Rectangle 2859">
            <a:extLst>
              <a:ext uri="{FF2B5EF4-FFF2-40B4-BE49-F238E27FC236}">
                <a16:creationId xmlns:a16="http://schemas.microsoft.com/office/drawing/2014/main" id="{928FD569-1F86-4ADE-BBC5-CC7B8E6D0185}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1" name="Rectangle 2860">
            <a:extLst>
              <a:ext uri="{FF2B5EF4-FFF2-40B4-BE49-F238E27FC236}">
                <a16:creationId xmlns:a16="http://schemas.microsoft.com/office/drawing/2014/main" id="{86B04C2B-B908-4445-898D-CCDCD56F27EA}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2" name="Rectangle 2861">
            <a:extLst>
              <a:ext uri="{FF2B5EF4-FFF2-40B4-BE49-F238E27FC236}">
                <a16:creationId xmlns:a16="http://schemas.microsoft.com/office/drawing/2014/main" id="{8C99DBAF-95F7-4E89-80D1-68823234D598}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3" name="Rectangle 2862">
            <a:extLst>
              <a:ext uri="{FF2B5EF4-FFF2-40B4-BE49-F238E27FC236}">
                <a16:creationId xmlns:a16="http://schemas.microsoft.com/office/drawing/2014/main" id="{89945BC9-1881-4E25-961F-62A8393B0D75}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4" name="Rectangle 2863">
            <a:extLst>
              <a:ext uri="{FF2B5EF4-FFF2-40B4-BE49-F238E27FC236}">
                <a16:creationId xmlns:a16="http://schemas.microsoft.com/office/drawing/2014/main" id="{48EA40D6-4D18-49E5-9F90-C61A535279EA}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5" name="Rectangle 2864">
            <a:extLst>
              <a:ext uri="{FF2B5EF4-FFF2-40B4-BE49-F238E27FC236}">
                <a16:creationId xmlns:a16="http://schemas.microsoft.com/office/drawing/2014/main" id="{C34DC0BD-3854-417B-945B-64923FB7A2A6}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6" name="Rectangle 2865">
            <a:extLst>
              <a:ext uri="{FF2B5EF4-FFF2-40B4-BE49-F238E27FC236}">
                <a16:creationId xmlns:a16="http://schemas.microsoft.com/office/drawing/2014/main" id="{74B9AC9B-59A6-46DA-B007-D06CD2B45E38}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7" name="Rectangle 2866">
            <a:extLst>
              <a:ext uri="{FF2B5EF4-FFF2-40B4-BE49-F238E27FC236}">
                <a16:creationId xmlns:a16="http://schemas.microsoft.com/office/drawing/2014/main" id="{F1B7B843-D4BF-48D6-8992-82087EC4DFF5}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8" name="Rectangle 2867">
            <a:extLst>
              <a:ext uri="{FF2B5EF4-FFF2-40B4-BE49-F238E27FC236}">
                <a16:creationId xmlns:a16="http://schemas.microsoft.com/office/drawing/2014/main" id="{9CA3CCB1-9E9D-4B3E-868A-A87F534AC772}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9" name="Rectangle 2868">
            <a:extLst>
              <a:ext uri="{FF2B5EF4-FFF2-40B4-BE49-F238E27FC236}">
                <a16:creationId xmlns:a16="http://schemas.microsoft.com/office/drawing/2014/main" id="{BA07B9A7-B6FF-4693-A13B-316DB6074F9E}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0" name="Rectangle 2869">
            <a:extLst>
              <a:ext uri="{FF2B5EF4-FFF2-40B4-BE49-F238E27FC236}">
                <a16:creationId xmlns:a16="http://schemas.microsoft.com/office/drawing/2014/main" id="{D0B06B5E-9E09-44CB-9AB9-8146ECE11143}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1" name="Rectangle 2870">
            <a:extLst>
              <a:ext uri="{FF2B5EF4-FFF2-40B4-BE49-F238E27FC236}">
                <a16:creationId xmlns:a16="http://schemas.microsoft.com/office/drawing/2014/main" id="{5461042D-D018-42EE-BC9B-A9E909382DA1}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2" name="Rectangle 2871">
            <a:extLst>
              <a:ext uri="{FF2B5EF4-FFF2-40B4-BE49-F238E27FC236}">
                <a16:creationId xmlns:a16="http://schemas.microsoft.com/office/drawing/2014/main" id="{E49E1A11-F651-42CA-BBB5-CFA5865E1C66}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3" name="Rectangle 2872">
            <a:extLst>
              <a:ext uri="{FF2B5EF4-FFF2-40B4-BE49-F238E27FC236}">
                <a16:creationId xmlns:a16="http://schemas.microsoft.com/office/drawing/2014/main" id="{362BBE0E-3EE9-4CCB-B517-644188A19B9A}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4" name="Rectangle 2873">
            <a:extLst>
              <a:ext uri="{FF2B5EF4-FFF2-40B4-BE49-F238E27FC236}">
                <a16:creationId xmlns:a16="http://schemas.microsoft.com/office/drawing/2014/main" id="{E63D60C5-3587-4971-B292-A969838F0990}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5" name="Rectangle 2874">
            <a:extLst>
              <a:ext uri="{FF2B5EF4-FFF2-40B4-BE49-F238E27FC236}">
                <a16:creationId xmlns:a16="http://schemas.microsoft.com/office/drawing/2014/main" id="{8C1987F4-0AF1-4BA5-9A29-BC5E52DB5EB5}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6" name="Rectangle 2875">
            <a:extLst>
              <a:ext uri="{FF2B5EF4-FFF2-40B4-BE49-F238E27FC236}">
                <a16:creationId xmlns:a16="http://schemas.microsoft.com/office/drawing/2014/main" id="{E2690BD0-9719-44AA-9F8E-D41E62DEDF76}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7" name="Rectangle 2876">
            <a:extLst>
              <a:ext uri="{FF2B5EF4-FFF2-40B4-BE49-F238E27FC236}">
                <a16:creationId xmlns:a16="http://schemas.microsoft.com/office/drawing/2014/main" id="{1B75FE3D-768F-4FAC-8F19-B093E50CB37D}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8" name="Rectangle 2877">
            <a:extLst>
              <a:ext uri="{FF2B5EF4-FFF2-40B4-BE49-F238E27FC236}">
                <a16:creationId xmlns:a16="http://schemas.microsoft.com/office/drawing/2014/main" id="{A014D3CF-D84A-425B-9C98-BB7BD74FCEB1}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9" name="Rectangle 2878">
            <a:extLst>
              <a:ext uri="{FF2B5EF4-FFF2-40B4-BE49-F238E27FC236}">
                <a16:creationId xmlns:a16="http://schemas.microsoft.com/office/drawing/2014/main" id="{E23403A2-66DA-428B-ADC4-42A802F4F4D0}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0" name="Rectangle 2879">
            <a:extLst>
              <a:ext uri="{FF2B5EF4-FFF2-40B4-BE49-F238E27FC236}">
                <a16:creationId xmlns:a16="http://schemas.microsoft.com/office/drawing/2014/main" id="{B3DC5426-C739-47CC-BA61-D0AF0B052340}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1" name="Rectangle 2880">
            <a:extLst>
              <a:ext uri="{FF2B5EF4-FFF2-40B4-BE49-F238E27FC236}">
                <a16:creationId xmlns:a16="http://schemas.microsoft.com/office/drawing/2014/main" id="{C461DFB8-E731-49BD-A849-34F00F32049E}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2" name="Rectangle 2881">
            <a:extLst>
              <a:ext uri="{FF2B5EF4-FFF2-40B4-BE49-F238E27FC236}">
                <a16:creationId xmlns:a16="http://schemas.microsoft.com/office/drawing/2014/main" id="{5DEDEA57-971D-4050-A6E6-E1D08B7EBE9E}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3" name="Rectangle 2882">
            <a:extLst>
              <a:ext uri="{FF2B5EF4-FFF2-40B4-BE49-F238E27FC236}">
                <a16:creationId xmlns:a16="http://schemas.microsoft.com/office/drawing/2014/main" id="{67115379-B86A-4DA5-BE7F-CFBC359EC665}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106680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4" name="Rectangle 2883">
            <a:extLst>
              <a:ext uri="{FF2B5EF4-FFF2-40B4-BE49-F238E27FC236}">
                <a16:creationId xmlns:a16="http://schemas.microsoft.com/office/drawing/2014/main" id="{7FE142CC-93CA-4CDC-B243-9D02D87AC647}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107569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5" name="Rectangle 2884">
            <a:extLst>
              <a:ext uri="{FF2B5EF4-FFF2-40B4-BE49-F238E27FC236}">
                <a16:creationId xmlns:a16="http://schemas.microsoft.com/office/drawing/2014/main" id="{8073F3BA-DF39-4893-8215-63245239131F}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6" name="Rectangle 2885">
            <a:extLst>
              <a:ext uri="{FF2B5EF4-FFF2-40B4-BE49-F238E27FC236}">
                <a16:creationId xmlns:a16="http://schemas.microsoft.com/office/drawing/2014/main" id="{B6541EBC-54D1-4F96-B10D-34DD4806A85B}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7" name="Rectangle 2886">
            <a:extLst>
              <a:ext uri="{FF2B5EF4-FFF2-40B4-BE49-F238E27FC236}">
                <a16:creationId xmlns:a16="http://schemas.microsoft.com/office/drawing/2014/main" id="{E805A50E-9581-4CC4-B479-D604C85C09F2}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8" name="Rectangle 2887">
            <a:extLst>
              <a:ext uri="{FF2B5EF4-FFF2-40B4-BE49-F238E27FC236}">
                <a16:creationId xmlns:a16="http://schemas.microsoft.com/office/drawing/2014/main" id="{5FF024B0-5119-4CBC-AC95-6BEF56DC95BA}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9" name="Rectangle 2888">
            <a:extLst>
              <a:ext uri="{FF2B5EF4-FFF2-40B4-BE49-F238E27FC236}">
                <a16:creationId xmlns:a16="http://schemas.microsoft.com/office/drawing/2014/main" id="{69ADFAE5-3A94-4511-AE52-0419C3FB6C3D}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0" name="Rectangle 2889">
            <a:extLst>
              <a:ext uri="{FF2B5EF4-FFF2-40B4-BE49-F238E27FC236}">
                <a16:creationId xmlns:a16="http://schemas.microsoft.com/office/drawing/2014/main" id="{64AFD479-275E-4DD6-AFA4-5168B1B17E7E}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1" name="Rectangle 2890">
            <a:extLst>
              <a:ext uri="{FF2B5EF4-FFF2-40B4-BE49-F238E27FC236}">
                <a16:creationId xmlns:a16="http://schemas.microsoft.com/office/drawing/2014/main" id="{46243007-CD70-4259-A3F3-8C8FADF58023}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2" name="Rectangle 2891">
            <a:extLst>
              <a:ext uri="{FF2B5EF4-FFF2-40B4-BE49-F238E27FC236}">
                <a16:creationId xmlns:a16="http://schemas.microsoft.com/office/drawing/2014/main" id="{74402395-C750-43A3-889B-77E591D66E44}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3" name="Rectangle 2892">
            <a:extLst>
              <a:ext uri="{FF2B5EF4-FFF2-40B4-BE49-F238E27FC236}">
                <a16:creationId xmlns:a16="http://schemas.microsoft.com/office/drawing/2014/main" id="{F46383C8-07F0-4AC5-9AC6-1B995E24DAF4}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4" name="Rectangle 2893">
            <a:extLst>
              <a:ext uri="{FF2B5EF4-FFF2-40B4-BE49-F238E27FC236}">
                <a16:creationId xmlns:a16="http://schemas.microsoft.com/office/drawing/2014/main" id="{BF391FF8-89C0-44D0-908C-EFC42CEF7C69}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5" name="Rectangle 2894">
            <a:extLst>
              <a:ext uri="{FF2B5EF4-FFF2-40B4-BE49-F238E27FC236}">
                <a16:creationId xmlns:a16="http://schemas.microsoft.com/office/drawing/2014/main" id="{1B172A98-0E8E-4E54-BF51-E808FFC9DC29}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6" name="Rectangle 2895">
            <a:extLst>
              <a:ext uri="{FF2B5EF4-FFF2-40B4-BE49-F238E27FC236}">
                <a16:creationId xmlns:a16="http://schemas.microsoft.com/office/drawing/2014/main" id="{2596A380-05A0-4F4E-A4FD-04D5EB59F6BB}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7" name="Rectangle 2896">
            <a:extLst>
              <a:ext uri="{FF2B5EF4-FFF2-40B4-BE49-F238E27FC236}">
                <a16:creationId xmlns:a16="http://schemas.microsoft.com/office/drawing/2014/main" id="{E448203A-2452-4D09-94C8-54675990996E}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8" name="Rectangle 2897">
            <a:extLst>
              <a:ext uri="{FF2B5EF4-FFF2-40B4-BE49-F238E27FC236}">
                <a16:creationId xmlns:a16="http://schemas.microsoft.com/office/drawing/2014/main" id="{3B271093-EAA7-45CE-8E20-E2493B6DA6F4}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9" name="Rectangle 2898">
            <a:extLst>
              <a:ext uri="{FF2B5EF4-FFF2-40B4-BE49-F238E27FC236}">
                <a16:creationId xmlns:a16="http://schemas.microsoft.com/office/drawing/2014/main" id="{A54AE8AA-A9A9-4227-93CE-5C7476D5D267}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0" name="Rectangle 2899">
            <a:extLst>
              <a:ext uri="{FF2B5EF4-FFF2-40B4-BE49-F238E27FC236}">
                <a16:creationId xmlns:a16="http://schemas.microsoft.com/office/drawing/2014/main" id="{ED77C088-90CE-417F-A370-99A60BE19196}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1" name="Rectangle 2900">
            <a:extLst>
              <a:ext uri="{FF2B5EF4-FFF2-40B4-BE49-F238E27FC236}">
                <a16:creationId xmlns:a16="http://schemas.microsoft.com/office/drawing/2014/main" id="{3531EC87-EF37-4A37-A757-C32B70DAF0E4}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2" name="Rectangle 2901">
            <a:extLst>
              <a:ext uri="{FF2B5EF4-FFF2-40B4-BE49-F238E27FC236}">
                <a16:creationId xmlns:a16="http://schemas.microsoft.com/office/drawing/2014/main" id="{85E34169-F52F-4B1C-8E01-B17149ADE1AA}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3" name="Rectangle 2902">
            <a:extLst>
              <a:ext uri="{FF2B5EF4-FFF2-40B4-BE49-F238E27FC236}">
                <a16:creationId xmlns:a16="http://schemas.microsoft.com/office/drawing/2014/main" id="{1B4B4914-381F-4875-B909-373930C3E0DD}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4" name="Rectangle 2903">
            <a:extLst>
              <a:ext uri="{FF2B5EF4-FFF2-40B4-BE49-F238E27FC236}">
                <a16:creationId xmlns:a16="http://schemas.microsoft.com/office/drawing/2014/main" id="{75EAB1FE-FA38-488F-85C2-69BF126BAA62}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5" name="Rectangle 2904">
            <a:extLst>
              <a:ext uri="{FF2B5EF4-FFF2-40B4-BE49-F238E27FC236}">
                <a16:creationId xmlns:a16="http://schemas.microsoft.com/office/drawing/2014/main" id="{E375C72A-C90A-40B1-B718-A44D27535F47}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6" name="Rectangle 2905">
            <a:extLst>
              <a:ext uri="{FF2B5EF4-FFF2-40B4-BE49-F238E27FC236}">
                <a16:creationId xmlns:a16="http://schemas.microsoft.com/office/drawing/2014/main" id="{D2491510-97AD-44FC-ACE2-96C6B7DDF4F5}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7" name="Rectangle 2906">
            <a:extLst>
              <a:ext uri="{FF2B5EF4-FFF2-40B4-BE49-F238E27FC236}">
                <a16:creationId xmlns:a16="http://schemas.microsoft.com/office/drawing/2014/main" id="{A8BAABC7-64AC-4B90-9A9A-A62B972DD13F}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8" name="Rectangle 2907">
            <a:extLst>
              <a:ext uri="{FF2B5EF4-FFF2-40B4-BE49-F238E27FC236}">
                <a16:creationId xmlns:a16="http://schemas.microsoft.com/office/drawing/2014/main" id="{6201D4E3-DD41-45C9-AA12-BEFBF310F9FD}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9" name="Rectangle 2908">
            <a:extLst>
              <a:ext uri="{FF2B5EF4-FFF2-40B4-BE49-F238E27FC236}">
                <a16:creationId xmlns:a16="http://schemas.microsoft.com/office/drawing/2014/main" id="{0D128E6E-CC77-4A01-905C-2EFFF100EBB2}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0" name="Rectangle 2909">
            <a:extLst>
              <a:ext uri="{FF2B5EF4-FFF2-40B4-BE49-F238E27FC236}">
                <a16:creationId xmlns:a16="http://schemas.microsoft.com/office/drawing/2014/main" id="{35B2D836-899D-4CC7-A67B-6D615D8E6C94}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1" name="Rectangle 2910">
            <a:extLst>
              <a:ext uri="{FF2B5EF4-FFF2-40B4-BE49-F238E27FC236}">
                <a16:creationId xmlns:a16="http://schemas.microsoft.com/office/drawing/2014/main" id="{150A58E1-0862-465B-938D-8CEE614C346F}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2" name="Rectangle 2911">
            <a:extLst>
              <a:ext uri="{FF2B5EF4-FFF2-40B4-BE49-F238E27FC236}">
                <a16:creationId xmlns:a16="http://schemas.microsoft.com/office/drawing/2014/main" id="{9C569529-21D4-46C2-AB8C-045AFBD05B50}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3" name="Rectangle 2912">
            <a:extLst>
              <a:ext uri="{FF2B5EF4-FFF2-40B4-BE49-F238E27FC236}">
                <a16:creationId xmlns:a16="http://schemas.microsoft.com/office/drawing/2014/main" id="{F5973424-89F1-40BD-ADA0-7FE5F9B62989}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4" name="Rectangle 2913">
            <a:extLst>
              <a:ext uri="{FF2B5EF4-FFF2-40B4-BE49-F238E27FC236}">
                <a16:creationId xmlns:a16="http://schemas.microsoft.com/office/drawing/2014/main" id="{AB9FD8FA-9028-4A7D-89D3-DA150D130A30}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5" name="Rectangle 2914">
            <a:extLst>
              <a:ext uri="{FF2B5EF4-FFF2-40B4-BE49-F238E27FC236}">
                <a16:creationId xmlns:a16="http://schemas.microsoft.com/office/drawing/2014/main" id="{F1ECE027-ABD8-4D2C-B34F-B03C5E4939D4}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6" name="Rectangle 2915">
            <a:extLst>
              <a:ext uri="{FF2B5EF4-FFF2-40B4-BE49-F238E27FC236}">
                <a16:creationId xmlns:a16="http://schemas.microsoft.com/office/drawing/2014/main" id="{A8CB330D-661C-48A2-B877-8CB63E61D512}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7" name="Rectangle 2916">
            <a:extLst>
              <a:ext uri="{FF2B5EF4-FFF2-40B4-BE49-F238E27FC236}">
                <a16:creationId xmlns:a16="http://schemas.microsoft.com/office/drawing/2014/main" id="{4DECE1ED-00FA-4D37-B092-8AD45E090E49}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8" name="Rectangle 2917">
            <a:extLst>
              <a:ext uri="{FF2B5EF4-FFF2-40B4-BE49-F238E27FC236}">
                <a16:creationId xmlns:a16="http://schemas.microsoft.com/office/drawing/2014/main" id="{5E7E4C02-9A61-4BC8-97AF-026BEC0EEA8E}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9" name="Rectangle 2918">
            <a:extLst>
              <a:ext uri="{FF2B5EF4-FFF2-40B4-BE49-F238E27FC236}">
                <a16:creationId xmlns:a16="http://schemas.microsoft.com/office/drawing/2014/main" id="{83E099BF-2810-4F69-B49A-1E3A1E785F83}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0" name="Rectangle 2919">
            <a:extLst>
              <a:ext uri="{FF2B5EF4-FFF2-40B4-BE49-F238E27FC236}">
                <a16:creationId xmlns:a16="http://schemas.microsoft.com/office/drawing/2014/main" id="{B1C48143-A0AF-4B25-90B3-F111AD793A7A}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1" name="Rectangle 2920">
            <a:extLst>
              <a:ext uri="{FF2B5EF4-FFF2-40B4-BE49-F238E27FC236}">
                <a16:creationId xmlns:a16="http://schemas.microsoft.com/office/drawing/2014/main" id="{0E716A01-3157-4E5A-AB59-90E5517BAC2D}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2" name="Rectangle 2921">
            <a:extLst>
              <a:ext uri="{FF2B5EF4-FFF2-40B4-BE49-F238E27FC236}">
                <a16:creationId xmlns:a16="http://schemas.microsoft.com/office/drawing/2014/main" id="{AA3D8B42-79C5-479D-90FF-4033605765A3}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3" name="Rectangle 2922">
            <a:extLst>
              <a:ext uri="{FF2B5EF4-FFF2-40B4-BE49-F238E27FC236}">
                <a16:creationId xmlns:a16="http://schemas.microsoft.com/office/drawing/2014/main" id="{6674730D-C005-4180-BF59-531379188822}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4" name="Rectangle 2923">
            <a:extLst>
              <a:ext uri="{FF2B5EF4-FFF2-40B4-BE49-F238E27FC236}">
                <a16:creationId xmlns:a16="http://schemas.microsoft.com/office/drawing/2014/main" id="{C54DF216-0D22-439E-96C5-2F87F9DC7367}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5" name="Rectangle 2924">
            <a:extLst>
              <a:ext uri="{FF2B5EF4-FFF2-40B4-BE49-F238E27FC236}">
                <a16:creationId xmlns:a16="http://schemas.microsoft.com/office/drawing/2014/main" id="{65EC33FD-45DB-469C-84A0-4836198296D9}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6" name="Rectangle 2925">
            <a:extLst>
              <a:ext uri="{FF2B5EF4-FFF2-40B4-BE49-F238E27FC236}">
                <a16:creationId xmlns:a16="http://schemas.microsoft.com/office/drawing/2014/main" id="{83728E24-5A5A-4780-8981-696201E40AB1}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7" name="Rectangle 2926">
            <a:extLst>
              <a:ext uri="{FF2B5EF4-FFF2-40B4-BE49-F238E27FC236}">
                <a16:creationId xmlns:a16="http://schemas.microsoft.com/office/drawing/2014/main" id="{6E810D61-C187-4A24-BF5F-29FE0722AD96}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8" name="Rectangle 2927">
            <a:extLst>
              <a:ext uri="{FF2B5EF4-FFF2-40B4-BE49-F238E27FC236}">
                <a16:creationId xmlns:a16="http://schemas.microsoft.com/office/drawing/2014/main" id="{BFD15AB6-1344-4EA8-AD82-5EBE31E47DEB}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9" name="Rectangle 2928">
            <a:extLst>
              <a:ext uri="{FF2B5EF4-FFF2-40B4-BE49-F238E27FC236}">
                <a16:creationId xmlns:a16="http://schemas.microsoft.com/office/drawing/2014/main" id="{047193CE-65F3-4703-9858-4D4E1FA6EED0}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0" name="Rectangle 2929">
            <a:extLst>
              <a:ext uri="{FF2B5EF4-FFF2-40B4-BE49-F238E27FC236}">
                <a16:creationId xmlns:a16="http://schemas.microsoft.com/office/drawing/2014/main" id="{C752C168-E47F-4849-87AA-7F68DBE286E4}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1" name="Rectangle 2930">
            <a:extLst>
              <a:ext uri="{FF2B5EF4-FFF2-40B4-BE49-F238E27FC236}">
                <a16:creationId xmlns:a16="http://schemas.microsoft.com/office/drawing/2014/main" id="{380424E4-70B4-42F9-9A18-3A9C1B47EC23}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2" name="Rectangle 2931">
            <a:extLst>
              <a:ext uri="{FF2B5EF4-FFF2-40B4-BE49-F238E27FC236}">
                <a16:creationId xmlns:a16="http://schemas.microsoft.com/office/drawing/2014/main" id="{A4F2B75D-F9A0-4233-836F-1852D2637286}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3" name="Rectangle 2932">
            <a:extLst>
              <a:ext uri="{FF2B5EF4-FFF2-40B4-BE49-F238E27FC236}">
                <a16:creationId xmlns:a16="http://schemas.microsoft.com/office/drawing/2014/main" id="{B29A8671-C149-42D7-9763-C4EF0FDDB8CC}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4" name="Rectangle 2933">
            <a:extLst>
              <a:ext uri="{FF2B5EF4-FFF2-40B4-BE49-F238E27FC236}">
                <a16:creationId xmlns:a16="http://schemas.microsoft.com/office/drawing/2014/main" id="{75BE018B-8DF3-4006-AE83-34D04DEC4A75}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5" name="Rectangle 2934">
            <a:extLst>
              <a:ext uri="{FF2B5EF4-FFF2-40B4-BE49-F238E27FC236}">
                <a16:creationId xmlns:a16="http://schemas.microsoft.com/office/drawing/2014/main" id="{E2F82802-1059-4950-B5E5-D9C22569581D}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6" name="Rectangle 2935">
            <a:extLst>
              <a:ext uri="{FF2B5EF4-FFF2-40B4-BE49-F238E27FC236}">
                <a16:creationId xmlns:a16="http://schemas.microsoft.com/office/drawing/2014/main" id="{12DF12A3-9CDF-4E55-ABEE-DE63ED805F5A}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7" name="Rectangle 2936">
            <a:extLst>
              <a:ext uri="{FF2B5EF4-FFF2-40B4-BE49-F238E27FC236}">
                <a16:creationId xmlns:a16="http://schemas.microsoft.com/office/drawing/2014/main" id="{AC9E59BA-C12A-444A-ACA8-E2EC833AF089}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8" name="Rectangle 2937">
            <a:extLst>
              <a:ext uri="{FF2B5EF4-FFF2-40B4-BE49-F238E27FC236}">
                <a16:creationId xmlns:a16="http://schemas.microsoft.com/office/drawing/2014/main" id="{0ED3A552-B531-4BE1-A587-E4D492319AB4}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9" name="Rectangle 2938">
            <a:extLst>
              <a:ext uri="{FF2B5EF4-FFF2-40B4-BE49-F238E27FC236}">
                <a16:creationId xmlns:a16="http://schemas.microsoft.com/office/drawing/2014/main" id="{D0F16ADC-633E-4A76-BD0E-DF114F023004}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0" name="Rectangle 2939">
            <a:extLst>
              <a:ext uri="{FF2B5EF4-FFF2-40B4-BE49-F238E27FC236}">
                <a16:creationId xmlns:a16="http://schemas.microsoft.com/office/drawing/2014/main" id="{D9470DF6-D834-45FE-847C-A8093E808A5F}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1" name="Rectangle 2940">
            <a:extLst>
              <a:ext uri="{FF2B5EF4-FFF2-40B4-BE49-F238E27FC236}">
                <a16:creationId xmlns:a16="http://schemas.microsoft.com/office/drawing/2014/main" id="{9C5283CD-58DB-4340-8007-0E25A49C6A40}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2" name="Rectangle 2941">
            <a:extLst>
              <a:ext uri="{FF2B5EF4-FFF2-40B4-BE49-F238E27FC236}">
                <a16:creationId xmlns:a16="http://schemas.microsoft.com/office/drawing/2014/main" id="{910478CC-E80E-466E-8D68-2342AEBF26DC}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3" name="Rectangle 2942">
            <a:extLst>
              <a:ext uri="{FF2B5EF4-FFF2-40B4-BE49-F238E27FC236}">
                <a16:creationId xmlns:a16="http://schemas.microsoft.com/office/drawing/2014/main" id="{3B554CB2-29D9-4AD0-9E17-E824EBAF3B16}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106680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4" name="Rectangle 2943">
            <a:extLst>
              <a:ext uri="{FF2B5EF4-FFF2-40B4-BE49-F238E27FC236}">
                <a16:creationId xmlns:a16="http://schemas.microsoft.com/office/drawing/2014/main" id="{33DB9D03-FB01-4CCA-A258-0F4CD0291767}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107569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5" name="Rectangle 2944">
            <a:extLst>
              <a:ext uri="{FF2B5EF4-FFF2-40B4-BE49-F238E27FC236}">
                <a16:creationId xmlns:a16="http://schemas.microsoft.com/office/drawing/2014/main" id="{77CDFBDE-FD21-4A3A-99BD-630792D78902}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6" name="Rectangle 2945">
            <a:extLst>
              <a:ext uri="{FF2B5EF4-FFF2-40B4-BE49-F238E27FC236}">
                <a16:creationId xmlns:a16="http://schemas.microsoft.com/office/drawing/2014/main" id="{9BFBC310-4C42-423F-B6A0-C2AAA4FAEB0A}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7" name="Rectangle 2946">
            <a:extLst>
              <a:ext uri="{FF2B5EF4-FFF2-40B4-BE49-F238E27FC236}">
                <a16:creationId xmlns:a16="http://schemas.microsoft.com/office/drawing/2014/main" id="{64C7F259-C03A-4CC9-8459-993BE61D1F41}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8" name="Rectangle 2947">
            <a:extLst>
              <a:ext uri="{FF2B5EF4-FFF2-40B4-BE49-F238E27FC236}">
                <a16:creationId xmlns:a16="http://schemas.microsoft.com/office/drawing/2014/main" id="{667A0106-2C0A-4E3E-A577-7A8AA1A90E81}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9" name="Rectangle 2948">
            <a:extLst>
              <a:ext uri="{FF2B5EF4-FFF2-40B4-BE49-F238E27FC236}">
                <a16:creationId xmlns:a16="http://schemas.microsoft.com/office/drawing/2014/main" id="{03B4FFE1-918D-4E34-8645-B49189242BEC}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0" name="Rectangle 2949">
            <a:extLst>
              <a:ext uri="{FF2B5EF4-FFF2-40B4-BE49-F238E27FC236}">
                <a16:creationId xmlns:a16="http://schemas.microsoft.com/office/drawing/2014/main" id="{505D1853-A134-42CA-A638-B96090272DE7}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1" name="Rectangle 2950">
            <a:extLst>
              <a:ext uri="{FF2B5EF4-FFF2-40B4-BE49-F238E27FC236}">
                <a16:creationId xmlns:a16="http://schemas.microsoft.com/office/drawing/2014/main" id="{BCFB4AC7-5206-42C4-90C6-91BA79E1ED17}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2" name="Rectangle 2951">
            <a:extLst>
              <a:ext uri="{FF2B5EF4-FFF2-40B4-BE49-F238E27FC236}">
                <a16:creationId xmlns:a16="http://schemas.microsoft.com/office/drawing/2014/main" id="{CC40B8AB-E07B-4A2C-B6C1-B06883597BEC}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3" name="Rectangle 2952">
            <a:extLst>
              <a:ext uri="{FF2B5EF4-FFF2-40B4-BE49-F238E27FC236}">
                <a16:creationId xmlns:a16="http://schemas.microsoft.com/office/drawing/2014/main" id="{B9CA5AAE-99FA-4E0D-B686-87EE19098C34}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4" name="Rectangle 2953">
            <a:extLst>
              <a:ext uri="{FF2B5EF4-FFF2-40B4-BE49-F238E27FC236}">
                <a16:creationId xmlns:a16="http://schemas.microsoft.com/office/drawing/2014/main" id="{BA132ADA-174C-4FD5-A933-896FB860E0D7}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5" name="Rectangle 2954">
            <a:extLst>
              <a:ext uri="{FF2B5EF4-FFF2-40B4-BE49-F238E27FC236}">
                <a16:creationId xmlns:a16="http://schemas.microsoft.com/office/drawing/2014/main" id="{720F878F-C279-4604-B2C6-159D6010446B}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6" name="Rectangle 2955">
            <a:extLst>
              <a:ext uri="{FF2B5EF4-FFF2-40B4-BE49-F238E27FC236}">
                <a16:creationId xmlns:a16="http://schemas.microsoft.com/office/drawing/2014/main" id="{F55C87BD-79F9-4421-AF17-356DEC64EDCC}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7" name="Rectangle 2956">
            <a:extLst>
              <a:ext uri="{FF2B5EF4-FFF2-40B4-BE49-F238E27FC236}">
                <a16:creationId xmlns:a16="http://schemas.microsoft.com/office/drawing/2014/main" id="{D53875CC-0F21-4F49-810B-58E7AEFF934A}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8" name="Rectangle 2957">
            <a:extLst>
              <a:ext uri="{FF2B5EF4-FFF2-40B4-BE49-F238E27FC236}">
                <a16:creationId xmlns:a16="http://schemas.microsoft.com/office/drawing/2014/main" id="{0DF7D906-6519-4AB2-9FD3-26BB242ECAAF}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107569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9" name="Rectangle 2958">
            <a:extLst>
              <a:ext uri="{FF2B5EF4-FFF2-40B4-BE49-F238E27FC236}">
                <a16:creationId xmlns:a16="http://schemas.microsoft.com/office/drawing/2014/main" id="{C1BB95AD-1CC9-4569-A5D1-B6A44AD6A759}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0" name="Rectangle 2959">
            <a:extLst>
              <a:ext uri="{FF2B5EF4-FFF2-40B4-BE49-F238E27FC236}">
                <a16:creationId xmlns:a16="http://schemas.microsoft.com/office/drawing/2014/main" id="{538D3827-65A3-45FA-8668-5788AABDF474}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1" name="Rectangle 2960">
            <a:extLst>
              <a:ext uri="{FF2B5EF4-FFF2-40B4-BE49-F238E27FC236}">
                <a16:creationId xmlns:a16="http://schemas.microsoft.com/office/drawing/2014/main" id="{BD738D2E-3190-4D78-AA5C-76076E2A50E7}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2" name="Rectangle 2961">
            <a:extLst>
              <a:ext uri="{FF2B5EF4-FFF2-40B4-BE49-F238E27FC236}">
                <a16:creationId xmlns:a16="http://schemas.microsoft.com/office/drawing/2014/main" id="{82822994-B201-4951-AFFA-08C36205AF1E}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3" name="Rectangle 2962">
            <a:extLst>
              <a:ext uri="{FF2B5EF4-FFF2-40B4-BE49-F238E27FC236}">
                <a16:creationId xmlns:a16="http://schemas.microsoft.com/office/drawing/2014/main" id="{9A7CA865-D9F6-4C0D-BBCE-BA58B1C86535}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4" name="Rectangle 2963">
            <a:extLst>
              <a:ext uri="{FF2B5EF4-FFF2-40B4-BE49-F238E27FC236}">
                <a16:creationId xmlns:a16="http://schemas.microsoft.com/office/drawing/2014/main" id="{ABDB5827-DF39-4C31-9E7B-F9DBC2AB5489}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5" name="Rectangle 2964">
            <a:extLst>
              <a:ext uri="{FF2B5EF4-FFF2-40B4-BE49-F238E27FC236}">
                <a16:creationId xmlns:a16="http://schemas.microsoft.com/office/drawing/2014/main" id="{7F2BDA63-C4C8-4437-A375-2B12EE12DF51}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6" name="Rectangle 2965">
            <a:extLst>
              <a:ext uri="{FF2B5EF4-FFF2-40B4-BE49-F238E27FC236}">
                <a16:creationId xmlns:a16="http://schemas.microsoft.com/office/drawing/2014/main" id="{C6C47D19-DD8F-4D01-8B0E-0B3C4D8D1B93}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7" name="Rectangle 2966">
            <a:extLst>
              <a:ext uri="{FF2B5EF4-FFF2-40B4-BE49-F238E27FC236}">
                <a16:creationId xmlns:a16="http://schemas.microsoft.com/office/drawing/2014/main" id="{7F2F10E7-12DA-4581-931C-1992E5D91AE4}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8" name="Rectangle 2967">
            <a:extLst>
              <a:ext uri="{FF2B5EF4-FFF2-40B4-BE49-F238E27FC236}">
                <a16:creationId xmlns:a16="http://schemas.microsoft.com/office/drawing/2014/main" id="{C871C29E-3A99-4230-B72A-05CBF1E6A489}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9" name="Rectangle 2968">
            <a:extLst>
              <a:ext uri="{FF2B5EF4-FFF2-40B4-BE49-F238E27FC236}">
                <a16:creationId xmlns:a16="http://schemas.microsoft.com/office/drawing/2014/main" id="{B467EEE5-115C-4964-8C00-F051B64CDC5A}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0" name="Rectangle 2969">
            <a:extLst>
              <a:ext uri="{FF2B5EF4-FFF2-40B4-BE49-F238E27FC236}">
                <a16:creationId xmlns:a16="http://schemas.microsoft.com/office/drawing/2014/main" id="{8F795BDB-98C4-44AD-8874-F7DE305899F4}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1" name="Rectangle 2970">
            <a:extLst>
              <a:ext uri="{FF2B5EF4-FFF2-40B4-BE49-F238E27FC236}">
                <a16:creationId xmlns:a16="http://schemas.microsoft.com/office/drawing/2014/main" id="{722D4E87-0FBB-496B-ADE5-39DECC198630}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2" name="Rectangle 2971">
            <a:extLst>
              <a:ext uri="{FF2B5EF4-FFF2-40B4-BE49-F238E27FC236}">
                <a16:creationId xmlns:a16="http://schemas.microsoft.com/office/drawing/2014/main" id="{5DA07F80-A2DC-467D-AAF2-8BE1BD89C54D}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3" name="Rectangle 2972">
            <a:extLst>
              <a:ext uri="{FF2B5EF4-FFF2-40B4-BE49-F238E27FC236}">
                <a16:creationId xmlns:a16="http://schemas.microsoft.com/office/drawing/2014/main" id="{1A195217-D37D-4055-BFEA-EC0BDCAEB4B9}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4" name="Rectangle 2973">
            <a:extLst>
              <a:ext uri="{FF2B5EF4-FFF2-40B4-BE49-F238E27FC236}">
                <a16:creationId xmlns:a16="http://schemas.microsoft.com/office/drawing/2014/main" id="{AF8462C4-D195-4784-BDCE-6A20759DB5E6}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5" name="Rectangle 2974">
            <a:extLst>
              <a:ext uri="{FF2B5EF4-FFF2-40B4-BE49-F238E27FC236}">
                <a16:creationId xmlns:a16="http://schemas.microsoft.com/office/drawing/2014/main" id="{E24C0707-7D39-4EC8-AFE0-21AE83B4EF6A}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106680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6" name="Rectangle 2975">
            <a:extLst>
              <a:ext uri="{FF2B5EF4-FFF2-40B4-BE49-F238E27FC236}">
                <a16:creationId xmlns:a16="http://schemas.microsoft.com/office/drawing/2014/main" id="{CD87E2E1-2F89-48FD-835B-10D0E56B737D}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107569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7" name="Rectangle 2976">
            <a:extLst>
              <a:ext uri="{FF2B5EF4-FFF2-40B4-BE49-F238E27FC236}">
                <a16:creationId xmlns:a16="http://schemas.microsoft.com/office/drawing/2014/main" id="{1F203AD2-62DC-4198-A2D1-633DE5EFF0E9}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82677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8" name="Rectangle 2977">
            <a:extLst>
              <a:ext uri="{FF2B5EF4-FFF2-40B4-BE49-F238E27FC236}">
                <a16:creationId xmlns:a16="http://schemas.microsoft.com/office/drawing/2014/main" id="{07DB8706-DD94-4106-A663-05581221BCBB}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84455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9" name="Rectangle 2978">
            <a:extLst>
              <a:ext uri="{FF2B5EF4-FFF2-40B4-BE49-F238E27FC236}">
                <a16:creationId xmlns:a16="http://schemas.microsoft.com/office/drawing/2014/main" id="{606336C9-39CE-43F3-AEED-2FDF3A03194D}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85344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0" name="Rectangle 2979">
            <a:extLst>
              <a:ext uri="{FF2B5EF4-FFF2-40B4-BE49-F238E27FC236}">
                <a16:creationId xmlns:a16="http://schemas.microsoft.com/office/drawing/2014/main" id="{5AA3C421-92B7-4C2A-90B0-E119AE6EBF92}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86233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1" name="Rectangle 2980">
            <a:extLst>
              <a:ext uri="{FF2B5EF4-FFF2-40B4-BE49-F238E27FC236}">
                <a16:creationId xmlns:a16="http://schemas.microsoft.com/office/drawing/2014/main" id="{BAE6BF31-97BD-434F-98C1-550F9BEE9A7E}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88011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2" name="Rectangle 2981">
            <a:extLst>
              <a:ext uri="{FF2B5EF4-FFF2-40B4-BE49-F238E27FC236}">
                <a16:creationId xmlns:a16="http://schemas.microsoft.com/office/drawing/2014/main" id="{FBFD6E1C-EEC3-43AD-9C19-CE4946F0CE53}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90678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3" name="Rectangle 2982">
            <a:extLst>
              <a:ext uri="{FF2B5EF4-FFF2-40B4-BE49-F238E27FC236}">
                <a16:creationId xmlns:a16="http://schemas.microsoft.com/office/drawing/2014/main" id="{7DE69980-78C8-4C91-96AA-99059C68E49F}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95123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4" name="Rectangle 2983">
            <a:extLst>
              <a:ext uri="{FF2B5EF4-FFF2-40B4-BE49-F238E27FC236}">
                <a16:creationId xmlns:a16="http://schemas.microsoft.com/office/drawing/2014/main" id="{E34371DE-0959-45B5-9BBE-8001A05F192B}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96012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5" name="Rectangle 2984">
            <a:extLst>
              <a:ext uri="{FF2B5EF4-FFF2-40B4-BE49-F238E27FC236}">
                <a16:creationId xmlns:a16="http://schemas.microsoft.com/office/drawing/2014/main" id="{5897C3EE-279A-40B2-B9EE-226B85530826}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99568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6" name="Rectangle 2985">
            <a:extLst>
              <a:ext uri="{FF2B5EF4-FFF2-40B4-BE49-F238E27FC236}">
                <a16:creationId xmlns:a16="http://schemas.microsoft.com/office/drawing/2014/main" id="{772DBFC3-08D7-4429-996E-431025162BEF}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103124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7" name="Rectangle 2986">
            <a:extLst>
              <a:ext uri="{FF2B5EF4-FFF2-40B4-BE49-F238E27FC236}">
                <a16:creationId xmlns:a16="http://schemas.microsoft.com/office/drawing/2014/main" id="{7EA8B6CC-28F5-41DA-BA4D-19B9185FA600}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104013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8" name="Rectangle 2987">
            <a:extLst>
              <a:ext uri="{FF2B5EF4-FFF2-40B4-BE49-F238E27FC236}">
                <a16:creationId xmlns:a16="http://schemas.microsoft.com/office/drawing/2014/main" id="{C79BDD8E-02EA-4276-B072-1E2C1F04447E}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105791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9" name="Rectangle 2988">
            <a:extLst>
              <a:ext uri="{FF2B5EF4-FFF2-40B4-BE49-F238E27FC236}">
                <a16:creationId xmlns:a16="http://schemas.microsoft.com/office/drawing/2014/main" id="{9D2260BB-B683-4F7A-9B5E-81D5DE106192}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2677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0" name="Rectangle 2989">
            <a:extLst>
              <a:ext uri="{FF2B5EF4-FFF2-40B4-BE49-F238E27FC236}">
                <a16:creationId xmlns:a16="http://schemas.microsoft.com/office/drawing/2014/main" id="{48F23E55-20C6-4BDD-9D1D-726A0EC80F38}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84455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1" name="Rectangle 2990">
            <a:extLst>
              <a:ext uri="{FF2B5EF4-FFF2-40B4-BE49-F238E27FC236}">
                <a16:creationId xmlns:a16="http://schemas.microsoft.com/office/drawing/2014/main" id="{D30AC839-47AB-4B5A-AAB6-D1E7F7100D64}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85344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2" name="Rectangle 2991">
            <a:extLst>
              <a:ext uri="{FF2B5EF4-FFF2-40B4-BE49-F238E27FC236}">
                <a16:creationId xmlns:a16="http://schemas.microsoft.com/office/drawing/2014/main" id="{E272452C-6A82-40DF-8CA1-E693BF68983A}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6233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3" name="Rectangle 2992">
            <a:extLst>
              <a:ext uri="{FF2B5EF4-FFF2-40B4-BE49-F238E27FC236}">
                <a16:creationId xmlns:a16="http://schemas.microsoft.com/office/drawing/2014/main" id="{9955C10E-ADF0-4C6C-B5FF-4A952623B7A4}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88011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4" name="Rectangle 2993">
            <a:extLst>
              <a:ext uri="{FF2B5EF4-FFF2-40B4-BE49-F238E27FC236}">
                <a16:creationId xmlns:a16="http://schemas.microsoft.com/office/drawing/2014/main" id="{7752B0CB-828B-4682-99C5-1C047A2D614C}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9789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5" name="Rectangle 2994">
            <a:extLst>
              <a:ext uri="{FF2B5EF4-FFF2-40B4-BE49-F238E27FC236}">
                <a16:creationId xmlns:a16="http://schemas.microsoft.com/office/drawing/2014/main" id="{4860A856-9066-4362-8127-1129086A95D3}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91567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6" name="Rectangle 2995">
            <a:extLst>
              <a:ext uri="{FF2B5EF4-FFF2-40B4-BE49-F238E27FC236}">
                <a16:creationId xmlns:a16="http://schemas.microsoft.com/office/drawing/2014/main" id="{759BEC35-2E42-4C2C-8186-A7922BE1BBE7}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94234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7" name="Rectangle 2996">
            <a:extLst>
              <a:ext uri="{FF2B5EF4-FFF2-40B4-BE49-F238E27FC236}">
                <a16:creationId xmlns:a16="http://schemas.microsoft.com/office/drawing/2014/main" id="{72B2AA2D-197B-4AD9-8882-830291C00100}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97790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8" name="Rectangle 2997">
            <a:extLst>
              <a:ext uri="{FF2B5EF4-FFF2-40B4-BE49-F238E27FC236}">
                <a16:creationId xmlns:a16="http://schemas.microsoft.com/office/drawing/2014/main" id="{798EF588-450B-401C-9387-C1DFD32EE52B}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100457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9" name="Rectangle 2998">
            <a:extLst>
              <a:ext uri="{FF2B5EF4-FFF2-40B4-BE49-F238E27FC236}">
                <a16:creationId xmlns:a16="http://schemas.microsoft.com/office/drawing/2014/main" id="{2BEC8637-651A-44A0-BADB-BA6FBD3DD1F8}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101346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0" name="Rectangle 2999">
            <a:extLst>
              <a:ext uri="{FF2B5EF4-FFF2-40B4-BE49-F238E27FC236}">
                <a16:creationId xmlns:a16="http://schemas.microsoft.com/office/drawing/2014/main" id="{5E810B1C-0734-4A46-BDAF-033C7197A9FE}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103124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1" name="Rectangle 3000">
            <a:extLst>
              <a:ext uri="{FF2B5EF4-FFF2-40B4-BE49-F238E27FC236}">
                <a16:creationId xmlns:a16="http://schemas.microsoft.com/office/drawing/2014/main" id="{E078AEEA-9152-4FC2-978B-4AD025E2AFAE}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104013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2" name="Rectangle 3001">
            <a:extLst>
              <a:ext uri="{FF2B5EF4-FFF2-40B4-BE49-F238E27FC236}">
                <a16:creationId xmlns:a16="http://schemas.microsoft.com/office/drawing/2014/main" id="{6D94A4DC-57C2-404F-B3D4-1D1ACA086E2F}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104902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3" name="Rectangle 3002">
            <a:extLst>
              <a:ext uri="{FF2B5EF4-FFF2-40B4-BE49-F238E27FC236}">
                <a16:creationId xmlns:a16="http://schemas.microsoft.com/office/drawing/2014/main" id="{664C3F56-4E1D-4B94-9CA7-D7355503C007}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107569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4" name="Rectangle 3003">
            <a:extLst>
              <a:ext uri="{FF2B5EF4-FFF2-40B4-BE49-F238E27FC236}">
                <a16:creationId xmlns:a16="http://schemas.microsoft.com/office/drawing/2014/main" id="{4A4C1F93-E3CC-4F90-8112-9EDB9E3E7305}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82677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5" name="Rectangle 3004">
            <a:extLst>
              <a:ext uri="{FF2B5EF4-FFF2-40B4-BE49-F238E27FC236}">
                <a16:creationId xmlns:a16="http://schemas.microsoft.com/office/drawing/2014/main" id="{074A9973-5CC4-4684-863C-F51A196A9121}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88011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6" name="Rectangle 3005">
            <a:extLst>
              <a:ext uri="{FF2B5EF4-FFF2-40B4-BE49-F238E27FC236}">
                <a16:creationId xmlns:a16="http://schemas.microsoft.com/office/drawing/2014/main" id="{A09F75F5-09EA-4BE8-848D-75C15D800523}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91567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7" name="Rectangle 3006">
            <a:extLst>
              <a:ext uri="{FF2B5EF4-FFF2-40B4-BE49-F238E27FC236}">
                <a16:creationId xmlns:a16="http://schemas.microsoft.com/office/drawing/2014/main" id="{391B1DF6-1A91-4C82-98A8-E77D02814A05}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92456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8" name="Rectangle 3007">
            <a:extLst>
              <a:ext uri="{FF2B5EF4-FFF2-40B4-BE49-F238E27FC236}">
                <a16:creationId xmlns:a16="http://schemas.microsoft.com/office/drawing/2014/main" id="{0F278CC8-A257-45C7-B739-ED76DE0B67F8}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94234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9" name="Rectangle 3008">
            <a:extLst>
              <a:ext uri="{FF2B5EF4-FFF2-40B4-BE49-F238E27FC236}">
                <a16:creationId xmlns:a16="http://schemas.microsoft.com/office/drawing/2014/main" id="{8683A760-4B36-4C79-AC40-0F4579BE850D}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96012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0" name="Rectangle 3009">
            <a:extLst>
              <a:ext uri="{FF2B5EF4-FFF2-40B4-BE49-F238E27FC236}">
                <a16:creationId xmlns:a16="http://schemas.microsoft.com/office/drawing/2014/main" id="{6A5B4087-179A-47EA-BFB6-E0FBECECA41A}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0457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1" name="Rectangle 3010">
            <a:extLst>
              <a:ext uri="{FF2B5EF4-FFF2-40B4-BE49-F238E27FC236}">
                <a16:creationId xmlns:a16="http://schemas.microsoft.com/office/drawing/2014/main" id="{1142FF13-0D91-4133-A6F6-1118F412ED50}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1346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2" name="Rectangle 3011">
            <a:extLst>
              <a:ext uri="{FF2B5EF4-FFF2-40B4-BE49-F238E27FC236}">
                <a16:creationId xmlns:a16="http://schemas.microsoft.com/office/drawing/2014/main" id="{13DBEEF7-0687-4B66-BA08-3854C26379FA}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103124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3" name="Rectangle 3012">
            <a:extLst>
              <a:ext uri="{FF2B5EF4-FFF2-40B4-BE49-F238E27FC236}">
                <a16:creationId xmlns:a16="http://schemas.microsoft.com/office/drawing/2014/main" id="{9F48437E-4D6D-4CD7-AF7B-BAF8DC2201D5}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104013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4" name="Rectangle 3013">
            <a:extLst>
              <a:ext uri="{FF2B5EF4-FFF2-40B4-BE49-F238E27FC236}">
                <a16:creationId xmlns:a16="http://schemas.microsoft.com/office/drawing/2014/main" id="{259753D6-15ED-427A-9F40-99DA9F87DD54}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106680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5" name="Rectangle 3014">
            <a:extLst>
              <a:ext uri="{FF2B5EF4-FFF2-40B4-BE49-F238E27FC236}">
                <a16:creationId xmlns:a16="http://schemas.microsoft.com/office/drawing/2014/main" id="{E9605C77-8429-4775-BE20-285E3EEB59DC}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82677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6" name="Rectangle 3015">
            <a:extLst>
              <a:ext uri="{FF2B5EF4-FFF2-40B4-BE49-F238E27FC236}">
                <a16:creationId xmlns:a16="http://schemas.microsoft.com/office/drawing/2014/main" id="{35AA0FCC-F52F-401C-8361-B5962576E33D}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83566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7" name="Rectangle 3016">
            <a:extLst>
              <a:ext uri="{FF2B5EF4-FFF2-40B4-BE49-F238E27FC236}">
                <a16:creationId xmlns:a16="http://schemas.microsoft.com/office/drawing/2014/main" id="{1AB79301-2C7A-4FBE-85B6-B6517D81EE1F}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84455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8" name="Rectangle 3017">
            <a:extLst>
              <a:ext uri="{FF2B5EF4-FFF2-40B4-BE49-F238E27FC236}">
                <a16:creationId xmlns:a16="http://schemas.microsoft.com/office/drawing/2014/main" id="{E1738219-7AC9-4469-B706-134B0089C341}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5344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9" name="Rectangle 3018">
            <a:extLst>
              <a:ext uri="{FF2B5EF4-FFF2-40B4-BE49-F238E27FC236}">
                <a16:creationId xmlns:a16="http://schemas.microsoft.com/office/drawing/2014/main" id="{B37569E7-9B9E-4A70-A9B9-EA52B5C3EB98}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6233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0" name="Rectangle 3019">
            <a:extLst>
              <a:ext uri="{FF2B5EF4-FFF2-40B4-BE49-F238E27FC236}">
                <a16:creationId xmlns:a16="http://schemas.microsoft.com/office/drawing/2014/main" id="{C5F19E62-9E03-4684-A4D9-9DD20063889C}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87122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1" name="Rectangle 3020">
            <a:extLst>
              <a:ext uri="{FF2B5EF4-FFF2-40B4-BE49-F238E27FC236}">
                <a16:creationId xmlns:a16="http://schemas.microsoft.com/office/drawing/2014/main" id="{794EFCC6-C58F-4300-8C60-2BDA410715EF}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88011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2" name="Rectangle 3021">
            <a:extLst>
              <a:ext uri="{FF2B5EF4-FFF2-40B4-BE49-F238E27FC236}">
                <a16:creationId xmlns:a16="http://schemas.microsoft.com/office/drawing/2014/main" id="{842550E9-6DA6-4D40-AF01-2F99553805BE}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89789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3" name="Rectangle 3022">
            <a:extLst>
              <a:ext uri="{FF2B5EF4-FFF2-40B4-BE49-F238E27FC236}">
                <a16:creationId xmlns:a16="http://schemas.microsoft.com/office/drawing/2014/main" id="{5E099DE7-53E8-4D40-AA56-694F2331DF39}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91567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4" name="Rectangle 3023">
            <a:extLst>
              <a:ext uri="{FF2B5EF4-FFF2-40B4-BE49-F238E27FC236}">
                <a16:creationId xmlns:a16="http://schemas.microsoft.com/office/drawing/2014/main" id="{A4CDE6E2-F033-43AC-81DE-E9839CE57F71}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93345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5" name="Rectangle 3024">
            <a:extLst>
              <a:ext uri="{FF2B5EF4-FFF2-40B4-BE49-F238E27FC236}">
                <a16:creationId xmlns:a16="http://schemas.microsoft.com/office/drawing/2014/main" id="{B071CB22-D285-4D10-8F2D-1D7D86D33C9B}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96901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6" name="Rectangle 3025">
            <a:extLst>
              <a:ext uri="{FF2B5EF4-FFF2-40B4-BE49-F238E27FC236}">
                <a16:creationId xmlns:a16="http://schemas.microsoft.com/office/drawing/2014/main" id="{A4495CD3-68D2-4FDE-88F8-EC97A07241CF}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99568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7" name="Rectangle 3026">
            <a:extLst>
              <a:ext uri="{FF2B5EF4-FFF2-40B4-BE49-F238E27FC236}">
                <a16:creationId xmlns:a16="http://schemas.microsoft.com/office/drawing/2014/main" id="{C1FDA66E-91DD-46B9-877F-C49AFE83C881}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100457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8" name="Rectangle 3027">
            <a:extLst>
              <a:ext uri="{FF2B5EF4-FFF2-40B4-BE49-F238E27FC236}">
                <a16:creationId xmlns:a16="http://schemas.microsoft.com/office/drawing/2014/main" id="{C2093580-B886-4DA2-866B-86C2722A1468}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102235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9" name="Rectangle 3028">
            <a:extLst>
              <a:ext uri="{FF2B5EF4-FFF2-40B4-BE49-F238E27FC236}">
                <a16:creationId xmlns:a16="http://schemas.microsoft.com/office/drawing/2014/main" id="{7C0C927B-7D88-4329-844D-499E17B2139C}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103124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0" name="Rectangle 3029">
            <a:extLst>
              <a:ext uri="{FF2B5EF4-FFF2-40B4-BE49-F238E27FC236}">
                <a16:creationId xmlns:a16="http://schemas.microsoft.com/office/drawing/2014/main" id="{BAF28704-BE56-42E9-B8BF-9A1580662AF4}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104013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1" name="Rectangle 3030">
            <a:extLst>
              <a:ext uri="{FF2B5EF4-FFF2-40B4-BE49-F238E27FC236}">
                <a16:creationId xmlns:a16="http://schemas.microsoft.com/office/drawing/2014/main" id="{AAE8B0CF-CE2E-40D5-97B8-006C6512B5F7}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104902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2" name="Rectangle 3031">
            <a:extLst>
              <a:ext uri="{FF2B5EF4-FFF2-40B4-BE49-F238E27FC236}">
                <a16:creationId xmlns:a16="http://schemas.microsoft.com/office/drawing/2014/main" id="{0C8DC79B-6688-4641-9131-401B0EFC90A2}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106680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3" name="Rectangle 3032">
            <a:extLst>
              <a:ext uri="{FF2B5EF4-FFF2-40B4-BE49-F238E27FC236}">
                <a16:creationId xmlns:a16="http://schemas.microsoft.com/office/drawing/2014/main" id="{71FD047A-1DF9-4601-A573-96788DB2A600}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107569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762733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2103437"/>
            <a:ext cx="10515600" cy="1325563"/>
          </a:xfrm>
        </p:spPr>
        <p:txBody>
          <a:bodyPr/>
          <a:lstStyle/>
          <a:p>
            <a:pPr algn="ctr"/>
            <a:r>
              <a:rPr lang="en-GB"/>
              <a:t>Can you think of any time management tools or techniques?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7D873-2C0C-2FAE-C285-94FF890F42D0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B97BF0-4D4C-481C-67BC-B5E1C204184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7F7CD5-3FCD-C7F7-C116-CBEA49170231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62CD57-B2E9-F4BD-279D-974AA1F84153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70DA46-7AE2-44B7-7C46-36BE5904F3BD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A965C6-2143-8D42-170D-2D8FFD20C58E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95421FA-1F6E-4B52-9718-4DE5ECAA5548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0/1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480FBE5-40D0-424A-B7A9-965E321AF376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12" name="Rectangle: Top Corners Snipped 11">
            <a:extLst>
              <a:ext uri="{FF2B5EF4-FFF2-40B4-BE49-F238E27FC236}">
                <a16:creationId xmlns:a16="http://schemas.microsoft.com/office/drawing/2014/main" id="{7C543C06-6975-4E92-B590-1AB1008482FD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FA9AFA7-1405-47EC-8FFA-022ABE82E599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36C39AE-7E43-437E-866B-8B3ED17844DB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4472C4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4472C4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25FB975-FD0A-4C5D-B42F-3C1C000082C5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E951A4E-DA39-43C9-AAE4-A654DEB204F1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166-911-910</a:t>
            </a:r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AD6E632-DD91-4925-927F-58FA4134FEBA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1798320"/>
            <a:ext cx="10515600" cy="4429760"/>
          </a:xfrm>
          <a:prstGeom prst="rect">
            <a:avLst/>
          </a:prstGeom>
          <a:solidFill>
            <a:srgbClr val="4472C4">
              <a:alpha val="0"/>
            </a:srgbClr>
          </a:solidFill>
          <a:ln w="12700" cap="flat" cmpd="sng" algn="ctr">
            <a:noFill/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algn="ctr"/>
            <a:r>
              <a:rPr lang="en-GB"/>
              <a:t>Can you think of any time management tools or techniques?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7D873-2C0C-2FAE-C285-94FF890F42D0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B97BF0-4D4C-481C-67BC-B5E1C204184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7F7CD5-3FCD-C7F7-C116-CBEA49170231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62CD57-B2E9-F4BD-279D-974AA1F84153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70DA46-7AE2-44B7-7C46-36BE5904F3BD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A965C6-2143-8D42-170D-2D8FFD20C58E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B64CD75-6D62-4256-97DE-88582EC5D295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0/1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CACA159-3F12-4309-B5DE-BBC21438E796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Preparing Results</a:t>
            </a:r>
          </a:p>
        </p:txBody>
      </p:sp>
      <p:sp>
        <p:nvSpPr>
          <p:cNvPr id="12" name="Rectangle: Top Corners Snipped 11">
            <a:extLst>
              <a:ext uri="{FF2B5EF4-FFF2-40B4-BE49-F238E27FC236}">
                <a16:creationId xmlns:a16="http://schemas.microsoft.com/office/drawing/2014/main" id="{97CAAEEF-46FA-4C95-9254-DD33F2784A11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7D80A5F-662C-4884-AD64-B5C9572CB991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174E9F0-CDAC-4692-AA58-35F405526DFB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704B78C-0ECC-4C37-BC8F-FD13E06A0991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166-911-910</a:t>
            </a:r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C931CCC-D561-4BBD-9A99-809BA4104E41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1798320"/>
            <a:ext cx="10515600" cy="4429760"/>
          </a:xfrm>
          <a:prstGeom prst="rect">
            <a:avLst/>
          </a:prstGeom>
          <a:solidFill>
            <a:srgbClr val="4472C4">
              <a:alpha val="0"/>
            </a:srgbClr>
          </a:solidFill>
          <a:ln w="12700" cap="flat" cmpd="sng" algn="ctr">
            <a:noFill/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5F13814-4B6F-4E8B-8A9C-901EF6FB62B7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0"/>
              <a:alpha val="4000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0"/>
                <a:alpha val="4000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81445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1C6E3-44D2-4E9B-AF56-44831D88FB1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400" b="1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Time Management Tools and Techniques</a:t>
            </a:r>
            <a:br>
              <a:rPr lang="en-GB" sz="4400" b="1" kern="10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sz="4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D53A41-04D9-B9D0-1FD9-D9A09EF0EB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317367"/>
            <a:ext cx="9144000" cy="1655762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To-do lists and task prioritisation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Time blocking and scheduling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Delegation and teamwork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3747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5585E-8440-5E8C-F744-E3F670373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10 Time Management Tips to Boost Your Productivity">
            <a:hlinkClick r:id="" action="ppaction://media"/>
            <a:extLst>
              <a:ext uri="{FF2B5EF4-FFF2-40B4-BE49-F238E27FC236}">
                <a16:creationId xmlns:a16="http://schemas.microsoft.com/office/drawing/2014/main" id="{AE3AB8BE-F647-0BBE-3B7B-C3B3B02F838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23912" y="365125"/>
            <a:ext cx="9344176" cy="5279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276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746F0-AEBE-5CFE-6125-05FFD95B0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/>
              <a:t>All of these tool's help save you time.</a:t>
            </a:r>
          </a:p>
        </p:txBody>
      </p:sp>
      <p:pic>
        <p:nvPicPr>
          <p:cNvPr id="5" name="Content Placeholder 4" descr="Stopwatch 75% with solid fill">
            <a:extLst>
              <a:ext uri="{FF2B5EF4-FFF2-40B4-BE49-F238E27FC236}">
                <a16:creationId xmlns:a16="http://schemas.microsoft.com/office/drawing/2014/main" id="{6A028291-9F2F-3369-6908-D78B82FEF0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20331" y="1690688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10905314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57D68-9BAD-3D24-2576-4C6A26BAF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02418"/>
            <a:ext cx="10515600" cy="1325563"/>
          </a:xfrm>
        </p:spPr>
        <p:txBody>
          <a:bodyPr/>
          <a:lstStyle/>
          <a:p>
            <a:pPr algn="ctr"/>
            <a:r>
              <a:rPr lang="en-GB" sz="4000" b="1"/>
              <a:t>Time Management Skills: University</a:t>
            </a:r>
            <a:br>
              <a:rPr lang="en-GB" sz="40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40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76B8E-1D88-097B-251A-FE4313A8D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680" y="1309052"/>
            <a:ext cx="11120120" cy="4583748"/>
          </a:xfrm>
        </p:spPr>
        <p:txBody>
          <a:bodyPr/>
          <a:lstStyle/>
          <a:p>
            <a:endParaRPr lang="en-GB" sz="2400" b="1"/>
          </a:p>
          <a:p>
            <a:r>
              <a:rPr lang="en-GB" sz="24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 a student, the ability to organise yourself and plan your time is crucial. </a:t>
            </a:r>
          </a:p>
          <a:p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Whether this involves being on time for your lecture, prioritising tasks, or meeting assessment deadlines.</a:t>
            </a:r>
          </a:p>
          <a:p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Once you complete this degree, time management will still be just as important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3546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FE51CF-6AE4-E3AD-5B57-639E5F5BD5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6439"/>
            <a:ext cx="10515600" cy="4351338"/>
          </a:xfrm>
        </p:spPr>
        <p:txBody>
          <a:bodyPr/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GB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ransferable skills are sought after by employers.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These include</a:t>
            </a:r>
            <a:r>
              <a:rPr lang="en-GB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good planning and time management.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These skills</a:t>
            </a:r>
            <a:r>
              <a:rPr lang="en-GB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improve cooperation across a team, department or business. </a:t>
            </a:r>
          </a:p>
          <a:p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2B39E77-59F5-B87B-F0E1-861700C1A964}"/>
              </a:ext>
            </a:extLst>
          </p:cNvPr>
          <p:cNvSpPr txBox="1">
            <a:spLocks/>
          </p:cNvSpPr>
          <p:nvPr/>
        </p:nvSpPr>
        <p:spPr>
          <a:xfrm>
            <a:off x="838200" y="37087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/>
              <a:t>Time Management Skills: Industry</a:t>
            </a:r>
            <a:br>
              <a:rPr lang="en-GB" sz="40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4000" b="1"/>
          </a:p>
        </p:txBody>
      </p:sp>
    </p:spTree>
    <p:extLst>
      <p:ext uri="{BB962C8B-B14F-4D97-AF65-F5344CB8AC3E}">
        <p14:creationId xmlns:p14="http://schemas.microsoft.com/office/powerpoint/2010/main" val="10608652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C5713-76D5-1ACD-0A4D-259861840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A4BE53-1A54-88CF-419F-3B207D1FAC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people involved in the organisation are assigned their specific roles and responsibilities.</a:t>
            </a:r>
          </a:p>
          <a:p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They then collaborate to achieve a common goal. </a:t>
            </a:r>
          </a:p>
          <a:p>
            <a:endPara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brings people together, helping them to bond, often reducing conflict.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5592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FI"/>
              <a:t>Join the Vevox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624CC2-1D53-4F72-BF28-10261232CDF0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r>
              <a:rPr lang="en-GB" sz="3500"/>
              <a:t>
Enter the session ID: </a:t>
            </a:r>
            <a:r>
              <a:rPr lang="en-GB" sz="3500" b="1"/>
              <a:t>166-911-910</a:t>
            </a:r>
            <a:r>
              <a:rPr lang="en-GB" sz="3500"/>
              <a:t>
Or scan the QR code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28A6519-C59B-49EA-808C-DFA66FF48D31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4" name="Rectangle 2713">
            <a:extLst>
              <a:ext uri="{FF2B5EF4-FFF2-40B4-BE49-F238E27FC236}">
                <a16:creationId xmlns:a16="http://schemas.microsoft.com/office/drawing/2014/main" id="{B3E7FF32-A8D1-4C6A-8BC5-CE8E85095EBF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5" name="Rectangle 2714">
            <a:extLst>
              <a:ext uri="{FF2B5EF4-FFF2-40B4-BE49-F238E27FC236}">
                <a16:creationId xmlns:a16="http://schemas.microsoft.com/office/drawing/2014/main" id="{BC969DC0-574C-4BBB-BADC-58BA8E332129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6" name="Rectangle 2715">
            <a:extLst>
              <a:ext uri="{FF2B5EF4-FFF2-40B4-BE49-F238E27FC236}">
                <a16:creationId xmlns:a16="http://schemas.microsoft.com/office/drawing/2014/main" id="{7EC53DC5-D2CD-4CBB-BB5E-DF0CB49B43A6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7" name="Rectangle 2716">
            <a:extLst>
              <a:ext uri="{FF2B5EF4-FFF2-40B4-BE49-F238E27FC236}">
                <a16:creationId xmlns:a16="http://schemas.microsoft.com/office/drawing/2014/main" id="{DCE6A435-3E36-4FB4-B70D-A7D83EE4908D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8" name="Rectangle 2717">
            <a:extLst>
              <a:ext uri="{FF2B5EF4-FFF2-40B4-BE49-F238E27FC236}">
                <a16:creationId xmlns:a16="http://schemas.microsoft.com/office/drawing/2014/main" id="{0F97E0AE-3A71-4E96-9724-4E72834DDDCB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9" name="Rectangle 2718">
            <a:extLst>
              <a:ext uri="{FF2B5EF4-FFF2-40B4-BE49-F238E27FC236}">
                <a16:creationId xmlns:a16="http://schemas.microsoft.com/office/drawing/2014/main" id="{B53D59B3-4A03-4CCF-B09F-37180F7DE1BB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0" name="Rectangle 2719">
            <a:extLst>
              <a:ext uri="{FF2B5EF4-FFF2-40B4-BE49-F238E27FC236}">
                <a16:creationId xmlns:a16="http://schemas.microsoft.com/office/drawing/2014/main" id="{FDBB7857-9C61-4BD6-A061-28599E420EAC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1" name="Rectangle 2720">
            <a:extLst>
              <a:ext uri="{FF2B5EF4-FFF2-40B4-BE49-F238E27FC236}">
                <a16:creationId xmlns:a16="http://schemas.microsoft.com/office/drawing/2014/main" id="{E1B912B7-BFAC-4003-BF3A-7ADDF0F15604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2" name="Rectangle 2721">
            <a:extLst>
              <a:ext uri="{FF2B5EF4-FFF2-40B4-BE49-F238E27FC236}">
                <a16:creationId xmlns:a16="http://schemas.microsoft.com/office/drawing/2014/main" id="{74C223F0-2033-47EB-9F7F-C1F17EECC6CD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3" name="Rectangle 2722">
            <a:extLst>
              <a:ext uri="{FF2B5EF4-FFF2-40B4-BE49-F238E27FC236}">
                <a16:creationId xmlns:a16="http://schemas.microsoft.com/office/drawing/2014/main" id="{F73C9D15-9EDD-43EB-AE9B-FFDC695F1840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4" name="Rectangle 2723">
            <a:extLst>
              <a:ext uri="{FF2B5EF4-FFF2-40B4-BE49-F238E27FC236}">
                <a16:creationId xmlns:a16="http://schemas.microsoft.com/office/drawing/2014/main" id="{EFF36ADA-22FE-4F1D-8925-CBEFE3639E4B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5" name="Rectangle 2724">
            <a:extLst>
              <a:ext uri="{FF2B5EF4-FFF2-40B4-BE49-F238E27FC236}">
                <a16:creationId xmlns:a16="http://schemas.microsoft.com/office/drawing/2014/main" id="{78C9B66D-FA6F-40A5-AD41-36975B32638F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6" name="Rectangle 2725">
            <a:extLst>
              <a:ext uri="{FF2B5EF4-FFF2-40B4-BE49-F238E27FC236}">
                <a16:creationId xmlns:a16="http://schemas.microsoft.com/office/drawing/2014/main" id="{F6DCE959-F5DF-4739-9037-A572FD130AB7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7" name="Rectangle 2726">
            <a:extLst>
              <a:ext uri="{FF2B5EF4-FFF2-40B4-BE49-F238E27FC236}">
                <a16:creationId xmlns:a16="http://schemas.microsoft.com/office/drawing/2014/main" id="{CD9174E3-1B55-49DF-81A1-61B11E50071B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8" name="Rectangle 2727">
            <a:extLst>
              <a:ext uri="{FF2B5EF4-FFF2-40B4-BE49-F238E27FC236}">
                <a16:creationId xmlns:a16="http://schemas.microsoft.com/office/drawing/2014/main" id="{16A79A44-B260-4661-8607-9DC94E7B0E03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9" name="Rectangle 2728">
            <a:extLst>
              <a:ext uri="{FF2B5EF4-FFF2-40B4-BE49-F238E27FC236}">
                <a16:creationId xmlns:a16="http://schemas.microsoft.com/office/drawing/2014/main" id="{A7EC57AF-1FD1-4AA2-9B00-3A421587B113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0" name="Rectangle 2729">
            <a:extLst>
              <a:ext uri="{FF2B5EF4-FFF2-40B4-BE49-F238E27FC236}">
                <a16:creationId xmlns:a16="http://schemas.microsoft.com/office/drawing/2014/main" id="{8EF56661-E65B-40DC-AF21-48ADFBE6A1AC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1" name="Rectangle 2730">
            <a:extLst>
              <a:ext uri="{FF2B5EF4-FFF2-40B4-BE49-F238E27FC236}">
                <a16:creationId xmlns:a16="http://schemas.microsoft.com/office/drawing/2014/main" id="{2EF51600-F69D-451A-AFBC-7B16D81F59D9}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2" name="Rectangle 2731">
            <a:extLst>
              <a:ext uri="{FF2B5EF4-FFF2-40B4-BE49-F238E27FC236}">
                <a16:creationId xmlns:a16="http://schemas.microsoft.com/office/drawing/2014/main" id="{B8627F66-8942-403F-A51F-4AF0C0BAEA51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3" name="Rectangle 2732">
            <a:extLst>
              <a:ext uri="{FF2B5EF4-FFF2-40B4-BE49-F238E27FC236}">
                <a16:creationId xmlns:a16="http://schemas.microsoft.com/office/drawing/2014/main" id="{7FF6D6DF-7688-4CD6-9A92-752420B89AE9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4" name="Rectangle 2733">
            <a:extLst>
              <a:ext uri="{FF2B5EF4-FFF2-40B4-BE49-F238E27FC236}">
                <a16:creationId xmlns:a16="http://schemas.microsoft.com/office/drawing/2014/main" id="{05620DA3-DA4D-472D-A884-8B3FBF464A6D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5" name="Rectangle 2734">
            <a:extLst>
              <a:ext uri="{FF2B5EF4-FFF2-40B4-BE49-F238E27FC236}">
                <a16:creationId xmlns:a16="http://schemas.microsoft.com/office/drawing/2014/main" id="{399AE4AD-D161-45A9-81A7-54B5E283840B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6" name="Rectangle 2735">
            <a:extLst>
              <a:ext uri="{FF2B5EF4-FFF2-40B4-BE49-F238E27FC236}">
                <a16:creationId xmlns:a16="http://schemas.microsoft.com/office/drawing/2014/main" id="{4F95697F-6618-4D31-8E8B-D5AC9441D915}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7" name="Rectangle 2736">
            <a:extLst>
              <a:ext uri="{FF2B5EF4-FFF2-40B4-BE49-F238E27FC236}">
                <a16:creationId xmlns:a16="http://schemas.microsoft.com/office/drawing/2014/main" id="{7236BF2B-5A91-4989-9860-8A7AADBF5EC6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8" name="Rectangle 2737">
            <a:extLst>
              <a:ext uri="{FF2B5EF4-FFF2-40B4-BE49-F238E27FC236}">
                <a16:creationId xmlns:a16="http://schemas.microsoft.com/office/drawing/2014/main" id="{C977AD86-C9AF-437A-83A0-9C841FAFD278}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9" name="Rectangle 2738">
            <a:extLst>
              <a:ext uri="{FF2B5EF4-FFF2-40B4-BE49-F238E27FC236}">
                <a16:creationId xmlns:a16="http://schemas.microsoft.com/office/drawing/2014/main" id="{A40CED5E-6125-42C7-9DD3-37936BC425E6}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0" name="Rectangle 2739">
            <a:extLst>
              <a:ext uri="{FF2B5EF4-FFF2-40B4-BE49-F238E27FC236}">
                <a16:creationId xmlns:a16="http://schemas.microsoft.com/office/drawing/2014/main" id="{CF3623E0-6D5A-4E68-BEBF-838D9527119E}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1" name="Rectangle 2740">
            <a:extLst>
              <a:ext uri="{FF2B5EF4-FFF2-40B4-BE49-F238E27FC236}">
                <a16:creationId xmlns:a16="http://schemas.microsoft.com/office/drawing/2014/main" id="{D22ADCCD-9BB2-4AF4-8ED8-18B4203ADD72}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2" name="Rectangle 2741">
            <a:extLst>
              <a:ext uri="{FF2B5EF4-FFF2-40B4-BE49-F238E27FC236}">
                <a16:creationId xmlns:a16="http://schemas.microsoft.com/office/drawing/2014/main" id="{7B781878-70A6-433F-8427-75D4B8F46D33}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3" name="Rectangle 2742">
            <a:extLst>
              <a:ext uri="{FF2B5EF4-FFF2-40B4-BE49-F238E27FC236}">
                <a16:creationId xmlns:a16="http://schemas.microsoft.com/office/drawing/2014/main" id="{5C1C69B1-FDDF-4BC1-97A6-4D808BC04132}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4" name="Rectangle 2743">
            <a:extLst>
              <a:ext uri="{FF2B5EF4-FFF2-40B4-BE49-F238E27FC236}">
                <a16:creationId xmlns:a16="http://schemas.microsoft.com/office/drawing/2014/main" id="{0DE2A1BD-0BEB-4145-9B42-A37C103ED553}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5" name="Rectangle 2744">
            <a:extLst>
              <a:ext uri="{FF2B5EF4-FFF2-40B4-BE49-F238E27FC236}">
                <a16:creationId xmlns:a16="http://schemas.microsoft.com/office/drawing/2014/main" id="{27186311-F23F-4557-AC30-DCD78EEA903B}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6" name="Rectangle 2745">
            <a:extLst>
              <a:ext uri="{FF2B5EF4-FFF2-40B4-BE49-F238E27FC236}">
                <a16:creationId xmlns:a16="http://schemas.microsoft.com/office/drawing/2014/main" id="{831A7FB0-4533-4B8D-ADC6-B32D325C96FA}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7" name="Rectangle 2746">
            <a:extLst>
              <a:ext uri="{FF2B5EF4-FFF2-40B4-BE49-F238E27FC236}">
                <a16:creationId xmlns:a16="http://schemas.microsoft.com/office/drawing/2014/main" id="{BD91BD95-8513-4956-8302-5CF6A9AE69D2}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8" name="Rectangle 2747">
            <a:extLst>
              <a:ext uri="{FF2B5EF4-FFF2-40B4-BE49-F238E27FC236}">
                <a16:creationId xmlns:a16="http://schemas.microsoft.com/office/drawing/2014/main" id="{12069041-F806-4F4C-9BAD-6602144FC00F}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9" name="Rectangle 2748">
            <a:extLst>
              <a:ext uri="{FF2B5EF4-FFF2-40B4-BE49-F238E27FC236}">
                <a16:creationId xmlns:a16="http://schemas.microsoft.com/office/drawing/2014/main" id="{7177088B-23DF-4F74-94BE-7FF21812076D}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0" name="Rectangle 2749">
            <a:extLst>
              <a:ext uri="{FF2B5EF4-FFF2-40B4-BE49-F238E27FC236}">
                <a16:creationId xmlns:a16="http://schemas.microsoft.com/office/drawing/2014/main" id="{6CF18AA6-2F9B-4511-A8E6-AD08497DA983}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1" name="Rectangle 2750">
            <a:extLst>
              <a:ext uri="{FF2B5EF4-FFF2-40B4-BE49-F238E27FC236}">
                <a16:creationId xmlns:a16="http://schemas.microsoft.com/office/drawing/2014/main" id="{C2F015D2-2870-44F6-92AF-67E2BA43DF62}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2" name="Rectangle 2431">
            <a:extLst>
              <a:ext uri="{FF2B5EF4-FFF2-40B4-BE49-F238E27FC236}">
                <a16:creationId xmlns:a16="http://schemas.microsoft.com/office/drawing/2014/main" id="{826020D5-958C-4761-900E-FDA7294B56AE}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3" name="Rectangle 2432">
            <a:extLst>
              <a:ext uri="{FF2B5EF4-FFF2-40B4-BE49-F238E27FC236}">
                <a16:creationId xmlns:a16="http://schemas.microsoft.com/office/drawing/2014/main" id="{47A1C1AF-10E8-42C6-905B-18CB79BFDADC}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4" name="Rectangle 2433">
            <a:extLst>
              <a:ext uri="{FF2B5EF4-FFF2-40B4-BE49-F238E27FC236}">
                <a16:creationId xmlns:a16="http://schemas.microsoft.com/office/drawing/2014/main" id="{C486D480-7EE8-44BC-A1C5-73D93B81BBD9}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5" name="Rectangle 2434">
            <a:extLst>
              <a:ext uri="{FF2B5EF4-FFF2-40B4-BE49-F238E27FC236}">
                <a16:creationId xmlns:a16="http://schemas.microsoft.com/office/drawing/2014/main" id="{0935F6AF-DC31-4208-B3BA-82E886532739}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6" name="Rectangle 2435">
            <a:extLst>
              <a:ext uri="{FF2B5EF4-FFF2-40B4-BE49-F238E27FC236}">
                <a16:creationId xmlns:a16="http://schemas.microsoft.com/office/drawing/2014/main" id="{6202E63E-7F50-4674-8ABD-15623858DBA7}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7" name="Rectangle 2436">
            <a:extLst>
              <a:ext uri="{FF2B5EF4-FFF2-40B4-BE49-F238E27FC236}">
                <a16:creationId xmlns:a16="http://schemas.microsoft.com/office/drawing/2014/main" id="{7F5C457D-E5CA-4A73-877B-CD47AD847277}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8" name="Rectangle 2437">
            <a:extLst>
              <a:ext uri="{FF2B5EF4-FFF2-40B4-BE49-F238E27FC236}">
                <a16:creationId xmlns:a16="http://schemas.microsoft.com/office/drawing/2014/main" id="{0CFD4C36-34DE-4F80-B5AF-3E04F150D650}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9" name="Rectangle 2438">
            <a:extLst>
              <a:ext uri="{FF2B5EF4-FFF2-40B4-BE49-F238E27FC236}">
                <a16:creationId xmlns:a16="http://schemas.microsoft.com/office/drawing/2014/main" id="{7BE21B10-1E09-42C5-8D74-EB554ACB29A4}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0" name="Rectangle 2439">
            <a:extLst>
              <a:ext uri="{FF2B5EF4-FFF2-40B4-BE49-F238E27FC236}">
                <a16:creationId xmlns:a16="http://schemas.microsoft.com/office/drawing/2014/main" id="{F7E17376-04D6-4FD5-84AF-16279A068E81}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1" name="Rectangle 2440">
            <a:extLst>
              <a:ext uri="{FF2B5EF4-FFF2-40B4-BE49-F238E27FC236}">
                <a16:creationId xmlns:a16="http://schemas.microsoft.com/office/drawing/2014/main" id="{D58E8B25-E2BF-4041-91B3-D67A6ADDE74D}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2" name="Rectangle 2441">
            <a:extLst>
              <a:ext uri="{FF2B5EF4-FFF2-40B4-BE49-F238E27FC236}">
                <a16:creationId xmlns:a16="http://schemas.microsoft.com/office/drawing/2014/main" id="{97186E61-C69D-4A5D-819E-E7D4A23E430D}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3" name="Rectangle 2442">
            <a:extLst>
              <a:ext uri="{FF2B5EF4-FFF2-40B4-BE49-F238E27FC236}">
                <a16:creationId xmlns:a16="http://schemas.microsoft.com/office/drawing/2014/main" id="{C06C6C46-95E1-4D08-AEB9-987C8386BE8B}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4" name="Rectangle 2443">
            <a:extLst>
              <a:ext uri="{FF2B5EF4-FFF2-40B4-BE49-F238E27FC236}">
                <a16:creationId xmlns:a16="http://schemas.microsoft.com/office/drawing/2014/main" id="{3E1DD93F-EEC3-4622-ACC0-3C137A54DA7C}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5" name="Rectangle 2444">
            <a:extLst>
              <a:ext uri="{FF2B5EF4-FFF2-40B4-BE49-F238E27FC236}">
                <a16:creationId xmlns:a16="http://schemas.microsoft.com/office/drawing/2014/main" id="{5EE44D66-652A-46E2-BA21-B2C24BBFCF17}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6" name="Rectangle 2445">
            <a:extLst>
              <a:ext uri="{FF2B5EF4-FFF2-40B4-BE49-F238E27FC236}">
                <a16:creationId xmlns:a16="http://schemas.microsoft.com/office/drawing/2014/main" id="{D5062300-9C22-455B-B911-E359F29580B5}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7" name="Rectangle 2446">
            <a:extLst>
              <a:ext uri="{FF2B5EF4-FFF2-40B4-BE49-F238E27FC236}">
                <a16:creationId xmlns:a16="http://schemas.microsoft.com/office/drawing/2014/main" id="{9BD749E8-6CEF-4ED3-B0CE-3AD146B53F12}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8" name="Rectangle 2447">
            <a:extLst>
              <a:ext uri="{FF2B5EF4-FFF2-40B4-BE49-F238E27FC236}">
                <a16:creationId xmlns:a16="http://schemas.microsoft.com/office/drawing/2014/main" id="{1D68BA9F-79CB-446A-932F-07965B62BA57}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9" name="Rectangle 2448">
            <a:extLst>
              <a:ext uri="{FF2B5EF4-FFF2-40B4-BE49-F238E27FC236}">
                <a16:creationId xmlns:a16="http://schemas.microsoft.com/office/drawing/2014/main" id="{0624EF41-11A8-4F49-ABAE-AF6F27FA3E89}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0" name="Rectangle 2449">
            <a:extLst>
              <a:ext uri="{FF2B5EF4-FFF2-40B4-BE49-F238E27FC236}">
                <a16:creationId xmlns:a16="http://schemas.microsoft.com/office/drawing/2014/main" id="{04439567-ADB6-4A7C-923C-7FB4A9C9363D}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1" name="Rectangle 2450">
            <a:extLst>
              <a:ext uri="{FF2B5EF4-FFF2-40B4-BE49-F238E27FC236}">
                <a16:creationId xmlns:a16="http://schemas.microsoft.com/office/drawing/2014/main" id="{A6516C4A-DE01-4C2A-A5FF-C0789ADDFF41}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2" name="Rectangle 2451">
            <a:extLst>
              <a:ext uri="{FF2B5EF4-FFF2-40B4-BE49-F238E27FC236}">
                <a16:creationId xmlns:a16="http://schemas.microsoft.com/office/drawing/2014/main" id="{226923B7-C6B4-4353-BEC4-DC298F40991F}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3" name="Rectangle 2452">
            <a:extLst>
              <a:ext uri="{FF2B5EF4-FFF2-40B4-BE49-F238E27FC236}">
                <a16:creationId xmlns:a16="http://schemas.microsoft.com/office/drawing/2014/main" id="{20EC5965-3D59-4886-A964-69FEE8A2CAD2}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4" name="Rectangle 2453">
            <a:extLst>
              <a:ext uri="{FF2B5EF4-FFF2-40B4-BE49-F238E27FC236}">
                <a16:creationId xmlns:a16="http://schemas.microsoft.com/office/drawing/2014/main" id="{8A627CF5-E3C8-4FC1-A293-ED9F4D09B1F5}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5" name="Rectangle 2454">
            <a:extLst>
              <a:ext uri="{FF2B5EF4-FFF2-40B4-BE49-F238E27FC236}">
                <a16:creationId xmlns:a16="http://schemas.microsoft.com/office/drawing/2014/main" id="{C92318A7-8D2F-478F-940F-B2B612032E8E}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6" name="Rectangle 2455">
            <a:extLst>
              <a:ext uri="{FF2B5EF4-FFF2-40B4-BE49-F238E27FC236}">
                <a16:creationId xmlns:a16="http://schemas.microsoft.com/office/drawing/2014/main" id="{5417A02E-7CBD-42CF-A47C-40A158BF334A}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7" name="Rectangle 2456">
            <a:extLst>
              <a:ext uri="{FF2B5EF4-FFF2-40B4-BE49-F238E27FC236}">
                <a16:creationId xmlns:a16="http://schemas.microsoft.com/office/drawing/2014/main" id="{8F75A93C-47BF-4FDF-864B-0997D9449B6B}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3" name="Rectangle 2082">
            <a:extLst>
              <a:ext uri="{FF2B5EF4-FFF2-40B4-BE49-F238E27FC236}">
                <a16:creationId xmlns:a16="http://schemas.microsoft.com/office/drawing/2014/main" id="{E1EE8DA2-6EA3-44AA-B0F1-12BD1A9F6080}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4" name="Rectangle 2083">
            <a:extLst>
              <a:ext uri="{FF2B5EF4-FFF2-40B4-BE49-F238E27FC236}">
                <a16:creationId xmlns:a16="http://schemas.microsoft.com/office/drawing/2014/main" id="{DE61CD8E-BCE1-440A-88DD-7396B216D008}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5" name="Rectangle 2084">
            <a:extLst>
              <a:ext uri="{FF2B5EF4-FFF2-40B4-BE49-F238E27FC236}">
                <a16:creationId xmlns:a16="http://schemas.microsoft.com/office/drawing/2014/main" id="{250F45B2-3837-4937-99C2-25611451CFD8}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6" name="Rectangle 2085">
            <a:extLst>
              <a:ext uri="{FF2B5EF4-FFF2-40B4-BE49-F238E27FC236}">
                <a16:creationId xmlns:a16="http://schemas.microsoft.com/office/drawing/2014/main" id="{C44EDA27-44DD-47E2-AAD1-D0CEEDBD0D6D}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7" name="Rectangle 2086">
            <a:extLst>
              <a:ext uri="{FF2B5EF4-FFF2-40B4-BE49-F238E27FC236}">
                <a16:creationId xmlns:a16="http://schemas.microsoft.com/office/drawing/2014/main" id="{C23086D7-D2EE-4E9E-A392-0FA2A58C9E73}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8" name="Rectangle 2087">
            <a:extLst>
              <a:ext uri="{FF2B5EF4-FFF2-40B4-BE49-F238E27FC236}">
                <a16:creationId xmlns:a16="http://schemas.microsoft.com/office/drawing/2014/main" id="{28A3CEF3-96D3-4C25-A5FF-62DA34C4EC08}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9" name="Rectangle 2088">
            <a:extLst>
              <a:ext uri="{FF2B5EF4-FFF2-40B4-BE49-F238E27FC236}">
                <a16:creationId xmlns:a16="http://schemas.microsoft.com/office/drawing/2014/main" id="{BCCFE502-1780-4EC2-864F-8374D92F26C3}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0" name="Rectangle 2089">
            <a:extLst>
              <a:ext uri="{FF2B5EF4-FFF2-40B4-BE49-F238E27FC236}">
                <a16:creationId xmlns:a16="http://schemas.microsoft.com/office/drawing/2014/main" id="{07D517BC-FACC-4C40-935D-462C0E316F3B}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1" name="Rectangle 2090">
            <a:extLst>
              <a:ext uri="{FF2B5EF4-FFF2-40B4-BE49-F238E27FC236}">
                <a16:creationId xmlns:a16="http://schemas.microsoft.com/office/drawing/2014/main" id="{2DC4B385-0B81-4705-B2C7-C51687BB603D}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2" name="Rectangle 2091">
            <a:extLst>
              <a:ext uri="{FF2B5EF4-FFF2-40B4-BE49-F238E27FC236}">
                <a16:creationId xmlns:a16="http://schemas.microsoft.com/office/drawing/2014/main" id="{DC00972D-A320-48B3-AA34-00F29FFAB950}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3" name="Rectangle 2092">
            <a:extLst>
              <a:ext uri="{FF2B5EF4-FFF2-40B4-BE49-F238E27FC236}">
                <a16:creationId xmlns:a16="http://schemas.microsoft.com/office/drawing/2014/main" id="{BAB92482-6EED-4A06-881D-126695CC3361}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4" name="Rectangle 2093">
            <a:extLst>
              <a:ext uri="{FF2B5EF4-FFF2-40B4-BE49-F238E27FC236}">
                <a16:creationId xmlns:a16="http://schemas.microsoft.com/office/drawing/2014/main" id="{E62BB543-0D2D-4F7A-857C-19A8B55E0492}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5" name="Rectangle 2094">
            <a:extLst>
              <a:ext uri="{FF2B5EF4-FFF2-40B4-BE49-F238E27FC236}">
                <a16:creationId xmlns:a16="http://schemas.microsoft.com/office/drawing/2014/main" id="{587529BD-A721-4E3D-AC16-3A55741C7506}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6" name="Rectangle 2095">
            <a:extLst>
              <a:ext uri="{FF2B5EF4-FFF2-40B4-BE49-F238E27FC236}">
                <a16:creationId xmlns:a16="http://schemas.microsoft.com/office/drawing/2014/main" id="{908C92D5-DFB8-4DC3-BAB8-9E3A2126DD58}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7" name="Rectangle 2096">
            <a:extLst>
              <a:ext uri="{FF2B5EF4-FFF2-40B4-BE49-F238E27FC236}">
                <a16:creationId xmlns:a16="http://schemas.microsoft.com/office/drawing/2014/main" id="{D310704D-3DB1-42A9-BD8B-ABF684ACB867}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8" name="Rectangle 2097">
            <a:extLst>
              <a:ext uri="{FF2B5EF4-FFF2-40B4-BE49-F238E27FC236}">
                <a16:creationId xmlns:a16="http://schemas.microsoft.com/office/drawing/2014/main" id="{07D596E7-2A56-46D9-A45D-0AF12223248F}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9" name="Rectangle 2098">
            <a:extLst>
              <a:ext uri="{FF2B5EF4-FFF2-40B4-BE49-F238E27FC236}">
                <a16:creationId xmlns:a16="http://schemas.microsoft.com/office/drawing/2014/main" id="{C4BDE8DA-D92B-4BEC-A2BA-94C780363B3C}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0" name="Rectangle 2099">
            <a:extLst>
              <a:ext uri="{FF2B5EF4-FFF2-40B4-BE49-F238E27FC236}">
                <a16:creationId xmlns:a16="http://schemas.microsoft.com/office/drawing/2014/main" id="{542A23B6-C246-4E82-806B-44DC11CEF63E}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1" name="Rectangle 2100">
            <a:extLst>
              <a:ext uri="{FF2B5EF4-FFF2-40B4-BE49-F238E27FC236}">
                <a16:creationId xmlns:a16="http://schemas.microsoft.com/office/drawing/2014/main" id="{20369F3D-AF25-4F6E-ADBE-DB77C99975D4}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2" name="Rectangle 2101">
            <a:extLst>
              <a:ext uri="{FF2B5EF4-FFF2-40B4-BE49-F238E27FC236}">
                <a16:creationId xmlns:a16="http://schemas.microsoft.com/office/drawing/2014/main" id="{D7E2981B-7D72-46E5-A037-F6439D7B9E05}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3" name="Rectangle 2102">
            <a:extLst>
              <a:ext uri="{FF2B5EF4-FFF2-40B4-BE49-F238E27FC236}">
                <a16:creationId xmlns:a16="http://schemas.microsoft.com/office/drawing/2014/main" id="{E0E01BAA-4CAA-4913-8C6A-52FDF0C947FE}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4" name="Rectangle 2103">
            <a:extLst>
              <a:ext uri="{FF2B5EF4-FFF2-40B4-BE49-F238E27FC236}">
                <a16:creationId xmlns:a16="http://schemas.microsoft.com/office/drawing/2014/main" id="{F11453D3-C50F-4D23-8CA2-609DF96E872B}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5" name="Rectangle 2104">
            <a:extLst>
              <a:ext uri="{FF2B5EF4-FFF2-40B4-BE49-F238E27FC236}">
                <a16:creationId xmlns:a16="http://schemas.microsoft.com/office/drawing/2014/main" id="{47853116-38F7-4252-88A0-D38C3C47EA3A}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6" name="Rectangle 2105">
            <a:extLst>
              <a:ext uri="{FF2B5EF4-FFF2-40B4-BE49-F238E27FC236}">
                <a16:creationId xmlns:a16="http://schemas.microsoft.com/office/drawing/2014/main" id="{4E02F5DE-BD09-46DF-93B2-03F3EE353939}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7" name="Rectangle 2106">
            <a:extLst>
              <a:ext uri="{FF2B5EF4-FFF2-40B4-BE49-F238E27FC236}">
                <a16:creationId xmlns:a16="http://schemas.microsoft.com/office/drawing/2014/main" id="{A2208408-E25C-4E1D-930C-7E73292CC2FD}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8" name="Rectangle 2107">
            <a:extLst>
              <a:ext uri="{FF2B5EF4-FFF2-40B4-BE49-F238E27FC236}">
                <a16:creationId xmlns:a16="http://schemas.microsoft.com/office/drawing/2014/main" id="{F4303A9A-2EC5-47FA-9531-1DF386257892}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9" name="Rectangle 2108">
            <a:extLst>
              <a:ext uri="{FF2B5EF4-FFF2-40B4-BE49-F238E27FC236}">
                <a16:creationId xmlns:a16="http://schemas.microsoft.com/office/drawing/2014/main" id="{2C2BD96F-DAF2-4C95-A93A-7F86FF674C30}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0" name="Rectangle 2109">
            <a:extLst>
              <a:ext uri="{FF2B5EF4-FFF2-40B4-BE49-F238E27FC236}">
                <a16:creationId xmlns:a16="http://schemas.microsoft.com/office/drawing/2014/main" id="{F4EA0465-63C8-4280-BC7A-90D60995DBC6}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1" name="Rectangle 2110">
            <a:extLst>
              <a:ext uri="{FF2B5EF4-FFF2-40B4-BE49-F238E27FC236}">
                <a16:creationId xmlns:a16="http://schemas.microsoft.com/office/drawing/2014/main" id="{896C2F47-85D6-4282-B1A9-BE3BC5BA4432}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2" name="Rectangle 1301">
            <a:extLst>
              <a:ext uri="{FF2B5EF4-FFF2-40B4-BE49-F238E27FC236}">
                <a16:creationId xmlns:a16="http://schemas.microsoft.com/office/drawing/2014/main" id="{7F4FB42C-8A49-4488-ADD4-2CDE491A304E}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3" name="Rectangle 1302">
            <a:extLst>
              <a:ext uri="{FF2B5EF4-FFF2-40B4-BE49-F238E27FC236}">
                <a16:creationId xmlns:a16="http://schemas.microsoft.com/office/drawing/2014/main" id="{A8C3B8D3-9489-466A-BC09-AD5CD9866228}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4" name="Rectangle 1303">
            <a:extLst>
              <a:ext uri="{FF2B5EF4-FFF2-40B4-BE49-F238E27FC236}">
                <a16:creationId xmlns:a16="http://schemas.microsoft.com/office/drawing/2014/main" id="{D301CCAF-614E-46D0-8EE8-69512C7343A4}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5" name="Rectangle 1304">
            <a:extLst>
              <a:ext uri="{FF2B5EF4-FFF2-40B4-BE49-F238E27FC236}">
                <a16:creationId xmlns:a16="http://schemas.microsoft.com/office/drawing/2014/main" id="{387F3E04-2DE1-48A6-9369-25A947146873}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6" name="Rectangle 1305">
            <a:extLst>
              <a:ext uri="{FF2B5EF4-FFF2-40B4-BE49-F238E27FC236}">
                <a16:creationId xmlns:a16="http://schemas.microsoft.com/office/drawing/2014/main" id="{382EBD66-8012-4CEF-B6A4-97A613724419}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7" name="Rectangle 1306">
            <a:extLst>
              <a:ext uri="{FF2B5EF4-FFF2-40B4-BE49-F238E27FC236}">
                <a16:creationId xmlns:a16="http://schemas.microsoft.com/office/drawing/2014/main" id="{53A88759-B4AC-41A1-963E-9A2BF1CD1898}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8" name="Rectangle 1307">
            <a:extLst>
              <a:ext uri="{FF2B5EF4-FFF2-40B4-BE49-F238E27FC236}">
                <a16:creationId xmlns:a16="http://schemas.microsoft.com/office/drawing/2014/main" id="{ABBB9AB6-044B-4869-B1C0-FDF707C1750D}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9" name="Rectangle 1308">
            <a:extLst>
              <a:ext uri="{FF2B5EF4-FFF2-40B4-BE49-F238E27FC236}">
                <a16:creationId xmlns:a16="http://schemas.microsoft.com/office/drawing/2014/main" id="{5F4096B6-D01F-455D-8213-FE72939B17D6}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0" name="Rectangle 1309">
            <a:extLst>
              <a:ext uri="{FF2B5EF4-FFF2-40B4-BE49-F238E27FC236}">
                <a16:creationId xmlns:a16="http://schemas.microsoft.com/office/drawing/2014/main" id="{67FB8B07-CBC7-47B7-A65B-1EFA0738A667}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1" name="Rectangle 1310">
            <a:extLst>
              <a:ext uri="{FF2B5EF4-FFF2-40B4-BE49-F238E27FC236}">
                <a16:creationId xmlns:a16="http://schemas.microsoft.com/office/drawing/2014/main" id="{ED050146-2806-40BE-A652-E72D8A6B5A6B}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2" name="Rectangle 1311">
            <a:extLst>
              <a:ext uri="{FF2B5EF4-FFF2-40B4-BE49-F238E27FC236}">
                <a16:creationId xmlns:a16="http://schemas.microsoft.com/office/drawing/2014/main" id="{67C867D9-D896-4219-93EF-1D61920740E1}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3" name="Rectangle 1312">
            <a:extLst>
              <a:ext uri="{FF2B5EF4-FFF2-40B4-BE49-F238E27FC236}">
                <a16:creationId xmlns:a16="http://schemas.microsoft.com/office/drawing/2014/main" id="{91563C3C-1FD0-4535-9D8F-6E67AAC98F3A}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4" name="Rectangle 1313">
            <a:extLst>
              <a:ext uri="{FF2B5EF4-FFF2-40B4-BE49-F238E27FC236}">
                <a16:creationId xmlns:a16="http://schemas.microsoft.com/office/drawing/2014/main" id="{DA5F23E8-FE76-41D0-AF47-193977DD456E}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5" name="Rectangle 1314">
            <a:extLst>
              <a:ext uri="{FF2B5EF4-FFF2-40B4-BE49-F238E27FC236}">
                <a16:creationId xmlns:a16="http://schemas.microsoft.com/office/drawing/2014/main" id="{D93CE2E2-0DD4-4715-9FD4-CE1D29CE2594}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6" name="Rectangle 1315">
            <a:extLst>
              <a:ext uri="{FF2B5EF4-FFF2-40B4-BE49-F238E27FC236}">
                <a16:creationId xmlns:a16="http://schemas.microsoft.com/office/drawing/2014/main" id="{301C27C9-90F7-48F8-818F-2829D199EBE7}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7" name="Rectangle 1316">
            <a:extLst>
              <a:ext uri="{FF2B5EF4-FFF2-40B4-BE49-F238E27FC236}">
                <a16:creationId xmlns:a16="http://schemas.microsoft.com/office/drawing/2014/main" id="{0354495A-46BC-49AD-A6F6-B84EA0AD17E3}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8" name="Rectangle 1317">
            <a:extLst>
              <a:ext uri="{FF2B5EF4-FFF2-40B4-BE49-F238E27FC236}">
                <a16:creationId xmlns:a16="http://schemas.microsoft.com/office/drawing/2014/main" id="{36CC558D-EEBE-495F-A99F-B22734DD0D9D}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9" name="Rectangle 1318">
            <a:extLst>
              <a:ext uri="{FF2B5EF4-FFF2-40B4-BE49-F238E27FC236}">
                <a16:creationId xmlns:a16="http://schemas.microsoft.com/office/drawing/2014/main" id="{676920A3-B481-43C3-9F64-8D397BA7548B}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0" name="Rectangle 1319">
            <a:extLst>
              <a:ext uri="{FF2B5EF4-FFF2-40B4-BE49-F238E27FC236}">
                <a16:creationId xmlns:a16="http://schemas.microsoft.com/office/drawing/2014/main" id="{CBFAAE3D-6266-4C56-A821-280F663DE36E}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1" name="Rectangle 1320">
            <a:extLst>
              <a:ext uri="{FF2B5EF4-FFF2-40B4-BE49-F238E27FC236}">
                <a16:creationId xmlns:a16="http://schemas.microsoft.com/office/drawing/2014/main" id="{50EF31F1-1496-4365-9710-6B96DE16483C}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2" name="Rectangle 1321">
            <a:extLst>
              <a:ext uri="{FF2B5EF4-FFF2-40B4-BE49-F238E27FC236}">
                <a16:creationId xmlns:a16="http://schemas.microsoft.com/office/drawing/2014/main" id="{17A91C7A-0ADE-4F9C-A0B4-AF5EE0695079}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3" name="Rectangle 1322">
            <a:extLst>
              <a:ext uri="{FF2B5EF4-FFF2-40B4-BE49-F238E27FC236}">
                <a16:creationId xmlns:a16="http://schemas.microsoft.com/office/drawing/2014/main" id="{1B03029C-59C6-4D31-A0A3-4ECD2113848E}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4" name="Rectangle 1323">
            <a:extLst>
              <a:ext uri="{FF2B5EF4-FFF2-40B4-BE49-F238E27FC236}">
                <a16:creationId xmlns:a16="http://schemas.microsoft.com/office/drawing/2014/main" id="{812E6310-66E8-4FE2-865F-CEDD6D325829}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5" name="Rectangle 1324">
            <a:extLst>
              <a:ext uri="{FF2B5EF4-FFF2-40B4-BE49-F238E27FC236}">
                <a16:creationId xmlns:a16="http://schemas.microsoft.com/office/drawing/2014/main" id="{32663170-813A-4671-96AA-97CDC4A0C83B}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6" name="Rectangle 1325">
            <a:extLst>
              <a:ext uri="{FF2B5EF4-FFF2-40B4-BE49-F238E27FC236}">
                <a16:creationId xmlns:a16="http://schemas.microsoft.com/office/drawing/2014/main" id="{B4CFC79F-48D6-4EDB-8E78-EE83F32BB382}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7" name="Rectangle 1326">
            <a:extLst>
              <a:ext uri="{FF2B5EF4-FFF2-40B4-BE49-F238E27FC236}">
                <a16:creationId xmlns:a16="http://schemas.microsoft.com/office/drawing/2014/main" id="{FEF2F8B8-70C0-44B0-AC2D-8E93A33D9E8A}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8" name="Rectangle 1327">
            <a:extLst>
              <a:ext uri="{FF2B5EF4-FFF2-40B4-BE49-F238E27FC236}">
                <a16:creationId xmlns:a16="http://schemas.microsoft.com/office/drawing/2014/main" id="{F116190E-97B0-4FA5-9EF4-14378EA54E9A}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9" name="Rectangle 1328">
            <a:extLst>
              <a:ext uri="{FF2B5EF4-FFF2-40B4-BE49-F238E27FC236}">
                <a16:creationId xmlns:a16="http://schemas.microsoft.com/office/drawing/2014/main" id="{A1845FA1-D9F1-43E9-B2D0-768D6A8A07D4}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0" name="Rectangle 1329">
            <a:extLst>
              <a:ext uri="{FF2B5EF4-FFF2-40B4-BE49-F238E27FC236}">
                <a16:creationId xmlns:a16="http://schemas.microsoft.com/office/drawing/2014/main" id="{819B532D-038B-4C4B-9993-CFC8F48E6786}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1" name="Rectangle 1330">
            <a:extLst>
              <a:ext uri="{FF2B5EF4-FFF2-40B4-BE49-F238E27FC236}">
                <a16:creationId xmlns:a16="http://schemas.microsoft.com/office/drawing/2014/main" id="{9E5A730C-C882-4C63-83D1-C4F20A809EF1}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2" name="Rectangle 1331">
            <a:extLst>
              <a:ext uri="{FF2B5EF4-FFF2-40B4-BE49-F238E27FC236}">
                <a16:creationId xmlns:a16="http://schemas.microsoft.com/office/drawing/2014/main" id="{7CA1340E-0E3E-45C3-88A4-8EF5860FBC26}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3" name="Rectangle 1332">
            <a:extLst>
              <a:ext uri="{FF2B5EF4-FFF2-40B4-BE49-F238E27FC236}">
                <a16:creationId xmlns:a16="http://schemas.microsoft.com/office/drawing/2014/main" id="{9D3C341B-96E9-4BB5-A7E3-A15A135C1A80}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4" name="Rectangle 1333">
            <a:extLst>
              <a:ext uri="{FF2B5EF4-FFF2-40B4-BE49-F238E27FC236}">
                <a16:creationId xmlns:a16="http://schemas.microsoft.com/office/drawing/2014/main" id="{69517106-B97C-4E44-9602-FCD8DCA03141}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5" name="Rectangle 1334">
            <a:extLst>
              <a:ext uri="{FF2B5EF4-FFF2-40B4-BE49-F238E27FC236}">
                <a16:creationId xmlns:a16="http://schemas.microsoft.com/office/drawing/2014/main" id="{00160792-6929-445A-A7A7-49003F284761}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6" name="Rectangle 1335">
            <a:extLst>
              <a:ext uri="{FF2B5EF4-FFF2-40B4-BE49-F238E27FC236}">
                <a16:creationId xmlns:a16="http://schemas.microsoft.com/office/drawing/2014/main" id="{083A277E-7790-405B-95B3-126FDA7F123E}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7" name="Rectangle 1336">
            <a:extLst>
              <a:ext uri="{FF2B5EF4-FFF2-40B4-BE49-F238E27FC236}">
                <a16:creationId xmlns:a16="http://schemas.microsoft.com/office/drawing/2014/main" id="{C5BD1DA7-0864-4B40-A5C0-D0045102A73D}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8" name="Rectangle 1337">
            <a:extLst>
              <a:ext uri="{FF2B5EF4-FFF2-40B4-BE49-F238E27FC236}">
                <a16:creationId xmlns:a16="http://schemas.microsoft.com/office/drawing/2014/main" id="{427F4356-DCA8-449D-AE35-75135850544C}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9" name="Rectangle 1338">
            <a:extLst>
              <a:ext uri="{FF2B5EF4-FFF2-40B4-BE49-F238E27FC236}">
                <a16:creationId xmlns:a16="http://schemas.microsoft.com/office/drawing/2014/main" id="{C8ECE523-B418-43BA-92BB-EFDC5EAAD25E}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0" name="Rectangle 1339">
            <a:extLst>
              <a:ext uri="{FF2B5EF4-FFF2-40B4-BE49-F238E27FC236}">
                <a16:creationId xmlns:a16="http://schemas.microsoft.com/office/drawing/2014/main" id="{CC3D642B-5A84-4CF4-B00A-C26A03BB95E7}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106680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1" name="Rectangle 1340">
            <a:extLst>
              <a:ext uri="{FF2B5EF4-FFF2-40B4-BE49-F238E27FC236}">
                <a16:creationId xmlns:a16="http://schemas.microsoft.com/office/drawing/2014/main" id="{C88BB6A0-A12E-4F6B-B79C-817D4665831E}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2" name="Rectangle 1341">
            <a:extLst>
              <a:ext uri="{FF2B5EF4-FFF2-40B4-BE49-F238E27FC236}">
                <a16:creationId xmlns:a16="http://schemas.microsoft.com/office/drawing/2014/main" id="{AC87372E-5B57-48C8-A63F-03EC557D8DCD}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3" name="Rectangle 1342">
            <a:extLst>
              <a:ext uri="{FF2B5EF4-FFF2-40B4-BE49-F238E27FC236}">
                <a16:creationId xmlns:a16="http://schemas.microsoft.com/office/drawing/2014/main" id="{9B8CE0BC-B362-4B67-AEEE-4F6E697ACD40}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8" name="Rectangle 1727">
            <a:extLst>
              <a:ext uri="{FF2B5EF4-FFF2-40B4-BE49-F238E27FC236}">
                <a16:creationId xmlns:a16="http://schemas.microsoft.com/office/drawing/2014/main" id="{956DEE5D-9A49-4BFC-8284-F98A0B5AB79E}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9" name="Rectangle 1728">
            <a:extLst>
              <a:ext uri="{FF2B5EF4-FFF2-40B4-BE49-F238E27FC236}">
                <a16:creationId xmlns:a16="http://schemas.microsoft.com/office/drawing/2014/main" id="{976E703C-BF51-4B43-98EB-34304041D44D}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0" name="Rectangle 1729">
            <a:extLst>
              <a:ext uri="{FF2B5EF4-FFF2-40B4-BE49-F238E27FC236}">
                <a16:creationId xmlns:a16="http://schemas.microsoft.com/office/drawing/2014/main" id="{E1E25AF9-B155-4C24-B317-A976D8474D09}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1" name="Rectangle 1730">
            <a:extLst>
              <a:ext uri="{FF2B5EF4-FFF2-40B4-BE49-F238E27FC236}">
                <a16:creationId xmlns:a16="http://schemas.microsoft.com/office/drawing/2014/main" id="{61763E5C-8E1D-46FA-B2CE-50C6BE6CA8FA}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2" name="Rectangle 1731">
            <a:extLst>
              <a:ext uri="{FF2B5EF4-FFF2-40B4-BE49-F238E27FC236}">
                <a16:creationId xmlns:a16="http://schemas.microsoft.com/office/drawing/2014/main" id="{4062C9A4-A070-4DF1-BC0C-F7265AD96AB7}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3" name="Rectangle 1732">
            <a:extLst>
              <a:ext uri="{FF2B5EF4-FFF2-40B4-BE49-F238E27FC236}">
                <a16:creationId xmlns:a16="http://schemas.microsoft.com/office/drawing/2014/main" id="{CCB155A9-4B48-4B78-BF36-88DF2BB5AB3F}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4" name="Rectangle 1733">
            <a:extLst>
              <a:ext uri="{FF2B5EF4-FFF2-40B4-BE49-F238E27FC236}">
                <a16:creationId xmlns:a16="http://schemas.microsoft.com/office/drawing/2014/main" id="{6CB251A9-6BA9-4803-8AD2-9E3374D3E057}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5" name="Rectangle 1734">
            <a:extLst>
              <a:ext uri="{FF2B5EF4-FFF2-40B4-BE49-F238E27FC236}">
                <a16:creationId xmlns:a16="http://schemas.microsoft.com/office/drawing/2014/main" id="{1C31ED3B-7120-4412-B053-0A93945BC22C}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6" name="Rectangle 1735">
            <a:extLst>
              <a:ext uri="{FF2B5EF4-FFF2-40B4-BE49-F238E27FC236}">
                <a16:creationId xmlns:a16="http://schemas.microsoft.com/office/drawing/2014/main" id="{28721AE6-C2FF-47E9-BA88-7442C678DC72}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2" name="Rectangle 2751">
            <a:extLst>
              <a:ext uri="{FF2B5EF4-FFF2-40B4-BE49-F238E27FC236}">
                <a16:creationId xmlns:a16="http://schemas.microsoft.com/office/drawing/2014/main" id="{5527DD24-F7F7-4C4A-8992-E1AE7D9AE72C}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3" name="Rectangle 2752">
            <a:extLst>
              <a:ext uri="{FF2B5EF4-FFF2-40B4-BE49-F238E27FC236}">
                <a16:creationId xmlns:a16="http://schemas.microsoft.com/office/drawing/2014/main" id="{B8C0429F-0D81-4B06-89BB-94CE39834103}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4" name="Rectangle 2753">
            <a:extLst>
              <a:ext uri="{FF2B5EF4-FFF2-40B4-BE49-F238E27FC236}">
                <a16:creationId xmlns:a16="http://schemas.microsoft.com/office/drawing/2014/main" id="{E17F649C-1B34-475B-8666-3AA00EF22396}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5" name="Rectangle 2754">
            <a:extLst>
              <a:ext uri="{FF2B5EF4-FFF2-40B4-BE49-F238E27FC236}">
                <a16:creationId xmlns:a16="http://schemas.microsoft.com/office/drawing/2014/main" id="{73D88A4C-C140-406B-A83F-F1B41A605F97}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6" name="Rectangle 2755">
            <a:extLst>
              <a:ext uri="{FF2B5EF4-FFF2-40B4-BE49-F238E27FC236}">
                <a16:creationId xmlns:a16="http://schemas.microsoft.com/office/drawing/2014/main" id="{BA671F38-8559-40C5-8023-6192D7C19602}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7" name="Rectangle 2756">
            <a:extLst>
              <a:ext uri="{FF2B5EF4-FFF2-40B4-BE49-F238E27FC236}">
                <a16:creationId xmlns:a16="http://schemas.microsoft.com/office/drawing/2014/main" id="{D685B91D-2667-4785-A42C-8E791B4E5A14}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8" name="Rectangle 2757">
            <a:extLst>
              <a:ext uri="{FF2B5EF4-FFF2-40B4-BE49-F238E27FC236}">
                <a16:creationId xmlns:a16="http://schemas.microsoft.com/office/drawing/2014/main" id="{C1DD43B8-2F37-437C-9BB6-073A201602A6}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9" name="Rectangle 2758">
            <a:extLst>
              <a:ext uri="{FF2B5EF4-FFF2-40B4-BE49-F238E27FC236}">
                <a16:creationId xmlns:a16="http://schemas.microsoft.com/office/drawing/2014/main" id="{A0528E1F-3981-4485-81A0-F23C5179999D}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0" name="Rectangle 2759">
            <a:extLst>
              <a:ext uri="{FF2B5EF4-FFF2-40B4-BE49-F238E27FC236}">
                <a16:creationId xmlns:a16="http://schemas.microsoft.com/office/drawing/2014/main" id="{7F405C96-F09C-4C7C-B65A-B0E97AB2632D}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1" name="Rectangle 2760">
            <a:extLst>
              <a:ext uri="{FF2B5EF4-FFF2-40B4-BE49-F238E27FC236}">
                <a16:creationId xmlns:a16="http://schemas.microsoft.com/office/drawing/2014/main" id="{3A490438-6748-4FB3-AC5A-FC43F947E989}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2" name="Rectangle 2761">
            <a:extLst>
              <a:ext uri="{FF2B5EF4-FFF2-40B4-BE49-F238E27FC236}">
                <a16:creationId xmlns:a16="http://schemas.microsoft.com/office/drawing/2014/main" id="{775F2E42-B71A-4387-A3D6-EE3DECDE4923}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3" name="Rectangle 2762">
            <a:extLst>
              <a:ext uri="{FF2B5EF4-FFF2-40B4-BE49-F238E27FC236}">
                <a16:creationId xmlns:a16="http://schemas.microsoft.com/office/drawing/2014/main" id="{37D19B84-015E-4553-B663-BB90E24CC143}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4" name="Rectangle 2763">
            <a:extLst>
              <a:ext uri="{FF2B5EF4-FFF2-40B4-BE49-F238E27FC236}">
                <a16:creationId xmlns:a16="http://schemas.microsoft.com/office/drawing/2014/main" id="{C8EEFF75-C808-4CE8-87C7-0210D2F67B48}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105791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5" name="Rectangle 2764">
            <a:extLst>
              <a:ext uri="{FF2B5EF4-FFF2-40B4-BE49-F238E27FC236}">
                <a16:creationId xmlns:a16="http://schemas.microsoft.com/office/drawing/2014/main" id="{43E1D9B4-EACF-4DE1-98D1-5C7557C768F0}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106680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6" name="Rectangle 2765">
            <a:extLst>
              <a:ext uri="{FF2B5EF4-FFF2-40B4-BE49-F238E27FC236}">
                <a16:creationId xmlns:a16="http://schemas.microsoft.com/office/drawing/2014/main" id="{542A49E1-622F-4B6C-9A9A-5A6793DF3BA0}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107569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7" name="Rectangle 2766">
            <a:extLst>
              <a:ext uri="{FF2B5EF4-FFF2-40B4-BE49-F238E27FC236}">
                <a16:creationId xmlns:a16="http://schemas.microsoft.com/office/drawing/2014/main" id="{81FD7DBF-7927-4026-9B81-C7D0462BDC35}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8" name="Rectangle 2767">
            <a:extLst>
              <a:ext uri="{FF2B5EF4-FFF2-40B4-BE49-F238E27FC236}">
                <a16:creationId xmlns:a16="http://schemas.microsoft.com/office/drawing/2014/main" id="{B7814583-A7A2-473D-B95E-D183BC4A7B81}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9" name="Rectangle 2768">
            <a:extLst>
              <a:ext uri="{FF2B5EF4-FFF2-40B4-BE49-F238E27FC236}">
                <a16:creationId xmlns:a16="http://schemas.microsoft.com/office/drawing/2014/main" id="{45BF1B13-341E-4278-BB2D-729C917D7A6E}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0" name="Rectangle 2769">
            <a:extLst>
              <a:ext uri="{FF2B5EF4-FFF2-40B4-BE49-F238E27FC236}">
                <a16:creationId xmlns:a16="http://schemas.microsoft.com/office/drawing/2014/main" id="{EBAF8999-FB5F-4059-95B6-00F87FE39F32}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1" name="Rectangle 2770">
            <a:extLst>
              <a:ext uri="{FF2B5EF4-FFF2-40B4-BE49-F238E27FC236}">
                <a16:creationId xmlns:a16="http://schemas.microsoft.com/office/drawing/2014/main" id="{F04D4DEB-D6AD-48D6-9514-534561C4DA08}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2" name="Rectangle 2771">
            <a:extLst>
              <a:ext uri="{FF2B5EF4-FFF2-40B4-BE49-F238E27FC236}">
                <a16:creationId xmlns:a16="http://schemas.microsoft.com/office/drawing/2014/main" id="{14327CFB-9945-4E26-854F-BDBF48B3682D}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3" name="Rectangle 2772">
            <a:extLst>
              <a:ext uri="{FF2B5EF4-FFF2-40B4-BE49-F238E27FC236}">
                <a16:creationId xmlns:a16="http://schemas.microsoft.com/office/drawing/2014/main" id="{C1C29336-BD45-470D-B732-7E97BC2D74ED}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4" name="Rectangle 2773">
            <a:extLst>
              <a:ext uri="{FF2B5EF4-FFF2-40B4-BE49-F238E27FC236}">
                <a16:creationId xmlns:a16="http://schemas.microsoft.com/office/drawing/2014/main" id="{8C2F5380-0CB3-4418-942D-968963F586C2}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5" name="Rectangle 2774">
            <a:extLst>
              <a:ext uri="{FF2B5EF4-FFF2-40B4-BE49-F238E27FC236}">
                <a16:creationId xmlns:a16="http://schemas.microsoft.com/office/drawing/2014/main" id="{32B3C9DC-FEA3-4047-AB02-BF9576C1267E}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6" name="Rectangle 2775">
            <a:extLst>
              <a:ext uri="{FF2B5EF4-FFF2-40B4-BE49-F238E27FC236}">
                <a16:creationId xmlns:a16="http://schemas.microsoft.com/office/drawing/2014/main" id="{A3375149-9397-4763-AF42-EFB7AD8DFDC5}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7" name="Rectangle 2776">
            <a:extLst>
              <a:ext uri="{FF2B5EF4-FFF2-40B4-BE49-F238E27FC236}">
                <a16:creationId xmlns:a16="http://schemas.microsoft.com/office/drawing/2014/main" id="{42654E69-C01C-484B-9032-2E5F4F37FF55}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8" name="Rectangle 2777">
            <a:extLst>
              <a:ext uri="{FF2B5EF4-FFF2-40B4-BE49-F238E27FC236}">
                <a16:creationId xmlns:a16="http://schemas.microsoft.com/office/drawing/2014/main" id="{BDF1D233-9A16-4EF3-8B7F-776A10668DAF}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9" name="Rectangle 2778">
            <a:extLst>
              <a:ext uri="{FF2B5EF4-FFF2-40B4-BE49-F238E27FC236}">
                <a16:creationId xmlns:a16="http://schemas.microsoft.com/office/drawing/2014/main" id="{429DFDEF-DB55-4A0B-AF33-E9F4B2392E34}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0" name="Rectangle 2779">
            <a:extLst>
              <a:ext uri="{FF2B5EF4-FFF2-40B4-BE49-F238E27FC236}">
                <a16:creationId xmlns:a16="http://schemas.microsoft.com/office/drawing/2014/main" id="{A011D8B5-1779-4E6B-9101-41BE735D8F0F}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1" name="Rectangle 2780">
            <a:extLst>
              <a:ext uri="{FF2B5EF4-FFF2-40B4-BE49-F238E27FC236}">
                <a16:creationId xmlns:a16="http://schemas.microsoft.com/office/drawing/2014/main" id="{137CFD29-9B95-4271-ABDA-AB92D417DD87}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2" name="Rectangle 2781">
            <a:extLst>
              <a:ext uri="{FF2B5EF4-FFF2-40B4-BE49-F238E27FC236}">
                <a16:creationId xmlns:a16="http://schemas.microsoft.com/office/drawing/2014/main" id="{FA31F4A7-6C48-4B62-A043-EA3C8DC6975D}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3" name="Rectangle 2782">
            <a:extLst>
              <a:ext uri="{FF2B5EF4-FFF2-40B4-BE49-F238E27FC236}">
                <a16:creationId xmlns:a16="http://schemas.microsoft.com/office/drawing/2014/main" id="{F1F06166-16FC-4304-B235-F2FCCC881F97}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4" name="Rectangle 2783">
            <a:extLst>
              <a:ext uri="{FF2B5EF4-FFF2-40B4-BE49-F238E27FC236}">
                <a16:creationId xmlns:a16="http://schemas.microsoft.com/office/drawing/2014/main" id="{DDFBF383-0351-49AC-88BE-847BC607CA16}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5" name="Rectangle 2784">
            <a:extLst>
              <a:ext uri="{FF2B5EF4-FFF2-40B4-BE49-F238E27FC236}">
                <a16:creationId xmlns:a16="http://schemas.microsoft.com/office/drawing/2014/main" id="{F2969A4C-285B-4147-8DED-FDCAF57BBCE7}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6" name="Rectangle 2785">
            <a:extLst>
              <a:ext uri="{FF2B5EF4-FFF2-40B4-BE49-F238E27FC236}">
                <a16:creationId xmlns:a16="http://schemas.microsoft.com/office/drawing/2014/main" id="{5A98E440-CD9D-41DD-BF62-C42A164536CB}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7" name="Rectangle 2786">
            <a:extLst>
              <a:ext uri="{FF2B5EF4-FFF2-40B4-BE49-F238E27FC236}">
                <a16:creationId xmlns:a16="http://schemas.microsoft.com/office/drawing/2014/main" id="{9A46DC66-93CB-4CE8-8984-2ED7AB090769}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8" name="Rectangle 2787">
            <a:extLst>
              <a:ext uri="{FF2B5EF4-FFF2-40B4-BE49-F238E27FC236}">
                <a16:creationId xmlns:a16="http://schemas.microsoft.com/office/drawing/2014/main" id="{8B37F77A-6C1F-4A7C-A3D4-FCBCFDD64F09}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9" name="Rectangle 2788">
            <a:extLst>
              <a:ext uri="{FF2B5EF4-FFF2-40B4-BE49-F238E27FC236}">
                <a16:creationId xmlns:a16="http://schemas.microsoft.com/office/drawing/2014/main" id="{0D64751A-9203-4886-A9B8-443270BF1E4E}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0" name="Rectangle 2789">
            <a:extLst>
              <a:ext uri="{FF2B5EF4-FFF2-40B4-BE49-F238E27FC236}">
                <a16:creationId xmlns:a16="http://schemas.microsoft.com/office/drawing/2014/main" id="{AE926C37-63FB-4BDE-A68E-8CF35FF3B276}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1" name="Rectangle 2790">
            <a:extLst>
              <a:ext uri="{FF2B5EF4-FFF2-40B4-BE49-F238E27FC236}">
                <a16:creationId xmlns:a16="http://schemas.microsoft.com/office/drawing/2014/main" id="{B7798E69-9444-4E86-B9EE-1BCEB7C8078F}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2" name="Rectangle 2791">
            <a:extLst>
              <a:ext uri="{FF2B5EF4-FFF2-40B4-BE49-F238E27FC236}">
                <a16:creationId xmlns:a16="http://schemas.microsoft.com/office/drawing/2014/main" id="{7B8D19F0-FD32-4D9D-83B4-014A659A5B6C}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106680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3" name="Rectangle 2792">
            <a:extLst>
              <a:ext uri="{FF2B5EF4-FFF2-40B4-BE49-F238E27FC236}">
                <a16:creationId xmlns:a16="http://schemas.microsoft.com/office/drawing/2014/main" id="{43B8A0E8-3D31-4A48-A8E8-84B75D9578D6}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107569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4" name="Rectangle 2793">
            <a:extLst>
              <a:ext uri="{FF2B5EF4-FFF2-40B4-BE49-F238E27FC236}">
                <a16:creationId xmlns:a16="http://schemas.microsoft.com/office/drawing/2014/main" id="{CE4E90EB-3638-4D1C-BC93-94AC38D8702E}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5" name="Rectangle 2794">
            <a:extLst>
              <a:ext uri="{FF2B5EF4-FFF2-40B4-BE49-F238E27FC236}">
                <a16:creationId xmlns:a16="http://schemas.microsoft.com/office/drawing/2014/main" id="{65E28F25-2810-4E24-B6A1-E8C7ACAC435F}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6" name="Rectangle 2795">
            <a:extLst>
              <a:ext uri="{FF2B5EF4-FFF2-40B4-BE49-F238E27FC236}">
                <a16:creationId xmlns:a16="http://schemas.microsoft.com/office/drawing/2014/main" id="{57EC0741-FB8A-4B04-A386-B7DC4AF198DE}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7" name="Rectangle 2796">
            <a:extLst>
              <a:ext uri="{FF2B5EF4-FFF2-40B4-BE49-F238E27FC236}">
                <a16:creationId xmlns:a16="http://schemas.microsoft.com/office/drawing/2014/main" id="{49E2C743-F9FB-448D-A151-6A0D8A01BBBA}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8" name="Rectangle 2797">
            <a:extLst>
              <a:ext uri="{FF2B5EF4-FFF2-40B4-BE49-F238E27FC236}">
                <a16:creationId xmlns:a16="http://schemas.microsoft.com/office/drawing/2014/main" id="{B8103D20-23EF-49F4-8C9D-0AC7E6F46C71}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9" name="Rectangle 2798">
            <a:extLst>
              <a:ext uri="{FF2B5EF4-FFF2-40B4-BE49-F238E27FC236}">
                <a16:creationId xmlns:a16="http://schemas.microsoft.com/office/drawing/2014/main" id="{BE137A1F-542D-4E96-8D21-5D72C6BAE5B2}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0" name="Rectangle 2799">
            <a:extLst>
              <a:ext uri="{FF2B5EF4-FFF2-40B4-BE49-F238E27FC236}">
                <a16:creationId xmlns:a16="http://schemas.microsoft.com/office/drawing/2014/main" id="{D6724AE8-AF3C-4F90-8B14-1EA384D57060}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1" name="Rectangle 2800">
            <a:extLst>
              <a:ext uri="{FF2B5EF4-FFF2-40B4-BE49-F238E27FC236}">
                <a16:creationId xmlns:a16="http://schemas.microsoft.com/office/drawing/2014/main" id="{AC96C7CB-63DC-4550-89E0-D7D84FC9F94E}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2" name="Rectangle 2801">
            <a:extLst>
              <a:ext uri="{FF2B5EF4-FFF2-40B4-BE49-F238E27FC236}">
                <a16:creationId xmlns:a16="http://schemas.microsoft.com/office/drawing/2014/main" id="{0064D233-D3F4-4F54-BF26-10E8FBAD5EE5}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3" name="Rectangle 2802">
            <a:extLst>
              <a:ext uri="{FF2B5EF4-FFF2-40B4-BE49-F238E27FC236}">
                <a16:creationId xmlns:a16="http://schemas.microsoft.com/office/drawing/2014/main" id="{15916EA6-9166-4F56-BC23-B41E71720827}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4" name="Rectangle 2803">
            <a:extLst>
              <a:ext uri="{FF2B5EF4-FFF2-40B4-BE49-F238E27FC236}">
                <a16:creationId xmlns:a16="http://schemas.microsoft.com/office/drawing/2014/main" id="{BD831F40-FD9E-46ED-8A15-711D1EA5DAFB}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5" name="Rectangle 2804">
            <a:extLst>
              <a:ext uri="{FF2B5EF4-FFF2-40B4-BE49-F238E27FC236}">
                <a16:creationId xmlns:a16="http://schemas.microsoft.com/office/drawing/2014/main" id="{9C834DBC-A408-4BE7-BF62-42ADA660447E}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6" name="Rectangle 2805">
            <a:extLst>
              <a:ext uri="{FF2B5EF4-FFF2-40B4-BE49-F238E27FC236}">
                <a16:creationId xmlns:a16="http://schemas.microsoft.com/office/drawing/2014/main" id="{50FA0CF4-7D61-4F4A-8147-F6E18696388D}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7" name="Rectangle 2806">
            <a:extLst>
              <a:ext uri="{FF2B5EF4-FFF2-40B4-BE49-F238E27FC236}">
                <a16:creationId xmlns:a16="http://schemas.microsoft.com/office/drawing/2014/main" id="{95CA3B46-A7EA-47ED-A3B2-4EDC53D384E1}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8" name="Rectangle 2807">
            <a:extLst>
              <a:ext uri="{FF2B5EF4-FFF2-40B4-BE49-F238E27FC236}">
                <a16:creationId xmlns:a16="http://schemas.microsoft.com/office/drawing/2014/main" id="{6F5E5B37-8556-41A2-849C-925F8077DC36}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9" name="Rectangle 2808">
            <a:extLst>
              <a:ext uri="{FF2B5EF4-FFF2-40B4-BE49-F238E27FC236}">
                <a16:creationId xmlns:a16="http://schemas.microsoft.com/office/drawing/2014/main" id="{0EDAD9F9-0663-4320-AC5C-AF8631F00F76}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0" name="Rectangle 2809">
            <a:extLst>
              <a:ext uri="{FF2B5EF4-FFF2-40B4-BE49-F238E27FC236}">
                <a16:creationId xmlns:a16="http://schemas.microsoft.com/office/drawing/2014/main" id="{2452D3FB-7970-4AB0-8941-88F349C45863}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1" name="Rectangle 2810">
            <a:extLst>
              <a:ext uri="{FF2B5EF4-FFF2-40B4-BE49-F238E27FC236}">
                <a16:creationId xmlns:a16="http://schemas.microsoft.com/office/drawing/2014/main" id="{7C24A3AF-834A-44BA-9804-6C05FBB7D124}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2" name="Rectangle 2811">
            <a:extLst>
              <a:ext uri="{FF2B5EF4-FFF2-40B4-BE49-F238E27FC236}">
                <a16:creationId xmlns:a16="http://schemas.microsoft.com/office/drawing/2014/main" id="{9CFF1B79-8BDE-4186-9A2E-F6AF0C196DD7}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3" name="Rectangle 2812">
            <a:extLst>
              <a:ext uri="{FF2B5EF4-FFF2-40B4-BE49-F238E27FC236}">
                <a16:creationId xmlns:a16="http://schemas.microsoft.com/office/drawing/2014/main" id="{8B53C61D-D57D-40CF-A945-5C84399D6A86}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4" name="Rectangle 2813">
            <a:extLst>
              <a:ext uri="{FF2B5EF4-FFF2-40B4-BE49-F238E27FC236}">
                <a16:creationId xmlns:a16="http://schemas.microsoft.com/office/drawing/2014/main" id="{F405EE94-EBAC-4EC4-B212-7CE9BA9F9D5D}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5" name="Rectangle 2814">
            <a:extLst>
              <a:ext uri="{FF2B5EF4-FFF2-40B4-BE49-F238E27FC236}">
                <a16:creationId xmlns:a16="http://schemas.microsoft.com/office/drawing/2014/main" id="{E6B9BED4-6E25-4187-B61A-8FEC3B2F4BFC}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6" name="Rectangle 2815">
            <a:extLst>
              <a:ext uri="{FF2B5EF4-FFF2-40B4-BE49-F238E27FC236}">
                <a16:creationId xmlns:a16="http://schemas.microsoft.com/office/drawing/2014/main" id="{DBB7B993-A2BC-473C-9CEB-C786AF39E04A}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7" name="Rectangle 2816">
            <a:extLst>
              <a:ext uri="{FF2B5EF4-FFF2-40B4-BE49-F238E27FC236}">
                <a16:creationId xmlns:a16="http://schemas.microsoft.com/office/drawing/2014/main" id="{63E208AE-A9F0-435E-AE17-2C72221605F0}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8" name="Rectangle 2817">
            <a:extLst>
              <a:ext uri="{FF2B5EF4-FFF2-40B4-BE49-F238E27FC236}">
                <a16:creationId xmlns:a16="http://schemas.microsoft.com/office/drawing/2014/main" id="{70F161D2-F68E-4BB1-B8B6-29104916AB6F}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9" name="Rectangle 2818">
            <a:extLst>
              <a:ext uri="{FF2B5EF4-FFF2-40B4-BE49-F238E27FC236}">
                <a16:creationId xmlns:a16="http://schemas.microsoft.com/office/drawing/2014/main" id="{427825C0-444D-4589-BB41-614FADC439DB}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0" name="Rectangle 2819">
            <a:extLst>
              <a:ext uri="{FF2B5EF4-FFF2-40B4-BE49-F238E27FC236}">
                <a16:creationId xmlns:a16="http://schemas.microsoft.com/office/drawing/2014/main" id="{C022B53F-3187-4368-863F-D49289CF8753}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1" name="Rectangle 2820">
            <a:extLst>
              <a:ext uri="{FF2B5EF4-FFF2-40B4-BE49-F238E27FC236}">
                <a16:creationId xmlns:a16="http://schemas.microsoft.com/office/drawing/2014/main" id="{5142E196-6E6F-46A7-B8BC-61AA675E34D8}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2" name="Rectangle 2821">
            <a:extLst>
              <a:ext uri="{FF2B5EF4-FFF2-40B4-BE49-F238E27FC236}">
                <a16:creationId xmlns:a16="http://schemas.microsoft.com/office/drawing/2014/main" id="{11C62DFA-D911-4807-ADDA-75B0F0B6C21B}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3" name="Rectangle 2822">
            <a:extLst>
              <a:ext uri="{FF2B5EF4-FFF2-40B4-BE49-F238E27FC236}">
                <a16:creationId xmlns:a16="http://schemas.microsoft.com/office/drawing/2014/main" id="{8B815FFB-986F-4BE7-A549-E88856FB2FAF}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4" name="Rectangle 2823">
            <a:extLst>
              <a:ext uri="{FF2B5EF4-FFF2-40B4-BE49-F238E27FC236}">
                <a16:creationId xmlns:a16="http://schemas.microsoft.com/office/drawing/2014/main" id="{60344D0B-D1A3-44FD-8188-676D7E7B19DE}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5" name="Rectangle 2824">
            <a:extLst>
              <a:ext uri="{FF2B5EF4-FFF2-40B4-BE49-F238E27FC236}">
                <a16:creationId xmlns:a16="http://schemas.microsoft.com/office/drawing/2014/main" id="{7F9FA701-DD85-4EB2-9500-E706018271C9}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106680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6" name="Rectangle 2825">
            <a:extLst>
              <a:ext uri="{FF2B5EF4-FFF2-40B4-BE49-F238E27FC236}">
                <a16:creationId xmlns:a16="http://schemas.microsoft.com/office/drawing/2014/main" id="{58EB27C5-FEF9-4904-8C50-62314F3741E8}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107569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7" name="Rectangle 2826">
            <a:extLst>
              <a:ext uri="{FF2B5EF4-FFF2-40B4-BE49-F238E27FC236}">
                <a16:creationId xmlns:a16="http://schemas.microsoft.com/office/drawing/2014/main" id="{7C616556-015B-47AD-A2B4-071D7475EF24}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8" name="Rectangle 2827">
            <a:extLst>
              <a:ext uri="{FF2B5EF4-FFF2-40B4-BE49-F238E27FC236}">
                <a16:creationId xmlns:a16="http://schemas.microsoft.com/office/drawing/2014/main" id="{31E499FB-2D9C-47D7-972E-2DDB81278109}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9" name="Rectangle 2828">
            <a:extLst>
              <a:ext uri="{FF2B5EF4-FFF2-40B4-BE49-F238E27FC236}">
                <a16:creationId xmlns:a16="http://schemas.microsoft.com/office/drawing/2014/main" id="{C83C9340-F3AA-41BE-BA3C-D4CDA5F9B743}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0" name="Rectangle 2829">
            <a:extLst>
              <a:ext uri="{FF2B5EF4-FFF2-40B4-BE49-F238E27FC236}">
                <a16:creationId xmlns:a16="http://schemas.microsoft.com/office/drawing/2014/main" id="{4AD7B038-DA91-4913-AFA0-AEBD93F9F585}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1" name="Rectangle 2830">
            <a:extLst>
              <a:ext uri="{FF2B5EF4-FFF2-40B4-BE49-F238E27FC236}">
                <a16:creationId xmlns:a16="http://schemas.microsoft.com/office/drawing/2014/main" id="{B2CABC4A-25AD-40DC-905E-E13D084AE1C0}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2" name="Rectangle 2831">
            <a:extLst>
              <a:ext uri="{FF2B5EF4-FFF2-40B4-BE49-F238E27FC236}">
                <a16:creationId xmlns:a16="http://schemas.microsoft.com/office/drawing/2014/main" id="{DA1FBCB2-85BF-42E9-8F58-4711366F22EC}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3" name="Rectangle 2832">
            <a:extLst>
              <a:ext uri="{FF2B5EF4-FFF2-40B4-BE49-F238E27FC236}">
                <a16:creationId xmlns:a16="http://schemas.microsoft.com/office/drawing/2014/main" id="{97F0A37C-15B2-49CF-BDDD-D53FA93AAA8E}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4" name="Rectangle 2833">
            <a:extLst>
              <a:ext uri="{FF2B5EF4-FFF2-40B4-BE49-F238E27FC236}">
                <a16:creationId xmlns:a16="http://schemas.microsoft.com/office/drawing/2014/main" id="{C61A517A-2E21-4F38-A775-633649647845}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5" name="Rectangle 2834">
            <a:extLst>
              <a:ext uri="{FF2B5EF4-FFF2-40B4-BE49-F238E27FC236}">
                <a16:creationId xmlns:a16="http://schemas.microsoft.com/office/drawing/2014/main" id="{8FEDB909-D615-40B0-BD68-E3762FEA1EE0}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6" name="Rectangle 2835">
            <a:extLst>
              <a:ext uri="{FF2B5EF4-FFF2-40B4-BE49-F238E27FC236}">
                <a16:creationId xmlns:a16="http://schemas.microsoft.com/office/drawing/2014/main" id="{9B397958-DC04-47CB-B765-1C2F6D55297B}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7" name="Rectangle 2836">
            <a:extLst>
              <a:ext uri="{FF2B5EF4-FFF2-40B4-BE49-F238E27FC236}">
                <a16:creationId xmlns:a16="http://schemas.microsoft.com/office/drawing/2014/main" id="{51405052-E152-4EF5-A777-742E9B5BC761}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8" name="Rectangle 2837">
            <a:extLst>
              <a:ext uri="{FF2B5EF4-FFF2-40B4-BE49-F238E27FC236}">
                <a16:creationId xmlns:a16="http://schemas.microsoft.com/office/drawing/2014/main" id="{72E572DF-10E1-49BD-8E52-F68E9EAFE7D5}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9" name="Rectangle 2838">
            <a:extLst>
              <a:ext uri="{FF2B5EF4-FFF2-40B4-BE49-F238E27FC236}">
                <a16:creationId xmlns:a16="http://schemas.microsoft.com/office/drawing/2014/main" id="{933A1DE3-B1EB-4CB8-97EA-915E905E55A3}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0" name="Rectangle 2839">
            <a:extLst>
              <a:ext uri="{FF2B5EF4-FFF2-40B4-BE49-F238E27FC236}">
                <a16:creationId xmlns:a16="http://schemas.microsoft.com/office/drawing/2014/main" id="{987BF6F9-FE4C-400C-856A-A0E40A91F302}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1" name="Rectangle 2840">
            <a:extLst>
              <a:ext uri="{FF2B5EF4-FFF2-40B4-BE49-F238E27FC236}">
                <a16:creationId xmlns:a16="http://schemas.microsoft.com/office/drawing/2014/main" id="{5ADA84C9-AC7F-49AE-ABF6-3338135ADBB9}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2" name="Rectangle 2841">
            <a:extLst>
              <a:ext uri="{FF2B5EF4-FFF2-40B4-BE49-F238E27FC236}">
                <a16:creationId xmlns:a16="http://schemas.microsoft.com/office/drawing/2014/main" id="{53BD114F-9342-4A45-9C59-205119805806}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3" name="Rectangle 2842">
            <a:extLst>
              <a:ext uri="{FF2B5EF4-FFF2-40B4-BE49-F238E27FC236}">
                <a16:creationId xmlns:a16="http://schemas.microsoft.com/office/drawing/2014/main" id="{B8FD25DE-306E-4F72-922E-37D292D11D0B}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4" name="Rectangle 2843">
            <a:extLst>
              <a:ext uri="{FF2B5EF4-FFF2-40B4-BE49-F238E27FC236}">
                <a16:creationId xmlns:a16="http://schemas.microsoft.com/office/drawing/2014/main" id="{F722E6D1-5AD8-400D-8B7E-D8D2D9C1062A}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5" name="Rectangle 2844">
            <a:extLst>
              <a:ext uri="{FF2B5EF4-FFF2-40B4-BE49-F238E27FC236}">
                <a16:creationId xmlns:a16="http://schemas.microsoft.com/office/drawing/2014/main" id="{375FF1E3-CBB2-439B-A8FC-B10BAD356C6A}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6" name="Rectangle 2845">
            <a:extLst>
              <a:ext uri="{FF2B5EF4-FFF2-40B4-BE49-F238E27FC236}">
                <a16:creationId xmlns:a16="http://schemas.microsoft.com/office/drawing/2014/main" id="{7FA983C1-891B-4FCE-952F-81FCC63971FE}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7" name="Rectangle 2846">
            <a:extLst>
              <a:ext uri="{FF2B5EF4-FFF2-40B4-BE49-F238E27FC236}">
                <a16:creationId xmlns:a16="http://schemas.microsoft.com/office/drawing/2014/main" id="{0F0372E4-6394-4248-B2F5-91E3C3D635C8}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8" name="Rectangle 2847">
            <a:extLst>
              <a:ext uri="{FF2B5EF4-FFF2-40B4-BE49-F238E27FC236}">
                <a16:creationId xmlns:a16="http://schemas.microsoft.com/office/drawing/2014/main" id="{9D69143C-69B2-4130-81B6-CA89E44222F4}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9" name="Rectangle 2848">
            <a:extLst>
              <a:ext uri="{FF2B5EF4-FFF2-40B4-BE49-F238E27FC236}">
                <a16:creationId xmlns:a16="http://schemas.microsoft.com/office/drawing/2014/main" id="{5883531D-062D-40B1-8EAD-66F047C3AAFB}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0" name="Rectangle 2849">
            <a:extLst>
              <a:ext uri="{FF2B5EF4-FFF2-40B4-BE49-F238E27FC236}">
                <a16:creationId xmlns:a16="http://schemas.microsoft.com/office/drawing/2014/main" id="{B586C217-28A9-4BE5-8E15-A159D70FD719}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1" name="Rectangle 2850">
            <a:extLst>
              <a:ext uri="{FF2B5EF4-FFF2-40B4-BE49-F238E27FC236}">
                <a16:creationId xmlns:a16="http://schemas.microsoft.com/office/drawing/2014/main" id="{EBF15DA2-30C7-4DF3-8683-D92B27A78974}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2" name="Rectangle 2851">
            <a:extLst>
              <a:ext uri="{FF2B5EF4-FFF2-40B4-BE49-F238E27FC236}">
                <a16:creationId xmlns:a16="http://schemas.microsoft.com/office/drawing/2014/main" id="{B1D9199A-5BB4-4D5C-BF2A-A34B1C72924B}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3" name="Rectangle 2852">
            <a:extLst>
              <a:ext uri="{FF2B5EF4-FFF2-40B4-BE49-F238E27FC236}">
                <a16:creationId xmlns:a16="http://schemas.microsoft.com/office/drawing/2014/main" id="{10C4E75A-F182-42D3-B3D7-F3FE4C022484}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4" name="Rectangle 2853">
            <a:extLst>
              <a:ext uri="{FF2B5EF4-FFF2-40B4-BE49-F238E27FC236}">
                <a16:creationId xmlns:a16="http://schemas.microsoft.com/office/drawing/2014/main" id="{95EE9F81-274C-4461-8DB3-3296CE2F5E88}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5" name="Rectangle 2854">
            <a:extLst>
              <a:ext uri="{FF2B5EF4-FFF2-40B4-BE49-F238E27FC236}">
                <a16:creationId xmlns:a16="http://schemas.microsoft.com/office/drawing/2014/main" id="{FB9A0430-BF13-4E21-9D93-445759294A30}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6" name="Rectangle 2855">
            <a:extLst>
              <a:ext uri="{FF2B5EF4-FFF2-40B4-BE49-F238E27FC236}">
                <a16:creationId xmlns:a16="http://schemas.microsoft.com/office/drawing/2014/main" id="{4DE08EEA-1112-4F14-9DB2-3623828CD479}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106680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7" name="Rectangle 2856">
            <a:extLst>
              <a:ext uri="{FF2B5EF4-FFF2-40B4-BE49-F238E27FC236}">
                <a16:creationId xmlns:a16="http://schemas.microsoft.com/office/drawing/2014/main" id="{A23099CA-8EA3-452B-BED7-DE749573103E}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107569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8" name="Rectangle 2857">
            <a:extLst>
              <a:ext uri="{FF2B5EF4-FFF2-40B4-BE49-F238E27FC236}">
                <a16:creationId xmlns:a16="http://schemas.microsoft.com/office/drawing/2014/main" id="{9172B11B-536F-47CC-9F73-FDFCA47A1722}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9" name="Rectangle 2858">
            <a:extLst>
              <a:ext uri="{FF2B5EF4-FFF2-40B4-BE49-F238E27FC236}">
                <a16:creationId xmlns:a16="http://schemas.microsoft.com/office/drawing/2014/main" id="{27DADD99-18AD-4AD7-BE6C-9D2446FA2693}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0" name="Rectangle 2859">
            <a:extLst>
              <a:ext uri="{FF2B5EF4-FFF2-40B4-BE49-F238E27FC236}">
                <a16:creationId xmlns:a16="http://schemas.microsoft.com/office/drawing/2014/main" id="{75B7EB89-6FD4-4FF6-B828-1E3B08D23653}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1" name="Rectangle 2860">
            <a:extLst>
              <a:ext uri="{FF2B5EF4-FFF2-40B4-BE49-F238E27FC236}">
                <a16:creationId xmlns:a16="http://schemas.microsoft.com/office/drawing/2014/main" id="{121CE6C6-7906-4C49-97F8-7AE6654FF16D}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2" name="Rectangle 2861">
            <a:extLst>
              <a:ext uri="{FF2B5EF4-FFF2-40B4-BE49-F238E27FC236}">
                <a16:creationId xmlns:a16="http://schemas.microsoft.com/office/drawing/2014/main" id="{38D547A3-F6BA-4204-9D0A-1DE1F5C133CB}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3" name="Rectangle 2862">
            <a:extLst>
              <a:ext uri="{FF2B5EF4-FFF2-40B4-BE49-F238E27FC236}">
                <a16:creationId xmlns:a16="http://schemas.microsoft.com/office/drawing/2014/main" id="{AD1F47A2-685F-4D73-A1F3-9BBD9536A7D9}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4" name="Rectangle 2863">
            <a:extLst>
              <a:ext uri="{FF2B5EF4-FFF2-40B4-BE49-F238E27FC236}">
                <a16:creationId xmlns:a16="http://schemas.microsoft.com/office/drawing/2014/main" id="{38531E7F-251C-4849-95C5-6C4B1F2DA661}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5" name="Rectangle 2864">
            <a:extLst>
              <a:ext uri="{FF2B5EF4-FFF2-40B4-BE49-F238E27FC236}">
                <a16:creationId xmlns:a16="http://schemas.microsoft.com/office/drawing/2014/main" id="{CA58A462-1C7A-449E-B848-4EEB994D8407}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6" name="Rectangle 2865">
            <a:extLst>
              <a:ext uri="{FF2B5EF4-FFF2-40B4-BE49-F238E27FC236}">
                <a16:creationId xmlns:a16="http://schemas.microsoft.com/office/drawing/2014/main" id="{CBD28699-CB82-4F9C-A35A-59BC3F93586A}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7" name="Rectangle 2866">
            <a:extLst>
              <a:ext uri="{FF2B5EF4-FFF2-40B4-BE49-F238E27FC236}">
                <a16:creationId xmlns:a16="http://schemas.microsoft.com/office/drawing/2014/main" id="{BE875880-5B81-466D-8C7E-976923EB87C2}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8" name="Rectangle 2867">
            <a:extLst>
              <a:ext uri="{FF2B5EF4-FFF2-40B4-BE49-F238E27FC236}">
                <a16:creationId xmlns:a16="http://schemas.microsoft.com/office/drawing/2014/main" id="{B1081F19-A505-413E-B428-1185918F10E6}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9" name="Rectangle 2868">
            <a:extLst>
              <a:ext uri="{FF2B5EF4-FFF2-40B4-BE49-F238E27FC236}">
                <a16:creationId xmlns:a16="http://schemas.microsoft.com/office/drawing/2014/main" id="{93F70A61-23D6-4CBE-A4FF-66F950D28B9E}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0" name="Rectangle 2869">
            <a:extLst>
              <a:ext uri="{FF2B5EF4-FFF2-40B4-BE49-F238E27FC236}">
                <a16:creationId xmlns:a16="http://schemas.microsoft.com/office/drawing/2014/main" id="{1000159A-5FA6-4CE1-8079-619FA026CC04}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1" name="Rectangle 2870">
            <a:extLst>
              <a:ext uri="{FF2B5EF4-FFF2-40B4-BE49-F238E27FC236}">
                <a16:creationId xmlns:a16="http://schemas.microsoft.com/office/drawing/2014/main" id="{D05EF764-A076-4CC9-AB05-98ACAEE563E3}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2" name="Rectangle 2871">
            <a:extLst>
              <a:ext uri="{FF2B5EF4-FFF2-40B4-BE49-F238E27FC236}">
                <a16:creationId xmlns:a16="http://schemas.microsoft.com/office/drawing/2014/main" id="{F4CA6DE0-3E81-47A9-9CCB-5277549D8F9A}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3" name="Rectangle 2872">
            <a:extLst>
              <a:ext uri="{FF2B5EF4-FFF2-40B4-BE49-F238E27FC236}">
                <a16:creationId xmlns:a16="http://schemas.microsoft.com/office/drawing/2014/main" id="{80FC22C5-4FA1-40C6-BB0D-26092D4387FF}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4" name="Rectangle 2873">
            <a:extLst>
              <a:ext uri="{FF2B5EF4-FFF2-40B4-BE49-F238E27FC236}">
                <a16:creationId xmlns:a16="http://schemas.microsoft.com/office/drawing/2014/main" id="{B6FDB833-C6CA-4E0B-BD6F-F775CA0B8F31}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5" name="Rectangle 2874">
            <a:extLst>
              <a:ext uri="{FF2B5EF4-FFF2-40B4-BE49-F238E27FC236}">
                <a16:creationId xmlns:a16="http://schemas.microsoft.com/office/drawing/2014/main" id="{027B25DF-2E4C-42A2-B5E0-CF65EA5EC96B}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6" name="Rectangle 2875">
            <a:extLst>
              <a:ext uri="{FF2B5EF4-FFF2-40B4-BE49-F238E27FC236}">
                <a16:creationId xmlns:a16="http://schemas.microsoft.com/office/drawing/2014/main" id="{14A24925-A0DA-48EC-B74D-FDB535793B0E}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7" name="Rectangle 2876">
            <a:extLst>
              <a:ext uri="{FF2B5EF4-FFF2-40B4-BE49-F238E27FC236}">
                <a16:creationId xmlns:a16="http://schemas.microsoft.com/office/drawing/2014/main" id="{FBC40F82-C3B5-434E-AC7B-93FF8A1521D6}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8" name="Rectangle 2877">
            <a:extLst>
              <a:ext uri="{FF2B5EF4-FFF2-40B4-BE49-F238E27FC236}">
                <a16:creationId xmlns:a16="http://schemas.microsoft.com/office/drawing/2014/main" id="{4FE02243-C48C-414D-BE8C-2C6BD72C23E3}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9" name="Rectangle 2878">
            <a:extLst>
              <a:ext uri="{FF2B5EF4-FFF2-40B4-BE49-F238E27FC236}">
                <a16:creationId xmlns:a16="http://schemas.microsoft.com/office/drawing/2014/main" id="{9DB7B640-EBE2-4E58-854A-8DF1BC2E7B3F}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0" name="Rectangle 2879">
            <a:extLst>
              <a:ext uri="{FF2B5EF4-FFF2-40B4-BE49-F238E27FC236}">
                <a16:creationId xmlns:a16="http://schemas.microsoft.com/office/drawing/2014/main" id="{94CB6A46-2063-42D8-AF65-AC02FE1DCFE3}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1" name="Rectangle 2880">
            <a:extLst>
              <a:ext uri="{FF2B5EF4-FFF2-40B4-BE49-F238E27FC236}">
                <a16:creationId xmlns:a16="http://schemas.microsoft.com/office/drawing/2014/main" id="{F6B45943-B555-457A-9C05-E97BA41CACA6}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2" name="Rectangle 2881">
            <a:extLst>
              <a:ext uri="{FF2B5EF4-FFF2-40B4-BE49-F238E27FC236}">
                <a16:creationId xmlns:a16="http://schemas.microsoft.com/office/drawing/2014/main" id="{7BD0C1D7-9100-4B8F-89DC-5DDE63B27A8C}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3" name="Rectangle 2882">
            <a:extLst>
              <a:ext uri="{FF2B5EF4-FFF2-40B4-BE49-F238E27FC236}">
                <a16:creationId xmlns:a16="http://schemas.microsoft.com/office/drawing/2014/main" id="{8A44411C-9862-4080-90F5-C489F8FAB5ED}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106680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4" name="Rectangle 2883">
            <a:extLst>
              <a:ext uri="{FF2B5EF4-FFF2-40B4-BE49-F238E27FC236}">
                <a16:creationId xmlns:a16="http://schemas.microsoft.com/office/drawing/2014/main" id="{39B3BA2D-1177-4C53-BC5D-2494F40B8FF8}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107569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5" name="Rectangle 2884">
            <a:extLst>
              <a:ext uri="{FF2B5EF4-FFF2-40B4-BE49-F238E27FC236}">
                <a16:creationId xmlns:a16="http://schemas.microsoft.com/office/drawing/2014/main" id="{0CACF082-605D-430E-907C-E33D2C0F0F35}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6" name="Rectangle 2885">
            <a:extLst>
              <a:ext uri="{FF2B5EF4-FFF2-40B4-BE49-F238E27FC236}">
                <a16:creationId xmlns:a16="http://schemas.microsoft.com/office/drawing/2014/main" id="{9FCDEC90-9102-400A-8ED1-37EC32D72DD0}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7" name="Rectangle 2886">
            <a:extLst>
              <a:ext uri="{FF2B5EF4-FFF2-40B4-BE49-F238E27FC236}">
                <a16:creationId xmlns:a16="http://schemas.microsoft.com/office/drawing/2014/main" id="{D4C8092E-F9BE-4267-8C5F-9405224B17DE}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8" name="Rectangle 2887">
            <a:extLst>
              <a:ext uri="{FF2B5EF4-FFF2-40B4-BE49-F238E27FC236}">
                <a16:creationId xmlns:a16="http://schemas.microsoft.com/office/drawing/2014/main" id="{DD592248-3F37-45FD-B10C-A3599FA21F0C}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9" name="Rectangle 2888">
            <a:extLst>
              <a:ext uri="{FF2B5EF4-FFF2-40B4-BE49-F238E27FC236}">
                <a16:creationId xmlns:a16="http://schemas.microsoft.com/office/drawing/2014/main" id="{0E4A5A2E-4C09-4503-A696-F04A6619E462}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0" name="Rectangle 2889">
            <a:extLst>
              <a:ext uri="{FF2B5EF4-FFF2-40B4-BE49-F238E27FC236}">
                <a16:creationId xmlns:a16="http://schemas.microsoft.com/office/drawing/2014/main" id="{A332DE94-6D64-480F-8D74-A61DD069C41A}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1" name="Rectangle 2890">
            <a:extLst>
              <a:ext uri="{FF2B5EF4-FFF2-40B4-BE49-F238E27FC236}">
                <a16:creationId xmlns:a16="http://schemas.microsoft.com/office/drawing/2014/main" id="{E34FFB98-2270-4F1A-A7E5-DFE5539E37F6}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2" name="Rectangle 2891">
            <a:extLst>
              <a:ext uri="{FF2B5EF4-FFF2-40B4-BE49-F238E27FC236}">
                <a16:creationId xmlns:a16="http://schemas.microsoft.com/office/drawing/2014/main" id="{7F2C82BF-BCBE-42AE-8B25-A805A7E73031}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3" name="Rectangle 2892">
            <a:extLst>
              <a:ext uri="{FF2B5EF4-FFF2-40B4-BE49-F238E27FC236}">
                <a16:creationId xmlns:a16="http://schemas.microsoft.com/office/drawing/2014/main" id="{C4AA80C6-9001-42F3-ABEA-3B97AA4C04E3}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4" name="Rectangle 2893">
            <a:extLst>
              <a:ext uri="{FF2B5EF4-FFF2-40B4-BE49-F238E27FC236}">
                <a16:creationId xmlns:a16="http://schemas.microsoft.com/office/drawing/2014/main" id="{1D603BA5-9169-4634-B1E3-6FD803C9117C}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5" name="Rectangle 2894">
            <a:extLst>
              <a:ext uri="{FF2B5EF4-FFF2-40B4-BE49-F238E27FC236}">
                <a16:creationId xmlns:a16="http://schemas.microsoft.com/office/drawing/2014/main" id="{FAAC1888-E328-4BCA-A0D2-82EDA4622B1B}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6" name="Rectangle 2895">
            <a:extLst>
              <a:ext uri="{FF2B5EF4-FFF2-40B4-BE49-F238E27FC236}">
                <a16:creationId xmlns:a16="http://schemas.microsoft.com/office/drawing/2014/main" id="{FFC21F84-522E-4BFD-AA0D-4762154DCC98}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7" name="Rectangle 2896">
            <a:extLst>
              <a:ext uri="{FF2B5EF4-FFF2-40B4-BE49-F238E27FC236}">
                <a16:creationId xmlns:a16="http://schemas.microsoft.com/office/drawing/2014/main" id="{0D870785-B6F1-4D2D-A209-95F96C45E666}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8" name="Rectangle 2897">
            <a:extLst>
              <a:ext uri="{FF2B5EF4-FFF2-40B4-BE49-F238E27FC236}">
                <a16:creationId xmlns:a16="http://schemas.microsoft.com/office/drawing/2014/main" id="{1A36D222-B98A-4A11-BCFB-7725DE54521E}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9" name="Rectangle 2898">
            <a:extLst>
              <a:ext uri="{FF2B5EF4-FFF2-40B4-BE49-F238E27FC236}">
                <a16:creationId xmlns:a16="http://schemas.microsoft.com/office/drawing/2014/main" id="{D565D2FD-A91A-46EF-B2B4-BF1ABA552BE8}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0" name="Rectangle 2899">
            <a:extLst>
              <a:ext uri="{FF2B5EF4-FFF2-40B4-BE49-F238E27FC236}">
                <a16:creationId xmlns:a16="http://schemas.microsoft.com/office/drawing/2014/main" id="{7E756CEF-C4D7-4897-94EF-8719A1ACB1B4}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1" name="Rectangle 2900">
            <a:extLst>
              <a:ext uri="{FF2B5EF4-FFF2-40B4-BE49-F238E27FC236}">
                <a16:creationId xmlns:a16="http://schemas.microsoft.com/office/drawing/2014/main" id="{3AC2E22A-CB7D-4CDF-A945-290AD3A92FEB}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2" name="Rectangle 2901">
            <a:extLst>
              <a:ext uri="{FF2B5EF4-FFF2-40B4-BE49-F238E27FC236}">
                <a16:creationId xmlns:a16="http://schemas.microsoft.com/office/drawing/2014/main" id="{E18CA62B-B34B-4CFF-B7CA-63273BB5A77E}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3" name="Rectangle 2902">
            <a:extLst>
              <a:ext uri="{FF2B5EF4-FFF2-40B4-BE49-F238E27FC236}">
                <a16:creationId xmlns:a16="http://schemas.microsoft.com/office/drawing/2014/main" id="{AECB6F18-CE42-4226-8A41-A2FD767FBBE7}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4" name="Rectangle 2903">
            <a:extLst>
              <a:ext uri="{FF2B5EF4-FFF2-40B4-BE49-F238E27FC236}">
                <a16:creationId xmlns:a16="http://schemas.microsoft.com/office/drawing/2014/main" id="{B4122BE2-D69F-4654-B610-EDA8BB474A2B}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5" name="Rectangle 2904">
            <a:extLst>
              <a:ext uri="{FF2B5EF4-FFF2-40B4-BE49-F238E27FC236}">
                <a16:creationId xmlns:a16="http://schemas.microsoft.com/office/drawing/2014/main" id="{26C4BBA2-BF20-4250-B121-9BAD8FBC3C3A}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6" name="Rectangle 2905">
            <a:extLst>
              <a:ext uri="{FF2B5EF4-FFF2-40B4-BE49-F238E27FC236}">
                <a16:creationId xmlns:a16="http://schemas.microsoft.com/office/drawing/2014/main" id="{C573B949-25E7-4646-ADE8-E31758909144}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7" name="Rectangle 2906">
            <a:extLst>
              <a:ext uri="{FF2B5EF4-FFF2-40B4-BE49-F238E27FC236}">
                <a16:creationId xmlns:a16="http://schemas.microsoft.com/office/drawing/2014/main" id="{2B26E917-89FA-4C34-9086-89E7A7D32C0D}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8" name="Rectangle 2907">
            <a:extLst>
              <a:ext uri="{FF2B5EF4-FFF2-40B4-BE49-F238E27FC236}">
                <a16:creationId xmlns:a16="http://schemas.microsoft.com/office/drawing/2014/main" id="{0CAF095D-0366-4A7A-8373-D33941A091D2}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9" name="Rectangle 2908">
            <a:extLst>
              <a:ext uri="{FF2B5EF4-FFF2-40B4-BE49-F238E27FC236}">
                <a16:creationId xmlns:a16="http://schemas.microsoft.com/office/drawing/2014/main" id="{AEE60251-1C72-47ED-AC23-7AF1BE49619B}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0" name="Rectangle 2909">
            <a:extLst>
              <a:ext uri="{FF2B5EF4-FFF2-40B4-BE49-F238E27FC236}">
                <a16:creationId xmlns:a16="http://schemas.microsoft.com/office/drawing/2014/main" id="{F4A6477C-C694-4024-BB1C-D4ECE0D3AFAF}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1" name="Rectangle 2910">
            <a:extLst>
              <a:ext uri="{FF2B5EF4-FFF2-40B4-BE49-F238E27FC236}">
                <a16:creationId xmlns:a16="http://schemas.microsoft.com/office/drawing/2014/main" id="{CC723028-9E6B-496A-99C2-730F8E781C54}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2" name="Rectangle 2911">
            <a:extLst>
              <a:ext uri="{FF2B5EF4-FFF2-40B4-BE49-F238E27FC236}">
                <a16:creationId xmlns:a16="http://schemas.microsoft.com/office/drawing/2014/main" id="{BB775860-CEFB-4BF3-BD9C-E3FDC94F9F53}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3" name="Rectangle 2912">
            <a:extLst>
              <a:ext uri="{FF2B5EF4-FFF2-40B4-BE49-F238E27FC236}">
                <a16:creationId xmlns:a16="http://schemas.microsoft.com/office/drawing/2014/main" id="{E1902263-C284-4B92-AB10-42C07DD0A803}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4" name="Rectangle 2913">
            <a:extLst>
              <a:ext uri="{FF2B5EF4-FFF2-40B4-BE49-F238E27FC236}">
                <a16:creationId xmlns:a16="http://schemas.microsoft.com/office/drawing/2014/main" id="{75E6623B-451C-47AD-B910-1EEA6EE8BB5E}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5" name="Rectangle 2914">
            <a:extLst>
              <a:ext uri="{FF2B5EF4-FFF2-40B4-BE49-F238E27FC236}">
                <a16:creationId xmlns:a16="http://schemas.microsoft.com/office/drawing/2014/main" id="{DDBE6AF6-C110-4947-B532-5F12BC10F622}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6" name="Rectangle 2915">
            <a:extLst>
              <a:ext uri="{FF2B5EF4-FFF2-40B4-BE49-F238E27FC236}">
                <a16:creationId xmlns:a16="http://schemas.microsoft.com/office/drawing/2014/main" id="{A72E8029-34C2-4443-B859-417715EC9680}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7" name="Rectangle 2916">
            <a:extLst>
              <a:ext uri="{FF2B5EF4-FFF2-40B4-BE49-F238E27FC236}">
                <a16:creationId xmlns:a16="http://schemas.microsoft.com/office/drawing/2014/main" id="{45CD3C74-48AA-4C09-B578-5F6308A22AAA}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8" name="Rectangle 2917">
            <a:extLst>
              <a:ext uri="{FF2B5EF4-FFF2-40B4-BE49-F238E27FC236}">
                <a16:creationId xmlns:a16="http://schemas.microsoft.com/office/drawing/2014/main" id="{F7B2FC25-A8D3-4AD5-8D6E-C566815FEE7F}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9" name="Rectangle 2918">
            <a:extLst>
              <a:ext uri="{FF2B5EF4-FFF2-40B4-BE49-F238E27FC236}">
                <a16:creationId xmlns:a16="http://schemas.microsoft.com/office/drawing/2014/main" id="{854B0084-75F1-4535-A47E-FAF15BEBAE0A}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0" name="Rectangle 2919">
            <a:extLst>
              <a:ext uri="{FF2B5EF4-FFF2-40B4-BE49-F238E27FC236}">
                <a16:creationId xmlns:a16="http://schemas.microsoft.com/office/drawing/2014/main" id="{9EDCEE2F-CE08-4CE0-816D-026C342FA520}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1" name="Rectangle 2920">
            <a:extLst>
              <a:ext uri="{FF2B5EF4-FFF2-40B4-BE49-F238E27FC236}">
                <a16:creationId xmlns:a16="http://schemas.microsoft.com/office/drawing/2014/main" id="{B98CA036-7BFC-40D5-865E-6C030A38DB81}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2" name="Rectangle 2921">
            <a:extLst>
              <a:ext uri="{FF2B5EF4-FFF2-40B4-BE49-F238E27FC236}">
                <a16:creationId xmlns:a16="http://schemas.microsoft.com/office/drawing/2014/main" id="{EB080716-090E-46C5-A2C3-1F897A39B060}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3" name="Rectangle 2922">
            <a:extLst>
              <a:ext uri="{FF2B5EF4-FFF2-40B4-BE49-F238E27FC236}">
                <a16:creationId xmlns:a16="http://schemas.microsoft.com/office/drawing/2014/main" id="{31060B56-3BE4-4787-A9A5-1F7C41777F77}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4" name="Rectangle 2923">
            <a:extLst>
              <a:ext uri="{FF2B5EF4-FFF2-40B4-BE49-F238E27FC236}">
                <a16:creationId xmlns:a16="http://schemas.microsoft.com/office/drawing/2014/main" id="{D20C0467-AB16-4652-BA6A-442FCC687CF4}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5" name="Rectangle 2924">
            <a:extLst>
              <a:ext uri="{FF2B5EF4-FFF2-40B4-BE49-F238E27FC236}">
                <a16:creationId xmlns:a16="http://schemas.microsoft.com/office/drawing/2014/main" id="{3C0E153F-9F92-4FEC-B502-89FAFBA76004}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6" name="Rectangle 2925">
            <a:extLst>
              <a:ext uri="{FF2B5EF4-FFF2-40B4-BE49-F238E27FC236}">
                <a16:creationId xmlns:a16="http://schemas.microsoft.com/office/drawing/2014/main" id="{DF69BDEE-F81A-4845-B134-D974A00DE2D6}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7" name="Rectangle 2926">
            <a:extLst>
              <a:ext uri="{FF2B5EF4-FFF2-40B4-BE49-F238E27FC236}">
                <a16:creationId xmlns:a16="http://schemas.microsoft.com/office/drawing/2014/main" id="{220C9586-E1F4-4255-882A-7C0643B9A20F}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8" name="Rectangle 2927">
            <a:extLst>
              <a:ext uri="{FF2B5EF4-FFF2-40B4-BE49-F238E27FC236}">
                <a16:creationId xmlns:a16="http://schemas.microsoft.com/office/drawing/2014/main" id="{512E967C-9492-498B-A867-C696C86F0E22}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9" name="Rectangle 2928">
            <a:extLst>
              <a:ext uri="{FF2B5EF4-FFF2-40B4-BE49-F238E27FC236}">
                <a16:creationId xmlns:a16="http://schemas.microsoft.com/office/drawing/2014/main" id="{7288BF21-9A51-4F7A-9EB0-2BC09435AC28}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0" name="Rectangle 2929">
            <a:extLst>
              <a:ext uri="{FF2B5EF4-FFF2-40B4-BE49-F238E27FC236}">
                <a16:creationId xmlns:a16="http://schemas.microsoft.com/office/drawing/2014/main" id="{88BD39D2-991B-4BA0-A9B0-611A7655DECF}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1" name="Rectangle 2930">
            <a:extLst>
              <a:ext uri="{FF2B5EF4-FFF2-40B4-BE49-F238E27FC236}">
                <a16:creationId xmlns:a16="http://schemas.microsoft.com/office/drawing/2014/main" id="{E4102364-A026-46A2-AE43-193506199B4B}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2" name="Rectangle 2931">
            <a:extLst>
              <a:ext uri="{FF2B5EF4-FFF2-40B4-BE49-F238E27FC236}">
                <a16:creationId xmlns:a16="http://schemas.microsoft.com/office/drawing/2014/main" id="{49DA8CE6-F217-49E0-AEF5-DAA4A757A8EA}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3" name="Rectangle 2932">
            <a:extLst>
              <a:ext uri="{FF2B5EF4-FFF2-40B4-BE49-F238E27FC236}">
                <a16:creationId xmlns:a16="http://schemas.microsoft.com/office/drawing/2014/main" id="{6824536A-60C1-4CE1-B62F-C0585B3F5194}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4" name="Rectangle 2933">
            <a:extLst>
              <a:ext uri="{FF2B5EF4-FFF2-40B4-BE49-F238E27FC236}">
                <a16:creationId xmlns:a16="http://schemas.microsoft.com/office/drawing/2014/main" id="{02E2F973-8790-4170-BF92-4008DC155E8A}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5" name="Rectangle 2934">
            <a:extLst>
              <a:ext uri="{FF2B5EF4-FFF2-40B4-BE49-F238E27FC236}">
                <a16:creationId xmlns:a16="http://schemas.microsoft.com/office/drawing/2014/main" id="{0CC3F336-5908-41CD-BDBD-345E08001791}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6" name="Rectangle 2935">
            <a:extLst>
              <a:ext uri="{FF2B5EF4-FFF2-40B4-BE49-F238E27FC236}">
                <a16:creationId xmlns:a16="http://schemas.microsoft.com/office/drawing/2014/main" id="{73B2D29A-9B31-4BAD-A7E2-ED6F54992BDC}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7" name="Rectangle 2936">
            <a:extLst>
              <a:ext uri="{FF2B5EF4-FFF2-40B4-BE49-F238E27FC236}">
                <a16:creationId xmlns:a16="http://schemas.microsoft.com/office/drawing/2014/main" id="{1EF4B8D4-7E21-4582-BA93-9B478926C3CB}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8" name="Rectangle 2937">
            <a:extLst>
              <a:ext uri="{FF2B5EF4-FFF2-40B4-BE49-F238E27FC236}">
                <a16:creationId xmlns:a16="http://schemas.microsoft.com/office/drawing/2014/main" id="{9962CC71-1811-411D-961E-952C52619607}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9" name="Rectangle 2938">
            <a:extLst>
              <a:ext uri="{FF2B5EF4-FFF2-40B4-BE49-F238E27FC236}">
                <a16:creationId xmlns:a16="http://schemas.microsoft.com/office/drawing/2014/main" id="{03E2DEE9-A66E-4652-979C-5249FF0DFA17}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0" name="Rectangle 2939">
            <a:extLst>
              <a:ext uri="{FF2B5EF4-FFF2-40B4-BE49-F238E27FC236}">
                <a16:creationId xmlns:a16="http://schemas.microsoft.com/office/drawing/2014/main" id="{975990CB-5D88-4BB5-9EE6-9A074EFFBA2D}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1" name="Rectangle 2940">
            <a:extLst>
              <a:ext uri="{FF2B5EF4-FFF2-40B4-BE49-F238E27FC236}">
                <a16:creationId xmlns:a16="http://schemas.microsoft.com/office/drawing/2014/main" id="{AB9227FF-A221-4D73-8D92-F2584357BABD}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2" name="Rectangle 2941">
            <a:extLst>
              <a:ext uri="{FF2B5EF4-FFF2-40B4-BE49-F238E27FC236}">
                <a16:creationId xmlns:a16="http://schemas.microsoft.com/office/drawing/2014/main" id="{5F568158-5E71-4E21-BB2F-4A449A17A7E7}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3" name="Rectangle 2942">
            <a:extLst>
              <a:ext uri="{FF2B5EF4-FFF2-40B4-BE49-F238E27FC236}">
                <a16:creationId xmlns:a16="http://schemas.microsoft.com/office/drawing/2014/main" id="{C931859A-9174-4BAF-BDEA-ABF12B269B8C}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106680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4" name="Rectangle 2943">
            <a:extLst>
              <a:ext uri="{FF2B5EF4-FFF2-40B4-BE49-F238E27FC236}">
                <a16:creationId xmlns:a16="http://schemas.microsoft.com/office/drawing/2014/main" id="{7BC6427D-B457-469E-85A2-C2110379F693}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107569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5" name="Rectangle 2944">
            <a:extLst>
              <a:ext uri="{FF2B5EF4-FFF2-40B4-BE49-F238E27FC236}">
                <a16:creationId xmlns:a16="http://schemas.microsoft.com/office/drawing/2014/main" id="{E5047F71-F6C7-41FA-BAED-E6B2606D2957}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6" name="Rectangle 2945">
            <a:extLst>
              <a:ext uri="{FF2B5EF4-FFF2-40B4-BE49-F238E27FC236}">
                <a16:creationId xmlns:a16="http://schemas.microsoft.com/office/drawing/2014/main" id="{46211863-5FA8-4EB0-853C-6EF8FC5D54E6}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7" name="Rectangle 2946">
            <a:extLst>
              <a:ext uri="{FF2B5EF4-FFF2-40B4-BE49-F238E27FC236}">
                <a16:creationId xmlns:a16="http://schemas.microsoft.com/office/drawing/2014/main" id="{FB6223B9-86D5-42E7-A178-EEA82A3F094C}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8" name="Rectangle 2947">
            <a:extLst>
              <a:ext uri="{FF2B5EF4-FFF2-40B4-BE49-F238E27FC236}">
                <a16:creationId xmlns:a16="http://schemas.microsoft.com/office/drawing/2014/main" id="{E57713E4-F45E-415C-A943-B4B94F309E94}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9" name="Rectangle 2948">
            <a:extLst>
              <a:ext uri="{FF2B5EF4-FFF2-40B4-BE49-F238E27FC236}">
                <a16:creationId xmlns:a16="http://schemas.microsoft.com/office/drawing/2014/main" id="{6465DE4A-4A28-4A83-A25D-849913F74396}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0" name="Rectangle 2949">
            <a:extLst>
              <a:ext uri="{FF2B5EF4-FFF2-40B4-BE49-F238E27FC236}">
                <a16:creationId xmlns:a16="http://schemas.microsoft.com/office/drawing/2014/main" id="{1C1625DB-DA70-4ED2-98AC-6E648264BC99}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1" name="Rectangle 2950">
            <a:extLst>
              <a:ext uri="{FF2B5EF4-FFF2-40B4-BE49-F238E27FC236}">
                <a16:creationId xmlns:a16="http://schemas.microsoft.com/office/drawing/2014/main" id="{2ECD1750-78A9-474B-95E6-C2247AD1C90D}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2" name="Rectangle 2951">
            <a:extLst>
              <a:ext uri="{FF2B5EF4-FFF2-40B4-BE49-F238E27FC236}">
                <a16:creationId xmlns:a16="http://schemas.microsoft.com/office/drawing/2014/main" id="{90B770A6-995F-4E5B-8F3C-7A488C37E5A0}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3" name="Rectangle 2952">
            <a:extLst>
              <a:ext uri="{FF2B5EF4-FFF2-40B4-BE49-F238E27FC236}">
                <a16:creationId xmlns:a16="http://schemas.microsoft.com/office/drawing/2014/main" id="{F2A8820E-5AFA-456C-BB55-659A156D0B76}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4" name="Rectangle 2953">
            <a:extLst>
              <a:ext uri="{FF2B5EF4-FFF2-40B4-BE49-F238E27FC236}">
                <a16:creationId xmlns:a16="http://schemas.microsoft.com/office/drawing/2014/main" id="{BAEDE0CF-5F26-4155-870F-FD5785D09609}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5" name="Rectangle 2954">
            <a:extLst>
              <a:ext uri="{FF2B5EF4-FFF2-40B4-BE49-F238E27FC236}">
                <a16:creationId xmlns:a16="http://schemas.microsoft.com/office/drawing/2014/main" id="{85C47B1B-FF98-49D4-B5B9-BBD2A1A5B740}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6" name="Rectangle 2955">
            <a:extLst>
              <a:ext uri="{FF2B5EF4-FFF2-40B4-BE49-F238E27FC236}">
                <a16:creationId xmlns:a16="http://schemas.microsoft.com/office/drawing/2014/main" id="{6156302F-DEC9-4DB4-89EB-E5C36A2C0BF6}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7" name="Rectangle 2956">
            <a:extLst>
              <a:ext uri="{FF2B5EF4-FFF2-40B4-BE49-F238E27FC236}">
                <a16:creationId xmlns:a16="http://schemas.microsoft.com/office/drawing/2014/main" id="{4E6DB761-7377-4C22-B28E-644AD3880FC9}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8" name="Rectangle 2957">
            <a:extLst>
              <a:ext uri="{FF2B5EF4-FFF2-40B4-BE49-F238E27FC236}">
                <a16:creationId xmlns:a16="http://schemas.microsoft.com/office/drawing/2014/main" id="{92B23F6D-2612-4452-ACA4-83846C3A4D46}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107569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9" name="Rectangle 2958">
            <a:extLst>
              <a:ext uri="{FF2B5EF4-FFF2-40B4-BE49-F238E27FC236}">
                <a16:creationId xmlns:a16="http://schemas.microsoft.com/office/drawing/2014/main" id="{A7B61011-C8D9-4105-A674-28C6D54E039F}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0" name="Rectangle 2959">
            <a:extLst>
              <a:ext uri="{FF2B5EF4-FFF2-40B4-BE49-F238E27FC236}">
                <a16:creationId xmlns:a16="http://schemas.microsoft.com/office/drawing/2014/main" id="{77862702-C50A-468F-B245-C7CDCD1FEC97}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1" name="Rectangle 2960">
            <a:extLst>
              <a:ext uri="{FF2B5EF4-FFF2-40B4-BE49-F238E27FC236}">
                <a16:creationId xmlns:a16="http://schemas.microsoft.com/office/drawing/2014/main" id="{507B0571-2889-4640-95BD-48CF372FCE11}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2" name="Rectangle 2961">
            <a:extLst>
              <a:ext uri="{FF2B5EF4-FFF2-40B4-BE49-F238E27FC236}">
                <a16:creationId xmlns:a16="http://schemas.microsoft.com/office/drawing/2014/main" id="{E2B9B0DD-93F4-4D1D-BF55-D71B208D194A}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3" name="Rectangle 2962">
            <a:extLst>
              <a:ext uri="{FF2B5EF4-FFF2-40B4-BE49-F238E27FC236}">
                <a16:creationId xmlns:a16="http://schemas.microsoft.com/office/drawing/2014/main" id="{35ED60C3-A320-456F-A84A-F4567621DA27}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4" name="Rectangle 2963">
            <a:extLst>
              <a:ext uri="{FF2B5EF4-FFF2-40B4-BE49-F238E27FC236}">
                <a16:creationId xmlns:a16="http://schemas.microsoft.com/office/drawing/2014/main" id="{96D429FE-94C0-4285-9462-33E43365F037}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5" name="Rectangle 2964">
            <a:extLst>
              <a:ext uri="{FF2B5EF4-FFF2-40B4-BE49-F238E27FC236}">
                <a16:creationId xmlns:a16="http://schemas.microsoft.com/office/drawing/2014/main" id="{F647508B-ED94-4B28-99DD-AAF6D3214BC3}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6" name="Rectangle 2965">
            <a:extLst>
              <a:ext uri="{FF2B5EF4-FFF2-40B4-BE49-F238E27FC236}">
                <a16:creationId xmlns:a16="http://schemas.microsoft.com/office/drawing/2014/main" id="{F95F18DE-F1D1-435D-889F-A143DBFBE22D}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7" name="Rectangle 2966">
            <a:extLst>
              <a:ext uri="{FF2B5EF4-FFF2-40B4-BE49-F238E27FC236}">
                <a16:creationId xmlns:a16="http://schemas.microsoft.com/office/drawing/2014/main" id="{1FD47CEC-2981-4B31-9ECE-AD47637A67E6}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8" name="Rectangle 2967">
            <a:extLst>
              <a:ext uri="{FF2B5EF4-FFF2-40B4-BE49-F238E27FC236}">
                <a16:creationId xmlns:a16="http://schemas.microsoft.com/office/drawing/2014/main" id="{C97A650E-F706-4207-AD0D-30600C7B91C2}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9" name="Rectangle 2968">
            <a:extLst>
              <a:ext uri="{FF2B5EF4-FFF2-40B4-BE49-F238E27FC236}">
                <a16:creationId xmlns:a16="http://schemas.microsoft.com/office/drawing/2014/main" id="{894900CE-5A2B-4E96-AB0F-FAE01B1499BA}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0" name="Rectangle 2969">
            <a:extLst>
              <a:ext uri="{FF2B5EF4-FFF2-40B4-BE49-F238E27FC236}">
                <a16:creationId xmlns:a16="http://schemas.microsoft.com/office/drawing/2014/main" id="{44F05E31-4636-4A74-BBD8-7452AD6E9401}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1" name="Rectangle 2970">
            <a:extLst>
              <a:ext uri="{FF2B5EF4-FFF2-40B4-BE49-F238E27FC236}">
                <a16:creationId xmlns:a16="http://schemas.microsoft.com/office/drawing/2014/main" id="{10123E8C-F39F-45EB-BB2F-823B93840C99}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2" name="Rectangle 2971">
            <a:extLst>
              <a:ext uri="{FF2B5EF4-FFF2-40B4-BE49-F238E27FC236}">
                <a16:creationId xmlns:a16="http://schemas.microsoft.com/office/drawing/2014/main" id="{131AE885-17FA-4C39-8AD1-21E95DEEE07B}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3" name="Rectangle 2972">
            <a:extLst>
              <a:ext uri="{FF2B5EF4-FFF2-40B4-BE49-F238E27FC236}">
                <a16:creationId xmlns:a16="http://schemas.microsoft.com/office/drawing/2014/main" id="{3DD669C1-E8F7-4ECE-849E-CD1918E0DB7C}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4" name="Rectangle 2973">
            <a:extLst>
              <a:ext uri="{FF2B5EF4-FFF2-40B4-BE49-F238E27FC236}">
                <a16:creationId xmlns:a16="http://schemas.microsoft.com/office/drawing/2014/main" id="{5EC0CF53-E29C-4CE8-9B78-C95829272DCD}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5" name="Rectangle 2974">
            <a:extLst>
              <a:ext uri="{FF2B5EF4-FFF2-40B4-BE49-F238E27FC236}">
                <a16:creationId xmlns:a16="http://schemas.microsoft.com/office/drawing/2014/main" id="{B0F52F17-0FC1-4651-894D-452511FCD967}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106680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6" name="Rectangle 2975">
            <a:extLst>
              <a:ext uri="{FF2B5EF4-FFF2-40B4-BE49-F238E27FC236}">
                <a16:creationId xmlns:a16="http://schemas.microsoft.com/office/drawing/2014/main" id="{C4760829-9C10-433D-899D-22769506BA60}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107569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7" name="Rectangle 2976">
            <a:extLst>
              <a:ext uri="{FF2B5EF4-FFF2-40B4-BE49-F238E27FC236}">
                <a16:creationId xmlns:a16="http://schemas.microsoft.com/office/drawing/2014/main" id="{73BECA02-8CC7-41F6-AF44-F535445C5D35}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82677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8" name="Rectangle 2977">
            <a:extLst>
              <a:ext uri="{FF2B5EF4-FFF2-40B4-BE49-F238E27FC236}">
                <a16:creationId xmlns:a16="http://schemas.microsoft.com/office/drawing/2014/main" id="{0804BB37-4716-4E5B-B63C-A9991CE38A70}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84455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9" name="Rectangle 2978">
            <a:extLst>
              <a:ext uri="{FF2B5EF4-FFF2-40B4-BE49-F238E27FC236}">
                <a16:creationId xmlns:a16="http://schemas.microsoft.com/office/drawing/2014/main" id="{D3FDE5D6-8F57-4782-B364-55B9F5945147}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85344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0" name="Rectangle 2979">
            <a:extLst>
              <a:ext uri="{FF2B5EF4-FFF2-40B4-BE49-F238E27FC236}">
                <a16:creationId xmlns:a16="http://schemas.microsoft.com/office/drawing/2014/main" id="{77EBFEAB-355F-40B6-A210-F5D33960EFE7}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86233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1" name="Rectangle 2980">
            <a:extLst>
              <a:ext uri="{FF2B5EF4-FFF2-40B4-BE49-F238E27FC236}">
                <a16:creationId xmlns:a16="http://schemas.microsoft.com/office/drawing/2014/main" id="{697AC13A-41D4-4EA4-9215-318263EE9234}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88011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2" name="Rectangle 2981">
            <a:extLst>
              <a:ext uri="{FF2B5EF4-FFF2-40B4-BE49-F238E27FC236}">
                <a16:creationId xmlns:a16="http://schemas.microsoft.com/office/drawing/2014/main" id="{3ED1DD0D-842F-4612-B678-49870A367CD7}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90678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3" name="Rectangle 2982">
            <a:extLst>
              <a:ext uri="{FF2B5EF4-FFF2-40B4-BE49-F238E27FC236}">
                <a16:creationId xmlns:a16="http://schemas.microsoft.com/office/drawing/2014/main" id="{0133761E-44CB-4B0F-A662-8F6653F86F02}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95123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4" name="Rectangle 2983">
            <a:extLst>
              <a:ext uri="{FF2B5EF4-FFF2-40B4-BE49-F238E27FC236}">
                <a16:creationId xmlns:a16="http://schemas.microsoft.com/office/drawing/2014/main" id="{37B3141A-3B59-4A5A-99C3-18B9ACF49366}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96012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5" name="Rectangle 2984">
            <a:extLst>
              <a:ext uri="{FF2B5EF4-FFF2-40B4-BE49-F238E27FC236}">
                <a16:creationId xmlns:a16="http://schemas.microsoft.com/office/drawing/2014/main" id="{257FD3BF-E3B3-4809-BE61-51B77BC70AC1}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99568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6" name="Rectangle 2985">
            <a:extLst>
              <a:ext uri="{FF2B5EF4-FFF2-40B4-BE49-F238E27FC236}">
                <a16:creationId xmlns:a16="http://schemas.microsoft.com/office/drawing/2014/main" id="{D78EDBCF-B5C7-452E-9015-EC5872860245}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103124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7" name="Rectangle 2986">
            <a:extLst>
              <a:ext uri="{FF2B5EF4-FFF2-40B4-BE49-F238E27FC236}">
                <a16:creationId xmlns:a16="http://schemas.microsoft.com/office/drawing/2014/main" id="{988D918C-5732-474C-B883-0F25733D573C}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104013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8" name="Rectangle 2987">
            <a:extLst>
              <a:ext uri="{FF2B5EF4-FFF2-40B4-BE49-F238E27FC236}">
                <a16:creationId xmlns:a16="http://schemas.microsoft.com/office/drawing/2014/main" id="{76FEF561-58A3-4772-AA38-9760E48F0CD6}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105791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9" name="Rectangle 2988">
            <a:extLst>
              <a:ext uri="{FF2B5EF4-FFF2-40B4-BE49-F238E27FC236}">
                <a16:creationId xmlns:a16="http://schemas.microsoft.com/office/drawing/2014/main" id="{80985397-089A-49F7-8DD2-AF0DD1428093}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2677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0" name="Rectangle 2989">
            <a:extLst>
              <a:ext uri="{FF2B5EF4-FFF2-40B4-BE49-F238E27FC236}">
                <a16:creationId xmlns:a16="http://schemas.microsoft.com/office/drawing/2014/main" id="{30F1B254-04DD-4D4B-885B-FFA750056650}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84455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1" name="Rectangle 2990">
            <a:extLst>
              <a:ext uri="{FF2B5EF4-FFF2-40B4-BE49-F238E27FC236}">
                <a16:creationId xmlns:a16="http://schemas.microsoft.com/office/drawing/2014/main" id="{F887B583-DA76-4540-9ADE-369689A10332}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85344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2" name="Rectangle 2991">
            <a:extLst>
              <a:ext uri="{FF2B5EF4-FFF2-40B4-BE49-F238E27FC236}">
                <a16:creationId xmlns:a16="http://schemas.microsoft.com/office/drawing/2014/main" id="{95017C62-8586-46FC-95CA-A0DE82DCF78E}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6233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3" name="Rectangle 2992">
            <a:extLst>
              <a:ext uri="{FF2B5EF4-FFF2-40B4-BE49-F238E27FC236}">
                <a16:creationId xmlns:a16="http://schemas.microsoft.com/office/drawing/2014/main" id="{8DB89F9C-424E-431E-A157-9520B97AA211}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88011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4" name="Rectangle 2993">
            <a:extLst>
              <a:ext uri="{FF2B5EF4-FFF2-40B4-BE49-F238E27FC236}">
                <a16:creationId xmlns:a16="http://schemas.microsoft.com/office/drawing/2014/main" id="{FD923DCF-B03E-4522-BB08-238B200E6EC7}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9789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5" name="Rectangle 2994">
            <a:extLst>
              <a:ext uri="{FF2B5EF4-FFF2-40B4-BE49-F238E27FC236}">
                <a16:creationId xmlns:a16="http://schemas.microsoft.com/office/drawing/2014/main" id="{375E1E66-A67F-48FB-9CF5-19789830F2C3}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91567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6" name="Rectangle 2995">
            <a:extLst>
              <a:ext uri="{FF2B5EF4-FFF2-40B4-BE49-F238E27FC236}">
                <a16:creationId xmlns:a16="http://schemas.microsoft.com/office/drawing/2014/main" id="{C6EED685-113D-4980-8311-E11453D2FE68}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94234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7" name="Rectangle 2996">
            <a:extLst>
              <a:ext uri="{FF2B5EF4-FFF2-40B4-BE49-F238E27FC236}">
                <a16:creationId xmlns:a16="http://schemas.microsoft.com/office/drawing/2014/main" id="{62EE58B7-852A-4E25-8FDE-44FC545E0B3E}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97790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8" name="Rectangle 2997">
            <a:extLst>
              <a:ext uri="{FF2B5EF4-FFF2-40B4-BE49-F238E27FC236}">
                <a16:creationId xmlns:a16="http://schemas.microsoft.com/office/drawing/2014/main" id="{ADA18B74-D5F6-4BB1-8BBC-E070240042D1}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100457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9" name="Rectangle 2998">
            <a:extLst>
              <a:ext uri="{FF2B5EF4-FFF2-40B4-BE49-F238E27FC236}">
                <a16:creationId xmlns:a16="http://schemas.microsoft.com/office/drawing/2014/main" id="{E4647DC0-6DF2-463C-BB29-EEEBE6593405}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101346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0" name="Rectangle 2999">
            <a:extLst>
              <a:ext uri="{FF2B5EF4-FFF2-40B4-BE49-F238E27FC236}">
                <a16:creationId xmlns:a16="http://schemas.microsoft.com/office/drawing/2014/main" id="{09776B21-E89E-40D6-8267-74191B99B4B2}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103124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1" name="Rectangle 3000">
            <a:extLst>
              <a:ext uri="{FF2B5EF4-FFF2-40B4-BE49-F238E27FC236}">
                <a16:creationId xmlns:a16="http://schemas.microsoft.com/office/drawing/2014/main" id="{B11BF1B1-42CA-4099-9CAC-66B48AB4769D}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104013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2" name="Rectangle 3001">
            <a:extLst>
              <a:ext uri="{FF2B5EF4-FFF2-40B4-BE49-F238E27FC236}">
                <a16:creationId xmlns:a16="http://schemas.microsoft.com/office/drawing/2014/main" id="{7E34801C-6FB4-4CA7-92A1-26188DB459D0}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104902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3" name="Rectangle 3002">
            <a:extLst>
              <a:ext uri="{FF2B5EF4-FFF2-40B4-BE49-F238E27FC236}">
                <a16:creationId xmlns:a16="http://schemas.microsoft.com/office/drawing/2014/main" id="{5BE2893A-9B31-4956-ACE0-2ED1E7B49B58}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107569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4" name="Rectangle 3003">
            <a:extLst>
              <a:ext uri="{FF2B5EF4-FFF2-40B4-BE49-F238E27FC236}">
                <a16:creationId xmlns:a16="http://schemas.microsoft.com/office/drawing/2014/main" id="{68627023-C0C8-400F-9E54-6A19B67C2408}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82677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5" name="Rectangle 3004">
            <a:extLst>
              <a:ext uri="{FF2B5EF4-FFF2-40B4-BE49-F238E27FC236}">
                <a16:creationId xmlns:a16="http://schemas.microsoft.com/office/drawing/2014/main" id="{54239167-AC9E-4996-955C-E4A4C5C0B8BB}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88011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6" name="Rectangle 3005">
            <a:extLst>
              <a:ext uri="{FF2B5EF4-FFF2-40B4-BE49-F238E27FC236}">
                <a16:creationId xmlns:a16="http://schemas.microsoft.com/office/drawing/2014/main" id="{98F5B73C-A594-443E-9E39-B97EDE57119C}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91567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7" name="Rectangle 3006">
            <a:extLst>
              <a:ext uri="{FF2B5EF4-FFF2-40B4-BE49-F238E27FC236}">
                <a16:creationId xmlns:a16="http://schemas.microsoft.com/office/drawing/2014/main" id="{22B0D09B-E093-446A-ACDC-49074040207F}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92456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8" name="Rectangle 3007">
            <a:extLst>
              <a:ext uri="{FF2B5EF4-FFF2-40B4-BE49-F238E27FC236}">
                <a16:creationId xmlns:a16="http://schemas.microsoft.com/office/drawing/2014/main" id="{E65A3206-5A8F-45CC-A800-C1920AE9FDE3}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94234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9" name="Rectangle 3008">
            <a:extLst>
              <a:ext uri="{FF2B5EF4-FFF2-40B4-BE49-F238E27FC236}">
                <a16:creationId xmlns:a16="http://schemas.microsoft.com/office/drawing/2014/main" id="{9810CB2B-7F1B-4BB6-A91F-2398304D4529}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96012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0" name="Rectangle 3009">
            <a:extLst>
              <a:ext uri="{FF2B5EF4-FFF2-40B4-BE49-F238E27FC236}">
                <a16:creationId xmlns:a16="http://schemas.microsoft.com/office/drawing/2014/main" id="{BD126AC1-1DCF-4B8A-986F-1672CDCCFB11}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0457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1" name="Rectangle 3010">
            <a:extLst>
              <a:ext uri="{FF2B5EF4-FFF2-40B4-BE49-F238E27FC236}">
                <a16:creationId xmlns:a16="http://schemas.microsoft.com/office/drawing/2014/main" id="{30B82D32-67CF-418F-8502-6B74602AFF4D}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1346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2" name="Rectangle 3011">
            <a:extLst>
              <a:ext uri="{FF2B5EF4-FFF2-40B4-BE49-F238E27FC236}">
                <a16:creationId xmlns:a16="http://schemas.microsoft.com/office/drawing/2014/main" id="{DE8B98ED-83F0-4BB7-9CF5-1BA8C2D8B4E9}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103124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3" name="Rectangle 3012">
            <a:extLst>
              <a:ext uri="{FF2B5EF4-FFF2-40B4-BE49-F238E27FC236}">
                <a16:creationId xmlns:a16="http://schemas.microsoft.com/office/drawing/2014/main" id="{EF69FCE4-2050-4CA5-BD15-94F903F882C8}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104013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4" name="Rectangle 3013">
            <a:extLst>
              <a:ext uri="{FF2B5EF4-FFF2-40B4-BE49-F238E27FC236}">
                <a16:creationId xmlns:a16="http://schemas.microsoft.com/office/drawing/2014/main" id="{CD7B8467-3F3B-4065-A143-2E1E7FAD1E7B}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106680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5" name="Rectangle 3014">
            <a:extLst>
              <a:ext uri="{FF2B5EF4-FFF2-40B4-BE49-F238E27FC236}">
                <a16:creationId xmlns:a16="http://schemas.microsoft.com/office/drawing/2014/main" id="{1B9EC5AC-454C-44E2-9C02-D2C04B3D27D9}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82677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6" name="Rectangle 3015">
            <a:extLst>
              <a:ext uri="{FF2B5EF4-FFF2-40B4-BE49-F238E27FC236}">
                <a16:creationId xmlns:a16="http://schemas.microsoft.com/office/drawing/2014/main" id="{EBAFDFB7-887F-4536-8BE0-ABBE30022F73}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83566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7" name="Rectangle 3016">
            <a:extLst>
              <a:ext uri="{FF2B5EF4-FFF2-40B4-BE49-F238E27FC236}">
                <a16:creationId xmlns:a16="http://schemas.microsoft.com/office/drawing/2014/main" id="{2C530FEA-2894-4472-8DF7-1AE3134CB6A1}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84455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8" name="Rectangle 3017">
            <a:extLst>
              <a:ext uri="{FF2B5EF4-FFF2-40B4-BE49-F238E27FC236}">
                <a16:creationId xmlns:a16="http://schemas.microsoft.com/office/drawing/2014/main" id="{126945CC-8506-4F25-811B-FF00B8C60B28}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5344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9" name="Rectangle 3018">
            <a:extLst>
              <a:ext uri="{FF2B5EF4-FFF2-40B4-BE49-F238E27FC236}">
                <a16:creationId xmlns:a16="http://schemas.microsoft.com/office/drawing/2014/main" id="{5739E770-D1E5-4F8B-9EDB-E2A027E8A664}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6233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0" name="Rectangle 3019">
            <a:extLst>
              <a:ext uri="{FF2B5EF4-FFF2-40B4-BE49-F238E27FC236}">
                <a16:creationId xmlns:a16="http://schemas.microsoft.com/office/drawing/2014/main" id="{BA9C1055-1F7D-40C3-9F9A-88A816E1A52A}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87122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1" name="Rectangle 3020">
            <a:extLst>
              <a:ext uri="{FF2B5EF4-FFF2-40B4-BE49-F238E27FC236}">
                <a16:creationId xmlns:a16="http://schemas.microsoft.com/office/drawing/2014/main" id="{BD3745BD-B124-4A80-BBA5-7618C8CEE18A}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88011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2" name="Rectangle 3021">
            <a:extLst>
              <a:ext uri="{FF2B5EF4-FFF2-40B4-BE49-F238E27FC236}">
                <a16:creationId xmlns:a16="http://schemas.microsoft.com/office/drawing/2014/main" id="{6250CD91-EEFA-4FB4-A59B-D42423BE4CB2}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89789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3" name="Rectangle 3022">
            <a:extLst>
              <a:ext uri="{FF2B5EF4-FFF2-40B4-BE49-F238E27FC236}">
                <a16:creationId xmlns:a16="http://schemas.microsoft.com/office/drawing/2014/main" id="{1DAD1DD4-89F9-4517-8112-393B0208C2C2}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91567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4" name="Rectangle 3023">
            <a:extLst>
              <a:ext uri="{FF2B5EF4-FFF2-40B4-BE49-F238E27FC236}">
                <a16:creationId xmlns:a16="http://schemas.microsoft.com/office/drawing/2014/main" id="{888CB710-FAEA-4EAF-87CB-3E7C570E7B5B}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93345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5" name="Rectangle 3024">
            <a:extLst>
              <a:ext uri="{FF2B5EF4-FFF2-40B4-BE49-F238E27FC236}">
                <a16:creationId xmlns:a16="http://schemas.microsoft.com/office/drawing/2014/main" id="{DDE9E96A-A435-44ED-AAEA-A449A431ECE5}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96901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6" name="Rectangle 3025">
            <a:extLst>
              <a:ext uri="{FF2B5EF4-FFF2-40B4-BE49-F238E27FC236}">
                <a16:creationId xmlns:a16="http://schemas.microsoft.com/office/drawing/2014/main" id="{3C9D32E9-8658-4D95-A6AD-C3BBAA9B4EDE}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99568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7" name="Rectangle 3026">
            <a:extLst>
              <a:ext uri="{FF2B5EF4-FFF2-40B4-BE49-F238E27FC236}">
                <a16:creationId xmlns:a16="http://schemas.microsoft.com/office/drawing/2014/main" id="{B9D226F2-ECF0-4BD1-8163-95DE986F72C1}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100457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8" name="Rectangle 3027">
            <a:extLst>
              <a:ext uri="{FF2B5EF4-FFF2-40B4-BE49-F238E27FC236}">
                <a16:creationId xmlns:a16="http://schemas.microsoft.com/office/drawing/2014/main" id="{CCBBF5BE-B5DD-4C81-9A50-50FD734F1EA0}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102235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9" name="Rectangle 3028">
            <a:extLst>
              <a:ext uri="{FF2B5EF4-FFF2-40B4-BE49-F238E27FC236}">
                <a16:creationId xmlns:a16="http://schemas.microsoft.com/office/drawing/2014/main" id="{47B04D0D-2A03-42DC-A6DD-E531AD3B0C85}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103124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0" name="Rectangle 3029">
            <a:extLst>
              <a:ext uri="{FF2B5EF4-FFF2-40B4-BE49-F238E27FC236}">
                <a16:creationId xmlns:a16="http://schemas.microsoft.com/office/drawing/2014/main" id="{9E2C7F5C-F5AA-4457-AAF6-28AFF7473C0A}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104013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1" name="Rectangle 3030">
            <a:extLst>
              <a:ext uri="{FF2B5EF4-FFF2-40B4-BE49-F238E27FC236}">
                <a16:creationId xmlns:a16="http://schemas.microsoft.com/office/drawing/2014/main" id="{AE73EC70-3A7F-494A-A9C7-78F2D284C84B}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104902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2" name="Rectangle 3031">
            <a:extLst>
              <a:ext uri="{FF2B5EF4-FFF2-40B4-BE49-F238E27FC236}">
                <a16:creationId xmlns:a16="http://schemas.microsoft.com/office/drawing/2014/main" id="{2B1E11C7-F24D-4F23-8D6C-086C03F65C9F}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106680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3" name="Rectangle 3032">
            <a:extLst>
              <a:ext uri="{FF2B5EF4-FFF2-40B4-BE49-F238E27FC236}">
                <a16:creationId xmlns:a16="http://schemas.microsoft.com/office/drawing/2014/main" id="{71D302A3-523D-4C95-9CBF-C866B1567CB2}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107569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274281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/>
              <a:t>How would you rate your time management skills?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B21C0C7-590B-44A0-BB86-5F3BF9670F9A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##/##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697EA69-F35A-40F3-AA05-E88B69DD110A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96D4EA11-C65E-4B29-8FB6-4331AA06EF30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C7F5113-300F-4A66-81B9-C1217FF2CDAB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8ADEC9A-E8BD-49B2-A8A9-CA48755E9561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4472C4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4472C4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B71426-503B-433C-8476-21CDB8839A2F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022338-DAFA-4FF7-ABD3-2E7F4D7778B3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166-911-910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F098345-F71E-4989-8DB4-A30049E7A8FD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179832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Awful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0395042-212A-4D82-84A2-488939D005D9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1963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2C848D4-D3C8-485B-879E-57BBB0D4EEF2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15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1C3E24CC-9E44-4FF8-9526-BEE087F34EAE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11582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178F245-0F66-42ED-BF58-7CDB1FDAD1E1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43332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Poor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56DC2FE-AACC-4F1B-820A-186E69BAD7D5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2598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F58022AB-058D-4041-A867-5BC09728565B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50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7BEB26E2-A039-4C33-A343-3EF60A1931E0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275082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59BE3AC-C460-48B0-8C0F-C57FE3565D71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06832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Ok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6C8823D-9BC4-448C-BF0C-E4DC06BCA972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3233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9C92619F-2B91-488D-90E5-4FC415B26101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85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93F3841F-AFD6-4B94-A960-BAAEEEA90748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338582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87DD572-1995-4FE2-A727-A4284578ACF5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370332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Good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B3B92F9-C621-4945-86AD-25A387119598}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3868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8FF92F2-B225-45D6-AEE4-EBA1CDCD148A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20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2734A1CC-2B36-490A-BDDA-6DDE93DF4F47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02082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89A8F2D-5F9E-4487-8E40-7FFD128D7437}"/>
              </a:ext>
            </a:extLst>
          </p:cNvPr>
          <p:cNvSpPr txBox="1"/>
          <p:nvPr>
            <p:custDataLst>
              <p:tags r:id="rId27"/>
            </p:custDataLst>
          </p:nvPr>
        </p:nvSpPr>
        <p:spPr>
          <a:xfrm>
            <a:off x="838200" y="433832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Amazing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B9C1523-7CC9-49BB-AF13-04653C2A5A63}"/>
              </a:ext>
            </a:extLst>
          </p:cNvPr>
          <p:cNvSpPr txBox="1"/>
          <p:nvPr>
            <p:custDataLst>
              <p:tags r:id="rId28"/>
            </p:custDataLst>
          </p:nvPr>
        </p:nvSpPr>
        <p:spPr>
          <a:xfrm>
            <a:off x="10337800" y="4503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0BC34EED-1A9F-446F-83AB-5B96B5FA311E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838200" y="4655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0B72C00E-E029-41DE-A2CE-B9C845EC887F}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838200" y="465582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299795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/>
              <a:t>How would you rate your time management skills?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6D06FFD-BB8E-4491-80B7-2D012B4CEE90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##/##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9CB202D-2A99-4949-AF4E-445183647E2A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Results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5B5643D8-25D4-480A-9F04-5E9FEF6172AA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E0E97BD-C4F7-434A-990E-BE1A54E80B0F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A5F670-9EBF-48D5-9706-D72DD727DED6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2E9E44-144A-4A59-AB0C-A799C6479113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166-911-910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EECE02-5AD3-4530-82B6-1FE60FCD2A36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179832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Awful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958DC89-5B03-4432-A523-19FFA7F43BAB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1963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983AAC8-8183-4075-944B-B6514DE47109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115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E753B6B-0557-4BC8-AB43-9CAD1283FA20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1582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C75B9A9-4D09-4A93-82CC-D2F305EEB16E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43332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Poor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D9E62CA-1FB6-44AF-8B5C-895E6BD12915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2598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5B15E427-A6E4-4602-8C1D-693E75888C01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2750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B909A883-F680-45CD-BC1A-1930DCDD6A8A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5082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EFBF33A-66B5-47E8-A3C2-EB9458EDCF79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06832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Ok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72F0486-B8FC-4E6A-8F20-C1CAD7E56B9A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233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4A8B636-FDA1-47DD-ACF2-FF1BD11878A7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385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615B6AC1-A47D-4A9D-85F8-B30253191C79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8582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9CD6012-3299-4FDC-A637-10AE8D3DD937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370332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Good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9F6BBEE-A726-4E48-BA4B-1B381745F589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3868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65BD9F21-5DE3-4579-9915-19097DF05288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020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09BB3E0-E9BD-4760-A66E-A0775DBB3AE1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2082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9E251AF-9DBF-4216-9A16-A6BD1EBA7C92}"/>
              </a:ext>
            </a:extLst>
          </p:cNvPr>
          <p:cNvSpPr txBox="1"/>
          <p:nvPr>
            <p:custDataLst>
              <p:tags r:id="rId26"/>
            </p:custDataLst>
          </p:nvPr>
        </p:nvSpPr>
        <p:spPr>
          <a:xfrm>
            <a:off x="838200" y="433832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Amazing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18D7F98-F796-446C-859D-536E7376416E}"/>
              </a:ext>
            </a:extLst>
          </p:cNvPr>
          <p:cNvSpPr txBox="1"/>
          <p:nvPr>
            <p:custDataLst>
              <p:tags r:id="rId27"/>
            </p:custDataLst>
          </p:nvPr>
        </p:nvSpPr>
        <p:spPr>
          <a:xfrm>
            <a:off x="10337800" y="450342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904E5A39-2C08-4C45-831F-063331B1B19F}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838200" y="4655820"/>
            <a:ext cx="9499600" cy="317500"/>
          </a:xfrm>
          <a:prstGeom prst="roundRect">
            <a:avLst/>
          </a:prstGeom>
          <a:solidFill>
            <a:srgbClr val="4472C4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D58C8319-15E4-4EF8-A897-33D4BD3978BA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838200" y="465582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DC4D1BA-DA3F-42DD-9484-2918DB351506}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4000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40000"/>
              <a:alpha val="0"/>
              <a:alpha val="40000"/>
              <a:alpha val="0"/>
              <a:alpha val="40000"/>
              <a:alpha val="0"/>
              <a:alpha val="0"/>
              <a:alpha val="0"/>
              <a:alpha val="4000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40000"/>
                <a:alpha val="0"/>
                <a:alpha val="40000"/>
                <a:alpha val="0"/>
                <a:alpha val="40000"/>
                <a:alpha val="0"/>
                <a:alpha val="0"/>
                <a:alpha val="0"/>
                <a:alpha val="4000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RESULTS SLIDE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708268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56523-D7BC-3A6B-F33D-0403D356C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/>
              <a:t>UWTSD Careers Service Short Course</a:t>
            </a:r>
            <a:endParaRPr lang="en-GB" b="1" i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E88484-176C-5F17-24C9-A1D5F58C5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GB" sz="2400"/>
              <a:t>Complete the 20-minute course on Time Management. We will resume in 30 Minutes.</a:t>
            </a:r>
          </a:p>
          <a:p>
            <a:pPr marL="0" indent="0">
              <a:buNone/>
            </a:pPr>
            <a:r>
              <a:rPr lang="en-GB" sz="2400">
                <a:hlinkClick r:id="rId2"/>
              </a:rPr>
              <a:t>https://uwtsd.careercentre.me/elearning/scorm.aspx?CourseId=v/fczQMJfU4zr8ZUJGy0MA==</a:t>
            </a:r>
            <a:r>
              <a:rPr lang="en-GB" sz="2400"/>
              <a:t> </a:t>
            </a:r>
          </a:p>
        </p:txBody>
      </p:sp>
      <p:pic>
        <p:nvPicPr>
          <p:cNvPr id="5" name="Picture 4" descr="A hand pointing at a clock&#10;&#10;Description automatically generated with medium confidence">
            <a:extLst>
              <a:ext uri="{FF2B5EF4-FFF2-40B4-BE49-F238E27FC236}">
                <a16:creationId xmlns:a16="http://schemas.microsoft.com/office/drawing/2014/main" id="{ED738A22-CB4E-1024-F4D9-5D86710E40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367" y="2368826"/>
            <a:ext cx="4788505" cy="3388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791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E56E5-99E9-4A3F-8065-E718B69D0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4230" y="292258"/>
            <a:ext cx="10515600" cy="1325563"/>
          </a:xfrm>
        </p:spPr>
        <p:txBody>
          <a:bodyPr/>
          <a:lstStyle/>
          <a:p>
            <a:pPr algn="ctr"/>
            <a:r>
              <a:rPr lang="en-GB" sz="4000" b="1"/>
              <a:t>How did it go?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96AE0-737E-4B78-AD68-9BCD79BF6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720" y="1674261"/>
            <a:ext cx="10802620" cy="4327209"/>
          </a:xfrm>
        </p:spPr>
        <p:txBody>
          <a:bodyPr/>
          <a:lstStyle/>
          <a:p>
            <a:pPr marL="0" lvl="0" indent="0">
              <a:buNone/>
            </a:pPr>
            <a:r>
              <a:rPr lang="en-GB" sz="2400"/>
              <a:t>Poor planning or a lack of planning results in students falling behind with reading or writing tasks.</a:t>
            </a:r>
          </a:p>
          <a:p>
            <a:pPr marL="0" lvl="0" indent="0">
              <a:buNone/>
            </a:pPr>
            <a:endParaRPr lang="en-GB" sz="2400"/>
          </a:p>
          <a:p>
            <a:pPr marL="0" lvl="0" indent="0">
              <a:buNone/>
            </a:pPr>
            <a:r>
              <a:rPr lang="en-GB" sz="2400"/>
              <a:t>This can lead to poorly researched/written assignments and deadlines being missed.</a:t>
            </a:r>
          </a:p>
          <a:p>
            <a:pPr marL="0" lvl="0" indent="0">
              <a:buNone/>
            </a:pPr>
            <a:endParaRPr lang="en-GB" sz="2400"/>
          </a:p>
          <a:p>
            <a:pPr marL="0" lvl="0" indent="0">
              <a:buNone/>
            </a:pPr>
            <a:r>
              <a:rPr lang="en-GB" sz="2400"/>
              <a:t>Two significant factors which contribute to poor planning are procrastination and perfectionism.</a:t>
            </a:r>
            <a:endParaRPr lang="en-US" sz="2400"/>
          </a:p>
          <a:p>
            <a:endParaRPr lang="en-US"/>
          </a:p>
          <a:p>
            <a:endParaRPr lang="en-US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37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7BB4A-7D21-8971-CDF0-CD7DDF7960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What does the term eat the frog mean? </a:t>
            </a:r>
          </a:p>
        </p:txBody>
      </p:sp>
      <p:pic>
        <p:nvPicPr>
          <p:cNvPr id="5" name="Content Placeholder 4" descr="Frog outline">
            <a:extLst>
              <a:ext uri="{FF2B5EF4-FFF2-40B4-BE49-F238E27FC236}">
                <a16:creationId xmlns:a16="http://schemas.microsoft.com/office/drawing/2014/main" id="{7B39CAF8-EABB-1B06-FBC9-976A609A18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55440" y="1488440"/>
            <a:ext cx="3881120" cy="3881120"/>
          </a:xfrm>
        </p:spPr>
      </p:pic>
    </p:spTree>
    <p:extLst>
      <p:ext uri="{BB962C8B-B14F-4D97-AF65-F5344CB8AC3E}">
        <p14:creationId xmlns:p14="http://schemas.microsoft.com/office/powerpoint/2010/main" val="3386670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30EFA-2887-A1B5-142E-1114F7305B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AADB3-2ED3-1338-2528-635EE45006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42F1C9-C773-409F-B0D7-B808EB9379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9816" y="-87570"/>
            <a:ext cx="9432367" cy="5809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359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0CBE4-74E7-4087-BB48-C0272ADBD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128394"/>
          </a:xfrm>
        </p:spPr>
        <p:txBody>
          <a:bodyPr/>
          <a:lstStyle/>
          <a:p>
            <a:r>
              <a:rPr lang="en-GB" sz="4000" b="1"/>
              <a:t>Getting control…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5B565-16E8-4DD6-986C-9404E4C72B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914" y="1150376"/>
            <a:ext cx="10515600" cy="4351338"/>
          </a:xfrm>
        </p:spPr>
        <p:txBody>
          <a:bodyPr>
            <a:normAutofit/>
          </a:bodyPr>
          <a:lstStyle/>
          <a:p>
            <a:endParaRPr lang="en-GB" sz="2400"/>
          </a:p>
          <a:p>
            <a:r>
              <a:rPr lang="en-GB" b="1"/>
              <a:t>Understanding</a:t>
            </a:r>
            <a:r>
              <a:rPr lang="en-GB"/>
              <a:t> - Gaining a clearer understanding of the time you have available is a starting point for gaining greater control of your life</a:t>
            </a:r>
          </a:p>
          <a:p>
            <a:endParaRPr lang="en-GB"/>
          </a:p>
          <a:p>
            <a:r>
              <a:rPr lang="en-GB" b="1"/>
              <a:t>Planning</a:t>
            </a:r>
            <a:r>
              <a:rPr lang="en-GB"/>
              <a:t> - If you have planning issues or are a procrastinator, having a sense of the time you have available can motivate you to manage it more effectively</a:t>
            </a:r>
          </a:p>
        </p:txBody>
      </p:sp>
    </p:spTree>
    <p:extLst>
      <p:ext uri="{BB962C8B-B14F-4D97-AF65-F5344CB8AC3E}">
        <p14:creationId xmlns:p14="http://schemas.microsoft.com/office/powerpoint/2010/main" val="14120111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3B44F-6DB7-74DC-C3E0-A557B50BC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8ECFD-D549-484C-9927-304129C7BA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/>
              <a:t>Perfectionism</a:t>
            </a:r>
            <a:r>
              <a:rPr lang="en-GB" sz="2800"/>
              <a:t> – Perfectionists may also realise that there has to be a physical limit to the time which can be spent on a given task</a:t>
            </a:r>
          </a:p>
          <a:p>
            <a:endParaRPr lang="en-GB" sz="2800"/>
          </a:p>
          <a:p>
            <a:pPr marL="0" indent="0">
              <a:buNone/>
            </a:pPr>
            <a:r>
              <a:rPr lang="en-GB" sz="2800"/>
              <a:t>*The main issue is to make the most effective use of time outside of your timetabled sessions to complete coursework or revision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0966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AC075-22E9-45B7-AC2A-C6173008E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/>
              <a:t>Effective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9AFE2-5978-43CC-8E14-FCDDD49EB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240" y="1253330"/>
            <a:ext cx="10703560" cy="474106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lnSpc>
                <a:spcPct val="150000"/>
              </a:lnSpc>
              <a:buNone/>
            </a:pPr>
            <a:r>
              <a:rPr lang="en-GB"/>
              <a:t>The ability to plan successfully is an essential skill.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/>
              <a:t>As the word implies planning is about having a plan. More than just a roadmap, it involves accurately estimating the full amount of time, effort and resources required to achieve a goal.</a:t>
            </a:r>
          </a:p>
        </p:txBody>
      </p:sp>
    </p:spTree>
    <p:extLst>
      <p:ext uri="{BB962C8B-B14F-4D97-AF65-F5344CB8AC3E}">
        <p14:creationId xmlns:p14="http://schemas.microsoft.com/office/powerpoint/2010/main" val="31910191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FAA9B-07E1-3207-BDF5-710EFB524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/>
              <a:t>Top Tips for successful planning:</a:t>
            </a:r>
            <a:br>
              <a:rPr lang="en-GB" sz="4400" b="1"/>
            </a:b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CD60A-4FA0-2232-8E23-3EEBF015C5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690688"/>
            <a:ext cx="11887200" cy="4351338"/>
          </a:xfrm>
        </p:spPr>
        <p:txBody>
          <a:bodyPr/>
          <a:lstStyle/>
          <a:p>
            <a:r>
              <a:rPr lang="en-GB" sz="2800" b="1" i="1"/>
              <a:t>Think </a:t>
            </a:r>
            <a:r>
              <a:rPr lang="en-GB" sz="2800"/>
              <a:t>about what resources you need to complete the task. These can include people, money, information, tools, material, space – anything you need to get the task done. </a:t>
            </a:r>
          </a:p>
          <a:p>
            <a:endParaRPr lang="en-GB" sz="2800"/>
          </a:p>
          <a:p>
            <a:r>
              <a:rPr lang="en-GB" sz="2800" b="1" i="1"/>
              <a:t>Prioritise</a:t>
            </a:r>
            <a:r>
              <a:rPr lang="en-GB" sz="2800"/>
              <a:t> tasks according to their importance in your </a:t>
            </a:r>
            <a:r>
              <a:rPr lang="en-GB" sz="2800" b="1" i="1"/>
              <a:t>Urgent/Important Matrix </a:t>
            </a:r>
          </a:p>
          <a:p>
            <a:endParaRPr lang="en-GB" sz="2800"/>
          </a:p>
          <a:p>
            <a:r>
              <a:rPr lang="en-GB" sz="2800" b="1" i="1"/>
              <a:t>Adjust</a:t>
            </a:r>
            <a:r>
              <a:rPr lang="en-GB" sz="2800"/>
              <a:t> the matrix where necessary, solve problems as they arise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2497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8218D-B784-FCF6-D09D-AB8933AC6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15291"/>
            <a:ext cx="10515600" cy="1325563"/>
          </a:xfrm>
        </p:spPr>
        <p:txBody>
          <a:bodyPr anchor="ctr">
            <a:noAutofit/>
          </a:bodyPr>
          <a:lstStyle/>
          <a:p>
            <a:pPr algn="ctr">
              <a:spcAft>
                <a:spcPts val="800"/>
              </a:spcAft>
            </a:pPr>
            <a:r>
              <a:rPr lang="en-GB" b="1" kern="100">
                <a:effectLst/>
              </a:rPr>
              <a:t>Hotel-Specific Time Management Tips</a:t>
            </a:r>
            <a:br>
              <a:rPr lang="en-GB" b="1" kern="100">
                <a:effectLst/>
              </a:rPr>
            </a:br>
            <a:br>
              <a:rPr lang="en-GB" b="1" kern="100">
                <a:effectLst/>
              </a:rPr>
            </a:br>
            <a:endParaRPr lang="en-GB" b="1"/>
          </a:p>
        </p:txBody>
      </p:sp>
      <p:pic>
        <p:nvPicPr>
          <p:cNvPr id="5" name="Graphic 4" descr="Sleep with solid fill">
            <a:extLst>
              <a:ext uri="{FF2B5EF4-FFF2-40B4-BE49-F238E27FC236}">
                <a16:creationId xmlns:a16="http://schemas.microsoft.com/office/drawing/2014/main" id="{0EE543EF-FEA9-B206-D54A-AD2F3F23FC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53331" y="1825625"/>
            <a:ext cx="4351338" cy="4351338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94DD29A-485B-3F0D-8475-6B84CEB469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394305"/>
            <a:ext cx="5181600" cy="4351338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kern="100">
                <a:effectLst/>
              </a:rPr>
              <a:t>Handling guest check-ins and check-outs efficiently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kern="100">
                <a:effectLst/>
              </a:rPr>
              <a:t>Managing reservations and room turnovers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kern="100">
                <a:effectLst/>
              </a:rPr>
              <a:t>Balancing front office and back-office responsibilities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9360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D89AA-11A0-2255-1821-F5E7808C6F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81156"/>
            <a:ext cx="9144000" cy="2387600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400" b="1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Role of Technology</a:t>
            </a:r>
            <a:br>
              <a:rPr lang="en-GB" sz="4400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4400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sz="4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A3B09A-B1A9-B923-6242-3D28B59443A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Hotel management software and booking systems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Mobile apps for communication and task management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5453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A102D-8078-C531-4125-F7744803A5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5216"/>
            <a:ext cx="9144000" cy="2387600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400" b="1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Reservation systems</a:t>
            </a:r>
            <a:br>
              <a:rPr lang="en-GB" sz="1800" b="1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1800" b="1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b="1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BEC7C0-6DAA-F247-1CF9-99218BB9EF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0739" y="2070339"/>
            <a:ext cx="9270521" cy="3005796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Point of sale (POS) systems</a:t>
            </a:r>
          </a:p>
          <a:p>
            <a:pPr marL="342900" indent="-34290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Property Management (PMS) systems</a:t>
            </a:r>
          </a:p>
          <a:p>
            <a:pPr marL="342900" indent="-34290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400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Feedback and review management platforms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3011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56783-711B-10DE-0761-86CD2DC99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Hotel Property Management System (PMS): Functions, Modules &amp; Integrations">
            <a:hlinkClick r:id="" action="ppaction://media"/>
            <a:extLst>
              <a:ext uri="{FF2B5EF4-FFF2-40B4-BE49-F238E27FC236}">
                <a16:creationId xmlns:a16="http://schemas.microsoft.com/office/drawing/2014/main" id="{61D769AE-7147-A74F-8240-B5E0C5F3DDD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94143" y="189781"/>
            <a:ext cx="9603714" cy="5426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629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Take a Break: A Smart Guide to Boosting Productivity at Work">
            <a:extLst>
              <a:ext uri="{FF2B5EF4-FFF2-40B4-BE49-F238E27FC236}">
                <a16:creationId xmlns:a16="http://schemas.microsoft.com/office/drawing/2014/main" id="{F11EBF8F-F8D5-94CD-4015-7F62001556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681037"/>
            <a:ext cx="6858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92593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E3D1D-B939-1BD1-0795-613B6132E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err="1"/>
              <a:t>InfoSkills</a:t>
            </a:r>
            <a:r>
              <a:rPr lang="en-GB" b="1"/>
              <a:t>  - Academic Integrity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7E447-3AE7-5101-2AED-3DE2827210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5441FDB6-0F81-2157-F88D-C1BA9F0220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7721" y="1825625"/>
            <a:ext cx="7036557" cy="371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2295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9" name="Title 1">
            <a:extLst>
              <a:ext uri="{FF2B5EF4-FFF2-40B4-BE49-F238E27FC236}">
                <a16:creationId xmlns:a16="http://schemas.microsoft.com/office/drawing/2014/main" id="{4F534183-EADD-81BE-0304-16144E04D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endParaRPr lang="en-US"/>
          </a:p>
        </p:txBody>
      </p:sp>
      <p:pic>
        <p:nvPicPr>
          <p:cNvPr id="7170" name="Picture 2" descr="Thank You Images – Browse 324,770 Stock Photos, Vectors, and Video | Adobe  Stock">
            <a:extLst>
              <a:ext uri="{FF2B5EF4-FFF2-40B4-BE49-F238E27FC236}">
                <a16:creationId xmlns:a16="http://schemas.microsoft.com/office/drawing/2014/main" id="{9A2C7447-3B0D-0193-275D-A572AE402D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6779" y="739775"/>
            <a:ext cx="10238442" cy="435133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6759766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BA5AA-39C6-0584-F164-0ABF129CA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4326"/>
            <a:ext cx="10515600" cy="1325563"/>
          </a:xfrm>
        </p:spPr>
        <p:txBody>
          <a:bodyPr/>
          <a:lstStyle/>
          <a:p>
            <a:r>
              <a:rPr lang="en-GB" sz="4000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5218D-5053-452A-64C6-682DDD1FE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 fontAlgn="base">
              <a:buNone/>
            </a:pPr>
            <a:r>
              <a:rPr lang="en-GB" sz="2000"/>
              <a:t>Adair, J. (2009) </a:t>
            </a:r>
            <a:r>
              <a:rPr lang="en-GB" sz="2000" i="1"/>
              <a:t>Effective Communication: The most important management skill of all</a:t>
            </a:r>
            <a:r>
              <a:rPr lang="en-GB" sz="2000"/>
              <a:t>. London: Pan Books.</a:t>
            </a:r>
          </a:p>
          <a:p>
            <a:pPr marL="0" indent="0" fontAlgn="base">
              <a:buNone/>
            </a:pPr>
            <a:r>
              <a:rPr lang="en-GB" sz="2000"/>
              <a:t>Mullins, L. J. (2019) </a:t>
            </a:r>
            <a:r>
              <a:rPr lang="en-GB" sz="2000" i="1"/>
              <a:t>Organisational behaviour in the workplace</a:t>
            </a:r>
            <a:r>
              <a:rPr lang="en-GB" sz="2000"/>
              <a:t>. 12th </a:t>
            </a:r>
            <a:r>
              <a:rPr lang="en-GB" sz="2000" err="1"/>
              <a:t>edn</a:t>
            </a:r>
            <a:r>
              <a:rPr lang="en-GB" sz="2000"/>
              <a:t>. Harlow: Pearson Education.​</a:t>
            </a:r>
          </a:p>
          <a:p>
            <a:pPr marL="0" indent="0" fontAlgn="base">
              <a:buNone/>
            </a:pP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Tuckman, B. W. and M. A. Jensen. (1977) ‘Stages of small-group development revisited’, </a:t>
            </a:r>
            <a:r>
              <a:rPr lang="en-GB" sz="20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Group and Organization Studies </a:t>
            </a: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 (4) pp. 419–27.</a:t>
            </a:r>
            <a:endParaRPr lang="en-GB" sz="2000"/>
          </a:p>
          <a:p>
            <a:pPr marL="0" indent="0" algn="l" rtl="0" fontAlgn="base">
              <a:buNone/>
            </a:pPr>
            <a:r>
              <a:rPr lang="en-GB" sz="2000"/>
              <a:t>UWTSD (2023) Student Careers Service. Available at: </a:t>
            </a:r>
            <a:r>
              <a:rPr lang="en-GB" sz="2000">
                <a:hlinkClick r:id="rId2"/>
              </a:rPr>
              <a:t>https://www.uwtsd.ac.uk/careers/</a:t>
            </a:r>
            <a:r>
              <a:rPr lang="en-GB" sz="2000"/>
              <a:t> (Accessed: 3 August 2023)</a:t>
            </a:r>
            <a:r>
              <a:rPr lang="en-US" sz="2000"/>
              <a:t>​</a:t>
            </a:r>
          </a:p>
          <a:p>
            <a:pPr marL="0" indent="0" algn="l" rtl="0" fontAlgn="base">
              <a:buNone/>
            </a:pPr>
            <a:r>
              <a:rPr lang="en-GB" sz="2000" b="1"/>
              <a:t>Further Reading:</a:t>
            </a:r>
          </a:p>
          <a:p>
            <a:pPr marL="0" indent="0" fontAlgn="base">
              <a:buNone/>
            </a:pPr>
            <a:r>
              <a:rPr lang="en-GB" sz="2000"/>
              <a:t>Lencioni, P. M. (2002) </a:t>
            </a:r>
            <a:r>
              <a:rPr lang="en-GB" sz="2000" i="1"/>
              <a:t>The five dysfunctions of a team: A leadership fable</a:t>
            </a:r>
            <a:r>
              <a:rPr lang="en-GB" sz="2000"/>
              <a:t>. San Francisco: Josey Bass.</a:t>
            </a:r>
          </a:p>
          <a:p>
            <a:pPr marL="0" indent="0" fontAlgn="base">
              <a:buNone/>
            </a:pPr>
            <a:r>
              <a:rPr lang="en-GB" sz="2000"/>
              <a:t>Lencioni, P. M. (2018) </a:t>
            </a:r>
            <a:r>
              <a:rPr lang="en-GB" sz="2000" i="1"/>
              <a:t>The five dysfunctions of a team </a:t>
            </a:r>
            <a:r>
              <a:rPr lang="en-GB" sz="2000">
                <a:hlinkClick r:id="rId3"/>
              </a:rPr>
              <a:t>https://www.youtube.com/watch?v=GCxct4CR-To</a:t>
            </a:r>
            <a:r>
              <a:rPr lang="en-GB" sz="2000"/>
              <a:t> (Accessed: 18 September 2023)</a:t>
            </a:r>
            <a:r>
              <a:rPr lang="en-US" sz="2000"/>
              <a:t>​</a:t>
            </a:r>
            <a:endParaRPr lang="en-GB" sz="2000"/>
          </a:p>
          <a:p>
            <a:pPr marL="0" indent="0" fontAlgn="base">
              <a:buNone/>
            </a:pPr>
            <a:r>
              <a:rPr lang="en-GB" sz="2000" u="sng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                 </a:t>
            </a:r>
          </a:p>
          <a:p>
            <a:pPr marL="0" indent="0" fontAlgn="base">
              <a:buNone/>
            </a:pPr>
            <a:endParaRPr lang="en-GB" sz="2400" u="sng"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 algn="l" rtl="0" fontAlgn="base">
              <a:buNone/>
            </a:pPr>
            <a:endParaRPr lang="en-GB" sz="2400" b="1"/>
          </a:p>
        </p:txBody>
      </p:sp>
    </p:spTree>
    <p:extLst>
      <p:ext uri="{BB962C8B-B14F-4D97-AF65-F5344CB8AC3E}">
        <p14:creationId xmlns:p14="http://schemas.microsoft.com/office/powerpoint/2010/main" val="303238348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" val="16691191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8)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0)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0)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0)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2)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2)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4)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4)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6)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6)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8)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8)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2)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2)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4)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4)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6)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8)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8)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5124080&quot;,&quot;questionSettings&quot;:{},&quot;alias&quot;:&quot;&quot;,&quot;wordCloudQuestion&quot;:true,&quot;resultFormat&quot;:&quot;WORD_CLOUD2&quot;,&quot;text&quot;:&quot;&lt;p&gt;Can you think of any time management tools or techniques?&lt;/p&gt;&quot;,&quot;@type&quot;:&quot;OpenTextQuestion&quot;,&quot;correctAnswers&quot;:[],&quot;image&quot;:null}"/>
  <p:tag name="VEVOX.ORIGIN.SESSION.ID" val="795584"/>
  <p:tag name="VEVOX.ORIGIN.QUESTION.ID" val="5124080"/>
  <p:tag name="VEVOX.QUESTIONSLIDEID" val="934#1635377456/677896954"/>
  <p:tag name="VEVOX.SLIDEFORMAT.VERSION" val="1.018"/>
  <p:tag name="VEVOX.ACCENTCATCHERS" val="[&quot;6&quot;,&quot;4&quot;,&quot;5&quot;,&quot;7&quot;,&quot;8&quot;,&quot;9&quot;]"/>
  <p:tag name="VEVOX.TERMINATEDFROMOPENPOLL" val="true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Can you think of any time management tools or techniques?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CONTENT" val="X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5124080&quot;,&quot;questionSettings&quot;:{},&quot;alias&quot;:&quot;&quot;,&quot;wordCloudQuestion&quot;:true,&quot;resultFormat&quot;:&quot;WORD_CLOUD2&quot;,&quot;text&quot;:&quot;&lt;p&gt;Can you think of any time management tools or techniques?&lt;/p&gt;&quot;,&quot;@type&quot;:&quot;OpenTextQuestion&quot;,&quot;correctAnswers&quot;:[],&quot;image&quot;:null}"/>
  <p:tag name="VEVOX.QUESTIONSLIDEID" val="934#1635377456/677896954"/>
  <p:tag name="VEVOX.SLIDEFORMAT.VERSION" val="1.018"/>
  <p:tag name="VEVOX.ACCENTCATCHERS" val="[&quot;6&quot;,&quot;4&quot;,&quot;5&quot;,&quot;7&quot;,&quot;8&quot;,&quot;9&quot;]"/>
  <p:tag name="VEVOX.HASRESULTS" val="true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Can you think of any time management tools or techniques?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CONTENT" val="X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" val="166911910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8)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0)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0)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0)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2)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2)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4)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4)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6)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6)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8)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8)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2)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2)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4)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4)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</p:tagLst>
</file>

<file path=ppt/tags/tag8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</p:tagLst>
</file>

<file path=ppt/tags/tag8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</p:tagLst>
</file>

<file path=ppt/tags/tag8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</p:tagLst>
</file>

<file path=ppt/tags/tag8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</p:tagLst>
</file>

<file path=ppt/tags/tag8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</p:tagLst>
</file>

<file path=ppt/tags/tag8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</p:tagLst>
</file>

<file path=ppt/tags/tag8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</p:tagLst>
</file>

<file path=ppt/tags/tag8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</p:tagLst>
</file>

<file path=ppt/tags/tag8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</p:tagLst>
</file>

<file path=ppt/tags/tag8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</p:tagLst>
</file>

<file path=ppt/tags/tag8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</p:tagLst>
</file>

<file path=ppt/tags/tag8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</p:tagLst>
</file>

<file path=ppt/tags/tag8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</p:tagLst>
</file>

<file path=ppt/tags/tag8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</p:tagLst>
</file>

<file path=ppt/tags/tag8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</p:tagLst>
</file>

<file path=ppt/tags/tag8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</p:tagLst>
</file>

<file path=ppt/tags/tag8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</p:tagLst>
</file>

<file path=ppt/tags/tag8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</p:tagLst>
</file>

<file path=ppt/tags/tag8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</p:tagLst>
</file>

<file path=ppt/tags/tag8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</p:tagLst>
</file>

<file path=ppt/tags/tag8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</p:tagLst>
</file>

<file path=ppt/tags/tag8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</p:tagLst>
</file>

<file path=ppt/tags/tag8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</p:tagLst>
</file>

<file path=ppt/tags/tag8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</p:tagLst>
</file>

<file path=ppt/tags/tag8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</p:tagLst>
</file>

<file path=ppt/tags/tag8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6)"/>
</p:tagLst>
</file>

<file path=ppt/tags/tag8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</p:tagLst>
</file>

<file path=ppt/tags/tag8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</p:tagLst>
</file>

<file path=ppt/tags/tag8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</p:tagLst>
</file>

<file path=ppt/tags/tag8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</p:tagLst>
</file>

<file path=ppt/tags/tag8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</p:tagLst>
</file>

<file path=ppt/tags/tag8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</p:tagLst>
</file>

<file path=ppt/tags/tag8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</p:tagLst>
</file>

<file path=ppt/tags/tag8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</p:tagLst>
</file>

<file path=ppt/tags/tag8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</p:tagLst>
</file>

<file path=ppt/tags/tag8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</p:tagLst>
</file>

<file path=ppt/tags/tag8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</p:tagLst>
</file>

<file path=ppt/tags/tag8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</p:tagLst>
</file>

<file path=ppt/tags/tag8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</p:tagLst>
</file>

<file path=ppt/tags/tag8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</p:tagLst>
</file>

<file path=ppt/tags/tag8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</p:tagLst>
</file>

<file path=ppt/tags/tag8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</p:tagLst>
</file>

<file path=ppt/tags/tag8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</p:tagLst>
</file>

<file path=ppt/tags/tag8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</p:tagLst>
</file>

<file path=ppt/tags/tag8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</p:tagLst>
</file>

<file path=ppt/tags/tag8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</p:tagLst>
</file>

<file path=ppt/tags/tag8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</p:tagLst>
</file>

<file path=ppt/tags/tag8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</p:tagLst>
</file>

<file path=ppt/tags/tag8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</p:tagLst>
</file>

<file path=ppt/tags/tag8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</p:tagLst>
</file>

<file path=ppt/tags/tag8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</p:tagLst>
</file>

<file path=ppt/tags/tag8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</p:tagLst>
</file>

<file path=ppt/tags/tag8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</p:tagLst>
</file>

<file path=ppt/tags/tag8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</p:tagLst>
</file>

<file path=ppt/tags/tag8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8)"/>
</p:tagLst>
</file>

<file path=ppt/tags/tag8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8)"/>
</p:tagLst>
</file>

<file path=ppt/tags/tag8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5124227&quot;,&quot;questionSettings&quot;:{},&quot;alias&quot;:null,&quot;text&quot;:&quot;&lt;p&gt;&lt;span&gt;How would you rate your time management skills?&lt;/span&gt;&lt;/p&gt;&quot;,&quot;@type&quot;:&quot;MultipleChoiceQuestion&quot;,&quot;choices&quot;:[{&quot;id&quot;:&quot;19027709&quot;,&quot;alias&quot;:&quot;&quot;,&quot;text&quot;:&quot;Awful&quot;,&quot;excludeFromResults&quot;:false,&quot;image&quot;:null,&quot;imageAltText&quot;:null,&quot;isCorrectAnswer&quot;:false},{&quot;id&quot;:&quot;19027710&quot;,&quot;alias&quot;:&quot;&quot;,&quot;text&quot;:&quot;Poor&quot;,&quot;excludeFromResults&quot;:false,&quot;image&quot;:null,&quot;imageAltText&quot;:null,&quot;isCorrectAnswer&quot;:false},{&quot;id&quot;:&quot;19027711&quot;,&quot;alias&quot;:&quot;&quot;,&quot;text&quot;:&quot;Ok&quot;,&quot;excludeFromResults&quot;:false,&quot;image&quot;:null,&quot;imageAltText&quot;:null,&quot;isCorrectAnswer&quot;:false},{&quot;id&quot;:&quot;19027712&quot;,&quot;alias&quot;:&quot;&quot;,&quot;text&quot;:&quot;Good&quot;,&quot;excludeFromResults&quot;:false,&quot;image&quot;:null,&quot;imageAltText&quot;:null,&quot;isCorrectAnswer&quot;:false},{&quot;id&quot;:&quot;19027713&quot;,&quot;alias&quot;:&quot;&quot;,&quot;text&quot;:&quot;Amazing&quot;,&quot;excludeFromResults&quot;:false,&quot;image&quot;:null,&quot;imageAltText&quot;:null,&quot;isCorrectAnswer&quot;:false}],&quot;resultFormat&quot;:&quot;%&quot;,&quot;minNumberSelections&quot;:1,&quot;maxNumberSelections&quot;:1,&quot;image&quot;:null,&quot;uiType&quot;:&quot;default&quot;,&quot;resultDisplayType&quot;:&quot;default&quot;}"/>
  <p:tag name="VEVOX.ORIGIN.SESSION.ID" val="795584"/>
  <p:tag name="VEVOX.ORIGIN.QUESTION.ID" val="5124227"/>
  <p:tag name="VEVOX.QUESTIONSLIDEID" val="942#3429979559/1010200250"/>
  <p:tag name="VEVOX.SLIDEFORMAT.VERSION" val="1.018"/>
</p:tagLst>
</file>

<file path=ppt/tags/tag8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How would you rate your time management skills?"/>
</p:tagLst>
</file>

<file path=ppt/tags/tag8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9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9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9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9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9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9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9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9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9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9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9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9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9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9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9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9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9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9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9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9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9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9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9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9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5"/>
</p:tagLst>
</file>

<file path=ppt/tags/tag9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5"/>
</p:tagLst>
</file>

<file path=ppt/tags/tag9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5"/>
</p:tagLst>
</file>

<file path=ppt/tags/tag9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5"/>
</p:tagLst>
</file>

<file path=ppt/tags/tag9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5124227&quot;,&quot;questionSettings&quot;:{},&quot;alias&quot;:null,&quot;text&quot;:&quot;&lt;p&gt;&lt;span&gt;How would you rate your time management skills?&lt;/span&gt;&lt;/p&gt;&quot;,&quot;@type&quot;:&quot;MultipleChoiceQuestion&quot;,&quot;choices&quot;:[{&quot;id&quot;:&quot;19027709&quot;,&quot;alias&quot;:&quot;&quot;,&quot;text&quot;:&quot;Awful&quot;,&quot;excludeFromResults&quot;:false,&quot;image&quot;:null,&quot;imageAltText&quot;:null,&quot;isCorrectAnswer&quot;:false},{&quot;id&quot;:&quot;19027710&quot;,&quot;alias&quot;:&quot;&quot;,&quot;text&quot;:&quot;Poor&quot;,&quot;excludeFromResults&quot;:false,&quot;image&quot;:null,&quot;imageAltText&quot;:null,&quot;isCorrectAnswer&quot;:false},{&quot;id&quot;:&quot;19027711&quot;,&quot;alias&quot;:&quot;&quot;,&quot;text&quot;:&quot;Ok&quot;,&quot;excludeFromResults&quot;:false,&quot;image&quot;:null,&quot;imageAltText&quot;:null,&quot;isCorrectAnswer&quot;:false},{&quot;id&quot;:&quot;19027712&quot;,&quot;alias&quot;:&quot;&quot;,&quot;text&quot;:&quot;Good&quot;,&quot;excludeFromResults&quot;:false,&quot;image&quot;:null,&quot;imageAltText&quot;:null,&quot;isCorrectAnswer&quot;:false},{&quot;id&quot;:&quot;19027713&quot;,&quot;alias&quot;:&quot;&quot;,&quot;text&quot;:&quot;Amazing&quot;,&quot;excludeFromResults&quot;:false,&quot;image&quot;:null,&quot;imageAltText&quot;:null,&quot;isCorrectAnswer&quot;:false}],&quot;resultFormat&quot;:&quot;%&quot;,&quot;minNumberSelections&quot;:1,&quot;maxNumberSelections&quot;:1,&quot;image&quot;:null,&quot;uiType&quot;:&quot;default&quot;,&quot;resultDisplayType&quot;:&quot;default&quot;}"/>
  <p:tag name="VEVOX.QUESTIONSLIDEID" val="942#3429979559/1010200250"/>
  <p:tag name="VEVOX.SLIDEFORMAT.VERSION" val="1.018"/>
  <p:tag name="VEVOX.HASRESULTS" val="true"/>
</p:tagLst>
</file>

<file path=ppt/tags/tag9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How would you rate your time management skills?"/>
</p:tagLst>
</file>

<file path=ppt/tags/tag9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9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9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9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9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9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9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9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9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9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9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9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9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9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9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9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9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9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9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9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9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9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9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9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5"/>
</p:tagLst>
</file>

<file path=ppt/tags/tag9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5"/>
</p:tagLst>
</file>

<file path=ppt/tags/tag9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5"/>
</p:tagLst>
</file>

<file path=ppt/tags/tag9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5"/>
</p:tagLst>
</file>

<file path=ppt/tags/tag9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heme/theme1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CAC9AF26-B449-4D41-9174-D2C79805CCED}" vid="{3DD6BC83-3459-4D29-81A3-9914D6F0B2BE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1_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9229984B-5243-4B0F-9DF4-5CF6065CF6B8}" vid="{B8F83B43-BD8A-41FF-9758-5868C51FEFBE}"/>
    </a:ext>
  </a:extLst>
</a:theme>
</file>

<file path=ppt/theme/theme7.xml><?xml version="1.0" encoding="utf-8"?>
<a:theme xmlns:a="http://schemas.openxmlformats.org/drawingml/2006/main" name="Theme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4" id="{4520D893-3CC4-40B1-95B4-735F7AFBF46B}" vid="{9CDA9DB9-A95C-4C64-B0FD-E44CFFB8D6FA}"/>
    </a:ext>
  </a:extLst>
</a:theme>
</file>

<file path=ppt/theme/theme8.xml><?xml version="1.0" encoding="utf-8"?>
<a:theme xmlns:a="http://schemas.openxmlformats.org/drawingml/2006/main" name="Theme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3" id="{43F99639-B193-4022-BE69-23FA00B831EA}" vid="{33ACB9AB-A5D0-46AF-B162-B0129356D5DB}"/>
    </a:ext>
  </a:extLst>
</a:theme>
</file>

<file path=ppt/theme/theme9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1_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55D91877-04EE-41D4-8D4B-64F9F34C7B89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965</Words>
  <Application>Microsoft Office PowerPoint</Application>
  <PresentationFormat>Widescreen</PresentationFormat>
  <Paragraphs>153</Paragraphs>
  <Slides>33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10</vt:i4>
      </vt:variant>
      <vt:variant>
        <vt:lpstr>Slide Titles</vt:lpstr>
      </vt:variant>
      <vt:variant>
        <vt:i4>33</vt:i4>
      </vt:variant>
    </vt:vector>
  </HeadingPairs>
  <TitlesOfParts>
    <vt:vector size="49" baseType="lpstr">
      <vt:lpstr>ＭＳ Ｐゴシック</vt:lpstr>
      <vt:lpstr>Aptos</vt:lpstr>
      <vt:lpstr>Arial</vt:lpstr>
      <vt:lpstr>Calibri</vt:lpstr>
      <vt:lpstr>Calibri Light</vt:lpstr>
      <vt:lpstr>Wingdings</vt:lpstr>
      <vt:lpstr>Theme1</vt:lpstr>
      <vt:lpstr>Sub Title 1</vt:lpstr>
      <vt:lpstr>1_Text Break Info Slide 2</vt:lpstr>
      <vt:lpstr>1_Title Slide 1</vt:lpstr>
      <vt:lpstr>Text 1</vt:lpstr>
      <vt:lpstr>1_Theme1</vt:lpstr>
      <vt:lpstr>Theme4</vt:lpstr>
      <vt:lpstr>Theme3</vt:lpstr>
      <vt:lpstr>Title Slide 1</vt:lpstr>
      <vt:lpstr>1_Sub Title 1</vt:lpstr>
      <vt:lpstr>PowerPoint Presentation</vt:lpstr>
      <vt:lpstr>Recap – What did we do last week?</vt:lpstr>
      <vt:lpstr>Lesson Aims.</vt:lpstr>
      <vt:lpstr>Understanding the Importance of Time Management </vt:lpstr>
      <vt:lpstr>PowerPoint Presentation</vt:lpstr>
      <vt:lpstr>Join the Vevox session</vt:lpstr>
      <vt:lpstr>Can you think of any time management tools or techniques?</vt:lpstr>
      <vt:lpstr>Can you think of any time management tools or techniques?</vt:lpstr>
      <vt:lpstr>Time Management Tools and Techniques </vt:lpstr>
      <vt:lpstr>PowerPoint Presentation</vt:lpstr>
      <vt:lpstr>All of these tool's help save you time.</vt:lpstr>
      <vt:lpstr>Time Management Skills: University </vt:lpstr>
      <vt:lpstr>PowerPoint Presentation</vt:lpstr>
      <vt:lpstr>PowerPoint Presentation</vt:lpstr>
      <vt:lpstr>Join the Vevox session</vt:lpstr>
      <vt:lpstr>How would you rate your time management skills?</vt:lpstr>
      <vt:lpstr>How would you rate your time management skills?</vt:lpstr>
      <vt:lpstr>UWTSD Careers Service Short Course</vt:lpstr>
      <vt:lpstr>How did it go?</vt:lpstr>
      <vt:lpstr>What does the term eat the frog mean? </vt:lpstr>
      <vt:lpstr>PowerPoint Presentation</vt:lpstr>
      <vt:lpstr>Getting control…</vt:lpstr>
      <vt:lpstr>PowerPoint Presentation</vt:lpstr>
      <vt:lpstr>Effective Planning</vt:lpstr>
      <vt:lpstr>Top Tips for successful planning: </vt:lpstr>
      <vt:lpstr>Hotel-Specific Time Management Tips  </vt:lpstr>
      <vt:lpstr>The Role of Technology  </vt:lpstr>
      <vt:lpstr>Reservation systems  </vt:lpstr>
      <vt:lpstr>PowerPoint Presentation</vt:lpstr>
      <vt:lpstr>PowerPoint Presentation</vt:lpstr>
      <vt:lpstr>InfoSkills  - Academic Integrity</vt:lpstr>
      <vt:lpstr>PowerPoint Presentation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Daniel Payne</dc:creator>
  <cp:lastModifiedBy>Daniel Payne</cp:lastModifiedBy>
  <cp:revision>3</cp:revision>
  <dcterms:created xsi:type="dcterms:W3CDTF">2023-10-26T10:14:42Z</dcterms:created>
  <dcterms:modified xsi:type="dcterms:W3CDTF">2025-10-06T15:42:08Z</dcterms:modified>
</cp:coreProperties>
</file>