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1" r:id="rId1"/>
  </p:sldMasterIdLst>
  <p:notesMasterIdLst>
    <p:notesMasterId r:id="rId14"/>
  </p:notesMasterIdLst>
  <p:handoutMasterIdLst>
    <p:handoutMasterId r:id="rId15"/>
  </p:handoutMasterIdLst>
  <p:sldIdLst>
    <p:sldId id="256" r:id="rId2"/>
    <p:sldId id="261" r:id="rId3"/>
    <p:sldId id="258" r:id="rId4"/>
    <p:sldId id="263" r:id="rId5"/>
    <p:sldId id="262" r:id="rId6"/>
    <p:sldId id="271" r:id="rId7"/>
    <p:sldId id="268" r:id="rId8"/>
    <p:sldId id="269" r:id="rId9"/>
    <p:sldId id="270"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33CD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CBF341-00D8-4305-8CD3-C3A92EED4582}" v="958" dt="2022-10-14T16:24:45.157"/>
    <p1510:client id="{29A29D12-4AFE-309E-8017-C52FA683F802}" v="1412" dt="2022-10-14T19:13:27.229"/>
    <p1510:client id="{3B790AB4-1C7B-4458-AD2E-F0543EAB7AE0}" v="236" dt="2022-10-16T18:21:13.116"/>
    <p1510:client id="{43E5FE5C-1311-4969-FDBA-FBF67436EAA0}" v="329" dt="2022-10-15T15:16:17.645"/>
    <p1510:client id="{459C6314-2C2C-2ADA-BE0D-59C44DD1D5B0}" v="4" dt="2022-10-21T12:40:21.316"/>
    <p1510:client id="{73A2D14E-61E1-3CAB-13F9-87870AABC107}" v="1" dt="2022-11-22T16:35:07.452"/>
    <p1510:client id="{7D7876C8-28C3-27BB-0B48-B43DE5BB3D0A}" v="229" dt="2022-10-15T16:06:10.242"/>
    <p1510:client id="{9088E708-E295-BFFA-ED0A-D95166A85212}" v="1" dt="2022-11-21T20:03:45.396"/>
    <p1510:client id="{910A9198-65ED-4E5A-2CB1-2CA5BC7D1B3A}" v="2" dt="2022-11-22T18:53:56.652"/>
    <p1510:client id="{CB0DDC75-3959-BBBB-B76A-3E0190406859}" v="2" dt="2022-10-14T21:20:53.230"/>
    <p1510:client id="{D0530FBB-2FEE-D18C-4506-868F14A990A8}" v="2" dt="2022-11-04T16:47:06.736"/>
    <p1510:client id="{FA2D7BC3-75A5-4221-609E-AB0EB62E102E}" v="1508" dt="2022-10-07T16:21:03.739"/>
    <p1510:client id="{FC8A5C02-1BE0-65DE-C0BB-196F68CF0075}" v="231" dt="2022-10-14T20:59:11.304"/>
    <p1510:client id="{FE040331-9DC8-D00D-AC90-53492D2245EC}" v="1052" dt="2022-10-14T16:19:54.3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1" Type="http://schemas.openxmlformats.org/officeDocument/2006/relationships/hyperlink" Target="https://www.eduspire.org/technology-blog-for-teachers/why-student-collaboration-is-more-effective-with-tech/" TargetMode="External"/></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5.xml.rels><?xml version="1.0" encoding="UTF-8" standalone="yes"?>
<Relationships xmlns="http://schemas.openxmlformats.org/package/2006/relationships"><Relationship Id="rId3" Type="http://schemas.openxmlformats.org/officeDocument/2006/relationships/hyperlink" Target="https://psycnet.apa.org/doi/10.1037/a0025278" TargetMode="External"/><Relationship Id="rId2" Type="http://schemas.openxmlformats.org/officeDocument/2006/relationships/hyperlink" Target="https://www.eduspire.org/technology-blog-for-teachers/why-student-collaboration-is-more-effective-with-tech/" TargetMode="External"/><Relationship Id="rId1" Type="http://schemas.openxmlformats.org/officeDocument/2006/relationships/hyperlink" Target="https://www.scribbr.co.uk/research-methods/ethical-considerations/"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www.eduspire.org/technology-blog-for-teachers/why-student-collaboration-is-more-effective-with-tech/" TargetMode="External"/></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3" Type="http://schemas.openxmlformats.org/officeDocument/2006/relationships/hyperlink" Target="https://psycnet.apa.org/doi/10.1037/a0025278" TargetMode="External"/><Relationship Id="rId2" Type="http://schemas.openxmlformats.org/officeDocument/2006/relationships/hyperlink" Target="https://www.eduspire.org/technology-blog-for-teachers/why-student-collaboration-is-more-effective-with-tech/" TargetMode="External"/><Relationship Id="rId1" Type="http://schemas.openxmlformats.org/officeDocument/2006/relationships/hyperlink" Target="https://www.scribbr.co.uk/research-methods/ethical-considerations/" TargetMode="Externa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C0C3D9-6170-4DEC-8C43-4C6258BBD0E9}" type="doc">
      <dgm:prSet loTypeId="urn:microsoft.com/office/officeart/2005/8/layout/process5" loCatId="process" qsTypeId="urn:microsoft.com/office/officeart/2005/8/quickstyle/simple4" qsCatId="simple" csTypeId="urn:microsoft.com/office/officeart/2005/8/colors/accent4_2" csCatId="accent4" phldr="1"/>
      <dgm:spPr/>
      <dgm:t>
        <a:bodyPr/>
        <a:lstStyle/>
        <a:p>
          <a:endParaRPr lang="en-US"/>
        </a:p>
      </dgm:t>
    </dgm:pt>
    <dgm:pt modelId="{68040321-79D5-433F-8833-1EE6BC0152C0}">
      <dgm:prSet/>
      <dgm:spPr/>
      <dgm:t>
        <a:bodyPr/>
        <a:lstStyle/>
        <a:p>
          <a:r>
            <a:rPr lang="en-US" dirty="0"/>
            <a:t>With technology, collaboration and collaborative more efficient for uses such as students working together outside the classroom or engagement as a whole.</a:t>
          </a:r>
        </a:p>
      </dgm:t>
    </dgm:pt>
    <dgm:pt modelId="{4A1860BC-DBF7-457F-867F-5B3B0847DD94}" type="parTrans" cxnId="{738B3336-691A-46AA-876B-731BB937C8BD}">
      <dgm:prSet/>
      <dgm:spPr/>
      <dgm:t>
        <a:bodyPr/>
        <a:lstStyle/>
        <a:p>
          <a:endParaRPr lang="en-US"/>
        </a:p>
      </dgm:t>
    </dgm:pt>
    <dgm:pt modelId="{82B0F226-B972-4223-A96D-368FE864B1F5}" type="sibTrans" cxnId="{738B3336-691A-46AA-876B-731BB937C8BD}">
      <dgm:prSet/>
      <dgm:spPr/>
      <dgm:t>
        <a:bodyPr/>
        <a:lstStyle/>
        <a:p>
          <a:endParaRPr lang="en-US"/>
        </a:p>
      </dgm:t>
    </dgm:pt>
    <dgm:pt modelId="{6F2EFE5D-E347-4B4A-A274-335B87DD4AFD}">
      <dgm:prSet/>
      <dgm:spPr/>
      <dgm:t>
        <a:bodyPr/>
        <a:lstStyle/>
        <a:p>
          <a:r>
            <a:rPr lang="en-US" dirty="0"/>
            <a:t>The use of technology is much better at classroom management for lecturers and students ability to participate. For example students find technology much easier for note taking and are able to make transcripts. </a:t>
          </a:r>
        </a:p>
      </dgm:t>
    </dgm:pt>
    <dgm:pt modelId="{55F84DB8-96A6-4797-9BE6-89198CB6AF2A}" type="parTrans" cxnId="{CDCE22B6-500E-4874-BCD5-894E23D588F9}">
      <dgm:prSet/>
      <dgm:spPr/>
      <dgm:t>
        <a:bodyPr/>
        <a:lstStyle/>
        <a:p>
          <a:endParaRPr lang="en-US"/>
        </a:p>
      </dgm:t>
    </dgm:pt>
    <dgm:pt modelId="{BB039FA7-E5C1-4748-A2A9-CEAC0CCFB47F}" type="sibTrans" cxnId="{CDCE22B6-500E-4874-BCD5-894E23D588F9}">
      <dgm:prSet/>
      <dgm:spPr/>
      <dgm:t>
        <a:bodyPr/>
        <a:lstStyle/>
        <a:p>
          <a:endParaRPr lang="en-US"/>
        </a:p>
      </dgm:t>
    </dgm:pt>
    <dgm:pt modelId="{AA50DEDF-239D-4503-B556-C42B9E2AA99F}">
      <dgm:prSet/>
      <dgm:spPr/>
      <dgm:t>
        <a:bodyPr/>
        <a:lstStyle/>
        <a:p>
          <a:r>
            <a:rPr lang="en-US" dirty="0">
              <a:hlinkClick xmlns:r="http://schemas.openxmlformats.org/officeDocument/2006/relationships" r:id="rId1"/>
            </a:rPr>
            <a:t>Why Student Collaboration is More Effective with Tech (eduspire.org)</a:t>
          </a:r>
          <a:endParaRPr lang="en-US" dirty="0"/>
        </a:p>
      </dgm:t>
    </dgm:pt>
    <dgm:pt modelId="{018AF7B5-B48F-409E-9425-37283DF302F3}" type="parTrans" cxnId="{C0DA6BA3-C3A6-486D-8DA9-1578CAD8785D}">
      <dgm:prSet/>
      <dgm:spPr/>
      <dgm:t>
        <a:bodyPr/>
        <a:lstStyle/>
        <a:p>
          <a:endParaRPr lang="en-US"/>
        </a:p>
      </dgm:t>
    </dgm:pt>
    <dgm:pt modelId="{48E3C838-40A7-4749-B3C4-A0A0CD99859B}" type="sibTrans" cxnId="{C0DA6BA3-C3A6-486D-8DA9-1578CAD8785D}">
      <dgm:prSet/>
      <dgm:spPr/>
      <dgm:t>
        <a:bodyPr/>
        <a:lstStyle/>
        <a:p>
          <a:endParaRPr lang="en-US"/>
        </a:p>
      </dgm:t>
    </dgm:pt>
    <dgm:pt modelId="{4BA3FE50-CDC5-4087-B4C1-FF36DA87355E}" type="pres">
      <dgm:prSet presAssocID="{97C0C3D9-6170-4DEC-8C43-4C6258BBD0E9}" presName="diagram" presStyleCnt="0">
        <dgm:presLayoutVars>
          <dgm:dir/>
          <dgm:resizeHandles val="exact"/>
        </dgm:presLayoutVars>
      </dgm:prSet>
      <dgm:spPr/>
    </dgm:pt>
    <dgm:pt modelId="{3D488B1D-8575-42BA-96C1-DD0744EC34E3}" type="pres">
      <dgm:prSet presAssocID="{68040321-79D5-433F-8833-1EE6BC0152C0}" presName="node" presStyleLbl="node1" presStyleIdx="0" presStyleCnt="3">
        <dgm:presLayoutVars>
          <dgm:bulletEnabled val="1"/>
        </dgm:presLayoutVars>
      </dgm:prSet>
      <dgm:spPr/>
    </dgm:pt>
    <dgm:pt modelId="{E650005E-8433-4386-AA65-6748253F7234}" type="pres">
      <dgm:prSet presAssocID="{82B0F226-B972-4223-A96D-368FE864B1F5}" presName="sibTrans" presStyleLbl="sibTrans2D1" presStyleIdx="0" presStyleCnt="2"/>
      <dgm:spPr/>
    </dgm:pt>
    <dgm:pt modelId="{01D4C4EB-B2D0-43CD-8528-19E29FA2A496}" type="pres">
      <dgm:prSet presAssocID="{82B0F226-B972-4223-A96D-368FE864B1F5}" presName="connectorText" presStyleLbl="sibTrans2D1" presStyleIdx="0" presStyleCnt="2"/>
      <dgm:spPr/>
    </dgm:pt>
    <dgm:pt modelId="{12BC0F76-3F7F-43A7-89D4-71A6F80DBDA7}" type="pres">
      <dgm:prSet presAssocID="{6F2EFE5D-E347-4B4A-A274-335B87DD4AFD}" presName="node" presStyleLbl="node1" presStyleIdx="1" presStyleCnt="3">
        <dgm:presLayoutVars>
          <dgm:bulletEnabled val="1"/>
        </dgm:presLayoutVars>
      </dgm:prSet>
      <dgm:spPr/>
    </dgm:pt>
    <dgm:pt modelId="{4007D3F8-F4C9-4BDA-9B5B-0D823B45C284}" type="pres">
      <dgm:prSet presAssocID="{BB039FA7-E5C1-4748-A2A9-CEAC0CCFB47F}" presName="sibTrans" presStyleLbl="sibTrans2D1" presStyleIdx="1" presStyleCnt="2"/>
      <dgm:spPr/>
    </dgm:pt>
    <dgm:pt modelId="{60A0C7BE-E3F4-454C-88A6-E5837F416CE3}" type="pres">
      <dgm:prSet presAssocID="{BB039FA7-E5C1-4748-A2A9-CEAC0CCFB47F}" presName="connectorText" presStyleLbl="sibTrans2D1" presStyleIdx="1" presStyleCnt="2"/>
      <dgm:spPr/>
    </dgm:pt>
    <dgm:pt modelId="{1E17F353-BBB2-420D-85B2-29D84B4E769A}" type="pres">
      <dgm:prSet presAssocID="{AA50DEDF-239D-4503-B556-C42B9E2AA99F}" presName="node" presStyleLbl="node1" presStyleIdx="2" presStyleCnt="3">
        <dgm:presLayoutVars>
          <dgm:bulletEnabled val="1"/>
        </dgm:presLayoutVars>
      </dgm:prSet>
      <dgm:spPr/>
    </dgm:pt>
  </dgm:ptLst>
  <dgm:cxnLst>
    <dgm:cxn modelId="{95FB2535-D61A-43DF-8759-7C250410616D}" type="presOf" srcId="{97C0C3D9-6170-4DEC-8C43-4C6258BBD0E9}" destId="{4BA3FE50-CDC5-4087-B4C1-FF36DA87355E}" srcOrd="0" destOrd="0" presId="urn:microsoft.com/office/officeart/2005/8/layout/process5"/>
    <dgm:cxn modelId="{738B3336-691A-46AA-876B-731BB937C8BD}" srcId="{97C0C3D9-6170-4DEC-8C43-4C6258BBD0E9}" destId="{68040321-79D5-433F-8833-1EE6BC0152C0}" srcOrd="0" destOrd="0" parTransId="{4A1860BC-DBF7-457F-867F-5B3B0847DD94}" sibTransId="{82B0F226-B972-4223-A96D-368FE864B1F5}"/>
    <dgm:cxn modelId="{8910F43F-6416-49C1-9447-A5A746A6BD82}" type="presOf" srcId="{68040321-79D5-433F-8833-1EE6BC0152C0}" destId="{3D488B1D-8575-42BA-96C1-DD0744EC34E3}" srcOrd="0" destOrd="0" presId="urn:microsoft.com/office/officeart/2005/8/layout/process5"/>
    <dgm:cxn modelId="{D2D9C14D-F68A-4E15-9FFF-635239CA8C6C}" type="presOf" srcId="{82B0F226-B972-4223-A96D-368FE864B1F5}" destId="{01D4C4EB-B2D0-43CD-8528-19E29FA2A496}" srcOrd="1" destOrd="0" presId="urn:microsoft.com/office/officeart/2005/8/layout/process5"/>
    <dgm:cxn modelId="{E3FD9F7D-8414-4238-8B45-84B3A1808A59}" type="presOf" srcId="{82B0F226-B972-4223-A96D-368FE864B1F5}" destId="{E650005E-8433-4386-AA65-6748253F7234}" srcOrd="0" destOrd="0" presId="urn:microsoft.com/office/officeart/2005/8/layout/process5"/>
    <dgm:cxn modelId="{C0DA6BA3-C3A6-486D-8DA9-1578CAD8785D}" srcId="{97C0C3D9-6170-4DEC-8C43-4C6258BBD0E9}" destId="{AA50DEDF-239D-4503-B556-C42B9E2AA99F}" srcOrd="2" destOrd="0" parTransId="{018AF7B5-B48F-409E-9425-37283DF302F3}" sibTransId="{48E3C838-40A7-4749-B3C4-A0A0CD99859B}"/>
    <dgm:cxn modelId="{9D4A93AB-7BA7-49C2-A350-D9A5DB60C1EA}" type="presOf" srcId="{BB039FA7-E5C1-4748-A2A9-CEAC0CCFB47F}" destId="{4007D3F8-F4C9-4BDA-9B5B-0D823B45C284}" srcOrd="0" destOrd="0" presId="urn:microsoft.com/office/officeart/2005/8/layout/process5"/>
    <dgm:cxn modelId="{CDCE22B6-500E-4874-BCD5-894E23D588F9}" srcId="{97C0C3D9-6170-4DEC-8C43-4C6258BBD0E9}" destId="{6F2EFE5D-E347-4B4A-A274-335B87DD4AFD}" srcOrd="1" destOrd="0" parTransId="{55F84DB8-96A6-4797-9BE6-89198CB6AF2A}" sibTransId="{BB039FA7-E5C1-4748-A2A9-CEAC0CCFB47F}"/>
    <dgm:cxn modelId="{17533ADA-FB1C-4AD9-8F2E-83555D50C5B0}" type="presOf" srcId="{6F2EFE5D-E347-4B4A-A274-335B87DD4AFD}" destId="{12BC0F76-3F7F-43A7-89D4-71A6F80DBDA7}" srcOrd="0" destOrd="0" presId="urn:microsoft.com/office/officeart/2005/8/layout/process5"/>
    <dgm:cxn modelId="{EA66EFE6-D49B-4D0C-8CA7-1AA8490B8A53}" type="presOf" srcId="{BB039FA7-E5C1-4748-A2A9-CEAC0CCFB47F}" destId="{60A0C7BE-E3F4-454C-88A6-E5837F416CE3}" srcOrd="1" destOrd="0" presId="urn:microsoft.com/office/officeart/2005/8/layout/process5"/>
    <dgm:cxn modelId="{EAF708FE-F577-4376-B590-43467C3C75C8}" type="presOf" srcId="{AA50DEDF-239D-4503-B556-C42B9E2AA99F}" destId="{1E17F353-BBB2-420D-85B2-29D84B4E769A}" srcOrd="0" destOrd="0" presId="urn:microsoft.com/office/officeart/2005/8/layout/process5"/>
    <dgm:cxn modelId="{C995B92F-C900-40FA-895F-B4D1349E4252}" type="presParOf" srcId="{4BA3FE50-CDC5-4087-B4C1-FF36DA87355E}" destId="{3D488B1D-8575-42BA-96C1-DD0744EC34E3}" srcOrd="0" destOrd="0" presId="urn:microsoft.com/office/officeart/2005/8/layout/process5"/>
    <dgm:cxn modelId="{E1AFD5DB-A9EF-4E0E-B5FB-98CF3CAA8598}" type="presParOf" srcId="{4BA3FE50-CDC5-4087-B4C1-FF36DA87355E}" destId="{E650005E-8433-4386-AA65-6748253F7234}" srcOrd="1" destOrd="0" presId="urn:microsoft.com/office/officeart/2005/8/layout/process5"/>
    <dgm:cxn modelId="{4DC8460A-2882-4BF3-870C-E1946BFB83FD}" type="presParOf" srcId="{E650005E-8433-4386-AA65-6748253F7234}" destId="{01D4C4EB-B2D0-43CD-8528-19E29FA2A496}" srcOrd="0" destOrd="0" presId="urn:microsoft.com/office/officeart/2005/8/layout/process5"/>
    <dgm:cxn modelId="{20BF7688-0C0E-4E81-8F22-139EE0C0853B}" type="presParOf" srcId="{4BA3FE50-CDC5-4087-B4C1-FF36DA87355E}" destId="{12BC0F76-3F7F-43A7-89D4-71A6F80DBDA7}" srcOrd="2" destOrd="0" presId="urn:microsoft.com/office/officeart/2005/8/layout/process5"/>
    <dgm:cxn modelId="{3A910D67-3661-42E3-9FCE-72B3D5AA8FF8}" type="presParOf" srcId="{4BA3FE50-CDC5-4087-B4C1-FF36DA87355E}" destId="{4007D3F8-F4C9-4BDA-9B5B-0D823B45C284}" srcOrd="3" destOrd="0" presId="urn:microsoft.com/office/officeart/2005/8/layout/process5"/>
    <dgm:cxn modelId="{5FE99DAE-3B1F-4110-BA0D-FBA446BC4038}" type="presParOf" srcId="{4007D3F8-F4C9-4BDA-9B5B-0D823B45C284}" destId="{60A0C7BE-E3F4-454C-88A6-E5837F416CE3}" srcOrd="0" destOrd="0" presId="urn:microsoft.com/office/officeart/2005/8/layout/process5"/>
    <dgm:cxn modelId="{032B1187-B947-4139-9AD6-6FCED5B883C1}" type="presParOf" srcId="{4BA3FE50-CDC5-4087-B4C1-FF36DA87355E}" destId="{1E17F353-BBB2-420D-85B2-29D84B4E769A}" srcOrd="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DEB2DB-F2BB-4F8E-B06D-17F31B05A3F3}"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DF5EEA9-1504-4678-9B2B-5F90D7DB80E1}">
      <dgm:prSet/>
      <dgm:spPr/>
      <dgm:t>
        <a:bodyPr/>
        <a:lstStyle/>
        <a:p>
          <a:pPr>
            <a:lnSpc>
              <a:spcPct val="100000"/>
            </a:lnSpc>
            <a:defRPr cap="all"/>
          </a:pPr>
          <a:r>
            <a:rPr lang="en-GB"/>
            <a:t>Why do students prefer the use of technology?</a:t>
          </a:r>
          <a:endParaRPr lang="en-US"/>
        </a:p>
      </dgm:t>
    </dgm:pt>
    <dgm:pt modelId="{88E810D4-17BB-4B56-A37E-3F2C846AD29A}" type="parTrans" cxnId="{D5E658A0-5547-428B-BC8B-1C9DD652FC0A}">
      <dgm:prSet/>
      <dgm:spPr/>
      <dgm:t>
        <a:bodyPr/>
        <a:lstStyle/>
        <a:p>
          <a:endParaRPr lang="en-US"/>
        </a:p>
      </dgm:t>
    </dgm:pt>
    <dgm:pt modelId="{9C033DEF-B64C-47D2-B52C-9042360E5465}" type="sibTrans" cxnId="{D5E658A0-5547-428B-BC8B-1C9DD652FC0A}">
      <dgm:prSet/>
      <dgm:spPr/>
      <dgm:t>
        <a:bodyPr/>
        <a:lstStyle/>
        <a:p>
          <a:endParaRPr lang="en-US"/>
        </a:p>
      </dgm:t>
    </dgm:pt>
    <dgm:pt modelId="{08D94CBD-8243-43E2-B868-A73026387150}">
      <dgm:prSet/>
      <dgm:spPr/>
      <dgm:t>
        <a:bodyPr/>
        <a:lstStyle/>
        <a:p>
          <a:pPr>
            <a:lnSpc>
              <a:spcPct val="100000"/>
            </a:lnSpc>
            <a:defRPr cap="all"/>
          </a:pPr>
          <a:r>
            <a:rPr lang="en-US"/>
            <a:t>- Viewing is much more simple and organized, this includes emails and documents</a:t>
          </a:r>
        </a:p>
      </dgm:t>
    </dgm:pt>
    <dgm:pt modelId="{8A5900FC-6020-4F77-9DF8-B07AB426D577}" type="parTrans" cxnId="{A15C1408-0A59-4E4A-9579-ED6DC2548D6F}">
      <dgm:prSet/>
      <dgm:spPr/>
      <dgm:t>
        <a:bodyPr/>
        <a:lstStyle/>
        <a:p>
          <a:endParaRPr lang="en-US"/>
        </a:p>
      </dgm:t>
    </dgm:pt>
    <dgm:pt modelId="{91A34FAE-60D5-49C7-A5C3-4D07ECA21EF2}" type="sibTrans" cxnId="{A15C1408-0A59-4E4A-9579-ED6DC2548D6F}">
      <dgm:prSet/>
      <dgm:spPr/>
      <dgm:t>
        <a:bodyPr/>
        <a:lstStyle/>
        <a:p>
          <a:endParaRPr lang="en-US"/>
        </a:p>
      </dgm:t>
    </dgm:pt>
    <dgm:pt modelId="{4ACB1703-1EFE-4188-B677-1F4AF8E13C48}">
      <dgm:prSet/>
      <dgm:spPr/>
      <dgm:t>
        <a:bodyPr/>
        <a:lstStyle/>
        <a:p>
          <a:pPr>
            <a:lnSpc>
              <a:spcPct val="100000"/>
            </a:lnSpc>
            <a:defRPr cap="all"/>
          </a:pPr>
          <a:r>
            <a:rPr lang="en-US"/>
            <a:t>- Communication can be organized into groups. </a:t>
          </a:r>
        </a:p>
      </dgm:t>
    </dgm:pt>
    <dgm:pt modelId="{048D7C39-D138-46E4-BB02-EA6E55A309EB}" type="parTrans" cxnId="{C8B0BC46-29D2-4DC7-9D63-86B794464B2E}">
      <dgm:prSet/>
      <dgm:spPr/>
      <dgm:t>
        <a:bodyPr/>
        <a:lstStyle/>
        <a:p>
          <a:endParaRPr lang="en-US"/>
        </a:p>
      </dgm:t>
    </dgm:pt>
    <dgm:pt modelId="{D7CB993A-9730-410C-80C6-AD10B536EF18}" type="sibTrans" cxnId="{C8B0BC46-29D2-4DC7-9D63-86B794464B2E}">
      <dgm:prSet/>
      <dgm:spPr/>
      <dgm:t>
        <a:bodyPr/>
        <a:lstStyle/>
        <a:p>
          <a:endParaRPr lang="en-US"/>
        </a:p>
      </dgm:t>
    </dgm:pt>
    <dgm:pt modelId="{7C794503-7038-4209-A8FD-1293D3C75F6F}">
      <dgm:prSet/>
      <dgm:spPr/>
      <dgm:t>
        <a:bodyPr/>
        <a:lstStyle/>
        <a:p>
          <a:pPr>
            <a:lnSpc>
              <a:spcPct val="100000"/>
            </a:lnSpc>
            <a:defRPr cap="all"/>
          </a:pPr>
          <a:r>
            <a:rPr lang="en-US"/>
            <a:t>- There are no issues when it comes to the sharing of documents (Makarova, 2022).</a:t>
          </a:r>
        </a:p>
      </dgm:t>
    </dgm:pt>
    <dgm:pt modelId="{45A51D7E-7A18-4CE6-A6E4-E3997B24D285}" type="parTrans" cxnId="{8374CC2A-D1D2-4528-A7DF-3A825CF73ABD}">
      <dgm:prSet/>
      <dgm:spPr/>
      <dgm:t>
        <a:bodyPr/>
        <a:lstStyle/>
        <a:p>
          <a:endParaRPr lang="en-US"/>
        </a:p>
      </dgm:t>
    </dgm:pt>
    <dgm:pt modelId="{369864B3-62CE-41D6-ABA1-0887AF83F8A3}" type="sibTrans" cxnId="{8374CC2A-D1D2-4528-A7DF-3A825CF73ABD}">
      <dgm:prSet/>
      <dgm:spPr/>
      <dgm:t>
        <a:bodyPr/>
        <a:lstStyle/>
        <a:p>
          <a:endParaRPr lang="en-US"/>
        </a:p>
      </dgm:t>
    </dgm:pt>
    <dgm:pt modelId="{23200CB1-353A-4EED-861C-EF019E7F9D79}" type="pres">
      <dgm:prSet presAssocID="{8DDEB2DB-F2BB-4F8E-B06D-17F31B05A3F3}" presName="root" presStyleCnt="0">
        <dgm:presLayoutVars>
          <dgm:dir/>
          <dgm:resizeHandles val="exact"/>
        </dgm:presLayoutVars>
      </dgm:prSet>
      <dgm:spPr/>
    </dgm:pt>
    <dgm:pt modelId="{C630A35B-D5D2-4755-B29C-EE43343FC97F}" type="pres">
      <dgm:prSet presAssocID="{EDF5EEA9-1504-4678-9B2B-5F90D7DB80E1}" presName="compNode" presStyleCnt="0"/>
      <dgm:spPr/>
    </dgm:pt>
    <dgm:pt modelId="{F90D5A47-6FA0-46AD-B77B-3646990249DC}" type="pres">
      <dgm:prSet presAssocID="{EDF5EEA9-1504-4678-9B2B-5F90D7DB80E1}" presName="iconBgRect" presStyleLbl="bgShp" presStyleIdx="0" presStyleCnt="4"/>
      <dgm:spPr>
        <a:prstGeom prst="round2DiagRect">
          <a:avLst>
            <a:gd name="adj1" fmla="val 29727"/>
            <a:gd name="adj2" fmla="val 0"/>
          </a:avLst>
        </a:prstGeom>
      </dgm:spPr>
    </dgm:pt>
    <dgm:pt modelId="{E615F410-4E2C-4DB5-A839-3E255F988920}" type="pres">
      <dgm:prSet presAssocID="{EDF5EEA9-1504-4678-9B2B-5F90D7DB80E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917E1913-94F4-469F-A378-3771E7E58A34}" type="pres">
      <dgm:prSet presAssocID="{EDF5EEA9-1504-4678-9B2B-5F90D7DB80E1}" presName="spaceRect" presStyleCnt="0"/>
      <dgm:spPr/>
    </dgm:pt>
    <dgm:pt modelId="{7902C690-9C55-4619-9BEB-01C47E95C45C}" type="pres">
      <dgm:prSet presAssocID="{EDF5EEA9-1504-4678-9B2B-5F90D7DB80E1}" presName="textRect" presStyleLbl="revTx" presStyleIdx="0" presStyleCnt="4">
        <dgm:presLayoutVars>
          <dgm:chMax val="1"/>
          <dgm:chPref val="1"/>
        </dgm:presLayoutVars>
      </dgm:prSet>
      <dgm:spPr/>
    </dgm:pt>
    <dgm:pt modelId="{45A7B1B7-C294-459E-A8A0-CB696D7A5FFE}" type="pres">
      <dgm:prSet presAssocID="{9C033DEF-B64C-47D2-B52C-9042360E5465}" presName="sibTrans" presStyleCnt="0"/>
      <dgm:spPr/>
    </dgm:pt>
    <dgm:pt modelId="{586BE16D-FB23-4C13-A22C-DDF3216F314E}" type="pres">
      <dgm:prSet presAssocID="{08D94CBD-8243-43E2-B868-A73026387150}" presName="compNode" presStyleCnt="0"/>
      <dgm:spPr/>
    </dgm:pt>
    <dgm:pt modelId="{78BA8AA2-FB1E-43AA-AA30-5EB7A0DC357D}" type="pres">
      <dgm:prSet presAssocID="{08D94CBD-8243-43E2-B868-A73026387150}" presName="iconBgRect" presStyleLbl="bgShp" presStyleIdx="1" presStyleCnt="4"/>
      <dgm:spPr>
        <a:prstGeom prst="round2DiagRect">
          <a:avLst>
            <a:gd name="adj1" fmla="val 29727"/>
            <a:gd name="adj2" fmla="val 0"/>
          </a:avLst>
        </a:prstGeom>
      </dgm:spPr>
    </dgm:pt>
    <dgm:pt modelId="{B4486454-2C09-4955-AA9B-16EC6BD90245}" type="pres">
      <dgm:prSet presAssocID="{08D94CBD-8243-43E2-B868-A7302638715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nvelope"/>
        </a:ext>
      </dgm:extLst>
    </dgm:pt>
    <dgm:pt modelId="{4DBB1AA5-0C21-4E00-8ECD-F1DB353239BC}" type="pres">
      <dgm:prSet presAssocID="{08D94CBD-8243-43E2-B868-A73026387150}" presName="spaceRect" presStyleCnt="0"/>
      <dgm:spPr/>
    </dgm:pt>
    <dgm:pt modelId="{870E8C9E-D85B-4A97-B638-D5C774112EC0}" type="pres">
      <dgm:prSet presAssocID="{08D94CBD-8243-43E2-B868-A73026387150}" presName="textRect" presStyleLbl="revTx" presStyleIdx="1" presStyleCnt="4">
        <dgm:presLayoutVars>
          <dgm:chMax val="1"/>
          <dgm:chPref val="1"/>
        </dgm:presLayoutVars>
      </dgm:prSet>
      <dgm:spPr/>
    </dgm:pt>
    <dgm:pt modelId="{883B9026-6412-4FC1-A24C-1171F9E96CE7}" type="pres">
      <dgm:prSet presAssocID="{91A34FAE-60D5-49C7-A5C3-4D07ECA21EF2}" presName="sibTrans" presStyleCnt="0"/>
      <dgm:spPr/>
    </dgm:pt>
    <dgm:pt modelId="{7D57A0EA-8DD0-4B42-838A-964DDB779A92}" type="pres">
      <dgm:prSet presAssocID="{4ACB1703-1EFE-4188-B677-1F4AF8E13C48}" presName="compNode" presStyleCnt="0"/>
      <dgm:spPr/>
    </dgm:pt>
    <dgm:pt modelId="{D048393D-FF90-46B6-BA52-858493C5A2EA}" type="pres">
      <dgm:prSet presAssocID="{4ACB1703-1EFE-4188-B677-1F4AF8E13C48}" presName="iconBgRect" presStyleLbl="bgShp" presStyleIdx="2" presStyleCnt="4"/>
      <dgm:spPr>
        <a:prstGeom prst="round2DiagRect">
          <a:avLst>
            <a:gd name="adj1" fmla="val 29727"/>
            <a:gd name="adj2" fmla="val 0"/>
          </a:avLst>
        </a:prstGeom>
      </dgm:spPr>
    </dgm:pt>
    <dgm:pt modelId="{1DDEA73A-DD70-40BC-AF43-9A25BB25FFF7}" type="pres">
      <dgm:prSet presAssocID="{4ACB1703-1EFE-4188-B677-1F4AF8E13C4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6AB2BD0A-BA3A-4A20-974D-B01DB9A2A5DF}" type="pres">
      <dgm:prSet presAssocID="{4ACB1703-1EFE-4188-B677-1F4AF8E13C48}" presName="spaceRect" presStyleCnt="0"/>
      <dgm:spPr/>
    </dgm:pt>
    <dgm:pt modelId="{276F821D-7489-44E8-881A-8D318AB866DE}" type="pres">
      <dgm:prSet presAssocID="{4ACB1703-1EFE-4188-B677-1F4AF8E13C48}" presName="textRect" presStyleLbl="revTx" presStyleIdx="2" presStyleCnt="4">
        <dgm:presLayoutVars>
          <dgm:chMax val="1"/>
          <dgm:chPref val="1"/>
        </dgm:presLayoutVars>
      </dgm:prSet>
      <dgm:spPr/>
    </dgm:pt>
    <dgm:pt modelId="{4BD6E9EB-B9AF-4528-A3AF-61DC31C92749}" type="pres">
      <dgm:prSet presAssocID="{D7CB993A-9730-410C-80C6-AD10B536EF18}" presName="sibTrans" presStyleCnt="0"/>
      <dgm:spPr/>
    </dgm:pt>
    <dgm:pt modelId="{A8CBCC95-216D-4B50-8C45-D271EAB64424}" type="pres">
      <dgm:prSet presAssocID="{7C794503-7038-4209-A8FD-1293D3C75F6F}" presName="compNode" presStyleCnt="0"/>
      <dgm:spPr/>
    </dgm:pt>
    <dgm:pt modelId="{3043F41D-914B-4AE8-9DAA-42543ACAC87A}" type="pres">
      <dgm:prSet presAssocID="{7C794503-7038-4209-A8FD-1293D3C75F6F}" presName="iconBgRect" presStyleLbl="bgShp" presStyleIdx="3" presStyleCnt="4"/>
      <dgm:spPr>
        <a:prstGeom prst="round2DiagRect">
          <a:avLst>
            <a:gd name="adj1" fmla="val 29727"/>
            <a:gd name="adj2" fmla="val 0"/>
          </a:avLst>
        </a:prstGeom>
      </dgm:spPr>
    </dgm:pt>
    <dgm:pt modelId="{FCCD748A-FBDE-4D85-88FD-7AC609005D45}" type="pres">
      <dgm:prSet presAssocID="{7C794503-7038-4209-A8FD-1293D3C75F6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rrow Circle"/>
        </a:ext>
      </dgm:extLst>
    </dgm:pt>
    <dgm:pt modelId="{C621A309-455C-410C-BF80-53F31AD50DCC}" type="pres">
      <dgm:prSet presAssocID="{7C794503-7038-4209-A8FD-1293D3C75F6F}" presName="spaceRect" presStyleCnt="0"/>
      <dgm:spPr/>
    </dgm:pt>
    <dgm:pt modelId="{F88444F4-32F1-4377-8F59-C465F7D92356}" type="pres">
      <dgm:prSet presAssocID="{7C794503-7038-4209-A8FD-1293D3C75F6F}" presName="textRect" presStyleLbl="revTx" presStyleIdx="3" presStyleCnt="4">
        <dgm:presLayoutVars>
          <dgm:chMax val="1"/>
          <dgm:chPref val="1"/>
        </dgm:presLayoutVars>
      </dgm:prSet>
      <dgm:spPr/>
    </dgm:pt>
  </dgm:ptLst>
  <dgm:cxnLst>
    <dgm:cxn modelId="{A15C1408-0A59-4E4A-9579-ED6DC2548D6F}" srcId="{8DDEB2DB-F2BB-4F8E-B06D-17F31B05A3F3}" destId="{08D94CBD-8243-43E2-B868-A73026387150}" srcOrd="1" destOrd="0" parTransId="{8A5900FC-6020-4F77-9DF8-B07AB426D577}" sibTransId="{91A34FAE-60D5-49C7-A5C3-4D07ECA21EF2}"/>
    <dgm:cxn modelId="{8374CC2A-D1D2-4528-A7DF-3A825CF73ABD}" srcId="{8DDEB2DB-F2BB-4F8E-B06D-17F31B05A3F3}" destId="{7C794503-7038-4209-A8FD-1293D3C75F6F}" srcOrd="3" destOrd="0" parTransId="{45A51D7E-7A18-4CE6-A6E4-E3997B24D285}" sibTransId="{369864B3-62CE-41D6-ABA1-0887AF83F8A3}"/>
    <dgm:cxn modelId="{9C1A6D5B-D7EC-40E7-908C-7FFBB95B4243}" type="presOf" srcId="{08D94CBD-8243-43E2-B868-A73026387150}" destId="{870E8C9E-D85B-4A97-B638-D5C774112EC0}" srcOrd="0" destOrd="0" presId="urn:microsoft.com/office/officeart/2018/5/layout/IconLeafLabelList"/>
    <dgm:cxn modelId="{C8B0BC46-29D2-4DC7-9D63-86B794464B2E}" srcId="{8DDEB2DB-F2BB-4F8E-B06D-17F31B05A3F3}" destId="{4ACB1703-1EFE-4188-B677-1F4AF8E13C48}" srcOrd="2" destOrd="0" parTransId="{048D7C39-D138-46E4-BB02-EA6E55A309EB}" sibTransId="{D7CB993A-9730-410C-80C6-AD10B536EF18}"/>
    <dgm:cxn modelId="{F6D0BF4C-6E0B-4BB3-B3B7-E783F80FEA16}" type="presOf" srcId="{EDF5EEA9-1504-4678-9B2B-5F90D7DB80E1}" destId="{7902C690-9C55-4619-9BEB-01C47E95C45C}" srcOrd="0" destOrd="0" presId="urn:microsoft.com/office/officeart/2018/5/layout/IconLeafLabelList"/>
    <dgm:cxn modelId="{D72FFD8E-74CC-465E-88DA-C9027C0E833E}" type="presOf" srcId="{8DDEB2DB-F2BB-4F8E-B06D-17F31B05A3F3}" destId="{23200CB1-353A-4EED-861C-EF019E7F9D79}" srcOrd="0" destOrd="0" presId="urn:microsoft.com/office/officeart/2018/5/layout/IconLeafLabelList"/>
    <dgm:cxn modelId="{D5E658A0-5547-428B-BC8B-1C9DD652FC0A}" srcId="{8DDEB2DB-F2BB-4F8E-B06D-17F31B05A3F3}" destId="{EDF5EEA9-1504-4678-9B2B-5F90D7DB80E1}" srcOrd="0" destOrd="0" parTransId="{88E810D4-17BB-4B56-A37E-3F2C846AD29A}" sibTransId="{9C033DEF-B64C-47D2-B52C-9042360E5465}"/>
    <dgm:cxn modelId="{5CAB90A0-A57A-4C3E-8096-2AA601120F0B}" type="presOf" srcId="{4ACB1703-1EFE-4188-B677-1F4AF8E13C48}" destId="{276F821D-7489-44E8-881A-8D318AB866DE}" srcOrd="0" destOrd="0" presId="urn:microsoft.com/office/officeart/2018/5/layout/IconLeafLabelList"/>
    <dgm:cxn modelId="{87B4C5A1-99F7-46E1-9050-F73A7DCA3BA4}" type="presOf" srcId="{7C794503-7038-4209-A8FD-1293D3C75F6F}" destId="{F88444F4-32F1-4377-8F59-C465F7D92356}" srcOrd="0" destOrd="0" presId="urn:microsoft.com/office/officeart/2018/5/layout/IconLeafLabelList"/>
    <dgm:cxn modelId="{C7BE332E-AA57-4148-8BFF-6B0500A3C8F4}" type="presParOf" srcId="{23200CB1-353A-4EED-861C-EF019E7F9D79}" destId="{C630A35B-D5D2-4755-B29C-EE43343FC97F}" srcOrd="0" destOrd="0" presId="urn:microsoft.com/office/officeart/2018/5/layout/IconLeafLabelList"/>
    <dgm:cxn modelId="{1C60F4E9-61DB-4757-A45C-9D289D8169AC}" type="presParOf" srcId="{C630A35B-D5D2-4755-B29C-EE43343FC97F}" destId="{F90D5A47-6FA0-46AD-B77B-3646990249DC}" srcOrd="0" destOrd="0" presId="urn:microsoft.com/office/officeart/2018/5/layout/IconLeafLabelList"/>
    <dgm:cxn modelId="{6E987995-F0E3-452A-999E-D86568DDD3D7}" type="presParOf" srcId="{C630A35B-D5D2-4755-B29C-EE43343FC97F}" destId="{E615F410-4E2C-4DB5-A839-3E255F988920}" srcOrd="1" destOrd="0" presId="urn:microsoft.com/office/officeart/2018/5/layout/IconLeafLabelList"/>
    <dgm:cxn modelId="{5343F978-F677-44A2-B580-1E6E6ABCB0CE}" type="presParOf" srcId="{C630A35B-D5D2-4755-B29C-EE43343FC97F}" destId="{917E1913-94F4-469F-A378-3771E7E58A34}" srcOrd="2" destOrd="0" presId="urn:microsoft.com/office/officeart/2018/5/layout/IconLeafLabelList"/>
    <dgm:cxn modelId="{BAF76BAF-4A7A-4D86-B767-7FF3DD8C8420}" type="presParOf" srcId="{C630A35B-D5D2-4755-B29C-EE43343FC97F}" destId="{7902C690-9C55-4619-9BEB-01C47E95C45C}" srcOrd="3" destOrd="0" presId="urn:microsoft.com/office/officeart/2018/5/layout/IconLeafLabelList"/>
    <dgm:cxn modelId="{6340F10A-BAC1-44C4-B334-DFBA76EED201}" type="presParOf" srcId="{23200CB1-353A-4EED-861C-EF019E7F9D79}" destId="{45A7B1B7-C294-459E-A8A0-CB696D7A5FFE}" srcOrd="1" destOrd="0" presId="urn:microsoft.com/office/officeart/2018/5/layout/IconLeafLabelList"/>
    <dgm:cxn modelId="{8A7CAF07-88D6-4A97-80A2-F0362EC1A69E}" type="presParOf" srcId="{23200CB1-353A-4EED-861C-EF019E7F9D79}" destId="{586BE16D-FB23-4C13-A22C-DDF3216F314E}" srcOrd="2" destOrd="0" presId="urn:microsoft.com/office/officeart/2018/5/layout/IconLeafLabelList"/>
    <dgm:cxn modelId="{DF55DD81-ECC5-4BAE-B390-924DD8E835E0}" type="presParOf" srcId="{586BE16D-FB23-4C13-A22C-DDF3216F314E}" destId="{78BA8AA2-FB1E-43AA-AA30-5EB7A0DC357D}" srcOrd="0" destOrd="0" presId="urn:microsoft.com/office/officeart/2018/5/layout/IconLeafLabelList"/>
    <dgm:cxn modelId="{152CE1D4-E20B-43D3-B598-73D7C719A2F0}" type="presParOf" srcId="{586BE16D-FB23-4C13-A22C-DDF3216F314E}" destId="{B4486454-2C09-4955-AA9B-16EC6BD90245}" srcOrd="1" destOrd="0" presId="urn:microsoft.com/office/officeart/2018/5/layout/IconLeafLabelList"/>
    <dgm:cxn modelId="{AFF38DE7-471D-4629-8E8E-0BB33FBDEA00}" type="presParOf" srcId="{586BE16D-FB23-4C13-A22C-DDF3216F314E}" destId="{4DBB1AA5-0C21-4E00-8ECD-F1DB353239BC}" srcOrd="2" destOrd="0" presId="urn:microsoft.com/office/officeart/2018/5/layout/IconLeafLabelList"/>
    <dgm:cxn modelId="{DF3FDB52-810C-4814-BFFF-5B7A1125DA83}" type="presParOf" srcId="{586BE16D-FB23-4C13-A22C-DDF3216F314E}" destId="{870E8C9E-D85B-4A97-B638-D5C774112EC0}" srcOrd="3" destOrd="0" presId="urn:microsoft.com/office/officeart/2018/5/layout/IconLeafLabelList"/>
    <dgm:cxn modelId="{E7B877CC-6DBB-4F19-AA28-74FF1663F377}" type="presParOf" srcId="{23200CB1-353A-4EED-861C-EF019E7F9D79}" destId="{883B9026-6412-4FC1-A24C-1171F9E96CE7}" srcOrd="3" destOrd="0" presId="urn:microsoft.com/office/officeart/2018/5/layout/IconLeafLabelList"/>
    <dgm:cxn modelId="{E547FACD-DF8F-440E-89F2-D55E61EAFA97}" type="presParOf" srcId="{23200CB1-353A-4EED-861C-EF019E7F9D79}" destId="{7D57A0EA-8DD0-4B42-838A-964DDB779A92}" srcOrd="4" destOrd="0" presId="urn:microsoft.com/office/officeart/2018/5/layout/IconLeafLabelList"/>
    <dgm:cxn modelId="{0FBBC12E-C2F2-4C4B-8154-182FD8F53E2B}" type="presParOf" srcId="{7D57A0EA-8DD0-4B42-838A-964DDB779A92}" destId="{D048393D-FF90-46B6-BA52-858493C5A2EA}" srcOrd="0" destOrd="0" presId="urn:microsoft.com/office/officeart/2018/5/layout/IconLeafLabelList"/>
    <dgm:cxn modelId="{7567EFE9-8DAD-42C4-BDD2-A3EE28E8CF02}" type="presParOf" srcId="{7D57A0EA-8DD0-4B42-838A-964DDB779A92}" destId="{1DDEA73A-DD70-40BC-AF43-9A25BB25FFF7}" srcOrd="1" destOrd="0" presId="urn:microsoft.com/office/officeart/2018/5/layout/IconLeafLabelList"/>
    <dgm:cxn modelId="{F2DC9B0D-D9E4-43BF-970C-AC93D4FCD025}" type="presParOf" srcId="{7D57A0EA-8DD0-4B42-838A-964DDB779A92}" destId="{6AB2BD0A-BA3A-4A20-974D-B01DB9A2A5DF}" srcOrd="2" destOrd="0" presId="urn:microsoft.com/office/officeart/2018/5/layout/IconLeafLabelList"/>
    <dgm:cxn modelId="{C07AE444-5F97-46CF-BBDF-8B350143F1A9}" type="presParOf" srcId="{7D57A0EA-8DD0-4B42-838A-964DDB779A92}" destId="{276F821D-7489-44E8-881A-8D318AB866DE}" srcOrd="3" destOrd="0" presId="urn:microsoft.com/office/officeart/2018/5/layout/IconLeafLabelList"/>
    <dgm:cxn modelId="{B15E1EF4-9557-4D3D-A1C2-83A8193E5461}" type="presParOf" srcId="{23200CB1-353A-4EED-861C-EF019E7F9D79}" destId="{4BD6E9EB-B9AF-4528-A3AF-61DC31C92749}" srcOrd="5" destOrd="0" presId="urn:microsoft.com/office/officeart/2018/5/layout/IconLeafLabelList"/>
    <dgm:cxn modelId="{F3D180F1-2BFE-492E-A179-9D0D8D25B1C7}" type="presParOf" srcId="{23200CB1-353A-4EED-861C-EF019E7F9D79}" destId="{A8CBCC95-216D-4B50-8C45-D271EAB64424}" srcOrd="6" destOrd="0" presId="urn:microsoft.com/office/officeart/2018/5/layout/IconLeafLabelList"/>
    <dgm:cxn modelId="{F626BF0F-9487-44B7-87A1-77650177014D}" type="presParOf" srcId="{A8CBCC95-216D-4B50-8C45-D271EAB64424}" destId="{3043F41D-914B-4AE8-9DAA-42543ACAC87A}" srcOrd="0" destOrd="0" presId="urn:microsoft.com/office/officeart/2018/5/layout/IconLeafLabelList"/>
    <dgm:cxn modelId="{BA085EE5-6909-4272-A706-291D781C513B}" type="presParOf" srcId="{A8CBCC95-216D-4B50-8C45-D271EAB64424}" destId="{FCCD748A-FBDE-4D85-88FD-7AC609005D45}" srcOrd="1" destOrd="0" presId="urn:microsoft.com/office/officeart/2018/5/layout/IconLeafLabelList"/>
    <dgm:cxn modelId="{2A5C37E9-7EB6-4334-BFDE-EFC5AE7E0DC1}" type="presParOf" srcId="{A8CBCC95-216D-4B50-8C45-D271EAB64424}" destId="{C621A309-455C-410C-BF80-53F31AD50DCC}" srcOrd="2" destOrd="0" presId="urn:microsoft.com/office/officeart/2018/5/layout/IconLeafLabelList"/>
    <dgm:cxn modelId="{4943BC35-E702-4137-865E-F64FB4B96D53}" type="presParOf" srcId="{A8CBCC95-216D-4B50-8C45-D271EAB64424}" destId="{F88444F4-32F1-4377-8F59-C465F7D92356}"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AFAF132-47AD-48F5-A607-95462792DD60}"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0BF82914-3583-4E0F-BE4A-D7A27FACFE62}">
      <dgm:prSet/>
      <dgm:spPr/>
      <dgm:t>
        <a:bodyPr/>
        <a:lstStyle/>
        <a:p>
          <a:r>
            <a:rPr lang="en-GB" dirty="0"/>
            <a:t>What is ethical consideration?</a:t>
          </a:r>
          <a:endParaRPr lang="en-US" dirty="0"/>
        </a:p>
      </dgm:t>
    </dgm:pt>
    <dgm:pt modelId="{EE4A30D0-C5AD-4CA2-9092-0FF3A7D3766D}" type="parTrans" cxnId="{6850E9EE-30B8-423F-901A-324BB8F715AF}">
      <dgm:prSet/>
      <dgm:spPr/>
      <dgm:t>
        <a:bodyPr/>
        <a:lstStyle/>
        <a:p>
          <a:endParaRPr lang="en-US"/>
        </a:p>
      </dgm:t>
    </dgm:pt>
    <dgm:pt modelId="{74710E23-32B8-4CD7-A5B5-BF18655824DC}" type="sibTrans" cxnId="{6850E9EE-30B8-423F-901A-324BB8F715AF}">
      <dgm:prSet/>
      <dgm:spPr/>
      <dgm:t>
        <a:bodyPr/>
        <a:lstStyle/>
        <a:p>
          <a:endParaRPr lang="en-US"/>
        </a:p>
      </dgm:t>
    </dgm:pt>
    <dgm:pt modelId="{9B80BEB6-1D30-4FB6-91CA-9CFCBB0803DB}">
      <dgm:prSet/>
      <dgm:spPr/>
      <dgm:t>
        <a:bodyPr/>
        <a:lstStyle/>
        <a:p>
          <a:r>
            <a:rPr lang="en-GB" dirty="0"/>
            <a:t>Methods and principles of how the data has been collated.</a:t>
          </a:r>
          <a:endParaRPr lang="en-US" dirty="0"/>
        </a:p>
      </dgm:t>
    </dgm:pt>
    <dgm:pt modelId="{D7B61C18-F6B1-4721-BC96-02701A7F39F0}" type="parTrans" cxnId="{DA490E2A-E8F3-4915-A5DD-DFE9DD2038F7}">
      <dgm:prSet/>
      <dgm:spPr/>
      <dgm:t>
        <a:bodyPr/>
        <a:lstStyle/>
        <a:p>
          <a:endParaRPr lang="en-US"/>
        </a:p>
      </dgm:t>
    </dgm:pt>
    <dgm:pt modelId="{5C9F3235-DB0B-4BBD-A66B-2272DCBFA048}" type="sibTrans" cxnId="{DA490E2A-E8F3-4915-A5DD-DFE9DD2038F7}">
      <dgm:prSet/>
      <dgm:spPr/>
      <dgm:t>
        <a:bodyPr/>
        <a:lstStyle/>
        <a:p>
          <a:endParaRPr lang="en-US"/>
        </a:p>
      </dgm:t>
    </dgm:pt>
    <dgm:pt modelId="{F14D1515-D32F-4B67-9B1B-A9A4FD2BF95E}">
      <dgm:prSet/>
      <dgm:spPr/>
      <dgm:t>
        <a:bodyPr/>
        <a:lstStyle/>
        <a:p>
          <a:r>
            <a:rPr lang="en-GB" dirty="0"/>
            <a:t>The experiments used.</a:t>
          </a:r>
          <a:endParaRPr lang="en-US" dirty="0"/>
        </a:p>
      </dgm:t>
    </dgm:pt>
    <dgm:pt modelId="{9295D82F-E44B-45D2-B800-0BA0F9744A83}" type="parTrans" cxnId="{571065AB-4524-45BE-84D8-A141491F0222}">
      <dgm:prSet/>
      <dgm:spPr/>
      <dgm:t>
        <a:bodyPr/>
        <a:lstStyle/>
        <a:p>
          <a:endParaRPr lang="en-US"/>
        </a:p>
      </dgm:t>
    </dgm:pt>
    <dgm:pt modelId="{A9CFC8B3-3863-432B-9836-BA509D47B050}" type="sibTrans" cxnId="{571065AB-4524-45BE-84D8-A141491F0222}">
      <dgm:prSet/>
      <dgm:spPr/>
      <dgm:t>
        <a:bodyPr/>
        <a:lstStyle/>
        <a:p>
          <a:endParaRPr lang="en-US"/>
        </a:p>
      </dgm:t>
    </dgm:pt>
    <dgm:pt modelId="{4052133A-A7AF-4F76-8B94-DE05954519AC}">
      <dgm:prSet/>
      <dgm:spPr/>
      <dgm:t>
        <a:bodyPr/>
        <a:lstStyle/>
        <a:p>
          <a:r>
            <a:rPr lang="en-GB" dirty="0"/>
            <a:t>Observations.</a:t>
          </a:r>
          <a:endParaRPr lang="en-US" dirty="0"/>
        </a:p>
      </dgm:t>
    </dgm:pt>
    <dgm:pt modelId="{E99C62A6-A03C-474B-8A0D-A054B04D64E4}" type="parTrans" cxnId="{E4B02C4B-7A75-4E4C-BA94-9407000D7C49}">
      <dgm:prSet/>
      <dgm:spPr/>
      <dgm:t>
        <a:bodyPr/>
        <a:lstStyle/>
        <a:p>
          <a:endParaRPr lang="en-US"/>
        </a:p>
      </dgm:t>
    </dgm:pt>
    <dgm:pt modelId="{9E860F52-3895-4D21-8F82-89EF7955D616}" type="sibTrans" cxnId="{E4B02C4B-7A75-4E4C-BA94-9407000D7C49}">
      <dgm:prSet/>
      <dgm:spPr/>
      <dgm:t>
        <a:bodyPr/>
        <a:lstStyle/>
        <a:p>
          <a:endParaRPr lang="en-US"/>
        </a:p>
      </dgm:t>
    </dgm:pt>
    <dgm:pt modelId="{4479EECA-4B08-4809-B946-D1AEEF8FF6CF}">
      <dgm:prSet/>
      <dgm:spPr/>
      <dgm:t>
        <a:bodyPr/>
        <a:lstStyle/>
        <a:p>
          <a:r>
            <a:rPr lang="en-GB" dirty="0"/>
            <a:t>Interviewing/ survey/ questionnaire, where closed or open questions are given out and answered by the public, results. (Bhandari, P.) (2022) </a:t>
          </a:r>
          <a:endParaRPr lang="en-US" dirty="0"/>
        </a:p>
      </dgm:t>
    </dgm:pt>
    <dgm:pt modelId="{DF65CD44-1E07-46D5-B9EE-059ED5D47403}" type="parTrans" cxnId="{D6D593B9-8022-4343-ACEC-463CB026031D}">
      <dgm:prSet/>
      <dgm:spPr/>
      <dgm:t>
        <a:bodyPr/>
        <a:lstStyle/>
        <a:p>
          <a:endParaRPr lang="en-US"/>
        </a:p>
      </dgm:t>
    </dgm:pt>
    <dgm:pt modelId="{6239CBAC-5749-473F-BF66-9EA1606A4E51}" type="sibTrans" cxnId="{D6D593B9-8022-4343-ACEC-463CB026031D}">
      <dgm:prSet/>
      <dgm:spPr/>
      <dgm:t>
        <a:bodyPr/>
        <a:lstStyle/>
        <a:p>
          <a:endParaRPr lang="en-US"/>
        </a:p>
      </dgm:t>
    </dgm:pt>
    <dgm:pt modelId="{BE38A2EC-AC49-4EBD-BB92-E17B82CAAE20}" type="pres">
      <dgm:prSet presAssocID="{2AFAF132-47AD-48F5-A607-95462792DD60}" presName="hierChild1" presStyleCnt="0">
        <dgm:presLayoutVars>
          <dgm:chPref val="1"/>
          <dgm:dir/>
          <dgm:animOne val="branch"/>
          <dgm:animLvl val="lvl"/>
          <dgm:resizeHandles/>
        </dgm:presLayoutVars>
      </dgm:prSet>
      <dgm:spPr/>
    </dgm:pt>
    <dgm:pt modelId="{C1481189-77F3-43A5-96DC-5B0BEDC03859}" type="pres">
      <dgm:prSet presAssocID="{0BF82914-3583-4E0F-BE4A-D7A27FACFE62}" presName="hierRoot1" presStyleCnt="0"/>
      <dgm:spPr/>
    </dgm:pt>
    <dgm:pt modelId="{B57E22B6-6207-45EC-8910-44345A54579B}" type="pres">
      <dgm:prSet presAssocID="{0BF82914-3583-4E0F-BE4A-D7A27FACFE62}" presName="composite" presStyleCnt="0"/>
      <dgm:spPr/>
    </dgm:pt>
    <dgm:pt modelId="{4E5208E8-FC41-4528-B4D6-DEC79F6887E6}" type="pres">
      <dgm:prSet presAssocID="{0BF82914-3583-4E0F-BE4A-D7A27FACFE62}" presName="background" presStyleLbl="node0" presStyleIdx="0" presStyleCnt="5"/>
      <dgm:spPr/>
    </dgm:pt>
    <dgm:pt modelId="{899A1128-1737-4747-AE44-A849DFA9C12B}" type="pres">
      <dgm:prSet presAssocID="{0BF82914-3583-4E0F-BE4A-D7A27FACFE62}" presName="text" presStyleLbl="fgAcc0" presStyleIdx="0" presStyleCnt="5">
        <dgm:presLayoutVars>
          <dgm:chPref val="3"/>
        </dgm:presLayoutVars>
      </dgm:prSet>
      <dgm:spPr/>
    </dgm:pt>
    <dgm:pt modelId="{212527B2-E708-4B50-8990-FE21FA4871BE}" type="pres">
      <dgm:prSet presAssocID="{0BF82914-3583-4E0F-BE4A-D7A27FACFE62}" presName="hierChild2" presStyleCnt="0"/>
      <dgm:spPr/>
    </dgm:pt>
    <dgm:pt modelId="{6114977E-494B-4EBE-BD7F-44284A5059FC}" type="pres">
      <dgm:prSet presAssocID="{9B80BEB6-1D30-4FB6-91CA-9CFCBB0803DB}" presName="hierRoot1" presStyleCnt="0"/>
      <dgm:spPr/>
    </dgm:pt>
    <dgm:pt modelId="{8580B325-1267-43E8-9C78-101BA9BC680F}" type="pres">
      <dgm:prSet presAssocID="{9B80BEB6-1D30-4FB6-91CA-9CFCBB0803DB}" presName="composite" presStyleCnt="0"/>
      <dgm:spPr/>
    </dgm:pt>
    <dgm:pt modelId="{6F8B2A88-925F-404A-9D39-884510252DC6}" type="pres">
      <dgm:prSet presAssocID="{9B80BEB6-1D30-4FB6-91CA-9CFCBB0803DB}" presName="background" presStyleLbl="node0" presStyleIdx="1" presStyleCnt="5"/>
      <dgm:spPr/>
    </dgm:pt>
    <dgm:pt modelId="{0CB09D45-C87A-4EF1-BD42-69B262F2AAD9}" type="pres">
      <dgm:prSet presAssocID="{9B80BEB6-1D30-4FB6-91CA-9CFCBB0803DB}" presName="text" presStyleLbl="fgAcc0" presStyleIdx="1" presStyleCnt="5">
        <dgm:presLayoutVars>
          <dgm:chPref val="3"/>
        </dgm:presLayoutVars>
      </dgm:prSet>
      <dgm:spPr/>
    </dgm:pt>
    <dgm:pt modelId="{12D0E2A0-FD48-47F0-B649-55FB73339E04}" type="pres">
      <dgm:prSet presAssocID="{9B80BEB6-1D30-4FB6-91CA-9CFCBB0803DB}" presName="hierChild2" presStyleCnt="0"/>
      <dgm:spPr/>
    </dgm:pt>
    <dgm:pt modelId="{BC7F6732-1B96-466D-A6A6-54C822B8F84A}" type="pres">
      <dgm:prSet presAssocID="{F14D1515-D32F-4B67-9B1B-A9A4FD2BF95E}" presName="hierRoot1" presStyleCnt="0"/>
      <dgm:spPr/>
    </dgm:pt>
    <dgm:pt modelId="{A0DE5E84-5A42-4B30-911A-1F7E9DE3A0AA}" type="pres">
      <dgm:prSet presAssocID="{F14D1515-D32F-4B67-9B1B-A9A4FD2BF95E}" presName="composite" presStyleCnt="0"/>
      <dgm:spPr/>
    </dgm:pt>
    <dgm:pt modelId="{F875B14F-15F7-4208-A8EB-A071AE3E5305}" type="pres">
      <dgm:prSet presAssocID="{F14D1515-D32F-4B67-9B1B-A9A4FD2BF95E}" presName="background" presStyleLbl="node0" presStyleIdx="2" presStyleCnt="5"/>
      <dgm:spPr/>
    </dgm:pt>
    <dgm:pt modelId="{B6642B7C-EDE6-4948-810B-2F86A93D258E}" type="pres">
      <dgm:prSet presAssocID="{F14D1515-D32F-4B67-9B1B-A9A4FD2BF95E}" presName="text" presStyleLbl="fgAcc0" presStyleIdx="2" presStyleCnt="5">
        <dgm:presLayoutVars>
          <dgm:chPref val="3"/>
        </dgm:presLayoutVars>
      </dgm:prSet>
      <dgm:spPr/>
    </dgm:pt>
    <dgm:pt modelId="{62E23A66-3067-4817-BDB0-7B34FCE62F52}" type="pres">
      <dgm:prSet presAssocID="{F14D1515-D32F-4B67-9B1B-A9A4FD2BF95E}" presName="hierChild2" presStyleCnt="0"/>
      <dgm:spPr/>
    </dgm:pt>
    <dgm:pt modelId="{9D05D2DE-8414-4C5B-A389-4A4C8FAA9DC4}" type="pres">
      <dgm:prSet presAssocID="{4052133A-A7AF-4F76-8B94-DE05954519AC}" presName="hierRoot1" presStyleCnt="0"/>
      <dgm:spPr/>
    </dgm:pt>
    <dgm:pt modelId="{6D8B68DA-0F2C-4404-9482-CB6CD0B89D5D}" type="pres">
      <dgm:prSet presAssocID="{4052133A-A7AF-4F76-8B94-DE05954519AC}" presName="composite" presStyleCnt="0"/>
      <dgm:spPr/>
    </dgm:pt>
    <dgm:pt modelId="{B5BEBB57-FE8A-48E1-A7EF-D241B8E1131C}" type="pres">
      <dgm:prSet presAssocID="{4052133A-A7AF-4F76-8B94-DE05954519AC}" presName="background" presStyleLbl="node0" presStyleIdx="3" presStyleCnt="5"/>
      <dgm:spPr/>
    </dgm:pt>
    <dgm:pt modelId="{D30E382B-4473-4FC2-AC72-FD72A46DD77B}" type="pres">
      <dgm:prSet presAssocID="{4052133A-A7AF-4F76-8B94-DE05954519AC}" presName="text" presStyleLbl="fgAcc0" presStyleIdx="3" presStyleCnt="5">
        <dgm:presLayoutVars>
          <dgm:chPref val="3"/>
        </dgm:presLayoutVars>
      </dgm:prSet>
      <dgm:spPr/>
    </dgm:pt>
    <dgm:pt modelId="{5E651498-D715-48C6-A6F6-EA3DCEA96E9E}" type="pres">
      <dgm:prSet presAssocID="{4052133A-A7AF-4F76-8B94-DE05954519AC}" presName="hierChild2" presStyleCnt="0"/>
      <dgm:spPr/>
    </dgm:pt>
    <dgm:pt modelId="{EF195F9F-7F40-4C24-8B32-3B7E464DD869}" type="pres">
      <dgm:prSet presAssocID="{4479EECA-4B08-4809-B946-D1AEEF8FF6CF}" presName="hierRoot1" presStyleCnt="0"/>
      <dgm:spPr/>
    </dgm:pt>
    <dgm:pt modelId="{80478651-514B-4AA9-A023-C8FAEAA87B06}" type="pres">
      <dgm:prSet presAssocID="{4479EECA-4B08-4809-B946-D1AEEF8FF6CF}" presName="composite" presStyleCnt="0"/>
      <dgm:spPr/>
    </dgm:pt>
    <dgm:pt modelId="{5AB9C784-3862-4A6C-B865-2F271B24172B}" type="pres">
      <dgm:prSet presAssocID="{4479EECA-4B08-4809-B946-D1AEEF8FF6CF}" presName="background" presStyleLbl="node0" presStyleIdx="4" presStyleCnt="5"/>
      <dgm:spPr/>
    </dgm:pt>
    <dgm:pt modelId="{60A9900C-EC96-4994-8CD3-065A8C83DE24}" type="pres">
      <dgm:prSet presAssocID="{4479EECA-4B08-4809-B946-D1AEEF8FF6CF}" presName="text" presStyleLbl="fgAcc0" presStyleIdx="4" presStyleCnt="5">
        <dgm:presLayoutVars>
          <dgm:chPref val="3"/>
        </dgm:presLayoutVars>
      </dgm:prSet>
      <dgm:spPr/>
    </dgm:pt>
    <dgm:pt modelId="{B816AFE2-7A37-40B4-8BDE-4B913A2EFB96}" type="pres">
      <dgm:prSet presAssocID="{4479EECA-4B08-4809-B946-D1AEEF8FF6CF}" presName="hierChild2" presStyleCnt="0"/>
      <dgm:spPr/>
    </dgm:pt>
  </dgm:ptLst>
  <dgm:cxnLst>
    <dgm:cxn modelId="{DAB9DC01-057B-47E0-B5C0-A5B9C7BCA470}" type="presOf" srcId="{F14D1515-D32F-4B67-9B1B-A9A4FD2BF95E}" destId="{B6642B7C-EDE6-4948-810B-2F86A93D258E}" srcOrd="0" destOrd="0" presId="urn:microsoft.com/office/officeart/2005/8/layout/hierarchy1"/>
    <dgm:cxn modelId="{CBAA2F04-2F32-45E0-9E04-7A143221C8F2}" type="presOf" srcId="{4052133A-A7AF-4F76-8B94-DE05954519AC}" destId="{D30E382B-4473-4FC2-AC72-FD72A46DD77B}" srcOrd="0" destOrd="0" presId="urn:microsoft.com/office/officeart/2005/8/layout/hierarchy1"/>
    <dgm:cxn modelId="{DA490E2A-E8F3-4915-A5DD-DFE9DD2038F7}" srcId="{2AFAF132-47AD-48F5-A607-95462792DD60}" destId="{9B80BEB6-1D30-4FB6-91CA-9CFCBB0803DB}" srcOrd="1" destOrd="0" parTransId="{D7B61C18-F6B1-4721-BC96-02701A7F39F0}" sibTransId="{5C9F3235-DB0B-4BBD-A66B-2272DCBFA048}"/>
    <dgm:cxn modelId="{D32BAA5F-8794-4EA6-B5E3-BBB507ABAE50}" type="presOf" srcId="{9B80BEB6-1D30-4FB6-91CA-9CFCBB0803DB}" destId="{0CB09D45-C87A-4EF1-BD42-69B262F2AAD9}" srcOrd="0" destOrd="0" presId="urn:microsoft.com/office/officeart/2005/8/layout/hierarchy1"/>
    <dgm:cxn modelId="{E4B02C4B-7A75-4E4C-BA94-9407000D7C49}" srcId="{2AFAF132-47AD-48F5-A607-95462792DD60}" destId="{4052133A-A7AF-4F76-8B94-DE05954519AC}" srcOrd="3" destOrd="0" parTransId="{E99C62A6-A03C-474B-8A0D-A054B04D64E4}" sibTransId="{9E860F52-3895-4D21-8F82-89EF7955D616}"/>
    <dgm:cxn modelId="{C8FFB998-3094-497D-8CFC-548303D48D99}" type="presOf" srcId="{2AFAF132-47AD-48F5-A607-95462792DD60}" destId="{BE38A2EC-AC49-4EBD-BB92-E17B82CAAE20}" srcOrd="0" destOrd="0" presId="urn:microsoft.com/office/officeart/2005/8/layout/hierarchy1"/>
    <dgm:cxn modelId="{571065AB-4524-45BE-84D8-A141491F0222}" srcId="{2AFAF132-47AD-48F5-A607-95462792DD60}" destId="{F14D1515-D32F-4B67-9B1B-A9A4FD2BF95E}" srcOrd="2" destOrd="0" parTransId="{9295D82F-E44B-45D2-B800-0BA0F9744A83}" sibTransId="{A9CFC8B3-3863-432B-9836-BA509D47B050}"/>
    <dgm:cxn modelId="{D6D593B9-8022-4343-ACEC-463CB026031D}" srcId="{2AFAF132-47AD-48F5-A607-95462792DD60}" destId="{4479EECA-4B08-4809-B946-D1AEEF8FF6CF}" srcOrd="4" destOrd="0" parTransId="{DF65CD44-1E07-46D5-B9EE-059ED5D47403}" sibTransId="{6239CBAC-5749-473F-BF66-9EA1606A4E51}"/>
    <dgm:cxn modelId="{D038E7D9-57A7-4B6D-8DEF-2F1355C60C04}" type="presOf" srcId="{4479EECA-4B08-4809-B946-D1AEEF8FF6CF}" destId="{60A9900C-EC96-4994-8CD3-065A8C83DE24}" srcOrd="0" destOrd="0" presId="urn:microsoft.com/office/officeart/2005/8/layout/hierarchy1"/>
    <dgm:cxn modelId="{5B6D1BDC-6357-4203-B0CA-93FDEE1CFA20}" type="presOf" srcId="{0BF82914-3583-4E0F-BE4A-D7A27FACFE62}" destId="{899A1128-1737-4747-AE44-A849DFA9C12B}" srcOrd="0" destOrd="0" presId="urn:microsoft.com/office/officeart/2005/8/layout/hierarchy1"/>
    <dgm:cxn modelId="{6850E9EE-30B8-423F-901A-324BB8F715AF}" srcId="{2AFAF132-47AD-48F5-A607-95462792DD60}" destId="{0BF82914-3583-4E0F-BE4A-D7A27FACFE62}" srcOrd="0" destOrd="0" parTransId="{EE4A30D0-C5AD-4CA2-9092-0FF3A7D3766D}" sibTransId="{74710E23-32B8-4CD7-A5B5-BF18655824DC}"/>
    <dgm:cxn modelId="{C764F0C7-731C-4EE7-88E7-DA33FADE2FF9}" type="presParOf" srcId="{BE38A2EC-AC49-4EBD-BB92-E17B82CAAE20}" destId="{C1481189-77F3-43A5-96DC-5B0BEDC03859}" srcOrd="0" destOrd="0" presId="urn:microsoft.com/office/officeart/2005/8/layout/hierarchy1"/>
    <dgm:cxn modelId="{1883B23D-0A45-4B5F-981B-6175772FFAAB}" type="presParOf" srcId="{C1481189-77F3-43A5-96DC-5B0BEDC03859}" destId="{B57E22B6-6207-45EC-8910-44345A54579B}" srcOrd="0" destOrd="0" presId="urn:microsoft.com/office/officeart/2005/8/layout/hierarchy1"/>
    <dgm:cxn modelId="{DD7A3C30-08E5-4D57-9066-E870FA16189B}" type="presParOf" srcId="{B57E22B6-6207-45EC-8910-44345A54579B}" destId="{4E5208E8-FC41-4528-B4D6-DEC79F6887E6}" srcOrd="0" destOrd="0" presId="urn:microsoft.com/office/officeart/2005/8/layout/hierarchy1"/>
    <dgm:cxn modelId="{F0128DEB-AAF1-4C47-B381-8874065EC652}" type="presParOf" srcId="{B57E22B6-6207-45EC-8910-44345A54579B}" destId="{899A1128-1737-4747-AE44-A849DFA9C12B}" srcOrd="1" destOrd="0" presId="urn:microsoft.com/office/officeart/2005/8/layout/hierarchy1"/>
    <dgm:cxn modelId="{C8A110FF-3DEE-485F-9C3E-67786CDA0AB5}" type="presParOf" srcId="{C1481189-77F3-43A5-96DC-5B0BEDC03859}" destId="{212527B2-E708-4B50-8990-FE21FA4871BE}" srcOrd="1" destOrd="0" presId="urn:microsoft.com/office/officeart/2005/8/layout/hierarchy1"/>
    <dgm:cxn modelId="{7884CD65-E542-4F05-8C6C-430A7B8FBEB7}" type="presParOf" srcId="{BE38A2EC-AC49-4EBD-BB92-E17B82CAAE20}" destId="{6114977E-494B-4EBE-BD7F-44284A5059FC}" srcOrd="1" destOrd="0" presId="urn:microsoft.com/office/officeart/2005/8/layout/hierarchy1"/>
    <dgm:cxn modelId="{64A75D5A-A1A8-4EA7-84E3-B834990FB4FF}" type="presParOf" srcId="{6114977E-494B-4EBE-BD7F-44284A5059FC}" destId="{8580B325-1267-43E8-9C78-101BA9BC680F}" srcOrd="0" destOrd="0" presId="urn:microsoft.com/office/officeart/2005/8/layout/hierarchy1"/>
    <dgm:cxn modelId="{789E0867-4878-4835-B55A-075D9FB7C193}" type="presParOf" srcId="{8580B325-1267-43E8-9C78-101BA9BC680F}" destId="{6F8B2A88-925F-404A-9D39-884510252DC6}" srcOrd="0" destOrd="0" presId="urn:microsoft.com/office/officeart/2005/8/layout/hierarchy1"/>
    <dgm:cxn modelId="{E18E1E70-D9C3-4543-9AA7-DAF6C7E35A61}" type="presParOf" srcId="{8580B325-1267-43E8-9C78-101BA9BC680F}" destId="{0CB09D45-C87A-4EF1-BD42-69B262F2AAD9}" srcOrd="1" destOrd="0" presId="urn:microsoft.com/office/officeart/2005/8/layout/hierarchy1"/>
    <dgm:cxn modelId="{C7437C68-880B-4CD6-97A1-006463345F0B}" type="presParOf" srcId="{6114977E-494B-4EBE-BD7F-44284A5059FC}" destId="{12D0E2A0-FD48-47F0-B649-55FB73339E04}" srcOrd="1" destOrd="0" presId="urn:microsoft.com/office/officeart/2005/8/layout/hierarchy1"/>
    <dgm:cxn modelId="{1C4DEA8B-A06D-41D0-B228-743EE0391158}" type="presParOf" srcId="{BE38A2EC-AC49-4EBD-BB92-E17B82CAAE20}" destId="{BC7F6732-1B96-466D-A6A6-54C822B8F84A}" srcOrd="2" destOrd="0" presId="urn:microsoft.com/office/officeart/2005/8/layout/hierarchy1"/>
    <dgm:cxn modelId="{C944F174-4124-495A-9126-D6D473BC2DF0}" type="presParOf" srcId="{BC7F6732-1B96-466D-A6A6-54C822B8F84A}" destId="{A0DE5E84-5A42-4B30-911A-1F7E9DE3A0AA}" srcOrd="0" destOrd="0" presId="urn:microsoft.com/office/officeart/2005/8/layout/hierarchy1"/>
    <dgm:cxn modelId="{2F7DFB5E-DE26-459C-8B78-40FC78D3297B}" type="presParOf" srcId="{A0DE5E84-5A42-4B30-911A-1F7E9DE3A0AA}" destId="{F875B14F-15F7-4208-A8EB-A071AE3E5305}" srcOrd="0" destOrd="0" presId="urn:microsoft.com/office/officeart/2005/8/layout/hierarchy1"/>
    <dgm:cxn modelId="{5E0EA781-965E-4BB6-A9E6-A98C2497F0C6}" type="presParOf" srcId="{A0DE5E84-5A42-4B30-911A-1F7E9DE3A0AA}" destId="{B6642B7C-EDE6-4948-810B-2F86A93D258E}" srcOrd="1" destOrd="0" presId="urn:microsoft.com/office/officeart/2005/8/layout/hierarchy1"/>
    <dgm:cxn modelId="{722DC498-E651-49AC-87E1-FE366806963A}" type="presParOf" srcId="{BC7F6732-1B96-466D-A6A6-54C822B8F84A}" destId="{62E23A66-3067-4817-BDB0-7B34FCE62F52}" srcOrd="1" destOrd="0" presId="urn:microsoft.com/office/officeart/2005/8/layout/hierarchy1"/>
    <dgm:cxn modelId="{3D07D4FF-D1E3-4907-8024-DE3CCA761788}" type="presParOf" srcId="{BE38A2EC-AC49-4EBD-BB92-E17B82CAAE20}" destId="{9D05D2DE-8414-4C5B-A389-4A4C8FAA9DC4}" srcOrd="3" destOrd="0" presId="urn:microsoft.com/office/officeart/2005/8/layout/hierarchy1"/>
    <dgm:cxn modelId="{0FC406B5-8A93-4D80-9AD9-884022E3CE84}" type="presParOf" srcId="{9D05D2DE-8414-4C5B-A389-4A4C8FAA9DC4}" destId="{6D8B68DA-0F2C-4404-9482-CB6CD0B89D5D}" srcOrd="0" destOrd="0" presId="urn:microsoft.com/office/officeart/2005/8/layout/hierarchy1"/>
    <dgm:cxn modelId="{D74EFE77-F2C3-491E-87FE-9BAEED455E06}" type="presParOf" srcId="{6D8B68DA-0F2C-4404-9482-CB6CD0B89D5D}" destId="{B5BEBB57-FE8A-48E1-A7EF-D241B8E1131C}" srcOrd="0" destOrd="0" presId="urn:microsoft.com/office/officeart/2005/8/layout/hierarchy1"/>
    <dgm:cxn modelId="{D4B030BE-D0D6-4F61-BDCE-7BC4405CE177}" type="presParOf" srcId="{6D8B68DA-0F2C-4404-9482-CB6CD0B89D5D}" destId="{D30E382B-4473-4FC2-AC72-FD72A46DD77B}" srcOrd="1" destOrd="0" presId="urn:microsoft.com/office/officeart/2005/8/layout/hierarchy1"/>
    <dgm:cxn modelId="{CDFDBFF0-506E-4CFE-AB99-8F04ADFF09E4}" type="presParOf" srcId="{9D05D2DE-8414-4C5B-A389-4A4C8FAA9DC4}" destId="{5E651498-D715-48C6-A6F6-EA3DCEA96E9E}" srcOrd="1" destOrd="0" presId="urn:microsoft.com/office/officeart/2005/8/layout/hierarchy1"/>
    <dgm:cxn modelId="{5895F05A-686E-436F-BC28-CE226396029E}" type="presParOf" srcId="{BE38A2EC-AC49-4EBD-BB92-E17B82CAAE20}" destId="{EF195F9F-7F40-4C24-8B32-3B7E464DD869}" srcOrd="4" destOrd="0" presId="urn:microsoft.com/office/officeart/2005/8/layout/hierarchy1"/>
    <dgm:cxn modelId="{B02AE090-A7EF-4BC3-B023-0AE43B685F84}" type="presParOf" srcId="{EF195F9F-7F40-4C24-8B32-3B7E464DD869}" destId="{80478651-514B-4AA9-A023-C8FAEAA87B06}" srcOrd="0" destOrd="0" presId="urn:microsoft.com/office/officeart/2005/8/layout/hierarchy1"/>
    <dgm:cxn modelId="{67F0DCE4-85D4-4863-9BD3-8109C2912B46}" type="presParOf" srcId="{80478651-514B-4AA9-A023-C8FAEAA87B06}" destId="{5AB9C784-3862-4A6C-B865-2F271B24172B}" srcOrd="0" destOrd="0" presId="urn:microsoft.com/office/officeart/2005/8/layout/hierarchy1"/>
    <dgm:cxn modelId="{9B04C12F-166C-4CC7-A536-A96B06BCF513}" type="presParOf" srcId="{80478651-514B-4AA9-A023-C8FAEAA87B06}" destId="{60A9900C-EC96-4994-8CD3-065A8C83DE24}" srcOrd="1" destOrd="0" presId="urn:microsoft.com/office/officeart/2005/8/layout/hierarchy1"/>
    <dgm:cxn modelId="{223C8EFC-245F-4B43-BEBC-BF8B1D9BF9D7}" type="presParOf" srcId="{EF195F9F-7F40-4C24-8B32-3B7E464DD869}" destId="{B816AFE2-7A37-40B4-8BDE-4B913A2EFB9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B6D170B-01C7-4A92-92DD-7977829F8531}"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DD4BFE43-E0F6-4507-B241-57581BD27B7C}">
      <dgm:prSet/>
      <dgm:spPr/>
      <dgm:t>
        <a:bodyPr/>
        <a:lstStyle/>
        <a:p>
          <a:r>
            <a:rPr lang="en-GB" dirty="0"/>
            <a:t>Ethics are set into principals. They allow us to carry out research which will not negatively impact individuals whom are involved. </a:t>
          </a:r>
          <a:endParaRPr lang="en-US" dirty="0"/>
        </a:p>
      </dgm:t>
    </dgm:pt>
    <dgm:pt modelId="{ED14651E-ECAA-4A3C-AB05-5349A6423479}" type="parTrans" cxnId="{D26CB754-198D-4E8E-B5D6-510E6FF2F188}">
      <dgm:prSet/>
      <dgm:spPr/>
      <dgm:t>
        <a:bodyPr/>
        <a:lstStyle/>
        <a:p>
          <a:endParaRPr lang="en-US"/>
        </a:p>
      </dgm:t>
    </dgm:pt>
    <dgm:pt modelId="{24C1129F-BA26-41BF-8AEE-3E38DDBEE0CA}" type="sibTrans" cxnId="{D26CB754-198D-4E8E-B5D6-510E6FF2F188}">
      <dgm:prSet/>
      <dgm:spPr/>
      <dgm:t>
        <a:bodyPr/>
        <a:lstStyle/>
        <a:p>
          <a:endParaRPr lang="en-US"/>
        </a:p>
      </dgm:t>
    </dgm:pt>
    <dgm:pt modelId="{55A0FE20-8D61-4721-A555-5E5DA7354BEE}">
      <dgm:prSet/>
      <dgm:spPr/>
      <dgm:t>
        <a:bodyPr/>
        <a:lstStyle/>
        <a:p>
          <a:r>
            <a:rPr lang="en-GB" dirty="0"/>
            <a:t>"respond to an online survey for their reports of how the integration of certain technology advances (e.g., e-mail, electronic health records, social-networking websites, etc.) may have compromised client privacy or confidentiality. Twenty-eight participants responded to the survey and noted a variety of concerns, including themes of (a) unauthorized access to electronic client records, (b) inappropriate dissemination of client information via technology, and (c) unique client concerns associated with social-networking websites (e.g., Twitter, Facebook, etc.). We discuss ramifications and strategies related to these ethical concerns in education, practice, and ethical standards and principles. (PsycINFO Database Record (c) 2016 APA, all rights reserved)". (Van Allen, J., &amp; Roberts, M. C. 2022) </a:t>
          </a:r>
          <a:endParaRPr lang="en-US" dirty="0"/>
        </a:p>
      </dgm:t>
    </dgm:pt>
    <dgm:pt modelId="{DCDA8506-58AA-44C9-8CC0-FC9D96195100}" type="parTrans" cxnId="{C2EB64EE-AAA5-46EF-8BA9-CDD83FF076D6}">
      <dgm:prSet/>
      <dgm:spPr/>
      <dgm:t>
        <a:bodyPr/>
        <a:lstStyle/>
        <a:p>
          <a:endParaRPr lang="en-US"/>
        </a:p>
      </dgm:t>
    </dgm:pt>
    <dgm:pt modelId="{E0E02BDB-38A5-4CD1-A030-9119EDDAE2D8}" type="sibTrans" cxnId="{C2EB64EE-AAA5-46EF-8BA9-CDD83FF076D6}">
      <dgm:prSet/>
      <dgm:spPr/>
      <dgm:t>
        <a:bodyPr/>
        <a:lstStyle/>
        <a:p>
          <a:endParaRPr lang="en-US"/>
        </a:p>
      </dgm:t>
    </dgm:pt>
    <dgm:pt modelId="{CD66A474-29D0-4381-8E44-99185FA659FB}" type="pres">
      <dgm:prSet presAssocID="{BB6D170B-01C7-4A92-92DD-7977829F8531}" presName="vert0" presStyleCnt="0">
        <dgm:presLayoutVars>
          <dgm:dir/>
          <dgm:animOne val="branch"/>
          <dgm:animLvl val="lvl"/>
        </dgm:presLayoutVars>
      </dgm:prSet>
      <dgm:spPr/>
    </dgm:pt>
    <dgm:pt modelId="{57440E32-C84E-4CB8-9F14-CA888621BF4C}" type="pres">
      <dgm:prSet presAssocID="{DD4BFE43-E0F6-4507-B241-57581BD27B7C}" presName="thickLine" presStyleLbl="alignNode1" presStyleIdx="0" presStyleCnt="2"/>
      <dgm:spPr/>
    </dgm:pt>
    <dgm:pt modelId="{A52FD234-AAEE-473A-88D7-CDBA9C77E6CA}" type="pres">
      <dgm:prSet presAssocID="{DD4BFE43-E0F6-4507-B241-57581BD27B7C}" presName="horz1" presStyleCnt="0"/>
      <dgm:spPr/>
    </dgm:pt>
    <dgm:pt modelId="{BAA4E65F-BC8D-412F-912F-BBBA5DC10688}" type="pres">
      <dgm:prSet presAssocID="{DD4BFE43-E0F6-4507-B241-57581BD27B7C}" presName="tx1" presStyleLbl="revTx" presStyleIdx="0" presStyleCnt="2"/>
      <dgm:spPr/>
    </dgm:pt>
    <dgm:pt modelId="{F49E42D1-9B42-4BAF-800E-E6BC4C055A0A}" type="pres">
      <dgm:prSet presAssocID="{DD4BFE43-E0F6-4507-B241-57581BD27B7C}" presName="vert1" presStyleCnt="0"/>
      <dgm:spPr/>
    </dgm:pt>
    <dgm:pt modelId="{7EB9B204-213B-4A19-A536-FB2A4A753782}" type="pres">
      <dgm:prSet presAssocID="{55A0FE20-8D61-4721-A555-5E5DA7354BEE}" presName="thickLine" presStyleLbl="alignNode1" presStyleIdx="1" presStyleCnt="2"/>
      <dgm:spPr/>
    </dgm:pt>
    <dgm:pt modelId="{0519F03B-1261-4997-B31B-0E2E316D235D}" type="pres">
      <dgm:prSet presAssocID="{55A0FE20-8D61-4721-A555-5E5DA7354BEE}" presName="horz1" presStyleCnt="0"/>
      <dgm:spPr/>
    </dgm:pt>
    <dgm:pt modelId="{9D798D3D-1CB6-4D05-949D-503C3576D0A9}" type="pres">
      <dgm:prSet presAssocID="{55A0FE20-8D61-4721-A555-5E5DA7354BEE}" presName="tx1" presStyleLbl="revTx" presStyleIdx="1" presStyleCnt="2"/>
      <dgm:spPr/>
    </dgm:pt>
    <dgm:pt modelId="{151956C0-4922-472D-B5D9-DF58667A61B3}" type="pres">
      <dgm:prSet presAssocID="{55A0FE20-8D61-4721-A555-5E5DA7354BEE}" presName="vert1" presStyleCnt="0"/>
      <dgm:spPr/>
    </dgm:pt>
  </dgm:ptLst>
  <dgm:cxnLst>
    <dgm:cxn modelId="{89DA1709-65AC-4263-BE10-F42C51904F73}" type="presOf" srcId="{DD4BFE43-E0F6-4507-B241-57581BD27B7C}" destId="{BAA4E65F-BC8D-412F-912F-BBBA5DC10688}" srcOrd="0" destOrd="0" presId="urn:microsoft.com/office/officeart/2008/layout/LinedList"/>
    <dgm:cxn modelId="{D26CB754-198D-4E8E-B5D6-510E6FF2F188}" srcId="{BB6D170B-01C7-4A92-92DD-7977829F8531}" destId="{DD4BFE43-E0F6-4507-B241-57581BD27B7C}" srcOrd="0" destOrd="0" parTransId="{ED14651E-ECAA-4A3C-AB05-5349A6423479}" sibTransId="{24C1129F-BA26-41BF-8AEE-3E38DDBEE0CA}"/>
    <dgm:cxn modelId="{D20135BC-A0AF-4509-9F06-F7E4CABEE153}" type="presOf" srcId="{55A0FE20-8D61-4721-A555-5E5DA7354BEE}" destId="{9D798D3D-1CB6-4D05-949D-503C3576D0A9}" srcOrd="0" destOrd="0" presId="urn:microsoft.com/office/officeart/2008/layout/LinedList"/>
    <dgm:cxn modelId="{C4E436D2-5D09-4975-B085-7E0A198FF049}" type="presOf" srcId="{BB6D170B-01C7-4A92-92DD-7977829F8531}" destId="{CD66A474-29D0-4381-8E44-99185FA659FB}" srcOrd="0" destOrd="0" presId="urn:microsoft.com/office/officeart/2008/layout/LinedList"/>
    <dgm:cxn modelId="{C2EB64EE-AAA5-46EF-8BA9-CDD83FF076D6}" srcId="{BB6D170B-01C7-4A92-92DD-7977829F8531}" destId="{55A0FE20-8D61-4721-A555-5E5DA7354BEE}" srcOrd="1" destOrd="0" parTransId="{DCDA8506-58AA-44C9-8CC0-FC9D96195100}" sibTransId="{E0E02BDB-38A5-4CD1-A030-9119EDDAE2D8}"/>
    <dgm:cxn modelId="{23E81304-5183-4C1E-8DDA-7F075BEE677D}" type="presParOf" srcId="{CD66A474-29D0-4381-8E44-99185FA659FB}" destId="{57440E32-C84E-4CB8-9F14-CA888621BF4C}" srcOrd="0" destOrd="0" presId="urn:microsoft.com/office/officeart/2008/layout/LinedList"/>
    <dgm:cxn modelId="{CDE4A396-7E20-43E4-9922-DED89FD51DE0}" type="presParOf" srcId="{CD66A474-29D0-4381-8E44-99185FA659FB}" destId="{A52FD234-AAEE-473A-88D7-CDBA9C77E6CA}" srcOrd="1" destOrd="0" presId="urn:microsoft.com/office/officeart/2008/layout/LinedList"/>
    <dgm:cxn modelId="{B3FDC0C7-7082-4EAC-994F-A799D232F04E}" type="presParOf" srcId="{A52FD234-AAEE-473A-88D7-CDBA9C77E6CA}" destId="{BAA4E65F-BC8D-412F-912F-BBBA5DC10688}" srcOrd="0" destOrd="0" presId="urn:microsoft.com/office/officeart/2008/layout/LinedList"/>
    <dgm:cxn modelId="{3FE13820-4BAB-46CF-AECD-BD415A330C4A}" type="presParOf" srcId="{A52FD234-AAEE-473A-88D7-CDBA9C77E6CA}" destId="{F49E42D1-9B42-4BAF-800E-E6BC4C055A0A}" srcOrd="1" destOrd="0" presId="urn:microsoft.com/office/officeart/2008/layout/LinedList"/>
    <dgm:cxn modelId="{D18D5713-D4B1-464E-8109-468D8295B870}" type="presParOf" srcId="{CD66A474-29D0-4381-8E44-99185FA659FB}" destId="{7EB9B204-213B-4A19-A536-FB2A4A753782}" srcOrd="2" destOrd="0" presId="urn:microsoft.com/office/officeart/2008/layout/LinedList"/>
    <dgm:cxn modelId="{8C585577-69A8-43FD-B5BF-62D3F0337634}" type="presParOf" srcId="{CD66A474-29D0-4381-8E44-99185FA659FB}" destId="{0519F03B-1261-4997-B31B-0E2E316D235D}" srcOrd="3" destOrd="0" presId="urn:microsoft.com/office/officeart/2008/layout/LinedList"/>
    <dgm:cxn modelId="{1C1BCEC5-B6ED-43D5-9EAE-6C804EE9513B}" type="presParOf" srcId="{0519F03B-1261-4997-B31B-0E2E316D235D}" destId="{9D798D3D-1CB6-4D05-949D-503C3576D0A9}" srcOrd="0" destOrd="0" presId="urn:microsoft.com/office/officeart/2008/layout/LinedList"/>
    <dgm:cxn modelId="{51621B8D-75DE-41B0-93F8-43745FEE7C6A}" type="presParOf" srcId="{0519F03B-1261-4997-B31B-0E2E316D235D}" destId="{151956C0-4922-472D-B5D9-DF58667A61B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EFDFC96-AEF1-4166-875D-FB4215ACFAE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0DBD62E-ED73-4B83-B590-0052C65AF9E9}">
      <dgm:prSet/>
      <dgm:spPr/>
      <dgm:t>
        <a:bodyPr/>
        <a:lstStyle/>
        <a:p>
          <a:r>
            <a:rPr lang="en-GB"/>
            <a:t>Bhandari, P. (2022). </a:t>
          </a:r>
          <a:r>
            <a:rPr lang="en-GB" i="1"/>
            <a:t>Ethical Considerations in Research | Types &amp; Examples</a:t>
          </a:r>
          <a:r>
            <a:rPr lang="en-GB"/>
            <a:t>. [online] Scribbr. Available at: </a:t>
          </a:r>
          <a:r>
            <a:rPr lang="en-GB">
              <a:hlinkClick xmlns:r="http://schemas.openxmlformats.org/officeDocument/2006/relationships" r:id="rId1"/>
            </a:rPr>
            <a:t>https://www.scribbr.co.uk/research-methods/ethical-considerations/#:~:text=considerations%20in%20research%3F-</a:t>
          </a:r>
          <a:r>
            <a:rPr lang="en-GB"/>
            <a:t>.</a:t>
          </a:r>
          <a:endParaRPr lang="en-US"/>
        </a:p>
      </dgm:t>
    </dgm:pt>
    <dgm:pt modelId="{0E18A2AF-9648-4A95-A789-FDC76220F34F}" type="parTrans" cxnId="{A61CFDD3-4D1E-4650-91C2-44692BC01ACC}">
      <dgm:prSet/>
      <dgm:spPr/>
      <dgm:t>
        <a:bodyPr/>
        <a:lstStyle/>
        <a:p>
          <a:endParaRPr lang="en-US"/>
        </a:p>
      </dgm:t>
    </dgm:pt>
    <dgm:pt modelId="{5BF23407-E134-44B1-8790-82458113FA9A}" type="sibTrans" cxnId="{A61CFDD3-4D1E-4650-91C2-44692BC01ACC}">
      <dgm:prSet/>
      <dgm:spPr/>
      <dgm:t>
        <a:bodyPr/>
        <a:lstStyle/>
        <a:p>
          <a:endParaRPr lang="en-US"/>
        </a:p>
      </dgm:t>
    </dgm:pt>
    <dgm:pt modelId="{20EF0691-6EE7-49CF-B46C-4F0A1249AD20}">
      <dgm:prSet/>
      <dgm:spPr/>
      <dgm:t>
        <a:bodyPr/>
        <a:lstStyle/>
        <a:p>
          <a:r>
            <a:rPr lang="en-GB"/>
            <a:t>Dictionary.cambridge.org. 2022. </a:t>
          </a:r>
          <a:r>
            <a:rPr lang="en-GB" i="1"/>
            <a:t>hypothesis</a:t>
          </a:r>
          <a:r>
            <a:rPr lang="en-GB"/>
            <a:t>. [online] Available at: &lt;https://dictionary.cambridge.org/dictionary/english/hypothesis&gt; [Accessed 14 October 2022].</a:t>
          </a:r>
          <a:endParaRPr lang="en-US"/>
        </a:p>
      </dgm:t>
    </dgm:pt>
    <dgm:pt modelId="{B0EF67D5-09CF-42D4-B047-4EA8F9EB287B}" type="parTrans" cxnId="{1DF5538B-D127-4258-AC21-DEE71E46007F}">
      <dgm:prSet/>
      <dgm:spPr/>
      <dgm:t>
        <a:bodyPr/>
        <a:lstStyle/>
        <a:p>
          <a:endParaRPr lang="en-US"/>
        </a:p>
      </dgm:t>
    </dgm:pt>
    <dgm:pt modelId="{29CB5B06-3B88-437B-9865-68E1B2105490}" type="sibTrans" cxnId="{1DF5538B-D127-4258-AC21-DEE71E46007F}">
      <dgm:prSet/>
      <dgm:spPr/>
      <dgm:t>
        <a:bodyPr/>
        <a:lstStyle/>
        <a:p>
          <a:endParaRPr lang="en-US"/>
        </a:p>
      </dgm:t>
    </dgm:pt>
    <dgm:pt modelId="{8AE1DCE1-812C-45C3-8902-C7D51F38D3F7}">
      <dgm:prSet/>
      <dgm:spPr/>
      <dgm:t>
        <a:bodyPr/>
        <a:lstStyle/>
        <a:p>
          <a:r>
            <a:rPr lang="en-GB" dirty="0"/>
            <a:t>Makarova, O., 2022. </a:t>
          </a:r>
          <a:r>
            <a:rPr lang="en-GB" i="1" dirty="0"/>
            <a:t>How to Convince Users to Use Microsoft Teams Instead of Email?</a:t>
          </a:r>
          <a:r>
            <a:rPr lang="en-GB" dirty="0"/>
            <a:t>. [online] </a:t>
          </a:r>
          <a:r>
            <a:rPr lang="en-GB" dirty="0" err="1"/>
            <a:t>nBold</a:t>
          </a:r>
          <a:r>
            <a:rPr lang="en-GB" dirty="0"/>
            <a:t>. Available at: &lt;https://nbold.co/how-to-convince-users-to-use-microsoft-teams-instead-of-email/&gt; [Accessed 14 October 2022].</a:t>
          </a:r>
          <a:endParaRPr lang="en-US" dirty="0"/>
        </a:p>
      </dgm:t>
    </dgm:pt>
    <dgm:pt modelId="{F9A48F57-3CCF-4217-B574-E4218B29A17D}" type="parTrans" cxnId="{3CADCE0D-B59D-414A-B487-F0BC64A13ACC}">
      <dgm:prSet/>
      <dgm:spPr/>
      <dgm:t>
        <a:bodyPr/>
        <a:lstStyle/>
        <a:p>
          <a:endParaRPr lang="en-US"/>
        </a:p>
      </dgm:t>
    </dgm:pt>
    <dgm:pt modelId="{98E3EA48-C958-48DE-8DCD-DA8819996F86}" type="sibTrans" cxnId="{3CADCE0D-B59D-414A-B487-F0BC64A13ACC}">
      <dgm:prSet/>
      <dgm:spPr/>
      <dgm:t>
        <a:bodyPr/>
        <a:lstStyle/>
        <a:p>
          <a:endParaRPr lang="en-US"/>
        </a:p>
      </dgm:t>
    </dgm:pt>
    <dgm:pt modelId="{82B80FB7-1A84-4558-B1B0-9E18F6FC542A}">
      <dgm:prSet/>
      <dgm:spPr/>
      <dgm:t>
        <a:bodyPr/>
        <a:lstStyle/>
        <a:p>
          <a:r>
            <a:rPr lang="en-GB"/>
            <a:t>Sanders.J, (2022) reading blog,2016.why student collaboration is more affective.</a:t>
          </a:r>
          <a:r>
            <a:rPr lang="en-GB">
              <a:hlinkClick xmlns:r="http://schemas.openxmlformats.org/officeDocument/2006/relationships" r:id="rId2"/>
            </a:rPr>
            <a:t>Why Student Collaboration is More Effective with Tech (eduspire.org)</a:t>
          </a:r>
          <a:endParaRPr lang="en-US"/>
        </a:p>
      </dgm:t>
    </dgm:pt>
    <dgm:pt modelId="{BCA4E32A-0E88-4902-89CA-7A375FA45BF8}" type="parTrans" cxnId="{7BCCC5F3-FD7F-4650-BB86-2FFA84EE5E98}">
      <dgm:prSet/>
      <dgm:spPr/>
      <dgm:t>
        <a:bodyPr/>
        <a:lstStyle/>
        <a:p>
          <a:endParaRPr lang="en-US"/>
        </a:p>
      </dgm:t>
    </dgm:pt>
    <dgm:pt modelId="{2154BBF1-EBB1-4AF7-999E-3B97F519872E}" type="sibTrans" cxnId="{7BCCC5F3-FD7F-4650-BB86-2FFA84EE5E98}">
      <dgm:prSet/>
      <dgm:spPr/>
      <dgm:t>
        <a:bodyPr/>
        <a:lstStyle/>
        <a:p>
          <a:endParaRPr lang="en-US"/>
        </a:p>
      </dgm:t>
    </dgm:pt>
    <dgm:pt modelId="{26D907A8-66BE-442E-8943-49FC1DF0F95B}">
      <dgm:prSet/>
      <dgm:spPr/>
      <dgm:t>
        <a:bodyPr/>
        <a:lstStyle/>
        <a:p>
          <a:r>
            <a:rPr lang="en-GB"/>
            <a:t>Van Allen, J., &amp; Roberts, M. C. (2011). Critical incidents in the marriage of psychology and technology: A discussion of potential ethical issues in practice, education, and policy. </a:t>
          </a:r>
          <a:r>
            <a:rPr lang="en-GB" i="1"/>
            <a:t>Professional Psychology: Research and Practice, 42</a:t>
          </a:r>
          <a:r>
            <a:rPr lang="en-GB"/>
            <a:t>(6), 433–439. </a:t>
          </a:r>
          <a:r>
            <a:rPr lang="en-GB">
              <a:hlinkClick xmlns:r="http://schemas.openxmlformats.org/officeDocument/2006/relationships" r:id="rId3"/>
            </a:rPr>
            <a:t>https://doi.org/10.1037/a0025278</a:t>
          </a:r>
          <a:endParaRPr lang="en-US"/>
        </a:p>
      </dgm:t>
    </dgm:pt>
    <dgm:pt modelId="{BE5BBF65-B1EA-4B15-BB41-E34391038D3C}" type="parTrans" cxnId="{63EB6FA3-57DF-4F32-9EEE-5EC58651F36B}">
      <dgm:prSet/>
      <dgm:spPr/>
      <dgm:t>
        <a:bodyPr/>
        <a:lstStyle/>
        <a:p>
          <a:endParaRPr lang="en-US"/>
        </a:p>
      </dgm:t>
    </dgm:pt>
    <dgm:pt modelId="{3D28F527-9B49-4B04-A93B-F77464E0D246}" type="sibTrans" cxnId="{63EB6FA3-57DF-4F32-9EEE-5EC58651F36B}">
      <dgm:prSet/>
      <dgm:spPr/>
      <dgm:t>
        <a:bodyPr/>
        <a:lstStyle/>
        <a:p>
          <a:endParaRPr lang="en-US"/>
        </a:p>
      </dgm:t>
    </dgm:pt>
    <dgm:pt modelId="{4943AE57-552F-4D6E-99C9-D142E8B925BD}" type="pres">
      <dgm:prSet presAssocID="{8EFDFC96-AEF1-4166-875D-FB4215ACFAE7}" presName="vert0" presStyleCnt="0">
        <dgm:presLayoutVars>
          <dgm:dir/>
          <dgm:animOne val="branch"/>
          <dgm:animLvl val="lvl"/>
        </dgm:presLayoutVars>
      </dgm:prSet>
      <dgm:spPr/>
    </dgm:pt>
    <dgm:pt modelId="{5B972CA1-ED0A-412E-85C6-0985063845E3}" type="pres">
      <dgm:prSet presAssocID="{40DBD62E-ED73-4B83-B590-0052C65AF9E9}" presName="thickLine" presStyleLbl="alignNode1" presStyleIdx="0" presStyleCnt="5"/>
      <dgm:spPr/>
    </dgm:pt>
    <dgm:pt modelId="{E758AF40-CBF5-43EC-9062-D042945AE4CF}" type="pres">
      <dgm:prSet presAssocID="{40DBD62E-ED73-4B83-B590-0052C65AF9E9}" presName="horz1" presStyleCnt="0"/>
      <dgm:spPr/>
    </dgm:pt>
    <dgm:pt modelId="{DA916121-70BB-4F15-9099-70C5E26BE7B4}" type="pres">
      <dgm:prSet presAssocID="{40DBD62E-ED73-4B83-B590-0052C65AF9E9}" presName="tx1" presStyleLbl="revTx" presStyleIdx="0" presStyleCnt="5"/>
      <dgm:spPr/>
    </dgm:pt>
    <dgm:pt modelId="{40643BAF-DEC8-480A-8D3C-A7068B8347B6}" type="pres">
      <dgm:prSet presAssocID="{40DBD62E-ED73-4B83-B590-0052C65AF9E9}" presName="vert1" presStyleCnt="0"/>
      <dgm:spPr/>
    </dgm:pt>
    <dgm:pt modelId="{3431B9C0-1816-4B6E-AC74-9900FB51FB57}" type="pres">
      <dgm:prSet presAssocID="{20EF0691-6EE7-49CF-B46C-4F0A1249AD20}" presName="thickLine" presStyleLbl="alignNode1" presStyleIdx="1" presStyleCnt="5"/>
      <dgm:spPr/>
    </dgm:pt>
    <dgm:pt modelId="{EE83E69A-3C25-4328-A6CF-A9373661AA3C}" type="pres">
      <dgm:prSet presAssocID="{20EF0691-6EE7-49CF-B46C-4F0A1249AD20}" presName="horz1" presStyleCnt="0"/>
      <dgm:spPr/>
    </dgm:pt>
    <dgm:pt modelId="{434D0F75-3BB5-4444-99EC-302C960E42C7}" type="pres">
      <dgm:prSet presAssocID="{20EF0691-6EE7-49CF-B46C-4F0A1249AD20}" presName="tx1" presStyleLbl="revTx" presStyleIdx="1" presStyleCnt="5"/>
      <dgm:spPr/>
    </dgm:pt>
    <dgm:pt modelId="{F954226C-AA49-4308-8EEF-90A7271DD707}" type="pres">
      <dgm:prSet presAssocID="{20EF0691-6EE7-49CF-B46C-4F0A1249AD20}" presName="vert1" presStyleCnt="0"/>
      <dgm:spPr/>
    </dgm:pt>
    <dgm:pt modelId="{4248AD0F-05F0-4702-8B35-13DD8D6B798E}" type="pres">
      <dgm:prSet presAssocID="{8AE1DCE1-812C-45C3-8902-C7D51F38D3F7}" presName="thickLine" presStyleLbl="alignNode1" presStyleIdx="2" presStyleCnt="5"/>
      <dgm:spPr/>
    </dgm:pt>
    <dgm:pt modelId="{673E794A-E7B3-4447-9A4C-3B71B39334BC}" type="pres">
      <dgm:prSet presAssocID="{8AE1DCE1-812C-45C3-8902-C7D51F38D3F7}" presName="horz1" presStyleCnt="0"/>
      <dgm:spPr/>
    </dgm:pt>
    <dgm:pt modelId="{D41D33AA-8EBE-4BBF-8ABB-690C597C35FB}" type="pres">
      <dgm:prSet presAssocID="{8AE1DCE1-812C-45C3-8902-C7D51F38D3F7}" presName="tx1" presStyleLbl="revTx" presStyleIdx="2" presStyleCnt="5"/>
      <dgm:spPr/>
    </dgm:pt>
    <dgm:pt modelId="{7FE705FE-A22A-4FC9-BCFE-E66F52E26D99}" type="pres">
      <dgm:prSet presAssocID="{8AE1DCE1-812C-45C3-8902-C7D51F38D3F7}" presName="vert1" presStyleCnt="0"/>
      <dgm:spPr/>
    </dgm:pt>
    <dgm:pt modelId="{5D00D1B3-7149-489E-ABCB-8F33C32086D7}" type="pres">
      <dgm:prSet presAssocID="{82B80FB7-1A84-4558-B1B0-9E18F6FC542A}" presName="thickLine" presStyleLbl="alignNode1" presStyleIdx="3" presStyleCnt="5"/>
      <dgm:spPr/>
    </dgm:pt>
    <dgm:pt modelId="{8F821284-7D1B-4674-9852-E3A201877C2C}" type="pres">
      <dgm:prSet presAssocID="{82B80FB7-1A84-4558-B1B0-9E18F6FC542A}" presName="horz1" presStyleCnt="0"/>
      <dgm:spPr/>
    </dgm:pt>
    <dgm:pt modelId="{3C62C919-9726-45BB-9B93-2E4AF3332FA5}" type="pres">
      <dgm:prSet presAssocID="{82B80FB7-1A84-4558-B1B0-9E18F6FC542A}" presName="tx1" presStyleLbl="revTx" presStyleIdx="3" presStyleCnt="5"/>
      <dgm:spPr/>
    </dgm:pt>
    <dgm:pt modelId="{95114FB8-B528-4DB6-BBFD-F2D93C49A7EA}" type="pres">
      <dgm:prSet presAssocID="{82B80FB7-1A84-4558-B1B0-9E18F6FC542A}" presName="vert1" presStyleCnt="0"/>
      <dgm:spPr/>
    </dgm:pt>
    <dgm:pt modelId="{071E3BD5-3DA1-447A-93BB-DAE1D5276539}" type="pres">
      <dgm:prSet presAssocID="{26D907A8-66BE-442E-8943-49FC1DF0F95B}" presName="thickLine" presStyleLbl="alignNode1" presStyleIdx="4" presStyleCnt="5"/>
      <dgm:spPr/>
    </dgm:pt>
    <dgm:pt modelId="{10E761B6-099C-42E4-B6E8-E0B83B09E0F6}" type="pres">
      <dgm:prSet presAssocID="{26D907A8-66BE-442E-8943-49FC1DF0F95B}" presName="horz1" presStyleCnt="0"/>
      <dgm:spPr/>
    </dgm:pt>
    <dgm:pt modelId="{405DF7F7-B3C6-403D-9AF9-B62AD95805E0}" type="pres">
      <dgm:prSet presAssocID="{26D907A8-66BE-442E-8943-49FC1DF0F95B}" presName="tx1" presStyleLbl="revTx" presStyleIdx="4" presStyleCnt="5"/>
      <dgm:spPr/>
    </dgm:pt>
    <dgm:pt modelId="{20A9E836-B16F-4A4D-85C1-A109C7A919D6}" type="pres">
      <dgm:prSet presAssocID="{26D907A8-66BE-442E-8943-49FC1DF0F95B}" presName="vert1" presStyleCnt="0"/>
      <dgm:spPr/>
    </dgm:pt>
  </dgm:ptLst>
  <dgm:cxnLst>
    <dgm:cxn modelId="{3CADCE0D-B59D-414A-B487-F0BC64A13ACC}" srcId="{8EFDFC96-AEF1-4166-875D-FB4215ACFAE7}" destId="{8AE1DCE1-812C-45C3-8902-C7D51F38D3F7}" srcOrd="2" destOrd="0" parTransId="{F9A48F57-3CCF-4217-B574-E4218B29A17D}" sibTransId="{98E3EA48-C958-48DE-8DCD-DA8819996F86}"/>
    <dgm:cxn modelId="{D7F71B36-ABE3-42D5-92D6-0BBA574DBA71}" type="presOf" srcId="{82B80FB7-1A84-4558-B1B0-9E18F6FC542A}" destId="{3C62C919-9726-45BB-9B93-2E4AF3332FA5}" srcOrd="0" destOrd="0" presId="urn:microsoft.com/office/officeart/2008/layout/LinedList"/>
    <dgm:cxn modelId="{A7C93D5C-6AAC-4313-A4DD-3FD6CB1B0124}" type="presOf" srcId="{20EF0691-6EE7-49CF-B46C-4F0A1249AD20}" destId="{434D0F75-3BB5-4444-99EC-302C960E42C7}" srcOrd="0" destOrd="0" presId="urn:microsoft.com/office/officeart/2008/layout/LinedList"/>
    <dgm:cxn modelId="{B34E9441-5A5C-46FF-ADF8-2AC80FB769D0}" type="presOf" srcId="{26D907A8-66BE-442E-8943-49FC1DF0F95B}" destId="{405DF7F7-B3C6-403D-9AF9-B62AD95805E0}" srcOrd="0" destOrd="0" presId="urn:microsoft.com/office/officeart/2008/layout/LinedList"/>
    <dgm:cxn modelId="{2DB7EF72-63CC-4657-9317-5D2A518FB288}" type="presOf" srcId="{8AE1DCE1-812C-45C3-8902-C7D51F38D3F7}" destId="{D41D33AA-8EBE-4BBF-8ABB-690C597C35FB}" srcOrd="0" destOrd="0" presId="urn:microsoft.com/office/officeart/2008/layout/LinedList"/>
    <dgm:cxn modelId="{6FC61877-C778-48EA-98B8-5610F192A922}" type="presOf" srcId="{8EFDFC96-AEF1-4166-875D-FB4215ACFAE7}" destId="{4943AE57-552F-4D6E-99C9-D142E8B925BD}" srcOrd="0" destOrd="0" presId="urn:microsoft.com/office/officeart/2008/layout/LinedList"/>
    <dgm:cxn modelId="{1DF5538B-D127-4258-AC21-DEE71E46007F}" srcId="{8EFDFC96-AEF1-4166-875D-FB4215ACFAE7}" destId="{20EF0691-6EE7-49CF-B46C-4F0A1249AD20}" srcOrd="1" destOrd="0" parTransId="{B0EF67D5-09CF-42D4-B047-4EA8F9EB287B}" sibTransId="{29CB5B06-3B88-437B-9865-68E1B2105490}"/>
    <dgm:cxn modelId="{63EB6FA3-57DF-4F32-9EEE-5EC58651F36B}" srcId="{8EFDFC96-AEF1-4166-875D-FB4215ACFAE7}" destId="{26D907A8-66BE-442E-8943-49FC1DF0F95B}" srcOrd="4" destOrd="0" parTransId="{BE5BBF65-B1EA-4B15-BB41-E34391038D3C}" sibTransId="{3D28F527-9B49-4B04-A93B-F77464E0D246}"/>
    <dgm:cxn modelId="{5E2C65CE-C7A4-40B9-9A6A-1E33B0390913}" type="presOf" srcId="{40DBD62E-ED73-4B83-B590-0052C65AF9E9}" destId="{DA916121-70BB-4F15-9099-70C5E26BE7B4}" srcOrd="0" destOrd="0" presId="urn:microsoft.com/office/officeart/2008/layout/LinedList"/>
    <dgm:cxn modelId="{A61CFDD3-4D1E-4650-91C2-44692BC01ACC}" srcId="{8EFDFC96-AEF1-4166-875D-FB4215ACFAE7}" destId="{40DBD62E-ED73-4B83-B590-0052C65AF9E9}" srcOrd="0" destOrd="0" parTransId="{0E18A2AF-9648-4A95-A789-FDC76220F34F}" sibTransId="{5BF23407-E134-44B1-8790-82458113FA9A}"/>
    <dgm:cxn modelId="{7BCCC5F3-FD7F-4650-BB86-2FFA84EE5E98}" srcId="{8EFDFC96-AEF1-4166-875D-FB4215ACFAE7}" destId="{82B80FB7-1A84-4558-B1B0-9E18F6FC542A}" srcOrd="3" destOrd="0" parTransId="{BCA4E32A-0E88-4902-89CA-7A375FA45BF8}" sibTransId="{2154BBF1-EBB1-4AF7-999E-3B97F519872E}"/>
    <dgm:cxn modelId="{7F122B82-5DA1-43CA-81AA-813C30ABC8B8}" type="presParOf" srcId="{4943AE57-552F-4D6E-99C9-D142E8B925BD}" destId="{5B972CA1-ED0A-412E-85C6-0985063845E3}" srcOrd="0" destOrd="0" presId="urn:microsoft.com/office/officeart/2008/layout/LinedList"/>
    <dgm:cxn modelId="{A7112FA8-6A5E-47B0-ADF4-90B4FB0E24FC}" type="presParOf" srcId="{4943AE57-552F-4D6E-99C9-D142E8B925BD}" destId="{E758AF40-CBF5-43EC-9062-D042945AE4CF}" srcOrd="1" destOrd="0" presId="urn:microsoft.com/office/officeart/2008/layout/LinedList"/>
    <dgm:cxn modelId="{7C1299FB-EDC4-461E-8B6D-777C952A00DA}" type="presParOf" srcId="{E758AF40-CBF5-43EC-9062-D042945AE4CF}" destId="{DA916121-70BB-4F15-9099-70C5E26BE7B4}" srcOrd="0" destOrd="0" presId="urn:microsoft.com/office/officeart/2008/layout/LinedList"/>
    <dgm:cxn modelId="{B6153114-49C7-4513-8F9E-AF2B79D1CCD6}" type="presParOf" srcId="{E758AF40-CBF5-43EC-9062-D042945AE4CF}" destId="{40643BAF-DEC8-480A-8D3C-A7068B8347B6}" srcOrd="1" destOrd="0" presId="urn:microsoft.com/office/officeart/2008/layout/LinedList"/>
    <dgm:cxn modelId="{2AF4D14A-716D-45DF-9378-CC867915CC73}" type="presParOf" srcId="{4943AE57-552F-4D6E-99C9-D142E8B925BD}" destId="{3431B9C0-1816-4B6E-AC74-9900FB51FB57}" srcOrd="2" destOrd="0" presId="urn:microsoft.com/office/officeart/2008/layout/LinedList"/>
    <dgm:cxn modelId="{6E548D6D-BAF3-45FD-A099-DA2E4051B40A}" type="presParOf" srcId="{4943AE57-552F-4D6E-99C9-D142E8B925BD}" destId="{EE83E69A-3C25-4328-A6CF-A9373661AA3C}" srcOrd="3" destOrd="0" presId="urn:microsoft.com/office/officeart/2008/layout/LinedList"/>
    <dgm:cxn modelId="{57BC0DB5-5434-439E-A927-D70166B08F97}" type="presParOf" srcId="{EE83E69A-3C25-4328-A6CF-A9373661AA3C}" destId="{434D0F75-3BB5-4444-99EC-302C960E42C7}" srcOrd="0" destOrd="0" presId="urn:microsoft.com/office/officeart/2008/layout/LinedList"/>
    <dgm:cxn modelId="{02283F3F-5D16-4840-A1D4-5A36E1A5B148}" type="presParOf" srcId="{EE83E69A-3C25-4328-A6CF-A9373661AA3C}" destId="{F954226C-AA49-4308-8EEF-90A7271DD707}" srcOrd="1" destOrd="0" presId="urn:microsoft.com/office/officeart/2008/layout/LinedList"/>
    <dgm:cxn modelId="{15A6F135-622C-4F3D-9C47-930AB8FE96AF}" type="presParOf" srcId="{4943AE57-552F-4D6E-99C9-D142E8B925BD}" destId="{4248AD0F-05F0-4702-8B35-13DD8D6B798E}" srcOrd="4" destOrd="0" presId="urn:microsoft.com/office/officeart/2008/layout/LinedList"/>
    <dgm:cxn modelId="{CA9ADAA8-E1A6-46D4-8B43-562D33AD23DE}" type="presParOf" srcId="{4943AE57-552F-4D6E-99C9-D142E8B925BD}" destId="{673E794A-E7B3-4447-9A4C-3B71B39334BC}" srcOrd="5" destOrd="0" presId="urn:microsoft.com/office/officeart/2008/layout/LinedList"/>
    <dgm:cxn modelId="{229649B6-340E-428D-B332-72343E922668}" type="presParOf" srcId="{673E794A-E7B3-4447-9A4C-3B71B39334BC}" destId="{D41D33AA-8EBE-4BBF-8ABB-690C597C35FB}" srcOrd="0" destOrd="0" presId="urn:microsoft.com/office/officeart/2008/layout/LinedList"/>
    <dgm:cxn modelId="{50C52F17-2B77-4B39-A7AA-003EF3C4B126}" type="presParOf" srcId="{673E794A-E7B3-4447-9A4C-3B71B39334BC}" destId="{7FE705FE-A22A-4FC9-BCFE-E66F52E26D99}" srcOrd="1" destOrd="0" presId="urn:microsoft.com/office/officeart/2008/layout/LinedList"/>
    <dgm:cxn modelId="{5ED4C7F4-3605-45AA-BF2A-39FC22C22123}" type="presParOf" srcId="{4943AE57-552F-4D6E-99C9-D142E8B925BD}" destId="{5D00D1B3-7149-489E-ABCB-8F33C32086D7}" srcOrd="6" destOrd="0" presId="urn:microsoft.com/office/officeart/2008/layout/LinedList"/>
    <dgm:cxn modelId="{200ADB29-CC2F-438C-8347-FAEE7C752CFC}" type="presParOf" srcId="{4943AE57-552F-4D6E-99C9-D142E8B925BD}" destId="{8F821284-7D1B-4674-9852-E3A201877C2C}" srcOrd="7" destOrd="0" presId="urn:microsoft.com/office/officeart/2008/layout/LinedList"/>
    <dgm:cxn modelId="{C35B4495-6BFF-41A4-84A5-EE9FEBF3A835}" type="presParOf" srcId="{8F821284-7D1B-4674-9852-E3A201877C2C}" destId="{3C62C919-9726-45BB-9B93-2E4AF3332FA5}" srcOrd="0" destOrd="0" presId="urn:microsoft.com/office/officeart/2008/layout/LinedList"/>
    <dgm:cxn modelId="{6CFCAA02-E8C1-4B89-89C2-74596B5AE1F6}" type="presParOf" srcId="{8F821284-7D1B-4674-9852-E3A201877C2C}" destId="{95114FB8-B528-4DB6-BBFD-F2D93C49A7EA}" srcOrd="1" destOrd="0" presId="urn:microsoft.com/office/officeart/2008/layout/LinedList"/>
    <dgm:cxn modelId="{726580A7-C6E6-4A3B-892F-A3ACC445A96F}" type="presParOf" srcId="{4943AE57-552F-4D6E-99C9-D142E8B925BD}" destId="{071E3BD5-3DA1-447A-93BB-DAE1D5276539}" srcOrd="8" destOrd="0" presId="urn:microsoft.com/office/officeart/2008/layout/LinedList"/>
    <dgm:cxn modelId="{F6BC7C6A-22F8-4505-982D-06D1E1292DEB}" type="presParOf" srcId="{4943AE57-552F-4D6E-99C9-D142E8B925BD}" destId="{10E761B6-099C-42E4-B6E8-E0B83B09E0F6}" srcOrd="9" destOrd="0" presId="urn:microsoft.com/office/officeart/2008/layout/LinedList"/>
    <dgm:cxn modelId="{B41D71D8-29D4-4E41-A482-7E26C8A41012}" type="presParOf" srcId="{10E761B6-099C-42E4-B6E8-E0B83B09E0F6}" destId="{405DF7F7-B3C6-403D-9AF9-B62AD95805E0}" srcOrd="0" destOrd="0" presId="urn:microsoft.com/office/officeart/2008/layout/LinedList"/>
    <dgm:cxn modelId="{98353F70-6ED6-4FAC-B621-9B716821F00E}" type="presParOf" srcId="{10E761B6-099C-42E4-B6E8-E0B83B09E0F6}" destId="{20A9E836-B16F-4A4D-85C1-A109C7A919D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488B1D-8575-42BA-96C1-DD0744EC34E3}">
      <dsp:nvSpPr>
        <dsp:cNvPr id="0" name=""/>
        <dsp:cNvSpPr/>
      </dsp:nvSpPr>
      <dsp:spPr>
        <a:xfrm>
          <a:off x="9510" y="912290"/>
          <a:ext cx="2842468" cy="1705481"/>
        </a:xfrm>
        <a:prstGeom prst="roundRect">
          <a:avLst>
            <a:gd name="adj" fmla="val 10000"/>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With technology, collaboration and collaborative more efficient for uses such as students working together outside the classroom or engagement as a whole.</a:t>
          </a:r>
        </a:p>
      </dsp:txBody>
      <dsp:txXfrm>
        <a:off x="59462" y="962242"/>
        <a:ext cx="2742564" cy="1605577"/>
      </dsp:txXfrm>
    </dsp:sp>
    <dsp:sp modelId="{E650005E-8433-4386-AA65-6748253F7234}">
      <dsp:nvSpPr>
        <dsp:cNvPr id="0" name=""/>
        <dsp:cNvSpPr/>
      </dsp:nvSpPr>
      <dsp:spPr>
        <a:xfrm>
          <a:off x="3102115" y="1412564"/>
          <a:ext cx="602603" cy="704932"/>
        </a:xfrm>
        <a:prstGeom prst="rightArrow">
          <a:avLst>
            <a:gd name="adj1" fmla="val 60000"/>
            <a:gd name="adj2" fmla="val 50000"/>
          </a:avLst>
        </a:prstGeom>
        <a:gradFill rotWithShape="0">
          <a:gsLst>
            <a:gs pos="0">
              <a:schemeClr val="accent4">
                <a:tint val="60000"/>
                <a:hueOff val="0"/>
                <a:satOff val="0"/>
                <a:lumOff val="0"/>
                <a:alphaOff val="0"/>
                <a:tint val="96000"/>
                <a:satMod val="100000"/>
                <a:lumMod val="104000"/>
              </a:schemeClr>
            </a:gs>
            <a:gs pos="78000">
              <a:schemeClr val="accent4">
                <a:tint val="60000"/>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3102115" y="1553550"/>
        <a:ext cx="421822" cy="422960"/>
      </dsp:txXfrm>
    </dsp:sp>
    <dsp:sp modelId="{12BC0F76-3F7F-43A7-89D4-71A6F80DBDA7}">
      <dsp:nvSpPr>
        <dsp:cNvPr id="0" name=""/>
        <dsp:cNvSpPr/>
      </dsp:nvSpPr>
      <dsp:spPr>
        <a:xfrm>
          <a:off x="3988965" y="912290"/>
          <a:ext cx="2842468" cy="1705481"/>
        </a:xfrm>
        <a:prstGeom prst="roundRect">
          <a:avLst>
            <a:gd name="adj" fmla="val 10000"/>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The use of technology is much better at classroom management for lecturers and students ability to participate. For example students find technology much easier for note taking and are able to make transcripts. </a:t>
          </a:r>
        </a:p>
      </dsp:txBody>
      <dsp:txXfrm>
        <a:off x="4038917" y="962242"/>
        <a:ext cx="2742564" cy="1605577"/>
      </dsp:txXfrm>
    </dsp:sp>
    <dsp:sp modelId="{4007D3F8-F4C9-4BDA-9B5B-0D823B45C284}">
      <dsp:nvSpPr>
        <dsp:cNvPr id="0" name=""/>
        <dsp:cNvSpPr/>
      </dsp:nvSpPr>
      <dsp:spPr>
        <a:xfrm>
          <a:off x="7081571" y="1412564"/>
          <a:ext cx="602603" cy="704932"/>
        </a:xfrm>
        <a:prstGeom prst="rightArrow">
          <a:avLst>
            <a:gd name="adj1" fmla="val 60000"/>
            <a:gd name="adj2" fmla="val 50000"/>
          </a:avLst>
        </a:prstGeom>
        <a:gradFill rotWithShape="0">
          <a:gsLst>
            <a:gs pos="0">
              <a:schemeClr val="accent4">
                <a:tint val="60000"/>
                <a:hueOff val="0"/>
                <a:satOff val="0"/>
                <a:lumOff val="0"/>
                <a:alphaOff val="0"/>
                <a:tint val="96000"/>
                <a:satMod val="100000"/>
                <a:lumMod val="104000"/>
              </a:schemeClr>
            </a:gs>
            <a:gs pos="78000">
              <a:schemeClr val="accent4">
                <a:tint val="60000"/>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7081571" y="1553550"/>
        <a:ext cx="421822" cy="422960"/>
      </dsp:txXfrm>
    </dsp:sp>
    <dsp:sp modelId="{1E17F353-BBB2-420D-85B2-29D84B4E769A}">
      <dsp:nvSpPr>
        <dsp:cNvPr id="0" name=""/>
        <dsp:cNvSpPr/>
      </dsp:nvSpPr>
      <dsp:spPr>
        <a:xfrm>
          <a:off x="7968421" y="912290"/>
          <a:ext cx="2842468" cy="1705481"/>
        </a:xfrm>
        <a:prstGeom prst="roundRect">
          <a:avLst>
            <a:gd name="adj" fmla="val 10000"/>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hlinkClick xmlns:r="http://schemas.openxmlformats.org/officeDocument/2006/relationships" r:id="rId1"/>
            </a:rPr>
            <a:t>Why Student Collaboration is More Effective with Tech (eduspire.org)</a:t>
          </a:r>
          <a:endParaRPr lang="en-US" sz="1300" kern="1200" dirty="0"/>
        </a:p>
      </dsp:txBody>
      <dsp:txXfrm>
        <a:off x="8018373" y="962242"/>
        <a:ext cx="2742564" cy="16055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0D5A47-6FA0-46AD-B77B-3646990249DC}">
      <dsp:nvSpPr>
        <dsp:cNvPr id="0" name=""/>
        <dsp:cNvSpPr/>
      </dsp:nvSpPr>
      <dsp:spPr>
        <a:xfrm>
          <a:off x="523095" y="459521"/>
          <a:ext cx="1441902" cy="144190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15F410-4E2C-4DB5-A839-3E255F988920}">
      <dsp:nvSpPr>
        <dsp:cNvPr id="0" name=""/>
        <dsp:cNvSpPr/>
      </dsp:nvSpPr>
      <dsp:spPr>
        <a:xfrm>
          <a:off x="830385" y="766811"/>
          <a:ext cx="827321" cy="8273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02C690-9C55-4619-9BEB-01C47E95C45C}">
      <dsp:nvSpPr>
        <dsp:cNvPr id="0" name=""/>
        <dsp:cNvSpPr/>
      </dsp:nvSpPr>
      <dsp:spPr>
        <a:xfrm>
          <a:off x="62159" y="2350541"/>
          <a:ext cx="23637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Why do students prefer the use of technology?</a:t>
          </a:r>
          <a:endParaRPr lang="en-US" sz="1100" kern="1200"/>
        </a:p>
      </dsp:txBody>
      <dsp:txXfrm>
        <a:off x="62159" y="2350541"/>
        <a:ext cx="2363775" cy="720000"/>
      </dsp:txXfrm>
    </dsp:sp>
    <dsp:sp modelId="{78BA8AA2-FB1E-43AA-AA30-5EB7A0DC357D}">
      <dsp:nvSpPr>
        <dsp:cNvPr id="0" name=""/>
        <dsp:cNvSpPr/>
      </dsp:nvSpPr>
      <dsp:spPr>
        <a:xfrm>
          <a:off x="3300530" y="459521"/>
          <a:ext cx="1441902" cy="144190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486454-2C09-4955-AA9B-16EC6BD90245}">
      <dsp:nvSpPr>
        <dsp:cNvPr id="0" name=""/>
        <dsp:cNvSpPr/>
      </dsp:nvSpPr>
      <dsp:spPr>
        <a:xfrm>
          <a:off x="3607821" y="766811"/>
          <a:ext cx="827321" cy="8273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0E8C9E-D85B-4A97-B638-D5C774112EC0}">
      <dsp:nvSpPr>
        <dsp:cNvPr id="0" name=""/>
        <dsp:cNvSpPr/>
      </dsp:nvSpPr>
      <dsp:spPr>
        <a:xfrm>
          <a:off x="2839594" y="2350541"/>
          <a:ext cx="23637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 Viewing is much more simple and organized, this includes emails and documents</a:t>
          </a:r>
        </a:p>
      </dsp:txBody>
      <dsp:txXfrm>
        <a:off x="2839594" y="2350541"/>
        <a:ext cx="2363775" cy="720000"/>
      </dsp:txXfrm>
    </dsp:sp>
    <dsp:sp modelId="{D048393D-FF90-46B6-BA52-858493C5A2EA}">
      <dsp:nvSpPr>
        <dsp:cNvPr id="0" name=""/>
        <dsp:cNvSpPr/>
      </dsp:nvSpPr>
      <dsp:spPr>
        <a:xfrm>
          <a:off x="6077966" y="459521"/>
          <a:ext cx="1441902" cy="144190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DEA73A-DD70-40BC-AF43-9A25BB25FFF7}">
      <dsp:nvSpPr>
        <dsp:cNvPr id="0" name=""/>
        <dsp:cNvSpPr/>
      </dsp:nvSpPr>
      <dsp:spPr>
        <a:xfrm>
          <a:off x="6385257" y="766811"/>
          <a:ext cx="827321" cy="8273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6F821D-7489-44E8-881A-8D318AB866DE}">
      <dsp:nvSpPr>
        <dsp:cNvPr id="0" name=""/>
        <dsp:cNvSpPr/>
      </dsp:nvSpPr>
      <dsp:spPr>
        <a:xfrm>
          <a:off x="5617030" y="2350541"/>
          <a:ext cx="23637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 Communication can be organized into groups. </a:t>
          </a:r>
        </a:p>
      </dsp:txBody>
      <dsp:txXfrm>
        <a:off x="5617030" y="2350541"/>
        <a:ext cx="2363775" cy="720000"/>
      </dsp:txXfrm>
    </dsp:sp>
    <dsp:sp modelId="{3043F41D-914B-4AE8-9DAA-42543ACAC87A}">
      <dsp:nvSpPr>
        <dsp:cNvPr id="0" name=""/>
        <dsp:cNvSpPr/>
      </dsp:nvSpPr>
      <dsp:spPr>
        <a:xfrm>
          <a:off x="8855402" y="459521"/>
          <a:ext cx="1441902" cy="144190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CD748A-FBDE-4D85-88FD-7AC609005D45}">
      <dsp:nvSpPr>
        <dsp:cNvPr id="0" name=""/>
        <dsp:cNvSpPr/>
      </dsp:nvSpPr>
      <dsp:spPr>
        <a:xfrm>
          <a:off x="9162692" y="766811"/>
          <a:ext cx="827321" cy="8273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8444F4-32F1-4377-8F59-C465F7D92356}">
      <dsp:nvSpPr>
        <dsp:cNvPr id="0" name=""/>
        <dsp:cNvSpPr/>
      </dsp:nvSpPr>
      <dsp:spPr>
        <a:xfrm>
          <a:off x="8394465" y="2350541"/>
          <a:ext cx="23637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 There are no issues when it comes to the sharing of documents (Makarova, 2022).</a:t>
          </a:r>
        </a:p>
      </dsp:txBody>
      <dsp:txXfrm>
        <a:off x="8394465" y="2350541"/>
        <a:ext cx="2363775"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5208E8-FC41-4528-B4D6-DEC79F6887E6}">
      <dsp:nvSpPr>
        <dsp:cNvPr id="0" name=""/>
        <dsp:cNvSpPr/>
      </dsp:nvSpPr>
      <dsp:spPr>
        <a:xfrm>
          <a:off x="3698" y="1097728"/>
          <a:ext cx="1802167" cy="1144376"/>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899A1128-1737-4747-AE44-A849DFA9C12B}">
      <dsp:nvSpPr>
        <dsp:cNvPr id="0" name=""/>
        <dsp:cNvSpPr/>
      </dsp:nvSpPr>
      <dsp:spPr>
        <a:xfrm>
          <a:off x="203939" y="1287957"/>
          <a:ext cx="1802167" cy="1144376"/>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What is ethical consideration?</a:t>
          </a:r>
          <a:endParaRPr lang="en-US" sz="1000" kern="1200" dirty="0"/>
        </a:p>
      </dsp:txBody>
      <dsp:txXfrm>
        <a:off x="237457" y="1321475"/>
        <a:ext cx="1735131" cy="1077340"/>
      </dsp:txXfrm>
    </dsp:sp>
    <dsp:sp modelId="{6F8B2A88-925F-404A-9D39-884510252DC6}">
      <dsp:nvSpPr>
        <dsp:cNvPr id="0" name=""/>
        <dsp:cNvSpPr/>
      </dsp:nvSpPr>
      <dsp:spPr>
        <a:xfrm>
          <a:off x="2206347" y="1097728"/>
          <a:ext cx="1802167" cy="1144376"/>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0CB09D45-C87A-4EF1-BD42-69B262F2AAD9}">
      <dsp:nvSpPr>
        <dsp:cNvPr id="0" name=""/>
        <dsp:cNvSpPr/>
      </dsp:nvSpPr>
      <dsp:spPr>
        <a:xfrm>
          <a:off x="2406587" y="1287957"/>
          <a:ext cx="1802167" cy="1144376"/>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Methods and principles of how the data has been collated.</a:t>
          </a:r>
          <a:endParaRPr lang="en-US" sz="1000" kern="1200" dirty="0"/>
        </a:p>
      </dsp:txBody>
      <dsp:txXfrm>
        <a:off x="2440105" y="1321475"/>
        <a:ext cx="1735131" cy="1077340"/>
      </dsp:txXfrm>
    </dsp:sp>
    <dsp:sp modelId="{F875B14F-15F7-4208-A8EB-A071AE3E5305}">
      <dsp:nvSpPr>
        <dsp:cNvPr id="0" name=""/>
        <dsp:cNvSpPr/>
      </dsp:nvSpPr>
      <dsp:spPr>
        <a:xfrm>
          <a:off x="4408995" y="1097728"/>
          <a:ext cx="1802167" cy="1144376"/>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B6642B7C-EDE6-4948-810B-2F86A93D258E}">
      <dsp:nvSpPr>
        <dsp:cNvPr id="0" name=""/>
        <dsp:cNvSpPr/>
      </dsp:nvSpPr>
      <dsp:spPr>
        <a:xfrm>
          <a:off x="4609236" y="1287957"/>
          <a:ext cx="1802167" cy="1144376"/>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The experiments used.</a:t>
          </a:r>
          <a:endParaRPr lang="en-US" sz="1000" kern="1200" dirty="0"/>
        </a:p>
      </dsp:txBody>
      <dsp:txXfrm>
        <a:off x="4642754" y="1321475"/>
        <a:ext cx="1735131" cy="1077340"/>
      </dsp:txXfrm>
    </dsp:sp>
    <dsp:sp modelId="{B5BEBB57-FE8A-48E1-A7EF-D241B8E1131C}">
      <dsp:nvSpPr>
        <dsp:cNvPr id="0" name=""/>
        <dsp:cNvSpPr/>
      </dsp:nvSpPr>
      <dsp:spPr>
        <a:xfrm>
          <a:off x="6611644" y="1097728"/>
          <a:ext cx="1802167" cy="1144376"/>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D30E382B-4473-4FC2-AC72-FD72A46DD77B}">
      <dsp:nvSpPr>
        <dsp:cNvPr id="0" name=""/>
        <dsp:cNvSpPr/>
      </dsp:nvSpPr>
      <dsp:spPr>
        <a:xfrm>
          <a:off x="6811885" y="1287957"/>
          <a:ext cx="1802167" cy="1144376"/>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Observations.</a:t>
          </a:r>
          <a:endParaRPr lang="en-US" sz="1000" kern="1200" dirty="0"/>
        </a:p>
      </dsp:txBody>
      <dsp:txXfrm>
        <a:off x="6845403" y="1321475"/>
        <a:ext cx="1735131" cy="1077340"/>
      </dsp:txXfrm>
    </dsp:sp>
    <dsp:sp modelId="{5AB9C784-3862-4A6C-B865-2F271B24172B}">
      <dsp:nvSpPr>
        <dsp:cNvPr id="0" name=""/>
        <dsp:cNvSpPr/>
      </dsp:nvSpPr>
      <dsp:spPr>
        <a:xfrm>
          <a:off x="8814293" y="1097728"/>
          <a:ext cx="1802167" cy="1144376"/>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60A9900C-EC96-4994-8CD3-065A8C83DE24}">
      <dsp:nvSpPr>
        <dsp:cNvPr id="0" name=""/>
        <dsp:cNvSpPr/>
      </dsp:nvSpPr>
      <dsp:spPr>
        <a:xfrm>
          <a:off x="9014534" y="1287957"/>
          <a:ext cx="1802167" cy="1144376"/>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Interviewing/ survey/ questionnaire, where closed or open questions are given out and answered by the public, results. (Bhandari, P.) (2022) </a:t>
          </a:r>
          <a:endParaRPr lang="en-US" sz="1000" kern="1200" dirty="0"/>
        </a:p>
      </dsp:txBody>
      <dsp:txXfrm>
        <a:off x="9048052" y="1321475"/>
        <a:ext cx="1735131" cy="10773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440E32-C84E-4CB8-9F14-CA888621BF4C}">
      <dsp:nvSpPr>
        <dsp:cNvPr id="0" name=""/>
        <dsp:cNvSpPr/>
      </dsp:nvSpPr>
      <dsp:spPr>
        <a:xfrm>
          <a:off x="0" y="0"/>
          <a:ext cx="12259731"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AA4E65F-BC8D-412F-912F-BBBA5DC10688}">
      <dsp:nvSpPr>
        <dsp:cNvPr id="0" name=""/>
        <dsp:cNvSpPr/>
      </dsp:nvSpPr>
      <dsp:spPr>
        <a:xfrm>
          <a:off x="0" y="0"/>
          <a:ext cx="12259731" cy="2895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Ethics are set into principals. They allow us to carry out research which will not negatively impact individuals whom are involved. </a:t>
          </a:r>
          <a:endParaRPr lang="en-US" sz="2100" kern="1200" dirty="0"/>
        </a:p>
      </dsp:txBody>
      <dsp:txXfrm>
        <a:off x="0" y="0"/>
        <a:ext cx="12259731" cy="2895490"/>
      </dsp:txXfrm>
    </dsp:sp>
    <dsp:sp modelId="{7EB9B204-213B-4A19-A536-FB2A4A753782}">
      <dsp:nvSpPr>
        <dsp:cNvPr id="0" name=""/>
        <dsp:cNvSpPr/>
      </dsp:nvSpPr>
      <dsp:spPr>
        <a:xfrm>
          <a:off x="0" y="2895490"/>
          <a:ext cx="12259731" cy="0"/>
        </a:xfrm>
        <a:prstGeom prst="line">
          <a:avLst/>
        </a:prstGeom>
        <a:gradFill rotWithShape="0">
          <a:gsLst>
            <a:gs pos="0">
              <a:schemeClr val="accent2">
                <a:hueOff val="1149490"/>
                <a:satOff val="-18772"/>
                <a:lumOff val="1176"/>
                <a:alphaOff val="0"/>
                <a:tint val="96000"/>
                <a:satMod val="100000"/>
                <a:lumMod val="104000"/>
              </a:schemeClr>
            </a:gs>
            <a:gs pos="78000">
              <a:schemeClr val="accent2">
                <a:hueOff val="1149490"/>
                <a:satOff val="-18772"/>
                <a:lumOff val="1176"/>
                <a:alphaOff val="0"/>
                <a:shade val="100000"/>
                <a:satMod val="110000"/>
                <a:lumMod val="100000"/>
              </a:schemeClr>
            </a:gs>
          </a:gsLst>
          <a:lin ang="5400000" scaled="0"/>
        </a:gradFill>
        <a:ln w="9525" cap="flat" cmpd="sng" algn="ctr">
          <a:solidFill>
            <a:schemeClr val="accent2">
              <a:hueOff val="1149490"/>
              <a:satOff val="-18772"/>
              <a:lumOff val="117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D798D3D-1CB6-4D05-949D-503C3576D0A9}">
      <dsp:nvSpPr>
        <dsp:cNvPr id="0" name=""/>
        <dsp:cNvSpPr/>
      </dsp:nvSpPr>
      <dsp:spPr>
        <a:xfrm>
          <a:off x="0" y="2895490"/>
          <a:ext cx="12259731" cy="2895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"respond to an online survey for their reports of how the integration of certain technology advances (e.g., e-mail, electronic health records, social-networking websites, etc.) may have compromised client privacy or confidentiality. Twenty-eight participants responded to the survey and noted a variety of concerns, including themes of (a) unauthorized access to electronic client records, (b) inappropriate dissemination of client information via technology, and (c) unique client concerns associated with social-networking websites (e.g., Twitter, Facebook, etc.). We discuss ramifications and strategies related to these ethical concerns in education, practice, and ethical standards and principles. (PsycINFO Database Record (c) 2016 APA, all rights reserved)". (Van Allen, J., &amp; Roberts, M. C. 2022) </a:t>
          </a:r>
          <a:endParaRPr lang="en-US" sz="2100" kern="1200" dirty="0"/>
        </a:p>
      </dsp:txBody>
      <dsp:txXfrm>
        <a:off x="0" y="2895490"/>
        <a:ext cx="12259731" cy="28954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972CA1-ED0A-412E-85C6-0985063845E3}">
      <dsp:nvSpPr>
        <dsp:cNvPr id="0" name=""/>
        <dsp:cNvSpPr/>
      </dsp:nvSpPr>
      <dsp:spPr>
        <a:xfrm>
          <a:off x="0" y="54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916121-70BB-4F15-9099-70C5E26BE7B4}">
      <dsp:nvSpPr>
        <dsp:cNvPr id="0" name=""/>
        <dsp:cNvSpPr/>
      </dsp:nvSpPr>
      <dsp:spPr>
        <a:xfrm>
          <a:off x="0" y="548"/>
          <a:ext cx="10515600" cy="89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Bhandari, P. (2022). </a:t>
          </a:r>
          <a:r>
            <a:rPr lang="en-GB" sz="1700" i="1" kern="1200"/>
            <a:t>Ethical Considerations in Research | Types &amp; Examples</a:t>
          </a:r>
          <a:r>
            <a:rPr lang="en-GB" sz="1700" kern="1200"/>
            <a:t>. [online] Scribbr. Available at: </a:t>
          </a:r>
          <a:r>
            <a:rPr lang="en-GB" sz="1700" kern="1200">
              <a:hlinkClick xmlns:r="http://schemas.openxmlformats.org/officeDocument/2006/relationships" r:id="rId1"/>
            </a:rPr>
            <a:t>https://www.scribbr.co.uk/research-methods/ethical-considerations/#:~:text=considerations%20in%20research%3F-</a:t>
          </a:r>
          <a:r>
            <a:rPr lang="en-GB" sz="1700" kern="1200"/>
            <a:t>.</a:t>
          </a:r>
          <a:endParaRPr lang="en-US" sz="1700" kern="1200"/>
        </a:p>
      </dsp:txBody>
      <dsp:txXfrm>
        <a:off x="0" y="548"/>
        <a:ext cx="10515600" cy="898270"/>
      </dsp:txXfrm>
    </dsp:sp>
    <dsp:sp modelId="{3431B9C0-1816-4B6E-AC74-9900FB51FB57}">
      <dsp:nvSpPr>
        <dsp:cNvPr id="0" name=""/>
        <dsp:cNvSpPr/>
      </dsp:nvSpPr>
      <dsp:spPr>
        <a:xfrm>
          <a:off x="0" y="89881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4D0F75-3BB5-4444-99EC-302C960E42C7}">
      <dsp:nvSpPr>
        <dsp:cNvPr id="0" name=""/>
        <dsp:cNvSpPr/>
      </dsp:nvSpPr>
      <dsp:spPr>
        <a:xfrm>
          <a:off x="0" y="898819"/>
          <a:ext cx="10515600" cy="89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Dictionary.cambridge.org. 2022. </a:t>
          </a:r>
          <a:r>
            <a:rPr lang="en-GB" sz="1700" i="1" kern="1200"/>
            <a:t>hypothesis</a:t>
          </a:r>
          <a:r>
            <a:rPr lang="en-GB" sz="1700" kern="1200"/>
            <a:t>. [online] Available at: &lt;https://dictionary.cambridge.org/dictionary/english/hypothesis&gt; [Accessed 14 October 2022].</a:t>
          </a:r>
          <a:endParaRPr lang="en-US" sz="1700" kern="1200"/>
        </a:p>
      </dsp:txBody>
      <dsp:txXfrm>
        <a:off x="0" y="898819"/>
        <a:ext cx="10515600" cy="898270"/>
      </dsp:txXfrm>
    </dsp:sp>
    <dsp:sp modelId="{4248AD0F-05F0-4702-8B35-13DD8D6B798E}">
      <dsp:nvSpPr>
        <dsp:cNvPr id="0" name=""/>
        <dsp:cNvSpPr/>
      </dsp:nvSpPr>
      <dsp:spPr>
        <a:xfrm>
          <a:off x="0" y="179708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1D33AA-8EBE-4BBF-8ABB-690C597C35FB}">
      <dsp:nvSpPr>
        <dsp:cNvPr id="0" name=""/>
        <dsp:cNvSpPr/>
      </dsp:nvSpPr>
      <dsp:spPr>
        <a:xfrm>
          <a:off x="0" y="1797089"/>
          <a:ext cx="10515600" cy="89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Makarova, O., 2022. </a:t>
          </a:r>
          <a:r>
            <a:rPr lang="en-GB" sz="1700" i="1" kern="1200" dirty="0"/>
            <a:t>How to Convince Users to Use Microsoft Teams Instead of Email?</a:t>
          </a:r>
          <a:r>
            <a:rPr lang="en-GB" sz="1700" kern="1200" dirty="0"/>
            <a:t>. [online] </a:t>
          </a:r>
          <a:r>
            <a:rPr lang="en-GB" sz="1700" kern="1200" dirty="0" err="1"/>
            <a:t>nBold</a:t>
          </a:r>
          <a:r>
            <a:rPr lang="en-GB" sz="1700" kern="1200" dirty="0"/>
            <a:t>. Available at: &lt;https://nbold.co/how-to-convince-users-to-use-microsoft-teams-instead-of-email/&gt; [Accessed 14 October 2022].</a:t>
          </a:r>
          <a:endParaRPr lang="en-US" sz="1700" kern="1200" dirty="0"/>
        </a:p>
      </dsp:txBody>
      <dsp:txXfrm>
        <a:off x="0" y="1797089"/>
        <a:ext cx="10515600" cy="898270"/>
      </dsp:txXfrm>
    </dsp:sp>
    <dsp:sp modelId="{5D00D1B3-7149-489E-ABCB-8F33C32086D7}">
      <dsp:nvSpPr>
        <dsp:cNvPr id="0" name=""/>
        <dsp:cNvSpPr/>
      </dsp:nvSpPr>
      <dsp:spPr>
        <a:xfrm>
          <a:off x="0" y="269536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62C919-9726-45BB-9B93-2E4AF3332FA5}">
      <dsp:nvSpPr>
        <dsp:cNvPr id="0" name=""/>
        <dsp:cNvSpPr/>
      </dsp:nvSpPr>
      <dsp:spPr>
        <a:xfrm>
          <a:off x="0" y="2695360"/>
          <a:ext cx="10515600" cy="89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Sanders.J, (2022) reading blog,2016.why student collaboration is more affective.</a:t>
          </a:r>
          <a:r>
            <a:rPr lang="en-GB" sz="1700" kern="1200">
              <a:hlinkClick xmlns:r="http://schemas.openxmlformats.org/officeDocument/2006/relationships" r:id="rId2"/>
            </a:rPr>
            <a:t>Why Student Collaboration is More Effective with Tech (eduspire.org)</a:t>
          </a:r>
          <a:endParaRPr lang="en-US" sz="1700" kern="1200"/>
        </a:p>
      </dsp:txBody>
      <dsp:txXfrm>
        <a:off x="0" y="2695360"/>
        <a:ext cx="10515600" cy="898270"/>
      </dsp:txXfrm>
    </dsp:sp>
    <dsp:sp modelId="{071E3BD5-3DA1-447A-93BB-DAE1D5276539}">
      <dsp:nvSpPr>
        <dsp:cNvPr id="0" name=""/>
        <dsp:cNvSpPr/>
      </dsp:nvSpPr>
      <dsp:spPr>
        <a:xfrm>
          <a:off x="0" y="359363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5DF7F7-B3C6-403D-9AF9-B62AD95805E0}">
      <dsp:nvSpPr>
        <dsp:cNvPr id="0" name=""/>
        <dsp:cNvSpPr/>
      </dsp:nvSpPr>
      <dsp:spPr>
        <a:xfrm>
          <a:off x="0" y="3593630"/>
          <a:ext cx="10515600" cy="89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Van Allen, J., &amp; Roberts, M. C. (2011). Critical incidents in the marriage of psychology and technology: A discussion of potential ethical issues in practice, education, and policy. </a:t>
          </a:r>
          <a:r>
            <a:rPr lang="en-GB" sz="1700" i="1" kern="1200"/>
            <a:t>Professional Psychology: Research and Practice, 42</a:t>
          </a:r>
          <a:r>
            <a:rPr lang="en-GB" sz="1700" kern="1200"/>
            <a:t>(6), 433–439. </a:t>
          </a:r>
          <a:r>
            <a:rPr lang="en-GB" sz="1700" kern="1200">
              <a:hlinkClick xmlns:r="http://schemas.openxmlformats.org/officeDocument/2006/relationships" r:id="rId3"/>
            </a:rPr>
            <a:t>https://doi.org/10.1037/a0025278</a:t>
          </a:r>
          <a:endParaRPr lang="en-US" sz="1700" kern="1200"/>
        </a:p>
      </dsp:txBody>
      <dsp:txXfrm>
        <a:off x="0" y="3593630"/>
        <a:ext cx="10515600" cy="898270"/>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27E41E0-222D-4BC4-B990-D1CA81D0424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528D15-2A0C-4E4A-8BCA-32F49DB317E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8E1B651-72AF-4AAA-BA75-AFCB38FADBF7}" type="datetime1">
              <a:rPr lang="en-GB" smtClean="0"/>
              <a:t>27/11/2022</a:t>
            </a:fld>
            <a:endParaRPr lang="en-GB"/>
          </a:p>
        </p:txBody>
      </p:sp>
      <p:sp>
        <p:nvSpPr>
          <p:cNvPr id="4" name="Footer Placeholder 3">
            <a:extLst>
              <a:ext uri="{FF2B5EF4-FFF2-40B4-BE49-F238E27FC236}">
                <a16:creationId xmlns:a16="http://schemas.microsoft.com/office/drawing/2014/main" id="{590E6A03-5F9E-48BE-ADE6-D49D361F337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0566B63-7FA5-46DD-8071-97D02A1AEE7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55C411-66C2-4F3A-9F98-7F070FC027F6}" type="slidenum">
              <a:rPr lang="en-GB" smtClean="0"/>
              <a:t>‹#›</a:t>
            </a:fld>
            <a:endParaRPr lang="en-GB"/>
          </a:p>
        </p:txBody>
      </p:sp>
    </p:spTree>
    <p:extLst>
      <p:ext uri="{BB962C8B-B14F-4D97-AF65-F5344CB8AC3E}">
        <p14:creationId xmlns:p14="http://schemas.microsoft.com/office/powerpoint/2010/main" val="404309191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9FC848-4A79-4DBF-B181-FF1302D49860}" type="datetime1">
              <a:rPr lang="en-GB" smtClean="0"/>
              <a:pPr/>
              <a:t>27/11/2022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73D470-5E3A-4871-89F0-069EE2891B53}" type="slidenum">
              <a:rPr lang="en-GB" noProof="0" smtClean="0"/>
              <a:t>‹#›</a:t>
            </a:fld>
            <a:endParaRPr lang="en-GB" noProof="0"/>
          </a:p>
        </p:txBody>
      </p:sp>
    </p:spTree>
    <p:extLst>
      <p:ext uri="{BB962C8B-B14F-4D97-AF65-F5344CB8AC3E}">
        <p14:creationId xmlns:p14="http://schemas.microsoft.com/office/powerpoint/2010/main" val="164680863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973D470-5E3A-4871-89F0-069EE2891B53}" type="slidenum">
              <a:rPr lang="en-GB" smtClean="0"/>
              <a:t>1</a:t>
            </a:fld>
            <a:endParaRPr lang="en-GB"/>
          </a:p>
        </p:txBody>
      </p:sp>
    </p:spTree>
    <p:extLst>
      <p:ext uri="{BB962C8B-B14F-4D97-AF65-F5344CB8AC3E}">
        <p14:creationId xmlns:p14="http://schemas.microsoft.com/office/powerpoint/2010/main" val="2734798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73D470-5E3A-4871-89F0-069EE2891B53}" type="slidenum">
              <a:rPr lang="en-GB" noProof="0" smtClean="0"/>
              <a:t>5</a:t>
            </a:fld>
            <a:endParaRPr lang="en-GB" noProof="0"/>
          </a:p>
        </p:txBody>
      </p:sp>
    </p:spTree>
    <p:extLst>
      <p:ext uri="{BB962C8B-B14F-4D97-AF65-F5344CB8AC3E}">
        <p14:creationId xmlns:p14="http://schemas.microsoft.com/office/powerpoint/2010/main" val="42170325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C764DE79-268F-4C1A-8933-263129D2AF90}" type="datetimeFigureOut">
              <a:rPr lang="en-US" smtClean="0"/>
              <a:t>11/27/2022</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249190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587522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C764DE79-268F-4C1A-8933-263129D2AF90}" type="datetimeFigureOut">
              <a:rPr lang="en-US" smtClean="0"/>
              <a:t>11/27/2022</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9776181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11/27/2022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528911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11/27/2022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5987225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11/27/2022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823788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11/27/2022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190469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2145344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939605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902071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C764DE79-268F-4C1A-8933-263129D2AF90}" type="datetimeFigureOut">
              <a:rPr lang="en-US" smtClean="0"/>
              <a:t>11/27/2022</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8511037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C764DE79-268F-4C1A-8933-263129D2AF90}" type="datetimeFigureOut">
              <a:rPr lang="en-US" smtClean="0"/>
              <a:t>11/27/2022</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48F63A3B-78C7-47BE-AE5E-E10140E04643}"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5636848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C764DE79-268F-4C1A-8933-263129D2AF90}" type="datetimeFigureOut">
              <a:rPr lang="en-US" smtClean="0"/>
              <a:t>11/27/2022</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6206708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C764DE79-268F-4C1A-8933-263129D2AF90}" type="datetimeFigureOut">
              <a:rPr lang="en-US" smtClean="0"/>
              <a:t>11/27/2022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5843623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C764DE79-268F-4C1A-8933-263129D2AF90}" type="datetimeFigureOut">
              <a:rPr lang="en-US" smtClean="0"/>
              <a:t>11/27/2022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7433536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2408106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C764DE79-268F-4C1A-8933-263129D2AF90}" type="datetimeFigureOut">
              <a:rPr lang="en-US" smtClean="0"/>
              <a:t>11/27/2022</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5645696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12" name="Content Placeholder 2"/>
          <p:cNvSpPr>
            <a:spLocks noGrp="1"/>
          </p:cNvSpPr>
          <p:nvPr>
            <p:ph sz="quarter" idx="13"/>
          </p:nvPr>
        </p:nvSpPr>
        <p:spPr>
          <a:xfrm>
            <a:off x="913774" y="2367092"/>
            <a:ext cx="10363826" cy="342410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51732B7F-3B22-4487-80F6-AECB7B54FE8A}" type="datetime1">
              <a:rPr lang="en-GB" noProof="0" smtClean="0"/>
              <a:t>27/11/2022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3113862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764DE79-268F-4C1A-8933-263129D2AF90}" type="datetimeFigureOut">
              <a:rPr lang="en-US" smtClean="0"/>
              <a:t>11/27/2022</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1675547659"/>
      </p:ext>
    </p:extLst>
  </p:cSld>
  <p:clrMap bg1="dk1" tx1="lt1" bg2="dk2" tx2="lt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 id="2147483738" r:id="rId17"/>
    <p:sldLayoutId id="2147483739" r:id="rId18"/>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How Technology Will Create These 7 Jobs In The Future">
            <a:extLst>
              <a:ext uri="{FF2B5EF4-FFF2-40B4-BE49-F238E27FC236}">
                <a16:creationId xmlns:a16="http://schemas.microsoft.com/office/drawing/2014/main" id="{CA0D900B-CDD6-4400-1BB3-887AA886BC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643" y="3065605"/>
            <a:ext cx="6697644" cy="379239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3404647" y="283803"/>
            <a:ext cx="8529687" cy="1773597"/>
          </a:xfrm>
        </p:spPr>
        <p:txBody>
          <a:bodyPr rtlCol="0">
            <a:normAutofit fontScale="90000"/>
          </a:bodyPr>
          <a:lstStyle/>
          <a:p>
            <a:pPr>
              <a:lnSpc>
                <a:spcPct val="150000"/>
              </a:lnSpc>
            </a:pPr>
            <a:br>
              <a:rPr lang="en-GB" b="1" i="1" u="sng" dirty="0">
                <a:cs typeface="Calibri Light"/>
              </a:rPr>
            </a:br>
            <a:r>
              <a:rPr lang="en-GB" sz="2700" b="1" dirty="0">
                <a:latin typeface="Arial" panose="020B0604020202020204" pitchFamily="34" charset="0"/>
                <a:cs typeface="Arial" panose="020B0604020202020204" pitchFamily="34" charset="0"/>
              </a:rPr>
              <a:t>Group Presentation- Research Proposal</a:t>
            </a:r>
            <a:br>
              <a:rPr lang="en-GB" sz="2700" b="1" i="1" u="sng" dirty="0"/>
            </a:br>
            <a:r>
              <a:rPr lang="en-GB" sz="2700" b="1" dirty="0">
                <a:latin typeface="Arial" panose="020B0604020202020204" pitchFamily="34" charset="0"/>
                <a:cs typeface="Arial" panose="020B0604020202020204" pitchFamily="34" charset="0"/>
              </a:rPr>
              <a:t>How do students use technology to collaborate at UWTSD?</a:t>
            </a:r>
            <a:endParaRPr lang="en-US" sz="2700" dirty="0">
              <a:latin typeface="Arial" panose="020B0604020202020204" pitchFamily="34" charset="0"/>
              <a:cs typeface="Arial" panose="020B0604020202020204" pitchFamily="34" charset="0"/>
            </a:endParaRPr>
          </a:p>
        </p:txBody>
      </p:sp>
      <p:sp>
        <p:nvSpPr>
          <p:cNvPr id="3" name="Subtitle 2"/>
          <p:cNvSpPr>
            <a:spLocks noGrp="1"/>
          </p:cNvSpPr>
          <p:nvPr>
            <p:ph idx="1"/>
          </p:nvPr>
        </p:nvSpPr>
        <p:spPr>
          <a:xfrm>
            <a:off x="8083685" y="4800600"/>
            <a:ext cx="5585298" cy="1663329"/>
          </a:xfrm>
        </p:spPr>
        <p:txBody>
          <a:bodyPr vert="horz" lIns="91440" tIns="45720" rIns="91440" bIns="45720" rtlCol="0" anchor="t">
            <a:normAutofit/>
          </a:bodyPr>
          <a:lstStyle/>
          <a:p>
            <a:pPr marL="0" indent="0">
              <a:lnSpc>
                <a:spcPct val="160000"/>
              </a:lnSpc>
              <a:buNone/>
            </a:pPr>
            <a:r>
              <a:rPr lang="en-GB" sz="1800" dirty="0"/>
              <a:t>Jasmine King -2019711</a:t>
            </a:r>
            <a:endParaRPr lang="en-GB" sz="1800" dirty="0">
              <a:cs typeface="Calibri"/>
            </a:endParaRPr>
          </a:p>
          <a:p>
            <a:pPr>
              <a:lnSpc>
                <a:spcPct val="160000"/>
              </a:lnSpc>
            </a:pPr>
            <a:endParaRPr lang="en-GB" dirty="0">
              <a:cs typeface="Calibri"/>
            </a:endParaRPr>
          </a:p>
        </p:txBody>
      </p:sp>
      <p:sp>
        <p:nvSpPr>
          <p:cNvPr id="4" name="TextBox 3">
            <a:extLst>
              <a:ext uri="{FF2B5EF4-FFF2-40B4-BE49-F238E27FC236}">
                <a16:creationId xmlns:a16="http://schemas.microsoft.com/office/drawing/2014/main" id="{CDED20A8-680E-B1E9-47EA-B86BBED17D08}"/>
              </a:ext>
            </a:extLst>
          </p:cNvPr>
          <p:cNvSpPr txBox="1"/>
          <p:nvPr/>
        </p:nvSpPr>
        <p:spPr>
          <a:xfrm>
            <a:off x="8186166" y="5326888"/>
            <a:ext cx="3662123" cy="12976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dirty="0"/>
              <a:t>LCHS4002.</a:t>
            </a:r>
            <a:endParaRPr lang="en-US" dirty="0"/>
          </a:p>
          <a:p>
            <a:pPr>
              <a:lnSpc>
                <a:spcPct val="150000"/>
              </a:lnSpc>
            </a:pPr>
            <a:r>
              <a:rPr lang="en-GB" dirty="0"/>
              <a:t>Digital skills and research.</a:t>
            </a:r>
          </a:p>
          <a:p>
            <a:pPr>
              <a:lnSpc>
                <a:spcPct val="150000"/>
              </a:lnSpc>
            </a:pPr>
            <a:r>
              <a:rPr lang="en-GB" dirty="0">
                <a:ea typeface="+mn-lt"/>
                <a:cs typeface="+mn-lt"/>
              </a:rPr>
              <a:t>Matthew Brian (Lecturer)</a:t>
            </a:r>
            <a:endParaRPr lang="en-GB" dirty="0"/>
          </a:p>
        </p:txBody>
      </p:sp>
      <p:sp>
        <p:nvSpPr>
          <p:cNvPr id="7" name="TextBox 6">
            <a:extLst>
              <a:ext uri="{FF2B5EF4-FFF2-40B4-BE49-F238E27FC236}">
                <a16:creationId xmlns:a16="http://schemas.microsoft.com/office/drawing/2014/main" id="{505CA7FC-B51D-650D-02A7-0B7BE0EE5FBC}"/>
              </a:ext>
            </a:extLst>
          </p:cNvPr>
          <p:cNvSpPr txBox="1"/>
          <p:nvPr/>
        </p:nvSpPr>
        <p:spPr>
          <a:xfrm>
            <a:off x="4707879" y="1020542"/>
            <a:ext cx="35126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2622186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randombar(horizontal)">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p:tgtEl>
                                          <p:spTgt spid="4"/>
                                        </p:tgtEl>
                                        <p:attrNameLst>
                                          <p:attrName>ppt_y</p:attrName>
                                        </p:attrNameLst>
                                      </p:cBhvr>
                                      <p:tavLst>
                                        <p:tav tm="0">
                                          <p:val>
                                            <p:strVal val="#ppt_y+#ppt_h*1.125000"/>
                                          </p:val>
                                        </p:tav>
                                        <p:tav tm="100000">
                                          <p:val>
                                            <p:strVal val="#ppt_y"/>
                                          </p:val>
                                        </p:tav>
                                      </p:tavLst>
                                    </p:anim>
                                    <p:animEffect transition="in" filter="wipe(up)">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B921F4-53C0-5432-662C-E73D419A421B}"/>
              </a:ext>
            </a:extLst>
          </p:cNvPr>
          <p:cNvSpPr>
            <a:spLocks noGrp="1"/>
          </p:cNvSpPr>
          <p:nvPr>
            <p:ph sz="quarter" idx="13"/>
          </p:nvPr>
        </p:nvSpPr>
        <p:spPr>
          <a:xfrm>
            <a:off x="1476915" y="2888250"/>
            <a:ext cx="4297351" cy="2959777"/>
          </a:xfrm>
        </p:spPr>
        <p:txBody>
          <a:bodyPr vert="horz" lIns="91440" tIns="45720" rIns="91440" bIns="45720" rtlCol="0" anchor="t">
            <a:normAutofit fontScale="92500" lnSpcReduction="10000"/>
          </a:bodyPr>
          <a:lstStyle/>
          <a:p>
            <a:pPr marL="0"/>
            <a:r>
              <a:rPr lang="en-US" sz="2000" b="1" u="sng" dirty="0"/>
              <a:t>Do we need to teach people how to use technology in order to provide efficient collaboration?</a:t>
            </a:r>
            <a:endParaRPr lang="en-US" sz="2000" dirty="0"/>
          </a:p>
          <a:p>
            <a:pPr marL="0"/>
            <a:endParaRPr lang="en-US" sz="2000" dirty="0"/>
          </a:p>
          <a:p>
            <a:pPr marL="0"/>
            <a:r>
              <a:rPr lang="en-US" sz="2000" dirty="0"/>
              <a:t>I have chosen this question because I have noticed a disparity in the age range of students at the UWTSD and their ability to effectively communicate using technology which is always advancing.</a:t>
            </a:r>
          </a:p>
          <a:p>
            <a:pPr marL="0"/>
            <a:endParaRPr lang="en-US" sz="2000" dirty="0"/>
          </a:p>
          <a:p>
            <a:pPr marL="0"/>
            <a:endParaRPr lang="en-US" sz="2000" dirty="0"/>
          </a:p>
          <a:p>
            <a:pPr marL="0"/>
            <a:endParaRPr lang="en-US" sz="2000" dirty="0"/>
          </a:p>
        </p:txBody>
      </p:sp>
      <p:sp>
        <p:nvSpPr>
          <p:cNvPr id="6" name="TextBox 5">
            <a:extLst>
              <a:ext uri="{FF2B5EF4-FFF2-40B4-BE49-F238E27FC236}">
                <a16:creationId xmlns:a16="http://schemas.microsoft.com/office/drawing/2014/main" id="{E456B671-DFE2-8A7E-A828-19476A33EF75}"/>
              </a:ext>
            </a:extLst>
          </p:cNvPr>
          <p:cNvSpPr txBox="1"/>
          <p:nvPr/>
        </p:nvSpPr>
        <p:spPr>
          <a:xfrm>
            <a:off x="1283572" y="1361330"/>
            <a:ext cx="8981388" cy="769441"/>
          </a:xfrm>
          <a:prstGeom prst="rect">
            <a:avLst/>
          </a:prstGeom>
          <a:noFill/>
        </p:spPr>
        <p:txBody>
          <a:bodyPr wrap="square">
            <a:spAutoFit/>
          </a:bodyPr>
          <a:lstStyle/>
          <a:p>
            <a:r>
              <a:rPr lang="en-US" sz="4400" kern="1200" dirty="0">
                <a:latin typeface="+mj-lt"/>
                <a:ea typeface="+mj-ea"/>
                <a:cs typeface="+mj-cs"/>
              </a:rPr>
              <a:t>Research question</a:t>
            </a:r>
            <a:endParaRPr lang="en-GB" sz="4400" dirty="0"/>
          </a:p>
        </p:txBody>
      </p:sp>
    </p:spTree>
    <p:extLst>
      <p:ext uri="{BB962C8B-B14F-4D97-AF65-F5344CB8AC3E}">
        <p14:creationId xmlns:p14="http://schemas.microsoft.com/office/powerpoint/2010/main" val="429203319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1238B2F-9548-3560-B15A-E7BF62BA3147}"/>
              </a:ext>
            </a:extLst>
          </p:cNvPr>
          <p:cNvSpPr>
            <a:spLocks noGrp="1"/>
          </p:cNvSpPr>
          <p:nvPr>
            <p:ph type="title"/>
          </p:nvPr>
        </p:nvSpPr>
        <p:spPr>
          <a:xfrm>
            <a:off x="708804" y="192597"/>
            <a:ext cx="10515600" cy="1325563"/>
          </a:xfrm>
        </p:spPr>
        <p:txBody>
          <a:bodyPr/>
          <a:lstStyle/>
          <a:p>
            <a:r>
              <a:rPr lang="en-GB" dirty="0">
                <a:cs typeface="Calibri Light"/>
              </a:rPr>
              <a:t>                 </a:t>
            </a:r>
            <a:r>
              <a:rPr lang="en-GB" b="1" dirty="0">
                <a:cs typeface="Calibri Light"/>
              </a:rPr>
              <a:t>          Introduction</a:t>
            </a:r>
          </a:p>
        </p:txBody>
      </p:sp>
      <p:sp>
        <p:nvSpPr>
          <p:cNvPr id="3" name="Content Placeholder 2">
            <a:extLst>
              <a:ext uri="{FF2B5EF4-FFF2-40B4-BE49-F238E27FC236}">
                <a16:creationId xmlns:a16="http://schemas.microsoft.com/office/drawing/2014/main" id="{F049E6F1-D85A-3D10-D726-B6827F09E9DF}"/>
              </a:ext>
            </a:extLst>
          </p:cNvPr>
          <p:cNvSpPr>
            <a:spLocks noGrp="1"/>
          </p:cNvSpPr>
          <p:nvPr>
            <p:ph idx="1"/>
          </p:nvPr>
        </p:nvSpPr>
        <p:spPr>
          <a:xfrm>
            <a:off x="1201832" y="1533038"/>
            <a:ext cx="10168128" cy="4342001"/>
          </a:xfrm>
        </p:spPr>
        <p:txBody>
          <a:bodyPr vert="horz" lIns="91440" tIns="45720" rIns="91440" bIns="45720" rtlCol="0" anchor="t">
            <a:normAutofit/>
          </a:bodyPr>
          <a:lstStyle/>
          <a:p>
            <a:pPr marL="342900" indent="-342900"/>
            <a:endParaRPr lang="en-GB" sz="2000" dirty="0">
              <a:cs typeface="Calibri" panose="020F0502020204030204"/>
            </a:endParaRPr>
          </a:p>
          <a:p>
            <a:pPr marL="0" indent="0">
              <a:buNone/>
            </a:pPr>
            <a:endParaRPr lang="en-GB" sz="2000" dirty="0">
              <a:ea typeface="+mn-lt"/>
              <a:cs typeface="+mn-lt"/>
            </a:endParaRPr>
          </a:p>
          <a:p>
            <a:pPr marL="342900" indent="-342900"/>
            <a:endParaRPr lang="en-GB" sz="2000" dirty="0">
              <a:cs typeface="Calibri" panose="020F0502020204030204"/>
            </a:endParaRPr>
          </a:p>
          <a:p>
            <a:endParaRPr lang="en-GB" sz="2000" dirty="0">
              <a:cs typeface="Calibri" panose="020F0502020204030204"/>
            </a:endParaRPr>
          </a:p>
        </p:txBody>
      </p:sp>
      <p:sp>
        <p:nvSpPr>
          <p:cNvPr id="10" name="TextBox 9">
            <a:extLst>
              <a:ext uri="{FF2B5EF4-FFF2-40B4-BE49-F238E27FC236}">
                <a16:creationId xmlns:a16="http://schemas.microsoft.com/office/drawing/2014/main" id="{022E3643-D666-E511-C2A9-69B366A4BD6E}"/>
              </a:ext>
            </a:extLst>
          </p:cNvPr>
          <p:cNvSpPr txBox="1"/>
          <p:nvPr/>
        </p:nvSpPr>
        <p:spPr>
          <a:xfrm>
            <a:off x="979868" y="1819618"/>
            <a:ext cx="6094428" cy="646331"/>
          </a:xfrm>
          <a:prstGeom prst="rect">
            <a:avLst/>
          </a:prstGeom>
          <a:noFill/>
        </p:spPr>
        <p:txBody>
          <a:bodyPr wrap="square">
            <a:spAutoFit/>
          </a:bodyPr>
          <a:lstStyle/>
          <a:p>
            <a:pPr>
              <a:lnSpc>
                <a:spcPct val="90000"/>
              </a:lnSpc>
              <a:spcBef>
                <a:spcPts val="1000"/>
              </a:spcBef>
            </a:pPr>
            <a:r>
              <a:rPr lang="en-GB" sz="2000" dirty="0">
                <a:cs typeface="Calibri"/>
              </a:rPr>
              <a:t>I want to identify what types of technology people are more adapted to using. </a:t>
            </a:r>
          </a:p>
        </p:txBody>
      </p:sp>
      <p:sp>
        <p:nvSpPr>
          <p:cNvPr id="12" name="TextBox 11">
            <a:extLst>
              <a:ext uri="{FF2B5EF4-FFF2-40B4-BE49-F238E27FC236}">
                <a16:creationId xmlns:a16="http://schemas.microsoft.com/office/drawing/2014/main" id="{A7D6D4C2-1036-FBC1-A4B0-78E05366F82E}"/>
              </a:ext>
            </a:extLst>
          </p:cNvPr>
          <p:cNvSpPr txBox="1"/>
          <p:nvPr/>
        </p:nvSpPr>
        <p:spPr>
          <a:xfrm>
            <a:off x="979868" y="2521237"/>
            <a:ext cx="6094428" cy="1015663"/>
          </a:xfrm>
          <a:prstGeom prst="rect">
            <a:avLst/>
          </a:prstGeom>
          <a:noFill/>
        </p:spPr>
        <p:txBody>
          <a:bodyPr wrap="square">
            <a:spAutoFit/>
          </a:bodyPr>
          <a:lstStyle/>
          <a:p>
            <a:r>
              <a:rPr lang="en-GB" sz="2000" dirty="0">
                <a:cs typeface="Calibri"/>
              </a:rPr>
              <a:t>I need to see the courses and support that is available to students to improve their use of technology.</a:t>
            </a:r>
            <a:endParaRPr lang="en-US" sz="2000" dirty="0"/>
          </a:p>
        </p:txBody>
      </p:sp>
      <p:sp>
        <p:nvSpPr>
          <p:cNvPr id="14" name="TextBox 13">
            <a:extLst>
              <a:ext uri="{FF2B5EF4-FFF2-40B4-BE49-F238E27FC236}">
                <a16:creationId xmlns:a16="http://schemas.microsoft.com/office/drawing/2014/main" id="{8154CB2A-8EF3-6E37-BEEF-E503C239ABD0}"/>
              </a:ext>
            </a:extLst>
          </p:cNvPr>
          <p:cNvSpPr txBox="1"/>
          <p:nvPr/>
        </p:nvSpPr>
        <p:spPr>
          <a:xfrm>
            <a:off x="979868" y="3673592"/>
            <a:ext cx="6094428" cy="1015663"/>
          </a:xfrm>
          <a:prstGeom prst="rect">
            <a:avLst/>
          </a:prstGeom>
          <a:noFill/>
        </p:spPr>
        <p:txBody>
          <a:bodyPr wrap="square">
            <a:spAutoFit/>
          </a:bodyPr>
          <a:lstStyle/>
          <a:p>
            <a:r>
              <a:rPr lang="en-GB" sz="2000" dirty="0">
                <a:cs typeface="Calibri"/>
              </a:rPr>
              <a:t>Technology is now the main use at university in comparison to meetings or traditional ‘pen and paper’ methods.</a:t>
            </a:r>
            <a:endParaRPr lang="en-US" sz="2000" dirty="0"/>
          </a:p>
        </p:txBody>
      </p:sp>
      <p:sp>
        <p:nvSpPr>
          <p:cNvPr id="16" name="TextBox 15">
            <a:extLst>
              <a:ext uri="{FF2B5EF4-FFF2-40B4-BE49-F238E27FC236}">
                <a16:creationId xmlns:a16="http://schemas.microsoft.com/office/drawing/2014/main" id="{25CD5973-F02B-342C-813D-C99F3662B1CA}"/>
              </a:ext>
            </a:extLst>
          </p:cNvPr>
          <p:cNvSpPr txBox="1"/>
          <p:nvPr/>
        </p:nvSpPr>
        <p:spPr>
          <a:xfrm>
            <a:off x="979868" y="4825947"/>
            <a:ext cx="6094428" cy="1631216"/>
          </a:xfrm>
          <a:prstGeom prst="rect">
            <a:avLst/>
          </a:prstGeom>
          <a:noFill/>
        </p:spPr>
        <p:txBody>
          <a:bodyPr wrap="square">
            <a:spAutoFit/>
          </a:bodyPr>
          <a:lstStyle/>
          <a:p>
            <a:r>
              <a:rPr lang="en-GB" sz="2000" dirty="0">
                <a:ea typeface="+mn-lt"/>
                <a:cs typeface="+mn-lt"/>
              </a:rPr>
              <a:t>COVID-19 has massively affected the use of technology with students working from home and having virtual lessons. I want to know how the students were affected by this and if they have adapted. </a:t>
            </a:r>
            <a:endParaRPr lang="en-US" sz="2000" dirty="0"/>
          </a:p>
        </p:txBody>
      </p:sp>
    </p:spTree>
    <p:extLst>
      <p:ext uri="{BB962C8B-B14F-4D97-AF65-F5344CB8AC3E}">
        <p14:creationId xmlns:p14="http://schemas.microsoft.com/office/powerpoint/2010/main" val="558674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B1AC4C-9066-CD35-FE83-4BDBE6F36CB0}"/>
              </a:ext>
            </a:extLst>
          </p:cNvPr>
          <p:cNvSpPr>
            <a:spLocks noGrp="1"/>
          </p:cNvSpPr>
          <p:nvPr>
            <p:ph idx="1"/>
          </p:nvPr>
        </p:nvSpPr>
        <p:spPr>
          <a:xfrm>
            <a:off x="1373220" y="3429000"/>
            <a:ext cx="4297351" cy="2959777"/>
          </a:xfrm>
        </p:spPr>
        <p:txBody>
          <a:bodyPr vert="horz" lIns="91440" tIns="45720" rIns="91440" bIns="45720" rtlCol="0" anchor="t">
            <a:normAutofit/>
          </a:bodyPr>
          <a:lstStyle/>
          <a:p>
            <a:r>
              <a:rPr lang="en-US" sz="2000" dirty="0"/>
              <a:t>The research will be completed using data via surveys which will use simple closed answers such as yes and no.</a:t>
            </a:r>
          </a:p>
          <a:p>
            <a:endParaRPr lang="en-US" sz="2000" dirty="0"/>
          </a:p>
          <a:p>
            <a:r>
              <a:rPr lang="en-US" sz="2000" dirty="0"/>
              <a:t>The data will then be collated and </a:t>
            </a:r>
            <a:r>
              <a:rPr lang="en-US" sz="2000" dirty="0" err="1"/>
              <a:t>analysed</a:t>
            </a:r>
            <a:r>
              <a:rPr lang="en-US" sz="2000" dirty="0"/>
              <a:t>. </a:t>
            </a:r>
          </a:p>
        </p:txBody>
      </p:sp>
      <p:sp>
        <p:nvSpPr>
          <p:cNvPr id="6" name="TextBox 5">
            <a:extLst>
              <a:ext uri="{FF2B5EF4-FFF2-40B4-BE49-F238E27FC236}">
                <a16:creationId xmlns:a16="http://schemas.microsoft.com/office/drawing/2014/main" id="{E10883BC-7213-9C5D-94BA-DA2BB0E7CBD9}"/>
              </a:ext>
            </a:extLst>
          </p:cNvPr>
          <p:cNvSpPr txBox="1"/>
          <p:nvPr/>
        </p:nvSpPr>
        <p:spPr>
          <a:xfrm>
            <a:off x="1476915" y="1133924"/>
            <a:ext cx="6094428" cy="1754326"/>
          </a:xfrm>
          <a:prstGeom prst="rect">
            <a:avLst/>
          </a:prstGeom>
          <a:noFill/>
        </p:spPr>
        <p:txBody>
          <a:bodyPr wrap="square">
            <a:spAutoFit/>
          </a:bodyPr>
          <a:lstStyle/>
          <a:p>
            <a:r>
              <a:rPr lang="en-US" sz="5400" kern="1200" dirty="0">
                <a:latin typeface="+mj-lt"/>
                <a:ea typeface="+mj-ea"/>
                <a:cs typeface="+mj-cs"/>
              </a:rPr>
              <a:t>Proposed</a:t>
            </a:r>
            <a:r>
              <a:rPr lang="en-US" sz="5400" kern="1200" dirty="0">
                <a:solidFill>
                  <a:srgbClr val="3F3F3F"/>
                </a:solidFill>
                <a:latin typeface="+mj-lt"/>
                <a:ea typeface="+mj-ea"/>
                <a:cs typeface="+mj-cs"/>
              </a:rPr>
              <a:t> </a:t>
            </a:r>
            <a:r>
              <a:rPr lang="en-US" sz="5400" kern="1200" dirty="0">
                <a:latin typeface="+mj-lt"/>
                <a:ea typeface="+mj-ea"/>
                <a:cs typeface="+mj-cs"/>
              </a:rPr>
              <a:t>method</a:t>
            </a:r>
            <a:endParaRPr lang="en-GB" sz="5400" dirty="0"/>
          </a:p>
        </p:txBody>
      </p:sp>
    </p:spTree>
    <p:extLst>
      <p:ext uri="{BB962C8B-B14F-4D97-AF65-F5344CB8AC3E}">
        <p14:creationId xmlns:p14="http://schemas.microsoft.com/office/powerpoint/2010/main" val="319452660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3FE3D-6755-313A-1210-2D1E2132941A}"/>
              </a:ext>
            </a:extLst>
          </p:cNvPr>
          <p:cNvSpPr>
            <a:spLocks noGrp="1"/>
          </p:cNvSpPr>
          <p:nvPr>
            <p:ph type="title"/>
          </p:nvPr>
        </p:nvSpPr>
        <p:spPr>
          <a:xfrm>
            <a:off x="630936" y="640080"/>
            <a:ext cx="6637130" cy="1481328"/>
          </a:xfrm>
        </p:spPr>
        <p:txBody>
          <a:bodyPr vert="horz" lIns="91440" tIns="45720" rIns="91440" bIns="45720" rtlCol="0" anchor="b">
            <a:normAutofit/>
          </a:bodyPr>
          <a:lstStyle/>
          <a:p>
            <a:r>
              <a:rPr lang="en-US" sz="3400" b="1" kern="1200" dirty="0">
                <a:solidFill>
                  <a:schemeClr val="tx1"/>
                </a:solidFill>
                <a:latin typeface="+mj-lt"/>
                <a:ea typeface="+mj-ea"/>
                <a:cs typeface="+mj-cs"/>
              </a:rPr>
              <a:t>                            </a:t>
            </a:r>
            <a:r>
              <a:rPr lang="en-US" sz="4800" b="1" kern="1200" dirty="0">
                <a:solidFill>
                  <a:schemeClr val="tx1"/>
                </a:solidFill>
                <a:latin typeface="+mj-lt"/>
                <a:ea typeface="+mj-ea"/>
                <a:cs typeface="+mj-cs"/>
              </a:rPr>
              <a:t>Research</a:t>
            </a:r>
            <a:endParaRPr lang="en-US" sz="3400" b="1" kern="1200" dirty="0">
              <a:solidFill>
                <a:schemeClr val="tx1"/>
              </a:solidFill>
              <a:latin typeface="+mj-lt"/>
              <a:ea typeface="+mj-ea"/>
              <a:cs typeface="+mj-cs"/>
            </a:endParaRPr>
          </a:p>
        </p:txBody>
      </p:sp>
      <p:sp>
        <p:nvSpPr>
          <p:cNvPr id="15" name="TextBox 14">
            <a:extLst>
              <a:ext uri="{FF2B5EF4-FFF2-40B4-BE49-F238E27FC236}">
                <a16:creationId xmlns:a16="http://schemas.microsoft.com/office/drawing/2014/main" id="{6C984207-01F8-ACA1-0788-732E896FAA84}"/>
              </a:ext>
            </a:extLst>
          </p:cNvPr>
          <p:cNvSpPr txBox="1"/>
          <p:nvPr/>
        </p:nvSpPr>
        <p:spPr>
          <a:xfrm>
            <a:off x="862641" y="5075207"/>
            <a:ext cx="110993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pic>
        <p:nvPicPr>
          <p:cNvPr id="7" name="Picture 6" descr="Logo, company name&#10;&#10;Description automatically generated">
            <a:extLst>
              <a:ext uri="{FF2B5EF4-FFF2-40B4-BE49-F238E27FC236}">
                <a16:creationId xmlns:a16="http://schemas.microsoft.com/office/drawing/2014/main" id="{B6211945-4384-D677-783A-9B0D49B840D4}"/>
              </a:ext>
            </a:extLst>
          </p:cNvPr>
          <p:cNvPicPr>
            <a:picLocks noChangeAspect="1"/>
          </p:cNvPicPr>
          <p:nvPr/>
        </p:nvPicPr>
        <p:blipFill>
          <a:blip r:embed="rId3"/>
          <a:stretch>
            <a:fillRect/>
          </a:stretch>
        </p:blipFill>
        <p:spPr>
          <a:xfrm>
            <a:off x="7337519" y="-545759"/>
            <a:ext cx="5620966" cy="5620966"/>
          </a:xfrm>
          <a:prstGeom prst="rect">
            <a:avLst/>
          </a:prstGeom>
        </p:spPr>
      </p:pic>
      <p:sp>
        <p:nvSpPr>
          <p:cNvPr id="8" name="TextBox 7">
            <a:extLst>
              <a:ext uri="{FF2B5EF4-FFF2-40B4-BE49-F238E27FC236}">
                <a16:creationId xmlns:a16="http://schemas.microsoft.com/office/drawing/2014/main" id="{419046D9-6833-05EE-4D04-769529E8BBE4}"/>
              </a:ext>
            </a:extLst>
          </p:cNvPr>
          <p:cNvSpPr txBox="1"/>
          <p:nvPr/>
        </p:nvSpPr>
        <p:spPr>
          <a:xfrm>
            <a:off x="700390" y="2441643"/>
            <a:ext cx="6637129" cy="3970318"/>
          </a:xfrm>
          <a:prstGeom prst="rect">
            <a:avLst/>
          </a:prstGeom>
          <a:noFill/>
        </p:spPr>
        <p:txBody>
          <a:bodyPr wrap="square" rtlCol="0">
            <a:spAutoFit/>
          </a:bodyPr>
          <a:lstStyle/>
          <a:p>
            <a:r>
              <a:rPr lang="en-GB" dirty="0"/>
              <a:t>The research was completed by handing out surveys, which used closed ‘yes or no’ answers. Students were asked to circle an answer which reflected how they felt about technology uses.</a:t>
            </a:r>
          </a:p>
          <a:p>
            <a:endParaRPr lang="en-GB" dirty="0"/>
          </a:p>
          <a:p>
            <a:r>
              <a:rPr lang="en-GB" dirty="0"/>
              <a:t>I asked several questions such as :</a:t>
            </a:r>
          </a:p>
          <a:p>
            <a:endParaRPr lang="en-GB" dirty="0"/>
          </a:p>
          <a:p>
            <a:pPr marL="285750" indent="-285750">
              <a:buFontTx/>
              <a:buChar char="-"/>
            </a:pPr>
            <a:r>
              <a:rPr lang="en-GB" dirty="0"/>
              <a:t>Do you feel that you have used more technology since joining the university?</a:t>
            </a:r>
          </a:p>
          <a:p>
            <a:pPr marL="285750" indent="-285750">
              <a:buFontTx/>
              <a:buChar char="-"/>
            </a:pPr>
            <a:endParaRPr lang="en-GB" dirty="0"/>
          </a:p>
          <a:p>
            <a:pPr marL="285750" indent="-285750">
              <a:buFontTx/>
              <a:buChar char="-"/>
            </a:pPr>
            <a:r>
              <a:rPr lang="en-GB" dirty="0"/>
              <a:t>Has covid increased the amount of technology you use?</a:t>
            </a:r>
          </a:p>
          <a:p>
            <a:pPr marL="285750" indent="-285750">
              <a:buFontTx/>
              <a:buChar char="-"/>
            </a:pPr>
            <a:endParaRPr lang="en-GB" dirty="0"/>
          </a:p>
          <a:p>
            <a:pPr marL="285750" indent="-285750">
              <a:buFontTx/>
              <a:buChar char="-"/>
            </a:pPr>
            <a:r>
              <a:rPr lang="en-GB" dirty="0"/>
              <a:t>Do you like using technology to communicate?</a:t>
            </a:r>
          </a:p>
        </p:txBody>
      </p:sp>
    </p:spTree>
    <p:extLst>
      <p:ext uri="{BB962C8B-B14F-4D97-AF65-F5344CB8AC3E}">
        <p14:creationId xmlns:p14="http://schemas.microsoft.com/office/powerpoint/2010/main" val="8700403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B3CD-21C4-2AE8-4815-7BD17A9DFBFE}"/>
              </a:ext>
            </a:extLst>
          </p:cNvPr>
          <p:cNvSpPr>
            <a:spLocks noGrp="1"/>
          </p:cNvSpPr>
          <p:nvPr>
            <p:ph type="title"/>
          </p:nvPr>
        </p:nvSpPr>
        <p:spPr>
          <a:xfrm>
            <a:off x="2895600" y="764373"/>
            <a:ext cx="8610600" cy="1293028"/>
          </a:xfrm>
        </p:spPr>
        <p:txBody>
          <a:bodyPr vert="horz" lIns="91440" tIns="45720" rIns="91440" bIns="45720" rtlCol="0">
            <a:normAutofit/>
          </a:bodyPr>
          <a:lstStyle/>
          <a:p>
            <a:r>
              <a:rPr lang="en-US" kern="1200">
                <a:latin typeface="+mj-lt"/>
                <a:ea typeface="+mj-ea"/>
                <a:cs typeface="+mj-cs"/>
              </a:rPr>
              <a:t>                           Research</a:t>
            </a:r>
          </a:p>
        </p:txBody>
      </p:sp>
      <p:graphicFrame>
        <p:nvGraphicFramePr>
          <p:cNvPr id="5" name="Content Placeholder 2">
            <a:extLst>
              <a:ext uri="{FF2B5EF4-FFF2-40B4-BE49-F238E27FC236}">
                <a16:creationId xmlns:a16="http://schemas.microsoft.com/office/drawing/2014/main" id="{0ECE9306-62B5-A1B8-48BE-9494553AD27C}"/>
              </a:ext>
            </a:extLst>
          </p:cNvPr>
          <p:cNvGraphicFramePr>
            <a:graphicFrameLocks noGrp="1"/>
          </p:cNvGraphicFramePr>
          <p:nvPr>
            <p:ph idx="1"/>
            <p:extLst>
              <p:ext uri="{D42A27DB-BD31-4B8C-83A1-F6EECF244321}">
                <p14:modId xmlns:p14="http://schemas.microsoft.com/office/powerpoint/2010/main" val="167902343"/>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14645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7FC093F-3E2E-2121-FA67-8391ABDDF3B2}"/>
              </a:ext>
            </a:extLst>
          </p:cNvPr>
          <p:cNvSpPr>
            <a:spLocks noGrp="1"/>
          </p:cNvSpPr>
          <p:nvPr>
            <p:ph type="title"/>
          </p:nvPr>
        </p:nvSpPr>
        <p:spPr>
          <a:xfrm>
            <a:off x="619759" y="764373"/>
            <a:ext cx="6257291" cy="1293028"/>
          </a:xfrm>
        </p:spPr>
        <p:txBody>
          <a:bodyPr>
            <a:normAutofit/>
          </a:bodyPr>
          <a:lstStyle/>
          <a:p>
            <a:r>
              <a:rPr lang="en-GB" dirty="0"/>
              <a:t>Hypothesis</a:t>
            </a:r>
          </a:p>
        </p:txBody>
      </p:sp>
      <p:sp>
        <p:nvSpPr>
          <p:cNvPr id="3" name="Content Placeholder 2">
            <a:extLst>
              <a:ext uri="{FF2B5EF4-FFF2-40B4-BE49-F238E27FC236}">
                <a16:creationId xmlns:a16="http://schemas.microsoft.com/office/drawing/2014/main" id="{AFA9B5D9-2D17-F315-1C43-CD3ADA16B3E9}"/>
              </a:ext>
            </a:extLst>
          </p:cNvPr>
          <p:cNvSpPr>
            <a:spLocks noGrp="1"/>
          </p:cNvSpPr>
          <p:nvPr>
            <p:ph idx="1"/>
          </p:nvPr>
        </p:nvSpPr>
        <p:spPr>
          <a:xfrm>
            <a:off x="619760" y="2194560"/>
            <a:ext cx="6257290" cy="4024125"/>
          </a:xfrm>
        </p:spPr>
        <p:txBody>
          <a:bodyPr vert="horz" lIns="91440" tIns="45720" rIns="91440" bIns="45720" rtlCol="0">
            <a:normAutofit/>
          </a:bodyPr>
          <a:lstStyle/>
          <a:p>
            <a:pPr marL="0" indent="0">
              <a:buNone/>
            </a:pPr>
            <a:r>
              <a:rPr lang="en-GB" sz="2000">
                <a:cs typeface="Calibri"/>
              </a:rPr>
              <a:t>The term of hypothesis is defined as "</a:t>
            </a:r>
            <a:r>
              <a:rPr lang="en-GB" sz="2000" b="1">
                <a:effectLst/>
                <a:ea typeface="Calibri" panose="020F0502020204030204" pitchFamily="34" charset="0"/>
                <a:cs typeface="Times New Roman" panose="02020603050405020304" pitchFamily="18" charset="0"/>
              </a:rPr>
              <a:t>an idea or explanation for something that is based on known facts but has not yet been proved:</a:t>
            </a:r>
            <a:r>
              <a:rPr lang="en-GB" sz="2000">
                <a:effectLst/>
                <a:ea typeface="Calibri" panose="020F0502020204030204" pitchFamily="34" charset="0"/>
                <a:cs typeface="Times New Roman" panose="02020603050405020304" pitchFamily="18" charset="0"/>
              </a:rPr>
              <a:t>" </a:t>
            </a:r>
          </a:p>
          <a:p>
            <a:pPr marL="0" indent="0">
              <a:buNone/>
            </a:pPr>
            <a:r>
              <a:rPr lang="en-GB" sz="2000" b="1" i="0">
                <a:effectLst/>
                <a:latin typeface="Arial" panose="020B0604020202020204" pitchFamily="34" charset="0"/>
              </a:rPr>
              <a:t> </a:t>
            </a:r>
            <a:r>
              <a:rPr lang="en-GB" sz="2000">
                <a:ea typeface="+mn-lt"/>
                <a:cs typeface="+mn-lt"/>
              </a:rPr>
              <a:t>(Cambridge Dictionary, 2022).</a:t>
            </a:r>
          </a:p>
          <a:p>
            <a:pPr marL="0" indent="0">
              <a:buNone/>
            </a:pPr>
            <a:endParaRPr lang="en-GB" sz="2000">
              <a:cs typeface="Calibri"/>
            </a:endParaRPr>
          </a:p>
          <a:p>
            <a:pPr marL="0" indent="0">
              <a:buNone/>
            </a:pPr>
            <a:r>
              <a:rPr lang="en-GB" sz="2000">
                <a:cs typeface="Calibri"/>
              </a:rPr>
              <a:t>The hypothesis was developed from my own experience at UWTSD and the increasing use of technology on my part. I see that students prefer the use of technology for features such as Outlook, Teams and overall lecture participation as opposed to other traditional methods. </a:t>
            </a:r>
          </a:p>
        </p:txBody>
      </p:sp>
      <p:sp useBgFill="1">
        <p:nvSpPr>
          <p:cNvPr id="20" name="Rectangle 12">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8" descr="Complex maths formulae on a blackboard">
            <a:extLst>
              <a:ext uri="{FF2B5EF4-FFF2-40B4-BE49-F238E27FC236}">
                <a16:creationId xmlns:a16="http://schemas.microsoft.com/office/drawing/2014/main" id="{822EE69A-06FC-3582-DCEF-F9F434A1FFC0}"/>
              </a:ext>
            </a:extLst>
          </p:cNvPr>
          <p:cNvPicPr>
            <a:picLocks noChangeAspect="1"/>
          </p:cNvPicPr>
          <p:nvPr/>
        </p:nvPicPr>
        <p:blipFill rotWithShape="1">
          <a:blip r:embed="rId2"/>
          <a:srcRect l="32093" r="18169" b="-1"/>
          <a:stretch/>
        </p:blipFill>
        <p:spPr>
          <a:xfrm>
            <a:off x="7519416" y="10"/>
            <a:ext cx="4672584" cy="6857989"/>
          </a:xfrm>
          <a:prstGeom prst="rect">
            <a:avLst/>
          </a:prstGeom>
        </p:spPr>
      </p:pic>
    </p:spTree>
    <p:extLst>
      <p:ext uri="{BB962C8B-B14F-4D97-AF65-F5344CB8AC3E}">
        <p14:creationId xmlns:p14="http://schemas.microsoft.com/office/powerpoint/2010/main" val="3295406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0" name="Picture 602">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612" name="Picture 604">
            <a:extLst>
              <a:ext uri="{FF2B5EF4-FFF2-40B4-BE49-F238E27FC236}">
                <a16:creationId xmlns:a16="http://schemas.microsoft.com/office/drawing/2014/main" id="{F0F06750-78FE-4472-8DA5-14CF3336F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726952C3-34CE-F027-BF68-4A82EFCA7977}"/>
              </a:ext>
            </a:extLst>
          </p:cNvPr>
          <p:cNvSpPr>
            <a:spLocks noGrp="1"/>
          </p:cNvSpPr>
          <p:nvPr>
            <p:ph type="title"/>
          </p:nvPr>
        </p:nvSpPr>
        <p:spPr>
          <a:xfrm>
            <a:off x="8418899" y="-883186"/>
            <a:ext cx="3300981" cy="3446373"/>
          </a:xfrm>
          <a:noFill/>
          <a:ln w="19050">
            <a:noFill/>
            <a:prstDash val="dash"/>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b">
            <a:normAutofit/>
          </a:bodyPr>
          <a:lstStyle/>
          <a:p>
            <a:pPr algn="l"/>
            <a:r>
              <a:rPr lang="en-US" sz="2600" b="1" dirty="0">
                <a:solidFill>
                  <a:schemeClr val="tx1"/>
                </a:solidFill>
                <a:latin typeface="+mj-lt"/>
                <a:ea typeface="+mj-ea"/>
                <a:cs typeface="+mj-cs"/>
              </a:rPr>
              <a:t>Ethical consideration </a:t>
            </a:r>
          </a:p>
        </p:txBody>
      </p:sp>
      <p:sp>
        <p:nvSpPr>
          <p:cNvPr id="613" name="Rectangle 606">
            <a:extLst>
              <a:ext uri="{FF2B5EF4-FFF2-40B4-BE49-F238E27FC236}">
                <a16:creationId xmlns:a16="http://schemas.microsoft.com/office/drawing/2014/main" id="{11432301-4726-4BC7-A053-C83570C66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9" name="Rectangle 608">
            <a:extLst>
              <a:ext uri="{FF2B5EF4-FFF2-40B4-BE49-F238E27FC236}">
                <a16:creationId xmlns:a16="http://schemas.microsoft.com/office/drawing/2014/main" id="{3FF533E5-9750-4E88-96EA-897A0D703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946781"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1" name="Rounded Rectangle 11">
            <a:extLst>
              <a:ext uri="{FF2B5EF4-FFF2-40B4-BE49-F238E27FC236}">
                <a16:creationId xmlns:a16="http://schemas.microsoft.com/office/drawing/2014/main" id="{F41BBC71-7D18-4156-8DE4-06F1CB298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8" y="643464"/>
            <a:ext cx="6638814"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91" name="Picture 591" descr="Diagram&#10;&#10;Description automatically generated">
            <a:extLst>
              <a:ext uri="{FF2B5EF4-FFF2-40B4-BE49-F238E27FC236}">
                <a16:creationId xmlns:a16="http://schemas.microsoft.com/office/drawing/2014/main" id="{86C8E737-E51C-3BB2-A7B7-04B85321F4C6}"/>
              </a:ext>
            </a:extLst>
          </p:cNvPr>
          <p:cNvPicPr>
            <a:picLocks noChangeAspect="1"/>
          </p:cNvPicPr>
          <p:nvPr/>
        </p:nvPicPr>
        <p:blipFill rotWithShape="1">
          <a:blip r:embed="rId4"/>
          <a:srcRect l="7469" r="7470" b="1"/>
          <a:stretch/>
        </p:blipFill>
        <p:spPr>
          <a:xfrm>
            <a:off x="1293000" y="1286928"/>
            <a:ext cx="5339490" cy="4284145"/>
          </a:xfrm>
          <a:prstGeom prst="rect">
            <a:avLst/>
          </a:prstGeom>
        </p:spPr>
      </p:pic>
    </p:spTree>
    <p:extLst>
      <p:ext uri="{BB962C8B-B14F-4D97-AF65-F5344CB8AC3E}">
        <p14:creationId xmlns:p14="http://schemas.microsoft.com/office/powerpoint/2010/main" val="18293131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E6CD3-2C7F-F746-3438-F87E049AAE99}"/>
              </a:ext>
            </a:extLst>
          </p:cNvPr>
          <p:cNvSpPr>
            <a:spLocks noGrp="1"/>
          </p:cNvSpPr>
          <p:nvPr>
            <p:ph type="title"/>
          </p:nvPr>
        </p:nvSpPr>
        <p:spPr>
          <a:xfrm>
            <a:off x="2895600" y="764373"/>
            <a:ext cx="8610600" cy="1293028"/>
          </a:xfrm>
        </p:spPr>
        <p:txBody>
          <a:bodyPr>
            <a:normAutofit/>
          </a:bodyPr>
          <a:lstStyle/>
          <a:p>
            <a:r>
              <a:rPr lang="en-GB">
                <a:cs typeface="Calibri Light"/>
              </a:rPr>
              <a:t>Hypothesis Explained</a:t>
            </a:r>
            <a:endParaRPr lang="en-GB" b="1">
              <a:cs typeface="Calibri Light"/>
            </a:endParaRPr>
          </a:p>
        </p:txBody>
      </p:sp>
      <p:graphicFrame>
        <p:nvGraphicFramePr>
          <p:cNvPr id="5" name="Content Placeholder 2">
            <a:extLst>
              <a:ext uri="{FF2B5EF4-FFF2-40B4-BE49-F238E27FC236}">
                <a16:creationId xmlns:a16="http://schemas.microsoft.com/office/drawing/2014/main" id="{A2487A03-9CE1-E7A0-36FE-808FCFE020DD}"/>
              </a:ext>
            </a:extLst>
          </p:cNvPr>
          <p:cNvGraphicFramePr>
            <a:graphicFrameLocks noGrp="1"/>
          </p:cNvGraphicFramePr>
          <p:nvPr>
            <p:ph idx="1"/>
            <p:extLst>
              <p:ext uri="{D42A27DB-BD31-4B8C-83A1-F6EECF244321}">
                <p14:modId xmlns:p14="http://schemas.microsoft.com/office/powerpoint/2010/main" val="4116898511"/>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27772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5A832FB-E22C-02A9-F901-1979C03928D0}"/>
              </a:ext>
            </a:extLst>
          </p:cNvPr>
          <p:cNvSpPr txBox="1"/>
          <p:nvPr/>
        </p:nvSpPr>
        <p:spPr>
          <a:xfrm>
            <a:off x="2895600" y="764373"/>
            <a:ext cx="8610600" cy="1293028"/>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000" b="1" cap="all" dirty="0">
                <a:latin typeface="+mj-lt"/>
                <a:ea typeface="+mj-ea"/>
                <a:cs typeface="+mj-cs"/>
              </a:rPr>
              <a:t>Ethical consideration</a:t>
            </a:r>
            <a:endParaRPr lang="en-US" sz="4000" cap="all" dirty="0">
              <a:latin typeface="+mj-lt"/>
              <a:ea typeface="+mj-ea"/>
              <a:cs typeface="+mj-cs"/>
            </a:endParaRPr>
          </a:p>
        </p:txBody>
      </p:sp>
      <p:graphicFrame>
        <p:nvGraphicFramePr>
          <p:cNvPr id="11" name="TextBox 8">
            <a:extLst>
              <a:ext uri="{FF2B5EF4-FFF2-40B4-BE49-F238E27FC236}">
                <a16:creationId xmlns:a16="http://schemas.microsoft.com/office/drawing/2014/main" id="{1FC46C94-A6D8-AF37-5E4B-05BF09F3F142}"/>
              </a:ext>
            </a:extLst>
          </p:cNvPr>
          <p:cNvGraphicFramePr/>
          <p:nvPr>
            <p:extLst>
              <p:ext uri="{D42A27DB-BD31-4B8C-83A1-F6EECF244321}">
                <p14:modId xmlns:p14="http://schemas.microsoft.com/office/powerpoint/2010/main" val="4039555069"/>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3786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3BB348B-15FF-5FC9-4E57-36035F837469}"/>
              </a:ext>
            </a:extLst>
          </p:cNvPr>
          <p:cNvPicPr>
            <a:picLocks noChangeAspect="1"/>
          </p:cNvPicPr>
          <p:nvPr/>
        </p:nvPicPr>
        <p:blipFill rotWithShape="1">
          <a:blip r:embed="rId2">
            <a:alphaModFix amt="35000"/>
          </a:blip>
          <a:srcRect t="6251" r="-3" b="9132"/>
          <a:stretch/>
        </p:blipFill>
        <p:spPr>
          <a:xfrm>
            <a:off x="44395" y="-9718"/>
            <a:ext cx="12196243" cy="6857990"/>
          </a:xfrm>
          <a:prstGeom prst="rect">
            <a:avLst/>
          </a:prstGeom>
        </p:spPr>
      </p:pic>
      <p:graphicFrame>
        <p:nvGraphicFramePr>
          <p:cNvPr id="7" name="Content Placeholder 2">
            <a:extLst>
              <a:ext uri="{FF2B5EF4-FFF2-40B4-BE49-F238E27FC236}">
                <a16:creationId xmlns:a16="http://schemas.microsoft.com/office/drawing/2014/main" id="{C2B466D0-F1EB-4AC6-41D1-15EBB8E55F5C}"/>
              </a:ext>
            </a:extLst>
          </p:cNvPr>
          <p:cNvGraphicFramePr>
            <a:graphicFrameLocks noGrp="1"/>
          </p:cNvGraphicFramePr>
          <p:nvPr>
            <p:ph idx="1"/>
            <p:extLst>
              <p:ext uri="{D42A27DB-BD31-4B8C-83A1-F6EECF244321}">
                <p14:modId xmlns:p14="http://schemas.microsoft.com/office/powerpoint/2010/main" val="3512858759"/>
              </p:ext>
            </p:extLst>
          </p:nvPr>
        </p:nvGraphicFramePr>
        <p:xfrm>
          <a:off x="-5644" y="1119760"/>
          <a:ext cx="12259731" cy="57909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C2EA0DA4-7D7D-D4AB-0ED7-ADE8E47F2023}"/>
              </a:ext>
            </a:extLst>
          </p:cNvPr>
          <p:cNvSpPr txBox="1"/>
          <p:nvPr/>
        </p:nvSpPr>
        <p:spPr>
          <a:xfrm>
            <a:off x="6749592" y="419996"/>
            <a:ext cx="6146276" cy="369332"/>
          </a:xfrm>
          <a:prstGeom prst="rect">
            <a:avLst/>
          </a:prstGeom>
          <a:noFill/>
        </p:spPr>
        <p:txBody>
          <a:bodyPr wrap="square">
            <a:spAutoFit/>
          </a:bodyPr>
          <a:lstStyle/>
          <a:p>
            <a:r>
              <a:rPr lang="en-GB" sz="1800" b="1" u="sng" dirty="0">
                <a:cs typeface="Calibri Light"/>
              </a:rPr>
              <a:t>Ethical consideration</a:t>
            </a:r>
            <a:endParaRPr lang="en-GB" dirty="0"/>
          </a:p>
        </p:txBody>
      </p:sp>
    </p:spTree>
    <p:extLst>
      <p:ext uri="{BB962C8B-B14F-4D97-AF65-F5344CB8AC3E}">
        <p14:creationId xmlns:p14="http://schemas.microsoft.com/office/powerpoint/2010/main" val="2425286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79674-0850-A3AC-CC6B-AB20DA0A12DD}"/>
              </a:ext>
            </a:extLst>
          </p:cNvPr>
          <p:cNvSpPr>
            <a:spLocks noGrp="1"/>
          </p:cNvSpPr>
          <p:nvPr>
            <p:ph type="title"/>
          </p:nvPr>
        </p:nvSpPr>
        <p:spPr>
          <a:xfrm>
            <a:off x="4930192" y="388638"/>
            <a:ext cx="6904760" cy="1325563"/>
          </a:xfrm>
        </p:spPr>
        <p:txBody>
          <a:bodyPr>
            <a:normAutofit/>
          </a:bodyPr>
          <a:lstStyle/>
          <a:p>
            <a:r>
              <a:rPr lang="en-GB" sz="8000" b="1" dirty="0">
                <a:cs typeface="Calibri Light"/>
              </a:rPr>
              <a:t>References</a:t>
            </a:r>
            <a:endParaRPr lang="en-GB" sz="8000" b="1" dirty="0"/>
          </a:p>
        </p:txBody>
      </p:sp>
      <p:graphicFrame>
        <p:nvGraphicFramePr>
          <p:cNvPr id="6" name="Content Placeholder 2">
            <a:extLst>
              <a:ext uri="{FF2B5EF4-FFF2-40B4-BE49-F238E27FC236}">
                <a16:creationId xmlns:a16="http://schemas.microsoft.com/office/drawing/2014/main" id="{755652AC-2898-00C5-6F68-2FF5102F019E}"/>
              </a:ext>
            </a:extLst>
          </p:cNvPr>
          <p:cNvGraphicFramePr>
            <a:graphicFrameLocks noGrp="1"/>
          </p:cNvGraphicFramePr>
          <p:nvPr>
            <p:ph idx="1"/>
          </p:nvPr>
        </p:nvGraphicFramePr>
        <p:xfrm>
          <a:off x="1096992" y="1714201"/>
          <a:ext cx="10515600" cy="4492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50318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0</TotalTime>
  <Words>943</Words>
  <Application>Microsoft Office PowerPoint</Application>
  <PresentationFormat>Widescreen</PresentationFormat>
  <Paragraphs>63</Paragraphs>
  <Slides>12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Century Gothic</vt:lpstr>
      <vt:lpstr>Vapor Trail</vt:lpstr>
      <vt:lpstr> Group Presentation- Research Proposal How do students use technology to collaborate at UWTSD?</vt:lpstr>
      <vt:lpstr>PowerPoint Presentation</vt:lpstr>
      <vt:lpstr>                           Introduction</vt:lpstr>
      <vt:lpstr>PowerPoint Presentation</vt:lpstr>
      <vt:lpstr>                            Research</vt:lpstr>
      <vt:lpstr>                           Research</vt:lpstr>
      <vt:lpstr>Hypothesis</vt:lpstr>
      <vt:lpstr>Ethical consideration </vt:lpstr>
      <vt:lpstr>Hypothesis Explained</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Annissa Griffiths</dc:creator>
  <cp:lastModifiedBy>Annissa Griffiths</cp:lastModifiedBy>
  <cp:revision>89</cp:revision>
  <dcterms:created xsi:type="dcterms:W3CDTF">2022-09-30T14:03:54Z</dcterms:created>
  <dcterms:modified xsi:type="dcterms:W3CDTF">2022-11-27T15:43:27Z</dcterms:modified>
</cp:coreProperties>
</file>