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20" r:id="rId2"/>
  </p:sldMasterIdLst>
  <p:notesMasterIdLst>
    <p:notesMasterId r:id="rId12"/>
  </p:notesMasterIdLst>
  <p:handoutMasterIdLst>
    <p:handoutMasterId r:id="rId13"/>
  </p:handoutMasterIdLst>
  <p:sldIdLst>
    <p:sldId id="266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888">
          <p15:clr>
            <a:srgbClr val="A4A3A4"/>
          </p15:clr>
        </p15:guide>
        <p15:guide id="4" orient="horz" pos="321">
          <p15:clr>
            <a:srgbClr val="A4A3A4"/>
          </p15:clr>
        </p15:guide>
        <p15:guide id="5" pos="3839">
          <p15:clr>
            <a:srgbClr val="A4A3A4"/>
          </p15:clr>
        </p15:guide>
        <p15:guide id="6" pos="1007">
          <p15:clr>
            <a:srgbClr val="A4A3A4"/>
          </p15:clr>
        </p15:guide>
        <p15:guide id="7" pos="71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F14124"/>
    <a:srgbClr val="F8F8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howGuides="1">
      <p:cViewPr varScale="1">
        <p:scale>
          <a:sx n="63" d="100"/>
          <a:sy n="63" d="100"/>
        </p:scale>
        <p:origin x="72" y="1092"/>
      </p:cViewPr>
      <p:guideLst>
        <p:guide orient="horz" pos="2160"/>
        <p:guide orient="horz" pos="1008"/>
        <p:guide orient="horz" pos="3888"/>
        <p:guide orient="horz" pos="321"/>
        <p:guide pos="3839"/>
        <p:guide pos="1007"/>
        <p:guide pos="7173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howGuides="1">
      <p:cViewPr varScale="1">
        <p:scale>
          <a:sx n="76" d="100"/>
          <a:sy n="76" d="100"/>
        </p:scale>
        <p:origin x="3264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B7646E-8811-423A-9C42-2CBFADA00A96}" type="datetimeFigureOut">
              <a:rPr lang="en-US" smtClean="0"/>
              <a:t>2/22/2018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360E59-1627-4404-ACC5-51C744AB0F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2254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D677E230-58DD-43ED-96A1-552DDAB53532}" type="datetimeFigureOut">
              <a:rPr lang="en-US" smtClean="0"/>
              <a:pPr/>
              <a:t>2/22/2018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841221E5-7225-48EB-A4EE-420E7BFCF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669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603" y="1122363"/>
            <a:ext cx="9141619" cy="2387600"/>
          </a:xfrm>
        </p:spPr>
        <p:txBody>
          <a:bodyPr anchor="b"/>
          <a:lstStyle>
            <a:lvl1pPr algn="ctr">
              <a:defRPr sz="5998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603" y="3602038"/>
            <a:ext cx="9141619" cy="1655762"/>
          </a:xfrm>
        </p:spPr>
        <p:txBody>
          <a:bodyPr/>
          <a:lstStyle>
            <a:lvl1pPr marL="0" indent="0" algn="ctr">
              <a:buNone/>
              <a:defRPr sz="2399"/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21C1E-F4C4-428E-AB2C-0A968B3AEA02}" type="datetime1">
              <a:rPr lang="en-US" smtClean="0"/>
              <a:t>2/22/2018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272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F6C13-54DF-4C1D-865C-61E076D0D04F}" type="datetime1">
              <a:rPr lang="en-US" smtClean="0"/>
              <a:t>2/22/2018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58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633" y="1709739"/>
            <a:ext cx="10512862" cy="2852737"/>
          </a:xfrm>
        </p:spPr>
        <p:txBody>
          <a:bodyPr anchor="b"/>
          <a:lstStyle>
            <a:lvl1pPr>
              <a:defRPr sz="5998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633" y="4589464"/>
            <a:ext cx="10512862" cy="1500187"/>
          </a:xfrm>
        </p:spPr>
        <p:txBody>
          <a:bodyPr/>
          <a:lstStyle>
            <a:lvl1pPr marL="0" indent="0">
              <a:buNone/>
              <a:defRPr sz="2399">
                <a:solidFill>
                  <a:schemeClr val="tx1">
                    <a:tint val="75000"/>
                  </a:schemeClr>
                </a:solidFill>
              </a:defRPr>
            </a:lvl1pPr>
            <a:lvl2pPr marL="457063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79F7B-F80B-466F-B0C8-AEA3BFB37BF1}" type="datetime1">
              <a:rPr lang="en-US" smtClean="0"/>
              <a:t>2/22/2018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564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180251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592" y="1825625"/>
            <a:ext cx="5180251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0801-7BCB-48C4-8CDC-E750B9A4D358}" type="datetime1">
              <a:rPr lang="en-US" smtClean="0"/>
              <a:t>2/22/2018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493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69" y="365126"/>
            <a:ext cx="105128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570" y="1681163"/>
            <a:ext cx="5156444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570" y="2505075"/>
            <a:ext cx="5156444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1838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183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3ED97-2A6F-4771-AFCD-9917647BC800}" type="datetime1">
              <a:rPr lang="en-US" smtClean="0"/>
              <a:t>2/22/2018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675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C437A-0FE7-4C86-BFB0-B6B8407562F9}" type="datetime1">
              <a:rPr lang="en-US" smtClean="0"/>
              <a:t>2/22/2018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87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697BB-4962-43D1-8FB7-F31ABEEF66A1}" type="datetime1">
              <a:rPr lang="en-US" smtClean="0"/>
              <a:t>2/22/2018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312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838" y="987426"/>
            <a:ext cx="6170593" cy="4873625"/>
          </a:xfrm>
        </p:spPr>
        <p:txBody>
          <a:bodyPr/>
          <a:lstStyle>
            <a:lvl1pPr>
              <a:defRPr sz="3199"/>
            </a:lvl1pPr>
            <a:lvl2pPr>
              <a:defRPr sz="2799"/>
            </a:lvl2pPr>
            <a:lvl3pPr>
              <a:defRPr sz="2399"/>
            </a:lvl3pPr>
            <a:lvl4pPr>
              <a:defRPr sz="1999"/>
            </a:lvl4pPr>
            <a:lvl5pPr>
              <a:defRPr sz="1999"/>
            </a:lvl5pPr>
            <a:lvl6pPr>
              <a:defRPr sz="1999"/>
            </a:lvl6pPr>
            <a:lvl7pPr>
              <a:defRPr sz="1999"/>
            </a:lvl7pPr>
            <a:lvl8pPr>
              <a:defRPr sz="1999"/>
            </a:lvl8pPr>
            <a:lvl9pPr>
              <a:defRPr sz="1999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18707-E6E5-4948-AA0F-51CA07925AE1}" type="datetime1">
              <a:rPr lang="en-US" smtClean="0"/>
              <a:t>2/22/2018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76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838" y="987426"/>
            <a:ext cx="6170593" cy="4873625"/>
          </a:xfrm>
        </p:spPr>
        <p:txBody>
          <a:bodyPr/>
          <a:lstStyle>
            <a:lvl1pPr marL="0" indent="0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71185-418D-40F3-80A2-3798EF34B440}" type="datetime1">
              <a:rPr lang="en-US" smtClean="0"/>
              <a:t>2/22/2018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 userDrawn="1"/>
        </p:nvSpPr>
        <p:spPr>
          <a:xfrm>
            <a:off x="5103812" y="0"/>
            <a:ext cx="6324601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lvl="0"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76688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0183B-2599-4C1D-AD6D-5B16EB7D3C87}" type="datetime1">
              <a:rPr lang="en-US" smtClean="0"/>
              <a:t>2/22/2018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002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2628" y="365125"/>
            <a:ext cx="262821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7982" y="365125"/>
            <a:ext cx="7732286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2E89-3582-4B1F-984C-F3ECC7AE9F55}" type="datetime1">
              <a:rPr lang="en-US" smtClean="0"/>
              <a:t>2/22/2018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1BBB0-96F0-4077-A278-0F3FB5C10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847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50000">
              <a:schemeClr val="bg1">
                <a:tint val="98000"/>
                <a:satMod val="130000"/>
                <a:shade val="90000"/>
                <a:lumMod val="103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7982" y="365126"/>
            <a:ext cx="105128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7982" y="1825625"/>
            <a:ext cx="105128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7982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CAE35-1C35-4D77-9B3D-53EF4C69F436}" type="datetime1">
              <a:rPr lang="en-US" smtClean="0"/>
              <a:t>2/22/2018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7549" y="6356351"/>
            <a:ext cx="41137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08357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C1BBB0-96F0-4077-A278-0F3FB5C104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924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sldNum="0" hdr="0" ftr="0" dt="0"/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  <p15:guide id="3" pos="1007" userDrawn="1">
          <p15:clr>
            <a:srgbClr val="F26B43"/>
          </p15:clr>
        </p15:guide>
        <p15:guide id="4" pos="719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405383" y="1556792"/>
            <a:ext cx="1174922" cy="1076064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/>
          <p:cNvSpPr/>
          <p:nvPr/>
        </p:nvSpPr>
        <p:spPr>
          <a:xfrm>
            <a:off x="8220491" y="1555377"/>
            <a:ext cx="1174922" cy="1076064"/>
          </a:xfrm>
          <a:prstGeom prst="rect">
            <a:avLst/>
          </a:prstGeom>
          <a:solidFill>
            <a:srgbClr val="FFFF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Rectangle 37"/>
          <p:cNvSpPr/>
          <p:nvPr/>
        </p:nvSpPr>
        <p:spPr>
          <a:xfrm>
            <a:off x="8218979" y="2635682"/>
            <a:ext cx="1174922" cy="1076064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Rectangle 38"/>
          <p:cNvSpPr/>
          <p:nvPr/>
        </p:nvSpPr>
        <p:spPr>
          <a:xfrm>
            <a:off x="9412954" y="2635682"/>
            <a:ext cx="1174922" cy="1076064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93436" y="924689"/>
            <a:ext cx="9782801" cy="5472608"/>
          </a:xfrm>
          <a:noFill/>
          <a:ln w="28575">
            <a:solidFill>
              <a:schemeClr val="accent1"/>
            </a:solidFill>
          </a:ln>
        </p:spPr>
        <p:txBody>
          <a:bodyPr/>
          <a:lstStyle/>
          <a:p>
            <a:pPr marL="0" lvl="0" indent="0">
              <a:buNone/>
            </a:pPr>
            <a:r>
              <a:rPr lang="en-US" i="1" dirty="0" smtClean="0"/>
              <a:t>LO:  To be able to solve trigonometric equations using a CAST diagram.</a:t>
            </a:r>
          </a:p>
          <a:p>
            <a:pPr marL="0" lvl="0" indent="0">
              <a:buNone/>
            </a:pPr>
            <a:endParaRPr lang="en-US" i="1" dirty="0" smtClean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93436" y="177801"/>
            <a:ext cx="9782801" cy="658912"/>
          </a:xfrm>
          <a:solidFill>
            <a:srgbClr val="F8F8F8">
              <a:alpha val="50196"/>
            </a:srgbClr>
          </a:solidFill>
          <a:ln w="28575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i="1" u="sng" dirty="0" smtClean="0">
                <a:solidFill>
                  <a:schemeClr val="tx1"/>
                </a:solidFill>
              </a:rPr>
              <a:t>Trig Equations</a:t>
            </a:r>
            <a:endParaRPr lang="en-US" i="1" u="sng" dirty="0">
              <a:solidFill>
                <a:schemeClr val="tx1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2154772" y="1628800"/>
          <a:ext cx="3070920" cy="369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4184"/>
                <a:gridCol w="614184"/>
                <a:gridCol w="614184"/>
                <a:gridCol w="614184"/>
                <a:gridCol w="614184"/>
              </a:tblGrid>
              <a:tr h="615600"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15600"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15600"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15600"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15600"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15600"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" dirty="0"/>
                    </a:p>
                  </a:txBody>
                  <a:tcPr marL="69096" marR="69096" marT="34548" marB="34548">
                    <a:lnL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cxnSp>
        <p:nvCxnSpPr>
          <p:cNvPr id="7" name="Straight Arrow Connector 6"/>
          <p:cNvCxnSpPr/>
          <p:nvPr/>
        </p:nvCxnSpPr>
        <p:spPr>
          <a:xfrm>
            <a:off x="2154772" y="3460938"/>
            <a:ext cx="2935124" cy="0"/>
          </a:xfrm>
          <a:prstGeom prst="straightConnector1">
            <a:avLst/>
          </a:prstGeom>
          <a:ln w="28575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ectangle 40"/>
          <p:cNvSpPr/>
          <p:nvPr/>
        </p:nvSpPr>
        <p:spPr>
          <a:xfrm>
            <a:off x="2153275" y="1617027"/>
            <a:ext cx="617886" cy="3697665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/>
          <p:cNvCxnSpPr/>
          <p:nvPr/>
        </p:nvCxnSpPr>
        <p:spPr>
          <a:xfrm flipH="1" flipV="1">
            <a:off x="2153277" y="1618245"/>
            <a:ext cx="1" cy="3708000"/>
          </a:xfrm>
          <a:prstGeom prst="straightConnector1">
            <a:avLst/>
          </a:prstGeom>
          <a:ln w="28575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1895379" y="1295625"/>
            <a:ext cx="2425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endParaRPr lang="en-GB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010387" y="1632654"/>
            <a:ext cx="617886" cy="3697665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1701924" y="1854489"/>
            <a:ext cx="5051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220000"/>
              </a:lnSpc>
            </a:pPr>
            <a:r>
              <a:rPr lang="en-GB" i="1" dirty="0" smtClean="0">
                <a:latin typeface="+mj-lt"/>
                <a:cs typeface="Times New Roman" panose="02020603050405020304" pitchFamily="18" charset="0"/>
              </a:rPr>
              <a:t>2</a:t>
            </a:r>
          </a:p>
          <a:p>
            <a:pPr algn="r">
              <a:lnSpc>
                <a:spcPct val="220000"/>
              </a:lnSpc>
            </a:pPr>
            <a:r>
              <a:rPr lang="en-GB" i="1" dirty="0" smtClean="0">
                <a:latin typeface="+mj-lt"/>
                <a:cs typeface="Times New Roman" panose="02020603050405020304" pitchFamily="18" charset="0"/>
              </a:rPr>
              <a:t>1</a:t>
            </a:r>
          </a:p>
          <a:p>
            <a:pPr algn="r">
              <a:lnSpc>
                <a:spcPct val="220000"/>
              </a:lnSpc>
            </a:pPr>
            <a:endParaRPr lang="en-GB" i="1" dirty="0">
              <a:latin typeface="+mj-lt"/>
              <a:cs typeface="Times New Roman" panose="02020603050405020304" pitchFamily="18" charset="0"/>
            </a:endParaRPr>
          </a:p>
          <a:p>
            <a:pPr algn="r">
              <a:lnSpc>
                <a:spcPct val="220000"/>
              </a:lnSpc>
            </a:pPr>
            <a:r>
              <a:rPr lang="en-GB" i="1" dirty="0" smtClean="0">
                <a:latin typeface="+mj-lt"/>
                <a:cs typeface="Times New Roman" panose="02020603050405020304" pitchFamily="18" charset="0"/>
              </a:rPr>
              <a:t>-1</a:t>
            </a:r>
          </a:p>
          <a:p>
            <a:pPr algn="r">
              <a:lnSpc>
                <a:spcPct val="220000"/>
              </a:lnSpc>
            </a:pPr>
            <a:r>
              <a:rPr lang="en-GB" i="1" dirty="0" smtClean="0">
                <a:latin typeface="+mj-lt"/>
                <a:cs typeface="Times New Roman" panose="02020603050405020304" pitchFamily="18" charset="0"/>
              </a:rPr>
              <a:t>-2</a:t>
            </a:r>
            <a:endParaRPr lang="en-GB" i="1" dirty="0"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19" name="Freeform 18"/>
          <p:cNvSpPr/>
          <p:nvPr/>
        </p:nvSpPr>
        <p:spPr>
          <a:xfrm>
            <a:off x="4040288" y="3453669"/>
            <a:ext cx="561866" cy="1862920"/>
          </a:xfrm>
          <a:custGeom>
            <a:avLst/>
            <a:gdLst>
              <a:gd name="connsiteX0" fmla="*/ 2852382 w 2852382"/>
              <a:gd name="connsiteY0" fmla="*/ 0 h 3057098"/>
              <a:gd name="connsiteX1" fmla="*/ 2647665 w 2852382"/>
              <a:gd name="connsiteY1" fmla="*/ 798394 h 3057098"/>
              <a:gd name="connsiteX2" fmla="*/ 2245056 w 2852382"/>
              <a:gd name="connsiteY2" fmla="*/ 1235122 h 3057098"/>
              <a:gd name="connsiteX3" fmla="*/ 1835624 w 2852382"/>
              <a:gd name="connsiteY3" fmla="*/ 1412543 h 3057098"/>
              <a:gd name="connsiteX4" fmla="*/ 1433015 w 2852382"/>
              <a:gd name="connsiteY4" fmla="*/ 1521725 h 3057098"/>
              <a:gd name="connsiteX5" fmla="*/ 1016758 w 2852382"/>
              <a:gd name="connsiteY5" fmla="*/ 1665027 h 3057098"/>
              <a:gd name="connsiteX6" fmla="*/ 620973 w 2852382"/>
              <a:gd name="connsiteY6" fmla="*/ 1828800 h 3057098"/>
              <a:gd name="connsiteX7" fmla="*/ 211540 w 2852382"/>
              <a:gd name="connsiteY7" fmla="*/ 2258704 h 3057098"/>
              <a:gd name="connsiteX8" fmla="*/ 0 w 2852382"/>
              <a:gd name="connsiteY8" fmla="*/ 3057098 h 3057098"/>
              <a:gd name="connsiteX0" fmla="*/ 2852382 w 2857719"/>
              <a:gd name="connsiteY0" fmla="*/ 19939 h 3077037"/>
              <a:gd name="connsiteX1" fmla="*/ 2838734 w 2857719"/>
              <a:gd name="connsiteY1" fmla="*/ 74530 h 3077037"/>
              <a:gd name="connsiteX2" fmla="*/ 2647665 w 2857719"/>
              <a:gd name="connsiteY2" fmla="*/ 818333 h 3077037"/>
              <a:gd name="connsiteX3" fmla="*/ 2245056 w 2857719"/>
              <a:gd name="connsiteY3" fmla="*/ 1255061 h 3077037"/>
              <a:gd name="connsiteX4" fmla="*/ 1835624 w 2857719"/>
              <a:gd name="connsiteY4" fmla="*/ 1432482 h 3077037"/>
              <a:gd name="connsiteX5" fmla="*/ 1433015 w 2857719"/>
              <a:gd name="connsiteY5" fmla="*/ 1541664 h 3077037"/>
              <a:gd name="connsiteX6" fmla="*/ 1016758 w 2857719"/>
              <a:gd name="connsiteY6" fmla="*/ 1684966 h 3077037"/>
              <a:gd name="connsiteX7" fmla="*/ 620973 w 2857719"/>
              <a:gd name="connsiteY7" fmla="*/ 1848739 h 3077037"/>
              <a:gd name="connsiteX8" fmla="*/ 211540 w 2857719"/>
              <a:gd name="connsiteY8" fmla="*/ 2278643 h 3077037"/>
              <a:gd name="connsiteX9" fmla="*/ 0 w 2857719"/>
              <a:gd name="connsiteY9" fmla="*/ 3077037 h 3077037"/>
              <a:gd name="connsiteX0" fmla="*/ 2913797 w 2913797"/>
              <a:gd name="connsiteY0" fmla="*/ 0 h 3336877"/>
              <a:gd name="connsiteX1" fmla="*/ 2838734 w 2913797"/>
              <a:gd name="connsiteY1" fmla="*/ 334370 h 3336877"/>
              <a:gd name="connsiteX2" fmla="*/ 2647665 w 2913797"/>
              <a:gd name="connsiteY2" fmla="*/ 1078173 h 3336877"/>
              <a:gd name="connsiteX3" fmla="*/ 2245056 w 2913797"/>
              <a:gd name="connsiteY3" fmla="*/ 1514901 h 3336877"/>
              <a:gd name="connsiteX4" fmla="*/ 1835624 w 2913797"/>
              <a:gd name="connsiteY4" fmla="*/ 1692322 h 3336877"/>
              <a:gd name="connsiteX5" fmla="*/ 1433015 w 2913797"/>
              <a:gd name="connsiteY5" fmla="*/ 1801504 h 3336877"/>
              <a:gd name="connsiteX6" fmla="*/ 1016758 w 2913797"/>
              <a:gd name="connsiteY6" fmla="*/ 1944806 h 3336877"/>
              <a:gd name="connsiteX7" fmla="*/ 620973 w 2913797"/>
              <a:gd name="connsiteY7" fmla="*/ 2108579 h 3336877"/>
              <a:gd name="connsiteX8" fmla="*/ 211540 w 2913797"/>
              <a:gd name="connsiteY8" fmla="*/ 2538483 h 3336877"/>
              <a:gd name="connsiteX9" fmla="*/ 0 w 2913797"/>
              <a:gd name="connsiteY9" fmla="*/ 3336877 h 3336877"/>
              <a:gd name="connsiteX0" fmla="*/ 2913797 w 2913797"/>
              <a:gd name="connsiteY0" fmla="*/ 0 h 3336877"/>
              <a:gd name="connsiteX1" fmla="*/ 2845558 w 2913797"/>
              <a:gd name="connsiteY1" fmla="*/ 320722 h 3336877"/>
              <a:gd name="connsiteX2" fmla="*/ 2647665 w 2913797"/>
              <a:gd name="connsiteY2" fmla="*/ 1078173 h 3336877"/>
              <a:gd name="connsiteX3" fmla="*/ 2245056 w 2913797"/>
              <a:gd name="connsiteY3" fmla="*/ 1514901 h 3336877"/>
              <a:gd name="connsiteX4" fmla="*/ 1835624 w 2913797"/>
              <a:gd name="connsiteY4" fmla="*/ 1692322 h 3336877"/>
              <a:gd name="connsiteX5" fmla="*/ 1433015 w 2913797"/>
              <a:gd name="connsiteY5" fmla="*/ 1801504 h 3336877"/>
              <a:gd name="connsiteX6" fmla="*/ 1016758 w 2913797"/>
              <a:gd name="connsiteY6" fmla="*/ 1944806 h 3336877"/>
              <a:gd name="connsiteX7" fmla="*/ 620973 w 2913797"/>
              <a:gd name="connsiteY7" fmla="*/ 2108579 h 3336877"/>
              <a:gd name="connsiteX8" fmla="*/ 211540 w 2913797"/>
              <a:gd name="connsiteY8" fmla="*/ 2538483 h 3336877"/>
              <a:gd name="connsiteX9" fmla="*/ 0 w 2913797"/>
              <a:gd name="connsiteY9" fmla="*/ 3336877 h 3336877"/>
              <a:gd name="connsiteX0" fmla="*/ 2893325 w 2893325"/>
              <a:gd name="connsiteY0" fmla="*/ 0 h 3350525"/>
              <a:gd name="connsiteX1" fmla="*/ 2845558 w 2893325"/>
              <a:gd name="connsiteY1" fmla="*/ 334370 h 3350525"/>
              <a:gd name="connsiteX2" fmla="*/ 2647665 w 2893325"/>
              <a:gd name="connsiteY2" fmla="*/ 1091821 h 3350525"/>
              <a:gd name="connsiteX3" fmla="*/ 2245056 w 2893325"/>
              <a:gd name="connsiteY3" fmla="*/ 1528549 h 3350525"/>
              <a:gd name="connsiteX4" fmla="*/ 1835624 w 2893325"/>
              <a:gd name="connsiteY4" fmla="*/ 1705970 h 3350525"/>
              <a:gd name="connsiteX5" fmla="*/ 1433015 w 2893325"/>
              <a:gd name="connsiteY5" fmla="*/ 1815152 h 3350525"/>
              <a:gd name="connsiteX6" fmla="*/ 1016758 w 2893325"/>
              <a:gd name="connsiteY6" fmla="*/ 1958454 h 3350525"/>
              <a:gd name="connsiteX7" fmla="*/ 620973 w 2893325"/>
              <a:gd name="connsiteY7" fmla="*/ 2122227 h 3350525"/>
              <a:gd name="connsiteX8" fmla="*/ 211540 w 2893325"/>
              <a:gd name="connsiteY8" fmla="*/ 2552131 h 3350525"/>
              <a:gd name="connsiteX9" fmla="*/ 0 w 2893325"/>
              <a:gd name="connsiteY9" fmla="*/ 3350525 h 3350525"/>
              <a:gd name="connsiteX0" fmla="*/ 2913797 w 2913797"/>
              <a:gd name="connsiteY0" fmla="*/ 0 h 3357349"/>
              <a:gd name="connsiteX1" fmla="*/ 2845558 w 2913797"/>
              <a:gd name="connsiteY1" fmla="*/ 341194 h 3357349"/>
              <a:gd name="connsiteX2" fmla="*/ 2647665 w 2913797"/>
              <a:gd name="connsiteY2" fmla="*/ 1098645 h 3357349"/>
              <a:gd name="connsiteX3" fmla="*/ 2245056 w 2913797"/>
              <a:gd name="connsiteY3" fmla="*/ 1535373 h 3357349"/>
              <a:gd name="connsiteX4" fmla="*/ 1835624 w 2913797"/>
              <a:gd name="connsiteY4" fmla="*/ 1712794 h 3357349"/>
              <a:gd name="connsiteX5" fmla="*/ 1433015 w 2913797"/>
              <a:gd name="connsiteY5" fmla="*/ 1821976 h 3357349"/>
              <a:gd name="connsiteX6" fmla="*/ 1016758 w 2913797"/>
              <a:gd name="connsiteY6" fmla="*/ 1965278 h 3357349"/>
              <a:gd name="connsiteX7" fmla="*/ 620973 w 2913797"/>
              <a:gd name="connsiteY7" fmla="*/ 2129051 h 3357349"/>
              <a:gd name="connsiteX8" fmla="*/ 211540 w 2913797"/>
              <a:gd name="connsiteY8" fmla="*/ 2558955 h 3357349"/>
              <a:gd name="connsiteX9" fmla="*/ 0 w 2913797"/>
              <a:gd name="connsiteY9" fmla="*/ 3357349 h 3357349"/>
              <a:gd name="connsiteX0" fmla="*/ 2915519 w 2915519"/>
              <a:gd name="connsiteY0" fmla="*/ 0 h 3358127"/>
              <a:gd name="connsiteX1" fmla="*/ 2847280 w 2915519"/>
              <a:gd name="connsiteY1" fmla="*/ 341194 h 3358127"/>
              <a:gd name="connsiteX2" fmla="*/ 2649387 w 2915519"/>
              <a:gd name="connsiteY2" fmla="*/ 1098645 h 3358127"/>
              <a:gd name="connsiteX3" fmla="*/ 2246778 w 2915519"/>
              <a:gd name="connsiteY3" fmla="*/ 1535373 h 3358127"/>
              <a:gd name="connsiteX4" fmla="*/ 1837346 w 2915519"/>
              <a:gd name="connsiteY4" fmla="*/ 1712794 h 3358127"/>
              <a:gd name="connsiteX5" fmla="*/ 1434737 w 2915519"/>
              <a:gd name="connsiteY5" fmla="*/ 1821976 h 3358127"/>
              <a:gd name="connsiteX6" fmla="*/ 1018480 w 2915519"/>
              <a:gd name="connsiteY6" fmla="*/ 1965278 h 3358127"/>
              <a:gd name="connsiteX7" fmla="*/ 622695 w 2915519"/>
              <a:gd name="connsiteY7" fmla="*/ 2129051 h 3358127"/>
              <a:gd name="connsiteX8" fmla="*/ 213262 w 2915519"/>
              <a:gd name="connsiteY8" fmla="*/ 2558955 h 3358127"/>
              <a:gd name="connsiteX9" fmla="*/ 22193 w 2915519"/>
              <a:gd name="connsiteY9" fmla="*/ 3268640 h 3358127"/>
              <a:gd name="connsiteX10" fmla="*/ 1722 w 2915519"/>
              <a:gd name="connsiteY10" fmla="*/ 3357349 h 3358127"/>
              <a:gd name="connsiteX0" fmla="*/ 3009331 w 3009331"/>
              <a:gd name="connsiteY0" fmla="*/ 0 h 3671248"/>
              <a:gd name="connsiteX1" fmla="*/ 2941092 w 3009331"/>
              <a:gd name="connsiteY1" fmla="*/ 341194 h 3671248"/>
              <a:gd name="connsiteX2" fmla="*/ 2743199 w 3009331"/>
              <a:gd name="connsiteY2" fmla="*/ 1098645 h 3671248"/>
              <a:gd name="connsiteX3" fmla="*/ 2340590 w 3009331"/>
              <a:gd name="connsiteY3" fmla="*/ 1535373 h 3671248"/>
              <a:gd name="connsiteX4" fmla="*/ 1931158 w 3009331"/>
              <a:gd name="connsiteY4" fmla="*/ 1712794 h 3671248"/>
              <a:gd name="connsiteX5" fmla="*/ 1528549 w 3009331"/>
              <a:gd name="connsiteY5" fmla="*/ 1821976 h 3671248"/>
              <a:gd name="connsiteX6" fmla="*/ 1112292 w 3009331"/>
              <a:gd name="connsiteY6" fmla="*/ 1965278 h 3671248"/>
              <a:gd name="connsiteX7" fmla="*/ 716507 w 3009331"/>
              <a:gd name="connsiteY7" fmla="*/ 2129051 h 3671248"/>
              <a:gd name="connsiteX8" fmla="*/ 307074 w 3009331"/>
              <a:gd name="connsiteY8" fmla="*/ 2558955 h 3671248"/>
              <a:gd name="connsiteX9" fmla="*/ 116005 w 3009331"/>
              <a:gd name="connsiteY9" fmla="*/ 3268640 h 3671248"/>
              <a:gd name="connsiteX10" fmla="*/ 0 w 3009331"/>
              <a:gd name="connsiteY10" fmla="*/ 3671248 h 3671248"/>
              <a:gd name="connsiteX0" fmla="*/ 3009331 w 3009331"/>
              <a:gd name="connsiteY0" fmla="*/ 0 h 3671248"/>
              <a:gd name="connsiteX1" fmla="*/ 2941092 w 3009331"/>
              <a:gd name="connsiteY1" fmla="*/ 341194 h 3671248"/>
              <a:gd name="connsiteX2" fmla="*/ 2743199 w 3009331"/>
              <a:gd name="connsiteY2" fmla="*/ 1098645 h 3671248"/>
              <a:gd name="connsiteX3" fmla="*/ 2340590 w 3009331"/>
              <a:gd name="connsiteY3" fmla="*/ 1535373 h 3671248"/>
              <a:gd name="connsiteX4" fmla="*/ 1931158 w 3009331"/>
              <a:gd name="connsiteY4" fmla="*/ 1712794 h 3671248"/>
              <a:gd name="connsiteX5" fmla="*/ 1528549 w 3009331"/>
              <a:gd name="connsiteY5" fmla="*/ 1821976 h 3671248"/>
              <a:gd name="connsiteX6" fmla="*/ 1112292 w 3009331"/>
              <a:gd name="connsiteY6" fmla="*/ 1965278 h 3671248"/>
              <a:gd name="connsiteX7" fmla="*/ 716507 w 3009331"/>
              <a:gd name="connsiteY7" fmla="*/ 2129051 h 3671248"/>
              <a:gd name="connsiteX8" fmla="*/ 307074 w 3009331"/>
              <a:gd name="connsiteY8" fmla="*/ 2558955 h 3671248"/>
              <a:gd name="connsiteX9" fmla="*/ 163773 w 3009331"/>
              <a:gd name="connsiteY9" fmla="*/ 3357350 h 3671248"/>
              <a:gd name="connsiteX10" fmla="*/ 0 w 3009331"/>
              <a:gd name="connsiteY10" fmla="*/ 3671248 h 3671248"/>
              <a:gd name="connsiteX0" fmla="*/ 3009331 w 3009331"/>
              <a:gd name="connsiteY0" fmla="*/ 0 h 3671248"/>
              <a:gd name="connsiteX1" fmla="*/ 2941092 w 3009331"/>
              <a:gd name="connsiteY1" fmla="*/ 341194 h 3671248"/>
              <a:gd name="connsiteX2" fmla="*/ 2743199 w 3009331"/>
              <a:gd name="connsiteY2" fmla="*/ 1098645 h 3671248"/>
              <a:gd name="connsiteX3" fmla="*/ 2340590 w 3009331"/>
              <a:gd name="connsiteY3" fmla="*/ 1535373 h 3671248"/>
              <a:gd name="connsiteX4" fmla="*/ 1931158 w 3009331"/>
              <a:gd name="connsiteY4" fmla="*/ 1712794 h 3671248"/>
              <a:gd name="connsiteX5" fmla="*/ 1528549 w 3009331"/>
              <a:gd name="connsiteY5" fmla="*/ 1821976 h 3671248"/>
              <a:gd name="connsiteX6" fmla="*/ 1112292 w 3009331"/>
              <a:gd name="connsiteY6" fmla="*/ 1965278 h 3671248"/>
              <a:gd name="connsiteX7" fmla="*/ 716507 w 3009331"/>
              <a:gd name="connsiteY7" fmla="*/ 2129051 h 3671248"/>
              <a:gd name="connsiteX8" fmla="*/ 307074 w 3009331"/>
              <a:gd name="connsiteY8" fmla="*/ 2558955 h 3671248"/>
              <a:gd name="connsiteX9" fmla="*/ 81887 w 3009331"/>
              <a:gd name="connsiteY9" fmla="*/ 3336878 h 3671248"/>
              <a:gd name="connsiteX10" fmla="*/ 0 w 3009331"/>
              <a:gd name="connsiteY10" fmla="*/ 3671248 h 3671248"/>
              <a:gd name="connsiteX0" fmla="*/ 2968388 w 2968388"/>
              <a:gd name="connsiteY0" fmla="*/ 0 h 3684896"/>
              <a:gd name="connsiteX1" fmla="*/ 2900149 w 2968388"/>
              <a:gd name="connsiteY1" fmla="*/ 341194 h 3684896"/>
              <a:gd name="connsiteX2" fmla="*/ 2702256 w 2968388"/>
              <a:gd name="connsiteY2" fmla="*/ 1098645 h 3684896"/>
              <a:gd name="connsiteX3" fmla="*/ 2299647 w 2968388"/>
              <a:gd name="connsiteY3" fmla="*/ 1535373 h 3684896"/>
              <a:gd name="connsiteX4" fmla="*/ 1890215 w 2968388"/>
              <a:gd name="connsiteY4" fmla="*/ 1712794 h 3684896"/>
              <a:gd name="connsiteX5" fmla="*/ 1487606 w 2968388"/>
              <a:gd name="connsiteY5" fmla="*/ 1821976 h 3684896"/>
              <a:gd name="connsiteX6" fmla="*/ 1071349 w 2968388"/>
              <a:gd name="connsiteY6" fmla="*/ 1965278 h 3684896"/>
              <a:gd name="connsiteX7" fmla="*/ 675564 w 2968388"/>
              <a:gd name="connsiteY7" fmla="*/ 2129051 h 3684896"/>
              <a:gd name="connsiteX8" fmla="*/ 266131 w 2968388"/>
              <a:gd name="connsiteY8" fmla="*/ 2558955 h 3684896"/>
              <a:gd name="connsiteX9" fmla="*/ 40944 w 2968388"/>
              <a:gd name="connsiteY9" fmla="*/ 3336878 h 3684896"/>
              <a:gd name="connsiteX10" fmla="*/ 0 w 2968388"/>
              <a:gd name="connsiteY10" fmla="*/ 3684896 h 3684896"/>
              <a:gd name="connsiteX0" fmla="*/ 2941093 w 2941093"/>
              <a:gd name="connsiteY0" fmla="*/ 0 h 3684896"/>
              <a:gd name="connsiteX1" fmla="*/ 2900149 w 2941093"/>
              <a:gd name="connsiteY1" fmla="*/ 341194 h 3684896"/>
              <a:gd name="connsiteX2" fmla="*/ 2702256 w 2941093"/>
              <a:gd name="connsiteY2" fmla="*/ 1098645 h 3684896"/>
              <a:gd name="connsiteX3" fmla="*/ 2299647 w 2941093"/>
              <a:gd name="connsiteY3" fmla="*/ 1535373 h 3684896"/>
              <a:gd name="connsiteX4" fmla="*/ 1890215 w 2941093"/>
              <a:gd name="connsiteY4" fmla="*/ 1712794 h 3684896"/>
              <a:gd name="connsiteX5" fmla="*/ 1487606 w 2941093"/>
              <a:gd name="connsiteY5" fmla="*/ 1821976 h 3684896"/>
              <a:gd name="connsiteX6" fmla="*/ 1071349 w 2941093"/>
              <a:gd name="connsiteY6" fmla="*/ 1965278 h 3684896"/>
              <a:gd name="connsiteX7" fmla="*/ 675564 w 2941093"/>
              <a:gd name="connsiteY7" fmla="*/ 2129051 h 3684896"/>
              <a:gd name="connsiteX8" fmla="*/ 266131 w 2941093"/>
              <a:gd name="connsiteY8" fmla="*/ 2558955 h 3684896"/>
              <a:gd name="connsiteX9" fmla="*/ 40944 w 2941093"/>
              <a:gd name="connsiteY9" fmla="*/ 3336878 h 3684896"/>
              <a:gd name="connsiteX10" fmla="*/ 0 w 2941093"/>
              <a:gd name="connsiteY10" fmla="*/ 3684896 h 3684896"/>
              <a:gd name="connsiteX0" fmla="*/ 2954741 w 2954741"/>
              <a:gd name="connsiteY0" fmla="*/ 0 h 3684896"/>
              <a:gd name="connsiteX1" fmla="*/ 2900149 w 2954741"/>
              <a:gd name="connsiteY1" fmla="*/ 341194 h 3684896"/>
              <a:gd name="connsiteX2" fmla="*/ 2702256 w 2954741"/>
              <a:gd name="connsiteY2" fmla="*/ 1098645 h 3684896"/>
              <a:gd name="connsiteX3" fmla="*/ 2299647 w 2954741"/>
              <a:gd name="connsiteY3" fmla="*/ 1535373 h 3684896"/>
              <a:gd name="connsiteX4" fmla="*/ 1890215 w 2954741"/>
              <a:gd name="connsiteY4" fmla="*/ 1712794 h 3684896"/>
              <a:gd name="connsiteX5" fmla="*/ 1487606 w 2954741"/>
              <a:gd name="connsiteY5" fmla="*/ 1821976 h 3684896"/>
              <a:gd name="connsiteX6" fmla="*/ 1071349 w 2954741"/>
              <a:gd name="connsiteY6" fmla="*/ 1965278 h 3684896"/>
              <a:gd name="connsiteX7" fmla="*/ 675564 w 2954741"/>
              <a:gd name="connsiteY7" fmla="*/ 2129051 h 3684896"/>
              <a:gd name="connsiteX8" fmla="*/ 266131 w 2954741"/>
              <a:gd name="connsiteY8" fmla="*/ 2558955 h 3684896"/>
              <a:gd name="connsiteX9" fmla="*/ 40944 w 2954741"/>
              <a:gd name="connsiteY9" fmla="*/ 3336878 h 3684896"/>
              <a:gd name="connsiteX10" fmla="*/ 0 w 2954741"/>
              <a:gd name="connsiteY10" fmla="*/ 3684896 h 3684896"/>
              <a:gd name="connsiteX0" fmla="*/ 2954741 w 2954741"/>
              <a:gd name="connsiteY0" fmla="*/ 0 h 3684896"/>
              <a:gd name="connsiteX1" fmla="*/ 2900149 w 2954741"/>
              <a:gd name="connsiteY1" fmla="*/ 341194 h 3684896"/>
              <a:gd name="connsiteX2" fmla="*/ 2702256 w 2954741"/>
              <a:gd name="connsiteY2" fmla="*/ 1098645 h 3684896"/>
              <a:gd name="connsiteX3" fmla="*/ 2299647 w 2954741"/>
              <a:gd name="connsiteY3" fmla="*/ 1535373 h 3684896"/>
              <a:gd name="connsiteX4" fmla="*/ 1890215 w 2954741"/>
              <a:gd name="connsiteY4" fmla="*/ 1712794 h 3684896"/>
              <a:gd name="connsiteX5" fmla="*/ 1487606 w 2954741"/>
              <a:gd name="connsiteY5" fmla="*/ 1821976 h 3684896"/>
              <a:gd name="connsiteX6" fmla="*/ 1071349 w 2954741"/>
              <a:gd name="connsiteY6" fmla="*/ 1965278 h 3684896"/>
              <a:gd name="connsiteX7" fmla="*/ 675564 w 2954741"/>
              <a:gd name="connsiteY7" fmla="*/ 2129051 h 3684896"/>
              <a:gd name="connsiteX8" fmla="*/ 266131 w 2954741"/>
              <a:gd name="connsiteY8" fmla="*/ 2558955 h 3684896"/>
              <a:gd name="connsiteX9" fmla="*/ 40944 w 2954741"/>
              <a:gd name="connsiteY9" fmla="*/ 3336878 h 3684896"/>
              <a:gd name="connsiteX10" fmla="*/ 0 w 2954741"/>
              <a:gd name="connsiteY10" fmla="*/ 3684896 h 3684896"/>
              <a:gd name="connsiteX0" fmla="*/ 2954741 w 2954741"/>
              <a:gd name="connsiteY0" fmla="*/ 0 h 3684896"/>
              <a:gd name="connsiteX1" fmla="*/ 2900149 w 2954741"/>
              <a:gd name="connsiteY1" fmla="*/ 341194 h 3684896"/>
              <a:gd name="connsiteX2" fmla="*/ 2702256 w 2954741"/>
              <a:gd name="connsiteY2" fmla="*/ 1098645 h 3684896"/>
              <a:gd name="connsiteX3" fmla="*/ 2299647 w 2954741"/>
              <a:gd name="connsiteY3" fmla="*/ 1535373 h 3684896"/>
              <a:gd name="connsiteX4" fmla="*/ 1890215 w 2954741"/>
              <a:gd name="connsiteY4" fmla="*/ 1712794 h 3684896"/>
              <a:gd name="connsiteX5" fmla="*/ 1487606 w 2954741"/>
              <a:gd name="connsiteY5" fmla="*/ 1821976 h 3684896"/>
              <a:gd name="connsiteX6" fmla="*/ 1071349 w 2954741"/>
              <a:gd name="connsiteY6" fmla="*/ 1965278 h 3684896"/>
              <a:gd name="connsiteX7" fmla="*/ 675564 w 2954741"/>
              <a:gd name="connsiteY7" fmla="*/ 2129051 h 3684896"/>
              <a:gd name="connsiteX8" fmla="*/ 266131 w 2954741"/>
              <a:gd name="connsiteY8" fmla="*/ 2558955 h 3684896"/>
              <a:gd name="connsiteX9" fmla="*/ 40944 w 2954741"/>
              <a:gd name="connsiteY9" fmla="*/ 3336878 h 3684896"/>
              <a:gd name="connsiteX10" fmla="*/ 0 w 2954741"/>
              <a:gd name="connsiteY10" fmla="*/ 3684896 h 3684896"/>
              <a:gd name="connsiteX0" fmla="*/ 2900149 w 2900150"/>
              <a:gd name="connsiteY0" fmla="*/ 0 h 3343702"/>
              <a:gd name="connsiteX1" fmla="*/ 2702256 w 2900150"/>
              <a:gd name="connsiteY1" fmla="*/ 757451 h 3343702"/>
              <a:gd name="connsiteX2" fmla="*/ 2299647 w 2900150"/>
              <a:gd name="connsiteY2" fmla="*/ 1194179 h 3343702"/>
              <a:gd name="connsiteX3" fmla="*/ 1890215 w 2900150"/>
              <a:gd name="connsiteY3" fmla="*/ 1371600 h 3343702"/>
              <a:gd name="connsiteX4" fmla="*/ 1487606 w 2900150"/>
              <a:gd name="connsiteY4" fmla="*/ 1480782 h 3343702"/>
              <a:gd name="connsiteX5" fmla="*/ 1071349 w 2900150"/>
              <a:gd name="connsiteY5" fmla="*/ 1624084 h 3343702"/>
              <a:gd name="connsiteX6" fmla="*/ 675564 w 2900150"/>
              <a:gd name="connsiteY6" fmla="*/ 1787857 h 3343702"/>
              <a:gd name="connsiteX7" fmla="*/ 266131 w 2900150"/>
              <a:gd name="connsiteY7" fmla="*/ 2217761 h 3343702"/>
              <a:gd name="connsiteX8" fmla="*/ 40944 w 2900150"/>
              <a:gd name="connsiteY8" fmla="*/ 2995684 h 3343702"/>
              <a:gd name="connsiteX9" fmla="*/ 0 w 2900150"/>
              <a:gd name="connsiteY9" fmla="*/ 3343702 h 3343702"/>
              <a:gd name="connsiteX0" fmla="*/ 2702256 w 2702256"/>
              <a:gd name="connsiteY0" fmla="*/ 0 h 2586251"/>
              <a:gd name="connsiteX1" fmla="*/ 2299647 w 2702256"/>
              <a:gd name="connsiteY1" fmla="*/ 436728 h 2586251"/>
              <a:gd name="connsiteX2" fmla="*/ 1890215 w 2702256"/>
              <a:gd name="connsiteY2" fmla="*/ 614149 h 2586251"/>
              <a:gd name="connsiteX3" fmla="*/ 1487606 w 2702256"/>
              <a:gd name="connsiteY3" fmla="*/ 723331 h 2586251"/>
              <a:gd name="connsiteX4" fmla="*/ 1071349 w 2702256"/>
              <a:gd name="connsiteY4" fmla="*/ 866633 h 2586251"/>
              <a:gd name="connsiteX5" fmla="*/ 675564 w 2702256"/>
              <a:gd name="connsiteY5" fmla="*/ 1030406 h 2586251"/>
              <a:gd name="connsiteX6" fmla="*/ 266131 w 2702256"/>
              <a:gd name="connsiteY6" fmla="*/ 1460310 h 2586251"/>
              <a:gd name="connsiteX7" fmla="*/ 40944 w 2702256"/>
              <a:gd name="connsiteY7" fmla="*/ 2238233 h 2586251"/>
              <a:gd name="connsiteX8" fmla="*/ 0 w 2702256"/>
              <a:gd name="connsiteY8" fmla="*/ 2586251 h 2586251"/>
              <a:gd name="connsiteX0" fmla="*/ 2299647 w 2299646"/>
              <a:gd name="connsiteY0" fmla="*/ 0 h 2149523"/>
              <a:gd name="connsiteX1" fmla="*/ 1890215 w 2299646"/>
              <a:gd name="connsiteY1" fmla="*/ 177421 h 2149523"/>
              <a:gd name="connsiteX2" fmla="*/ 1487606 w 2299646"/>
              <a:gd name="connsiteY2" fmla="*/ 286603 h 2149523"/>
              <a:gd name="connsiteX3" fmla="*/ 1071349 w 2299646"/>
              <a:gd name="connsiteY3" fmla="*/ 429905 h 2149523"/>
              <a:gd name="connsiteX4" fmla="*/ 675564 w 2299646"/>
              <a:gd name="connsiteY4" fmla="*/ 593678 h 2149523"/>
              <a:gd name="connsiteX5" fmla="*/ 266131 w 2299646"/>
              <a:gd name="connsiteY5" fmla="*/ 1023582 h 2149523"/>
              <a:gd name="connsiteX6" fmla="*/ 40944 w 2299646"/>
              <a:gd name="connsiteY6" fmla="*/ 1801505 h 2149523"/>
              <a:gd name="connsiteX7" fmla="*/ 0 w 2299646"/>
              <a:gd name="connsiteY7" fmla="*/ 2149523 h 2149523"/>
              <a:gd name="connsiteX0" fmla="*/ 1890215 w 1890216"/>
              <a:gd name="connsiteY0" fmla="*/ 0 h 1972102"/>
              <a:gd name="connsiteX1" fmla="*/ 1487606 w 1890216"/>
              <a:gd name="connsiteY1" fmla="*/ 109182 h 1972102"/>
              <a:gd name="connsiteX2" fmla="*/ 1071349 w 1890216"/>
              <a:gd name="connsiteY2" fmla="*/ 252484 h 1972102"/>
              <a:gd name="connsiteX3" fmla="*/ 675564 w 1890216"/>
              <a:gd name="connsiteY3" fmla="*/ 416257 h 1972102"/>
              <a:gd name="connsiteX4" fmla="*/ 266131 w 1890216"/>
              <a:gd name="connsiteY4" fmla="*/ 846161 h 1972102"/>
              <a:gd name="connsiteX5" fmla="*/ 40944 w 1890216"/>
              <a:gd name="connsiteY5" fmla="*/ 1624084 h 1972102"/>
              <a:gd name="connsiteX6" fmla="*/ 0 w 1890216"/>
              <a:gd name="connsiteY6" fmla="*/ 1972102 h 1972102"/>
              <a:gd name="connsiteX0" fmla="*/ 1487606 w 1487606"/>
              <a:gd name="connsiteY0" fmla="*/ 0 h 1862920"/>
              <a:gd name="connsiteX1" fmla="*/ 1071349 w 1487606"/>
              <a:gd name="connsiteY1" fmla="*/ 143302 h 1862920"/>
              <a:gd name="connsiteX2" fmla="*/ 675564 w 1487606"/>
              <a:gd name="connsiteY2" fmla="*/ 307075 h 1862920"/>
              <a:gd name="connsiteX3" fmla="*/ 266131 w 1487606"/>
              <a:gd name="connsiteY3" fmla="*/ 736979 h 1862920"/>
              <a:gd name="connsiteX4" fmla="*/ 40944 w 1487606"/>
              <a:gd name="connsiteY4" fmla="*/ 1514902 h 1862920"/>
              <a:gd name="connsiteX5" fmla="*/ 0 w 1487606"/>
              <a:gd name="connsiteY5" fmla="*/ 1862920 h 1862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7606" h="1862920">
                <a:moveTo>
                  <a:pt x="1487606" y="0"/>
                </a:moveTo>
                <a:cubicBezTo>
                  <a:pt x="1351128" y="42081"/>
                  <a:pt x="1206689" y="92123"/>
                  <a:pt x="1071349" y="143302"/>
                </a:cubicBezTo>
                <a:cubicBezTo>
                  <a:pt x="936009" y="194481"/>
                  <a:pt x="809767" y="208129"/>
                  <a:pt x="675564" y="307075"/>
                </a:cubicBezTo>
                <a:cubicBezTo>
                  <a:pt x="541361" y="406021"/>
                  <a:pt x="371901" y="535675"/>
                  <a:pt x="266131" y="736979"/>
                </a:cubicBezTo>
                <a:cubicBezTo>
                  <a:pt x="160361" y="938284"/>
                  <a:pt x="76201" y="1381836"/>
                  <a:pt x="40944" y="1514902"/>
                </a:cubicBezTo>
                <a:lnTo>
                  <a:pt x="0" y="1862920"/>
                </a:lnTo>
              </a:path>
            </a:pathLst>
          </a:cu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Freeform 19"/>
          <p:cNvSpPr/>
          <p:nvPr/>
        </p:nvSpPr>
        <p:spPr>
          <a:xfrm>
            <a:off x="2147269" y="1641348"/>
            <a:ext cx="554134" cy="1821976"/>
          </a:xfrm>
          <a:custGeom>
            <a:avLst/>
            <a:gdLst>
              <a:gd name="connsiteX0" fmla="*/ 2852382 w 2852382"/>
              <a:gd name="connsiteY0" fmla="*/ 0 h 3057098"/>
              <a:gd name="connsiteX1" fmla="*/ 2647665 w 2852382"/>
              <a:gd name="connsiteY1" fmla="*/ 798394 h 3057098"/>
              <a:gd name="connsiteX2" fmla="*/ 2245056 w 2852382"/>
              <a:gd name="connsiteY2" fmla="*/ 1235122 h 3057098"/>
              <a:gd name="connsiteX3" fmla="*/ 1835624 w 2852382"/>
              <a:gd name="connsiteY3" fmla="*/ 1412543 h 3057098"/>
              <a:gd name="connsiteX4" fmla="*/ 1433015 w 2852382"/>
              <a:gd name="connsiteY4" fmla="*/ 1521725 h 3057098"/>
              <a:gd name="connsiteX5" fmla="*/ 1016758 w 2852382"/>
              <a:gd name="connsiteY5" fmla="*/ 1665027 h 3057098"/>
              <a:gd name="connsiteX6" fmla="*/ 620973 w 2852382"/>
              <a:gd name="connsiteY6" fmla="*/ 1828800 h 3057098"/>
              <a:gd name="connsiteX7" fmla="*/ 211540 w 2852382"/>
              <a:gd name="connsiteY7" fmla="*/ 2258704 h 3057098"/>
              <a:gd name="connsiteX8" fmla="*/ 0 w 2852382"/>
              <a:gd name="connsiteY8" fmla="*/ 3057098 h 3057098"/>
              <a:gd name="connsiteX0" fmla="*/ 2852382 w 2857719"/>
              <a:gd name="connsiteY0" fmla="*/ 19939 h 3077037"/>
              <a:gd name="connsiteX1" fmla="*/ 2838734 w 2857719"/>
              <a:gd name="connsiteY1" fmla="*/ 74530 h 3077037"/>
              <a:gd name="connsiteX2" fmla="*/ 2647665 w 2857719"/>
              <a:gd name="connsiteY2" fmla="*/ 818333 h 3077037"/>
              <a:gd name="connsiteX3" fmla="*/ 2245056 w 2857719"/>
              <a:gd name="connsiteY3" fmla="*/ 1255061 h 3077037"/>
              <a:gd name="connsiteX4" fmla="*/ 1835624 w 2857719"/>
              <a:gd name="connsiteY4" fmla="*/ 1432482 h 3077037"/>
              <a:gd name="connsiteX5" fmla="*/ 1433015 w 2857719"/>
              <a:gd name="connsiteY5" fmla="*/ 1541664 h 3077037"/>
              <a:gd name="connsiteX6" fmla="*/ 1016758 w 2857719"/>
              <a:gd name="connsiteY6" fmla="*/ 1684966 h 3077037"/>
              <a:gd name="connsiteX7" fmla="*/ 620973 w 2857719"/>
              <a:gd name="connsiteY7" fmla="*/ 1848739 h 3077037"/>
              <a:gd name="connsiteX8" fmla="*/ 211540 w 2857719"/>
              <a:gd name="connsiteY8" fmla="*/ 2278643 h 3077037"/>
              <a:gd name="connsiteX9" fmla="*/ 0 w 2857719"/>
              <a:gd name="connsiteY9" fmla="*/ 3077037 h 3077037"/>
              <a:gd name="connsiteX0" fmla="*/ 2913797 w 2913797"/>
              <a:gd name="connsiteY0" fmla="*/ 0 h 3336877"/>
              <a:gd name="connsiteX1" fmla="*/ 2838734 w 2913797"/>
              <a:gd name="connsiteY1" fmla="*/ 334370 h 3336877"/>
              <a:gd name="connsiteX2" fmla="*/ 2647665 w 2913797"/>
              <a:gd name="connsiteY2" fmla="*/ 1078173 h 3336877"/>
              <a:gd name="connsiteX3" fmla="*/ 2245056 w 2913797"/>
              <a:gd name="connsiteY3" fmla="*/ 1514901 h 3336877"/>
              <a:gd name="connsiteX4" fmla="*/ 1835624 w 2913797"/>
              <a:gd name="connsiteY4" fmla="*/ 1692322 h 3336877"/>
              <a:gd name="connsiteX5" fmla="*/ 1433015 w 2913797"/>
              <a:gd name="connsiteY5" fmla="*/ 1801504 h 3336877"/>
              <a:gd name="connsiteX6" fmla="*/ 1016758 w 2913797"/>
              <a:gd name="connsiteY6" fmla="*/ 1944806 h 3336877"/>
              <a:gd name="connsiteX7" fmla="*/ 620973 w 2913797"/>
              <a:gd name="connsiteY7" fmla="*/ 2108579 h 3336877"/>
              <a:gd name="connsiteX8" fmla="*/ 211540 w 2913797"/>
              <a:gd name="connsiteY8" fmla="*/ 2538483 h 3336877"/>
              <a:gd name="connsiteX9" fmla="*/ 0 w 2913797"/>
              <a:gd name="connsiteY9" fmla="*/ 3336877 h 3336877"/>
              <a:gd name="connsiteX0" fmla="*/ 2913797 w 2913797"/>
              <a:gd name="connsiteY0" fmla="*/ 0 h 3336877"/>
              <a:gd name="connsiteX1" fmla="*/ 2845558 w 2913797"/>
              <a:gd name="connsiteY1" fmla="*/ 320722 h 3336877"/>
              <a:gd name="connsiteX2" fmla="*/ 2647665 w 2913797"/>
              <a:gd name="connsiteY2" fmla="*/ 1078173 h 3336877"/>
              <a:gd name="connsiteX3" fmla="*/ 2245056 w 2913797"/>
              <a:gd name="connsiteY3" fmla="*/ 1514901 h 3336877"/>
              <a:gd name="connsiteX4" fmla="*/ 1835624 w 2913797"/>
              <a:gd name="connsiteY4" fmla="*/ 1692322 h 3336877"/>
              <a:gd name="connsiteX5" fmla="*/ 1433015 w 2913797"/>
              <a:gd name="connsiteY5" fmla="*/ 1801504 h 3336877"/>
              <a:gd name="connsiteX6" fmla="*/ 1016758 w 2913797"/>
              <a:gd name="connsiteY6" fmla="*/ 1944806 h 3336877"/>
              <a:gd name="connsiteX7" fmla="*/ 620973 w 2913797"/>
              <a:gd name="connsiteY7" fmla="*/ 2108579 h 3336877"/>
              <a:gd name="connsiteX8" fmla="*/ 211540 w 2913797"/>
              <a:gd name="connsiteY8" fmla="*/ 2538483 h 3336877"/>
              <a:gd name="connsiteX9" fmla="*/ 0 w 2913797"/>
              <a:gd name="connsiteY9" fmla="*/ 3336877 h 3336877"/>
              <a:gd name="connsiteX0" fmla="*/ 2893325 w 2893325"/>
              <a:gd name="connsiteY0" fmla="*/ 0 h 3350525"/>
              <a:gd name="connsiteX1" fmla="*/ 2845558 w 2893325"/>
              <a:gd name="connsiteY1" fmla="*/ 334370 h 3350525"/>
              <a:gd name="connsiteX2" fmla="*/ 2647665 w 2893325"/>
              <a:gd name="connsiteY2" fmla="*/ 1091821 h 3350525"/>
              <a:gd name="connsiteX3" fmla="*/ 2245056 w 2893325"/>
              <a:gd name="connsiteY3" fmla="*/ 1528549 h 3350525"/>
              <a:gd name="connsiteX4" fmla="*/ 1835624 w 2893325"/>
              <a:gd name="connsiteY4" fmla="*/ 1705970 h 3350525"/>
              <a:gd name="connsiteX5" fmla="*/ 1433015 w 2893325"/>
              <a:gd name="connsiteY5" fmla="*/ 1815152 h 3350525"/>
              <a:gd name="connsiteX6" fmla="*/ 1016758 w 2893325"/>
              <a:gd name="connsiteY6" fmla="*/ 1958454 h 3350525"/>
              <a:gd name="connsiteX7" fmla="*/ 620973 w 2893325"/>
              <a:gd name="connsiteY7" fmla="*/ 2122227 h 3350525"/>
              <a:gd name="connsiteX8" fmla="*/ 211540 w 2893325"/>
              <a:gd name="connsiteY8" fmla="*/ 2552131 h 3350525"/>
              <a:gd name="connsiteX9" fmla="*/ 0 w 2893325"/>
              <a:gd name="connsiteY9" fmla="*/ 3350525 h 3350525"/>
              <a:gd name="connsiteX0" fmla="*/ 2913797 w 2913797"/>
              <a:gd name="connsiteY0" fmla="*/ 0 h 3357349"/>
              <a:gd name="connsiteX1" fmla="*/ 2845558 w 2913797"/>
              <a:gd name="connsiteY1" fmla="*/ 341194 h 3357349"/>
              <a:gd name="connsiteX2" fmla="*/ 2647665 w 2913797"/>
              <a:gd name="connsiteY2" fmla="*/ 1098645 h 3357349"/>
              <a:gd name="connsiteX3" fmla="*/ 2245056 w 2913797"/>
              <a:gd name="connsiteY3" fmla="*/ 1535373 h 3357349"/>
              <a:gd name="connsiteX4" fmla="*/ 1835624 w 2913797"/>
              <a:gd name="connsiteY4" fmla="*/ 1712794 h 3357349"/>
              <a:gd name="connsiteX5" fmla="*/ 1433015 w 2913797"/>
              <a:gd name="connsiteY5" fmla="*/ 1821976 h 3357349"/>
              <a:gd name="connsiteX6" fmla="*/ 1016758 w 2913797"/>
              <a:gd name="connsiteY6" fmla="*/ 1965278 h 3357349"/>
              <a:gd name="connsiteX7" fmla="*/ 620973 w 2913797"/>
              <a:gd name="connsiteY7" fmla="*/ 2129051 h 3357349"/>
              <a:gd name="connsiteX8" fmla="*/ 211540 w 2913797"/>
              <a:gd name="connsiteY8" fmla="*/ 2558955 h 3357349"/>
              <a:gd name="connsiteX9" fmla="*/ 0 w 2913797"/>
              <a:gd name="connsiteY9" fmla="*/ 3357349 h 3357349"/>
              <a:gd name="connsiteX0" fmla="*/ 2915519 w 2915519"/>
              <a:gd name="connsiteY0" fmla="*/ 0 h 3358127"/>
              <a:gd name="connsiteX1" fmla="*/ 2847280 w 2915519"/>
              <a:gd name="connsiteY1" fmla="*/ 341194 h 3358127"/>
              <a:gd name="connsiteX2" fmla="*/ 2649387 w 2915519"/>
              <a:gd name="connsiteY2" fmla="*/ 1098645 h 3358127"/>
              <a:gd name="connsiteX3" fmla="*/ 2246778 w 2915519"/>
              <a:gd name="connsiteY3" fmla="*/ 1535373 h 3358127"/>
              <a:gd name="connsiteX4" fmla="*/ 1837346 w 2915519"/>
              <a:gd name="connsiteY4" fmla="*/ 1712794 h 3358127"/>
              <a:gd name="connsiteX5" fmla="*/ 1434737 w 2915519"/>
              <a:gd name="connsiteY5" fmla="*/ 1821976 h 3358127"/>
              <a:gd name="connsiteX6" fmla="*/ 1018480 w 2915519"/>
              <a:gd name="connsiteY6" fmla="*/ 1965278 h 3358127"/>
              <a:gd name="connsiteX7" fmla="*/ 622695 w 2915519"/>
              <a:gd name="connsiteY7" fmla="*/ 2129051 h 3358127"/>
              <a:gd name="connsiteX8" fmla="*/ 213262 w 2915519"/>
              <a:gd name="connsiteY8" fmla="*/ 2558955 h 3358127"/>
              <a:gd name="connsiteX9" fmla="*/ 22193 w 2915519"/>
              <a:gd name="connsiteY9" fmla="*/ 3268640 h 3358127"/>
              <a:gd name="connsiteX10" fmla="*/ 1722 w 2915519"/>
              <a:gd name="connsiteY10" fmla="*/ 3357349 h 3358127"/>
              <a:gd name="connsiteX0" fmla="*/ 3009331 w 3009331"/>
              <a:gd name="connsiteY0" fmla="*/ 0 h 3671248"/>
              <a:gd name="connsiteX1" fmla="*/ 2941092 w 3009331"/>
              <a:gd name="connsiteY1" fmla="*/ 341194 h 3671248"/>
              <a:gd name="connsiteX2" fmla="*/ 2743199 w 3009331"/>
              <a:gd name="connsiteY2" fmla="*/ 1098645 h 3671248"/>
              <a:gd name="connsiteX3" fmla="*/ 2340590 w 3009331"/>
              <a:gd name="connsiteY3" fmla="*/ 1535373 h 3671248"/>
              <a:gd name="connsiteX4" fmla="*/ 1931158 w 3009331"/>
              <a:gd name="connsiteY4" fmla="*/ 1712794 h 3671248"/>
              <a:gd name="connsiteX5" fmla="*/ 1528549 w 3009331"/>
              <a:gd name="connsiteY5" fmla="*/ 1821976 h 3671248"/>
              <a:gd name="connsiteX6" fmla="*/ 1112292 w 3009331"/>
              <a:gd name="connsiteY6" fmla="*/ 1965278 h 3671248"/>
              <a:gd name="connsiteX7" fmla="*/ 716507 w 3009331"/>
              <a:gd name="connsiteY7" fmla="*/ 2129051 h 3671248"/>
              <a:gd name="connsiteX8" fmla="*/ 307074 w 3009331"/>
              <a:gd name="connsiteY8" fmla="*/ 2558955 h 3671248"/>
              <a:gd name="connsiteX9" fmla="*/ 116005 w 3009331"/>
              <a:gd name="connsiteY9" fmla="*/ 3268640 h 3671248"/>
              <a:gd name="connsiteX10" fmla="*/ 0 w 3009331"/>
              <a:gd name="connsiteY10" fmla="*/ 3671248 h 3671248"/>
              <a:gd name="connsiteX0" fmla="*/ 3009331 w 3009331"/>
              <a:gd name="connsiteY0" fmla="*/ 0 h 3671248"/>
              <a:gd name="connsiteX1" fmla="*/ 2941092 w 3009331"/>
              <a:gd name="connsiteY1" fmla="*/ 341194 h 3671248"/>
              <a:gd name="connsiteX2" fmla="*/ 2743199 w 3009331"/>
              <a:gd name="connsiteY2" fmla="*/ 1098645 h 3671248"/>
              <a:gd name="connsiteX3" fmla="*/ 2340590 w 3009331"/>
              <a:gd name="connsiteY3" fmla="*/ 1535373 h 3671248"/>
              <a:gd name="connsiteX4" fmla="*/ 1931158 w 3009331"/>
              <a:gd name="connsiteY4" fmla="*/ 1712794 h 3671248"/>
              <a:gd name="connsiteX5" fmla="*/ 1528549 w 3009331"/>
              <a:gd name="connsiteY5" fmla="*/ 1821976 h 3671248"/>
              <a:gd name="connsiteX6" fmla="*/ 1112292 w 3009331"/>
              <a:gd name="connsiteY6" fmla="*/ 1965278 h 3671248"/>
              <a:gd name="connsiteX7" fmla="*/ 716507 w 3009331"/>
              <a:gd name="connsiteY7" fmla="*/ 2129051 h 3671248"/>
              <a:gd name="connsiteX8" fmla="*/ 307074 w 3009331"/>
              <a:gd name="connsiteY8" fmla="*/ 2558955 h 3671248"/>
              <a:gd name="connsiteX9" fmla="*/ 163773 w 3009331"/>
              <a:gd name="connsiteY9" fmla="*/ 3357350 h 3671248"/>
              <a:gd name="connsiteX10" fmla="*/ 0 w 3009331"/>
              <a:gd name="connsiteY10" fmla="*/ 3671248 h 3671248"/>
              <a:gd name="connsiteX0" fmla="*/ 3009331 w 3009331"/>
              <a:gd name="connsiteY0" fmla="*/ 0 h 3671248"/>
              <a:gd name="connsiteX1" fmla="*/ 2941092 w 3009331"/>
              <a:gd name="connsiteY1" fmla="*/ 341194 h 3671248"/>
              <a:gd name="connsiteX2" fmla="*/ 2743199 w 3009331"/>
              <a:gd name="connsiteY2" fmla="*/ 1098645 h 3671248"/>
              <a:gd name="connsiteX3" fmla="*/ 2340590 w 3009331"/>
              <a:gd name="connsiteY3" fmla="*/ 1535373 h 3671248"/>
              <a:gd name="connsiteX4" fmla="*/ 1931158 w 3009331"/>
              <a:gd name="connsiteY4" fmla="*/ 1712794 h 3671248"/>
              <a:gd name="connsiteX5" fmla="*/ 1528549 w 3009331"/>
              <a:gd name="connsiteY5" fmla="*/ 1821976 h 3671248"/>
              <a:gd name="connsiteX6" fmla="*/ 1112292 w 3009331"/>
              <a:gd name="connsiteY6" fmla="*/ 1965278 h 3671248"/>
              <a:gd name="connsiteX7" fmla="*/ 716507 w 3009331"/>
              <a:gd name="connsiteY7" fmla="*/ 2129051 h 3671248"/>
              <a:gd name="connsiteX8" fmla="*/ 307074 w 3009331"/>
              <a:gd name="connsiteY8" fmla="*/ 2558955 h 3671248"/>
              <a:gd name="connsiteX9" fmla="*/ 81887 w 3009331"/>
              <a:gd name="connsiteY9" fmla="*/ 3336878 h 3671248"/>
              <a:gd name="connsiteX10" fmla="*/ 0 w 3009331"/>
              <a:gd name="connsiteY10" fmla="*/ 3671248 h 3671248"/>
              <a:gd name="connsiteX0" fmla="*/ 2968388 w 2968388"/>
              <a:gd name="connsiteY0" fmla="*/ 0 h 3684896"/>
              <a:gd name="connsiteX1" fmla="*/ 2900149 w 2968388"/>
              <a:gd name="connsiteY1" fmla="*/ 341194 h 3684896"/>
              <a:gd name="connsiteX2" fmla="*/ 2702256 w 2968388"/>
              <a:gd name="connsiteY2" fmla="*/ 1098645 h 3684896"/>
              <a:gd name="connsiteX3" fmla="*/ 2299647 w 2968388"/>
              <a:gd name="connsiteY3" fmla="*/ 1535373 h 3684896"/>
              <a:gd name="connsiteX4" fmla="*/ 1890215 w 2968388"/>
              <a:gd name="connsiteY4" fmla="*/ 1712794 h 3684896"/>
              <a:gd name="connsiteX5" fmla="*/ 1487606 w 2968388"/>
              <a:gd name="connsiteY5" fmla="*/ 1821976 h 3684896"/>
              <a:gd name="connsiteX6" fmla="*/ 1071349 w 2968388"/>
              <a:gd name="connsiteY6" fmla="*/ 1965278 h 3684896"/>
              <a:gd name="connsiteX7" fmla="*/ 675564 w 2968388"/>
              <a:gd name="connsiteY7" fmla="*/ 2129051 h 3684896"/>
              <a:gd name="connsiteX8" fmla="*/ 266131 w 2968388"/>
              <a:gd name="connsiteY8" fmla="*/ 2558955 h 3684896"/>
              <a:gd name="connsiteX9" fmla="*/ 40944 w 2968388"/>
              <a:gd name="connsiteY9" fmla="*/ 3336878 h 3684896"/>
              <a:gd name="connsiteX10" fmla="*/ 0 w 2968388"/>
              <a:gd name="connsiteY10" fmla="*/ 3684896 h 3684896"/>
              <a:gd name="connsiteX0" fmla="*/ 2941093 w 2941093"/>
              <a:gd name="connsiteY0" fmla="*/ 0 h 3684896"/>
              <a:gd name="connsiteX1" fmla="*/ 2900149 w 2941093"/>
              <a:gd name="connsiteY1" fmla="*/ 341194 h 3684896"/>
              <a:gd name="connsiteX2" fmla="*/ 2702256 w 2941093"/>
              <a:gd name="connsiteY2" fmla="*/ 1098645 h 3684896"/>
              <a:gd name="connsiteX3" fmla="*/ 2299647 w 2941093"/>
              <a:gd name="connsiteY3" fmla="*/ 1535373 h 3684896"/>
              <a:gd name="connsiteX4" fmla="*/ 1890215 w 2941093"/>
              <a:gd name="connsiteY4" fmla="*/ 1712794 h 3684896"/>
              <a:gd name="connsiteX5" fmla="*/ 1487606 w 2941093"/>
              <a:gd name="connsiteY5" fmla="*/ 1821976 h 3684896"/>
              <a:gd name="connsiteX6" fmla="*/ 1071349 w 2941093"/>
              <a:gd name="connsiteY6" fmla="*/ 1965278 h 3684896"/>
              <a:gd name="connsiteX7" fmla="*/ 675564 w 2941093"/>
              <a:gd name="connsiteY7" fmla="*/ 2129051 h 3684896"/>
              <a:gd name="connsiteX8" fmla="*/ 266131 w 2941093"/>
              <a:gd name="connsiteY8" fmla="*/ 2558955 h 3684896"/>
              <a:gd name="connsiteX9" fmla="*/ 40944 w 2941093"/>
              <a:gd name="connsiteY9" fmla="*/ 3336878 h 3684896"/>
              <a:gd name="connsiteX10" fmla="*/ 0 w 2941093"/>
              <a:gd name="connsiteY10" fmla="*/ 3684896 h 3684896"/>
              <a:gd name="connsiteX0" fmla="*/ 2954741 w 2954741"/>
              <a:gd name="connsiteY0" fmla="*/ 0 h 3684896"/>
              <a:gd name="connsiteX1" fmla="*/ 2900149 w 2954741"/>
              <a:gd name="connsiteY1" fmla="*/ 341194 h 3684896"/>
              <a:gd name="connsiteX2" fmla="*/ 2702256 w 2954741"/>
              <a:gd name="connsiteY2" fmla="*/ 1098645 h 3684896"/>
              <a:gd name="connsiteX3" fmla="*/ 2299647 w 2954741"/>
              <a:gd name="connsiteY3" fmla="*/ 1535373 h 3684896"/>
              <a:gd name="connsiteX4" fmla="*/ 1890215 w 2954741"/>
              <a:gd name="connsiteY4" fmla="*/ 1712794 h 3684896"/>
              <a:gd name="connsiteX5" fmla="*/ 1487606 w 2954741"/>
              <a:gd name="connsiteY5" fmla="*/ 1821976 h 3684896"/>
              <a:gd name="connsiteX6" fmla="*/ 1071349 w 2954741"/>
              <a:gd name="connsiteY6" fmla="*/ 1965278 h 3684896"/>
              <a:gd name="connsiteX7" fmla="*/ 675564 w 2954741"/>
              <a:gd name="connsiteY7" fmla="*/ 2129051 h 3684896"/>
              <a:gd name="connsiteX8" fmla="*/ 266131 w 2954741"/>
              <a:gd name="connsiteY8" fmla="*/ 2558955 h 3684896"/>
              <a:gd name="connsiteX9" fmla="*/ 40944 w 2954741"/>
              <a:gd name="connsiteY9" fmla="*/ 3336878 h 3684896"/>
              <a:gd name="connsiteX10" fmla="*/ 0 w 2954741"/>
              <a:gd name="connsiteY10" fmla="*/ 3684896 h 3684896"/>
              <a:gd name="connsiteX0" fmla="*/ 2954741 w 2954741"/>
              <a:gd name="connsiteY0" fmla="*/ 0 h 3684896"/>
              <a:gd name="connsiteX1" fmla="*/ 2900149 w 2954741"/>
              <a:gd name="connsiteY1" fmla="*/ 341194 h 3684896"/>
              <a:gd name="connsiteX2" fmla="*/ 2702256 w 2954741"/>
              <a:gd name="connsiteY2" fmla="*/ 1098645 h 3684896"/>
              <a:gd name="connsiteX3" fmla="*/ 2299647 w 2954741"/>
              <a:gd name="connsiteY3" fmla="*/ 1535373 h 3684896"/>
              <a:gd name="connsiteX4" fmla="*/ 1890215 w 2954741"/>
              <a:gd name="connsiteY4" fmla="*/ 1712794 h 3684896"/>
              <a:gd name="connsiteX5" fmla="*/ 1487606 w 2954741"/>
              <a:gd name="connsiteY5" fmla="*/ 1821976 h 3684896"/>
              <a:gd name="connsiteX6" fmla="*/ 1071349 w 2954741"/>
              <a:gd name="connsiteY6" fmla="*/ 1965278 h 3684896"/>
              <a:gd name="connsiteX7" fmla="*/ 675564 w 2954741"/>
              <a:gd name="connsiteY7" fmla="*/ 2129051 h 3684896"/>
              <a:gd name="connsiteX8" fmla="*/ 266131 w 2954741"/>
              <a:gd name="connsiteY8" fmla="*/ 2558955 h 3684896"/>
              <a:gd name="connsiteX9" fmla="*/ 40944 w 2954741"/>
              <a:gd name="connsiteY9" fmla="*/ 3336878 h 3684896"/>
              <a:gd name="connsiteX10" fmla="*/ 0 w 2954741"/>
              <a:gd name="connsiteY10" fmla="*/ 3684896 h 3684896"/>
              <a:gd name="connsiteX0" fmla="*/ 2954741 w 2954741"/>
              <a:gd name="connsiteY0" fmla="*/ 0 h 3684896"/>
              <a:gd name="connsiteX1" fmla="*/ 2900149 w 2954741"/>
              <a:gd name="connsiteY1" fmla="*/ 341194 h 3684896"/>
              <a:gd name="connsiteX2" fmla="*/ 2702256 w 2954741"/>
              <a:gd name="connsiteY2" fmla="*/ 1098645 h 3684896"/>
              <a:gd name="connsiteX3" fmla="*/ 2299647 w 2954741"/>
              <a:gd name="connsiteY3" fmla="*/ 1535373 h 3684896"/>
              <a:gd name="connsiteX4" fmla="*/ 1890215 w 2954741"/>
              <a:gd name="connsiteY4" fmla="*/ 1712794 h 3684896"/>
              <a:gd name="connsiteX5" fmla="*/ 1487606 w 2954741"/>
              <a:gd name="connsiteY5" fmla="*/ 1821976 h 3684896"/>
              <a:gd name="connsiteX6" fmla="*/ 1071349 w 2954741"/>
              <a:gd name="connsiteY6" fmla="*/ 1965278 h 3684896"/>
              <a:gd name="connsiteX7" fmla="*/ 675564 w 2954741"/>
              <a:gd name="connsiteY7" fmla="*/ 2129051 h 3684896"/>
              <a:gd name="connsiteX8" fmla="*/ 266131 w 2954741"/>
              <a:gd name="connsiteY8" fmla="*/ 2558955 h 3684896"/>
              <a:gd name="connsiteX9" fmla="*/ 40944 w 2954741"/>
              <a:gd name="connsiteY9" fmla="*/ 3336878 h 3684896"/>
              <a:gd name="connsiteX10" fmla="*/ 0 w 2954741"/>
              <a:gd name="connsiteY10" fmla="*/ 3684896 h 3684896"/>
              <a:gd name="connsiteX0" fmla="*/ 2913798 w 2913798"/>
              <a:gd name="connsiteY0" fmla="*/ 0 h 3336878"/>
              <a:gd name="connsiteX1" fmla="*/ 2859206 w 2913798"/>
              <a:gd name="connsiteY1" fmla="*/ 341194 h 3336878"/>
              <a:gd name="connsiteX2" fmla="*/ 2661313 w 2913798"/>
              <a:gd name="connsiteY2" fmla="*/ 1098645 h 3336878"/>
              <a:gd name="connsiteX3" fmla="*/ 2258704 w 2913798"/>
              <a:gd name="connsiteY3" fmla="*/ 1535373 h 3336878"/>
              <a:gd name="connsiteX4" fmla="*/ 1849272 w 2913798"/>
              <a:gd name="connsiteY4" fmla="*/ 1712794 h 3336878"/>
              <a:gd name="connsiteX5" fmla="*/ 1446663 w 2913798"/>
              <a:gd name="connsiteY5" fmla="*/ 1821976 h 3336878"/>
              <a:gd name="connsiteX6" fmla="*/ 1030406 w 2913798"/>
              <a:gd name="connsiteY6" fmla="*/ 1965278 h 3336878"/>
              <a:gd name="connsiteX7" fmla="*/ 634621 w 2913798"/>
              <a:gd name="connsiteY7" fmla="*/ 2129051 h 3336878"/>
              <a:gd name="connsiteX8" fmla="*/ 225188 w 2913798"/>
              <a:gd name="connsiteY8" fmla="*/ 2558955 h 3336878"/>
              <a:gd name="connsiteX9" fmla="*/ 1 w 2913798"/>
              <a:gd name="connsiteY9" fmla="*/ 3336878 h 3336878"/>
              <a:gd name="connsiteX0" fmla="*/ 2688610 w 2688610"/>
              <a:gd name="connsiteY0" fmla="*/ 0 h 2558955"/>
              <a:gd name="connsiteX1" fmla="*/ 2634018 w 2688610"/>
              <a:gd name="connsiteY1" fmla="*/ 341194 h 2558955"/>
              <a:gd name="connsiteX2" fmla="*/ 2436125 w 2688610"/>
              <a:gd name="connsiteY2" fmla="*/ 1098645 h 2558955"/>
              <a:gd name="connsiteX3" fmla="*/ 2033516 w 2688610"/>
              <a:gd name="connsiteY3" fmla="*/ 1535373 h 2558955"/>
              <a:gd name="connsiteX4" fmla="*/ 1624084 w 2688610"/>
              <a:gd name="connsiteY4" fmla="*/ 1712794 h 2558955"/>
              <a:gd name="connsiteX5" fmla="*/ 1221475 w 2688610"/>
              <a:gd name="connsiteY5" fmla="*/ 1821976 h 2558955"/>
              <a:gd name="connsiteX6" fmla="*/ 805218 w 2688610"/>
              <a:gd name="connsiteY6" fmla="*/ 1965278 h 2558955"/>
              <a:gd name="connsiteX7" fmla="*/ 409433 w 2688610"/>
              <a:gd name="connsiteY7" fmla="*/ 2129051 h 2558955"/>
              <a:gd name="connsiteX8" fmla="*/ 0 w 2688610"/>
              <a:gd name="connsiteY8" fmla="*/ 2558955 h 2558955"/>
              <a:gd name="connsiteX0" fmla="*/ 2279177 w 2279177"/>
              <a:gd name="connsiteY0" fmla="*/ 0 h 2129051"/>
              <a:gd name="connsiteX1" fmla="*/ 2224585 w 2279177"/>
              <a:gd name="connsiteY1" fmla="*/ 341194 h 2129051"/>
              <a:gd name="connsiteX2" fmla="*/ 2026692 w 2279177"/>
              <a:gd name="connsiteY2" fmla="*/ 1098645 h 2129051"/>
              <a:gd name="connsiteX3" fmla="*/ 1624083 w 2279177"/>
              <a:gd name="connsiteY3" fmla="*/ 1535373 h 2129051"/>
              <a:gd name="connsiteX4" fmla="*/ 1214651 w 2279177"/>
              <a:gd name="connsiteY4" fmla="*/ 1712794 h 2129051"/>
              <a:gd name="connsiteX5" fmla="*/ 812042 w 2279177"/>
              <a:gd name="connsiteY5" fmla="*/ 1821976 h 2129051"/>
              <a:gd name="connsiteX6" fmla="*/ 395785 w 2279177"/>
              <a:gd name="connsiteY6" fmla="*/ 1965278 h 2129051"/>
              <a:gd name="connsiteX7" fmla="*/ 0 w 2279177"/>
              <a:gd name="connsiteY7" fmla="*/ 2129051 h 2129051"/>
              <a:gd name="connsiteX0" fmla="*/ 1883393 w 1883393"/>
              <a:gd name="connsiteY0" fmla="*/ 0 h 1965278"/>
              <a:gd name="connsiteX1" fmla="*/ 1828801 w 1883393"/>
              <a:gd name="connsiteY1" fmla="*/ 341194 h 1965278"/>
              <a:gd name="connsiteX2" fmla="*/ 1630908 w 1883393"/>
              <a:gd name="connsiteY2" fmla="*/ 1098645 h 1965278"/>
              <a:gd name="connsiteX3" fmla="*/ 1228299 w 1883393"/>
              <a:gd name="connsiteY3" fmla="*/ 1535373 h 1965278"/>
              <a:gd name="connsiteX4" fmla="*/ 818867 w 1883393"/>
              <a:gd name="connsiteY4" fmla="*/ 1712794 h 1965278"/>
              <a:gd name="connsiteX5" fmla="*/ 416258 w 1883393"/>
              <a:gd name="connsiteY5" fmla="*/ 1821976 h 1965278"/>
              <a:gd name="connsiteX6" fmla="*/ 1 w 1883393"/>
              <a:gd name="connsiteY6" fmla="*/ 1965278 h 1965278"/>
              <a:gd name="connsiteX0" fmla="*/ 1467135 w 1467135"/>
              <a:gd name="connsiteY0" fmla="*/ 0 h 1821976"/>
              <a:gd name="connsiteX1" fmla="*/ 1412543 w 1467135"/>
              <a:gd name="connsiteY1" fmla="*/ 341194 h 1821976"/>
              <a:gd name="connsiteX2" fmla="*/ 1214650 w 1467135"/>
              <a:gd name="connsiteY2" fmla="*/ 1098645 h 1821976"/>
              <a:gd name="connsiteX3" fmla="*/ 812041 w 1467135"/>
              <a:gd name="connsiteY3" fmla="*/ 1535373 h 1821976"/>
              <a:gd name="connsiteX4" fmla="*/ 402609 w 1467135"/>
              <a:gd name="connsiteY4" fmla="*/ 1712794 h 1821976"/>
              <a:gd name="connsiteX5" fmla="*/ 0 w 1467135"/>
              <a:gd name="connsiteY5" fmla="*/ 1821976 h 1821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67135" h="1821976">
                <a:moveTo>
                  <a:pt x="1467135" y="0"/>
                </a:moveTo>
                <a:lnTo>
                  <a:pt x="1412543" y="341194"/>
                </a:lnTo>
                <a:cubicBezTo>
                  <a:pt x="1378424" y="474260"/>
                  <a:pt x="1314734" y="899615"/>
                  <a:pt x="1214650" y="1098645"/>
                </a:cubicBezTo>
                <a:cubicBezTo>
                  <a:pt x="1114566" y="1297675"/>
                  <a:pt x="947381" y="1433015"/>
                  <a:pt x="812041" y="1535373"/>
                </a:cubicBezTo>
                <a:cubicBezTo>
                  <a:pt x="676701" y="1637731"/>
                  <a:pt x="537949" y="1665027"/>
                  <a:pt x="402609" y="1712794"/>
                </a:cubicBezTo>
                <a:cubicBezTo>
                  <a:pt x="267269" y="1760561"/>
                  <a:pt x="136478" y="1779895"/>
                  <a:pt x="0" y="1821976"/>
                </a:cubicBezTo>
              </a:path>
            </a:pathLst>
          </a:cu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9437949" y="2654444"/>
            <a:ext cx="482824" cy="707886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4000" dirty="0" smtClean="0">
                <a:latin typeface="Algerian" panose="04020705040A02060702" pitchFamily="82" charset="0"/>
              </a:rPr>
              <a:t>C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9431263" y="1924970"/>
            <a:ext cx="572593" cy="707886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4000" dirty="0" smtClean="0">
                <a:latin typeface="Algerian" panose="04020705040A02060702" pitchFamily="82" charset="0"/>
              </a:rPr>
              <a:t>A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8924161" y="2660373"/>
            <a:ext cx="481222" cy="707886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4000" dirty="0" smtClean="0">
                <a:latin typeface="Algerian" panose="04020705040A02060702" pitchFamily="82" charset="0"/>
              </a:rPr>
              <a:t>T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8924500" y="1941785"/>
            <a:ext cx="470000" cy="707886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4000" dirty="0" smtClean="0">
                <a:latin typeface="Algerian" panose="04020705040A02060702" pitchFamily="82" charset="0"/>
              </a:rPr>
              <a:t>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7701632" y="1294321"/>
            <a:ext cx="3127213" cy="2724568"/>
            <a:chOff x="7701632" y="1294321"/>
            <a:chExt cx="3127213" cy="2724568"/>
          </a:xfrm>
        </p:grpSpPr>
        <p:cxnSp>
          <p:nvCxnSpPr>
            <p:cNvPr id="36" name="Straight Arrow Connector 35"/>
            <p:cNvCxnSpPr/>
            <p:nvPr/>
          </p:nvCxnSpPr>
          <p:spPr>
            <a:xfrm flipV="1">
              <a:off x="8326660" y="2636792"/>
              <a:ext cx="2160000" cy="0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Straight Arrow Connector 36"/>
            <p:cNvCxnSpPr/>
            <p:nvPr/>
          </p:nvCxnSpPr>
          <p:spPr>
            <a:xfrm rot="16200000" flipV="1">
              <a:off x="8326660" y="2636792"/>
              <a:ext cx="2160000" cy="0"/>
            </a:xfrm>
            <a:prstGeom prst="straightConnector1">
              <a:avLst/>
            </a:prstGeom>
            <a:ln w="38100"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" name="TextBox 2"/>
            <p:cNvSpPr txBox="1"/>
            <p:nvPr/>
          </p:nvSpPr>
          <p:spPr>
            <a:xfrm>
              <a:off x="10443803" y="2441491"/>
              <a:ext cx="38504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r>
                <a:rPr lang="en-GB" baseline="30000" dirty="0" smtClean="0"/>
                <a:t>o</a:t>
              </a:r>
              <a:endParaRPr lang="en-GB" dirty="0"/>
            </a:p>
            <a:p>
              <a:endParaRPr lang="en-GB" dirty="0"/>
            </a:p>
          </p:txBody>
        </p:sp>
        <p:sp>
          <p:nvSpPr>
            <p:cNvPr id="47" name="TextBox 46"/>
            <p:cNvSpPr txBox="1"/>
            <p:nvPr/>
          </p:nvSpPr>
          <p:spPr>
            <a:xfrm>
              <a:off x="9206030" y="1294321"/>
              <a:ext cx="5004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90</a:t>
              </a:r>
              <a:r>
                <a:rPr lang="en-GB" baseline="30000" dirty="0" smtClean="0"/>
                <a:t>o</a:t>
              </a:r>
              <a:endParaRPr lang="en-GB" dirty="0"/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7701632" y="2464747"/>
              <a:ext cx="6158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180</a:t>
              </a:r>
              <a:r>
                <a:rPr lang="en-GB" baseline="30000" dirty="0" smtClean="0"/>
                <a:t>o</a:t>
              </a:r>
              <a:endParaRPr lang="en-GB" dirty="0"/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9127387" y="3649557"/>
              <a:ext cx="6158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270</a:t>
              </a:r>
              <a:r>
                <a:rPr lang="en-GB" baseline="30000" dirty="0" smtClean="0"/>
                <a:t>o</a:t>
              </a:r>
              <a:endParaRPr lang="en-GB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5231574" y="1524245"/>
                <a:ext cx="171117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GB" sz="280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8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en-GB" sz="28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GB" sz="280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𝑠𝑖𝑛</m:t>
                          </m:r>
                        </m:fName>
                        <m:e>
                          <m:r>
                            <a:rPr lang="en-GB" sz="28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en-GB" sz="2800" i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1574" y="1524245"/>
                <a:ext cx="1711173" cy="523220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/>
              <p:cNvSpPr txBox="1"/>
              <p:nvPr/>
            </p:nvSpPr>
            <p:spPr>
              <a:xfrm>
                <a:off x="5231574" y="1994496"/>
                <a:ext cx="174765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GB" sz="280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800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en-GB" sz="2800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GB" sz="2800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𝑐𝑜𝑠</m:t>
                          </m:r>
                        </m:fName>
                        <m:e>
                          <m:r>
                            <a:rPr lang="en-GB" sz="2800" b="0" i="1" smtClean="0">
                              <a:solidFill>
                                <a:schemeClr val="accent1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en-GB" sz="2800" i="1" dirty="0">
                  <a:solidFill>
                    <a:schemeClr val="accent1"/>
                  </a:solidFill>
                </a:endParaRPr>
              </a:p>
            </p:txBody>
          </p:sp>
        </mc:Choice>
        <mc:Fallback xmlns="">
          <p:sp>
            <p:nvSpPr>
              <p:cNvPr id="34" name="TextBox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1574" y="1994496"/>
                <a:ext cx="1747658" cy="52322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Box 39"/>
              <p:cNvSpPr txBox="1"/>
              <p:nvPr/>
            </p:nvSpPr>
            <p:spPr>
              <a:xfrm>
                <a:off x="5231574" y="2464747"/>
                <a:ext cx="177369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GB" sz="2800" i="1" smtClean="0">
                              <a:solidFill>
                                <a:srgbClr val="92D050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800" b="0" i="1" smtClean="0">
                              <a:solidFill>
                                <a:srgbClr val="92D050"/>
                              </a:solidFill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en-GB" sz="2800" b="0" i="1" smtClean="0">
                              <a:solidFill>
                                <a:srgbClr val="92D050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GB" sz="2800" b="0" i="1" smtClean="0">
                              <a:solidFill>
                                <a:srgbClr val="92D050"/>
                              </a:solidFill>
                              <a:latin typeface="Cambria Math" panose="02040503050406030204" pitchFamily="18" charset="0"/>
                            </a:rPr>
                            <m:t>𝑡𝑎𝑛</m:t>
                          </m:r>
                        </m:fName>
                        <m:e>
                          <m:r>
                            <a:rPr lang="en-GB" sz="2800" b="0" i="1" smtClean="0">
                              <a:solidFill>
                                <a:srgbClr val="92D050"/>
                              </a:solidFill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en-GB" sz="2800" i="1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40" name="TextBox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1574" y="2464747"/>
                <a:ext cx="1773691" cy="523220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5" name="Rectangle 54"/>
          <p:cNvSpPr/>
          <p:nvPr/>
        </p:nvSpPr>
        <p:spPr>
          <a:xfrm>
            <a:off x="2763815" y="1625168"/>
            <a:ext cx="617886" cy="3697665"/>
          </a:xfrm>
          <a:prstGeom prst="rect">
            <a:avLst/>
          </a:prstGeom>
          <a:solidFill>
            <a:srgbClr val="FFFF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Rectangle 55"/>
          <p:cNvSpPr/>
          <p:nvPr/>
        </p:nvSpPr>
        <p:spPr>
          <a:xfrm>
            <a:off x="3387523" y="1620881"/>
            <a:ext cx="617886" cy="3697665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reeform 10"/>
          <p:cNvSpPr/>
          <p:nvPr/>
        </p:nvSpPr>
        <p:spPr>
          <a:xfrm>
            <a:off x="2153275" y="2858048"/>
            <a:ext cx="2458993" cy="1231200"/>
          </a:xfrm>
          <a:custGeom>
            <a:avLst/>
            <a:gdLst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5701553 w 5701554"/>
              <a:gd name="connsiteY0" fmla="*/ 1075764 h 1075764"/>
              <a:gd name="connsiteX1" fmla="*/ 4881282 w 5701554"/>
              <a:gd name="connsiteY1" fmla="*/ 537882 h 1075764"/>
              <a:gd name="connsiteX2" fmla="*/ 4074459 w 5701554"/>
              <a:gd name="connsiteY2" fmla="*/ 13447 h 1075764"/>
              <a:gd name="connsiteX3" fmla="*/ 3254188 w 5701554"/>
              <a:gd name="connsiteY3" fmla="*/ 537882 h 1075764"/>
              <a:gd name="connsiteX4" fmla="*/ 2460812 w 5701554"/>
              <a:gd name="connsiteY4" fmla="*/ 1075764 h 1075764"/>
              <a:gd name="connsiteX5" fmla="*/ 1640541 w 5701554"/>
              <a:gd name="connsiteY5" fmla="*/ 537882 h 1075764"/>
              <a:gd name="connsiteX6" fmla="*/ 820270 w 5701554"/>
              <a:gd name="connsiteY6" fmla="*/ 0 h 1075764"/>
              <a:gd name="connsiteX7" fmla="*/ 0 w 5701554"/>
              <a:gd name="connsiteY7" fmla="*/ 537882 h 1075764"/>
              <a:gd name="connsiteX0" fmla="*/ 4881282 w 4881282"/>
              <a:gd name="connsiteY0" fmla="*/ 537882 h 1075764"/>
              <a:gd name="connsiteX1" fmla="*/ 4074459 w 4881282"/>
              <a:gd name="connsiteY1" fmla="*/ 13447 h 1075764"/>
              <a:gd name="connsiteX2" fmla="*/ 3254188 w 4881282"/>
              <a:gd name="connsiteY2" fmla="*/ 537882 h 1075764"/>
              <a:gd name="connsiteX3" fmla="*/ 2460812 w 4881282"/>
              <a:gd name="connsiteY3" fmla="*/ 1075764 h 1075764"/>
              <a:gd name="connsiteX4" fmla="*/ 1640541 w 4881282"/>
              <a:gd name="connsiteY4" fmla="*/ 537882 h 1075764"/>
              <a:gd name="connsiteX5" fmla="*/ 820270 w 4881282"/>
              <a:gd name="connsiteY5" fmla="*/ 0 h 1075764"/>
              <a:gd name="connsiteX6" fmla="*/ 0 w 4881282"/>
              <a:gd name="connsiteY6" fmla="*/ 537882 h 1075764"/>
              <a:gd name="connsiteX0" fmla="*/ 4074459 w 4074460"/>
              <a:gd name="connsiteY0" fmla="*/ 13447 h 1075764"/>
              <a:gd name="connsiteX1" fmla="*/ 3254188 w 4074460"/>
              <a:gd name="connsiteY1" fmla="*/ 537882 h 1075764"/>
              <a:gd name="connsiteX2" fmla="*/ 2460812 w 4074460"/>
              <a:gd name="connsiteY2" fmla="*/ 1075764 h 1075764"/>
              <a:gd name="connsiteX3" fmla="*/ 1640541 w 4074460"/>
              <a:gd name="connsiteY3" fmla="*/ 537882 h 1075764"/>
              <a:gd name="connsiteX4" fmla="*/ 820270 w 4074460"/>
              <a:gd name="connsiteY4" fmla="*/ 0 h 1075764"/>
              <a:gd name="connsiteX5" fmla="*/ 0 w 4074460"/>
              <a:gd name="connsiteY5" fmla="*/ 537882 h 1075764"/>
              <a:gd name="connsiteX0" fmla="*/ 3254188 w 3254188"/>
              <a:gd name="connsiteY0" fmla="*/ 537882 h 1075764"/>
              <a:gd name="connsiteX1" fmla="*/ 2460812 w 3254188"/>
              <a:gd name="connsiteY1" fmla="*/ 1075764 h 1075764"/>
              <a:gd name="connsiteX2" fmla="*/ 1640541 w 3254188"/>
              <a:gd name="connsiteY2" fmla="*/ 537882 h 1075764"/>
              <a:gd name="connsiteX3" fmla="*/ 820270 w 3254188"/>
              <a:gd name="connsiteY3" fmla="*/ 0 h 1075764"/>
              <a:gd name="connsiteX4" fmla="*/ 0 w 3254188"/>
              <a:gd name="connsiteY4" fmla="*/ 537882 h 1075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4188" h="1075764">
                <a:moveTo>
                  <a:pt x="3254188" y="537882"/>
                </a:moveTo>
                <a:cubicBezTo>
                  <a:pt x="2985247" y="714935"/>
                  <a:pt x="2729753" y="1075764"/>
                  <a:pt x="2460812" y="1075764"/>
                </a:cubicBezTo>
                <a:cubicBezTo>
                  <a:pt x="2191871" y="1075764"/>
                  <a:pt x="1913964" y="717176"/>
                  <a:pt x="1640541" y="537882"/>
                </a:cubicBezTo>
                <a:cubicBezTo>
                  <a:pt x="1367118" y="358588"/>
                  <a:pt x="1093693" y="0"/>
                  <a:pt x="820270" y="0"/>
                </a:cubicBezTo>
                <a:cubicBezTo>
                  <a:pt x="546847" y="0"/>
                  <a:pt x="273423" y="358588"/>
                  <a:pt x="0" y="537882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Freeform 16"/>
          <p:cNvSpPr/>
          <p:nvPr/>
        </p:nvSpPr>
        <p:spPr>
          <a:xfrm>
            <a:off x="2160654" y="2850180"/>
            <a:ext cx="2448001" cy="1231200"/>
          </a:xfrm>
          <a:custGeom>
            <a:avLst/>
            <a:gdLst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6508376 w 6508376"/>
              <a:gd name="connsiteY0" fmla="*/ 537882 h 1075764"/>
              <a:gd name="connsiteX1" fmla="*/ 5701553 w 6508376"/>
              <a:gd name="connsiteY1" fmla="*/ 1075764 h 1075764"/>
              <a:gd name="connsiteX2" fmla="*/ 4881282 w 6508376"/>
              <a:gd name="connsiteY2" fmla="*/ 537882 h 1075764"/>
              <a:gd name="connsiteX3" fmla="*/ 4074459 w 6508376"/>
              <a:gd name="connsiteY3" fmla="*/ 13447 h 1075764"/>
              <a:gd name="connsiteX4" fmla="*/ 3254188 w 6508376"/>
              <a:gd name="connsiteY4" fmla="*/ 537882 h 1075764"/>
              <a:gd name="connsiteX5" fmla="*/ 2460812 w 6508376"/>
              <a:gd name="connsiteY5" fmla="*/ 1075764 h 1075764"/>
              <a:gd name="connsiteX6" fmla="*/ 1640541 w 6508376"/>
              <a:gd name="connsiteY6" fmla="*/ 537882 h 1075764"/>
              <a:gd name="connsiteX7" fmla="*/ 820270 w 6508376"/>
              <a:gd name="connsiteY7" fmla="*/ 0 h 1075764"/>
              <a:gd name="connsiteX8" fmla="*/ 0 w 6508376"/>
              <a:gd name="connsiteY8" fmla="*/ 537882 h 1075764"/>
              <a:gd name="connsiteX0" fmla="*/ 5688107 w 5688107"/>
              <a:gd name="connsiteY0" fmla="*/ 537882 h 1075764"/>
              <a:gd name="connsiteX1" fmla="*/ 4881284 w 5688107"/>
              <a:gd name="connsiteY1" fmla="*/ 1075764 h 1075764"/>
              <a:gd name="connsiteX2" fmla="*/ 4061013 w 5688107"/>
              <a:gd name="connsiteY2" fmla="*/ 537882 h 1075764"/>
              <a:gd name="connsiteX3" fmla="*/ 3254190 w 5688107"/>
              <a:gd name="connsiteY3" fmla="*/ 13447 h 1075764"/>
              <a:gd name="connsiteX4" fmla="*/ 2433919 w 5688107"/>
              <a:gd name="connsiteY4" fmla="*/ 537882 h 1075764"/>
              <a:gd name="connsiteX5" fmla="*/ 1640543 w 5688107"/>
              <a:gd name="connsiteY5" fmla="*/ 1075764 h 1075764"/>
              <a:gd name="connsiteX6" fmla="*/ 820272 w 5688107"/>
              <a:gd name="connsiteY6" fmla="*/ 537882 h 1075764"/>
              <a:gd name="connsiteX7" fmla="*/ 1 w 5688107"/>
              <a:gd name="connsiteY7" fmla="*/ 0 h 1075764"/>
              <a:gd name="connsiteX0" fmla="*/ 4881283 w 4881282"/>
              <a:gd name="connsiteY0" fmla="*/ 1075764 h 1075764"/>
              <a:gd name="connsiteX1" fmla="*/ 4061012 w 4881282"/>
              <a:gd name="connsiteY1" fmla="*/ 537882 h 1075764"/>
              <a:gd name="connsiteX2" fmla="*/ 3254189 w 4881282"/>
              <a:gd name="connsiteY2" fmla="*/ 13447 h 1075764"/>
              <a:gd name="connsiteX3" fmla="*/ 2433918 w 4881282"/>
              <a:gd name="connsiteY3" fmla="*/ 537882 h 1075764"/>
              <a:gd name="connsiteX4" fmla="*/ 1640542 w 4881282"/>
              <a:gd name="connsiteY4" fmla="*/ 1075764 h 1075764"/>
              <a:gd name="connsiteX5" fmla="*/ 820271 w 4881282"/>
              <a:gd name="connsiteY5" fmla="*/ 537882 h 1075764"/>
              <a:gd name="connsiteX6" fmla="*/ 0 w 4881282"/>
              <a:gd name="connsiteY6" fmla="*/ 0 h 1075764"/>
              <a:gd name="connsiteX0" fmla="*/ 4061012 w 4061013"/>
              <a:gd name="connsiteY0" fmla="*/ 537882 h 1075764"/>
              <a:gd name="connsiteX1" fmla="*/ 3254189 w 4061013"/>
              <a:gd name="connsiteY1" fmla="*/ 13447 h 1075764"/>
              <a:gd name="connsiteX2" fmla="*/ 2433918 w 4061013"/>
              <a:gd name="connsiteY2" fmla="*/ 537882 h 1075764"/>
              <a:gd name="connsiteX3" fmla="*/ 1640542 w 4061013"/>
              <a:gd name="connsiteY3" fmla="*/ 1075764 h 1075764"/>
              <a:gd name="connsiteX4" fmla="*/ 820271 w 4061013"/>
              <a:gd name="connsiteY4" fmla="*/ 537882 h 1075764"/>
              <a:gd name="connsiteX5" fmla="*/ 0 w 4061013"/>
              <a:gd name="connsiteY5" fmla="*/ 0 h 1075764"/>
              <a:gd name="connsiteX0" fmla="*/ 3254189 w 3254190"/>
              <a:gd name="connsiteY0" fmla="*/ 13447 h 1075764"/>
              <a:gd name="connsiteX1" fmla="*/ 2433918 w 3254190"/>
              <a:gd name="connsiteY1" fmla="*/ 537882 h 1075764"/>
              <a:gd name="connsiteX2" fmla="*/ 1640542 w 3254190"/>
              <a:gd name="connsiteY2" fmla="*/ 1075764 h 1075764"/>
              <a:gd name="connsiteX3" fmla="*/ 820271 w 3254190"/>
              <a:gd name="connsiteY3" fmla="*/ 537882 h 1075764"/>
              <a:gd name="connsiteX4" fmla="*/ 0 w 3254190"/>
              <a:gd name="connsiteY4" fmla="*/ 0 h 1075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4190" h="1075764">
                <a:moveTo>
                  <a:pt x="3254189" y="13447"/>
                </a:moveTo>
                <a:cubicBezTo>
                  <a:pt x="2983007" y="13447"/>
                  <a:pt x="2702859" y="360829"/>
                  <a:pt x="2433918" y="537882"/>
                </a:cubicBezTo>
                <a:cubicBezTo>
                  <a:pt x="2164977" y="714935"/>
                  <a:pt x="1909483" y="1075764"/>
                  <a:pt x="1640542" y="1075764"/>
                </a:cubicBezTo>
                <a:cubicBezTo>
                  <a:pt x="1371601" y="1075764"/>
                  <a:pt x="1093694" y="717176"/>
                  <a:pt x="820271" y="537882"/>
                </a:cubicBezTo>
                <a:cubicBezTo>
                  <a:pt x="546848" y="358588"/>
                  <a:pt x="273423" y="0"/>
                  <a:pt x="0" y="0"/>
                </a:cubicBezTo>
              </a:path>
            </a:pathLst>
          </a:cu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Freeform 17"/>
          <p:cNvSpPr/>
          <p:nvPr/>
        </p:nvSpPr>
        <p:spPr>
          <a:xfrm>
            <a:off x="2812846" y="1629797"/>
            <a:ext cx="1116000" cy="3684896"/>
          </a:xfrm>
          <a:custGeom>
            <a:avLst/>
            <a:gdLst>
              <a:gd name="connsiteX0" fmla="*/ 2852382 w 2852382"/>
              <a:gd name="connsiteY0" fmla="*/ 0 h 3057098"/>
              <a:gd name="connsiteX1" fmla="*/ 2647665 w 2852382"/>
              <a:gd name="connsiteY1" fmla="*/ 798394 h 3057098"/>
              <a:gd name="connsiteX2" fmla="*/ 2245056 w 2852382"/>
              <a:gd name="connsiteY2" fmla="*/ 1235122 h 3057098"/>
              <a:gd name="connsiteX3" fmla="*/ 1835624 w 2852382"/>
              <a:gd name="connsiteY3" fmla="*/ 1412543 h 3057098"/>
              <a:gd name="connsiteX4" fmla="*/ 1433015 w 2852382"/>
              <a:gd name="connsiteY4" fmla="*/ 1521725 h 3057098"/>
              <a:gd name="connsiteX5" fmla="*/ 1016758 w 2852382"/>
              <a:gd name="connsiteY5" fmla="*/ 1665027 h 3057098"/>
              <a:gd name="connsiteX6" fmla="*/ 620973 w 2852382"/>
              <a:gd name="connsiteY6" fmla="*/ 1828800 h 3057098"/>
              <a:gd name="connsiteX7" fmla="*/ 211540 w 2852382"/>
              <a:gd name="connsiteY7" fmla="*/ 2258704 h 3057098"/>
              <a:gd name="connsiteX8" fmla="*/ 0 w 2852382"/>
              <a:gd name="connsiteY8" fmla="*/ 3057098 h 3057098"/>
              <a:gd name="connsiteX0" fmla="*/ 2852382 w 2857719"/>
              <a:gd name="connsiteY0" fmla="*/ 19939 h 3077037"/>
              <a:gd name="connsiteX1" fmla="*/ 2838734 w 2857719"/>
              <a:gd name="connsiteY1" fmla="*/ 74530 h 3077037"/>
              <a:gd name="connsiteX2" fmla="*/ 2647665 w 2857719"/>
              <a:gd name="connsiteY2" fmla="*/ 818333 h 3077037"/>
              <a:gd name="connsiteX3" fmla="*/ 2245056 w 2857719"/>
              <a:gd name="connsiteY3" fmla="*/ 1255061 h 3077037"/>
              <a:gd name="connsiteX4" fmla="*/ 1835624 w 2857719"/>
              <a:gd name="connsiteY4" fmla="*/ 1432482 h 3077037"/>
              <a:gd name="connsiteX5" fmla="*/ 1433015 w 2857719"/>
              <a:gd name="connsiteY5" fmla="*/ 1541664 h 3077037"/>
              <a:gd name="connsiteX6" fmla="*/ 1016758 w 2857719"/>
              <a:gd name="connsiteY6" fmla="*/ 1684966 h 3077037"/>
              <a:gd name="connsiteX7" fmla="*/ 620973 w 2857719"/>
              <a:gd name="connsiteY7" fmla="*/ 1848739 h 3077037"/>
              <a:gd name="connsiteX8" fmla="*/ 211540 w 2857719"/>
              <a:gd name="connsiteY8" fmla="*/ 2278643 h 3077037"/>
              <a:gd name="connsiteX9" fmla="*/ 0 w 2857719"/>
              <a:gd name="connsiteY9" fmla="*/ 3077037 h 3077037"/>
              <a:gd name="connsiteX0" fmla="*/ 2913797 w 2913797"/>
              <a:gd name="connsiteY0" fmla="*/ 0 h 3336877"/>
              <a:gd name="connsiteX1" fmla="*/ 2838734 w 2913797"/>
              <a:gd name="connsiteY1" fmla="*/ 334370 h 3336877"/>
              <a:gd name="connsiteX2" fmla="*/ 2647665 w 2913797"/>
              <a:gd name="connsiteY2" fmla="*/ 1078173 h 3336877"/>
              <a:gd name="connsiteX3" fmla="*/ 2245056 w 2913797"/>
              <a:gd name="connsiteY3" fmla="*/ 1514901 h 3336877"/>
              <a:gd name="connsiteX4" fmla="*/ 1835624 w 2913797"/>
              <a:gd name="connsiteY4" fmla="*/ 1692322 h 3336877"/>
              <a:gd name="connsiteX5" fmla="*/ 1433015 w 2913797"/>
              <a:gd name="connsiteY5" fmla="*/ 1801504 h 3336877"/>
              <a:gd name="connsiteX6" fmla="*/ 1016758 w 2913797"/>
              <a:gd name="connsiteY6" fmla="*/ 1944806 h 3336877"/>
              <a:gd name="connsiteX7" fmla="*/ 620973 w 2913797"/>
              <a:gd name="connsiteY7" fmla="*/ 2108579 h 3336877"/>
              <a:gd name="connsiteX8" fmla="*/ 211540 w 2913797"/>
              <a:gd name="connsiteY8" fmla="*/ 2538483 h 3336877"/>
              <a:gd name="connsiteX9" fmla="*/ 0 w 2913797"/>
              <a:gd name="connsiteY9" fmla="*/ 3336877 h 3336877"/>
              <a:gd name="connsiteX0" fmla="*/ 2913797 w 2913797"/>
              <a:gd name="connsiteY0" fmla="*/ 0 h 3336877"/>
              <a:gd name="connsiteX1" fmla="*/ 2845558 w 2913797"/>
              <a:gd name="connsiteY1" fmla="*/ 320722 h 3336877"/>
              <a:gd name="connsiteX2" fmla="*/ 2647665 w 2913797"/>
              <a:gd name="connsiteY2" fmla="*/ 1078173 h 3336877"/>
              <a:gd name="connsiteX3" fmla="*/ 2245056 w 2913797"/>
              <a:gd name="connsiteY3" fmla="*/ 1514901 h 3336877"/>
              <a:gd name="connsiteX4" fmla="*/ 1835624 w 2913797"/>
              <a:gd name="connsiteY4" fmla="*/ 1692322 h 3336877"/>
              <a:gd name="connsiteX5" fmla="*/ 1433015 w 2913797"/>
              <a:gd name="connsiteY5" fmla="*/ 1801504 h 3336877"/>
              <a:gd name="connsiteX6" fmla="*/ 1016758 w 2913797"/>
              <a:gd name="connsiteY6" fmla="*/ 1944806 h 3336877"/>
              <a:gd name="connsiteX7" fmla="*/ 620973 w 2913797"/>
              <a:gd name="connsiteY7" fmla="*/ 2108579 h 3336877"/>
              <a:gd name="connsiteX8" fmla="*/ 211540 w 2913797"/>
              <a:gd name="connsiteY8" fmla="*/ 2538483 h 3336877"/>
              <a:gd name="connsiteX9" fmla="*/ 0 w 2913797"/>
              <a:gd name="connsiteY9" fmla="*/ 3336877 h 3336877"/>
              <a:gd name="connsiteX0" fmla="*/ 2893325 w 2893325"/>
              <a:gd name="connsiteY0" fmla="*/ 0 h 3350525"/>
              <a:gd name="connsiteX1" fmla="*/ 2845558 w 2893325"/>
              <a:gd name="connsiteY1" fmla="*/ 334370 h 3350525"/>
              <a:gd name="connsiteX2" fmla="*/ 2647665 w 2893325"/>
              <a:gd name="connsiteY2" fmla="*/ 1091821 h 3350525"/>
              <a:gd name="connsiteX3" fmla="*/ 2245056 w 2893325"/>
              <a:gd name="connsiteY3" fmla="*/ 1528549 h 3350525"/>
              <a:gd name="connsiteX4" fmla="*/ 1835624 w 2893325"/>
              <a:gd name="connsiteY4" fmla="*/ 1705970 h 3350525"/>
              <a:gd name="connsiteX5" fmla="*/ 1433015 w 2893325"/>
              <a:gd name="connsiteY5" fmla="*/ 1815152 h 3350525"/>
              <a:gd name="connsiteX6" fmla="*/ 1016758 w 2893325"/>
              <a:gd name="connsiteY6" fmla="*/ 1958454 h 3350525"/>
              <a:gd name="connsiteX7" fmla="*/ 620973 w 2893325"/>
              <a:gd name="connsiteY7" fmla="*/ 2122227 h 3350525"/>
              <a:gd name="connsiteX8" fmla="*/ 211540 w 2893325"/>
              <a:gd name="connsiteY8" fmla="*/ 2552131 h 3350525"/>
              <a:gd name="connsiteX9" fmla="*/ 0 w 2893325"/>
              <a:gd name="connsiteY9" fmla="*/ 3350525 h 3350525"/>
              <a:gd name="connsiteX0" fmla="*/ 2913797 w 2913797"/>
              <a:gd name="connsiteY0" fmla="*/ 0 h 3357349"/>
              <a:gd name="connsiteX1" fmla="*/ 2845558 w 2913797"/>
              <a:gd name="connsiteY1" fmla="*/ 341194 h 3357349"/>
              <a:gd name="connsiteX2" fmla="*/ 2647665 w 2913797"/>
              <a:gd name="connsiteY2" fmla="*/ 1098645 h 3357349"/>
              <a:gd name="connsiteX3" fmla="*/ 2245056 w 2913797"/>
              <a:gd name="connsiteY3" fmla="*/ 1535373 h 3357349"/>
              <a:gd name="connsiteX4" fmla="*/ 1835624 w 2913797"/>
              <a:gd name="connsiteY4" fmla="*/ 1712794 h 3357349"/>
              <a:gd name="connsiteX5" fmla="*/ 1433015 w 2913797"/>
              <a:gd name="connsiteY5" fmla="*/ 1821976 h 3357349"/>
              <a:gd name="connsiteX6" fmla="*/ 1016758 w 2913797"/>
              <a:gd name="connsiteY6" fmla="*/ 1965278 h 3357349"/>
              <a:gd name="connsiteX7" fmla="*/ 620973 w 2913797"/>
              <a:gd name="connsiteY7" fmla="*/ 2129051 h 3357349"/>
              <a:gd name="connsiteX8" fmla="*/ 211540 w 2913797"/>
              <a:gd name="connsiteY8" fmla="*/ 2558955 h 3357349"/>
              <a:gd name="connsiteX9" fmla="*/ 0 w 2913797"/>
              <a:gd name="connsiteY9" fmla="*/ 3357349 h 3357349"/>
              <a:gd name="connsiteX0" fmla="*/ 2915519 w 2915519"/>
              <a:gd name="connsiteY0" fmla="*/ 0 h 3358127"/>
              <a:gd name="connsiteX1" fmla="*/ 2847280 w 2915519"/>
              <a:gd name="connsiteY1" fmla="*/ 341194 h 3358127"/>
              <a:gd name="connsiteX2" fmla="*/ 2649387 w 2915519"/>
              <a:gd name="connsiteY2" fmla="*/ 1098645 h 3358127"/>
              <a:gd name="connsiteX3" fmla="*/ 2246778 w 2915519"/>
              <a:gd name="connsiteY3" fmla="*/ 1535373 h 3358127"/>
              <a:gd name="connsiteX4" fmla="*/ 1837346 w 2915519"/>
              <a:gd name="connsiteY4" fmla="*/ 1712794 h 3358127"/>
              <a:gd name="connsiteX5" fmla="*/ 1434737 w 2915519"/>
              <a:gd name="connsiteY5" fmla="*/ 1821976 h 3358127"/>
              <a:gd name="connsiteX6" fmla="*/ 1018480 w 2915519"/>
              <a:gd name="connsiteY6" fmla="*/ 1965278 h 3358127"/>
              <a:gd name="connsiteX7" fmla="*/ 622695 w 2915519"/>
              <a:gd name="connsiteY7" fmla="*/ 2129051 h 3358127"/>
              <a:gd name="connsiteX8" fmla="*/ 213262 w 2915519"/>
              <a:gd name="connsiteY8" fmla="*/ 2558955 h 3358127"/>
              <a:gd name="connsiteX9" fmla="*/ 22193 w 2915519"/>
              <a:gd name="connsiteY9" fmla="*/ 3268640 h 3358127"/>
              <a:gd name="connsiteX10" fmla="*/ 1722 w 2915519"/>
              <a:gd name="connsiteY10" fmla="*/ 3357349 h 3358127"/>
              <a:gd name="connsiteX0" fmla="*/ 3009331 w 3009331"/>
              <a:gd name="connsiteY0" fmla="*/ 0 h 3671248"/>
              <a:gd name="connsiteX1" fmla="*/ 2941092 w 3009331"/>
              <a:gd name="connsiteY1" fmla="*/ 341194 h 3671248"/>
              <a:gd name="connsiteX2" fmla="*/ 2743199 w 3009331"/>
              <a:gd name="connsiteY2" fmla="*/ 1098645 h 3671248"/>
              <a:gd name="connsiteX3" fmla="*/ 2340590 w 3009331"/>
              <a:gd name="connsiteY3" fmla="*/ 1535373 h 3671248"/>
              <a:gd name="connsiteX4" fmla="*/ 1931158 w 3009331"/>
              <a:gd name="connsiteY4" fmla="*/ 1712794 h 3671248"/>
              <a:gd name="connsiteX5" fmla="*/ 1528549 w 3009331"/>
              <a:gd name="connsiteY5" fmla="*/ 1821976 h 3671248"/>
              <a:gd name="connsiteX6" fmla="*/ 1112292 w 3009331"/>
              <a:gd name="connsiteY6" fmla="*/ 1965278 h 3671248"/>
              <a:gd name="connsiteX7" fmla="*/ 716507 w 3009331"/>
              <a:gd name="connsiteY7" fmla="*/ 2129051 h 3671248"/>
              <a:gd name="connsiteX8" fmla="*/ 307074 w 3009331"/>
              <a:gd name="connsiteY8" fmla="*/ 2558955 h 3671248"/>
              <a:gd name="connsiteX9" fmla="*/ 116005 w 3009331"/>
              <a:gd name="connsiteY9" fmla="*/ 3268640 h 3671248"/>
              <a:gd name="connsiteX10" fmla="*/ 0 w 3009331"/>
              <a:gd name="connsiteY10" fmla="*/ 3671248 h 3671248"/>
              <a:gd name="connsiteX0" fmla="*/ 3009331 w 3009331"/>
              <a:gd name="connsiteY0" fmla="*/ 0 h 3671248"/>
              <a:gd name="connsiteX1" fmla="*/ 2941092 w 3009331"/>
              <a:gd name="connsiteY1" fmla="*/ 341194 h 3671248"/>
              <a:gd name="connsiteX2" fmla="*/ 2743199 w 3009331"/>
              <a:gd name="connsiteY2" fmla="*/ 1098645 h 3671248"/>
              <a:gd name="connsiteX3" fmla="*/ 2340590 w 3009331"/>
              <a:gd name="connsiteY3" fmla="*/ 1535373 h 3671248"/>
              <a:gd name="connsiteX4" fmla="*/ 1931158 w 3009331"/>
              <a:gd name="connsiteY4" fmla="*/ 1712794 h 3671248"/>
              <a:gd name="connsiteX5" fmla="*/ 1528549 w 3009331"/>
              <a:gd name="connsiteY5" fmla="*/ 1821976 h 3671248"/>
              <a:gd name="connsiteX6" fmla="*/ 1112292 w 3009331"/>
              <a:gd name="connsiteY6" fmla="*/ 1965278 h 3671248"/>
              <a:gd name="connsiteX7" fmla="*/ 716507 w 3009331"/>
              <a:gd name="connsiteY7" fmla="*/ 2129051 h 3671248"/>
              <a:gd name="connsiteX8" fmla="*/ 307074 w 3009331"/>
              <a:gd name="connsiteY8" fmla="*/ 2558955 h 3671248"/>
              <a:gd name="connsiteX9" fmla="*/ 163773 w 3009331"/>
              <a:gd name="connsiteY9" fmla="*/ 3357350 h 3671248"/>
              <a:gd name="connsiteX10" fmla="*/ 0 w 3009331"/>
              <a:gd name="connsiteY10" fmla="*/ 3671248 h 3671248"/>
              <a:gd name="connsiteX0" fmla="*/ 3009331 w 3009331"/>
              <a:gd name="connsiteY0" fmla="*/ 0 h 3671248"/>
              <a:gd name="connsiteX1" fmla="*/ 2941092 w 3009331"/>
              <a:gd name="connsiteY1" fmla="*/ 341194 h 3671248"/>
              <a:gd name="connsiteX2" fmla="*/ 2743199 w 3009331"/>
              <a:gd name="connsiteY2" fmla="*/ 1098645 h 3671248"/>
              <a:gd name="connsiteX3" fmla="*/ 2340590 w 3009331"/>
              <a:gd name="connsiteY3" fmla="*/ 1535373 h 3671248"/>
              <a:gd name="connsiteX4" fmla="*/ 1931158 w 3009331"/>
              <a:gd name="connsiteY4" fmla="*/ 1712794 h 3671248"/>
              <a:gd name="connsiteX5" fmla="*/ 1528549 w 3009331"/>
              <a:gd name="connsiteY5" fmla="*/ 1821976 h 3671248"/>
              <a:gd name="connsiteX6" fmla="*/ 1112292 w 3009331"/>
              <a:gd name="connsiteY6" fmla="*/ 1965278 h 3671248"/>
              <a:gd name="connsiteX7" fmla="*/ 716507 w 3009331"/>
              <a:gd name="connsiteY7" fmla="*/ 2129051 h 3671248"/>
              <a:gd name="connsiteX8" fmla="*/ 307074 w 3009331"/>
              <a:gd name="connsiteY8" fmla="*/ 2558955 h 3671248"/>
              <a:gd name="connsiteX9" fmla="*/ 81887 w 3009331"/>
              <a:gd name="connsiteY9" fmla="*/ 3336878 h 3671248"/>
              <a:gd name="connsiteX10" fmla="*/ 0 w 3009331"/>
              <a:gd name="connsiteY10" fmla="*/ 3671248 h 3671248"/>
              <a:gd name="connsiteX0" fmla="*/ 2968388 w 2968388"/>
              <a:gd name="connsiteY0" fmla="*/ 0 h 3684896"/>
              <a:gd name="connsiteX1" fmla="*/ 2900149 w 2968388"/>
              <a:gd name="connsiteY1" fmla="*/ 341194 h 3684896"/>
              <a:gd name="connsiteX2" fmla="*/ 2702256 w 2968388"/>
              <a:gd name="connsiteY2" fmla="*/ 1098645 h 3684896"/>
              <a:gd name="connsiteX3" fmla="*/ 2299647 w 2968388"/>
              <a:gd name="connsiteY3" fmla="*/ 1535373 h 3684896"/>
              <a:gd name="connsiteX4" fmla="*/ 1890215 w 2968388"/>
              <a:gd name="connsiteY4" fmla="*/ 1712794 h 3684896"/>
              <a:gd name="connsiteX5" fmla="*/ 1487606 w 2968388"/>
              <a:gd name="connsiteY5" fmla="*/ 1821976 h 3684896"/>
              <a:gd name="connsiteX6" fmla="*/ 1071349 w 2968388"/>
              <a:gd name="connsiteY6" fmla="*/ 1965278 h 3684896"/>
              <a:gd name="connsiteX7" fmla="*/ 675564 w 2968388"/>
              <a:gd name="connsiteY7" fmla="*/ 2129051 h 3684896"/>
              <a:gd name="connsiteX8" fmla="*/ 266131 w 2968388"/>
              <a:gd name="connsiteY8" fmla="*/ 2558955 h 3684896"/>
              <a:gd name="connsiteX9" fmla="*/ 40944 w 2968388"/>
              <a:gd name="connsiteY9" fmla="*/ 3336878 h 3684896"/>
              <a:gd name="connsiteX10" fmla="*/ 0 w 2968388"/>
              <a:gd name="connsiteY10" fmla="*/ 3684896 h 3684896"/>
              <a:gd name="connsiteX0" fmla="*/ 2941093 w 2941093"/>
              <a:gd name="connsiteY0" fmla="*/ 0 h 3684896"/>
              <a:gd name="connsiteX1" fmla="*/ 2900149 w 2941093"/>
              <a:gd name="connsiteY1" fmla="*/ 341194 h 3684896"/>
              <a:gd name="connsiteX2" fmla="*/ 2702256 w 2941093"/>
              <a:gd name="connsiteY2" fmla="*/ 1098645 h 3684896"/>
              <a:gd name="connsiteX3" fmla="*/ 2299647 w 2941093"/>
              <a:gd name="connsiteY3" fmla="*/ 1535373 h 3684896"/>
              <a:gd name="connsiteX4" fmla="*/ 1890215 w 2941093"/>
              <a:gd name="connsiteY4" fmla="*/ 1712794 h 3684896"/>
              <a:gd name="connsiteX5" fmla="*/ 1487606 w 2941093"/>
              <a:gd name="connsiteY5" fmla="*/ 1821976 h 3684896"/>
              <a:gd name="connsiteX6" fmla="*/ 1071349 w 2941093"/>
              <a:gd name="connsiteY6" fmla="*/ 1965278 h 3684896"/>
              <a:gd name="connsiteX7" fmla="*/ 675564 w 2941093"/>
              <a:gd name="connsiteY7" fmla="*/ 2129051 h 3684896"/>
              <a:gd name="connsiteX8" fmla="*/ 266131 w 2941093"/>
              <a:gd name="connsiteY8" fmla="*/ 2558955 h 3684896"/>
              <a:gd name="connsiteX9" fmla="*/ 40944 w 2941093"/>
              <a:gd name="connsiteY9" fmla="*/ 3336878 h 3684896"/>
              <a:gd name="connsiteX10" fmla="*/ 0 w 2941093"/>
              <a:gd name="connsiteY10" fmla="*/ 3684896 h 3684896"/>
              <a:gd name="connsiteX0" fmla="*/ 2954741 w 2954741"/>
              <a:gd name="connsiteY0" fmla="*/ 0 h 3684896"/>
              <a:gd name="connsiteX1" fmla="*/ 2900149 w 2954741"/>
              <a:gd name="connsiteY1" fmla="*/ 341194 h 3684896"/>
              <a:gd name="connsiteX2" fmla="*/ 2702256 w 2954741"/>
              <a:gd name="connsiteY2" fmla="*/ 1098645 h 3684896"/>
              <a:gd name="connsiteX3" fmla="*/ 2299647 w 2954741"/>
              <a:gd name="connsiteY3" fmla="*/ 1535373 h 3684896"/>
              <a:gd name="connsiteX4" fmla="*/ 1890215 w 2954741"/>
              <a:gd name="connsiteY4" fmla="*/ 1712794 h 3684896"/>
              <a:gd name="connsiteX5" fmla="*/ 1487606 w 2954741"/>
              <a:gd name="connsiteY5" fmla="*/ 1821976 h 3684896"/>
              <a:gd name="connsiteX6" fmla="*/ 1071349 w 2954741"/>
              <a:gd name="connsiteY6" fmla="*/ 1965278 h 3684896"/>
              <a:gd name="connsiteX7" fmla="*/ 675564 w 2954741"/>
              <a:gd name="connsiteY7" fmla="*/ 2129051 h 3684896"/>
              <a:gd name="connsiteX8" fmla="*/ 266131 w 2954741"/>
              <a:gd name="connsiteY8" fmla="*/ 2558955 h 3684896"/>
              <a:gd name="connsiteX9" fmla="*/ 40944 w 2954741"/>
              <a:gd name="connsiteY9" fmla="*/ 3336878 h 3684896"/>
              <a:gd name="connsiteX10" fmla="*/ 0 w 2954741"/>
              <a:gd name="connsiteY10" fmla="*/ 3684896 h 3684896"/>
              <a:gd name="connsiteX0" fmla="*/ 2954741 w 2954741"/>
              <a:gd name="connsiteY0" fmla="*/ 0 h 3684896"/>
              <a:gd name="connsiteX1" fmla="*/ 2900149 w 2954741"/>
              <a:gd name="connsiteY1" fmla="*/ 341194 h 3684896"/>
              <a:gd name="connsiteX2" fmla="*/ 2702256 w 2954741"/>
              <a:gd name="connsiteY2" fmla="*/ 1098645 h 3684896"/>
              <a:gd name="connsiteX3" fmla="*/ 2299647 w 2954741"/>
              <a:gd name="connsiteY3" fmla="*/ 1535373 h 3684896"/>
              <a:gd name="connsiteX4" fmla="*/ 1890215 w 2954741"/>
              <a:gd name="connsiteY4" fmla="*/ 1712794 h 3684896"/>
              <a:gd name="connsiteX5" fmla="*/ 1487606 w 2954741"/>
              <a:gd name="connsiteY5" fmla="*/ 1821976 h 3684896"/>
              <a:gd name="connsiteX6" fmla="*/ 1071349 w 2954741"/>
              <a:gd name="connsiteY6" fmla="*/ 1965278 h 3684896"/>
              <a:gd name="connsiteX7" fmla="*/ 675564 w 2954741"/>
              <a:gd name="connsiteY7" fmla="*/ 2129051 h 3684896"/>
              <a:gd name="connsiteX8" fmla="*/ 266131 w 2954741"/>
              <a:gd name="connsiteY8" fmla="*/ 2558955 h 3684896"/>
              <a:gd name="connsiteX9" fmla="*/ 40944 w 2954741"/>
              <a:gd name="connsiteY9" fmla="*/ 3336878 h 3684896"/>
              <a:gd name="connsiteX10" fmla="*/ 0 w 2954741"/>
              <a:gd name="connsiteY10" fmla="*/ 3684896 h 3684896"/>
              <a:gd name="connsiteX0" fmla="*/ 2954741 w 2954741"/>
              <a:gd name="connsiteY0" fmla="*/ 0 h 3684896"/>
              <a:gd name="connsiteX1" fmla="*/ 2900149 w 2954741"/>
              <a:gd name="connsiteY1" fmla="*/ 341194 h 3684896"/>
              <a:gd name="connsiteX2" fmla="*/ 2702256 w 2954741"/>
              <a:gd name="connsiteY2" fmla="*/ 1098645 h 3684896"/>
              <a:gd name="connsiteX3" fmla="*/ 2299647 w 2954741"/>
              <a:gd name="connsiteY3" fmla="*/ 1535373 h 3684896"/>
              <a:gd name="connsiteX4" fmla="*/ 1890215 w 2954741"/>
              <a:gd name="connsiteY4" fmla="*/ 1712794 h 3684896"/>
              <a:gd name="connsiteX5" fmla="*/ 1487606 w 2954741"/>
              <a:gd name="connsiteY5" fmla="*/ 1821976 h 3684896"/>
              <a:gd name="connsiteX6" fmla="*/ 1071349 w 2954741"/>
              <a:gd name="connsiteY6" fmla="*/ 1965278 h 3684896"/>
              <a:gd name="connsiteX7" fmla="*/ 675564 w 2954741"/>
              <a:gd name="connsiteY7" fmla="*/ 2129051 h 3684896"/>
              <a:gd name="connsiteX8" fmla="*/ 266131 w 2954741"/>
              <a:gd name="connsiteY8" fmla="*/ 2558955 h 3684896"/>
              <a:gd name="connsiteX9" fmla="*/ 40944 w 2954741"/>
              <a:gd name="connsiteY9" fmla="*/ 3336878 h 3684896"/>
              <a:gd name="connsiteX10" fmla="*/ 0 w 2954741"/>
              <a:gd name="connsiteY10" fmla="*/ 3684896 h 3684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54741" h="3684896">
                <a:moveTo>
                  <a:pt x="2954741" y="0"/>
                </a:moveTo>
                <a:lnTo>
                  <a:pt x="2900149" y="341194"/>
                </a:lnTo>
                <a:cubicBezTo>
                  <a:pt x="2866030" y="474260"/>
                  <a:pt x="2802340" y="899615"/>
                  <a:pt x="2702256" y="1098645"/>
                </a:cubicBezTo>
                <a:cubicBezTo>
                  <a:pt x="2602172" y="1297675"/>
                  <a:pt x="2434987" y="1433015"/>
                  <a:pt x="2299647" y="1535373"/>
                </a:cubicBezTo>
                <a:cubicBezTo>
                  <a:pt x="2164307" y="1637731"/>
                  <a:pt x="2025555" y="1665027"/>
                  <a:pt x="1890215" y="1712794"/>
                </a:cubicBezTo>
                <a:cubicBezTo>
                  <a:pt x="1754875" y="1760561"/>
                  <a:pt x="1624084" y="1779895"/>
                  <a:pt x="1487606" y="1821976"/>
                </a:cubicBezTo>
                <a:cubicBezTo>
                  <a:pt x="1351128" y="1864057"/>
                  <a:pt x="1206689" y="1914099"/>
                  <a:pt x="1071349" y="1965278"/>
                </a:cubicBezTo>
                <a:cubicBezTo>
                  <a:pt x="936009" y="2016457"/>
                  <a:pt x="809767" y="2030105"/>
                  <a:pt x="675564" y="2129051"/>
                </a:cubicBezTo>
                <a:cubicBezTo>
                  <a:pt x="541361" y="2227997"/>
                  <a:pt x="371901" y="2357651"/>
                  <a:pt x="266131" y="2558955"/>
                </a:cubicBezTo>
                <a:cubicBezTo>
                  <a:pt x="160361" y="2760260"/>
                  <a:pt x="76201" y="3203812"/>
                  <a:pt x="40944" y="3336878"/>
                </a:cubicBezTo>
                <a:lnTo>
                  <a:pt x="0" y="3684896"/>
                </a:lnTo>
              </a:path>
            </a:pathLst>
          </a:cu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870340" y="3422301"/>
            <a:ext cx="62512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0         90     180    270    360   </a:t>
            </a:r>
            <a:r>
              <a:rPr lang="en-GB" sz="20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endParaRPr lang="en-GB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969758" y="332656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B692819F-2B3A-4053-B899-749F7E19E998}" type="datetime1">
              <a:rPr lang="en-GB" smtClean="0"/>
              <a:t>22/02/2018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756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5" grpId="0" animBg="1"/>
      <p:bldP spid="38" grpId="0" animBg="1"/>
      <p:bldP spid="39" grpId="0" animBg="1"/>
      <p:bldP spid="41" grpId="0" animBg="1"/>
      <p:bldP spid="57" grpId="0" animBg="1"/>
      <p:bldP spid="19" grpId="0" animBg="1"/>
      <p:bldP spid="20" grpId="0" animBg="1"/>
      <p:bldP spid="42" grpId="0"/>
      <p:bldP spid="43" grpId="0"/>
      <p:bldP spid="44" grpId="0"/>
      <p:bldP spid="45" grpId="0"/>
      <p:bldP spid="34" grpId="0"/>
      <p:bldP spid="40" grpId="0"/>
      <p:bldP spid="55" grpId="0" animBg="1"/>
      <p:bldP spid="56" grpId="0" animBg="1"/>
      <p:bldP spid="11" grpId="0" animBg="1"/>
      <p:bldP spid="17" grpId="0" animBg="1"/>
      <p:bldP spid="18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93436" y="924689"/>
            <a:ext cx="9782801" cy="5472608"/>
          </a:xfrm>
          <a:noFill/>
          <a:ln w="28575">
            <a:solidFill>
              <a:schemeClr val="accent1"/>
            </a:solidFill>
          </a:ln>
        </p:spPr>
        <p:txBody>
          <a:bodyPr/>
          <a:lstStyle/>
          <a:p>
            <a:pPr marL="0" lvl="0" indent="0">
              <a:buNone/>
            </a:pPr>
            <a:r>
              <a:rPr lang="en-US" i="1" dirty="0" smtClean="0"/>
              <a:t>On separate axis, draw: </a:t>
            </a:r>
          </a:p>
          <a:p>
            <a:pPr marL="0" lvl="0" indent="0">
              <a:buNone/>
            </a:pPr>
            <a:endParaRPr lang="en-US" i="1" dirty="0"/>
          </a:p>
          <a:p>
            <a:pPr marL="571500" lvl="0" indent="-571500">
              <a:buAutoNum type="romanLcParenR"/>
            </a:pPr>
            <a:r>
              <a:rPr lang="en-US" i="1" dirty="0" smtClean="0"/>
              <a:t>Sin</a:t>
            </a:r>
            <a:r>
              <a:rPr lang="el-GR" i="1" dirty="0" smtClean="0">
                <a:latin typeface="Arial" panose="020B0604020202020204" pitchFamily="34" charset="0"/>
                <a:cs typeface="Arial" panose="020B0604020202020204" pitchFamily="34" charset="0"/>
              </a:rPr>
              <a:t>θ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between -360</a:t>
            </a:r>
            <a:r>
              <a:rPr lang="en-GB" i="1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and +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360</a:t>
            </a:r>
            <a:r>
              <a:rPr lang="en-GB" i="1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</a:p>
          <a:p>
            <a:pPr marL="571500" lvl="0" indent="-571500">
              <a:buAutoNum type="romanLcParenR"/>
            </a:pPr>
            <a:endParaRPr lang="en-GB" i="1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AutoNum type="romanLcParenR"/>
            </a:pPr>
            <a:r>
              <a:rPr lang="en-US" i="1" dirty="0" smtClean="0"/>
              <a:t>Cos</a:t>
            </a:r>
            <a:r>
              <a:rPr lang="el-GR" i="1" dirty="0" smtClean="0">
                <a:latin typeface="Arial" panose="020B0604020202020204" pitchFamily="34" charset="0"/>
                <a:cs typeface="Arial" panose="020B0604020202020204" pitchFamily="34" charset="0"/>
              </a:rPr>
              <a:t>θ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between -360</a:t>
            </a:r>
            <a:r>
              <a:rPr lang="en-GB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and + 360</a:t>
            </a:r>
            <a:r>
              <a:rPr lang="en-GB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</a:p>
          <a:p>
            <a:pPr marL="571500" lvl="0" indent="-571500">
              <a:buAutoNum type="romanLcParenR"/>
            </a:pPr>
            <a:endParaRPr lang="en-GB" i="1" baseline="30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AutoNum type="romanLcParenR"/>
            </a:pPr>
            <a:r>
              <a:rPr lang="en-US" i="1" dirty="0" smtClean="0"/>
              <a:t>Tan</a:t>
            </a:r>
            <a:r>
              <a:rPr lang="el-GR" i="1" dirty="0" smtClean="0">
                <a:latin typeface="Arial" panose="020B0604020202020204" pitchFamily="34" charset="0"/>
                <a:cs typeface="Arial" panose="020B0604020202020204" pitchFamily="34" charset="0"/>
              </a:rPr>
              <a:t>θ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between -360</a:t>
            </a:r>
            <a:r>
              <a:rPr lang="en-GB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and + 360</a:t>
            </a:r>
            <a:r>
              <a:rPr lang="en-GB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</a:p>
          <a:p>
            <a:pPr marL="571500" lvl="0" indent="-571500">
              <a:buAutoNum type="romanLcParenR"/>
            </a:pPr>
            <a:endParaRPr lang="en-GB" i="1" baseline="30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lvl="0" indent="-571500">
              <a:buAutoNum type="romanLcParenR"/>
            </a:pPr>
            <a:endParaRPr lang="en-US" i="1" dirty="0" smtClean="0"/>
          </a:p>
          <a:p>
            <a:pPr marL="0" lvl="0" indent="0">
              <a:buNone/>
            </a:pPr>
            <a:endParaRPr lang="en-US" i="1" dirty="0" smtClean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93436" y="177801"/>
            <a:ext cx="9782801" cy="658912"/>
          </a:xfrm>
          <a:solidFill>
            <a:srgbClr val="F8F8F8">
              <a:alpha val="50196"/>
            </a:srgbClr>
          </a:solidFill>
          <a:ln w="28575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i="1" u="sng" dirty="0" smtClean="0">
                <a:solidFill>
                  <a:schemeClr val="tx1"/>
                </a:solidFill>
              </a:rPr>
              <a:t>Recap</a:t>
            </a:r>
            <a:endParaRPr lang="en-US" i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88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93436" y="924689"/>
            <a:ext cx="9782801" cy="5472608"/>
          </a:xfrm>
          <a:noFill/>
          <a:ln w="28575">
            <a:solidFill>
              <a:schemeClr val="accent1"/>
            </a:solidFill>
          </a:ln>
        </p:spPr>
        <p:txBody>
          <a:bodyPr/>
          <a:lstStyle/>
          <a:p>
            <a:pPr marL="0" lvl="0" indent="0">
              <a:buNone/>
            </a:pPr>
            <a:endParaRPr lang="en-GB" i="1" baseline="30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lvl="0" indent="-571500">
              <a:buAutoNum type="romanLcParenR"/>
            </a:pPr>
            <a:endParaRPr lang="en-US" i="1" dirty="0" smtClean="0"/>
          </a:p>
          <a:p>
            <a:pPr marL="0" lvl="0" indent="0">
              <a:buNone/>
            </a:pPr>
            <a:endParaRPr lang="en-US" i="1" dirty="0" smtClean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93436" y="177801"/>
            <a:ext cx="9782801" cy="658912"/>
          </a:xfrm>
          <a:solidFill>
            <a:srgbClr val="F8F8F8">
              <a:alpha val="50196"/>
            </a:srgbClr>
          </a:solidFill>
          <a:ln w="28575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i="1" u="sng" dirty="0" smtClean="0">
                <a:solidFill>
                  <a:schemeClr val="tx1"/>
                </a:solidFill>
              </a:rPr>
              <a:t>Quadrant rule or CAST diagram</a:t>
            </a:r>
            <a:endParaRPr lang="en-US" i="1" u="sng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8326660" y="1340768"/>
            <a:ext cx="0" cy="475252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878388" y="3789040"/>
            <a:ext cx="482453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8429052" y="273897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quadrant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742484" y="27394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r>
              <a:rPr lang="en-GB" baseline="30000" dirty="0" smtClean="0"/>
              <a:t>nd</a:t>
            </a:r>
            <a:r>
              <a:rPr lang="en-GB" dirty="0" smtClean="0"/>
              <a:t> quadrant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6778488" y="418043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quadrant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8453456" y="418043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quadrant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0774932" y="363573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0</a:t>
            </a:r>
            <a:r>
              <a:rPr lang="en-GB" baseline="30000" dirty="0" smtClean="0">
                <a:solidFill>
                  <a:srgbClr val="FF0000"/>
                </a:solidFill>
              </a:rPr>
              <a:t>0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141020" y="100172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90</a:t>
            </a:r>
            <a:r>
              <a:rPr lang="en-GB" baseline="30000" dirty="0" smtClean="0">
                <a:solidFill>
                  <a:srgbClr val="FF0000"/>
                </a:solidFill>
              </a:rPr>
              <a:t>0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158308" y="3635732"/>
            <a:ext cx="761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180</a:t>
            </a:r>
            <a:r>
              <a:rPr lang="en-GB" baseline="30000" dirty="0" smtClean="0">
                <a:solidFill>
                  <a:srgbClr val="FF0000"/>
                </a:solidFill>
              </a:rPr>
              <a:t>0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8141020" y="6032320"/>
            <a:ext cx="728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270</a:t>
            </a:r>
            <a:r>
              <a:rPr lang="en-GB" baseline="30000" dirty="0" smtClean="0">
                <a:solidFill>
                  <a:srgbClr val="FF0000"/>
                </a:solidFill>
              </a:rPr>
              <a:t>0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0702924" y="3923764"/>
            <a:ext cx="641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360</a:t>
            </a:r>
            <a:r>
              <a:rPr lang="en-GB" baseline="30000" dirty="0" smtClean="0">
                <a:solidFill>
                  <a:srgbClr val="FF0000"/>
                </a:solidFill>
              </a:rPr>
              <a:t>0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574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5" grpId="0"/>
      <p:bldP spid="16" grpId="0"/>
      <p:bldP spid="10" grpId="0"/>
      <p:bldP spid="17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93436" y="924689"/>
            <a:ext cx="9782801" cy="5472608"/>
          </a:xfrm>
          <a:noFill/>
          <a:ln w="28575">
            <a:solidFill>
              <a:schemeClr val="accent1"/>
            </a:solidFill>
          </a:ln>
        </p:spPr>
        <p:txBody>
          <a:bodyPr/>
          <a:lstStyle/>
          <a:p>
            <a:pPr marL="0" lvl="0" indent="0">
              <a:buNone/>
            </a:pPr>
            <a:endParaRPr lang="en-GB" i="1" baseline="30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lvl="0" indent="-571500">
              <a:buAutoNum type="romanLcParenR"/>
            </a:pPr>
            <a:endParaRPr lang="en-US" i="1" dirty="0" smtClean="0"/>
          </a:p>
          <a:p>
            <a:pPr marL="0" lvl="0" indent="0">
              <a:buNone/>
            </a:pPr>
            <a:endParaRPr lang="en-US" i="1" dirty="0" smtClean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93436" y="177801"/>
            <a:ext cx="9782801" cy="658912"/>
          </a:xfrm>
          <a:solidFill>
            <a:srgbClr val="F8F8F8">
              <a:alpha val="50196"/>
            </a:srgbClr>
          </a:solidFill>
          <a:ln w="28575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i="1" u="sng" dirty="0" smtClean="0">
                <a:solidFill>
                  <a:schemeClr val="tx1"/>
                </a:solidFill>
              </a:rPr>
              <a:t>Quadrant rule or CAST diagram</a:t>
            </a:r>
            <a:endParaRPr lang="en-US" i="1" u="sng" dirty="0">
              <a:solidFill>
                <a:schemeClr val="tx1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6022404" y="1001721"/>
            <a:ext cx="5472608" cy="5091575"/>
            <a:chOff x="3934172" y="1001721"/>
            <a:chExt cx="5472608" cy="5091575"/>
          </a:xfrm>
        </p:grpSpPr>
        <p:cxnSp>
          <p:nvCxnSpPr>
            <p:cNvPr id="6" name="Straight Connector 5"/>
            <p:cNvCxnSpPr/>
            <p:nvPr/>
          </p:nvCxnSpPr>
          <p:spPr>
            <a:xfrm>
              <a:off x="6382444" y="1340768"/>
              <a:ext cx="0" cy="475252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3934172" y="3789040"/>
              <a:ext cx="4824536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/>
            <p:cNvSpPr txBox="1"/>
            <p:nvPr/>
          </p:nvSpPr>
          <p:spPr>
            <a:xfrm>
              <a:off x="8830716" y="3635732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rgbClr val="FF0000"/>
                  </a:solidFill>
                </a:rPr>
                <a:t>0</a:t>
              </a:r>
              <a:r>
                <a:rPr lang="en-GB" baseline="30000" dirty="0" smtClean="0">
                  <a:solidFill>
                    <a:srgbClr val="FF0000"/>
                  </a:solidFill>
                </a:rPr>
                <a:t>0</a:t>
              </a:r>
              <a:endParaRPr lang="en-GB" dirty="0">
                <a:solidFill>
                  <a:srgbClr val="FF0000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196804" y="1001721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rgbClr val="FF0000"/>
                  </a:solidFill>
                </a:rPr>
                <a:t>90</a:t>
              </a:r>
              <a:r>
                <a:rPr lang="en-GB" baseline="30000" dirty="0" smtClean="0">
                  <a:solidFill>
                    <a:srgbClr val="FF0000"/>
                  </a:solidFill>
                </a:rPr>
                <a:t>0</a:t>
              </a:r>
              <a:endParaRPr lang="en-GB" dirty="0">
                <a:solidFill>
                  <a:srgbClr val="FF0000"/>
                </a:solidFill>
              </a:endParaRPr>
            </a:p>
          </p:txBody>
        </p:sp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0027" y="2232822"/>
            <a:ext cx="3436313" cy="3895234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915138" y="980728"/>
            <a:ext cx="439529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Look at your graphs and consider angles between </a:t>
            </a:r>
            <a:r>
              <a:rPr lang="en-GB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GB" baseline="30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 </a:t>
            </a:r>
            <a:r>
              <a:rPr lang="en-GB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90</a:t>
            </a:r>
            <a:r>
              <a:rPr lang="en-GB" baseline="30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Which of your graphs is positive (above the x axis) between </a:t>
            </a:r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GB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 </a:t>
            </a:r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90</a:t>
            </a:r>
            <a:r>
              <a:rPr lang="en-GB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608872" y="2682523"/>
            <a:ext cx="13739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ll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9138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93436" y="924689"/>
            <a:ext cx="9782801" cy="5472608"/>
          </a:xfrm>
          <a:noFill/>
          <a:ln w="28575">
            <a:solidFill>
              <a:schemeClr val="accent1"/>
            </a:solidFill>
          </a:ln>
        </p:spPr>
        <p:txBody>
          <a:bodyPr/>
          <a:lstStyle/>
          <a:p>
            <a:pPr marL="0" lvl="0" indent="0">
              <a:buNone/>
            </a:pPr>
            <a:endParaRPr lang="en-GB" i="1" baseline="30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lvl="0" indent="-571500">
              <a:buAutoNum type="romanLcParenR"/>
            </a:pPr>
            <a:endParaRPr lang="en-US" i="1" dirty="0" smtClean="0"/>
          </a:p>
          <a:p>
            <a:pPr marL="0" lvl="0" indent="0">
              <a:buNone/>
            </a:pPr>
            <a:endParaRPr lang="en-US" i="1" dirty="0" smtClean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93436" y="177801"/>
            <a:ext cx="9782801" cy="658912"/>
          </a:xfrm>
          <a:solidFill>
            <a:srgbClr val="F8F8F8">
              <a:alpha val="50196"/>
            </a:srgbClr>
          </a:solidFill>
          <a:ln w="28575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i="1" u="sng" dirty="0" smtClean="0">
                <a:solidFill>
                  <a:schemeClr val="tx1"/>
                </a:solidFill>
              </a:rPr>
              <a:t>Quadrant rule or CAST diagram</a:t>
            </a:r>
            <a:endParaRPr lang="en-US" i="1" u="sng" dirty="0">
              <a:solidFill>
                <a:schemeClr val="tx1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6022404" y="1001721"/>
            <a:ext cx="4824536" cy="5091575"/>
            <a:chOff x="3934172" y="1001721"/>
            <a:chExt cx="4824536" cy="5091575"/>
          </a:xfrm>
        </p:grpSpPr>
        <p:cxnSp>
          <p:nvCxnSpPr>
            <p:cNvPr id="6" name="Straight Connector 5"/>
            <p:cNvCxnSpPr/>
            <p:nvPr/>
          </p:nvCxnSpPr>
          <p:spPr>
            <a:xfrm>
              <a:off x="6382444" y="1340768"/>
              <a:ext cx="0" cy="475252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3934172" y="3789040"/>
              <a:ext cx="4824536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6196804" y="1001721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rgbClr val="FF0000"/>
                  </a:solidFill>
                </a:rPr>
                <a:t>90</a:t>
              </a:r>
              <a:r>
                <a:rPr lang="en-GB" baseline="30000" dirty="0" smtClean="0">
                  <a:solidFill>
                    <a:srgbClr val="FF0000"/>
                  </a:solidFill>
                </a:rPr>
                <a:t>0</a:t>
              </a:r>
              <a:endParaRPr lang="en-GB" dirty="0">
                <a:solidFill>
                  <a:srgbClr val="FF0000"/>
                </a:solidFill>
              </a:endParaRPr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1915138" y="980728"/>
            <a:ext cx="43952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Look at your graphs and consider angles between </a:t>
            </a:r>
            <a:r>
              <a:rPr lang="en-GB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90</a:t>
            </a:r>
            <a:r>
              <a:rPr lang="en-GB" sz="2400" baseline="30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 </a:t>
            </a:r>
            <a:r>
              <a:rPr lang="en-GB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180</a:t>
            </a:r>
            <a:r>
              <a:rPr lang="en-GB" sz="2400" baseline="30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Which of your graphs is positive?</a:t>
            </a:r>
            <a:endParaRPr lang="en-GB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446340" y="361175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180</a:t>
            </a:r>
            <a:r>
              <a:rPr lang="en-GB" baseline="30000" dirty="0" smtClean="0">
                <a:solidFill>
                  <a:srgbClr val="FF0000"/>
                </a:solidFill>
              </a:rPr>
              <a:t>0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4294" y="2139235"/>
            <a:ext cx="3440018" cy="399449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7035157" y="2708921"/>
            <a:ext cx="14355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608872" y="2682523"/>
            <a:ext cx="13739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ll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8642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93436" y="924689"/>
            <a:ext cx="9782801" cy="5472608"/>
          </a:xfrm>
          <a:noFill/>
          <a:ln w="28575">
            <a:solidFill>
              <a:schemeClr val="accent1"/>
            </a:solidFill>
          </a:ln>
        </p:spPr>
        <p:txBody>
          <a:bodyPr/>
          <a:lstStyle/>
          <a:p>
            <a:pPr marL="0" lvl="0" indent="0">
              <a:buNone/>
            </a:pPr>
            <a:endParaRPr lang="en-GB" i="1" baseline="30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lvl="0" indent="-571500">
              <a:buAutoNum type="romanLcParenR"/>
            </a:pPr>
            <a:endParaRPr lang="en-US" i="1" dirty="0" smtClean="0"/>
          </a:p>
          <a:p>
            <a:pPr marL="0" lvl="0" indent="0">
              <a:buNone/>
            </a:pPr>
            <a:endParaRPr lang="en-US" i="1" dirty="0" smtClean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93436" y="177801"/>
            <a:ext cx="9782801" cy="658912"/>
          </a:xfrm>
          <a:solidFill>
            <a:srgbClr val="F8F8F8">
              <a:alpha val="50196"/>
            </a:srgbClr>
          </a:solidFill>
          <a:ln w="28575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i="1" u="sng" dirty="0" smtClean="0">
                <a:solidFill>
                  <a:schemeClr val="tx1"/>
                </a:solidFill>
              </a:rPr>
              <a:t>Quadrant rule or CAST diagram</a:t>
            </a:r>
            <a:endParaRPr lang="en-US" i="1" u="sng" dirty="0">
              <a:solidFill>
                <a:schemeClr val="tx1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6022404" y="1340768"/>
            <a:ext cx="4824536" cy="5073603"/>
            <a:chOff x="3934172" y="1340768"/>
            <a:chExt cx="4824536" cy="5073603"/>
          </a:xfrm>
        </p:grpSpPr>
        <p:cxnSp>
          <p:nvCxnSpPr>
            <p:cNvPr id="6" name="Straight Connector 5"/>
            <p:cNvCxnSpPr/>
            <p:nvPr/>
          </p:nvCxnSpPr>
          <p:spPr>
            <a:xfrm>
              <a:off x="6382444" y="1340768"/>
              <a:ext cx="0" cy="475252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3934172" y="3789040"/>
              <a:ext cx="4824536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6094412" y="6045039"/>
              <a:ext cx="7200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rgbClr val="FF0000"/>
                  </a:solidFill>
                </a:rPr>
                <a:t>270</a:t>
              </a:r>
              <a:r>
                <a:rPr lang="en-GB" baseline="30000" dirty="0" smtClean="0">
                  <a:solidFill>
                    <a:srgbClr val="FF0000"/>
                  </a:solidFill>
                </a:rPr>
                <a:t>0</a:t>
              </a:r>
              <a:endParaRPr lang="en-GB" dirty="0">
                <a:solidFill>
                  <a:srgbClr val="FF0000"/>
                </a:solidFill>
              </a:endParaRPr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1915138" y="980728"/>
            <a:ext cx="43952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Look at your graphs and consider angles between </a:t>
            </a:r>
            <a:r>
              <a:rPr lang="en-GB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180</a:t>
            </a:r>
            <a:r>
              <a:rPr lang="en-GB" sz="2400" baseline="30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 </a:t>
            </a:r>
            <a:r>
              <a:rPr lang="en-GB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270</a:t>
            </a:r>
            <a:r>
              <a:rPr lang="en-GB" sz="2400" baseline="30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Which of your graphs is positive?</a:t>
            </a:r>
            <a:endParaRPr lang="en-GB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446340" y="361175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180</a:t>
            </a:r>
            <a:r>
              <a:rPr lang="en-GB" baseline="30000" dirty="0" smtClean="0">
                <a:solidFill>
                  <a:srgbClr val="FF0000"/>
                </a:solidFill>
              </a:rPr>
              <a:t>0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909143" y="3981088"/>
            <a:ext cx="14535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4756" y="2124784"/>
            <a:ext cx="3539556" cy="4046854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7035157" y="2708921"/>
            <a:ext cx="14355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8608872" y="2682523"/>
            <a:ext cx="13739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ll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2819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93436" y="924689"/>
            <a:ext cx="9782801" cy="5472608"/>
          </a:xfrm>
          <a:noFill/>
          <a:ln w="28575">
            <a:solidFill>
              <a:schemeClr val="accent1"/>
            </a:solidFill>
          </a:ln>
        </p:spPr>
        <p:txBody>
          <a:bodyPr/>
          <a:lstStyle/>
          <a:p>
            <a:pPr marL="0" lvl="0" indent="0">
              <a:buNone/>
            </a:pPr>
            <a:endParaRPr lang="en-GB" i="1" baseline="30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lvl="0" indent="-571500">
              <a:buAutoNum type="romanLcParenR"/>
            </a:pPr>
            <a:endParaRPr lang="en-US" i="1" dirty="0" smtClean="0"/>
          </a:p>
          <a:p>
            <a:pPr marL="0" lvl="0" indent="0">
              <a:buNone/>
            </a:pPr>
            <a:endParaRPr lang="en-US" i="1" dirty="0" smtClean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93436" y="177801"/>
            <a:ext cx="9782801" cy="658912"/>
          </a:xfrm>
          <a:solidFill>
            <a:srgbClr val="F8F8F8">
              <a:alpha val="50196"/>
            </a:srgbClr>
          </a:solidFill>
          <a:ln w="28575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i="1" u="sng" dirty="0" smtClean="0">
                <a:solidFill>
                  <a:schemeClr val="tx1"/>
                </a:solidFill>
              </a:rPr>
              <a:t>Quadrant rule or CAST diagram</a:t>
            </a:r>
            <a:endParaRPr lang="en-US" i="1" u="sng" dirty="0">
              <a:solidFill>
                <a:schemeClr val="tx1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6022404" y="1340768"/>
            <a:ext cx="4824536" cy="5073603"/>
            <a:chOff x="3934172" y="1340768"/>
            <a:chExt cx="4824536" cy="5073603"/>
          </a:xfrm>
        </p:grpSpPr>
        <p:cxnSp>
          <p:nvCxnSpPr>
            <p:cNvPr id="6" name="Straight Connector 5"/>
            <p:cNvCxnSpPr/>
            <p:nvPr/>
          </p:nvCxnSpPr>
          <p:spPr>
            <a:xfrm>
              <a:off x="6382444" y="1340768"/>
              <a:ext cx="0" cy="475252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3934172" y="3789040"/>
              <a:ext cx="4824536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6094412" y="6045039"/>
              <a:ext cx="7200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rgbClr val="FF0000"/>
                  </a:solidFill>
                </a:rPr>
                <a:t>270</a:t>
              </a:r>
              <a:r>
                <a:rPr lang="en-GB" baseline="30000" dirty="0" smtClean="0">
                  <a:solidFill>
                    <a:srgbClr val="FF0000"/>
                  </a:solidFill>
                </a:rPr>
                <a:t>0</a:t>
              </a:r>
              <a:endParaRPr lang="en-GB" dirty="0">
                <a:solidFill>
                  <a:srgbClr val="FF0000"/>
                </a:solidFill>
              </a:endParaRPr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1915138" y="980728"/>
            <a:ext cx="43952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Look at your graphs and consider angles between </a:t>
            </a:r>
            <a:r>
              <a:rPr lang="en-GB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270</a:t>
            </a:r>
            <a:r>
              <a:rPr lang="en-GB" sz="2400" baseline="30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 </a:t>
            </a:r>
            <a:r>
              <a:rPr lang="en-GB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360</a:t>
            </a:r>
            <a:r>
              <a:rPr lang="en-GB" sz="2400" baseline="30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Which of your graphs is positive?</a:t>
            </a:r>
            <a:endParaRPr lang="en-GB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10778966" y="361175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360</a:t>
            </a:r>
            <a:r>
              <a:rPr lang="en-GB" baseline="30000" dirty="0" smtClean="0">
                <a:solidFill>
                  <a:srgbClr val="FF0000"/>
                </a:solidFill>
              </a:rPr>
              <a:t>0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614693" y="3981088"/>
            <a:ext cx="14535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os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909143" y="3981088"/>
            <a:ext cx="14535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7035157" y="2708921"/>
            <a:ext cx="14355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8608872" y="2682523"/>
            <a:ext cx="13739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ll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9625" y="2204864"/>
            <a:ext cx="3463709" cy="4020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512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93436" y="924689"/>
            <a:ext cx="9782801" cy="5472608"/>
          </a:xfrm>
          <a:noFill/>
          <a:ln w="28575">
            <a:solidFill>
              <a:schemeClr val="accent1"/>
            </a:solidFill>
          </a:ln>
        </p:spPr>
        <p:txBody>
          <a:bodyPr/>
          <a:lstStyle/>
          <a:p>
            <a:pPr marL="0" lvl="0" indent="0">
              <a:buNone/>
            </a:pPr>
            <a:endParaRPr lang="en-GB" i="1" baseline="30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lvl="0" indent="-571500">
              <a:buAutoNum type="romanLcParenR"/>
            </a:pPr>
            <a:endParaRPr lang="en-US" i="1" dirty="0" smtClean="0"/>
          </a:p>
          <a:p>
            <a:pPr marL="0" lvl="0" indent="0">
              <a:buNone/>
            </a:pPr>
            <a:endParaRPr lang="en-US" i="1" dirty="0" smtClean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93436" y="177801"/>
            <a:ext cx="9782801" cy="658912"/>
          </a:xfrm>
          <a:solidFill>
            <a:srgbClr val="F8F8F8">
              <a:alpha val="50196"/>
            </a:srgbClr>
          </a:solidFill>
          <a:ln w="28575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i="1" u="sng" dirty="0" smtClean="0">
                <a:solidFill>
                  <a:schemeClr val="tx1"/>
                </a:solidFill>
              </a:rPr>
              <a:t>Quadrant rule or CAST diagram</a:t>
            </a:r>
            <a:endParaRPr lang="en-US" i="1" u="sng" dirty="0">
              <a:solidFill>
                <a:schemeClr val="tx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778966" y="361175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360</a:t>
            </a:r>
            <a:r>
              <a:rPr lang="en-GB" baseline="30000" dirty="0" smtClean="0">
                <a:solidFill>
                  <a:srgbClr val="FF0000"/>
                </a:solidFill>
              </a:rPr>
              <a:t>0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614693" y="3981088"/>
            <a:ext cx="14535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os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909143" y="3981088"/>
            <a:ext cx="14535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7035157" y="2708921"/>
            <a:ext cx="14355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8608872" y="2682523"/>
            <a:ext cx="13739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ll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2" name="Group 21"/>
          <p:cNvGrpSpPr/>
          <p:nvPr/>
        </p:nvGrpSpPr>
        <p:grpSpPr>
          <a:xfrm>
            <a:off x="6022404" y="1001721"/>
            <a:ext cx="4824536" cy="5091575"/>
            <a:chOff x="3934172" y="1001721"/>
            <a:chExt cx="4824536" cy="5091575"/>
          </a:xfrm>
        </p:grpSpPr>
        <p:cxnSp>
          <p:nvCxnSpPr>
            <p:cNvPr id="24" name="Straight Connector 23"/>
            <p:cNvCxnSpPr/>
            <p:nvPr/>
          </p:nvCxnSpPr>
          <p:spPr>
            <a:xfrm>
              <a:off x="6382444" y="1340768"/>
              <a:ext cx="0" cy="475252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>
              <a:off x="3934172" y="3789040"/>
              <a:ext cx="4824536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Box 25"/>
            <p:cNvSpPr txBox="1"/>
            <p:nvPr/>
          </p:nvSpPr>
          <p:spPr>
            <a:xfrm>
              <a:off x="6196804" y="1001721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rgbClr val="FF0000"/>
                  </a:solidFill>
                </a:rPr>
                <a:t>90</a:t>
              </a:r>
              <a:r>
                <a:rPr lang="en-GB" baseline="30000" dirty="0" smtClean="0">
                  <a:solidFill>
                    <a:srgbClr val="FF0000"/>
                  </a:solidFill>
                </a:rPr>
                <a:t>0</a:t>
              </a:r>
              <a:endParaRPr lang="en-GB" dirty="0">
                <a:solidFill>
                  <a:srgbClr val="FF0000"/>
                </a:solidFill>
              </a:endParaRPr>
            </a:p>
          </p:txBody>
        </p:sp>
      </p:grpSp>
      <p:sp>
        <p:nvSpPr>
          <p:cNvPr id="27" name="TextBox 26"/>
          <p:cNvSpPr txBox="1"/>
          <p:nvPr/>
        </p:nvSpPr>
        <p:spPr>
          <a:xfrm>
            <a:off x="5446340" y="361175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180</a:t>
            </a:r>
            <a:r>
              <a:rPr lang="en-GB" baseline="30000" dirty="0" smtClean="0">
                <a:solidFill>
                  <a:srgbClr val="FF0000"/>
                </a:solidFill>
              </a:rPr>
              <a:t>0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845940" y="1052736"/>
            <a:ext cx="435648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 far we have looked at angles to the right of the y axis (the positive angles)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What we have found is that turning in an anti clockwise sense is always positive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9654" y="2659452"/>
            <a:ext cx="3183266" cy="3649868"/>
          </a:xfrm>
          <a:prstGeom prst="rect">
            <a:avLst/>
          </a:prstGeom>
        </p:spPr>
      </p:pic>
      <p:sp>
        <p:nvSpPr>
          <p:cNvPr id="9" name="Curved Up Arrow 8"/>
          <p:cNvSpPr/>
          <p:nvPr/>
        </p:nvSpPr>
        <p:spPr>
          <a:xfrm rot="14042364">
            <a:off x="9448474" y="1901938"/>
            <a:ext cx="2057939" cy="612121"/>
          </a:xfrm>
          <a:prstGeom prst="curvedUpArrow">
            <a:avLst>
              <a:gd name="adj1" fmla="val 0"/>
              <a:gd name="adj2" fmla="val 90417"/>
              <a:gd name="adj3" fmla="val 558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939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93436" y="924689"/>
            <a:ext cx="9782801" cy="5472608"/>
          </a:xfrm>
          <a:noFill/>
          <a:ln w="28575">
            <a:solidFill>
              <a:schemeClr val="accent1"/>
            </a:solidFill>
          </a:ln>
        </p:spPr>
        <p:txBody>
          <a:bodyPr/>
          <a:lstStyle/>
          <a:p>
            <a:pPr marL="0" lvl="0" indent="0">
              <a:buNone/>
            </a:pPr>
            <a:endParaRPr lang="en-GB" i="1" baseline="30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lvl="0" indent="-571500">
              <a:buAutoNum type="romanLcParenR"/>
            </a:pPr>
            <a:endParaRPr lang="en-US" i="1" dirty="0" smtClean="0"/>
          </a:p>
          <a:p>
            <a:pPr marL="0" lvl="0" indent="0">
              <a:buNone/>
            </a:pPr>
            <a:endParaRPr lang="en-US" i="1" dirty="0" smtClean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93436" y="177801"/>
            <a:ext cx="9782801" cy="658912"/>
          </a:xfrm>
          <a:solidFill>
            <a:srgbClr val="F8F8F8">
              <a:alpha val="50196"/>
            </a:srgbClr>
          </a:solidFill>
          <a:ln w="28575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i="1" u="sng" dirty="0" smtClean="0">
                <a:solidFill>
                  <a:schemeClr val="tx1"/>
                </a:solidFill>
              </a:rPr>
              <a:t>Quadrant rule or CAST diagram</a:t>
            </a:r>
            <a:endParaRPr lang="en-US" i="1" u="sng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8470676" y="1340768"/>
            <a:ext cx="0" cy="475252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6022404" y="3789040"/>
            <a:ext cx="482453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8182644" y="604503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2">
                    <a:lumMod val="75000"/>
                  </a:schemeClr>
                </a:solidFill>
              </a:rPr>
              <a:t>-90</a:t>
            </a:r>
            <a:r>
              <a:rPr lang="en-GB" baseline="30000" dirty="0" smtClean="0">
                <a:solidFill>
                  <a:schemeClr val="bg2">
                    <a:lumMod val="75000"/>
                  </a:schemeClr>
                </a:solidFill>
              </a:rPr>
              <a:t>0</a:t>
            </a:r>
            <a:endParaRPr lang="en-GB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778966" y="361175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2">
                    <a:lumMod val="75000"/>
                  </a:schemeClr>
                </a:solidFill>
              </a:rPr>
              <a:t>0</a:t>
            </a:r>
            <a:r>
              <a:rPr lang="en-GB" baseline="30000" dirty="0" smtClean="0">
                <a:solidFill>
                  <a:schemeClr val="bg2">
                    <a:lumMod val="75000"/>
                  </a:schemeClr>
                </a:solidFill>
              </a:rPr>
              <a:t>0</a:t>
            </a:r>
            <a:endParaRPr lang="en-GB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614693" y="3981088"/>
            <a:ext cx="14535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os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909143" y="3981088"/>
            <a:ext cx="14535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7035157" y="2708921"/>
            <a:ext cx="14355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8608872" y="2682523"/>
            <a:ext cx="13739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ll (+)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2" name="Group 21"/>
          <p:cNvGrpSpPr/>
          <p:nvPr/>
        </p:nvGrpSpPr>
        <p:grpSpPr>
          <a:xfrm>
            <a:off x="6022404" y="971436"/>
            <a:ext cx="4824536" cy="5121860"/>
            <a:chOff x="3934172" y="971436"/>
            <a:chExt cx="4824536" cy="5121860"/>
          </a:xfrm>
        </p:grpSpPr>
        <p:cxnSp>
          <p:nvCxnSpPr>
            <p:cNvPr id="24" name="Straight Connector 23"/>
            <p:cNvCxnSpPr/>
            <p:nvPr/>
          </p:nvCxnSpPr>
          <p:spPr>
            <a:xfrm>
              <a:off x="6382444" y="1340768"/>
              <a:ext cx="0" cy="475252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>
              <a:off x="3934172" y="3789040"/>
              <a:ext cx="4824536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Box 25"/>
            <p:cNvSpPr txBox="1"/>
            <p:nvPr/>
          </p:nvSpPr>
          <p:spPr>
            <a:xfrm>
              <a:off x="6052788" y="971436"/>
              <a:ext cx="7617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chemeClr val="bg2">
                      <a:lumMod val="75000"/>
                    </a:schemeClr>
                  </a:solidFill>
                </a:rPr>
                <a:t>-270</a:t>
              </a:r>
              <a:r>
                <a:rPr lang="en-GB" baseline="30000" dirty="0" smtClean="0">
                  <a:solidFill>
                    <a:schemeClr val="bg2">
                      <a:lumMod val="75000"/>
                    </a:schemeClr>
                  </a:solidFill>
                </a:rPr>
                <a:t>0</a:t>
              </a:r>
              <a:endParaRPr lang="en-GB" dirty="0">
                <a:solidFill>
                  <a:schemeClr val="bg2">
                    <a:lumMod val="75000"/>
                  </a:schemeClr>
                </a:solidFill>
              </a:endParaRPr>
            </a:p>
          </p:txBody>
        </p:sp>
      </p:grpSp>
      <p:sp>
        <p:nvSpPr>
          <p:cNvPr id="27" name="TextBox 26"/>
          <p:cNvSpPr txBox="1"/>
          <p:nvPr/>
        </p:nvSpPr>
        <p:spPr>
          <a:xfrm>
            <a:off x="5338328" y="361175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2">
                    <a:lumMod val="75000"/>
                  </a:schemeClr>
                </a:solidFill>
              </a:rPr>
              <a:t>-180</a:t>
            </a:r>
            <a:r>
              <a:rPr lang="en-GB" baseline="30000" dirty="0" smtClean="0">
                <a:solidFill>
                  <a:schemeClr val="bg2">
                    <a:lumMod val="75000"/>
                  </a:schemeClr>
                </a:solidFill>
              </a:rPr>
              <a:t>0</a:t>
            </a:r>
            <a:endParaRPr lang="en-GB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845940" y="2046327"/>
            <a:ext cx="43564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Repeat the same procedure but this time for the negative angles (move clockwise)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What do you find?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urved Left Arrow 3"/>
          <p:cNvSpPr/>
          <p:nvPr/>
        </p:nvSpPr>
        <p:spPr>
          <a:xfrm rot="1636426">
            <a:off x="10213850" y="4320917"/>
            <a:ext cx="828638" cy="208821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10619240" y="3870421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2">
                    <a:lumMod val="75000"/>
                  </a:schemeClr>
                </a:solidFill>
              </a:rPr>
              <a:t>-360</a:t>
            </a:r>
            <a:r>
              <a:rPr lang="en-GB" baseline="30000" dirty="0" smtClean="0">
                <a:solidFill>
                  <a:schemeClr val="bg2">
                    <a:lumMod val="75000"/>
                  </a:schemeClr>
                </a:solidFill>
              </a:rPr>
              <a:t>0</a:t>
            </a:r>
            <a:endParaRPr lang="en-GB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956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</p:bldLst>
  </p:timing>
</p:sld>
</file>

<file path=ppt/theme/theme1.xml><?xml version="1.0" encoding="utf-8"?>
<a:theme xmlns:a="http://schemas.openxmlformats.org/drawingml/2006/main" name="Theme2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ustom 1">
      <a:majorFont>
        <a:latin typeface="Gill Sans MT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53E32806-9AB4-42FC-A208-496767FC96E1}" vid="{6E308880-F57A-4ECD-ADB1-7721B294AF47}"/>
    </a:ext>
  </a:extLst>
</a:theme>
</file>

<file path=ppt/theme/theme2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E42704E-273C-49AF-B97A-25B33E660EA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0</TotalTime>
  <Words>316</Words>
  <Application>Microsoft Office PowerPoint</Application>
  <PresentationFormat>Custom</PresentationFormat>
  <Paragraphs>106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Algerian</vt:lpstr>
      <vt:lpstr>Arial</vt:lpstr>
      <vt:lpstr>Cambria Math</vt:lpstr>
      <vt:lpstr>Century Gothic</vt:lpstr>
      <vt:lpstr>Gill Sans MT</vt:lpstr>
      <vt:lpstr>Times New Roman</vt:lpstr>
      <vt:lpstr>Theme2</vt:lpstr>
      <vt:lpstr>Trig Equations</vt:lpstr>
      <vt:lpstr>Recap</vt:lpstr>
      <vt:lpstr>Quadrant rule or CAST diagram</vt:lpstr>
      <vt:lpstr>Quadrant rule or CAST diagram</vt:lpstr>
      <vt:lpstr>Quadrant rule or CAST diagram</vt:lpstr>
      <vt:lpstr>Quadrant rule or CAST diagram</vt:lpstr>
      <vt:lpstr>Quadrant rule or CAST diagram</vt:lpstr>
      <vt:lpstr>Quadrant rule or CAST diagram</vt:lpstr>
      <vt:lpstr>Quadrant rule or CAST diagram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2014-12-11T20:06:31Z</dcterms:created>
  <dcterms:modified xsi:type="dcterms:W3CDTF">2018-02-22T09:27:53Z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TC034605799991</vt:lpwstr>
  </property>
</Properties>
</file>