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4" r:id="rId2"/>
    <p:sldId id="263" r:id="rId3"/>
    <p:sldId id="264" r:id="rId4"/>
    <p:sldId id="265" r:id="rId5"/>
    <p:sldId id="266" r:id="rId6"/>
    <p:sldId id="267" r:id="rId7"/>
    <p:sldId id="268" r:id="rId8"/>
    <p:sldId id="269" r:id="rId9"/>
    <p:sldId id="270" r:id="rId10"/>
    <p:sldId id="271" r:id="rId11"/>
    <p:sldId id="272" r:id="rId12"/>
    <p:sldId id="273" r:id="rId13"/>
    <p:sldId id="274" r:id="rId14"/>
    <p:sldId id="275" r:id="rId15"/>
    <p:sldId id="276" r:id="rId16"/>
    <p:sldId id="277" r:id="rId17"/>
    <p:sldId id="278" r:id="rId18"/>
    <p:sldId id="279" r:id="rId19"/>
    <p:sldId id="280" r:id="rId20"/>
    <p:sldId id="281" r:id="rId21"/>
    <p:sldId id="282" r:id="rId22"/>
    <p:sldId id="283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CCFF66"/>
    <a:srgbClr val="0000FF"/>
    <a:srgbClr val="CC6600"/>
    <a:srgbClr val="FFCCFF"/>
    <a:srgbClr val="3399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2718" y="-60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50E0586-DAF0-4584-B8F9-BD944ED55E9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3FF06C-003F-48D8-9339-76BA6B5255E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FF0B874-A49A-4BE7-A0F1-A8C0F1BEE6C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111FE4-F026-40A3-BCE1-A8C22D7C104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C2D13E-B753-4DD6-9AB0-79F920CDD8F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7E721D-DE64-4972-9DC0-FA28ED9A955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E4C660-90AC-460E-AFF6-46AD64C4364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DDA693-4501-44B2-98E2-546383FD7EB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A5037D1-C29C-411C-9193-466862AFFA8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207FBF-9D53-4D05-8A41-D92D091A11D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0FA6B7-E095-4D10-8589-38B7970BFD6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91EDF8CC-D0C9-4F5A-9C84-E5204BB59D0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580A3318-9747-4E54-8AA0-B951375EB046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Newid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Nôl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5475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Faint o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newid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nôl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o £10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fyddech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yn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ei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gael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o bob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rhestr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siopa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?</a:t>
            </a:r>
            <a:endParaRPr lang="en-GB" sz="30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105476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7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3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54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54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54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54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4" grpId="0" animBg="1"/>
      <p:bldP spid="10547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84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5181600" y="588963"/>
            <a:ext cx="3762375" cy="3998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83" name="AutoShape 15"/>
          <p:cNvSpPr>
            <a:spLocks noChangeArrowheads="1"/>
          </p:cNvSpPr>
          <p:nvPr/>
        </p:nvSpPr>
        <p:spPr bwMode="auto">
          <a:xfrm>
            <a:off x="5348288" y="2692400"/>
            <a:ext cx="3432175" cy="1554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66"/>
              </a:gs>
              <a:gs pos="50000">
                <a:schemeClr val="bg1"/>
              </a:gs>
              <a:gs pos="100000">
                <a:srgbClr val="CC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5229225" y="2813050"/>
            <a:ext cx="36671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£2.00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3973" name="AutoShape 5"/>
          <p:cNvSpPr>
            <a:spLocks noChangeArrowheads="1"/>
          </p:cNvSpPr>
          <p:nvPr/>
        </p:nvSpPr>
        <p:spPr bwMode="auto">
          <a:xfrm rot="-5400000">
            <a:off x="445294" y="431007"/>
            <a:ext cx="5583237" cy="5784850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rgbClr val="CC0099"/>
              </a:gs>
              <a:gs pos="50000">
                <a:srgbClr val="FFCCFF"/>
              </a:gs>
              <a:gs pos="100000">
                <a:srgbClr val="CC0099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Text Box 7"/>
          <p:cNvSpPr txBox="1">
            <a:spLocks noChangeArrowheads="1"/>
          </p:cNvSpPr>
          <p:nvPr/>
        </p:nvSpPr>
        <p:spPr bwMode="auto">
          <a:xfrm>
            <a:off x="1735138" y="898525"/>
            <a:ext cx="316706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00FF"/>
                </a:solidFill>
                <a:latin typeface="Comic Sans MS" pitchFamily="66" charset="0"/>
              </a:rPr>
              <a:t>£1.00</a:t>
            </a:r>
            <a:endParaRPr lang="en-US" sz="7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3977" name="Text Box 9"/>
          <p:cNvSpPr txBox="1">
            <a:spLocks noChangeArrowheads="1"/>
          </p:cNvSpPr>
          <p:nvPr/>
        </p:nvSpPr>
        <p:spPr bwMode="auto">
          <a:xfrm>
            <a:off x="1736725" y="3429000"/>
            <a:ext cx="31337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CC6600"/>
                </a:solidFill>
                <a:latin typeface="Comic Sans MS" pitchFamily="66" charset="0"/>
              </a:rPr>
              <a:t>£4.00</a:t>
            </a:r>
            <a:endParaRPr lang="en-US" sz="7000" b="1">
              <a:solidFill>
                <a:srgbClr val="CC6600"/>
              </a:solidFill>
              <a:latin typeface="Comic Sans MS" pitchFamily="66" charset="0"/>
            </a:endParaRPr>
          </a:p>
        </p:txBody>
      </p:sp>
      <p:sp>
        <p:nvSpPr>
          <p:cNvPr id="83979" name="Text Box 11"/>
          <p:cNvSpPr txBox="1">
            <a:spLocks noChangeArrowheads="1"/>
          </p:cNvSpPr>
          <p:nvPr/>
        </p:nvSpPr>
        <p:spPr bwMode="auto">
          <a:xfrm>
            <a:off x="1736725" y="2163763"/>
            <a:ext cx="3144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8000"/>
                </a:solidFill>
                <a:latin typeface="Comic Sans MS" pitchFamily="66" charset="0"/>
              </a:rPr>
              <a:t>£3.00</a:t>
            </a:r>
            <a:endParaRPr lang="en-US" sz="7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3982" name="Text Box 14"/>
          <p:cNvSpPr txBox="1">
            <a:spLocks noChangeArrowheads="1"/>
          </p:cNvSpPr>
          <p:nvPr/>
        </p:nvSpPr>
        <p:spPr bwMode="auto">
          <a:xfrm>
            <a:off x="5230813" y="692150"/>
            <a:ext cx="3667125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0000FF"/>
                </a:solidFill>
                <a:latin typeface="Comic Sans MS" pitchFamily="66" charset="0"/>
              </a:rPr>
              <a:t>Newid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5000" b="1" dirty="0" err="1" smtClean="0">
                <a:solidFill>
                  <a:srgbClr val="0000FF"/>
                </a:solidFill>
                <a:latin typeface="Comic Sans MS" pitchFamily="66" charset="0"/>
              </a:rPr>
              <a:t>nôl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 o £10</a:t>
            </a:r>
            <a:endParaRPr lang="en-US" sz="5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0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5181600" y="588963"/>
            <a:ext cx="3762375" cy="3998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AutoShape 4"/>
          <p:cNvSpPr>
            <a:spLocks noChangeArrowheads="1"/>
          </p:cNvSpPr>
          <p:nvPr/>
        </p:nvSpPr>
        <p:spPr bwMode="auto">
          <a:xfrm>
            <a:off x="5348288" y="2692400"/>
            <a:ext cx="3432175" cy="1554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66"/>
              </a:gs>
              <a:gs pos="50000">
                <a:schemeClr val="bg1"/>
              </a:gs>
              <a:gs pos="100000">
                <a:srgbClr val="CC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7" name="Text Box 5"/>
          <p:cNvSpPr txBox="1">
            <a:spLocks noChangeArrowheads="1"/>
          </p:cNvSpPr>
          <p:nvPr/>
        </p:nvSpPr>
        <p:spPr bwMode="auto">
          <a:xfrm>
            <a:off x="5229225" y="2813050"/>
            <a:ext cx="36671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£1.50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4998" name="AutoShape 6"/>
          <p:cNvSpPr>
            <a:spLocks noChangeArrowheads="1"/>
          </p:cNvSpPr>
          <p:nvPr/>
        </p:nvSpPr>
        <p:spPr bwMode="auto">
          <a:xfrm rot="-5400000">
            <a:off x="445294" y="431007"/>
            <a:ext cx="5583237" cy="5784850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rgbClr val="CC0099"/>
              </a:gs>
              <a:gs pos="50000">
                <a:srgbClr val="FFCCFF"/>
              </a:gs>
              <a:gs pos="100000">
                <a:srgbClr val="CC0099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9" name="Text Box 7"/>
          <p:cNvSpPr txBox="1">
            <a:spLocks noChangeArrowheads="1"/>
          </p:cNvSpPr>
          <p:nvPr/>
        </p:nvSpPr>
        <p:spPr bwMode="auto">
          <a:xfrm>
            <a:off x="1735138" y="898525"/>
            <a:ext cx="316706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00FF"/>
                </a:solidFill>
                <a:latin typeface="Comic Sans MS" pitchFamily="66" charset="0"/>
              </a:rPr>
              <a:t>£5.00</a:t>
            </a:r>
            <a:endParaRPr lang="en-US" sz="7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5000" name="Text Box 8"/>
          <p:cNvSpPr txBox="1">
            <a:spLocks noChangeArrowheads="1"/>
          </p:cNvSpPr>
          <p:nvPr/>
        </p:nvSpPr>
        <p:spPr bwMode="auto">
          <a:xfrm>
            <a:off x="1736725" y="3429000"/>
            <a:ext cx="31337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CC6600"/>
                </a:solidFill>
                <a:latin typeface="Comic Sans MS" pitchFamily="66" charset="0"/>
              </a:rPr>
              <a:t>£2.00</a:t>
            </a:r>
            <a:endParaRPr lang="en-US" sz="7000" b="1">
              <a:solidFill>
                <a:srgbClr val="CC6600"/>
              </a:solidFill>
              <a:latin typeface="Comic Sans MS" pitchFamily="66" charset="0"/>
            </a:endParaRPr>
          </a:p>
        </p:txBody>
      </p:sp>
      <p:sp>
        <p:nvSpPr>
          <p:cNvPr id="85001" name="Text Box 9"/>
          <p:cNvSpPr txBox="1">
            <a:spLocks noChangeArrowheads="1"/>
          </p:cNvSpPr>
          <p:nvPr/>
        </p:nvSpPr>
        <p:spPr bwMode="auto">
          <a:xfrm>
            <a:off x="1736725" y="2163763"/>
            <a:ext cx="3144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8000"/>
                </a:solidFill>
                <a:latin typeface="Comic Sans MS" pitchFamily="66" charset="0"/>
              </a:rPr>
              <a:t>£1.50</a:t>
            </a:r>
            <a:endParaRPr lang="en-US" sz="7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5002" name="Text Box 10"/>
          <p:cNvSpPr txBox="1">
            <a:spLocks noChangeArrowheads="1"/>
          </p:cNvSpPr>
          <p:nvPr/>
        </p:nvSpPr>
        <p:spPr bwMode="auto">
          <a:xfrm>
            <a:off x="5230813" y="692150"/>
            <a:ext cx="3667125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0000FF"/>
                </a:solidFill>
                <a:latin typeface="Comic Sans MS" pitchFamily="66" charset="0"/>
              </a:rPr>
              <a:t>Newid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5000" b="1" dirty="0" err="1" smtClean="0">
                <a:solidFill>
                  <a:srgbClr val="0000FF"/>
                </a:solidFill>
                <a:latin typeface="Comic Sans MS" pitchFamily="66" charset="0"/>
              </a:rPr>
              <a:t>nôl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 o 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£</a:t>
            </a:r>
            <a:r>
              <a:rPr lang="en-GB" sz="5000" b="1" dirty="0">
                <a:solidFill>
                  <a:srgbClr val="0000FF"/>
                </a:solidFill>
                <a:latin typeface="Comic Sans MS" pitchFamily="66" charset="0"/>
              </a:rPr>
              <a:t>10</a:t>
            </a:r>
            <a:endParaRPr lang="en-US" sz="5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49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49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5181600" y="588963"/>
            <a:ext cx="3762375" cy="3998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AutoShape 4"/>
          <p:cNvSpPr>
            <a:spLocks noChangeArrowheads="1"/>
          </p:cNvSpPr>
          <p:nvPr/>
        </p:nvSpPr>
        <p:spPr bwMode="auto">
          <a:xfrm>
            <a:off x="5348288" y="2692400"/>
            <a:ext cx="3432175" cy="1554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66"/>
              </a:gs>
              <a:gs pos="50000">
                <a:schemeClr val="bg1"/>
              </a:gs>
              <a:gs pos="100000">
                <a:srgbClr val="CC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1" name="Text Box 5"/>
          <p:cNvSpPr txBox="1">
            <a:spLocks noChangeArrowheads="1"/>
          </p:cNvSpPr>
          <p:nvPr/>
        </p:nvSpPr>
        <p:spPr bwMode="auto">
          <a:xfrm>
            <a:off x="5229225" y="2813050"/>
            <a:ext cx="36671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£1.00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6022" name="AutoShape 6"/>
          <p:cNvSpPr>
            <a:spLocks noChangeArrowheads="1"/>
          </p:cNvSpPr>
          <p:nvPr/>
        </p:nvSpPr>
        <p:spPr bwMode="auto">
          <a:xfrm rot="-5400000">
            <a:off x="445294" y="431007"/>
            <a:ext cx="5583237" cy="5784850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rgbClr val="CC0099"/>
              </a:gs>
              <a:gs pos="50000">
                <a:srgbClr val="FFCCFF"/>
              </a:gs>
              <a:gs pos="100000">
                <a:srgbClr val="CC0099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3" name="Text Box 7"/>
          <p:cNvSpPr txBox="1">
            <a:spLocks noChangeArrowheads="1"/>
          </p:cNvSpPr>
          <p:nvPr/>
        </p:nvSpPr>
        <p:spPr bwMode="auto">
          <a:xfrm>
            <a:off x="1735138" y="898525"/>
            <a:ext cx="316706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00FF"/>
                </a:solidFill>
                <a:latin typeface="Comic Sans MS" pitchFamily="66" charset="0"/>
              </a:rPr>
              <a:t>£3.50</a:t>
            </a:r>
            <a:endParaRPr lang="en-US" sz="7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24" name="Text Box 8"/>
          <p:cNvSpPr txBox="1">
            <a:spLocks noChangeArrowheads="1"/>
          </p:cNvSpPr>
          <p:nvPr/>
        </p:nvSpPr>
        <p:spPr bwMode="auto">
          <a:xfrm>
            <a:off x="1736725" y="3429000"/>
            <a:ext cx="31337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CC6600"/>
                </a:solidFill>
                <a:latin typeface="Comic Sans MS" pitchFamily="66" charset="0"/>
              </a:rPr>
              <a:t>£0.50</a:t>
            </a:r>
            <a:endParaRPr lang="en-US" sz="7000" b="1">
              <a:solidFill>
                <a:srgbClr val="CC6600"/>
              </a:solidFill>
              <a:latin typeface="Comic Sans MS" pitchFamily="66" charset="0"/>
            </a:endParaRPr>
          </a:p>
        </p:txBody>
      </p:sp>
      <p:sp>
        <p:nvSpPr>
          <p:cNvPr id="86025" name="Text Box 9"/>
          <p:cNvSpPr txBox="1">
            <a:spLocks noChangeArrowheads="1"/>
          </p:cNvSpPr>
          <p:nvPr/>
        </p:nvSpPr>
        <p:spPr bwMode="auto">
          <a:xfrm>
            <a:off x="1736725" y="2163763"/>
            <a:ext cx="3144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8000"/>
                </a:solidFill>
                <a:latin typeface="Comic Sans MS" pitchFamily="66" charset="0"/>
              </a:rPr>
              <a:t>£5.00</a:t>
            </a:r>
            <a:endParaRPr lang="en-US" sz="7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6026" name="Text Box 10"/>
          <p:cNvSpPr txBox="1">
            <a:spLocks noChangeArrowheads="1"/>
          </p:cNvSpPr>
          <p:nvPr/>
        </p:nvSpPr>
        <p:spPr bwMode="auto">
          <a:xfrm>
            <a:off x="5230813" y="692150"/>
            <a:ext cx="3667125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0000FF"/>
                </a:solidFill>
                <a:latin typeface="Comic Sans MS" pitchFamily="66" charset="0"/>
              </a:rPr>
              <a:t>Newid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5000" b="1" dirty="0" err="1" smtClean="0">
                <a:solidFill>
                  <a:srgbClr val="0000FF"/>
                </a:solidFill>
                <a:latin typeface="Comic Sans MS" pitchFamily="66" charset="0"/>
              </a:rPr>
              <a:t>nôl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 o 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£</a:t>
            </a:r>
            <a:r>
              <a:rPr lang="en-GB" sz="5000" b="1" dirty="0">
                <a:solidFill>
                  <a:srgbClr val="0000FF"/>
                </a:solidFill>
                <a:latin typeface="Comic Sans MS" pitchFamily="66" charset="0"/>
              </a:rPr>
              <a:t>10</a:t>
            </a:r>
            <a:endParaRPr lang="en-US" sz="5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60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60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5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5181600" y="588963"/>
            <a:ext cx="3762375" cy="3998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>
            <a:off x="5348288" y="2692400"/>
            <a:ext cx="3432175" cy="1554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66"/>
              </a:gs>
              <a:gs pos="50000">
                <a:schemeClr val="bg1"/>
              </a:gs>
              <a:gs pos="100000">
                <a:srgbClr val="CC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Text Box 5"/>
          <p:cNvSpPr txBox="1">
            <a:spLocks noChangeArrowheads="1"/>
          </p:cNvSpPr>
          <p:nvPr/>
        </p:nvSpPr>
        <p:spPr bwMode="auto">
          <a:xfrm>
            <a:off x="5229225" y="2813050"/>
            <a:ext cx="36671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£2.00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7046" name="AutoShape 6"/>
          <p:cNvSpPr>
            <a:spLocks noChangeArrowheads="1"/>
          </p:cNvSpPr>
          <p:nvPr/>
        </p:nvSpPr>
        <p:spPr bwMode="auto">
          <a:xfrm rot="-5400000">
            <a:off x="445294" y="431007"/>
            <a:ext cx="5583237" cy="5784850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rgbClr val="CC0099"/>
              </a:gs>
              <a:gs pos="50000">
                <a:srgbClr val="FFCCFF"/>
              </a:gs>
              <a:gs pos="100000">
                <a:srgbClr val="CC0099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7" name="Text Box 7"/>
          <p:cNvSpPr txBox="1">
            <a:spLocks noChangeArrowheads="1"/>
          </p:cNvSpPr>
          <p:nvPr/>
        </p:nvSpPr>
        <p:spPr bwMode="auto">
          <a:xfrm>
            <a:off x="1735138" y="898525"/>
            <a:ext cx="316706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00FF"/>
                </a:solidFill>
                <a:latin typeface="Comic Sans MS" pitchFamily="66" charset="0"/>
              </a:rPr>
              <a:t>£2.50</a:t>
            </a:r>
            <a:endParaRPr lang="en-US" sz="7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48" name="Text Box 8"/>
          <p:cNvSpPr txBox="1">
            <a:spLocks noChangeArrowheads="1"/>
          </p:cNvSpPr>
          <p:nvPr/>
        </p:nvSpPr>
        <p:spPr bwMode="auto">
          <a:xfrm>
            <a:off x="1736725" y="3429000"/>
            <a:ext cx="31337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CC6600"/>
                </a:solidFill>
                <a:latin typeface="Comic Sans MS" pitchFamily="66" charset="0"/>
              </a:rPr>
              <a:t>£4.00</a:t>
            </a:r>
            <a:endParaRPr lang="en-US" sz="7000" b="1">
              <a:solidFill>
                <a:srgbClr val="CC6600"/>
              </a:solidFill>
              <a:latin typeface="Comic Sans MS" pitchFamily="66" charset="0"/>
            </a:endParaRPr>
          </a:p>
        </p:txBody>
      </p:sp>
      <p:sp>
        <p:nvSpPr>
          <p:cNvPr id="87049" name="Text Box 9"/>
          <p:cNvSpPr txBox="1">
            <a:spLocks noChangeArrowheads="1"/>
          </p:cNvSpPr>
          <p:nvPr/>
        </p:nvSpPr>
        <p:spPr bwMode="auto">
          <a:xfrm>
            <a:off x="1736725" y="2163763"/>
            <a:ext cx="3144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8000"/>
                </a:solidFill>
                <a:latin typeface="Comic Sans MS" pitchFamily="66" charset="0"/>
              </a:rPr>
              <a:t>£1.50</a:t>
            </a:r>
            <a:endParaRPr lang="en-US" sz="7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7050" name="Text Box 10"/>
          <p:cNvSpPr txBox="1">
            <a:spLocks noChangeArrowheads="1"/>
          </p:cNvSpPr>
          <p:nvPr/>
        </p:nvSpPr>
        <p:spPr bwMode="auto">
          <a:xfrm>
            <a:off x="5230813" y="692150"/>
            <a:ext cx="3667125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0000FF"/>
                </a:solidFill>
                <a:latin typeface="Comic Sans MS" pitchFamily="66" charset="0"/>
              </a:rPr>
              <a:t>Newid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5000" b="1" dirty="0" err="1" smtClean="0">
                <a:solidFill>
                  <a:srgbClr val="0000FF"/>
                </a:solidFill>
                <a:latin typeface="Comic Sans MS" pitchFamily="66" charset="0"/>
              </a:rPr>
              <a:t>nôl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 o 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£</a:t>
            </a:r>
            <a:r>
              <a:rPr lang="en-GB" sz="5000" b="1" dirty="0">
                <a:solidFill>
                  <a:srgbClr val="0000FF"/>
                </a:solidFill>
                <a:latin typeface="Comic Sans MS" pitchFamily="66" charset="0"/>
              </a:rPr>
              <a:t>10</a:t>
            </a:r>
            <a:endParaRPr lang="en-US" sz="5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70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70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7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5181600" y="588963"/>
            <a:ext cx="3762375" cy="3998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>
            <a:off x="5348288" y="2692400"/>
            <a:ext cx="3432175" cy="1554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66"/>
              </a:gs>
              <a:gs pos="50000">
                <a:schemeClr val="bg1"/>
              </a:gs>
              <a:gs pos="100000">
                <a:srgbClr val="CC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Text Box 5"/>
          <p:cNvSpPr txBox="1">
            <a:spLocks noChangeArrowheads="1"/>
          </p:cNvSpPr>
          <p:nvPr/>
        </p:nvSpPr>
        <p:spPr bwMode="auto">
          <a:xfrm>
            <a:off x="5229225" y="2813050"/>
            <a:ext cx="36671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£1.50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8070" name="AutoShape 6"/>
          <p:cNvSpPr>
            <a:spLocks noChangeArrowheads="1"/>
          </p:cNvSpPr>
          <p:nvPr/>
        </p:nvSpPr>
        <p:spPr bwMode="auto">
          <a:xfrm rot="-5400000">
            <a:off x="445294" y="431007"/>
            <a:ext cx="5583237" cy="5784850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rgbClr val="CC0099"/>
              </a:gs>
              <a:gs pos="50000">
                <a:srgbClr val="FFCCFF"/>
              </a:gs>
              <a:gs pos="100000">
                <a:srgbClr val="CC0099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1" name="Text Box 7"/>
          <p:cNvSpPr txBox="1">
            <a:spLocks noChangeArrowheads="1"/>
          </p:cNvSpPr>
          <p:nvPr/>
        </p:nvSpPr>
        <p:spPr bwMode="auto">
          <a:xfrm>
            <a:off x="1735138" y="898525"/>
            <a:ext cx="316706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00FF"/>
                </a:solidFill>
                <a:latin typeface="Comic Sans MS" pitchFamily="66" charset="0"/>
              </a:rPr>
              <a:t>£4.00</a:t>
            </a:r>
            <a:endParaRPr lang="en-US" sz="7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072" name="Text Box 8"/>
          <p:cNvSpPr txBox="1">
            <a:spLocks noChangeArrowheads="1"/>
          </p:cNvSpPr>
          <p:nvPr/>
        </p:nvSpPr>
        <p:spPr bwMode="auto">
          <a:xfrm>
            <a:off x="1736725" y="3429000"/>
            <a:ext cx="31337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CC6600"/>
                </a:solidFill>
                <a:latin typeface="Comic Sans MS" pitchFamily="66" charset="0"/>
              </a:rPr>
              <a:t>£2.00</a:t>
            </a:r>
            <a:endParaRPr lang="en-US" sz="7000" b="1">
              <a:solidFill>
                <a:srgbClr val="CC6600"/>
              </a:solidFill>
              <a:latin typeface="Comic Sans MS" pitchFamily="66" charset="0"/>
            </a:endParaRPr>
          </a:p>
        </p:txBody>
      </p:sp>
      <p:sp>
        <p:nvSpPr>
          <p:cNvPr id="88073" name="Text Box 9"/>
          <p:cNvSpPr txBox="1">
            <a:spLocks noChangeArrowheads="1"/>
          </p:cNvSpPr>
          <p:nvPr/>
        </p:nvSpPr>
        <p:spPr bwMode="auto">
          <a:xfrm>
            <a:off x="1736725" y="2163763"/>
            <a:ext cx="3144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8000"/>
                </a:solidFill>
                <a:latin typeface="Comic Sans MS" pitchFamily="66" charset="0"/>
              </a:rPr>
              <a:t>£2.50</a:t>
            </a:r>
            <a:endParaRPr lang="en-US" sz="7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8074" name="Text Box 10"/>
          <p:cNvSpPr txBox="1">
            <a:spLocks noChangeArrowheads="1"/>
          </p:cNvSpPr>
          <p:nvPr/>
        </p:nvSpPr>
        <p:spPr bwMode="auto">
          <a:xfrm>
            <a:off x="5230813" y="692150"/>
            <a:ext cx="3667125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0000FF"/>
                </a:solidFill>
                <a:latin typeface="Comic Sans MS" pitchFamily="66" charset="0"/>
              </a:rPr>
              <a:t>Newid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5000" b="1" dirty="0" err="1" smtClean="0">
                <a:solidFill>
                  <a:srgbClr val="0000FF"/>
                </a:solidFill>
                <a:latin typeface="Comic Sans MS" pitchFamily="66" charset="0"/>
              </a:rPr>
              <a:t>nôl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o 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£</a:t>
            </a:r>
            <a:r>
              <a:rPr lang="en-GB" sz="5000" b="1" dirty="0">
                <a:solidFill>
                  <a:srgbClr val="0000FF"/>
                </a:solidFill>
                <a:latin typeface="Comic Sans MS" pitchFamily="66" charset="0"/>
              </a:rPr>
              <a:t>10</a:t>
            </a:r>
            <a:endParaRPr lang="en-US" sz="5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80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80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5181600" y="588963"/>
            <a:ext cx="3762375" cy="3998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AutoShape 4"/>
          <p:cNvSpPr>
            <a:spLocks noChangeArrowheads="1"/>
          </p:cNvSpPr>
          <p:nvPr/>
        </p:nvSpPr>
        <p:spPr bwMode="auto">
          <a:xfrm>
            <a:off x="5348288" y="2692400"/>
            <a:ext cx="3432175" cy="1554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66"/>
              </a:gs>
              <a:gs pos="50000">
                <a:schemeClr val="bg1"/>
              </a:gs>
              <a:gs pos="100000">
                <a:srgbClr val="CC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3" name="Text Box 5"/>
          <p:cNvSpPr txBox="1">
            <a:spLocks noChangeArrowheads="1"/>
          </p:cNvSpPr>
          <p:nvPr/>
        </p:nvSpPr>
        <p:spPr bwMode="auto">
          <a:xfrm>
            <a:off x="5229225" y="2813050"/>
            <a:ext cx="36671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£8.50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094" name="AutoShape 6"/>
          <p:cNvSpPr>
            <a:spLocks noChangeArrowheads="1"/>
          </p:cNvSpPr>
          <p:nvPr/>
        </p:nvSpPr>
        <p:spPr bwMode="auto">
          <a:xfrm rot="-5400000">
            <a:off x="445294" y="431007"/>
            <a:ext cx="5583237" cy="5784850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rgbClr val="CC0099"/>
              </a:gs>
              <a:gs pos="50000">
                <a:srgbClr val="FFCCFF"/>
              </a:gs>
              <a:gs pos="100000">
                <a:srgbClr val="CC0099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5" name="Text Box 7"/>
          <p:cNvSpPr txBox="1">
            <a:spLocks noChangeArrowheads="1"/>
          </p:cNvSpPr>
          <p:nvPr/>
        </p:nvSpPr>
        <p:spPr bwMode="auto">
          <a:xfrm>
            <a:off x="1735138" y="898525"/>
            <a:ext cx="316706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00FF"/>
                </a:solidFill>
                <a:latin typeface="Comic Sans MS" pitchFamily="66" charset="0"/>
              </a:rPr>
              <a:t>£0.50</a:t>
            </a:r>
            <a:endParaRPr lang="en-US" sz="7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096" name="Text Box 8"/>
          <p:cNvSpPr txBox="1">
            <a:spLocks noChangeArrowheads="1"/>
          </p:cNvSpPr>
          <p:nvPr/>
        </p:nvSpPr>
        <p:spPr bwMode="auto">
          <a:xfrm>
            <a:off x="1736725" y="3429000"/>
            <a:ext cx="31337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CC6600"/>
                </a:solidFill>
                <a:latin typeface="Comic Sans MS" pitchFamily="66" charset="0"/>
              </a:rPr>
              <a:t>£0.50</a:t>
            </a:r>
            <a:endParaRPr lang="en-US" sz="7000" b="1">
              <a:solidFill>
                <a:srgbClr val="CC6600"/>
              </a:solidFill>
              <a:latin typeface="Comic Sans MS" pitchFamily="66" charset="0"/>
            </a:endParaRPr>
          </a:p>
        </p:txBody>
      </p:sp>
      <p:sp>
        <p:nvSpPr>
          <p:cNvPr id="89097" name="Text Box 9"/>
          <p:cNvSpPr txBox="1">
            <a:spLocks noChangeArrowheads="1"/>
          </p:cNvSpPr>
          <p:nvPr/>
        </p:nvSpPr>
        <p:spPr bwMode="auto">
          <a:xfrm>
            <a:off x="1736725" y="2163763"/>
            <a:ext cx="3144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8000"/>
                </a:solidFill>
                <a:latin typeface="Comic Sans MS" pitchFamily="66" charset="0"/>
              </a:rPr>
              <a:t>£0.50</a:t>
            </a:r>
            <a:endParaRPr lang="en-US" sz="7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9098" name="Text Box 10"/>
          <p:cNvSpPr txBox="1">
            <a:spLocks noChangeArrowheads="1"/>
          </p:cNvSpPr>
          <p:nvPr/>
        </p:nvSpPr>
        <p:spPr bwMode="auto">
          <a:xfrm>
            <a:off x="5230813" y="692150"/>
            <a:ext cx="3667125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0000FF"/>
                </a:solidFill>
                <a:latin typeface="Comic Sans MS" pitchFamily="66" charset="0"/>
              </a:rPr>
              <a:t>Newid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5000" b="1" dirty="0" err="1" smtClean="0">
                <a:solidFill>
                  <a:srgbClr val="0000FF"/>
                </a:solidFill>
                <a:latin typeface="Comic Sans MS" pitchFamily="66" charset="0"/>
              </a:rPr>
              <a:t>nôl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o 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£</a:t>
            </a:r>
            <a:r>
              <a:rPr lang="en-GB" sz="5000" b="1" dirty="0">
                <a:solidFill>
                  <a:srgbClr val="0000FF"/>
                </a:solidFill>
                <a:latin typeface="Comic Sans MS" pitchFamily="66" charset="0"/>
              </a:rPr>
              <a:t>10</a:t>
            </a:r>
            <a:endParaRPr lang="en-US" sz="5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90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90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2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5181600" y="588963"/>
            <a:ext cx="3762375" cy="3998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AutoShape 4"/>
          <p:cNvSpPr>
            <a:spLocks noChangeArrowheads="1"/>
          </p:cNvSpPr>
          <p:nvPr/>
        </p:nvSpPr>
        <p:spPr bwMode="auto">
          <a:xfrm>
            <a:off x="5348288" y="2692400"/>
            <a:ext cx="3432175" cy="1554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66"/>
              </a:gs>
              <a:gs pos="50000">
                <a:schemeClr val="bg1"/>
              </a:gs>
              <a:gs pos="100000">
                <a:srgbClr val="CC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7" name="Text Box 5"/>
          <p:cNvSpPr txBox="1">
            <a:spLocks noChangeArrowheads="1"/>
          </p:cNvSpPr>
          <p:nvPr/>
        </p:nvSpPr>
        <p:spPr bwMode="auto">
          <a:xfrm>
            <a:off x="5229225" y="2813050"/>
            <a:ext cx="36671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£1.50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0118" name="AutoShape 6"/>
          <p:cNvSpPr>
            <a:spLocks noChangeArrowheads="1"/>
          </p:cNvSpPr>
          <p:nvPr/>
        </p:nvSpPr>
        <p:spPr bwMode="auto">
          <a:xfrm rot="-5400000">
            <a:off x="445294" y="431007"/>
            <a:ext cx="5583237" cy="5784850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rgbClr val="CC0099"/>
              </a:gs>
              <a:gs pos="50000">
                <a:srgbClr val="FFCCFF"/>
              </a:gs>
              <a:gs pos="100000">
                <a:srgbClr val="CC0099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9" name="Text Box 7"/>
          <p:cNvSpPr txBox="1">
            <a:spLocks noChangeArrowheads="1"/>
          </p:cNvSpPr>
          <p:nvPr/>
        </p:nvSpPr>
        <p:spPr bwMode="auto">
          <a:xfrm>
            <a:off x="1735138" y="898525"/>
            <a:ext cx="316706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00FF"/>
                </a:solidFill>
                <a:latin typeface="Comic Sans MS" pitchFamily="66" charset="0"/>
              </a:rPr>
              <a:t>£2.50</a:t>
            </a:r>
            <a:endParaRPr lang="en-US" sz="7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0120" name="Text Box 8"/>
          <p:cNvSpPr txBox="1">
            <a:spLocks noChangeArrowheads="1"/>
          </p:cNvSpPr>
          <p:nvPr/>
        </p:nvSpPr>
        <p:spPr bwMode="auto">
          <a:xfrm>
            <a:off x="1736725" y="3429000"/>
            <a:ext cx="31337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CC6600"/>
                </a:solidFill>
                <a:latin typeface="Comic Sans MS" pitchFamily="66" charset="0"/>
              </a:rPr>
              <a:t>£3.50</a:t>
            </a:r>
            <a:endParaRPr lang="en-US" sz="7000" b="1">
              <a:solidFill>
                <a:srgbClr val="CC6600"/>
              </a:solidFill>
              <a:latin typeface="Comic Sans MS" pitchFamily="66" charset="0"/>
            </a:endParaRPr>
          </a:p>
        </p:txBody>
      </p:sp>
      <p:sp>
        <p:nvSpPr>
          <p:cNvPr id="90121" name="Text Box 9"/>
          <p:cNvSpPr txBox="1">
            <a:spLocks noChangeArrowheads="1"/>
          </p:cNvSpPr>
          <p:nvPr/>
        </p:nvSpPr>
        <p:spPr bwMode="auto">
          <a:xfrm>
            <a:off x="1736725" y="2163763"/>
            <a:ext cx="3144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8000"/>
                </a:solidFill>
                <a:latin typeface="Comic Sans MS" pitchFamily="66" charset="0"/>
              </a:rPr>
              <a:t>£2.50</a:t>
            </a:r>
            <a:endParaRPr lang="en-US" sz="7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0122" name="Text Box 10"/>
          <p:cNvSpPr txBox="1">
            <a:spLocks noChangeArrowheads="1"/>
          </p:cNvSpPr>
          <p:nvPr/>
        </p:nvSpPr>
        <p:spPr bwMode="auto">
          <a:xfrm>
            <a:off x="5230813" y="692150"/>
            <a:ext cx="3667125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0000FF"/>
                </a:solidFill>
                <a:latin typeface="Comic Sans MS" pitchFamily="66" charset="0"/>
              </a:rPr>
              <a:t>Newid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5000" b="1" dirty="0" err="1" smtClean="0">
                <a:solidFill>
                  <a:srgbClr val="0000FF"/>
                </a:solidFill>
                <a:latin typeface="Comic Sans MS" pitchFamily="66" charset="0"/>
              </a:rPr>
              <a:t>nôl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o 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£</a:t>
            </a:r>
            <a:r>
              <a:rPr lang="en-GB" sz="5000" b="1" dirty="0">
                <a:solidFill>
                  <a:srgbClr val="0000FF"/>
                </a:solidFill>
                <a:latin typeface="Comic Sans MS" pitchFamily="66" charset="0"/>
              </a:rPr>
              <a:t>10</a:t>
            </a:r>
            <a:endParaRPr lang="en-US" sz="5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01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01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4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5181600" y="588963"/>
            <a:ext cx="3762375" cy="3998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AutoShape 4"/>
          <p:cNvSpPr>
            <a:spLocks noChangeArrowheads="1"/>
          </p:cNvSpPr>
          <p:nvPr/>
        </p:nvSpPr>
        <p:spPr bwMode="auto">
          <a:xfrm>
            <a:off x="5348288" y="2692400"/>
            <a:ext cx="3432175" cy="1554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66"/>
              </a:gs>
              <a:gs pos="50000">
                <a:schemeClr val="bg1"/>
              </a:gs>
              <a:gs pos="100000">
                <a:srgbClr val="CC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1" name="Text Box 5"/>
          <p:cNvSpPr txBox="1">
            <a:spLocks noChangeArrowheads="1"/>
          </p:cNvSpPr>
          <p:nvPr/>
        </p:nvSpPr>
        <p:spPr bwMode="auto">
          <a:xfrm>
            <a:off x="5229225" y="2813050"/>
            <a:ext cx="36671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£0.50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1142" name="AutoShape 6"/>
          <p:cNvSpPr>
            <a:spLocks noChangeArrowheads="1"/>
          </p:cNvSpPr>
          <p:nvPr/>
        </p:nvSpPr>
        <p:spPr bwMode="auto">
          <a:xfrm rot="-5400000">
            <a:off x="445294" y="431007"/>
            <a:ext cx="5583237" cy="5784850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rgbClr val="CC0099"/>
              </a:gs>
              <a:gs pos="50000">
                <a:srgbClr val="FFCCFF"/>
              </a:gs>
              <a:gs pos="100000">
                <a:srgbClr val="CC0099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3" name="Text Box 7"/>
          <p:cNvSpPr txBox="1">
            <a:spLocks noChangeArrowheads="1"/>
          </p:cNvSpPr>
          <p:nvPr/>
        </p:nvSpPr>
        <p:spPr bwMode="auto">
          <a:xfrm>
            <a:off x="1735138" y="898525"/>
            <a:ext cx="316706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00FF"/>
                </a:solidFill>
                <a:latin typeface="Comic Sans MS" pitchFamily="66" charset="0"/>
              </a:rPr>
              <a:t>£4.00</a:t>
            </a:r>
            <a:endParaRPr lang="en-US" sz="7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1144" name="Text Box 8"/>
          <p:cNvSpPr txBox="1">
            <a:spLocks noChangeArrowheads="1"/>
          </p:cNvSpPr>
          <p:nvPr/>
        </p:nvSpPr>
        <p:spPr bwMode="auto">
          <a:xfrm>
            <a:off x="1736725" y="3429000"/>
            <a:ext cx="31337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CC6600"/>
                </a:solidFill>
                <a:latin typeface="Comic Sans MS" pitchFamily="66" charset="0"/>
              </a:rPr>
              <a:t>£4.50</a:t>
            </a:r>
            <a:endParaRPr lang="en-US" sz="7000" b="1">
              <a:solidFill>
                <a:srgbClr val="CC6600"/>
              </a:solidFill>
              <a:latin typeface="Comic Sans MS" pitchFamily="66" charset="0"/>
            </a:endParaRPr>
          </a:p>
        </p:txBody>
      </p:sp>
      <p:sp>
        <p:nvSpPr>
          <p:cNvPr id="91145" name="Text Box 9"/>
          <p:cNvSpPr txBox="1">
            <a:spLocks noChangeArrowheads="1"/>
          </p:cNvSpPr>
          <p:nvPr/>
        </p:nvSpPr>
        <p:spPr bwMode="auto">
          <a:xfrm>
            <a:off x="1736725" y="2163763"/>
            <a:ext cx="3144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8000"/>
                </a:solidFill>
                <a:latin typeface="Comic Sans MS" pitchFamily="66" charset="0"/>
              </a:rPr>
              <a:t>£1.00</a:t>
            </a:r>
            <a:endParaRPr lang="en-US" sz="7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1146" name="Text Box 10"/>
          <p:cNvSpPr txBox="1">
            <a:spLocks noChangeArrowheads="1"/>
          </p:cNvSpPr>
          <p:nvPr/>
        </p:nvSpPr>
        <p:spPr bwMode="auto">
          <a:xfrm>
            <a:off x="5230813" y="692150"/>
            <a:ext cx="3667125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0000FF"/>
                </a:solidFill>
                <a:latin typeface="Comic Sans MS" pitchFamily="66" charset="0"/>
              </a:rPr>
              <a:t>Newid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5000" b="1" dirty="0" err="1" smtClean="0">
                <a:solidFill>
                  <a:srgbClr val="0000FF"/>
                </a:solidFill>
                <a:latin typeface="Comic Sans MS" pitchFamily="66" charset="0"/>
              </a:rPr>
              <a:t>nôl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 o 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£</a:t>
            </a:r>
            <a:r>
              <a:rPr lang="en-GB" sz="5000" b="1" dirty="0">
                <a:solidFill>
                  <a:srgbClr val="0000FF"/>
                </a:solidFill>
                <a:latin typeface="Comic Sans MS" pitchFamily="66" charset="0"/>
              </a:rPr>
              <a:t>10</a:t>
            </a:r>
            <a:endParaRPr lang="en-US" sz="5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1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1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5181600" y="588963"/>
            <a:ext cx="3762375" cy="3998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AutoShape 4"/>
          <p:cNvSpPr>
            <a:spLocks noChangeArrowheads="1"/>
          </p:cNvSpPr>
          <p:nvPr/>
        </p:nvSpPr>
        <p:spPr bwMode="auto">
          <a:xfrm>
            <a:off x="5348288" y="2692400"/>
            <a:ext cx="3432175" cy="1554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66"/>
              </a:gs>
              <a:gs pos="50000">
                <a:schemeClr val="bg1"/>
              </a:gs>
              <a:gs pos="100000">
                <a:srgbClr val="CC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5" name="Text Box 5"/>
          <p:cNvSpPr txBox="1">
            <a:spLocks noChangeArrowheads="1"/>
          </p:cNvSpPr>
          <p:nvPr/>
        </p:nvSpPr>
        <p:spPr bwMode="auto">
          <a:xfrm>
            <a:off x="5229225" y="2813050"/>
            <a:ext cx="36671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£1.00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66" name="AutoShape 6"/>
          <p:cNvSpPr>
            <a:spLocks noChangeArrowheads="1"/>
          </p:cNvSpPr>
          <p:nvPr/>
        </p:nvSpPr>
        <p:spPr bwMode="auto">
          <a:xfrm rot="-5400000">
            <a:off x="445294" y="431007"/>
            <a:ext cx="5583237" cy="5784850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rgbClr val="CC0099"/>
              </a:gs>
              <a:gs pos="50000">
                <a:srgbClr val="FFCCFF"/>
              </a:gs>
              <a:gs pos="100000">
                <a:srgbClr val="CC0099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7" name="Text Box 7"/>
          <p:cNvSpPr txBox="1">
            <a:spLocks noChangeArrowheads="1"/>
          </p:cNvSpPr>
          <p:nvPr/>
        </p:nvSpPr>
        <p:spPr bwMode="auto">
          <a:xfrm>
            <a:off x="1735138" y="898525"/>
            <a:ext cx="316706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00FF"/>
                </a:solidFill>
                <a:latin typeface="Comic Sans MS" pitchFamily="66" charset="0"/>
              </a:rPr>
              <a:t>£2.00</a:t>
            </a:r>
            <a:endParaRPr lang="en-US" sz="7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2168" name="Text Box 8"/>
          <p:cNvSpPr txBox="1">
            <a:spLocks noChangeArrowheads="1"/>
          </p:cNvSpPr>
          <p:nvPr/>
        </p:nvSpPr>
        <p:spPr bwMode="auto">
          <a:xfrm>
            <a:off x="1736725" y="3429000"/>
            <a:ext cx="31337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CC6600"/>
                </a:solidFill>
                <a:latin typeface="Comic Sans MS" pitchFamily="66" charset="0"/>
              </a:rPr>
              <a:t>£3.50</a:t>
            </a:r>
            <a:endParaRPr lang="en-US" sz="7000" b="1">
              <a:solidFill>
                <a:srgbClr val="CC6600"/>
              </a:solidFill>
              <a:latin typeface="Comic Sans MS" pitchFamily="66" charset="0"/>
            </a:endParaRPr>
          </a:p>
        </p:txBody>
      </p:sp>
      <p:sp>
        <p:nvSpPr>
          <p:cNvPr id="92169" name="Text Box 9"/>
          <p:cNvSpPr txBox="1">
            <a:spLocks noChangeArrowheads="1"/>
          </p:cNvSpPr>
          <p:nvPr/>
        </p:nvSpPr>
        <p:spPr bwMode="auto">
          <a:xfrm>
            <a:off x="1736725" y="2163763"/>
            <a:ext cx="3144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8000"/>
                </a:solidFill>
                <a:latin typeface="Comic Sans MS" pitchFamily="66" charset="0"/>
              </a:rPr>
              <a:t>£3.50</a:t>
            </a:r>
            <a:endParaRPr lang="en-US" sz="7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2170" name="Text Box 10"/>
          <p:cNvSpPr txBox="1">
            <a:spLocks noChangeArrowheads="1"/>
          </p:cNvSpPr>
          <p:nvPr/>
        </p:nvSpPr>
        <p:spPr bwMode="auto">
          <a:xfrm>
            <a:off x="5230813" y="692150"/>
            <a:ext cx="3667125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0000FF"/>
                </a:solidFill>
                <a:latin typeface="Comic Sans MS" pitchFamily="66" charset="0"/>
              </a:rPr>
              <a:t>Newid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5000" b="1" dirty="0" err="1" smtClean="0">
                <a:solidFill>
                  <a:srgbClr val="0000FF"/>
                </a:solidFill>
                <a:latin typeface="Comic Sans MS" pitchFamily="66" charset="0"/>
              </a:rPr>
              <a:t>nôl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 o 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£</a:t>
            </a:r>
            <a:r>
              <a:rPr lang="en-GB" sz="5000" b="1" dirty="0">
                <a:solidFill>
                  <a:srgbClr val="0000FF"/>
                </a:solidFill>
                <a:latin typeface="Comic Sans MS" pitchFamily="66" charset="0"/>
              </a:rPr>
              <a:t>10</a:t>
            </a:r>
            <a:endParaRPr lang="en-US" sz="5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9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5181600" y="588963"/>
            <a:ext cx="3762375" cy="3998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AutoShape 4"/>
          <p:cNvSpPr>
            <a:spLocks noChangeArrowheads="1"/>
          </p:cNvSpPr>
          <p:nvPr/>
        </p:nvSpPr>
        <p:spPr bwMode="auto">
          <a:xfrm>
            <a:off x="5348288" y="2692400"/>
            <a:ext cx="3432175" cy="1554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66"/>
              </a:gs>
              <a:gs pos="50000">
                <a:schemeClr val="bg1"/>
              </a:gs>
              <a:gs pos="100000">
                <a:srgbClr val="CC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9" name="Text Box 5"/>
          <p:cNvSpPr txBox="1">
            <a:spLocks noChangeArrowheads="1"/>
          </p:cNvSpPr>
          <p:nvPr/>
        </p:nvSpPr>
        <p:spPr bwMode="auto">
          <a:xfrm>
            <a:off x="5229225" y="2813050"/>
            <a:ext cx="36671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£0.50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3190" name="AutoShape 6"/>
          <p:cNvSpPr>
            <a:spLocks noChangeArrowheads="1"/>
          </p:cNvSpPr>
          <p:nvPr/>
        </p:nvSpPr>
        <p:spPr bwMode="auto">
          <a:xfrm rot="-5400000">
            <a:off x="445294" y="431007"/>
            <a:ext cx="5583237" cy="5784850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rgbClr val="CC0099"/>
              </a:gs>
              <a:gs pos="50000">
                <a:srgbClr val="FFCCFF"/>
              </a:gs>
              <a:gs pos="100000">
                <a:srgbClr val="CC0099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1" name="Text Box 7"/>
          <p:cNvSpPr txBox="1">
            <a:spLocks noChangeArrowheads="1"/>
          </p:cNvSpPr>
          <p:nvPr/>
        </p:nvSpPr>
        <p:spPr bwMode="auto">
          <a:xfrm>
            <a:off x="1735138" y="898525"/>
            <a:ext cx="316706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00FF"/>
                </a:solidFill>
                <a:latin typeface="Comic Sans MS" pitchFamily="66" charset="0"/>
              </a:rPr>
              <a:t>£5.00</a:t>
            </a:r>
            <a:endParaRPr lang="en-US" sz="7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3192" name="Text Box 8"/>
          <p:cNvSpPr txBox="1">
            <a:spLocks noChangeArrowheads="1"/>
          </p:cNvSpPr>
          <p:nvPr/>
        </p:nvSpPr>
        <p:spPr bwMode="auto">
          <a:xfrm>
            <a:off x="1736725" y="3429000"/>
            <a:ext cx="31337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CC6600"/>
                </a:solidFill>
                <a:latin typeface="Comic Sans MS" pitchFamily="66" charset="0"/>
              </a:rPr>
              <a:t>£3.00</a:t>
            </a:r>
            <a:endParaRPr lang="en-US" sz="7000" b="1">
              <a:solidFill>
                <a:srgbClr val="CC6600"/>
              </a:solidFill>
              <a:latin typeface="Comic Sans MS" pitchFamily="66" charset="0"/>
            </a:endParaRPr>
          </a:p>
        </p:txBody>
      </p:sp>
      <p:sp>
        <p:nvSpPr>
          <p:cNvPr id="93193" name="Text Box 9"/>
          <p:cNvSpPr txBox="1">
            <a:spLocks noChangeArrowheads="1"/>
          </p:cNvSpPr>
          <p:nvPr/>
        </p:nvSpPr>
        <p:spPr bwMode="auto">
          <a:xfrm>
            <a:off x="1736725" y="2163763"/>
            <a:ext cx="3144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8000"/>
                </a:solidFill>
                <a:latin typeface="Comic Sans MS" pitchFamily="66" charset="0"/>
              </a:rPr>
              <a:t>£1.50</a:t>
            </a:r>
            <a:endParaRPr lang="en-US" sz="7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3194" name="Text Box 10"/>
          <p:cNvSpPr txBox="1">
            <a:spLocks noChangeArrowheads="1"/>
          </p:cNvSpPr>
          <p:nvPr/>
        </p:nvSpPr>
        <p:spPr bwMode="auto">
          <a:xfrm>
            <a:off x="5230813" y="692150"/>
            <a:ext cx="3667125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0000FF"/>
                </a:solidFill>
                <a:latin typeface="Comic Sans MS" pitchFamily="66" charset="0"/>
              </a:rPr>
              <a:t>Newid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5000" b="1" dirty="0" err="1" smtClean="0">
                <a:solidFill>
                  <a:srgbClr val="0000FF"/>
                </a:solidFill>
                <a:latin typeface="Comic Sans MS" pitchFamily="66" charset="0"/>
              </a:rPr>
              <a:t>nôl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 o 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£10</a:t>
            </a:r>
            <a:endParaRPr lang="en-US" sz="5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31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31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5181600" y="588963"/>
            <a:ext cx="3762375" cy="3998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AutoShape 4"/>
          <p:cNvSpPr>
            <a:spLocks noChangeArrowheads="1"/>
          </p:cNvSpPr>
          <p:nvPr/>
        </p:nvSpPr>
        <p:spPr bwMode="auto">
          <a:xfrm>
            <a:off x="5348288" y="2692400"/>
            <a:ext cx="3432175" cy="1554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66"/>
              </a:gs>
              <a:gs pos="50000">
                <a:schemeClr val="bg1"/>
              </a:gs>
              <a:gs pos="100000">
                <a:srgbClr val="CC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3" name="Text Box 5"/>
          <p:cNvSpPr txBox="1">
            <a:spLocks noChangeArrowheads="1"/>
          </p:cNvSpPr>
          <p:nvPr/>
        </p:nvSpPr>
        <p:spPr bwMode="auto">
          <a:xfrm>
            <a:off x="5229225" y="2813050"/>
            <a:ext cx="36671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£0.50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14" name="AutoShape 6"/>
          <p:cNvSpPr>
            <a:spLocks noChangeArrowheads="1"/>
          </p:cNvSpPr>
          <p:nvPr/>
        </p:nvSpPr>
        <p:spPr bwMode="auto">
          <a:xfrm rot="-5400000">
            <a:off x="445294" y="431007"/>
            <a:ext cx="5583237" cy="5784850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rgbClr val="CC0099"/>
              </a:gs>
              <a:gs pos="50000">
                <a:srgbClr val="FFCCFF"/>
              </a:gs>
              <a:gs pos="100000">
                <a:srgbClr val="CC0099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5" name="Text Box 7"/>
          <p:cNvSpPr txBox="1">
            <a:spLocks noChangeArrowheads="1"/>
          </p:cNvSpPr>
          <p:nvPr/>
        </p:nvSpPr>
        <p:spPr bwMode="auto">
          <a:xfrm>
            <a:off x="1735138" y="898525"/>
            <a:ext cx="316706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00FF"/>
                </a:solidFill>
                <a:latin typeface="Comic Sans MS" pitchFamily="66" charset="0"/>
              </a:rPr>
              <a:t>£1.00</a:t>
            </a:r>
            <a:endParaRPr lang="en-US" sz="7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4216" name="Text Box 8"/>
          <p:cNvSpPr txBox="1">
            <a:spLocks noChangeArrowheads="1"/>
          </p:cNvSpPr>
          <p:nvPr/>
        </p:nvSpPr>
        <p:spPr bwMode="auto">
          <a:xfrm>
            <a:off x="1736725" y="3429000"/>
            <a:ext cx="31337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CC6600"/>
                </a:solidFill>
                <a:latin typeface="Comic Sans MS" pitchFamily="66" charset="0"/>
              </a:rPr>
              <a:t>£5.00</a:t>
            </a:r>
            <a:endParaRPr lang="en-US" sz="7000" b="1">
              <a:solidFill>
                <a:srgbClr val="CC6600"/>
              </a:solidFill>
              <a:latin typeface="Comic Sans MS" pitchFamily="66" charset="0"/>
            </a:endParaRPr>
          </a:p>
        </p:txBody>
      </p:sp>
      <p:sp>
        <p:nvSpPr>
          <p:cNvPr id="94217" name="Text Box 9"/>
          <p:cNvSpPr txBox="1">
            <a:spLocks noChangeArrowheads="1"/>
          </p:cNvSpPr>
          <p:nvPr/>
        </p:nvSpPr>
        <p:spPr bwMode="auto">
          <a:xfrm>
            <a:off x="1736725" y="2163763"/>
            <a:ext cx="3144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8000"/>
                </a:solidFill>
                <a:latin typeface="Comic Sans MS" pitchFamily="66" charset="0"/>
              </a:rPr>
              <a:t>£3.50</a:t>
            </a:r>
            <a:endParaRPr lang="en-US" sz="7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4218" name="Text Box 10"/>
          <p:cNvSpPr txBox="1">
            <a:spLocks noChangeArrowheads="1"/>
          </p:cNvSpPr>
          <p:nvPr/>
        </p:nvSpPr>
        <p:spPr bwMode="auto">
          <a:xfrm>
            <a:off x="5230813" y="692150"/>
            <a:ext cx="3667125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0000FF"/>
                </a:solidFill>
                <a:latin typeface="Comic Sans MS" pitchFamily="66" charset="0"/>
              </a:rPr>
              <a:t>Newid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5000" b="1" dirty="0" err="1" smtClean="0">
                <a:solidFill>
                  <a:srgbClr val="0000FF"/>
                </a:solidFill>
                <a:latin typeface="Comic Sans MS" pitchFamily="66" charset="0"/>
              </a:rPr>
              <a:t>nôl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o 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£</a:t>
            </a:r>
            <a:r>
              <a:rPr lang="en-GB" sz="5000" b="1" dirty="0">
                <a:solidFill>
                  <a:srgbClr val="0000FF"/>
                </a:solidFill>
                <a:latin typeface="Comic Sans MS" pitchFamily="66" charset="0"/>
              </a:rPr>
              <a:t>10</a:t>
            </a:r>
            <a:endParaRPr lang="en-US" sz="5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42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42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4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5181600" y="588963"/>
            <a:ext cx="3762375" cy="3998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AutoShape 4"/>
          <p:cNvSpPr>
            <a:spLocks noChangeArrowheads="1"/>
          </p:cNvSpPr>
          <p:nvPr/>
        </p:nvSpPr>
        <p:spPr bwMode="auto">
          <a:xfrm>
            <a:off x="5348288" y="2692400"/>
            <a:ext cx="3432175" cy="1554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66"/>
              </a:gs>
              <a:gs pos="50000">
                <a:schemeClr val="bg1"/>
              </a:gs>
              <a:gs pos="100000">
                <a:srgbClr val="CC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7" name="Text Box 5"/>
          <p:cNvSpPr txBox="1">
            <a:spLocks noChangeArrowheads="1"/>
          </p:cNvSpPr>
          <p:nvPr/>
        </p:nvSpPr>
        <p:spPr bwMode="auto">
          <a:xfrm>
            <a:off x="5229225" y="2813050"/>
            <a:ext cx="36671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£1.00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38" name="AutoShape 6"/>
          <p:cNvSpPr>
            <a:spLocks noChangeArrowheads="1"/>
          </p:cNvSpPr>
          <p:nvPr/>
        </p:nvSpPr>
        <p:spPr bwMode="auto">
          <a:xfrm rot="-5400000">
            <a:off x="445294" y="431007"/>
            <a:ext cx="5583237" cy="5784850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rgbClr val="CC0099"/>
              </a:gs>
              <a:gs pos="50000">
                <a:srgbClr val="FFCCFF"/>
              </a:gs>
              <a:gs pos="100000">
                <a:srgbClr val="CC0099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9" name="Text Box 7"/>
          <p:cNvSpPr txBox="1">
            <a:spLocks noChangeArrowheads="1"/>
          </p:cNvSpPr>
          <p:nvPr/>
        </p:nvSpPr>
        <p:spPr bwMode="auto">
          <a:xfrm>
            <a:off x="1735138" y="898525"/>
            <a:ext cx="316706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00FF"/>
                </a:solidFill>
                <a:latin typeface="Comic Sans MS" pitchFamily="66" charset="0"/>
              </a:rPr>
              <a:t>£4.00</a:t>
            </a:r>
            <a:endParaRPr lang="en-US" sz="7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5240" name="Text Box 8"/>
          <p:cNvSpPr txBox="1">
            <a:spLocks noChangeArrowheads="1"/>
          </p:cNvSpPr>
          <p:nvPr/>
        </p:nvSpPr>
        <p:spPr bwMode="auto">
          <a:xfrm>
            <a:off x="1736725" y="3429000"/>
            <a:ext cx="31337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CC6600"/>
                </a:solidFill>
                <a:latin typeface="Comic Sans MS" pitchFamily="66" charset="0"/>
              </a:rPr>
              <a:t>£4.00</a:t>
            </a:r>
            <a:endParaRPr lang="en-US" sz="7000" b="1">
              <a:solidFill>
                <a:srgbClr val="CC6600"/>
              </a:solidFill>
              <a:latin typeface="Comic Sans MS" pitchFamily="66" charset="0"/>
            </a:endParaRPr>
          </a:p>
        </p:txBody>
      </p:sp>
      <p:sp>
        <p:nvSpPr>
          <p:cNvPr id="95241" name="Text Box 9"/>
          <p:cNvSpPr txBox="1">
            <a:spLocks noChangeArrowheads="1"/>
          </p:cNvSpPr>
          <p:nvPr/>
        </p:nvSpPr>
        <p:spPr bwMode="auto">
          <a:xfrm>
            <a:off x="1736725" y="2163763"/>
            <a:ext cx="3144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8000"/>
                </a:solidFill>
                <a:latin typeface="Comic Sans MS" pitchFamily="66" charset="0"/>
              </a:rPr>
              <a:t>£1.00</a:t>
            </a:r>
            <a:endParaRPr lang="en-US" sz="7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5242" name="Text Box 10"/>
          <p:cNvSpPr txBox="1">
            <a:spLocks noChangeArrowheads="1"/>
          </p:cNvSpPr>
          <p:nvPr/>
        </p:nvSpPr>
        <p:spPr bwMode="auto">
          <a:xfrm>
            <a:off x="5230813" y="692150"/>
            <a:ext cx="3667125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0000FF"/>
                </a:solidFill>
                <a:latin typeface="Comic Sans MS" pitchFamily="66" charset="0"/>
              </a:rPr>
              <a:t>Newid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5000" b="1" dirty="0" err="1" smtClean="0">
                <a:solidFill>
                  <a:srgbClr val="0000FF"/>
                </a:solidFill>
                <a:latin typeface="Comic Sans MS" pitchFamily="66" charset="0"/>
              </a:rPr>
              <a:t>nôl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o 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£</a:t>
            </a:r>
            <a:r>
              <a:rPr lang="en-GB" sz="5000" b="1" dirty="0">
                <a:solidFill>
                  <a:srgbClr val="0000FF"/>
                </a:solidFill>
                <a:latin typeface="Comic Sans MS" pitchFamily="66" charset="0"/>
              </a:rPr>
              <a:t>10</a:t>
            </a:r>
            <a:endParaRPr lang="en-US" sz="5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52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52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6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5181600" y="588963"/>
            <a:ext cx="3762375" cy="3998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AutoShape 4"/>
          <p:cNvSpPr>
            <a:spLocks noChangeArrowheads="1"/>
          </p:cNvSpPr>
          <p:nvPr/>
        </p:nvSpPr>
        <p:spPr bwMode="auto">
          <a:xfrm>
            <a:off x="5348288" y="2692400"/>
            <a:ext cx="3432175" cy="1554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66"/>
              </a:gs>
              <a:gs pos="50000">
                <a:schemeClr val="bg1"/>
              </a:gs>
              <a:gs pos="100000">
                <a:srgbClr val="CC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1" name="Text Box 5"/>
          <p:cNvSpPr txBox="1">
            <a:spLocks noChangeArrowheads="1"/>
          </p:cNvSpPr>
          <p:nvPr/>
        </p:nvSpPr>
        <p:spPr bwMode="auto">
          <a:xfrm>
            <a:off x="5229225" y="2813050"/>
            <a:ext cx="36671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£7.00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62" name="AutoShape 6"/>
          <p:cNvSpPr>
            <a:spLocks noChangeArrowheads="1"/>
          </p:cNvSpPr>
          <p:nvPr/>
        </p:nvSpPr>
        <p:spPr bwMode="auto">
          <a:xfrm rot="-5400000">
            <a:off x="445294" y="431007"/>
            <a:ext cx="5583237" cy="5784850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rgbClr val="CC0099"/>
              </a:gs>
              <a:gs pos="50000">
                <a:srgbClr val="FFCCFF"/>
              </a:gs>
              <a:gs pos="100000">
                <a:srgbClr val="CC0099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3" name="Text Box 7"/>
          <p:cNvSpPr txBox="1">
            <a:spLocks noChangeArrowheads="1"/>
          </p:cNvSpPr>
          <p:nvPr/>
        </p:nvSpPr>
        <p:spPr bwMode="auto">
          <a:xfrm>
            <a:off x="1735138" y="898525"/>
            <a:ext cx="316706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00FF"/>
                </a:solidFill>
                <a:latin typeface="Comic Sans MS" pitchFamily="66" charset="0"/>
              </a:rPr>
              <a:t>£1.00</a:t>
            </a:r>
            <a:endParaRPr lang="en-US" sz="7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6264" name="Text Box 8"/>
          <p:cNvSpPr txBox="1">
            <a:spLocks noChangeArrowheads="1"/>
          </p:cNvSpPr>
          <p:nvPr/>
        </p:nvSpPr>
        <p:spPr bwMode="auto">
          <a:xfrm>
            <a:off x="1736725" y="3429000"/>
            <a:ext cx="31337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CC6600"/>
                </a:solidFill>
                <a:latin typeface="Comic Sans MS" pitchFamily="66" charset="0"/>
              </a:rPr>
              <a:t>£1.50</a:t>
            </a:r>
            <a:endParaRPr lang="en-US" sz="7000" b="1">
              <a:solidFill>
                <a:srgbClr val="CC6600"/>
              </a:solidFill>
              <a:latin typeface="Comic Sans MS" pitchFamily="66" charset="0"/>
            </a:endParaRPr>
          </a:p>
        </p:txBody>
      </p:sp>
      <p:sp>
        <p:nvSpPr>
          <p:cNvPr id="96265" name="Text Box 9"/>
          <p:cNvSpPr txBox="1">
            <a:spLocks noChangeArrowheads="1"/>
          </p:cNvSpPr>
          <p:nvPr/>
        </p:nvSpPr>
        <p:spPr bwMode="auto">
          <a:xfrm>
            <a:off x="1736725" y="2163763"/>
            <a:ext cx="3144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8000"/>
                </a:solidFill>
                <a:latin typeface="Comic Sans MS" pitchFamily="66" charset="0"/>
              </a:rPr>
              <a:t>£0.50</a:t>
            </a:r>
            <a:endParaRPr lang="en-US" sz="7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6266" name="Text Box 10"/>
          <p:cNvSpPr txBox="1">
            <a:spLocks noChangeArrowheads="1"/>
          </p:cNvSpPr>
          <p:nvPr/>
        </p:nvSpPr>
        <p:spPr bwMode="auto">
          <a:xfrm>
            <a:off x="5230813" y="692150"/>
            <a:ext cx="3667125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0000FF"/>
                </a:solidFill>
                <a:latin typeface="Comic Sans MS" pitchFamily="66" charset="0"/>
              </a:rPr>
              <a:t>Newid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5000" b="1" dirty="0" err="1" smtClean="0">
                <a:solidFill>
                  <a:srgbClr val="0000FF"/>
                </a:solidFill>
                <a:latin typeface="Comic Sans MS" pitchFamily="66" charset="0"/>
              </a:rPr>
              <a:t>nôl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 o 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£</a:t>
            </a:r>
            <a:r>
              <a:rPr lang="en-GB" sz="5000" b="1" dirty="0">
                <a:solidFill>
                  <a:srgbClr val="0000FF"/>
                </a:solidFill>
                <a:latin typeface="Comic Sans MS" pitchFamily="66" charset="0"/>
              </a:rPr>
              <a:t>10</a:t>
            </a:r>
            <a:endParaRPr lang="en-US" sz="5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62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62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9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5181600" y="588963"/>
            <a:ext cx="3762375" cy="3998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AutoShape 4"/>
          <p:cNvSpPr>
            <a:spLocks noChangeArrowheads="1"/>
          </p:cNvSpPr>
          <p:nvPr/>
        </p:nvSpPr>
        <p:spPr bwMode="auto">
          <a:xfrm>
            <a:off x="5348288" y="2692400"/>
            <a:ext cx="3432175" cy="1554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66"/>
              </a:gs>
              <a:gs pos="50000">
                <a:schemeClr val="bg1"/>
              </a:gs>
              <a:gs pos="100000">
                <a:srgbClr val="CC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5" name="Text Box 5"/>
          <p:cNvSpPr txBox="1">
            <a:spLocks noChangeArrowheads="1"/>
          </p:cNvSpPr>
          <p:nvPr/>
        </p:nvSpPr>
        <p:spPr bwMode="auto">
          <a:xfrm>
            <a:off x="5229225" y="2813050"/>
            <a:ext cx="36671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£6.50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86" name="AutoShape 6"/>
          <p:cNvSpPr>
            <a:spLocks noChangeArrowheads="1"/>
          </p:cNvSpPr>
          <p:nvPr/>
        </p:nvSpPr>
        <p:spPr bwMode="auto">
          <a:xfrm rot="-5400000">
            <a:off x="445294" y="431007"/>
            <a:ext cx="5583237" cy="5784850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rgbClr val="CC0099"/>
              </a:gs>
              <a:gs pos="50000">
                <a:srgbClr val="FFCCFF"/>
              </a:gs>
              <a:gs pos="100000">
                <a:srgbClr val="CC0099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7" name="Text Box 7"/>
          <p:cNvSpPr txBox="1">
            <a:spLocks noChangeArrowheads="1"/>
          </p:cNvSpPr>
          <p:nvPr/>
        </p:nvSpPr>
        <p:spPr bwMode="auto">
          <a:xfrm>
            <a:off x="1735138" y="898525"/>
            <a:ext cx="316706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00FF"/>
                </a:solidFill>
                <a:latin typeface="Comic Sans MS" pitchFamily="66" charset="0"/>
              </a:rPr>
              <a:t>£0.50</a:t>
            </a:r>
            <a:endParaRPr lang="en-US" sz="7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7288" name="Text Box 8"/>
          <p:cNvSpPr txBox="1">
            <a:spLocks noChangeArrowheads="1"/>
          </p:cNvSpPr>
          <p:nvPr/>
        </p:nvSpPr>
        <p:spPr bwMode="auto">
          <a:xfrm>
            <a:off x="1736725" y="3429000"/>
            <a:ext cx="31337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CC6600"/>
                </a:solidFill>
                <a:latin typeface="Comic Sans MS" pitchFamily="66" charset="0"/>
              </a:rPr>
              <a:t>£0.50</a:t>
            </a:r>
            <a:endParaRPr lang="en-US" sz="7000" b="1">
              <a:solidFill>
                <a:srgbClr val="CC6600"/>
              </a:solidFill>
              <a:latin typeface="Comic Sans MS" pitchFamily="66" charset="0"/>
            </a:endParaRPr>
          </a:p>
        </p:txBody>
      </p:sp>
      <p:sp>
        <p:nvSpPr>
          <p:cNvPr id="97289" name="Text Box 9"/>
          <p:cNvSpPr txBox="1">
            <a:spLocks noChangeArrowheads="1"/>
          </p:cNvSpPr>
          <p:nvPr/>
        </p:nvSpPr>
        <p:spPr bwMode="auto">
          <a:xfrm>
            <a:off x="1736725" y="2163763"/>
            <a:ext cx="3144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8000"/>
                </a:solidFill>
                <a:latin typeface="Comic Sans MS" pitchFamily="66" charset="0"/>
              </a:rPr>
              <a:t>£2.50</a:t>
            </a:r>
            <a:endParaRPr lang="en-US" sz="7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7290" name="Text Box 10"/>
          <p:cNvSpPr txBox="1">
            <a:spLocks noChangeArrowheads="1"/>
          </p:cNvSpPr>
          <p:nvPr/>
        </p:nvSpPr>
        <p:spPr bwMode="auto">
          <a:xfrm>
            <a:off x="5230813" y="692150"/>
            <a:ext cx="3667125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0000FF"/>
                </a:solidFill>
                <a:latin typeface="Comic Sans MS" pitchFamily="66" charset="0"/>
              </a:rPr>
              <a:t>Newid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5000" b="1" dirty="0" err="1" smtClean="0">
                <a:solidFill>
                  <a:srgbClr val="0000FF"/>
                </a:solidFill>
                <a:latin typeface="Comic Sans MS" pitchFamily="66" charset="0"/>
              </a:rPr>
              <a:t>nôl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 o 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£</a:t>
            </a:r>
            <a:r>
              <a:rPr lang="en-GB" sz="5000" b="1" dirty="0">
                <a:solidFill>
                  <a:srgbClr val="0000FF"/>
                </a:solidFill>
                <a:latin typeface="Comic Sans MS" pitchFamily="66" charset="0"/>
              </a:rPr>
              <a:t>10</a:t>
            </a:r>
            <a:endParaRPr lang="en-US" sz="5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72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72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1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5181600" y="588963"/>
            <a:ext cx="3762375" cy="3998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AutoShape 4"/>
          <p:cNvSpPr>
            <a:spLocks noChangeArrowheads="1"/>
          </p:cNvSpPr>
          <p:nvPr/>
        </p:nvSpPr>
        <p:spPr bwMode="auto">
          <a:xfrm>
            <a:off x="5348288" y="2692400"/>
            <a:ext cx="3432175" cy="1554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66"/>
              </a:gs>
              <a:gs pos="50000">
                <a:schemeClr val="bg1"/>
              </a:gs>
              <a:gs pos="100000">
                <a:srgbClr val="CC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9" name="Text Box 5"/>
          <p:cNvSpPr txBox="1">
            <a:spLocks noChangeArrowheads="1"/>
          </p:cNvSpPr>
          <p:nvPr/>
        </p:nvSpPr>
        <p:spPr bwMode="auto">
          <a:xfrm>
            <a:off x="5229225" y="2813050"/>
            <a:ext cx="36671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£1.00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10" name="AutoShape 6"/>
          <p:cNvSpPr>
            <a:spLocks noChangeArrowheads="1"/>
          </p:cNvSpPr>
          <p:nvPr/>
        </p:nvSpPr>
        <p:spPr bwMode="auto">
          <a:xfrm rot="-5400000">
            <a:off x="445294" y="431007"/>
            <a:ext cx="5583237" cy="5784850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rgbClr val="CC0099"/>
              </a:gs>
              <a:gs pos="50000">
                <a:srgbClr val="FFCCFF"/>
              </a:gs>
              <a:gs pos="100000">
                <a:srgbClr val="CC0099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1" name="Text Box 7"/>
          <p:cNvSpPr txBox="1">
            <a:spLocks noChangeArrowheads="1"/>
          </p:cNvSpPr>
          <p:nvPr/>
        </p:nvSpPr>
        <p:spPr bwMode="auto">
          <a:xfrm>
            <a:off x="1735138" y="898525"/>
            <a:ext cx="316706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00FF"/>
                </a:solidFill>
                <a:latin typeface="Comic Sans MS" pitchFamily="66" charset="0"/>
              </a:rPr>
              <a:t>£5.00</a:t>
            </a:r>
            <a:endParaRPr lang="en-US" sz="7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8312" name="Text Box 8"/>
          <p:cNvSpPr txBox="1">
            <a:spLocks noChangeArrowheads="1"/>
          </p:cNvSpPr>
          <p:nvPr/>
        </p:nvSpPr>
        <p:spPr bwMode="auto">
          <a:xfrm>
            <a:off x="1736725" y="3429000"/>
            <a:ext cx="31337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CC6600"/>
                </a:solidFill>
                <a:latin typeface="Comic Sans MS" pitchFamily="66" charset="0"/>
              </a:rPr>
              <a:t>£1.00</a:t>
            </a:r>
            <a:endParaRPr lang="en-US" sz="7000" b="1">
              <a:solidFill>
                <a:srgbClr val="CC6600"/>
              </a:solidFill>
              <a:latin typeface="Comic Sans MS" pitchFamily="66" charset="0"/>
            </a:endParaRPr>
          </a:p>
        </p:txBody>
      </p:sp>
      <p:sp>
        <p:nvSpPr>
          <p:cNvPr id="98313" name="Text Box 9"/>
          <p:cNvSpPr txBox="1">
            <a:spLocks noChangeArrowheads="1"/>
          </p:cNvSpPr>
          <p:nvPr/>
        </p:nvSpPr>
        <p:spPr bwMode="auto">
          <a:xfrm>
            <a:off x="1736725" y="2163763"/>
            <a:ext cx="3144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8000"/>
                </a:solidFill>
                <a:latin typeface="Comic Sans MS" pitchFamily="66" charset="0"/>
              </a:rPr>
              <a:t>£3.00</a:t>
            </a:r>
            <a:endParaRPr lang="en-US" sz="7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8314" name="Text Box 10"/>
          <p:cNvSpPr txBox="1">
            <a:spLocks noChangeArrowheads="1"/>
          </p:cNvSpPr>
          <p:nvPr/>
        </p:nvSpPr>
        <p:spPr bwMode="auto">
          <a:xfrm>
            <a:off x="5230813" y="692150"/>
            <a:ext cx="3667125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0000FF"/>
                </a:solidFill>
                <a:latin typeface="Comic Sans MS" pitchFamily="66" charset="0"/>
              </a:rPr>
              <a:t>Newid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5000" b="1" dirty="0" err="1" smtClean="0">
                <a:solidFill>
                  <a:srgbClr val="0000FF"/>
                </a:solidFill>
                <a:latin typeface="Comic Sans MS" pitchFamily="66" charset="0"/>
              </a:rPr>
              <a:t>nôl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o 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£</a:t>
            </a:r>
            <a:r>
              <a:rPr lang="en-GB" sz="5000" b="1" dirty="0">
                <a:solidFill>
                  <a:srgbClr val="0000FF"/>
                </a:solidFill>
                <a:latin typeface="Comic Sans MS" pitchFamily="66" charset="0"/>
              </a:rPr>
              <a:t>10</a:t>
            </a:r>
            <a:endParaRPr lang="en-US" sz="5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83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83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5181600" y="588963"/>
            <a:ext cx="3762375" cy="3998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AutoShape 4"/>
          <p:cNvSpPr>
            <a:spLocks noChangeArrowheads="1"/>
          </p:cNvSpPr>
          <p:nvPr/>
        </p:nvSpPr>
        <p:spPr bwMode="auto">
          <a:xfrm>
            <a:off x="5348288" y="2692400"/>
            <a:ext cx="3432175" cy="1554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66"/>
              </a:gs>
              <a:gs pos="50000">
                <a:schemeClr val="bg1"/>
              </a:gs>
              <a:gs pos="100000">
                <a:srgbClr val="CC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3" name="Text Box 5"/>
          <p:cNvSpPr txBox="1">
            <a:spLocks noChangeArrowheads="1"/>
          </p:cNvSpPr>
          <p:nvPr/>
        </p:nvSpPr>
        <p:spPr bwMode="auto">
          <a:xfrm>
            <a:off x="5229225" y="2813050"/>
            <a:ext cx="36671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£1.50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34" name="AutoShape 6"/>
          <p:cNvSpPr>
            <a:spLocks noChangeArrowheads="1"/>
          </p:cNvSpPr>
          <p:nvPr/>
        </p:nvSpPr>
        <p:spPr bwMode="auto">
          <a:xfrm rot="-5400000">
            <a:off x="445294" y="431007"/>
            <a:ext cx="5583237" cy="5784850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rgbClr val="CC0099"/>
              </a:gs>
              <a:gs pos="50000">
                <a:srgbClr val="FFCCFF"/>
              </a:gs>
              <a:gs pos="100000">
                <a:srgbClr val="CC0099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5" name="Text Box 7"/>
          <p:cNvSpPr txBox="1">
            <a:spLocks noChangeArrowheads="1"/>
          </p:cNvSpPr>
          <p:nvPr/>
        </p:nvSpPr>
        <p:spPr bwMode="auto">
          <a:xfrm>
            <a:off x="1735138" y="898525"/>
            <a:ext cx="316706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00FF"/>
                </a:solidFill>
                <a:latin typeface="Comic Sans MS" pitchFamily="66" charset="0"/>
              </a:rPr>
              <a:t>£1.50</a:t>
            </a:r>
            <a:endParaRPr lang="en-US" sz="7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9336" name="Text Box 8"/>
          <p:cNvSpPr txBox="1">
            <a:spLocks noChangeArrowheads="1"/>
          </p:cNvSpPr>
          <p:nvPr/>
        </p:nvSpPr>
        <p:spPr bwMode="auto">
          <a:xfrm>
            <a:off x="1736725" y="3429000"/>
            <a:ext cx="31337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CC6600"/>
                </a:solidFill>
                <a:latin typeface="Comic Sans MS" pitchFamily="66" charset="0"/>
              </a:rPr>
              <a:t>£5.00</a:t>
            </a:r>
            <a:endParaRPr lang="en-US" sz="7000" b="1">
              <a:solidFill>
                <a:srgbClr val="CC6600"/>
              </a:solidFill>
              <a:latin typeface="Comic Sans MS" pitchFamily="66" charset="0"/>
            </a:endParaRPr>
          </a:p>
        </p:txBody>
      </p:sp>
      <p:sp>
        <p:nvSpPr>
          <p:cNvPr id="99337" name="Text Box 9"/>
          <p:cNvSpPr txBox="1">
            <a:spLocks noChangeArrowheads="1"/>
          </p:cNvSpPr>
          <p:nvPr/>
        </p:nvSpPr>
        <p:spPr bwMode="auto">
          <a:xfrm>
            <a:off x="1736725" y="2163763"/>
            <a:ext cx="3144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8000"/>
                </a:solidFill>
                <a:latin typeface="Comic Sans MS" pitchFamily="66" charset="0"/>
              </a:rPr>
              <a:t>£2.00</a:t>
            </a:r>
            <a:endParaRPr lang="en-US" sz="7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9338" name="Text Box 10"/>
          <p:cNvSpPr txBox="1">
            <a:spLocks noChangeArrowheads="1"/>
          </p:cNvSpPr>
          <p:nvPr/>
        </p:nvSpPr>
        <p:spPr bwMode="auto">
          <a:xfrm>
            <a:off x="5230813" y="692150"/>
            <a:ext cx="3667125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0000FF"/>
                </a:solidFill>
                <a:latin typeface="Comic Sans MS" pitchFamily="66" charset="0"/>
              </a:rPr>
              <a:t>Newid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5000" b="1" dirty="0" err="1" smtClean="0">
                <a:solidFill>
                  <a:srgbClr val="0000FF"/>
                </a:solidFill>
                <a:latin typeface="Comic Sans MS" pitchFamily="66" charset="0"/>
              </a:rPr>
              <a:t>nôl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 o 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£</a:t>
            </a:r>
            <a:r>
              <a:rPr lang="en-GB" sz="5000" b="1" dirty="0">
                <a:solidFill>
                  <a:srgbClr val="0000FF"/>
                </a:solidFill>
                <a:latin typeface="Comic Sans MS" pitchFamily="66" charset="0"/>
              </a:rPr>
              <a:t>10</a:t>
            </a:r>
            <a:endParaRPr lang="en-US" sz="5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93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93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6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5181600" y="588963"/>
            <a:ext cx="3762375" cy="3998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AutoShape 4"/>
          <p:cNvSpPr>
            <a:spLocks noChangeArrowheads="1"/>
          </p:cNvSpPr>
          <p:nvPr/>
        </p:nvSpPr>
        <p:spPr bwMode="auto">
          <a:xfrm>
            <a:off x="5348288" y="2692400"/>
            <a:ext cx="3432175" cy="1554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66"/>
              </a:gs>
              <a:gs pos="50000">
                <a:schemeClr val="bg1"/>
              </a:gs>
              <a:gs pos="100000">
                <a:srgbClr val="CC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7" name="Text Box 5"/>
          <p:cNvSpPr txBox="1">
            <a:spLocks noChangeArrowheads="1"/>
          </p:cNvSpPr>
          <p:nvPr/>
        </p:nvSpPr>
        <p:spPr bwMode="auto">
          <a:xfrm>
            <a:off x="5229225" y="2813050"/>
            <a:ext cx="36671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£1.50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58" name="AutoShape 6"/>
          <p:cNvSpPr>
            <a:spLocks noChangeArrowheads="1"/>
          </p:cNvSpPr>
          <p:nvPr/>
        </p:nvSpPr>
        <p:spPr bwMode="auto">
          <a:xfrm rot="-5400000">
            <a:off x="445294" y="431007"/>
            <a:ext cx="5583237" cy="5784850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rgbClr val="CC0099"/>
              </a:gs>
              <a:gs pos="50000">
                <a:srgbClr val="FFCCFF"/>
              </a:gs>
              <a:gs pos="100000">
                <a:srgbClr val="CC0099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9" name="Text Box 7"/>
          <p:cNvSpPr txBox="1">
            <a:spLocks noChangeArrowheads="1"/>
          </p:cNvSpPr>
          <p:nvPr/>
        </p:nvSpPr>
        <p:spPr bwMode="auto">
          <a:xfrm>
            <a:off x="1735138" y="898525"/>
            <a:ext cx="316706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00FF"/>
                </a:solidFill>
                <a:latin typeface="Comic Sans MS" pitchFamily="66" charset="0"/>
              </a:rPr>
              <a:t>£1.00</a:t>
            </a:r>
            <a:endParaRPr lang="en-US" sz="7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0360" name="Text Box 8"/>
          <p:cNvSpPr txBox="1">
            <a:spLocks noChangeArrowheads="1"/>
          </p:cNvSpPr>
          <p:nvPr/>
        </p:nvSpPr>
        <p:spPr bwMode="auto">
          <a:xfrm>
            <a:off x="1736725" y="3429000"/>
            <a:ext cx="31337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CC6600"/>
                </a:solidFill>
                <a:latin typeface="Comic Sans MS" pitchFamily="66" charset="0"/>
              </a:rPr>
              <a:t>£3.00</a:t>
            </a:r>
            <a:endParaRPr lang="en-US" sz="7000" b="1">
              <a:solidFill>
                <a:srgbClr val="CC6600"/>
              </a:solidFill>
              <a:latin typeface="Comic Sans MS" pitchFamily="66" charset="0"/>
            </a:endParaRPr>
          </a:p>
        </p:txBody>
      </p:sp>
      <p:sp>
        <p:nvSpPr>
          <p:cNvPr id="100361" name="Text Box 9"/>
          <p:cNvSpPr txBox="1">
            <a:spLocks noChangeArrowheads="1"/>
          </p:cNvSpPr>
          <p:nvPr/>
        </p:nvSpPr>
        <p:spPr bwMode="auto">
          <a:xfrm>
            <a:off x="1736725" y="2163763"/>
            <a:ext cx="3144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8000"/>
                </a:solidFill>
                <a:latin typeface="Comic Sans MS" pitchFamily="66" charset="0"/>
              </a:rPr>
              <a:t>£4.50</a:t>
            </a:r>
            <a:endParaRPr lang="en-US" sz="7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100362" name="Text Box 10"/>
          <p:cNvSpPr txBox="1">
            <a:spLocks noChangeArrowheads="1"/>
          </p:cNvSpPr>
          <p:nvPr/>
        </p:nvSpPr>
        <p:spPr bwMode="auto">
          <a:xfrm>
            <a:off x="5230813" y="692150"/>
            <a:ext cx="3667125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0000FF"/>
                </a:solidFill>
                <a:latin typeface="Comic Sans MS" pitchFamily="66" charset="0"/>
              </a:rPr>
              <a:t>Newid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5000" b="1" dirty="0" err="1" smtClean="0">
                <a:solidFill>
                  <a:srgbClr val="0000FF"/>
                </a:solidFill>
                <a:latin typeface="Comic Sans MS" pitchFamily="66" charset="0"/>
              </a:rPr>
              <a:t>nôl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 o 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£</a:t>
            </a:r>
            <a:r>
              <a:rPr lang="en-GB" sz="5000" b="1" dirty="0">
                <a:solidFill>
                  <a:srgbClr val="0000FF"/>
                </a:solidFill>
                <a:latin typeface="Comic Sans MS" pitchFamily="66" charset="0"/>
              </a:rPr>
              <a:t>10</a:t>
            </a:r>
            <a:endParaRPr lang="en-US" sz="5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03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03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8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5181600" y="588963"/>
            <a:ext cx="3762375" cy="3998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AutoShape 4"/>
          <p:cNvSpPr>
            <a:spLocks noChangeArrowheads="1"/>
          </p:cNvSpPr>
          <p:nvPr/>
        </p:nvSpPr>
        <p:spPr bwMode="auto">
          <a:xfrm>
            <a:off x="5348288" y="2692400"/>
            <a:ext cx="3432175" cy="1554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66"/>
              </a:gs>
              <a:gs pos="50000">
                <a:schemeClr val="bg1"/>
              </a:gs>
              <a:gs pos="100000">
                <a:srgbClr val="CC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1" name="Text Box 5"/>
          <p:cNvSpPr txBox="1">
            <a:spLocks noChangeArrowheads="1"/>
          </p:cNvSpPr>
          <p:nvPr/>
        </p:nvSpPr>
        <p:spPr bwMode="auto">
          <a:xfrm>
            <a:off x="5229225" y="2813050"/>
            <a:ext cx="36671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£0.00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82" name="AutoShape 6"/>
          <p:cNvSpPr>
            <a:spLocks noChangeArrowheads="1"/>
          </p:cNvSpPr>
          <p:nvPr/>
        </p:nvSpPr>
        <p:spPr bwMode="auto">
          <a:xfrm rot="-5400000">
            <a:off x="445294" y="431007"/>
            <a:ext cx="5583237" cy="5784850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rgbClr val="CC0099"/>
              </a:gs>
              <a:gs pos="50000">
                <a:srgbClr val="FFCCFF"/>
              </a:gs>
              <a:gs pos="100000">
                <a:srgbClr val="CC0099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3" name="Text Box 7"/>
          <p:cNvSpPr txBox="1">
            <a:spLocks noChangeArrowheads="1"/>
          </p:cNvSpPr>
          <p:nvPr/>
        </p:nvSpPr>
        <p:spPr bwMode="auto">
          <a:xfrm>
            <a:off x="1735138" y="898525"/>
            <a:ext cx="316706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00FF"/>
                </a:solidFill>
                <a:latin typeface="Comic Sans MS" pitchFamily="66" charset="0"/>
              </a:rPr>
              <a:t>£2.50</a:t>
            </a:r>
            <a:endParaRPr lang="en-US" sz="7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1384" name="Text Box 8"/>
          <p:cNvSpPr txBox="1">
            <a:spLocks noChangeArrowheads="1"/>
          </p:cNvSpPr>
          <p:nvPr/>
        </p:nvSpPr>
        <p:spPr bwMode="auto">
          <a:xfrm>
            <a:off x="1736725" y="3429000"/>
            <a:ext cx="31337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CC6600"/>
                </a:solidFill>
                <a:latin typeface="Comic Sans MS" pitchFamily="66" charset="0"/>
              </a:rPr>
              <a:t>£4.00</a:t>
            </a:r>
            <a:endParaRPr lang="en-US" sz="7000" b="1">
              <a:solidFill>
                <a:srgbClr val="CC6600"/>
              </a:solidFill>
              <a:latin typeface="Comic Sans MS" pitchFamily="66" charset="0"/>
            </a:endParaRPr>
          </a:p>
        </p:txBody>
      </p:sp>
      <p:sp>
        <p:nvSpPr>
          <p:cNvPr id="101385" name="Text Box 9"/>
          <p:cNvSpPr txBox="1">
            <a:spLocks noChangeArrowheads="1"/>
          </p:cNvSpPr>
          <p:nvPr/>
        </p:nvSpPr>
        <p:spPr bwMode="auto">
          <a:xfrm>
            <a:off x="1736725" y="2163763"/>
            <a:ext cx="3144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8000"/>
                </a:solidFill>
                <a:latin typeface="Comic Sans MS" pitchFamily="66" charset="0"/>
              </a:rPr>
              <a:t>£3.50</a:t>
            </a:r>
            <a:endParaRPr lang="en-US" sz="7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101386" name="Text Box 10"/>
          <p:cNvSpPr txBox="1">
            <a:spLocks noChangeArrowheads="1"/>
          </p:cNvSpPr>
          <p:nvPr/>
        </p:nvSpPr>
        <p:spPr bwMode="auto">
          <a:xfrm>
            <a:off x="5230813" y="692150"/>
            <a:ext cx="3667125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0000FF"/>
                </a:solidFill>
                <a:latin typeface="Comic Sans MS" pitchFamily="66" charset="0"/>
              </a:rPr>
              <a:t>Newid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5000" b="1" dirty="0" err="1" smtClean="0">
                <a:solidFill>
                  <a:srgbClr val="0000FF"/>
                </a:solidFill>
                <a:latin typeface="Comic Sans MS" pitchFamily="66" charset="0"/>
              </a:rPr>
              <a:t>nôl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 o 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£</a:t>
            </a:r>
            <a:r>
              <a:rPr lang="en-GB" sz="5000" b="1" dirty="0">
                <a:solidFill>
                  <a:srgbClr val="0000FF"/>
                </a:solidFill>
                <a:latin typeface="Comic Sans MS" pitchFamily="66" charset="0"/>
              </a:rPr>
              <a:t>10</a:t>
            </a:r>
            <a:endParaRPr lang="en-US" sz="5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13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13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1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5181600" y="588963"/>
            <a:ext cx="3762375" cy="3998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AutoShape 4"/>
          <p:cNvSpPr>
            <a:spLocks noChangeArrowheads="1"/>
          </p:cNvSpPr>
          <p:nvPr/>
        </p:nvSpPr>
        <p:spPr bwMode="auto">
          <a:xfrm>
            <a:off x="5348288" y="2692400"/>
            <a:ext cx="3432175" cy="1554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66"/>
              </a:gs>
              <a:gs pos="50000">
                <a:schemeClr val="bg1"/>
              </a:gs>
              <a:gs pos="100000">
                <a:srgbClr val="CC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5" name="Text Box 5"/>
          <p:cNvSpPr txBox="1">
            <a:spLocks noChangeArrowheads="1"/>
          </p:cNvSpPr>
          <p:nvPr/>
        </p:nvSpPr>
        <p:spPr bwMode="auto">
          <a:xfrm>
            <a:off x="5229225" y="2813050"/>
            <a:ext cx="36671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£2.00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2406" name="AutoShape 6"/>
          <p:cNvSpPr>
            <a:spLocks noChangeArrowheads="1"/>
          </p:cNvSpPr>
          <p:nvPr/>
        </p:nvSpPr>
        <p:spPr bwMode="auto">
          <a:xfrm rot="-5400000">
            <a:off x="445294" y="431007"/>
            <a:ext cx="5583237" cy="5784850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rgbClr val="CC0099"/>
              </a:gs>
              <a:gs pos="50000">
                <a:srgbClr val="FFCCFF"/>
              </a:gs>
              <a:gs pos="100000">
                <a:srgbClr val="CC0099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7" name="Text Box 7"/>
          <p:cNvSpPr txBox="1">
            <a:spLocks noChangeArrowheads="1"/>
          </p:cNvSpPr>
          <p:nvPr/>
        </p:nvSpPr>
        <p:spPr bwMode="auto">
          <a:xfrm>
            <a:off x="1735138" y="898525"/>
            <a:ext cx="316706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00FF"/>
                </a:solidFill>
                <a:latin typeface="Comic Sans MS" pitchFamily="66" charset="0"/>
              </a:rPr>
              <a:t>£3.50</a:t>
            </a:r>
            <a:endParaRPr lang="en-US" sz="7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408" name="Text Box 8"/>
          <p:cNvSpPr txBox="1">
            <a:spLocks noChangeArrowheads="1"/>
          </p:cNvSpPr>
          <p:nvPr/>
        </p:nvSpPr>
        <p:spPr bwMode="auto">
          <a:xfrm>
            <a:off x="1736725" y="3429000"/>
            <a:ext cx="31337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CC6600"/>
                </a:solidFill>
                <a:latin typeface="Comic Sans MS" pitchFamily="66" charset="0"/>
              </a:rPr>
              <a:t>£0.50</a:t>
            </a:r>
            <a:endParaRPr lang="en-US" sz="7000" b="1">
              <a:solidFill>
                <a:srgbClr val="CC6600"/>
              </a:solidFill>
              <a:latin typeface="Comic Sans MS" pitchFamily="66" charset="0"/>
            </a:endParaRPr>
          </a:p>
        </p:txBody>
      </p:sp>
      <p:sp>
        <p:nvSpPr>
          <p:cNvPr id="102409" name="Text Box 9"/>
          <p:cNvSpPr txBox="1">
            <a:spLocks noChangeArrowheads="1"/>
          </p:cNvSpPr>
          <p:nvPr/>
        </p:nvSpPr>
        <p:spPr bwMode="auto">
          <a:xfrm>
            <a:off x="1736725" y="2163763"/>
            <a:ext cx="3144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8000"/>
                </a:solidFill>
                <a:latin typeface="Comic Sans MS" pitchFamily="66" charset="0"/>
              </a:rPr>
              <a:t>£4.00</a:t>
            </a:r>
            <a:endParaRPr lang="en-US" sz="7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102410" name="Text Box 10"/>
          <p:cNvSpPr txBox="1">
            <a:spLocks noChangeArrowheads="1"/>
          </p:cNvSpPr>
          <p:nvPr/>
        </p:nvSpPr>
        <p:spPr bwMode="auto">
          <a:xfrm>
            <a:off x="5230813" y="692150"/>
            <a:ext cx="3667125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0000FF"/>
                </a:solidFill>
                <a:latin typeface="Comic Sans MS" pitchFamily="66" charset="0"/>
              </a:rPr>
              <a:t>Newid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5000" b="1" dirty="0" err="1" smtClean="0">
                <a:solidFill>
                  <a:srgbClr val="0000FF"/>
                </a:solidFill>
                <a:latin typeface="Comic Sans MS" pitchFamily="66" charset="0"/>
              </a:rPr>
              <a:t>nôl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 o 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£</a:t>
            </a:r>
            <a:r>
              <a:rPr lang="en-GB" sz="5000" b="1" dirty="0">
                <a:solidFill>
                  <a:srgbClr val="0000FF"/>
                </a:solidFill>
                <a:latin typeface="Comic Sans MS" pitchFamily="66" charset="0"/>
              </a:rPr>
              <a:t>10</a:t>
            </a:r>
            <a:endParaRPr lang="en-US" sz="5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3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7" name="AutoShape 3"/>
          <p:cNvSpPr>
            <a:spLocks noChangeArrowheads="1"/>
          </p:cNvSpPr>
          <p:nvPr/>
        </p:nvSpPr>
        <p:spPr bwMode="auto">
          <a:xfrm>
            <a:off x="5181600" y="588963"/>
            <a:ext cx="3762375" cy="3998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8" name="AutoShape 4"/>
          <p:cNvSpPr>
            <a:spLocks noChangeArrowheads="1"/>
          </p:cNvSpPr>
          <p:nvPr/>
        </p:nvSpPr>
        <p:spPr bwMode="auto">
          <a:xfrm>
            <a:off x="5348288" y="2692400"/>
            <a:ext cx="3432175" cy="1554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66"/>
              </a:gs>
              <a:gs pos="50000">
                <a:schemeClr val="bg1"/>
              </a:gs>
              <a:gs pos="100000">
                <a:srgbClr val="CC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9" name="Text Box 5"/>
          <p:cNvSpPr txBox="1">
            <a:spLocks noChangeArrowheads="1"/>
          </p:cNvSpPr>
          <p:nvPr/>
        </p:nvSpPr>
        <p:spPr bwMode="auto">
          <a:xfrm>
            <a:off x="5229225" y="2813050"/>
            <a:ext cx="36671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£6.00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3430" name="AutoShape 6"/>
          <p:cNvSpPr>
            <a:spLocks noChangeArrowheads="1"/>
          </p:cNvSpPr>
          <p:nvPr/>
        </p:nvSpPr>
        <p:spPr bwMode="auto">
          <a:xfrm rot="-5400000">
            <a:off x="445294" y="431007"/>
            <a:ext cx="5583237" cy="5784850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rgbClr val="CC0099"/>
              </a:gs>
              <a:gs pos="50000">
                <a:srgbClr val="FFCCFF"/>
              </a:gs>
              <a:gs pos="100000">
                <a:srgbClr val="CC0099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1" name="Text Box 7"/>
          <p:cNvSpPr txBox="1">
            <a:spLocks noChangeArrowheads="1"/>
          </p:cNvSpPr>
          <p:nvPr/>
        </p:nvSpPr>
        <p:spPr bwMode="auto">
          <a:xfrm>
            <a:off x="1735138" y="898525"/>
            <a:ext cx="316706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00FF"/>
                </a:solidFill>
                <a:latin typeface="Comic Sans MS" pitchFamily="66" charset="0"/>
              </a:rPr>
              <a:t>£1.00</a:t>
            </a:r>
            <a:endParaRPr lang="en-US" sz="7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3432" name="Text Box 8"/>
          <p:cNvSpPr txBox="1">
            <a:spLocks noChangeArrowheads="1"/>
          </p:cNvSpPr>
          <p:nvPr/>
        </p:nvSpPr>
        <p:spPr bwMode="auto">
          <a:xfrm>
            <a:off x="1736725" y="3429000"/>
            <a:ext cx="31337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CC6600"/>
                </a:solidFill>
                <a:latin typeface="Comic Sans MS" pitchFamily="66" charset="0"/>
              </a:rPr>
              <a:t>£2.50</a:t>
            </a:r>
            <a:endParaRPr lang="en-US" sz="7000" b="1">
              <a:solidFill>
                <a:srgbClr val="CC6600"/>
              </a:solidFill>
              <a:latin typeface="Comic Sans MS" pitchFamily="66" charset="0"/>
            </a:endParaRPr>
          </a:p>
        </p:txBody>
      </p:sp>
      <p:sp>
        <p:nvSpPr>
          <p:cNvPr id="103433" name="Text Box 9"/>
          <p:cNvSpPr txBox="1">
            <a:spLocks noChangeArrowheads="1"/>
          </p:cNvSpPr>
          <p:nvPr/>
        </p:nvSpPr>
        <p:spPr bwMode="auto">
          <a:xfrm>
            <a:off x="1736725" y="2163763"/>
            <a:ext cx="3144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8000"/>
                </a:solidFill>
                <a:latin typeface="Comic Sans MS" pitchFamily="66" charset="0"/>
              </a:rPr>
              <a:t>£0.50</a:t>
            </a:r>
            <a:endParaRPr lang="en-US" sz="7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103434" name="Text Box 10"/>
          <p:cNvSpPr txBox="1">
            <a:spLocks noChangeArrowheads="1"/>
          </p:cNvSpPr>
          <p:nvPr/>
        </p:nvSpPr>
        <p:spPr bwMode="auto">
          <a:xfrm>
            <a:off x="5230813" y="692150"/>
            <a:ext cx="3667125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0000FF"/>
                </a:solidFill>
                <a:latin typeface="Comic Sans MS" pitchFamily="66" charset="0"/>
              </a:rPr>
              <a:t>Newid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5000" b="1" dirty="0" err="1" smtClean="0">
                <a:solidFill>
                  <a:srgbClr val="0000FF"/>
                </a:solidFill>
                <a:latin typeface="Comic Sans MS" pitchFamily="66" charset="0"/>
              </a:rPr>
              <a:t>nôl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 o </a:t>
            </a:r>
            <a:r>
              <a:rPr lang="en-GB" sz="5000" b="1" dirty="0" smtClean="0">
                <a:solidFill>
                  <a:srgbClr val="0000FF"/>
                </a:solidFill>
                <a:latin typeface="Comic Sans MS" pitchFamily="66" charset="0"/>
              </a:rPr>
              <a:t>£</a:t>
            </a:r>
            <a:r>
              <a:rPr lang="en-GB" sz="5000" b="1" dirty="0">
                <a:solidFill>
                  <a:srgbClr val="0000FF"/>
                </a:solidFill>
                <a:latin typeface="Comic Sans MS" pitchFamily="66" charset="0"/>
              </a:rPr>
              <a:t>10</a:t>
            </a:r>
            <a:endParaRPr lang="en-US" sz="5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34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34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2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4451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269</TotalTime>
  <Words>285</Words>
  <Application>Microsoft Office PowerPoint</Application>
  <PresentationFormat>On-screen Show (4:3)</PresentationFormat>
  <Paragraphs>105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56</cp:revision>
  <dcterms:created xsi:type="dcterms:W3CDTF">2006-03-03T16:34:11Z</dcterms:created>
  <dcterms:modified xsi:type="dcterms:W3CDTF">2014-08-20T10:10:50Z</dcterms:modified>
</cp:coreProperties>
</file>