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B61C24-D0EC-DB47-A4C3-6D964641A2E2}" type="datetimeFigureOut">
              <a:rPr lang="" smtClean="0"/>
              <a:t>04/12/2022</a:t>
            </a:fld>
            <a:endParaRPr lang="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EE1D63-74E6-A747-BA23-8C5057FD41B2}" type="slidenum">
              <a:rPr lang="" smtClean="0"/>
              <a:t>‹nº›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1027211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3.Opportunities</a:t>
            </a:r>
            <a:endParaRPr lang="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EE1D63-74E6-A747-BA23-8C5057FD41B2}" type="slidenum">
              <a:rPr lang="" smtClean="0"/>
              <a:t>6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2750629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>
            <a:extLst>
              <a:ext uri="{FF2B5EF4-FFF2-40B4-BE49-F238E27FC236}">
                <a16:creationId xmlns:a16="http://schemas.microsoft.com/office/drawing/2014/main" id="{8C2F20CF-4C34-6A09-2589-8BE2BF9E93F4}"/>
              </a:ext>
            </a:extLst>
          </p:cNvPr>
          <p:cNvGrpSpPr/>
          <p:nvPr/>
        </p:nvGrpSpPr>
        <p:grpSpPr>
          <a:xfrm>
            <a:off x="546097" y="-4764"/>
            <a:ext cx="5014918" cy="6862763"/>
            <a:chOff x="546097" y="-4764"/>
            <a:chExt cx="5014918" cy="6862763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141FF95D-3588-033C-8BB3-C7FAABB29D89}"/>
                </a:ext>
              </a:extLst>
            </p:cNvPr>
            <p:cNvSpPr/>
            <p:nvPr/>
          </p:nvSpPr>
          <p:spPr>
            <a:xfrm>
              <a:off x="984251" y="-4764"/>
              <a:ext cx="1063620" cy="278288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0"/>
                <a:gd name="f4" fmla="val 1753"/>
                <a:gd name="f5" fmla="val 1696"/>
                <a:gd name="f6" fmla="val 225"/>
                <a:gd name="f7" fmla="val 430"/>
                <a:gd name="f8" fmla="*/ f0 1 670"/>
                <a:gd name="f9" fmla="*/ f1 1 1753"/>
                <a:gd name="f10" fmla="+- f4 0 f2"/>
                <a:gd name="f11" fmla="+- f3 0 f2"/>
                <a:gd name="f12" fmla="*/ f11 1 670"/>
                <a:gd name="f13" fmla="*/ f10 1 1753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670" h="1753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8AD51F05-E43A-8DB5-3912-EC2D5A1E5C42}"/>
                </a:ext>
              </a:extLst>
            </p:cNvPr>
            <p:cNvSpPr/>
            <p:nvPr/>
          </p:nvSpPr>
          <p:spPr>
            <a:xfrm>
              <a:off x="546097" y="-4764"/>
              <a:ext cx="1035045" cy="267334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52"/>
                <a:gd name="f4" fmla="val 1684"/>
                <a:gd name="f5" fmla="val 225"/>
                <a:gd name="f6" fmla="val 411"/>
                <a:gd name="f7" fmla="val 1627"/>
                <a:gd name="f8" fmla="val 219"/>
                <a:gd name="f9" fmla="val 1681"/>
                <a:gd name="f10" fmla="*/ f0 1 652"/>
                <a:gd name="f11" fmla="*/ f1 1 1684"/>
                <a:gd name="f12" fmla="+- f4 0 f2"/>
                <a:gd name="f13" fmla="+- f3 0 f2"/>
                <a:gd name="f14" fmla="*/ f13 1 652"/>
                <a:gd name="f15" fmla="*/ f12 1 1684"/>
                <a:gd name="f16" fmla="*/ 0 1 f14"/>
                <a:gd name="f17" fmla="*/ f3 1 f14"/>
                <a:gd name="f18" fmla="*/ 0 1 f15"/>
                <a:gd name="f19" fmla="*/ f4 1 f15"/>
                <a:gd name="f20" fmla="*/ f16 f10 1"/>
                <a:gd name="f21" fmla="*/ f17 f10 1"/>
                <a:gd name="f22" fmla="*/ f19 f11 1"/>
                <a:gd name="f23" fmla="*/ f18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652" h="1684">
                  <a:moveTo>
                    <a:pt x="f5" y="f4"/>
                  </a:moveTo>
                  <a:lnTo>
                    <a:pt x="f3" y="f2"/>
                  </a:lnTo>
                  <a:lnTo>
                    <a:pt x="f6" y="f2"/>
                  </a:lnTo>
                  <a:lnTo>
                    <a:pt x="f2" y="f7"/>
                  </a:lnTo>
                  <a:lnTo>
                    <a:pt x="f8" y="f9"/>
                  </a:lnTo>
                  <a:lnTo>
                    <a:pt x="f5" y="f4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E8E7949B-0D7A-D41D-5A92-CE4D7E36FF7C}"/>
                </a:ext>
              </a:extLst>
            </p:cNvPr>
            <p:cNvSpPr/>
            <p:nvPr/>
          </p:nvSpPr>
          <p:spPr>
            <a:xfrm>
              <a:off x="546097" y="2582859"/>
              <a:ext cx="2693986" cy="42751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697"/>
                <a:gd name="f4" fmla="val 2693"/>
                <a:gd name="f5" fmla="val 1622"/>
                <a:gd name="f6" fmla="*/ f0 1 1697"/>
                <a:gd name="f7" fmla="*/ f1 1 2693"/>
                <a:gd name="f8" fmla="+- f4 0 f2"/>
                <a:gd name="f9" fmla="+- f3 0 f2"/>
                <a:gd name="f10" fmla="*/ f9 1 1697"/>
                <a:gd name="f11" fmla="*/ f8 1 2693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697" h="2693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E43DA861-A31D-2021-6C51-E3041E445C82}"/>
                </a:ext>
              </a:extLst>
            </p:cNvPr>
            <p:cNvSpPr/>
            <p:nvPr/>
          </p:nvSpPr>
          <p:spPr>
            <a:xfrm>
              <a:off x="989015" y="2692395"/>
              <a:ext cx="3332165" cy="41656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099"/>
                <a:gd name="f4" fmla="val 2624"/>
                <a:gd name="f5" fmla="val 2021"/>
                <a:gd name="f6" fmla="*/ f0 1 2099"/>
                <a:gd name="f7" fmla="*/ f1 1 2624"/>
                <a:gd name="f8" fmla="+- f4 0 f2"/>
                <a:gd name="f9" fmla="+- f3 0 f2"/>
                <a:gd name="f10" fmla="*/ f9 1 2099"/>
                <a:gd name="f11" fmla="*/ f8 1 2624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099" h="2624">
                  <a:moveTo>
                    <a:pt x="f3" y="f4"/>
                  </a:moveTo>
                  <a:lnTo>
                    <a:pt x="f2" y="f2"/>
                  </a:lnTo>
                  <a:lnTo>
                    <a:pt x="f5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5EEF38A3-A51C-5F72-88F6-0739ACF1A0CA}"/>
                </a:ext>
              </a:extLst>
            </p:cNvPr>
            <p:cNvSpPr/>
            <p:nvPr/>
          </p:nvSpPr>
          <p:spPr>
            <a:xfrm>
              <a:off x="984251" y="2687641"/>
              <a:ext cx="4576764" cy="417035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83"/>
                <a:gd name="f4" fmla="val 2627"/>
                <a:gd name="f5" fmla="val 3"/>
                <a:gd name="f6" fmla="val 2102"/>
                <a:gd name="f7" fmla="val 225"/>
                <a:gd name="f8" fmla="val 57"/>
                <a:gd name="f9" fmla="*/ f0 1 2883"/>
                <a:gd name="f10" fmla="*/ f1 1 2627"/>
                <a:gd name="f11" fmla="+- f4 0 f2"/>
                <a:gd name="f12" fmla="+- f3 0 f2"/>
                <a:gd name="f13" fmla="*/ f12 1 2883"/>
                <a:gd name="f14" fmla="*/ f11 1 2627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83" h="2627">
                  <a:moveTo>
                    <a:pt x="f2" y="f2"/>
                  </a:moveTo>
                  <a:lnTo>
                    <a:pt x="f5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B0115340-86C4-607C-CAD6-894A632F812A}"/>
                </a:ext>
              </a:extLst>
            </p:cNvPr>
            <p:cNvSpPr/>
            <p:nvPr/>
          </p:nvSpPr>
          <p:spPr>
            <a:xfrm>
              <a:off x="546097" y="2578095"/>
              <a:ext cx="3584576" cy="42799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58"/>
                <a:gd name="f4" fmla="val 2696"/>
                <a:gd name="f5" fmla="val 264"/>
                <a:gd name="f6" fmla="val 111"/>
                <a:gd name="f7" fmla="val 228"/>
                <a:gd name="f8" fmla="val 60"/>
                <a:gd name="f9" fmla="val 225"/>
                <a:gd name="f10" fmla="val 57"/>
                <a:gd name="f11" fmla="val 3"/>
                <a:gd name="f12" fmla="val 1697"/>
                <a:gd name="f13" fmla="*/ f0 1 2258"/>
                <a:gd name="f14" fmla="*/ f1 1 2696"/>
                <a:gd name="f15" fmla="+- f4 0 f2"/>
                <a:gd name="f16" fmla="+- f3 0 f2"/>
                <a:gd name="f17" fmla="*/ f16 1 2258"/>
                <a:gd name="f18" fmla="*/ f15 1 2696"/>
                <a:gd name="f19" fmla="*/ 0 1 f17"/>
                <a:gd name="f20" fmla="*/ f3 1 f17"/>
                <a:gd name="f21" fmla="*/ 0 1 f18"/>
                <a:gd name="f22" fmla="*/ f4 1 f18"/>
                <a:gd name="f23" fmla="*/ f19 f13 1"/>
                <a:gd name="f24" fmla="*/ f20 f13 1"/>
                <a:gd name="f25" fmla="*/ f22 f14 1"/>
                <a:gd name="f26" fmla="*/ f21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3" t="f26" r="f24" b="f25"/>
              <a:pathLst>
                <a:path w="2258" h="2696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2" y="f2"/>
                  </a:lnTo>
                  <a:lnTo>
                    <a:pt x="f2" y="f11"/>
                  </a:lnTo>
                  <a:lnTo>
                    <a:pt x="f12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D80E24A6-425C-1113-CA23-C1B4C51EC99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928402" y="1380067"/>
            <a:ext cx="8574621" cy="2616198"/>
          </a:xfrm>
        </p:spPr>
        <p:txBody>
          <a:bodyPr anchor="b" anchorCtr="0"/>
          <a:lstStyle>
            <a:lvl1pPr algn="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3A52E68-7EE5-2547-0A7F-FCCB95CCD66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15380" y="3996266"/>
            <a:ext cx="6987643" cy="1388534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A607B2C8-64DE-ACB1-F462-2EFA7F8305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2702D91-324C-4BEF-A89D-AF8E3AAC4BD2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DF19A2E5-F04A-AA6F-7442-67D2793125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32415" y="5883277"/>
            <a:ext cx="432404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B74CE8CE-C5E1-3800-CD3F-979DB81165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2E7BB90-5FE2-4932-9624-44B2811289DD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7702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C16E863-E497-8D74-17D4-74F6FD0C90E5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13386CB3-FB7E-598F-F89B-82B7BCAF0BFC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47EE6D1-5308-D692-CE0A-030B9C4253CF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5120F14A-C52F-173B-33F9-BEA57F114C7D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A069B71-8908-3A67-1313-0BF0BCBAE742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9E4BA095-9F04-93B6-690F-20C3E1EECE57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C184D819-C53A-959F-D9FD-A5F8C07EFD18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704B61-8BB5-161F-9E5C-42717EFB32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0A548-7CC5-A725-865D-59C62A7EED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84308" y="2667003"/>
            <a:ext cx="10018715" cy="31242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385E9-8149-A278-2417-B35218C511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146D55D-AF61-434C-91DA-977B48D46AB4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28CF4-ACF1-F1B7-05E6-E88AC06044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3F01E-F40B-EA59-D5A0-7475872D73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67128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6B9F0A9-1B2F-4FFE-82BE-45BE810E21DF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147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B149236-76AA-28D6-93E2-D0E713F81E0E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5034AF38-992A-0941-C12D-10CB990559E5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BEF50A94-B3FA-C6BB-EA53-BEE2D1BB7143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F486D974-1C44-B6FA-B8DA-CDE98D8FDE84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CB732153-8975-E9D1-4199-2C51ABBBE095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5B4CB12A-0B49-34A8-3B0E-AADF8424FADC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326D759-445E-F60E-796F-B548328D642C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E97D8C-BC51-3FBE-C4E4-1DFA881CB3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72280" y="2667003"/>
            <a:ext cx="8930743" cy="2110380"/>
          </a:xfrm>
        </p:spPr>
        <p:txBody>
          <a:bodyPr anchor="b" anchorCtr="0"/>
          <a:lstStyle>
            <a:lvl1pPr algn="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52235-781F-319B-F6DD-A47F1624482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72280" y="4777383"/>
            <a:ext cx="8930743" cy="860395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B30F4-0ED1-C64F-0A38-9F96B2E7D7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A87781A-61BF-4060-B433-3E6E70E2E551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66DF1-14FD-6241-36DF-F9010638BF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A9E34-2342-6098-E013-342F2A0956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90B9767-CCB4-4AE7-A49C-5493D683834B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0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7666E6E7-4B42-353B-E22E-E4D7974B7B73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24BD5E70-166B-F553-694E-66E661E379ED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67D6D682-8971-6D2E-4BE4-EB01E197B66F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F53BA73B-76D5-5F7A-331F-E84A8E1AC4D9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EF7130E-22A7-3150-7974-B9EEC8BA3314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61E4EA44-4F6D-CEB3-BAAF-5B5A21D4D27E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6607A7A-F97F-A022-1C29-7185E9024360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9C198F-41CE-6819-4F57-B2DD15EB7A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98192-60B0-BDFA-8E45-E3F1A111ED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84308" y="2667003"/>
            <a:ext cx="4895057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34208-B56B-1E9B-78F6-DD582C1F476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07966" y="2667003"/>
            <a:ext cx="4895057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B0394-DF89-27F0-5E35-BD8EC179E0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1A35AC4-2180-46D9-A8E9-717660E23F10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1026FF-2A31-5937-D457-2B05065FA2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B8458-56E3-082B-DC6B-5085D44345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0A26813-A8E9-4C1B-BCB1-E08867F8405A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10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AE6AF956-716B-A6BC-8F51-2FAC769E2075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5677DD58-0784-E8D4-FBCF-693FF25CBE03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17DF06DF-C9EA-A64A-9FF4-F1249DB33255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8D5A3A7-6247-37A0-A5E1-66DCA80F9D03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D0D83F1D-1CCA-22EA-2D4A-0263E7731BEF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5279A316-C3A5-2635-3C54-9F094FCC4009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3303BFCB-A38A-67C9-B05C-2D9A8C8655F9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298DDA-609F-4BCA-5CC1-7EDD6EF208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D7384-AD4C-F2FC-02E4-FED7F9A7B9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72180" y="2658535"/>
            <a:ext cx="4607186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1287C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3A0ADF-A719-9865-E59E-7AF18F359E5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84308" y="3335338"/>
            <a:ext cx="4895057" cy="2455858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24DAC0-3E76-DCE1-5F43-9D67BAD311B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880485" y="2667003"/>
            <a:ext cx="4622538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1287C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3BD453-8449-83BD-F731-4B0790228AE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607966" y="3335338"/>
            <a:ext cx="4895057" cy="2455858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837519-C3E7-A887-E09C-DA38B40F2C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F9C2C58-F951-452E-9466-6BC917741C19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A2B223-2897-6814-B02D-20EBBA5428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51D782-9672-A6FB-A521-224A72D89B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7070BE9-85D3-4C50-954C-7FEE56DE7A4D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53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>
            <a:extLst>
              <a:ext uri="{FF2B5EF4-FFF2-40B4-BE49-F238E27FC236}">
                <a16:creationId xmlns:a16="http://schemas.microsoft.com/office/drawing/2014/main" id="{227E704B-D1B6-B5AB-90C2-D5CDE2AD69EA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1707E2-8B7B-71F4-E7BA-7F312FE47544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6EBB651-BB3B-0CD6-E73F-CDFE0865245A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85EB304D-49ED-D12B-50DF-5965FD387311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E0C977CD-D067-887C-D0CA-0CC194B27342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20A4F2A4-527B-CCF7-0D19-D14AB7ADEE2C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48FF4B0E-0FE0-3C0B-AEF7-0CB44ED0FA56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8A8FC2-3C22-0F43-9E6B-162DD02965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87482D-5DF1-BDEB-287C-1C6F960DB1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67087AB-7FCA-41D7-908B-5DB4E3A31BC7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3ECFE9-F67E-B0F3-7C1B-DD6A7EF4C5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F8A528-E1A2-70C7-AF38-BC7FDFD18F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FC9B97C-229C-4111-88FB-30C4035460AB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573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>
            <a:extLst>
              <a:ext uri="{FF2B5EF4-FFF2-40B4-BE49-F238E27FC236}">
                <a16:creationId xmlns:a16="http://schemas.microsoft.com/office/drawing/2014/main" id="{C153AD99-E3E8-250F-8683-B137D2B6C2B1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90801630-3723-CDD9-5A4F-E1211F101405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29674DB-5003-C9BE-FACF-A159D392AE5C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4FFD227-CDF9-06DA-3672-96631BA76047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79494184-8139-9ACC-ACEB-CD23420B33AA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C2D15D97-47ED-62D4-0D89-36D264E5BED7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D532660B-3ED9-221C-CEBB-5A9FB520861B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E92F4B-1042-2A70-A815-3AD8129C5A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9819A0B-5387-4154-9D73-2B4A5A2F74BC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317895-01CC-0A00-447B-1CC3C7BC75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B51F7-F43E-8F2C-0F11-F2B4716763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060D792-650A-4DB2-9604-7FB21AF7E509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4115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796E54FB-62D6-FFBE-8266-124F6778F9F8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3DA36BF1-36CE-0967-5D6B-A1650F34642D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4150334C-9F00-39F4-BF7F-4912EA16F132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F86A20F-E3F5-5AB9-9A45-04647986D309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D398751-34C3-F921-1EC3-989D684638A7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E3D3B51F-0148-C1E5-5B6D-48649DB06B5B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00B65915-C657-3528-0046-7E31DF3166C6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504EEF-1F40-CE43-D8AC-331729157F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1600200"/>
            <a:ext cx="3549124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D375A-72BC-0A72-3435-76FEEA2AC6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62033" y="685800"/>
            <a:ext cx="6240990" cy="5105396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spcBef>
                <a:spcPts val="400"/>
              </a:spcBef>
              <a:defRPr sz="1800"/>
            </a:lvl2pPr>
            <a:lvl3pPr>
              <a:defRPr sz="1600"/>
            </a:lvl3pPr>
            <a:lvl4pPr>
              <a:spcBef>
                <a:spcPts val="300"/>
              </a:spcBef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6E01E-E34E-06A3-36E2-366FAF2520F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84308" y="2971800"/>
            <a:ext cx="3549124" cy="182880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45355-3F0C-5B70-4D6D-D0202EDE6C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7D46E61-F86D-4EAD-8701-4430A5E794FC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3E59B-2A1C-DCB3-0F64-D4ADA7BBAE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DAE9A-66BF-15F0-5BDA-040ED51ECA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DBDC4E9-40BE-48F9-B9B9-3C23A10186D6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92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BF759380-B6E5-F7DC-79F2-2AFDF2AD7BA4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CA987A87-D0DD-1974-6F92-588CD318D66C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6C9ED888-DFFA-0366-4540-8ACCC45DB6EF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E48989E0-6B81-66DE-3CC1-FF9EF5F2F878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49C44A9-8C99-73B2-0BF0-EC39E8ADCFF7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E3D75726-1963-1681-0F1B-5AEB12C70BE3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34E71AF6-AABB-D4DE-746A-DA0E01F6D56A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D8B161-8C8F-36BE-404B-3506388799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2727" y="1752603"/>
            <a:ext cx="5426159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CC1570-F0D2-800B-5986-05B512D406C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594686" y="914400"/>
            <a:ext cx="3280976" cy="4572000"/>
          </a:xfrm>
          <a:ln w="38103">
            <a:solidFill>
              <a:srgbClr val="CDD0D1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87EBAE-E221-710F-2B0B-52C4294B59F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82727" y="3124203"/>
            <a:ext cx="5426159" cy="182880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79174E-27C1-C9BE-522F-8A72EDB8A4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1AFF282-0A82-4735-B9F6-6D48715B421B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3A154B-9F86-06A1-327E-CB5776FEC0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06648-62A0-3729-4330-7F19C21AEF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4DACA2-2487-4D03-B1B9-B8A19A880FD2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82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749C1291-04F1-B452-E846-FAD8ACBDEED3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CF8FAA1-699F-0E5A-025A-5074FE37BAF1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0D75E8D-12A9-6D72-8340-4E54EE859637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5559E9E4-3DF1-87E9-018F-A867401505DF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5AD3EF0B-C4EE-1959-FF22-7C8DCBD6B15F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51A448DB-6F1C-3830-559B-484E30D1C9B5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C3D438E-EB00-36C1-DF3A-71F9232CDBEE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8FCA03-5DFD-8F19-E8EB-342BFAF6BB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4732861"/>
            <a:ext cx="10018715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763CBC-1889-32FB-F3A4-D18EF692B5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2386007" y="932111"/>
            <a:ext cx="8225942" cy="3164976"/>
          </a:xfrm>
          <a:ln w="38103">
            <a:solidFill>
              <a:srgbClr val="CDD0D1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9FE5B-C2FB-0AFF-34D0-6AAAE052DE9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5299606"/>
            <a:ext cx="10018715" cy="493711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7EB49C-80FB-42CF-00C8-8E2F1DC75B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912A4D6-9800-4799-8A04-EFDBC7786F25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6E8F47-0376-D394-DC44-53E3EEB70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2627E-0ADC-7BF4-2BD3-4E517F8C88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CFB6D06-17EA-4754-99F7-84D5D2FA32AF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256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943068D-A001-658D-3CF5-FD6764200314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81411F7-7CFC-213F-B19A-03AC64F136CC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00A7C36C-7FD5-E09A-7395-739471F023ED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D863BC5B-91D4-3DF3-98EF-AF105DF32FD3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8894EEC8-DA42-F09A-F4D1-8BEBA02C17AA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29C1EAC-3708-9863-7AAE-B3E37E77B728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584F311-94BB-882A-85E2-4E8DCDAA002E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D23CA4-134C-8A92-97AC-E018AFAC19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3047996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D2C02-58F6-47EA-8168-22E3ACE8B8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4343400"/>
            <a:ext cx="10018715" cy="1447796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FFC54-6FF7-CE41-DCE7-4579D84F30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B406BA8-D5E0-4E54-886A-3F7AC8E01CB8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D801B-4546-057C-00EF-12D14ED68F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7DC50-0C56-9E1E-1E93-07D9F533EB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1DFDE2B-4C69-4A9B-8AF4-782773FD0183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25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FCB171AD-1291-8476-2E18-1A17A20D2540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B94CD82E-73E5-6DCE-1914-E0CB7E97A550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CDD8DE22-993A-98F4-318A-5385F350308B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588DE95-86E9-7732-D307-A25B01143416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8AD9A2D6-3147-CE67-8EA3-55121E10E6E7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99150CE-22FB-2483-9A59-AD064EF9190E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2DD2A83D-65F0-8825-2FC2-3F66A1122CCA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extBox 13">
            <a:extLst>
              <a:ext uri="{FF2B5EF4-FFF2-40B4-BE49-F238E27FC236}">
                <a16:creationId xmlns:a16="http://schemas.microsoft.com/office/drawing/2014/main" id="{5B2E069A-9518-CF12-A343-07BD131E23E0}"/>
              </a:ext>
            </a:extLst>
          </p:cNvPr>
          <p:cNvSpPr txBox="1"/>
          <p:nvPr/>
        </p:nvSpPr>
        <p:spPr>
          <a:xfrm>
            <a:off x="1598608" y="86301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8975E9FD-B64E-1FCC-0038-43435A2EB383}"/>
              </a:ext>
            </a:extLst>
          </p:cNvPr>
          <p:cNvSpPr txBox="1"/>
          <p:nvPr/>
        </p:nvSpPr>
        <p:spPr>
          <a:xfrm>
            <a:off x="10893420" y="281939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”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BEDA87C-C871-3C6B-87AF-D6E25478B1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8211" y="685800"/>
            <a:ext cx="8990015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9FD4744F-6F91-7CD7-1000-1197014D63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436811" y="3429000"/>
            <a:ext cx="8532815" cy="381003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81DA381-C404-6315-77B9-FFB0AB9470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4343400"/>
            <a:ext cx="10018715" cy="1447796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D2AA0A6-66B2-9178-1E54-4A401FA6B8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CDD1FD5-5889-4C5C-B742-0C423D08B39C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7A29A19-0A69-9FE2-E702-B51FAF39B4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2CD75F0-66AD-A0F6-5C6B-C3C0AB14F5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7A4E5E5-A381-40C6-90CA-14123FDA980D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7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7DCBB07-7741-4934-2D92-F079B1432263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AB1B1DA-A44D-F764-6FFC-3950861E3176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C23868CB-9284-BADB-2EED-C14FD6F939AB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5106A1F-3801-C2E9-69EE-E4B354741F3D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371E6EDA-A57D-4393-7E39-9BB035640F34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221701E0-1B2B-918B-A660-B92274DCA133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9E92309C-EB63-119C-9251-87EDD698868B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6265BE-3C46-199D-C9D5-0959AF7818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3308582"/>
            <a:ext cx="10018705" cy="1468800"/>
          </a:xfrm>
        </p:spPr>
        <p:txBody>
          <a:bodyPr anchor="b" anchorCtr="0"/>
          <a:lstStyle>
            <a:lvl1pPr algn="r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CBCCB0-4CD4-C789-D9C4-2701A263CF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4777383"/>
            <a:ext cx="10018705" cy="860395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8BB9B-AC7D-C953-4BCF-8D2A664247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BF8224A-147F-414F-8DB8-65DF97A05DC7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4DB7E-5813-9F4F-7F6C-7C3F3FEE75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56766-F8D4-2A5B-E665-6C9D8D54DF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70F545D-E655-4AEE-B345-903F6B591B08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327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6">
            <a:extLst>
              <a:ext uri="{FF2B5EF4-FFF2-40B4-BE49-F238E27FC236}">
                <a16:creationId xmlns:a16="http://schemas.microsoft.com/office/drawing/2014/main" id="{2A98BCC7-63F5-8364-3E78-963A0BDBA5C3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F738B57-3968-A2E6-55F9-C6B7C07A4A91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50F66FA-D217-550F-DCF4-C5AA0BC090F0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2061445-46DA-86BE-0676-55C535C3216E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266F4FE-57CF-89CA-40CE-FEAF7E132F80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29D10E5-4A38-AAE5-8D1D-395297E0AA3E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3651165-D602-C584-7F7B-81DC1485A3B3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extBox 13">
            <a:extLst>
              <a:ext uri="{FF2B5EF4-FFF2-40B4-BE49-F238E27FC236}">
                <a16:creationId xmlns:a16="http://schemas.microsoft.com/office/drawing/2014/main" id="{B5E67261-B537-4760-9E94-9BECDBA06D5C}"/>
              </a:ext>
            </a:extLst>
          </p:cNvPr>
          <p:cNvSpPr txBox="1"/>
          <p:nvPr/>
        </p:nvSpPr>
        <p:spPr>
          <a:xfrm>
            <a:off x="1598608" y="86301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9B4FA778-8C51-F001-7886-004B9B4CB42A}"/>
              </a:ext>
            </a:extLst>
          </p:cNvPr>
          <p:cNvSpPr txBox="1"/>
          <p:nvPr/>
        </p:nvSpPr>
        <p:spPr>
          <a:xfrm>
            <a:off x="10893420" y="281939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”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65D2B9-D801-6DBD-157F-7764B028D6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8211" y="685800"/>
            <a:ext cx="8990015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F3CA3B93-D505-3F6E-E1BE-D2AEF0D310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3886200"/>
            <a:ext cx="10018705" cy="888997"/>
          </a:xfrm>
        </p:spPr>
        <p:txBody>
          <a:bodyPr anchor="b"/>
          <a:lstStyle>
            <a:lvl1pPr marL="0" algn="r">
              <a:spcBef>
                <a:spcPts val="0"/>
              </a:spcBef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2AE015C-B7C6-68CC-3937-73EA97834B4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4775197"/>
            <a:ext cx="10018705" cy="1015998"/>
          </a:xfrm>
        </p:spPr>
        <p:txBody>
          <a:bodyPr anchor="t"/>
          <a:lstStyle>
            <a:lvl1pPr marL="0" indent="0" algn="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65091C3-C3B2-C4BC-4200-87504DF92F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77019C2-C871-4228-A2FD-08B056BEC7B8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9F57E1F-81F0-5C20-F61E-CCF4B9AD1C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AAC3E3-2380-0CFA-C4B0-D7CBC79168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D21F726-D5F7-4CC8-A5CD-CE3E268C12CB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908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>
            <a:extLst>
              <a:ext uri="{FF2B5EF4-FFF2-40B4-BE49-F238E27FC236}">
                <a16:creationId xmlns:a16="http://schemas.microsoft.com/office/drawing/2014/main" id="{C73D7ADD-CC85-93D3-9F54-6B1A5F6E59ED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53C7E906-BD47-C6C5-619C-562AFE176F4F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637841AB-98D4-9CB5-E8C4-DD48DE7346FF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FC882E24-2E12-2EEF-2BD2-252A43099EBA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6A539A63-F3FD-984A-A624-56FFD5BB3FBD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291F4FF-0954-E0A6-69E0-4821505886A6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558B372-DF33-3D96-B8B3-FD79A5B8A6DB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269781-8D0D-38ED-13F6-BD30341130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27273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C2BACC84-48F6-0DE1-6636-AFF7EECE46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3505196"/>
            <a:ext cx="10018715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37943F5-2CDF-D376-7FC6-9A9C6743A9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84308" y="4343400"/>
            <a:ext cx="10018715" cy="1447796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1301305-AE03-773B-75B1-9605F25475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F13AC7C-E8E1-4115-82B7-C3B04E8AC5C0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5DF53E-5D7D-FCF0-BE36-E017B0FF8A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D9305B9-0FB5-4AF4-F499-521336372C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05DBF2B-10B7-4D23-A114-78C832ACE66E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657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4ABB731-E152-35C0-562C-D26FF3F1BA17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783EB58F-B48B-647E-9AAA-2D850F16D324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69E189D0-A65F-FB69-C8A2-5078C4533C36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7198B66C-79A5-BCF6-7B57-7759A721FEE0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24F2549A-4201-DC7F-FF80-9451CAB9567C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30CC26C4-9BFE-CAF2-410E-289927AF3072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C8B318EA-CB9A-A268-1325-9FBDEB3305CE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F45F02-885F-807D-95CC-5B68896A10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AE497-EFAA-BCDF-39F0-03E08F6FF08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84308" y="2667003"/>
            <a:ext cx="10018715" cy="3124203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AF5B-F9AD-8222-9B02-FF40058FF1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92FF906-89E4-439C-9B87-E2282E70A5E5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EF8F8-EF4D-C326-2E32-809450E1A8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7A382-9EDD-1EF1-F202-A21B99CE27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4FF3E85-799C-4A8A-A300-D555202952E1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776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57E31E8-2823-6554-B6EF-F0F681AD57D5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697945DF-629C-5CCA-AA32-7424B4B01F67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771C5860-F5D8-E7A1-39F0-A9F50FE70C70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17455827-147D-4066-7A82-6D19E5DC7D15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FFA2BAB8-F366-93CF-0BBA-C3D03EE8A950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B5A90D47-3376-B787-6369-952F5027E55C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92E9572-707A-2DBC-3495-429ECB362709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182905-150B-F1DE-AB82-DE9D3BD5C0C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732654" y="685800"/>
            <a:ext cx="1770369" cy="5105396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2ED065-5C8C-0544-5FF7-A0041C8F3B2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84308" y="685800"/>
            <a:ext cx="8019745" cy="5105396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A21F3-70E5-40E0-C195-252AD75F06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32654" y="5883277"/>
            <a:ext cx="11430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7953E24-181F-48A8-B4AF-4E3189E2E982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8F4B7F-08C2-9DEB-7F61-D3C9474D74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572280" y="5883277"/>
            <a:ext cx="708417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AC933-0AEC-FF21-42F7-28771BD6D5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83277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847806A-C74A-4CAF-952C-31D927BCB7F3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37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25A907F-ACD3-61DC-6093-E8E3A56A4722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63731D19-9FC8-00F0-439F-503203E3ACCD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+- f4 0 f2"/>
                <a:gd name="f11" fmla="+- f3 0 f2"/>
                <a:gd name="f12" fmla="*/ f11 1 707"/>
                <a:gd name="f13" fmla="*/ f10 1 3357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B2DDA21F-1BBD-C94F-FE99-E7DEEC7B5549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+- f4 0 f2"/>
                <a:gd name="f11" fmla="+- f3 0 f2"/>
                <a:gd name="f12" fmla="*/ f11 1 704"/>
                <a:gd name="f13" fmla="*/ f10 1 3324"/>
                <a:gd name="f14" fmla="*/ 0 1 f12"/>
                <a:gd name="f15" fmla="*/ f3 1 f12"/>
                <a:gd name="f16" fmla="*/ 0 1 f13"/>
                <a:gd name="f17" fmla="*/ f4 1 f13"/>
                <a:gd name="f18" fmla="*/ f14 f8 1"/>
                <a:gd name="f19" fmla="*/ f15 f8 1"/>
                <a:gd name="f20" fmla="*/ f17 f9 1"/>
                <a:gd name="f21" fmla="*/ f16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B41A39B4-67AD-15B8-18DE-96F114D39A5A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+- f4 0 f2"/>
                <a:gd name="f9" fmla="+- f3 0 f2"/>
                <a:gd name="f10" fmla="*/ f9 1 774"/>
                <a:gd name="f11" fmla="*/ f8 1 1020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7D3A44DF-FB4C-BE28-2BB8-A036E4303A70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+- f4 0 f2"/>
                <a:gd name="f9" fmla="+- f3 0 f2"/>
                <a:gd name="f10" fmla="*/ f9 1 942"/>
                <a:gd name="f11" fmla="*/ f8 1 987"/>
                <a:gd name="f12" fmla="*/ 0 1 f10"/>
                <a:gd name="f13" fmla="*/ f3 1 f10"/>
                <a:gd name="f14" fmla="*/ 0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3462FD9D-AEBF-4245-C2FA-701586869351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+- f4 0 f2"/>
                <a:gd name="f12" fmla="+- f3 0 f2"/>
                <a:gd name="f13" fmla="*/ f12 1 1342"/>
                <a:gd name="f14" fmla="*/ f11 1 990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3B085449-0D42-2A17-E26A-3DFC8F3A6BCE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+- f4 0 f2"/>
                <a:gd name="f15" fmla="+- f3 0 f2"/>
                <a:gd name="f16" fmla="*/ f15 1 1068"/>
                <a:gd name="f17" fmla="*/ f14 1 1020"/>
                <a:gd name="f18" fmla="*/ 0 1 f16"/>
                <a:gd name="f19" fmla="*/ f3 1 f16"/>
                <a:gd name="f20" fmla="*/ 0 1 f17"/>
                <a:gd name="f21" fmla="*/ f4 1 f17"/>
                <a:gd name="f22" fmla="*/ f18 f12 1"/>
                <a:gd name="f23" fmla="*/ f19 f12 1"/>
                <a:gd name="f24" fmla="*/ f21 f13 1"/>
                <a:gd name="f25" fmla="*/ f20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0D95614-B103-2E14-75DE-E13EAE1100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30FD468-8CC4-2027-6FD8-95FA27B6D7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84308" y="2667003"/>
            <a:ext cx="10018715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8AEE59AE-9507-BD66-7CFE-1D33675C62E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732654" y="5883277"/>
            <a:ext cx="11430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7B8A48DF-6101-43B4-A47C-A2B78EEC11A4}" type="datetime1">
              <a:rPr lang="en-US"/>
              <a:pPr lvl="0"/>
              <a:t>4/12/2022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03B976F-C2AE-BABC-3335-2422A90D308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72280" y="5883277"/>
            <a:ext cx="70841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6CFE177-3FE7-E527-FB5A-7DF2D0C8115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51860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A554627E-E665-4C01-943A-19DE181E5974}" type="slidenum"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6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4.svg" /><Relationship Id="rId7" Type="http://schemas.openxmlformats.org/officeDocument/2006/relationships/image" Target="../media/image8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6.svg" /><Relationship Id="rId4" Type="http://schemas.openxmlformats.org/officeDocument/2006/relationships/image" Target="../media/image5.png" /><Relationship Id="rId9" Type="http://schemas.openxmlformats.org/officeDocument/2006/relationships/image" Target="../media/image10.svg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7" Type="http://schemas.openxmlformats.org/officeDocument/2006/relationships/image" Target="../media/image16.sv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5.png" /><Relationship Id="rId5" Type="http://schemas.openxmlformats.org/officeDocument/2006/relationships/image" Target="../media/image14.svg" /><Relationship Id="rId4" Type="http://schemas.openxmlformats.org/officeDocument/2006/relationships/image" Target="../media/image13.png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/job-descriptions/restaurant-manager-job-description" TargetMode="External" /><Relationship Id="rId2" Type="http://schemas.openxmlformats.org/officeDocument/2006/relationships/hyperlink" Target="https://www.masterclass.com/articles/how-to-develop-problem-solving-skills#what-is-problem-solving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190DD417-F1FD-3BE7-FB79-5FA73740CD2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3" name="Picture 3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AF5F0433-6A1A-7A91-FB5F-9D7998BED5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7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30F5B337-F53D-0F23-F305-24B5200FD78F}"/>
              </a:ext>
            </a:extLst>
          </p:cNvPr>
          <p:cNvSpPr>
            <a:spLocks noMove="1" noResize="1"/>
          </p:cNvSpPr>
          <p:nvPr/>
        </p:nvSpPr>
        <p:spPr>
          <a:xfrm>
            <a:off x="4428055" y="2813361"/>
            <a:ext cx="7450686" cy="34064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50687"/>
              <a:gd name="f7" fmla="val 3406460"/>
              <a:gd name="f8" fmla="val 6457914"/>
              <a:gd name="f9" fmla="val 6560763"/>
              <a:gd name="f10" fmla="val 125085"/>
              <a:gd name="f11" fmla="val 6713644"/>
              <a:gd name="f12" fmla="val 161221"/>
              <a:gd name="f13" fmla="val 6844288"/>
              <a:gd name="f14" fmla="val 233492"/>
              <a:gd name="f15" fmla="val 6972153"/>
              <a:gd name="f16" fmla="val 289086"/>
              <a:gd name="f17" fmla="val 7336289"/>
              <a:gd name="f18" fmla="val 611527"/>
              <a:gd name="f19" fmla="val 7386323"/>
              <a:gd name="f20" fmla="val 717155"/>
              <a:gd name="f21" fmla="val 7475273"/>
              <a:gd name="f22" fmla="val 900613"/>
              <a:gd name="f23" fmla="val 7453035"/>
              <a:gd name="f24" fmla="val 1573293"/>
              <a:gd name="f25" fmla="val 7430798"/>
              <a:gd name="f26" fmla="val 1809564"/>
              <a:gd name="f27" fmla="val 7347408"/>
              <a:gd name="f28" fmla="val 2398855"/>
              <a:gd name="f29" fmla="val 7041645"/>
              <a:gd name="f30" fmla="val 3077093"/>
              <a:gd name="f31" fmla="val 7013848"/>
              <a:gd name="f32" fmla="val 3104890"/>
              <a:gd name="f33" fmla="val 6924899"/>
              <a:gd name="f34" fmla="val 3085432"/>
              <a:gd name="f35" fmla="val 6721983"/>
              <a:gd name="f36" fmla="val 3391196"/>
              <a:gd name="f37" fmla="val 6569101"/>
              <a:gd name="f38" fmla="val 3402314"/>
              <a:gd name="f39" fmla="val 6407881"/>
              <a:gd name="f40" fmla="val 3413434"/>
              <a:gd name="f41" fmla="val 4039604"/>
              <a:gd name="f42" fmla="val 3405095"/>
              <a:gd name="f43" fmla="val 3683807"/>
              <a:gd name="f44" fmla="val 3341162"/>
              <a:gd name="f45" fmla="val 1749158"/>
              <a:gd name="f46" fmla="val 2988144"/>
              <a:gd name="f47" fmla="val 1704683"/>
              <a:gd name="f48" fmla="val 2860279"/>
              <a:gd name="f49" fmla="val 1910378"/>
              <a:gd name="f50" fmla="val 2835262"/>
              <a:gd name="f51" fmla="val 2010446"/>
              <a:gd name="f52" fmla="val 2801907"/>
              <a:gd name="f53" fmla="val 1865904"/>
              <a:gd name="f54" fmla="val 2799126"/>
              <a:gd name="f55" fmla="val 1296072"/>
              <a:gd name="f56" fmla="val 2693500"/>
              <a:gd name="f57" fmla="val 1273834"/>
              <a:gd name="f58" fmla="val 2674041"/>
              <a:gd name="f59" fmla="val 1284954"/>
              <a:gd name="f60" fmla="val 2668482"/>
              <a:gd name="f61" fmla="val 1301632"/>
              <a:gd name="f62" fmla="val 2662923"/>
              <a:gd name="f63" fmla="val 1315530"/>
              <a:gd name="f64" fmla="val 2657363"/>
              <a:gd name="f65" fmla="val 2640686"/>
              <a:gd name="f66" fmla="val 1259936"/>
              <a:gd name="f67" fmla="val 2621228"/>
              <a:gd name="f68" fmla="val 1234919"/>
              <a:gd name="f69" fmla="val 2590651"/>
              <a:gd name="f70" fmla="val 1154309"/>
              <a:gd name="f71" fmla="val 2487804"/>
              <a:gd name="f72" fmla="val 1018105"/>
              <a:gd name="f73" fmla="val 2523940"/>
              <a:gd name="f74" fmla="val 904138"/>
              <a:gd name="f75" fmla="val 2485024"/>
              <a:gd name="f76" fmla="val 976410"/>
              <a:gd name="f77" fmla="val 2268210"/>
              <a:gd name="f78" fmla="val 1168208"/>
              <a:gd name="f79" fmla="val 2348820"/>
              <a:gd name="f80" fmla="val 2307126"/>
              <a:gd name="f81" fmla="val 929156"/>
              <a:gd name="f82" fmla="val 2179260"/>
              <a:gd name="f83" fmla="val 1004207"/>
              <a:gd name="f84" fmla="val 2112548"/>
              <a:gd name="f85" fmla="val 851326"/>
              <a:gd name="f86" fmla="val 2065294"/>
              <a:gd name="f87" fmla="val 659528"/>
              <a:gd name="f88" fmla="val 2006921"/>
              <a:gd name="f89" fmla="val 615053"/>
              <a:gd name="f90" fmla="val 840206"/>
              <a:gd name="f91" fmla="val 1829023"/>
              <a:gd name="f92" fmla="val 1109834"/>
              <a:gd name="f93" fmla="val 2020820"/>
              <a:gd name="f94" fmla="val 1393361"/>
              <a:gd name="f95" fmla="val 1703937"/>
              <a:gd name="f96" fmla="val 1120952"/>
              <a:gd name="f97" fmla="val 1659463"/>
              <a:gd name="f98" fmla="val 306510"/>
              <a:gd name="f99" fmla="val 1637225"/>
              <a:gd name="f100" fmla="val 131391"/>
              <a:gd name="f101" fmla="val 1553835"/>
              <a:gd name="f102" fmla="val 198103"/>
              <a:gd name="f103" fmla="val 1584411"/>
              <a:gd name="f104" fmla="val 203663"/>
              <a:gd name="f105" fmla="val 1492682"/>
              <a:gd name="f106" fmla="val 234239"/>
              <a:gd name="f107" fmla="val 492748"/>
              <a:gd name="f108" fmla="val 1489903"/>
              <a:gd name="f109" fmla="val 756816"/>
              <a:gd name="f110" fmla="val 1542717"/>
              <a:gd name="f111" fmla="val 1509360"/>
              <a:gd name="f112" fmla="val 1065359"/>
              <a:gd name="f113" fmla="val 1506581"/>
              <a:gd name="f114" fmla="val 1140411"/>
              <a:gd name="f115" fmla="val 1531597"/>
              <a:gd name="f116" fmla="val 1148750"/>
              <a:gd name="f117" fmla="val 1462106"/>
              <a:gd name="f118" fmla="val 1157088"/>
              <a:gd name="f119" fmla="val 1375936"/>
              <a:gd name="f120" fmla="val 1059800"/>
              <a:gd name="f121" fmla="val 1395394"/>
              <a:gd name="f122" fmla="val 1387055"/>
              <a:gd name="f123" fmla="val 848545"/>
              <a:gd name="f124" fmla="val 1359258"/>
              <a:gd name="f125" fmla="val 681766"/>
              <a:gd name="f126" fmla="val 1348140"/>
              <a:gd name="f127" fmla="val 509426"/>
              <a:gd name="f128" fmla="val 1331461"/>
              <a:gd name="f129" fmla="val 437155"/>
              <a:gd name="f130" fmla="val 1323122"/>
              <a:gd name="f131" fmla="val 348206"/>
              <a:gd name="f132" fmla="val 1339800"/>
              <a:gd name="f133" fmla="val 376002"/>
              <a:gd name="f134" fmla="val 1206376"/>
              <a:gd name="f135" fmla="val 353764"/>
              <a:gd name="f136" fmla="val 1078512"/>
              <a:gd name="f137" fmla="val 220341"/>
              <a:gd name="f138" fmla="val 1122986"/>
              <a:gd name="f139" fmla="val 150849"/>
              <a:gd name="f140" fmla="val 1061833"/>
              <a:gd name="f141" fmla="val 184205"/>
              <a:gd name="f142" fmla="val 989562"/>
              <a:gd name="f143" fmla="val 278714"/>
              <a:gd name="f144" fmla="val 1039597"/>
              <a:gd name="f145" fmla="val 942308"/>
              <a:gd name="f146" fmla="val 173086"/>
              <a:gd name="f147" fmla="val 972884"/>
              <a:gd name="f148" fmla="val 186985"/>
              <a:gd name="f149" fmla="val 761630"/>
              <a:gd name="f150" fmla="val 53560"/>
              <a:gd name="f151" fmla="val 764409"/>
              <a:gd name="f152" fmla="+- 0 0 57626"/>
              <a:gd name="f153" fmla="val 639324"/>
              <a:gd name="f154" fmla="val 22984"/>
              <a:gd name="f155" fmla="val 578171"/>
              <a:gd name="f156" fmla="val 125832"/>
              <a:gd name="f157" fmla="val 530917"/>
              <a:gd name="f158" fmla="val 259256"/>
              <a:gd name="f159" fmla="val 472544"/>
              <a:gd name="f160" fmla="val 406578"/>
              <a:gd name="f161" fmla="val 486442"/>
              <a:gd name="f162" fmla="val 551121"/>
              <a:gd name="f163" fmla="val 475324"/>
              <a:gd name="f164" fmla="val 742919"/>
              <a:gd name="f165" fmla="val 450306"/>
              <a:gd name="f166" fmla="val 926376"/>
              <a:gd name="f167" fmla="val 391934"/>
              <a:gd name="f168" fmla="val 394713"/>
              <a:gd name="f169" fmla="val 1304411"/>
              <a:gd name="f170" fmla="val 336340"/>
              <a:gd name="f171" fmla="val 1507326"/>
              <a:gd name="f172" fmla="val 400272"/>
              <a:gd name="f173" fmla="val 1693564"/>
              <a:gd name="f174" fmla="val 325221"/>
              <a:gd name="f175" fmla="val 1882582"/>
              <a:gd name="f176" fmla="val 2074379"/>
              <a:gd name="f177" fmla="val 2266175"/>
              <a:gd name="f178" fmla="val 2321770"/>
              <a:gd name="f179" fmla="val 328001"/>
              <a:gd name="f180" fmla="val 2374582"/>
              <a:gd name="f181" fmla="val 2430177"/>
              <a:gd name="f182" fmla="val 330781"/>
              <a:gd name="f183" fmla="val 2432956"/>
              <a:gd name="f184" fmla="val 2672008"/>
              <a:gd name="f185" fmla="val 339120"/>
              <a:gd name="f186" fmla="val 2908279"/>
              <a:gd name="f187" fmla="val 344679"/>
              <a:gd name="f188" fmla="val 3144551"/>
              <a:gd name="f189" fmla="val 355798"/>
              <a:gd name="f190" fmla="val 3233500"/>
              <a:gd name="f191" fmla="val 3319670"/>
              <a:gd name="f192" fmla="val 358577"/>
              <a:gd name="f193" fmla="val 3408619"/>
              <a:gd name="f194" fmla="val 3597637"/>
              <a:gd name="f195" fmla="val 372475"/>
              <a:gd name="f196" fmla="val 3789434"/>
              <a:gd name="f197" fmla="val 380814"/>
              <a:gd name="f198" fmla="val 3981231"/>
              <a:gd name="f199" fmla="val 361357"/>
              <a:gd name="f200" fmla="val 4173028"/>
              <a:gd name="f201" fmla="val 378035"/>
              <a:gd name="f202" fmla="val 4359266"/>
              <a:gd name="f203" fmla="val 366917"/>
              <a:gd name="f204" fmla="val 4551063"/>
              <a:gd name="f205" fmla="val 350238"/>
              <a:gd name="f206" fmla="val 4745639"/>
              <a:gd name="f207" fmla="val 369696"/>
              <a:gd name="f208" fmla="val 4937437"/>
              <a:gd name="f209" fmla="val 341899"/>
              <a:gd name="f210" fmla="val 5129233"/>
              <a:gd name="f211" fmla="val 316882"/>
              <a:gd name="f212" fmla="val 5321031"/>
              <a:gd name="f213" fmla="val 5512828"/>
              <a:gd name="f214" fmla="val 5699065"/>
              <a:gd name="f215" fmla="val 272407"/>
              <a:gd name="f216" fmla="val 5840829"/>
              <a:gd name="f217" fmla="val 333560"/>
              <a:gd name="f218" fmla="val 5910321"/>
              <a:gd name="f219" fmla="val 133424"/>
              <a:gd name="f220" fmla="val 6063202"/>
              <a:gd name="f221" fmla="val 172339"/>
              <a:gd name="f222" fmla="val 6216084"/>
              <a:gd name="f223" fmla="val 214035"/>
              <a:gd name="f224" fmla="val 6324491"/>
              <a:gd name="f225" fmla="val 55593"/>
              <a:gd name="f226" fmla="+- 0 0 -90"/>
              <a:gd name="f227" fmla="*/ f3 1 7450687"/>
              <a:gd name="f228" fmla="*/ f4 1 3406460"/>
              <a:gd name="f229" fmla="+- f7 0 f5"/>
              <a:gd name="f230" fmla="+- f6 0 f5"/>
              <a:gd name="f231" fmla="*/ f226 f0 1"/>
              <a:gd name="f232" fmla="*/ f230 1 7450687"/>
              <a:gd name="f233" fmla="*/ f229 1 3406460"/>
              <a:gd name="f234" fmla="*/ 6457914 f230 1"/>
              <a:gd name="f235" fmla="*/ 0 f229 1"/>
              <a:gd name="f236" fmla="*/ 6844288 f230 1"/>
              <a:gd name="f237" fmla="*/ 233492 f229 1"/>
              <a:gd name="f238" fmla="*/ 7386323 f230 1"/>
              <a:gd name="f239" fmla="*/ 717155 f229 1"/>
              <a:gd name="f240" fmla="*/ 7430798 f230 1"/>
              <a:gd name="f241" fmla="*/ 1809564 f229 1"/>
              <a:gd name="f242" fmla="*/ 7013848 f230 1"/>
              <a:gd name="f243" fmla="*/ 3104890 f229 1"/>
              <a:gd name="f244" fmla="*/ 6569101 f230 1"/>
              <a:gd name="f245" fmla="*/ 3402314 f229 1"/>
              <a:gd name="f246" fmla="*/ 3683807 f230 1"/>
              <a:gd name="f247" fmla="*/ 3341162 f229 1"/>
              <a:gd name="f248" fmla="*/ 1704683 f230 1"/>
              <a:gd name="f249" fmla="*/ 2860279 f229 1"/>
              <a:gd name="f250" fmla="*/ 2010446 f230 1"/>
              <a:gd name="f251" fmla="*/ 2801907 f229 1"/>
              <a:gd name="f252" fmla="*/ 1273834 f230 1"/>
              <a:gd name="f253" fmla="*/ 2674041 f229 1"/>
              <a:gd name="f254" fmla="*/ 1315530 f230 1"/>
              <a:gd name="f255" fmla="*/ 2657363 f229 1"/>
              <a:gd name="f256" fmla="*/ 1234919 f230 1"/>
              <a:gd name="f257" fmla="*/ 2590651 f229 1"/>
              <a:gd name="f258" fmla="*/ 904138 f230 1"/>
              <a:gd name="f259" fmla="*/ 2485024 f229 1"/>
              <a:gd name="f260" fmla="*/ 2307126 f229 1"/>
              <a:gd name="f261" fmla="*/ 851326 f230 1"/>
              <a:gd name="f262" fmla="*/ 2065294 f229 1"/>
              <a:gd name="f263" fmla="*/ 615053 f230 1"/>
              <a:gd name="f264" fmla="*/ 2006921 f229 1"/>
              <a:gd name="f265" fmla="*/ 1393361 f230 1"/>
              <a:gd name="f266" fmla="*/ 1703937 f229 1"/>
              <a:gd name="f267" fmla="*/ 131391 f230 1"/>
              <a:gd name="f268" fmla="*/ 1553835 f229 1"/>
              <a:gd name="f269" fmla="*/ 234239 f230 1"/>
              <a:gd name="f270" fmla="*/ 1492682 f229 1"/>
              <a:gd name="f271" fmla="*/ 1018105 f230 1"/>
              <a:gd name="f272" fmla="*/ 1509360 f229 1"/>
              <a:gd name="f273" fmla="*/ 1148750 f230 1"/>
              <a:gd name="f274" fmla="*/ 1462106 f229 1"/>
              <a:gd name="f275" fmla="*/ 1387055 f229 1"/>
              <a:gd name="f276" fmla="*/ 509426 f230 1"/>
              <a:gd name="f277" fmla="*/ 1331461 f229 1"/>
              <a:gd name="f278" fmla="*/ 376002 f230 1"/>
              <a:gd name="f279" fmla="*/ 1206376 f229 1"/>
              <a:gd name="f280" fmla="*/ 150849 f230 1"/>
              <a:gd name="f281" fmla="*/ 1061833 f229 1"/>
              <a:gd name="f282" fmla="*/ 306510 f230 1"/>
              <a:gd name="f283" fmla="*/ 942308 f229 1"/>
              <a:gd name="f284" fmla="*/ 53560 f230 1"/>
              <a:gd name="f285" fmla="*/ 764409 f229 1"/>
              <a:gd name="f286" fmla="*/ 125832 f230 1"/>
              <a:gd name="f287" fmla="*/ 530917 f229 1"/>
              <a:gd name="f288" fmla="*/ 551121 f230 1"/>
              <a:gd name="f289" fmla="*/ 475324 f229 1"/>
              <a:gd name="f290" fmla="*/ 1120952 f230 1"/>
              <a:gd name="f291" fmla="*/ 394713 f229 1"/>
              <a:gd name="f292" fmla="*/ 1693564 f230 1"/>
              <a:gd name="f293" fmla="*/ 325221 f229 1"/>
              <a:gd name="f294" fmla="*/ 2266175 f230 1"/>
              <a:gd name="f295" fmla="*/ 2430177 f230 1"/>
              <a:gd name="f296" fmla="*/ 330781 f229 1"/>
              <a:gd name="f297" fmla="*/ 2432956 f230 1"/>
              <a:gd name="f298" fmla="*/ 3144551 f230 1"/>
              <a:gd name="f299" fmla="*/ 355798 f229 1"/>
              <a:gd name="f300" fmla="*/ 3408619 f230 1"/>
              <a:gd name="f301" fmla="*/ 358577 f229 1"/>
              <a:gd name="f302" fmla="*/ 3981231 f230 1"/>
              <a:gd name="f303" fmla="*/ 361357 f229 1"/>
              <a:gd name="f304" fmla="*/ 4551063 f230 1"/>
              <a:gd name="f305" fmla="*/ 350238 f229 1"/>
              <a:gd name="f306" fmla="*/ 5129233 f230 1"/>
              <a:gd name="f307" fmla="*/ 316882 f229 1"/>
              <a:gd name="f308" fmla="*/ 5699065 f230 1"/>
              <a:gd name="f309" fmla="*/ 272407 f229 1"/>
              <a:gd name="f310" fmla="*/ 6063202 f230 1"/>
              <a:gd name="f311" fmla="*/ 172339 f229 1"/>
              <a:gd name="f312" fmla="*/ f231 1 f2"/>
              <a:gd name="f313" fmla="*/ f234 1 7450687"/>
              <a:gd name="f314" fmla="*/ f235 1 3406460"/>
              <a:gd name="f315" fmla="*/ f236 1 7450687"/>
              <a:gd name="f316" fmla="*/ f237 1 3406460"/>
              <a:gd name="f317" fmla="*/ f238 1 7450687"/>
              <a:gd name="f318" fmla="*/ f239 1 3406460"/>
              <a:gd name="f319" fmla="*/ f240 1 7450687"/>
              <a:gd name="f320" fmla="*/ f241 1 3406460"/>
              <a:gd name="f321" fmla="*/ f242 1 7450687"/>
              <a:gd name="f322" fmla="*/ f243 1 3406460"/>
              <a:gd name="f323" fmla="*/ f244 1 7450687"/>
              <a:gd name="f324" fmla="*/ f245 1 3406460"/>
              <a:gd name="f325" fmla="*/ f246 1 7450687"/>
              <a:gd name="f326" fmla="*/ f247 1 3406460"/>
              <a:gd name="f327" fmla="*/ f248 1 7450687"/>
              <a:gd name="f328" fmla="*/ f249 1 3406460"/>
              <a:gd name="f329" fmla="*/ f250 1 7450687"/>
              <a:gd name="f330" fmla="*/ f251 1 3406460"/>
              <a:gd name="f331" fmla="*/ f252 1 7450687"/>
              <a:gd name="f332" fmla="*/ f253 1 3406460"/>
              <a:gd name="f333" fmla="*/ f254 1 7450687"/>
              <a:gd name="f334" fmla="*/ f255 1 3406460"/>
              <a:gd name="f335" fmla="*/ f256 1 7450687"/>
              <a:gd name="f336" fmla="*/ f257 1 3406460"/>
              <a:gd name="f337" fmla="*/ f258 1 7450687"/>
              <a:gd name="f338" fmla="*/ f259 1 3406460"/>
              <a:gd name="f339" fmla="*/ f260 1 3406460"/>
              <a:gd name="f340" fmla="*/ f261 1 7450687"/>
              <a:gd name="f341" fmla="*/ f262 1 3406460"/>
              <a:gd name="f342" fmla="*/ f263 1 7450687"/>
              <a:gd name="f343" fmla="*/ f264 1 3406460"/>
              <a:gd name="f344" fmla="*/ f265 1 7450687"/>
              <a:gd name="f345" fmla="*/ f266 1 3406460"/>
              <a:gd name="f346" fmla="*/ f267 1 7450687"/>
              <a:gd name="f347" fmla="*/ f268 1 3406460"/>
              <a:gd name="f348" fmla="*/ f269 1 7450687"/>
              <a:gd name="f349" fmla="*/ f270 1 3406460"/>
              <a:gd name="f350" fmla="*/ f271 1 7450687"/>
              <a:gd name="f351" fmla="*/ f272 1 3406460"/>
              <a:gd name="f352" fmla="*/ f273 1 7450687"/>
              <a:gd name="f353" fmla="*/ f274 1 3406460"/>
              <a:gd name="f354" fmla="*/ f275 1 3406460"/>
              <a:gd name="f355" fmla="*/ f276 1 7450687"/>
              <a:gd name="f356" fmla="*/ f277 1 3406460"/>
              <a:gd name="f357" fmla="*/ f278 1 7450687"/>
              <a:gd name="f358" fmla="*/ f279 1 3406460"/>
              <a:gd name="f359" fmla="*/ f280 1 7450687"/>
              <a:gd name="f360" fmla="*/ f281 1 3406460"/>
              <a:gd name="f361" fmla="*/ f282 1 7450687"/>
              <a:gd name="f362" fmla="*/ f283 1 3406460"/>
              <a:gd name="f363" fmla="*/ f284 1 7450687"/>
              <a:gd name="f364" fmla="*/ f285 1 3406460"/>
              <a:gd name="f365" fmla="*/ f286 1 7450687"/>
              <a:gd name="f366" fmla="*/ f287 1 3406460"/>
              <a:gd name="f367" fmla="*/ f288 1 7450687"/>
              <a:gd name="f368" fmla="*/ f289 1 3406460"/>
              <a:gd name="f369" fmla="*/ f290 1 7450687"/>
              <a:gd name="f370" fmla="*/ f291 1 3406460"/>
              <a:gd name="f371" fmla="*/ f292 1 7450687"/>
              <a:gd name="f372" fmla="*/ f293 1 3406460"/>
              <a:gd name="f373" fmla="*/ f294 1 7450687"/>
              <a:gd name="f374" fmla="*/ f295 1 7450687"/>
              <a:gd name="f375" fmla="*/ f296 1 3406460"/>
              <a:gd name="f376" fmla="*/ f297 1 7450687"/>
              <a:gd name="f377" fmla="*/ f298 1 7450687"/>
              <a:gd name="f378" fmla="*/ f299 1 3406460"/>
              <a:gd name="f379" fmla="*/ f300 1 7450687"/>
              <a:gd name="f380" fmla="*/ f301 1 3406460"/>
              <a:gd name="f381" fmla="*/ f302 1 7450687"/>
              <a:gd name="f382" fmla="*/ f303 1 3406460"/>
              <a:gd name="f383" fmla="*/ f304 1 7450687"/>
              <a:gd name="f384" fmla="*/ f305 1 3406460"/>
              <a:gd name="f385" fmla="*/ f306 1 7450687"/>
              <a:gd name="f386" fmla="*/ f307 1 3406460"/>
              <a:gd name="f387" fmla="*/ f308 1 7450687"/>
              <a:gd name="f388" fmla="*/ f309 1 3406460"/>
              <a:gd name="f389" fmla="*/ f310 1 7450687"/>
              <a:gd name="f390" fmla="*/ f311 1 3406460"/>
              <a:gd name="f391" fmla="*/ f5 1 f232"/>
              <a:gd name="f392" fmla="*/ f6 1 f232"/>
              <a:gd name="f393" fmla="*/ f5 1 f233"/>
              <a:gd name="f394" fmla="*/ f7 1 f233"/>
              <a:gd name="f395" fmla="+- f312 0 f1"/>
              <a:gd name="f396" fmla="*/ f313 1 f232"/>
              <a:gd name="f397" fmla="*/ f314 1 f233"/>
              <a:gd name="f398" fmla="*/ f315 1 f232"/>
              <a:gd name="f399" fmla="*/ f316 1 f233"/>
              <a:gd name="f400" fmla="*/ f317 1 f232"/>
              <a:gd name="f401" fmla="*/ f318 1 f233"/>
              <a:gd name="f402" fmla="*/ f319 1 f232"/>
              <a:gd name="f403" fmla="*/ f320 1 f233"/>
              <a:gd name="f404" fmla="*/ f321 1 f232"/>
              <a:gd name="f405" fmla="*/ f322 1 f233"/>
              <a:gd name="f406" fmla="*/ f323 1 f232"/>
              <a:gd name="f407" fmla="*/ f324 1 f233"/>
              <a:gd name="f408" fmla="*/ f325 1 f232"/>
              <a:gd name="f409" fmla="*/ f326 1 f233"/>
              <a:gd name="f410" fmla="*/ f327 1 f232"/>
              <a:gd name="f411" fmla="*/ f328 1 f233"/>
              <a:gd name="f412" fmla="*/ f329 1 f232"/>
              <a:gd name="f413" fmla="*/ f330 1 f233"/>
              <a:gd name="f414" fmla="*/ f331 1 f232"/>
              <a:gd name="f415" fmla="*/ f332 1 f233"/>
              <a:gd name="f416" fmla="*/ f333 1 f232"/>
              <a:gd name="f417" fmla="*/ f334 1 f233"/>
              <a:gd name="f418" fmla="*/ f335 1 f232"/>
              <a:gd name="f419" fmla="*/ f336 1 f233"/>
              <a:gd name="f420" fmla="*/ f337 1 f232"/>
              <a:gd name="f421" fmla="*/ f338 1 f233"/>
              <a:gd name="f422" fmla="*/ f339 1 f233"/>
              <a:gd name="f423" fmla="*/ f340 1 f232"/>
              <a:gd name="f424" fmla="*/ f341 1 f233"/>
              <a:gd name="f425" fmla="*/ f342 1 f232"/>
              <a:gd name="f426" fmla="*/ f343 1 f233"/>
              <a:gd name="f427" fmla="*/ f344 1 f232"/>
              <a:gd name="f428" fmla="*/ f345 1 f233"/>
              <a:gd name="f429" fmla="*/ f346 1 f232"/>
              <a:gd name="f430" fmla="*/ f347 1 f233"/>
              <a:gd name="f431" fmla="*/ f348 1 f232"/>
              <a:gd name="f432" fmla="*/ f349 1 f233"/>
              <a:gd name="f433" fmla="*/ f350 1 f232"/>
              <a:gd name="f434" fmla="*/ f351 1 f233"/>
              <a:gd name="f435" fmla="*/ f352 1 f232"/>
              <a:gd name="f436" fmla="*/ f353 1 f233"/>
              <a:gd name="f437" fmla="*/ f354 1 f233"/>
              <a:gd name="f438" fmla="*/ f355 1 f232"/>
              <a:gd name="f439" fmla="*/ f356 1 f233"/>
              <a:gd name="f440" fmla="*/ f357 1 f232"/>
              <a:gd name="f441" fmla="*/ f358 1 f233"/>
              <a:gd name="f442" fmla="*/ f359 1 f232"/>
              <a:gd name="f443" fmla="*/ f360 1 f233"/>
              <a:gd name="f444" fmla="*/ f361 1 f232"/>
              <a:gd name="f445" fmla="*/ f362 1 f233"/>
              <a:gd name="f446" fmla="*/ f363 1 f232"/>
              <a:gd name="f447" fmla="*/ f364 1 f233"/>
              <a:gd name="f448" fmla="*/ f365 1 f232"/>
              <a:gd name="f449" fmla="*/ f366 1 f233"/>
              <a:gd name="f450" fmla="*/ f367 1 f232"/>
              <a:gd name="f451" fmla="*/ f368 1 f233"/>
              <a:gd name="f452" fmla="*/ f369 1 f232"/>
              <a:gd name="f453" fmla="*/ f370 1 f233"/>
              <a:gd name="f454" fmla="*/ f371 1 f232"/>
              <a:gd name="f455" fmla="*/ f372 1 f233"/>
              <a:gd name="f456" fmla="*/ f373 1 f232"/>
              <a:gd name="f457" fmla="*/ f374 1 f232"/>
              <a:gd name="f458" fmla="*/ f375 1 f233"/>
              <a:gd name="f459" fmla="*/ f376 1 f232"/>
              <a:gd name="f460" fmla="*/ f377 1 f232"/>
              <a:gd name="f461" fmla="*/ f378 1 f233"/>
              <a:gd name="f462" fmla="*/ f379 1 f232"/>
              <a:gd name="f463" fmla="*/ f380 1 f233"/>
              <a:gd name="f464" fmla="*/ f381 1 f232"/>
              <a:gd name="f465" fmla="*/ f382 1 f233"/>
              <a:gd name="f466" fmla="*/ f383 1 f232"/>
              <a:gd name="f467" fmla="*/ f384 1 f233"/>
              <a:gd name="f468" fmla="*/ f385 1 f232"/>
              <a:gd name="f469" fmla="*/ f386 1 f233"/>
              <a:gd name="f470" fmla="*/ f387 1 f232"/>
              <a:gd name="f471" fmla="*/ f388 1 f233"/>
              <a:gd name="f472" fmla="*/ f389 1 f232"/>
              <a:gd name="f473" fmla="*/ f390 1 f233"/>
              <a:gd name="f474" fmla="*/ f391 f227 1"/>
              <a:gd name="f475" fmla="*/ f392 f227 1"/>
              <a:gd name="f476" fmla="*/ f394 f228 1"/>
              <a:gd name="f477" fmla="*/ f393 f228 1"/>
              <a:gd name="f478" fmla="*/ f396 f227 1"/>
              <a:gd name="f479" fmla="*/ f397 f228 1"/>
              <a:gd name="f480" fmla="*/ f398 f227 1"/>
              <a:gd name="f481" fmla="*/ f399 f228 1"/>
              <a:gd name="f482" fmla="*/ f400 f227 1"/>
              <a:gd name="f483" fmla="*/ f401 f228 1"/>
              <a:gd name="f484" fmla="*/ f402 f227 1"/>
              <a:gd name="f485" fmla="*/ f403 f228 1"/>
              <a:gd name="f486" fmla="*/ f404 f227 1"/>
              <a:gd name="f487" fmla="*/ f405 f228 1"/>
              <a:gd name="f488" fmla="*/ f406 f227 1"/>
              <a:gd name="f489" fmla="*/ f407 f228 1"/>
              <a:gd name="f490" fmla="*/ f408 f227 1"/>
              <a:gd name="f491" fmla="*/ f409 f228 1"/>
              <a:gd name="f492" fmla="*/ f410 f227 1"/>
              <a:gd name="f493" fmla="*/ f411 f228 1"/>
              <a:gd name="f494" fmla="*/ f412 f227 1"/>
              <a:gd name="f495" fmla="*/ f413 f228 1"/>
              <a:gd name="f496" fmla="*/ f414 f227 1"/>
              <a:gd name="f497" fmla="*/ f415 f228 1"/>
              <a:gd name="f498" fmla="*/ f416 f227 1"/>
              <a:gd name="f499" fmla="*/ f417 f228 1"/>
              <a:gd name="f500" fmla="*/ f418 f227 1"/>
              <a:gd name="f501" fmla="*/ f419 f228 1"/>
              <a:gd name="f502" fmla="*/ f420 f227 1"/>
              <a:gd name="f503" fmla="*/ f421 f228 1"/>
              <a:gd name="f504" fmla="*/ f422 f228 1"/>
              <a:gd name="f505" fmla="*/ f423 f227 1"/>
              <a:gd name="f506" fmla="*/ f424 f228 1"/>
              <a:gd name="f507" fmla="*/ f425 f227 1"/>
              <a:gd name="f508" fmla="*/ f426 f228 1"/>
              <a:gd name="f509" fmla="*/ f427 f227 1"/>
              <a:gd name="f510" fmla="*/ f428 f228 1"/>
              <a:gd name="f511" fmla="*/ f429 f227 1"/>
              <a:gd name="f512" fmla="*/ f430 f228 1"/>
              <a:gd name="f513" fmla="*/ f431 f227 1"/>
              <a:gd name="f514" fmla="*/ f432 f228 1"/>
              <a:gd name="f515" fmla="*/ f433 f227 1"/>
              <a:gd name="f516" fmla="*/ f434 f228 1"/>
              <a:gd name="f517" fmla="*/ f435 f227 1"/>
              <a:gd name="f518" fmla="*/ f436 f228 1"/>
              <a:gd name="f519" fmla="*/ f437 f228 1"/>
              <a:gd name="f520" fmla="*/ f438 f227 1"/>
              <a:gd name="f521" fmla="*/ f439 f228 1"/>
              <a:gd name="f522" fmla="*/ f440 f227 1"/>
              <a:gd name="f523" fmla="*/ f441 f228 1"/>
              <a:gd name="f524" fmla="*/ f442 f227 1"/>
              <a:gd name="f525" fmla="*/ f443 f228 1"/>
              <a:gd name="f526" fmla="*/ f444 f227 1"/>
              <a:gd name="f527" fmla="*/ f445 f228 1"/>
              <a:gd name="f528" fmla="*/ f446 f227 1"/>
              <a:gd name="f529" fmla="*/ f447 f228 1"/>
              <a:gd name="f530" fmla="*/ f448 f227 1"/>
              <a:gd name="f531" fmla="*/ f449 f228 1"/>
              <a:gd name="f532" fmla="*/ f450 f227 1"/>
              <a:gd name="f533" fmla="*/ f451 f228 1"/>
              <a:gd name="f534" fmla="*/ f452 f227 1"/>
              <a:gd name="f535" fmla="*/ f453 f228 1"/>
              <a:gd name="f536" fmla="*/ f454 f227 1"/>
              <a:gd name="f537" fmla="*/ f455 f228 1"/>
              <a:gd name="f538" fmla="*/ f456 f227 1"/>
              <a:gd name="f539" fmla="*/ f457 f227 1"/>
              <a:gd name="f540" fmla="*/ f458 f228 1"/>
              <a:gd name="f541" fmla="*/ f459 f227 1"/>
              <a:gd name="f542" fmla="*/ f460 f227 1"/>
              <a:gd name="f543" fmla="*/ f461 f228 1"/>
              <a:gd name="f544" fmla="*/ f462 f227 1"/>
              <a:gd name="f545" fmla="*/ f463 f228 1"/>
              <a:gd name="f546" fmla="*/ f464 f227 1"/>
              <a:gd name="f547" fmla="*/ f465 f228 1"/>
              <a:gd name="f548" fmla="*/ f466 f227 1"/>
              <a:gd name="f549" fmla="*/ f467 f228 1"/>
              <a:gd name="f550" fmla="*/ f468 f227 1"/>
              <a:gd name="f551" fmla="*/ f469 f228 1"/>
              <a:gd name="f552" fmla="*/ f470 f227 1"/>
              <a:gd name="f553" fmla="*/ f471 f228 1"/>
              <a:gd name="f554" fmla="*/ f472 f227 1"/>
              <a:gd name="f555" fmla="*/ f473 f22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5">
                <a:pos x="f478" y="f479"/>
              </a:cxn>
              <a:cxn ang="f395">
                <a:pos x="f480" y="f481"/>
              </a:cxn>
              <a:cxn ang="f395">
                <a:pos x="f482" y="f483"/>
              </a:cxn>
              <a:cxn ang="f395">
                <a:pos x="f484" y="f485"/>
              </a:cxn>
              <a:cxn ang="f395">
                <a:pos x="f486" y="f487"/>
              </a:cxn>
              <a:cxn ang="f395">
                <a:pos x="f488" y="f489"/>
              </a:cxn>
              <a:cxn ang="f395">
                <a:pos x="f490" y="f491"/>
              </a:cxn>
              <a:cxn ang="f395">
                <a:pos x="f492" y="f493"/>
              </a:cxn>
              <a:cxn ang="f395">
                <a:pos x="f494" y="f495"/>
              </a:cxn>
              <a:cxn ang="f395">
                <a:pos x="f496" y="f497"/>
              </a:cxn>
              <a:cxn ang="f395">
                <a:pos x="f498" y="f499"/>
              </a:cxn>
              <a:cxn ang="f395">
                <a:pos x="f500" y="f501"/>
              </a:cxn>
              <a:cxn ang="f395">
                <a:pos x="f502" y="f503"/>
              </a:cxn>
              <a:cxn ang="f395">
                <a:pos x="f498" y="f504"/>
              </a:cxn>
              <a:cxn ang="f395">
                <a:pos x="f505" y="f506"/>
              </a:cxn>
              <a:cxn ang="f395">
                <a:pos x="f507" y="f508"/>
              </a:cxn>
              <a:cxn ang="f395">
                <a:pos x="f509" y="f510"/>
              </a:cxn>
              <a:cxn ang="f395">
                <a:pos x="f511" y="f512"/>
              </a:cxn>
              <a:cxn ang="f395">
                <a:pos x="f513" y="f514"/>
              </a:cxn>
              <a:cxn ang="f395">
                <a:pos x="f515" y="f516"/>
              </a:cxn>
              <a:cxn ang="f395">
                <a:pos x="f517" y="f518"/>
              </a:cxn>
              <a:cxn ang="f395">
                <a:pos x="f515" y="f519"/>
              </a:cxn>
              <a:cxn ang="f395">
                <a:pos x="f520" y="f521"/>
              </a:cxn>
              <a:cxn ang="f395">
                <a:pos x="f522" y="f523"/>
              </a:cxn>
              <a:cxn ang="f395">
                <a:pos x="f524" y="f525"/>
              </a:cxn>
              <a:cxn ang="f395">
                <a:pos x="f526" y="f527"/>
              </a:cxn>
              <a:cxn ang="f395">
                <a:pos x="f528" y="f529"/>
              </a:cxn>
              <a:cxn ang="f395">
                <a:pos x="f530" y="f531"/>
              </a:cxn>
              <a:cxn ang="f395">
                <a:pos x="f532" y="f533"/>
              </a:cxn>
              <a:cxn ang="f395">
                <a:pos x="f534" y="f535"/>
              </a:cxn>
              <a:cxn ang="f395">
                <a:pos x="f536" y="f537"/>
              </a:cxn>
              <a:cxn ang="f395">
                <a:pos x="f538" y="f537"/>
              </a:cxn>
              <a:cxn ang="f395">
                <a:pos x="f539" y="f540"/>
              </a:cxn>
              <a:cxn ang="f395">
                <a:pos x="f541" y="f540"/>
              </a:cxn>
              <a:cxn ang="f395">
                <a:pos x="f542" y="f543"/>
              </a:cxn>
              <a:cxn ang="f395">
                <a:pos x="f544" y="f545"/>
              </a:cxn>
              <a:cxn ang="f395">
                <a:pos x="f546" y="f547"/>
              </a:cxn>
              <a:cxn ang="f395">
                <a:pos x="f548" y="f549"/>
              </a:cxn>
              <a:cxn ang="f395">
                <a:pos x="f550" y="f551"/>
              </a:cxn>
              <a:cxn ang="f395">
                <a:pos x="f552" y="f553"/>
              </a:cxn>
              <a:cxn ang="f395">
                <a:pos x="f554" y="f555"/>
              </a:cxn>
              <a:cxn ang="f395">
                <a:pos x="f478" y="f479"/>
              </a:cxn>
            </a:cxnLst>
            <a:rect l="f474" t="f477" r="f475" b="f476"/>
            <a:pathLst>
              <a:path w="7450687" h="3406460">
                <a:moveTo>
                  <a:pt x="f8" y="f5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7" y="f48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59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63" y="f80"/>
                </a:cubicBezTo>
                <a:cubicBezTo>
                  <a:pt x="f81" y="f82"/>
                  <a:pt x="f83" y="f84"/>
                  <a:pt x="f85" y="f86"/>
                </a:cubicBezTo>
                <a:cubicBezTo>
                  <a:pt x="f87" y="f88"/>
                  <a:pt x="f89" y="f88"/>
                  <a:pt x="f89" y="f88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5"/>
                </a:cubicBezTo>
                <a:cubicBezTo>
                  <a:pt x="f107" y="f108"/>
                  <a:pt x="f109" y="f110"/>
                  <a:pt x="f72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72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98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96" y="f168"/>
                </a:cubicBezTo>
                <a:cubicBezTo>
                  <a:pt x="f169" y="f170"/>
                  <a:pt x="f171" y="f172"/>
                  <a:pt x="f173" y="f174"/>
                </a:cubicBezTo>
                <a:cubicBezTo>
                  <a:pt x="f175" y="f174"/>
                  <a:pt x="f176" y="f174"/>
                  <a:pt x="f177" y="f174"/>
                </a:cubicBezTo>
                <a:cubicBezTo>
                  <a:pt x="f178" y="f179"/>
                  <a:pt x="f180" y="f179"/>
                  <a:pt x="f181" y="f182"/>
                </a:cubicBezTo>
                <a:cubicBezTo>
                  <a:pt x="f181" y="f182"/>
                  <a:pt x="f183" y="f182"/>
                  <a:pt x="f183" y="f182"/>
                </a:cubicBezTo>
                <a:cubicBezTo>
                  <a:pt x="f184" y="f185"/>
                  <a:pt x="f186" y="f187"/>
                  <a:pt x="f188" y="f189"/>
                </a:cubicBezTo>
                <a:cubicBezTo>
                  <a:pt x="f190" y="f189"/>
                  <a:pt x="f191" y="f192"/>
                  <a:pt x="f193" y="f192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210" y="f211"/>
                </a:cubicBezTo>
                <a:cubicBezTo>
                  <a:pt x="f212" y="f179"/>
                  <a:pt x="f213" y="f179"/>
                  <a:pt x="f214" y="f215"/>
                </a:cubicBezTo>
                <a:cubicBezTo>
                  <a:pt x="f216" y="f217"/>
                  <a:pt x="f218" y="f219"/>
                  <a:pt x="f220" y="f221"/>
                </a:cubicBezTo>
                <a:cubicBezTo>
                  <a:pt x="f222" y="f223"/>
                  <a:pt x="f224" y="f225"/>
                  <a:pt x="f8" y="f5"/>
                </a:cubicBezTo>
                <a:close/>
              </a:path>
            </a:pathLst>
          </a:custGeom>
          <a:solidFill>
            <a:srgbClr val="FFFFFF">
              <a:alpha val="8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936CD32-BAEF-4B4F-6B0C-067279EAD37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38985" y="3547277"/>
            <a:ext cx="4452177" cy="1341625"/>
          </a:xfrm>
        </p:spPr>
        <p:txBody>
          <a:bodyPr>
            <a:normAutofit fontScale="90000"/>
          </a:bodyPr>
          <a:lstStyle/>
          <a:p>
            <a:pPr lvl="0"/>
            <a:r>
              <a:rPr lang="en-GB" sz="2800" i="1">
                <a:latin typeface="+mn-lt"/>
              </a:rPr>
              <a:t>Feliciana Mendes</a:t>
            </a:r>
            <a:br>
              <a:rPr lang="en-GB" sz="2500"/>
            </a:br>
            <a:r>
              <a:rPr lang="en-GB" sz="3200">
                <a:latin typeface="+mn-lt"/>
              </a:rPr>
              <a:t>2124308</a:t>
            </a:r>
            <a:br>
              <a:rPr lang="en-GB" sz="2500"/>
            </a:br>
            <a:endParaRPr lang="en-GB" sz="25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B7D85983-E842-B7F7-E5AD-B62DAC3A1E45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w"/>
              <a:gd name="f1" fmla="val h"/>
              <a:gd name="f2" fmla="val 0"/>
              <a:gd name="f3" fmla="val 3021543"/>
              <a:gd name="f4" fmla="val 1435442"/>
              <a:gd name="f5" fmla="val 2963800"/>
              <a:gd name="f6" fmla="val 7242"/>
              <a:gd name="f7" fmla="val 2907134"/>
              <a:gd name="f8" fmla="val 13978"/>
              <a:gd name="f9" fmla="val 2850469"/>
              <a:gd name="f10" fmla="val 22960"/>
              <a:gd name="f11" fmla="val 2793803"/>
              <a:gd name="f12" fmla="val 24082"/>
              <a:gd name="f13" fmla="val 2667318"/>
              <a:gd name="f14" fmla="val 27450"/>
              <a:gd name="f15" fmla="val 2539821"/>
              <a:gd name="f16" fmla="val 19592"/>
              <a:gd name="f17" fmla="val 2414348"/>
              <a:gd name="f18" fmla="val 29696"/>
              <a:gd name="f19" fmla="val 2307089"/>
              <a:gd name="f20" fmla="val 38677"/>
              <a:gd name="f21" fmla="val 2198818"/>
              <a:gd name="f22" fmla="val 28573"/>
              <a:gd name="f23" fmla="val 2091558"/>
              <a:gd name="f24" fmla="val 1942812"/>
              <a:gd name="f25" fmla="val 26328"/>
              <a:gd name="f26" fmla="val 1793053"/>
              <a:gd name="f27" fmla="val 18469"/>
              <a:gd name="f28" fmla="val 1645319"/>
              <a:gd name="f29" fmla="val 1510738"/>
              <a:gd name="f30" fmla="val 36432"/>
              <a:gd name="f31" fmla="val 1376158"/>
              <a:gd name="f32" fmla="val 1243602"/>
              <a:gd name="f33" fmla="val 60008"/>
              <a:gd name="f34" fmla="val 1079677"/>
              <a:gd name="f35" fmla="val 71235"/>
              <a:gd name="f36" fmla="val 916765"/>
              <a:gd name="f37" fmla="val 64499"/>
              <a:gd name="f38" fmla="val 753851"/>
              <a:gd name="f39" fmla="val 57763"/>
              <a:gd name="f40" fmla="val 653675"/>
              <a:gd name="f41" fmla="val 53272"/>
              <a:gd name="f42" fmla="val 554511"/>
              <a:gd name="f43" fmla="val 465465"/>
              <a:gd name="f44" fmla="val 116142"/>
              <a:gd name="f45" fmla="val 489751"/>
              <a:gd name="f46" fmla="val 134105"/>
              <a:gd name="f47" fmla="val 519095"/>
              <a:gd name="f48" fmla="val 130737"/>
              <a:gd name="f49" fmla="val 546416"/>
              <a:gd name="f50" fmla="val 136351"/>
              <a:gd name="f51" fmla="val 594986"/>
              <a:gd name="f52" fmla="val 147578"/>
              <a:gd name="f53" fmla="val 643557"/>
              <a:gd name="f54" fmla="val 158804"/>
              <a:gd name="f55" fmla="val 689091"/>
              <a:gd name="f56" fmla="val 180136"/>
              <a:gd name="f57" fmla="val 699210"/>
              <a:gd name="f58" fmla="val 184626"/>
              <a:gd name="f59" fmla="val 708317"/>
              <a:gd name="f60" fmla="val 193608"/>
              <a:gd name="f61" fmla="val 704269"/>
              <a:gd name="f62" fmla="val 208203"/>
              <a:gd name="f63" fmla="val 701234"/>
              <a:gd name="f64" fmla="val 219430"/>
              <a:gd name="f65" fmla="val 691115"/>
              <a:gd name="f66" fmla="val 683020"/>
              <a:gd name="f67" fmla="val 221675"/>
              <a:gd name="f68" fmla="val 664806"/>
              <a:gd name="f69" fmla="val 228411"/>
              <a:gd name="f70" fmla="val 642545"/>
              <a:gd name="f71" fmla="val 223920"/>
              <a:gd name="f72" fmla="val 621295"/>
              <a:gd name="f73" fmla="val 247496"/>
              <a:gd name="f74" fmla="val 702245"/>
              <a:gd name="f75" fmla="val 259846"/>
              <a:gd name="f76" fmla="val 780160"/>
              <a:gd name="f77" fmla="val 236270"/>
              <a:gd name="f78" fmla="val 848968"/>
              <a:gd name="f79" fmla="val 285668"/>
              <a:gd name="f80" fmla="val 823671"/>
              <a:gd name="f81" fmla="val 310367"/>
              <a:gd name="f82" fmla="val 795339"/>
              <a:gd name="f83" fmla="val 304753"/>
              <a:gd name="f84" fmla="val 768018"/>
              <a:gd name="f85" fmla="val 309244"/>
              <a:gd name="f86" fmla="val 739685"/>
              <a:gd name="f87" fmla="val 313735"/>
              <a:gd name="f88" fmla="val 712365"/>
              <a:gd name="f89" fmla="val 321594"/>
              <a:gd name="f90" fmla="val 684032"/>
              <a:gd name="f91" fmla="val 326085"/>
              <a:gd name="f92" fmla="val 331698"/>
              <a:gd name="f93" fmla="val 623319"/>
              <a:gd name="f94" fmla="val 332821"/>
              <a:gd name="f95" fmla="val 592962"/>
              <a:gd name="f96" fmla="val 338434"/>
              <a:gd name="f97" fmla="val 567666"/>
              <a:gd name="f98" fmla="val 342925"/>
              <a:gd name="f99" fmla="val 540345"/>
              <a:gd name="f100" fmla="val 335066"/>
              <a:gd name="f101" fmla="val 509988"/>
              <a:gd name="f102" fmla="val 363133"/>
              <a:gd name="f103" fmla="val 584867"/>
              <a:gd name="f104" fmla="val 383342"/>
              <a:gd name="f105" fmla="val 652663"/>
              <a:gd name="f106" fmla="val 353029"/>
              <a:gd name="f107" fmla="val 726531"/>
              <a:gd name="f108" fmla="val 373237"/>
              <a:gd name="f109" fmla="val 391200"/>
              <a:gd name="f110" fmla="val 647604"/>
              <a:gd name="f111" fmla="val 385587"/>
              <a:gd name="f112" fmla="val 614212"/>
              <a:gd name="f113" fmla="val 395691"/>
              <a:gd name="f114" fmla="val 583855"/>
              <a:gd name="f115" fmla="val 405795"/>
              <a:gd name="f116" fmla="val 547428"/>
              <a:gd name="f117" fmla="val 394568"/>
              <a:gd name="f118" fmla="val 522131"/>
              <a:gd name="f119" fmla="val 424881"/>
              <a:gd name="f120" fmla="val 502905"/>
              <a:gd name="f121" fmla="val 448457"/>
              <a:gd name="f122" fmla="val 482668"/>
              <a:gd name="f123" fmla="val 451825"/>
              <a:gd name="f124" fmla="val 457370"/>
              <a:gd name="f125" fmla="val 438353"/>
              <a:gd name="f126" fmla="val 435109"/>
              <a:gd name="f127" fmla="val 426003"/>
              <a:gd name="f128" fmla="val 410824"/>
              <a:gd name="f129" fmla="val 429371"/>
              <a:gd name="f130" fmla="val 388562"/>
              <a:gd name="f131" fmla="val 441721"/>
              <a:gd name="f132" fmla="val 380468"/>
              <a:gd name="f133" fmla="val 446212"/>
              <a:gd name="f134" fmla="val 372372"/>
              <a:gd name="f135" fmla="val 463052"/>
              <a:gd name="f136" fmla="val 478770"/>
              <a:gd name="f137" fmla="val 382491"/>
              <a:gd name="f138" fmla="val 483260"/>
              <a:gd name="f139" fmla="val 393622"/>
              <a:gd name="f140" fmla="val 485506"/>
              <a:gd name="f141" fmla="val 403741"/>
              <a:gd name="f142" fmla="val 487751"/>
              <a:gd name="f143" fmla="val 415883"/>
              <a:gd name="f144" fmla="val 489997"/>
              <a:gd name="f145" fmla="val 426002"/>
              <a:gd name="f146" fmla="val 490762"/>
              <a:gd name="f147" fmla="val 475402"/>
              <a:gd name="f148" fmla="val 495610"/>
              <a:gd name="f149" fmla="val 619271"/>
              <a:gd name="f150" fmla="val 493365"/>
              <a:gd name="f151" fmla="val 541640"/>
              <a:gd name="f152" fmla="val 210471"/>
              <a:gd name="f153" fmla="val 525922"/>
              <a:gd name="f154" fmla="val 542762"/>
              <a:gd name="f155" fmla="val 27321"/>
              <a:gd name="f156" fmla="val 576443"/>
              <a:gd name="f157" fmla="val 62737"/>
              <a:gd name="f158" fmla="val 548376"/>
              <a:gd name="f159" fmla="val 83986"/>
              <a:gd name="f160" fmla="val 573075"/>
              <a:gd name="f161" fmla="val 63748"/>
              <a:gd name="f162" fmla="val 624719"/>
              <a:gd name="f163" fmla="val 71844"/>
              <a:gd name="f164" fmla="val 652785"/>
              <a:gd name="f165" fmla="val 112319"/>
              <a:gd name="f166" fmla="val 656154"/>
              <a:gd name="f167" fmla="val 151782"/>
              <a:gd name="f168" fmla="val 659522"/>
              <a:gd name="f169" fmla="val 194281"/>
              <a:gd name="f170" fmla="val 641559"/>
              <a:gd name="f171" fmla="val 215531"/>
              <a:gd name="f172" fmla="val 703306"/>
              <a:gd name="f173" fmla="val 221602"/>
              <a:gd name="f174" fmla="val 722392"/>
              <a:gd name="f175" fmla="val 259042"/>
              <a:gd name="f176" fmla="val 716779"/>
              <a:gd name="f177" fmla="val 282315"/>
              <a:gd name="f178" fmla="val 720147"/>
              <a:gd name="f179" fmla="val 332909"/>
              <a:gd name="f180" fmla="val 728005"/>
              <a:gd name="f181" fmla="val 386539"/>
              <a:gd name="f182" fmla="val 744846"/>
              <a:gd name="f183" fmla="val 454335"/>
              <a:gd name="f184" fmla="val 753827"/>
              <a:gd name="f185" fmla="val 467489"/>
              <a:gd name="f186" fmla="val 760563"/>
              <a:gd name="f187" fmla="val 785263"/>
              <a:gd name="f188" fmla="val 447252"/>
              <a:gd name="f189" fmla="val 811084"/>
              <a:gd name="f190" fmla="val 460406"/>
              <a:gd name="f191" fmla="val 820066"/>
              <a:gd name="f192" fmla="val 476596"/>
              <a:gd name="f193" fmla="val 830170"/>
              <a:gd name="f194" fmla="val 488739"/>
              <a:gd name="f195" fmla="val 838028"/>
              <a:gd name="f196" fmla="val 506953"/>
              <a:gd name="f197" fmla="val 835783"/>
              <a:gd name="f198" fmla="val 517071"/>
              <a:gd name="f199" fmla="val 859360"/>
              <a:gd name="f200" fmla="val 855992"/>
              <a:gd name="f201" fmla="val 307612"/>
              <a:gd name="f202" fmla="val 836906"/>
              <a:gd name="f203" fmla="val 202377"/>
              <a:gd name="f204" fmla="val 854869"/>
              <a:gd name="f205" fmla="val 317731"/>
              <a:gd name="f206" fmla="val 899776"/>
              <a:gd name="f207" fmla="val 444216"/>
              <a:gd name="f208" fmla="val 897531"/>
              <a:gd name="f209" fmla="val 557546"/>
              <a:gd name="f210" fmla="val 949175"/>
              <a:gd name="f211" fmla="val 553499"/>
              <a:gd name="f212" fmla="val 967137"/>
              <a:gd name="f213" fmla="val 527190"/>
              <a:gd name="f214" fmla="val 959278"/>
              <a:gd name="f215" fmla="val 526178"/>
              <a:gd name="f216" fmla="val 986223"/>
              <a:gd name="f217" fmla="val 585879"/>
              <a:gd name="f218" fmla="val 1014290"/>
              <a:gd name="f219" fmla="val 657723"/>
              <a:gd name="f220" fmla="val 995204"/>
              <a:gd name="f221" fmla="val 720459"/>
              <a:gd name="f222" fmla="val 1036744"/>
              <a:gd name="f223" fmla="val 1055829"/>
              <a:gd name="f224" fmla="val 650640"/>
              <a:gd name="f225" fmla="val 1024394"/>
              <a:gd name="f226" fmla="val 616236"/>
              <a:gd name="f227" fmla="val 1042357"/>
              <a:gd name="f228" fmla="val 627367"/>
              <a:gd name="f229" fmla="val 1069302"/>
              <a:gd name="f230" fmla="val 1131283"/>
              <a:gd name="f231" fmla="val 1235459"/>
              <a:gd name="f232" fmla="val 1222353"/>
              <a:gd name="f233" fmla="val 1253422"/>
              <a:gd name="f234" fmla="val 1407527"/>
              <a:gd name="f235" fmla="val 1290470"/>
              <a:gd name="f236" fmla="val 1940788"/>
              <a:gd name="f237" fmla="val 1384776"/>
              <a:gd name="f238" fmla="val 2087511"/>
              <a:gd name="f239" fmla="val 1406107"/>
              <a:gd name="f240" fmla="val 2200841"/>
              <a:gd name="f241" fmla="val 1421824"/>
              <a:gd name="f242" fmla="val 2313160"/>
              <a:gd name="f243" fmla="val 1434174"/>
              <a:gd name="f244" fmla="val 2425479"/>
              <a:gd name="f245" fmla="val 1435297"/>
              <a:gd name="f246" fmla="val 2553988"/>
              <a:gd name="f247" fmla="val 1436419"/>
              <a:gd name="f248" fmla="val 2681485"/>
              <a:gd name="f249" fmla="val 1430806"/>
              <a:gd name="f250" fmla="val 2809994"/>
              <a:gd name="f251" fmla="val 1426315"/>
              <a:gd name="f252" fmla="val 2858058"/>
              <a:gd name="f253" fmla="val 1424631"/>
              <a:gd name="f254" fmla="val 2905933"/>
              <a:gd name="f255" fmla="val 1421684"/>
              <a:gd name="f256" fmla="val 2953618"/>
              <a:gd name="f257" fmla="val 1417071"/>
              <a:gd name="f258" fmla="val 1407897"/>
              <a:gd name="f259" fmla="*/ f0 1 3021543"/>
              <a:gd name="f260" fmla="*/ f1 1 1435442"/>
              <a:gd name="f261" fmla="+- f4 0 f2"/>
              <a:gd name="f262" fmla="+- f3 0 f2"/>
              <a:gd name="f263" fmla="*/ f262 1 3021543"/>
              <a:gd name="f264" fmla="*/ f261 1 1435442"/>
              <a:gd name="f265" fmla="*/ f2 1 f263"/>
              <a:gd name="f266" fmla="*/ f3 1 f263"/>
              <a:gd name="f267" fmla="*/ f2 1 f264"/>
              <a:gd name="f268" fmla="*/ f4 1 f264"/>
              <a:gd name="f269" fmla="*/ f265 f259 1"/>
              <a:gd name="f270" fmla="*/ f266 f259 1"/>
              <a:gd name="f271" fmla="*/ f268 f260 1"/>
              <a:gd name="f272" fmla="*/ f267 f2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9" t="f272" r="f270" b="f271"/>
            <a:pathLst>
              <a:path w="3021543" h="1435442">
                <a:moveTo>
                  <a:pt x="f3" y="f2"/>
                </a:moveTo>
                <a:lnTo>
                  <a:pt x="f5" y="f6"/>
                </a:lnTo>
                <a:cubicBezTo>
                  <a:pt x="f7" y="f8"/>
                  <a:pt x="f9" y="f10"/>
                  <a:pt x="f11" y="f12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14"/>
                </a:cubicBezTo>
                <a:cubicBezTo>
                  <a:pt x="f24" y="f25"/>
                  <a:pt x="f26" y="f27"/>
                  <a:pt x="f28" y="f22"/>
                </a:cubicBezTo>
                <a:cubicBezTo>
                  <a:pt x="f29" y="f30"/>
                  <a:pt x="f31" y="f20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20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4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40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66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23"/>
                  <a:pt x="f134" y="f135"/>
                </a:cubicBezTo>
                <a:cubicBezTo>
                  <a:pt x="f134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2"/>
                </a:cubicBezTo>
                <a:cubicBezTo>
                  <a:pt x="f146" y="f147"/>
                  <a:pt x="f42" y="f148"/>
                  <a:pt x="f149" y="f150"/>
                </a:cubicBezTo>
                <a:cubicBezTo>
                  <a:pt x="f143" y="f151"/>
                  <a:pt x="f152" y="f153"/>
                  <a:pt x="f2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78"/>
                  <a:pt x="f126" y="f182"/>
                </a:cubicBezTo>
                <a:cubicBezTo>
                  <a:pt x="f183" y="f184"/>
                  <a:pt x="f185" y="f186"/>
                  <a:pt x="f124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128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90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3" y="f258"/>
                </a:ln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A2841BED-CEBD-9872-5A17-37CCC207581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" name="Freeform: Shape 13">
            <a:extLst>
              <a:ext uri="{FF2B5EF4-FFF2-40B4-BE49-F238E27FC236}">
                <a16:creationId xmlns:a16="http://schemas.microsoft.com/office/drawing/2014/main" id="{2778D4AC-7D4D-3C8F-F104-A9F5CF849BAA}"/>
              </a:ext>
            </a:extLst>
          </p:cNvPr>
          <p:cNvSpPr>
            <a:spLocks noMove="1" noResize="1"/>
          </p:cNvSpPr>
          <p:nvPr/>
        </p:nvSpPr>
        <p:spPr>
          <a:xfrm>
            <a:off x="575066" y="1780062"/>
            <a:ext cx="3781620" cy="289915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470628"/>
              <a:gd name="f7" fmla="val 3193741"/>
              <a:gd name="f8" fmla="val 5462602"/>
              <a:gd name="f9" fmla="val 1413608"/>
              <a:gd name="f10" fmla="val 5465724"/>
              <a:gd name="f11" fmla="val 1421881"/>
              <a:gd name="f12" fmla="val 5472118"/>
              <a:gd name="f13" fmla="val 1444281"/>
              <a:gd name="f14" fmla="val 5472640"/>
              <a:gd name="f15" fmla="val 1461744"/>
              <a:gd name="f16" fmla="val 5465025"/>
              <a:gd name="f17" fmla="val 1466556"/>
              <a:gd name="f18" fmla="val 5463208"/>
              <a:gd name="f19" fmla="val 1466226"/>
              <a:gd name="f20" fmla="val 5463242"/>
              <a:gd name="f21" fmla="val 1451866"/>
              <a:gd name="f22" fmla="val 5463190"/>
              <a:gd name="f23" fmla="val 1441487"/>
              <a:gd name="f24" fmla="val 5463068"/>
              <a:gd name="f25" fmla="val 1431722"/>
              <a:gd name="f26" fmla="val 5462894"/>
              <a:gd name="f27" fmla="val 1423194"/>
              <a:gd name="f28" fmla="val 5461417"/>
              <a:gd name="f29" fmla="val 1391849"/>
              <a:gd name="f30" fmla="val 5461710"/>
              <a:gd name="f31" fmla="val 1392940"/>
              <a:gd name="f32" fmla="val 5461992"/>
              <a:gd name="f33" fmla="val 1396513"/>
              <a:gd name="f34" fmla="val 5462246"/>
              <a:gd name="f35" fmla="val 1401944"/>
              <a:gd name="f36" fmla="val 5459078"/>
              <a:gd name="f37" fmla="val 1404268"/>
              <a:gd name="f38" fmla="val 5460137"/>
              <a:gd name="f39" fmla="val 1393780"/>
              <a:gd name="f40" fmla="val 5460561"/>
              <a:gd name="f41" fmla="val 1391114"/>
              <a:gd name="f42" fmla="val 5460982"/>
              <a:gd name="f43" fmla="val 1390270"/>
              <a:gd name="f44" fmla="val 614271"/>
              <a:gd name="f45" fmla="val 1052206"/>
              <a:gd name="f46" fmla="val 613444"/>
              <a:gd name="f47" fmla="val 1053256"/>
              <a:gd name="f48" fmla="val 612323"/>
              <a:gd name="f49" fmla="val 1054339"/>
              <a:gd name="f50" fmla="val 611497"/>
              <a:gd name="f51" fmla="val 1055389"/>
              <a:gd name="f52" fmla="val 617673"/>
              <a:gd name="f53" fmla="val 1058912"/>
              <a:gd name="f54" fmla="val 624115"/>
              <a:gd name="f55" fmla="val 1061928"/>
              <a:gd name="f56" fmla="val 630277"/>
              <a:gd name="f57" fmla="val 1065215"/>
              <a:gd name="f58" fmla="val 637469"/>
              <a:gd name="f59" fmla="val 1066004"/>
              <a:gd name="f60" fmla="val 644958"/>
              <a:gd name="f61" fmla="val 1066759"/>
              <a:gd name="f62" fmla="val 651856"/>
              <a:gd name="f63" fmla="val 1067584"/>
              <a:gd name="f64" fmla="val 639327"/>
              <a:gd name="f65" fmla="val 1062458"/>
              <a:gd name="f66" fmla="val 626799"/>
              <a:gd name="f67" fmla="val 1057332"/>
              <a:gd name="f68" fmla="val 810628"/>
              <a:gd name="f69" fmla="val 695550"/>
              <a:gd name="f70" fmla="val 873537"/>
              <a:gd name="f71" fmla="val 739416"/>
              <a:gd name="f72" fmla="val 951215"/>
              <a:gd name="f73" fmla="val 767494"/>
              <a:gd name="f74" fmla="val 1033084"/>
              <a:gd name="f75" fmla="val 791270"/>
              <a:gd name="f76" fmla="val 1034205"/>
              <a:gd name="f77" fmla="val 790184"/>
              <a:gd name="f78" fmla="val 1035031"/>
              <a:gd name="f79" fmla="val 789136"/>
              <a:gd name="f80" fmla="val 1036153"/>
              <a:gd name="f81" fmla="val 788050"/>
              <a:gd name="f82" fmla="val 960983"/>
              <a:gd name="f83" fmla="val 757296"/>
              <a:gd name="f84" fmla="val 885798"/>
              <a:gd name="f85" fmla="val 726306"/>
              <a:gd name="f86" fmla="val 4850908"/>
              <a:gd name="f87" fmla="val 727"/>
              <a:gd name="f88" fmla="val 4858191"/>
              <a:gd name="f89" fmla="val 2929"/>
              <a:gd name="f90" fmla="val 4860543"/>
              <a:gd name="f91" fmla="val 7152"/>
              <a:gd name="f92" fmla="val 4858584"/>
              <a:gd name="f93" fmla="val 13795"/>
              <a:gd name="f94" fmla="val 4855845"/>
              <a:gd name="f95" fmla="val 22194"/>
              <a:gd name="f96" fmla="val 4850092"/>
              <a:gd name="f97" fmla="val 30008"/>
              <a:gd name="f98" fmla="val 4843408"/>
              <a:gd name="f99" fmla="val 37224"/>
              <a:gd name="f100" fmla="val 4812232"/>
              <a:gd name="f101" fmla="val 71132"/>
              <a:gd name="f102" fmla="val 4827067"/>
              <a:gd name="f103" fmla="val 79774"/>
              <a:gd name="f104" fmla="val 4871062"/>
              <a:gd name="f105" fmla="val 78954"/>
              <a:gd name="f106" fmla="val 4910302"/>
              <a:gd name="f107" fmla="val 78234"/>
              <a:gd name="f108" fmla="val 4949507"/>
              <a:gd name="f109" fmla="val 72299"/>
              <a:gd name="f110" fmla="val 4989038"/>
              <a:gd name="f111" fmla="val 66799"/>
              <a:gd name="f112" fmla="val 5008500"/>
              <a:gd name="f113" fmla="val 63967"/>
              <a:gd name="f114" fmla="val 5009491"/>
              <a:gd name="f115" fmla="val 65509"/>
              <a:gd name="f116" fmla="val 5002636"/>
              <a:gd name="f117" fmla="val 79388"/>
              <a:gd name="f118" fmla="val 4991594"/>
              <a:gd name="f119" fmla="val 102315"/>
              <a:gd name="f120" fmla="val 4990844"/>
              <a:gd name="f121" fmla="val 123285"/>
              <a:gd name="f122" fmla="val 5008332"/>
              <a:gd name="f123" fmla="val 140859"/>
              <a:gd name="f124" fmla="val 5012456"/>
              <a:gd name="f125" fmla="val 144868"/>
              <a:gd name="f126" fmla="val 5015428"/>
              <a:gd name="f127" fmla="val 149491"/>
              <a:gd name="f128" fmla="val 5014326"/>
              <a:gd name="f129" fmla="val 155555"/>
              <a:gd name="f130" fmla="val 5009356"/>
              <a:gd name="f131" fmla="val 180357"/>
              <a:gd name="f132" fmla="val 5019874"/>
              <a:gd name="f133" fmla="val 200674"/>
              <a:gd name="f134" fmla="val 5030704"/>
              <a:gd name="f135" fmla="val 221190"/>
              <a:gd name="f136" fmla="val 5048958"/>
              <a:gd name="f137" fmla="val 255517"/>
              <a:gd name="f138" fmla="val 5072099"/>
              <a:gd name="f139" fmla="val 287116"/>
              <a:gd name="f140" fmla="val 5097262"/>
              <a:gd name="f141" fmla="val 317759"/>
              <a:gd name="f142" fmla="val 5115004"/>
              <a:gd name="f143" fmla="val 339336"/>
              <a:gd name="f144" fmla="val 5126222"/>
              <a:gd name="f145" fmla="val 365974"/>
              <a:gd name="f146" fmla="val 5165084"/>
              <a:gd name="f147" fmla="val 373367"/>
              <a:gd name="f148" fmla="val 5174420"/>
              <a:gd name="f149" fmla="val 375083"/>
              <a:gd name="f150" fmla="val 5177498"/>
              <a:gd name="f151" fmla="val 381353"/>
              <a:gd name="f152" fmla="val 5174137"/>
              <a:gd name="f153" fmla="val 389353"/>
              <a:gd name="f154" fmla="val 5163026"/>
              <a:gd name="f155" fmla="val 415847"/>
              <a:gd name="f156" fmla="val 5172067"/>
              <a:gd name="f157" fmla="val 436343"/>
              <a:gd name="f158" fmla="val 5192507"/>
              <a:gd name="f159" fmla="val 453561"/>
              <a:gd name="f160" fmla="val 5199734"/>
              <a:gd name="f161" fmla="val 459565"/>
              <a:gd name="f162" fmla="val 5197020"/>
              <a:gd name="f163" fmla="val 463690"/>
              <a:gd name="f164" fmla="val 5187160"/>
              <a:gd name="f165" fmla="val 467732"/>
              <a:gd name="f166" fmla="val 5175836"/>
              <a:gd name="f167" fmla="val 472188"/>
              <a:gd name="f168" fmla="val 5167025"/>
              <a:gd name="f169" fmla="val 478711"/>
              <a:gd name="f170" fmla="val 5160106"/>
              <a:gd name="f171" fmla="val 486904"/>
              <a:gd name="f172" fmla="val 5148744"/>
              <a:gd name="f173" fmla="val 500143"/>
              <a:gd name="f174" fmla="val 5143396"/>
              <a:gd name="f175" fmla="val 514315"/>
              <a:gd name="f176" fmla="val 5138948"/>
              <a:gd name="f177" fmla="val 528614"/>
              <a:gd name="f178" fmla="val 5132042"/>
              <a:gd name="f179" fmla="val 551041"/>
              <a:gd name="f180" fmla="val 5123894"/>
              <a:gd name="f181" fmla="val 572670"/>
              <a:gd name="f182" fmla="val 5097016"/>
              <a:gd name="f183" fmla="val 589923"/>
              <a:gd name="f184" fmla="val 5089016"/>
              <a:gd name="f185" fmla="val 595163"/>
              <a:gd name="f186" fmla="val 5082598"/>
              <a:gd name="f187" fmla="val 601872"/>
              <a:gd name="f188" fmla="val 5075869"/>
              <a:gd name="f189" fmla="val 608381"/>
              <a:gd name="f190" fmla="val 5078016"/>
              <a:gd name="f191" fmla="val 614052"/>
              <a:gd name="f192" fmla="val 5083322"/>
              <a:gd name="f193" fmla="val 617918"/>
              <a:gd name="f194" fmla="val 5093172"/>
              <a:gd name="f195" fmla="val 618385"/>
              <a:gd name="f196" fmla="val 5155867"/>
              <a:gd name="f197" fmla="val 621469"/>
              <a:gd name="f198" fmla="val 5153088"/>
              <a:gd name="f199" fmla="val 652648"/>
              <a:gd name="f200" fmla="val 5153518"/>
              <a:gd name="f201" fmla="val 687474"/>
              <a:gd name="f202" fmla="val 5154177"/>
              <a:gd name="f203" fmla="val 730575"/>
              <a:gd name="f204" fmla="val 5118812"/>
              <a:gd name="f205" fmla="val 754787"/>
              <a:gd name="f206" fmla="val 5074984"/>
              <a:gd name="f207" fmla="val 776941"/>
              <a:gd name="f208" fmla="val 5059986"/>
              <a:gd name="f209" fmla="val 784451"/>
              <a:gd name="f210" fmla="val 5038116"/>
              <a:gd name="f211" fmla="val 786863"/>
              <a:gd name="f212" fmla="val 5033348"/>
              <a:gd name="f213" fmla="val 805473"/>
              <a:gd name="f214" fmla="val 5059529"/>
              <a:gd name="f215" fmla="val 819384"/>
              <a:gd name="f216" fmla="val 5089376"/>
              <a:gd name="f217" fmla="val 802009"/>
              <a:gd name="f218" fmla="val 5116847"/>
              <a:gd name="f219" fmla="val 803426"/>
              <a:gd name="f220" fmla="val 5139548"/>
              <a:gd name="f221" fmla="val 804709"/>
              <a:gd name="f222" fmla="val 5176330"/>
              <a:gd name="f223" fmla="val 798120"/>
              <a:gd name="f224" fmla="val 5147902"/>
              <a:gd name="f225" fmla="val 833118"/>
              <a:gd name="f226" fmla="val 5139626"/>
              <a:gd name="f227" fmla="val 843373"/>
              <a:gd name="f228" fmla="val 5150382"/>
              <a:gd name="f229" fmla="val 848714"/>
              <a:gd name="f230" fmla="val 5161665"/>
              <a:gd name="f231" fmla="val 848297"/>
              <a:gd name="f232" fmla="val 5253064"/>
              <a:gd name="f233" fmla="val 844106"/>
              <a:gd name="f234" fmla="val 5215170"/>
              <a:gd name="f235" fmla="val 912756"/>
              <a:gd name="f236" fmla="val 5246520"/>
              <a:gd name="f237" fmla="val 942412"/>
              <a:gd name="f238" fmla="val 5255359"/>
              <a:gd name="f239" fmla="val 950358"/>
              <a:gd name="f240" fmla="val 5247812"/>
              <a:gd name="f241" fmla="val 967405"/>
              <a:gd name="f242" fmla="val 5235368"/>
              <a:gd name="f243" fmla="val 972946"/>
              <a:gd name="f244" fmla="val 5156387"/>
              <a:gd name="f245" fmla="val 1008610"/>
              <a:gd name="f246" fmla="val 5149354"/>
              <a:gd name="f247" fmla="val 1071149"/>
              <a:gd name="f248" fmla="val 5113739"/>
              <a:gd name="f249" fmla="val 1128845"/>
              <a:gd name="f250" fmla="val 5157305"/>
              <a:gd name="f251" fmla="val 1144685"/>
              <a:gd name="f252" fmla="val 5208388"/>
              <a:gd name="f253" fmla="val 1143005"/>
              <a:gd name="f254" fmla="val 5255034"/>
              <a:gd name="f255" fmla="val 1151117"/>
              <a:gd name="f256" fmla="val 5303482"/>
              <a:gd name="f257" fmla="val 1159484"/>
              <a:gd name="f258" fmla="val 5304156"/>
              <a:gd name="f259" fmla="val 1170079"/>
              <a:gd name="f260" fmla="val 5267513"/>
              <a:gd name="f261" fmla="val 1216275"/>
              <a:gd name="f262" fmla="val 5370269"/>
              <a:gd name="f263" fmla="val 1212844"/>
              <a:gd name="f264" fmla="val 5343113"/>
              <a:gd name="f265" fmla="val 1281854"/>
              <a:gd name="f266" fmla="val 5386272"/>
              <a:gd name="f267" fmla="val 1279593"/>
              <a:gd name="f268" fmla="val 5428618"/>
              <a:gd name="f269" fmla="val 1334726"/>
              <a:gd name="f270" fmla="val 5452014"/>
              <a:gd name="f271" fmla="val 1385543"/>
              <a:gd name="f272" fmla="val 5458838"/>
              <a:gd name="f273" fmla="val 1406644"/>
              <a:gd name="f274" fmla="val 5457942"/>
              <a:gd name="f275" fmla="val 1418063"/>
              <a:gd name="f276" fmla="val 5456960"/>
              <a:gd name="f277" fmla="val 1434367"/>
              <a:gd name="f278" fmla="val 5455752"/>
              <a:gd name="f279" fmla="val 1450751"/>
              <a:gd name="f280" fmla="val 5454594"/>
              <a:gd name="f281" fmla="val 1464662"/>
              <a:gd name="f282" fmla="val 5447215"/>
              <a:gd name="f283" fmla="val 1463321"/>
              <a:gd name="f284" fmla="val 5441256"/>
              <a:gd name="f285" fmla="val 1459714"/>
              <a:gd name="f286" fmla="val 5437002"/>
              <a:gd name="f287" fmla="val 1458345"/>
              <a:gd name="f288" fmla="val 5433934"/>
              <a:gd name="f289" fmla="val 1458428"/>
              <a:gd name="f290" fmla="val 5424728"/>
              <a:gd name="f291" fmla="val 1458676"/>
              <a:gd name="f292" fmla="val 5426188"/>
              <a:gd name="f293" fmla="val 1471978"/>
              <a:gd name="f294" fmla="val 5424276"/>
              <a:gd name="f295" fmla="val 1477014"/>
              <a:gd name="f296" fmla="val 5417851"/>
              <a:gd name="f297" fmla="val 1492977"/>
              <a:gd name="f298" fmla="val 5433852"/>
              <a:gd name="f299" fmla="val 1501241"/>
              <a:gd name="f300" fmla="val 5444628"/>
              <a:gd name="f301" fmla="val 1511562"/>
              <a:gd name="f302" fmla="val 5448663"/>
              <a:gd name="f303" fmla="val 1515344"/>
              <a:gd name="f304" fmla="val 5451544"/>
              <a:gd name="f305" fmla="val 1497678"/>
              <a:gd name="f306" fmla="val 5453752"/>
              <a:gd name="f307" fmla="val 1474786"/>
              <a:gd name="f308" fmla="val 5463164"/>
              <a:gd name="f309" fmla="val 1484226"/>
              <a:gd name="f310" fmla="val 5462722"/>
              <a:gd name="f311" fmla="val 1528173"/>
              <a:gd name="f312" fmla="val 5460824"/>
              <a:gd name="f313" fmla="val 1571999"/>
              <a:gd name="f314" fmla="val 5456160"/>
              <a:gd name="f315" fmla="val 1575885"/>
              <a:gd name="f316" fmla="val 5406708"/>
              <a:gd name="f317" fmla="val 1617226"/>
              <a:gd name="f318" fmla="val 5442751"/>
              <a:gd name="f319" fmla="val 1692579"/>
              <a:gd name="f320" fmla="val 5345636"/>
              <a:gd name="f321" fmla="val 1714543"/>
              <a:gd name="f322" fmla="val 5301930"/>
              <a:gd name="f323" fmla="val 1724583"/>
              <a:gd name="f324" fmla="val 5282493"/>
              <a:gd name="f325" fmla="val 1755882"/>
              <a:gd name="f326" fmla="val 5251319"/>
              <a:gd name="f327" fmla="val 1775792"/>
              <a:gd name="f328" fmla="val 5142610"/>
              <a:gd name="f329" fmla="val 1844714"/>
              <a:gd name="f330" fmla="val 5072132"/>
              <a:gd name="f331" fmla="val 1925140"/>
              <a:gd name="f332" fmla="val 5043512"/>
              <a:gd name="f333" fmla="val 2027305"/>
              <a:gd name="f334" fmla="val 5035488"/>
              <a:gd name="f335" fmla="val 2055562"/>
              <a:gd name="f336" fmla="val 5000258"/>
              <a:gd name="f337" fmla="val 2081893"/>
              <a:gd name="f338" fmla="val 4978144"/>
              <a:gd name="f339" fmla="val 2108535"/>
              <a:gd name="f340" fmla="val 4990785"/>
              <a:gd name="f341" fmla="val 2124798"/>
              <a:gd name="f342" fmla="val 5050411"/>
              <a:gd name="f343" fmla="val 2079615"/>
              <a:gd name="f344" fmla="val 5031476"/>
              <a:gd name="f345" fmla="val 2128173"/>
              <a:gd name="f346" fmla="val 5017138"/>
              <a:gd name="f347" fmla="val 2164787"/>
              <a:gd name="f348" fmla="val 4975973"/>
              <a:gd name="f349" fmla="val 2191363"/>
              <a:gd name="f350" fmla="val 4937389"/>
              <a:gd name="f351" fmla="val 2216441"/>
              <a:gd name="f352" fmla="val 4893079"/>
              <a:gd name="f353" fmla="val 2245058"/>
              <a:gd name="f354" fmla="val 4843760"/>
              <a:gd name="f355" fmla="val 2269776"/>
              <a:gd name="f356" fmla="val 4826122"/>
              <a:gd name="f357" fmla="val 2315331"/>
              <a:gd name="f358" fmla="val 4822276"/>
              <a:gd name="f359" fmla="val 2325050"/>
              <a:gd name="f360" fmla="val 3896510"/>
              <a:gd name="f361" fmla="val 3112888"/>
              <a:gd name="f362" fmla="val 2544647"/>
              <a:gd name="f363" fmla="val 3190975"/>
              <a:gd name="f364" fmla="val 2323734"/>
              <a:gd name="f365" fmla="val 3203734"/>
              <a:gd name="f366" fmla="val 1445947"/>
              <a:gd name="f367" fmla="val 3169121"/>
              <a:gd name="f368" fmla="val 1328257"/>
              <a:gd name="f369" fmla="val 3153006"/>
              <a:gd name="f370" fmla="val 1207258"/>
              <a:gd name="f371" fmla="val 3136344"/>
              <a:gd name="f372" fmla="val 1101756"/>
              <a:gd name="f373" fmla="val 3091943"/>
              <a:gd name="f374" fmla="val 977943"/>
              <a:gd name="f375" fmla="val 3082502"/>
              <a:gd name="f376" fmla="val 912454"/>
              <a:gd name="f377" fmla="val 3077622"/>
              <a:gd name="f378" fmla="val 848655"/>
              <a:gd name="f379" fmla="val 3061861"/>
              <a:gd name="f380" fmla="val 854473"/>
              <a:gd name="f381" fmla="val 2994250"/>
              <a:gd name="f382" fmla="val 856228"/>
              <a:gd name="f383" fmla="val 2975057"/>
              <a:gd name="f384" fmla="val 838125"/>
              <a:gd name="f385" fmla="val 2961827"/>
              <a:gd name="f386" fmla="val 811593"/>
              <a:gd name="f387" fmla="val 2970498"/>
              <a:gd name="f388" fmla="val 761454"/>
              <a:gd name="f389" fmla="val 2987010"/>
              <a:gd name="f390" fmla="val 736680"/>
              <a:gd name="f391" fmla="val 2962489"/>
              <a:gd name="f392" fmla="val 707024"/>
              <a:gd name="f393" fmla="val 2945439"/>
              <a:gd name="f394" fmla="val 654509"/>
              <a:gd name="f395" fmla="val 2915262"/>
              <a:gd name="f396" fmla="val 603913"/>
              <a:gd name="f397" fmla="val 2882480"/>
              <a:gd name="f398" fmla="val 523487"/>
              <a:gd name="f399" fmla="val 2886053"/>
              <a:gd name="f400" fmla="val 537017"/>
              <a:gd name="f401" fmla="val 2855468"/>
              <a:gd name="f402" fmla="val 563587"/>
              <a:gd name="f403" fmla="val 2856758"/>
              <a:gd name="f404" fmla="val 587884"/>
              <a:gd name="f405" fmla="val 2859746"/>
              <a:gd name="f406" fmla="val 652090"/>
              <a:gd name="f407" fmla="val 2867866"/>
              <a:gd name="f408" fmla="val 715235"/>
              <a:gd name="f409" fmla="val 2878012"/>
              <a:gd name="f410" fmla="val 779426"/>
              <a:gd name="f411" fmla="val 2885897"/>
              <a:gd name="f412" fmla="val 821123"/>
              <a:gd name="f413" fmla="val 2891048"/>
              <a:gd name="f414" fmla="val 863074"/>
              <a:gd name="f415" fmla="val 2900202"/>
              <a:gd name="f416" fmla="val 917288"/>
              <a:gd name="f417" fmla="val 2882248"/>
              <a:gd name="f418" fmla="val 866364"/>
              <a:gd name="f419" fmla="val 2830288"/>
              <a:gd name="f420" fmla="val 785092"/>
              <a:gd name="f421" fmla="val 2829930"/>
              <a:gd name="f422" fmla="val 718684"/>
              <a:gd name="f423" fmla="val 2819941"/>
              <a:gd name="f424" fmla="val 635747"/>
              <a:gd name="f425" fmla="val 2807447"/>
              <a:gd name="f426" fmla="val 584925"/>
              <a:gd name="f427" fmla="val 2771133"/>
              <a:gd name="f428" fmla="val 524650"/>
              <a:gd name="f429" fmla="val 2731220"/>
              <a:gd name="f430" fmla="val 584180"/>
              <a:gd name="f431" fmla="val 2712621"/>
              <a:gd name="f432" fmla="val 623299"/>
              <a:gd name="f433" fmla="val 2742760"/>
              <a:gd name="f434" fmla="val 670138"/>
              <a:gd name="f435" fmla="val 2735189"/>
              <a:gd name="f436" fmla="val 672406"/>
              <a:gd name="f437" fmla="val 2728745"/>
              <a:gd name="f438" fmla="val 675988"/>
              <a:gd name="f439" fmla="val 2719532"/>
              <a:gd name="f440" fmla="val 675382"/>
              <a:gd name="f441" fmla="val 2719369"/>
              <a:gd name="f442" fmla="val 596666"/>
              <a:gd name="f443" fmla="val 2703042"/>
              <a:gd name="f444" fmla="val 557844"/>
              <a:gd name="f445" fmla="val 2658869"/>
              <a:gd name="f446" fmla="val 542021"/>
              <a:gd name="f447" fmla="val 2601946"/>
              <a:gd name="f448" fmla="val 533902"/>
              <a:gd name="f449" fmla="val 2572560"/>
              <a:gd name="f450" fmla="val 505246"/>
              <a:gd name="f451" fmla="val 2566541"/>
              <a:gd name="f452" fmla="val 476895"/>
              <a:gd name="f453" fmla="val 2555976"/>
              <a:gd name="f454" fmla="val 377189"/>
              <a:gd name="f455" fmla="val 2518466"/>
              <a:gd name="f456" fmla="val 272496"/>
              <a:gd name="f457" fmla="val 2486779"/>
              <a:gd name="f458" fmla="val 188751"/>
              <a:gd name="f459" fmla="val 2428830"/>
              <a:gd name="f460" fmla="val 280875"/>
              <a:gd name="f461" fmla="val 2426687"/>
              <a:gd name="f462" fmla="val 357216"/>
              <a:gd name="f463" fmla="val 2461808"/>
              <a:gd name="f464" fmla="val 456762"/>
              <a:gd name="f465" fmla="val 2468731"/>
              <a:gd name="f466" fmla="val 373794"/>
              <a:gd name="f467" fmla="val 2404281"/>
              <a:gd name="f468" fmla="val 269816"/>
              <a:gd name="f469" fmla="val 2379152"/>
              <a:gd name="f470" fmla="val 174514"/>
              <a:gd name="f471" fmla="val 2345378"/>
              <a:gd name="f472" fmla="val 130977"/>
              <a:gd name="f473" fmla="val 2330009"/>
              <a:gd name="f474" fmla="val 90329"/>
              <a:gd name="f475" fmla="val 2308598"/>
              <a:gd name="f476" fmla="val 38827"/>
              <a:gd name="f477" fmla="val 2303685"/>
              <a:gd name="f478" fmla="val 20556"/>
              <a:gd name="f479" fmla="val 2301864"/>
              <a:gd name="f480" fmla="+- 0 0 10092"/>
              <a:gd name="f481" fmla="val 2297272"/>
              <a:gd name="f482" fmla="val 3281"/>
              <a:gd name="f483" fmla="val 2273587"/>
              <a:gd name="f484" fmla="val 14533"/>
              <a:gd name="f485" fmla="val 2253956"/>
              <a:gd name="f486" fmla="val 39095"/>
              <a:gd name="f487" fmla="val 2256437"/>
              <a:gd name="f488" fmla="val 61590"/>
              <a:gd name="f489" fmla="val 2259170"/>
              <a:gd name="f490" fmla="val 115591"/>
              <a:gd name="f491" fmla="val 2265916"/>
              <a:gd name="f492" fmla="val 170539"/>
              <a:gd name="f493" fmla="val 2259497"/>
              <a:gd name="f494" fmla="val 242291"/>
              <a:gd name="f495" fmla="val 2250569"/>
              <a:gd name="f496" fmla="val 178223"/>
              <a:gd name="f497" fmla="val 2197829"/>
              <a:gd name="f498" fmla="val 68904"/>
              <a:gd name="f499" fmla="val 2229102"/>
              <a:gd name="f500" fmla="val 13205"/>
              <a:gd name="f501" fmla="val 2172263"/>
              <a:gd name="f502" fmla="val 77196"/>
              <a:gd name="f503" fmla="val 2153598"/>
              <a:gd name="f504" fmla="val 128251"/>
              <a:gd name="f505" fmla="val 2170191"/>
              <a:gd name="f506" fmla="val 180810"/>
              <a:gd name="f507" fmla="val 2168333"/>
              <a:gd name="f508" fmla="val 228319"/>
              <a:gd name="f509" fmla="val 2166612"/>
              <a:gd name="f510" fmla="val 239444"/>
              <a:gd name="f511" fmla="val 2154350"/>
              <a:gd name="f512" fmla="val 226020"/>
              <a:gd name="f513" fmla="val 2121100"/>
              <a:gd name="f514" fmla="val 205165"/>
              <a:gd name="f515" fmla="val 2069293"/>
              <a:gd name="f516" fmla="val 229388"/>
              <a:gd name="f517" fmla="val 2038364"/>
              <a:gd name="f518" fmla="val 299145"/>
              <a:gd name="f519" fmla="val 2044862"/>
              <a:gd name="f520" fmla="val 363822"/>
              <a:gd name="f521" fmla="val 2051027"/>
              <a:gd name="f522" fmla="val 369032"/>
              <a:gd name="f523" fmla="val 2029991"/>
              <a:gd name="f524" fmla="val 350236"/>
              <a:gd name="f525" fmla="val 2001187"/>
              <a:gd name="f526" fmla="val 322862"/>
              <a:gd name="f527" fmla="val 1959187"/>
              <a:gd name="f528" fmla="val 348423"/>
              <a:gd name="f529" fmla="val 1921214"/>
              <a:gd name="f530" fmla="val 365223"/>
              <a:gd name="f531" fmla="val 1881218"/>
              <a:gd name="f532" fmla="val 390527"/>
              <a:gd name="f533" fmla="val 1820499"/>
              <a:gd name="f534" fmla="val 376326"/>
              <a:gd name="f535" fmla="val 1793748"/>
              <a:gd name="f536" fmla="val 310707"/>
              <a:gd name="f537" fmla="val 1758752"/>
              <a:gd name="f538" fmla="val 273754"/>
              <a:gd name="f539" fmla="val 1739265"/>
              <a:gd name="f540" fmla="val 234367"/>
              <a:gd name="f541" fmla="val 1723631"/>
              <a:gd name="f542" fmla="val 181659"/>
              <a:gd name="f543" fmla="val 1709137"/>
              <a:gd name="f544" fmla="val 299387"/>
              <a:gd name="f545" fmla="val 1683727"/>
              <a:gd name="f546" fmla="val 172918"/>
              <a:gd name="f547" fmla="val 1660608"/>
              <a:gd name="f548" fmla="val 213063"/>
              <a:gd name="f549" fmla="val 1632021"/>
              <a:gd name="f550" fmla="val 296030"/>
              <a:gd name="f551" fmla="val 1612244"/>
              <a:gd name="f552" fmla="val 369047"/>
              <a:gd name="f553" fmla="val 1679323"/>
              <a:gd name="f554" fmla="val 481390"/>
              <a:gd name="f555" fmla="val 1644125"/>
              <a:gd name="f556" fmla="val 336659"/>
              <a:gd name="f557" fmla="val 1595935"/>
              <a:gd name="f558" fmla="val 176348"/>
              <a:gd name="f559" fmla="val 1532074"/>
              <a:gd name="f560" fmla="val 68930"/>
              <a:gd name="f561" fmla="val 1457537"/>
              <a:gd name="f562" fmla="val 91299"/>
              <a:gd name="f563" fmla="val 1434897"/>
              <a:gd name="f564" fmla="val 115799"/>
              <a:gd name="f565" fmla="val 1450436"/>
              <a:gd name="f566" fmla="val 135138"/>
              <a:gd name="f567" fmla="val 1440976"/>
              <a:gd name="f568" fmla="val 133952"/>
              <a:gd name="f569" fmla="val 1436374"/>
              <a:gd name="f570" fmla="val 135290"/>
              <a:gd name="f571" fmla="val 1429332"/>
              <a:gd name="f572" fmla="val 131611"/>
              <a:gd name="f573" fmla="val 1427642"/>
              <a:gd name="f574" fmla="val 52402"/>
              <a:gd name="f575" fmla="val 1389548"/>
              <a:gd name="f576" fmla="val 51441"/>
              <a:gd name="f577" fmla="val 1388478"/>
              <a:gd name="f578" fmla="val 130443"/>
              <a:gd name="f579" fmla="val 1343795"/>
              <a:gd name="f580" fmla="val 158017"/>
              <a:gd name="f581" fmla="val 1328118"/>
              <a:gd name="f582" fmla="val 154966"/>
              <a:gd name="f583" fmla="val 1317573"/>
              <a:gd name="f584" fmla="val 138930"/>
              <a:gd name="f585" fmla="val 1304094"/>
              <a:gd name="f586" fmla="val 127608"/>
              <a:gd name="f587" fmla="val 1294551"/>
              <a:gd name="f588" fmla="val 113720"/>
              <a:gd name="f589" fmla="val 1286742"/>
              <a:gd name="f590" fmla="val 118409"/>
              <a:gd name="f591" fmla="val 1262212"/>
              <a:gd name="f592" fmla="val 164937"/>
              <a:gd name="f593" fmla="val 1287183"/>
              <a:gd name="f594" fmla="val 383505"/>
              <a:gd name="f595" fmla="val 1312432"/>
              <a:gd name="f596" fmla="val 421410"/>
              <a:gd name="f597" fmla="val 1304757"/>
              <a:gd name="f598" fmla="val 464009"/>
              <a:gd name="f599" fmla="val 1296037"/>
              <a:gd name="f600" fmla="val 610877"/>
              <a:gd name="f601" fmla="val 1288926"/>
              <a:gd name="f602" fmla="val 655702"/>
              <a:gd name="f603" fmla="val 1291801"/>
              <a:gd name="f604" fmla="val 653235"/>
              <a:gd name="f605" fmla="val 1290438"/>
              <a:gd name="f606" fmla="val 650767"/>
              <a:gd name="f607" fmla="val 1289077"/>
              <a:gd name="f608" fmla="val 648299"/>
              <a:gd name="f609" fmla="val 1287715"/>
              <a:gd name="f610" fmla="val 603999"/>
              <a:gd name="f611" fmla="val 1260339"/>
              <a:gd name="f612" fmla="val 559107"/>
              <a:gd name="f613" fmla="val 1233035"/>
              <a:gd name="f614" fmla="val 531027"/>
              <a:gd name="f615" fmla="val 1193967"/>
              <a:gd name="f616" fmla="val 529741"/>
              <a:gd name="f617" fmla="val 1192462"/>
              <a:gd name="f618" fmla="val 529061"/>
              <a:gd name="f619" fmla="val 1191120"/>
              <a:gd name="f620" fmla="val 526433"/>
              <a:gd name="f621" fmla="val 1191913"/>
              <a:gd name="f622" fmla="val 503415"/>
              <a:gd name="f623" fmla="val 1199684"/>
              <a:gd name="f624" fmla="val 505590"/>
              <a:gd name="f625" fmla="val 1187083"/>
              <a:gd name="f626" fmla="val 504666"/>
              <a:gd name="f627" fmla="val 1177230"/>
              <a:gd name="f628" fmla="val 503726"/>
              <a:gd name="f629" fmla="val 1167141"/>
              <a:gd name="f630" fmla="val 499378"/>
              <a:gd name="f631" fmla="val 1159602"/>
              <a:gd name="f632" fmla="val 482307"/>
              <a:gd name="f633" fmla="val 1162618"/>
              <a:gd name="f634" fmla="val 481421"/>
              <a:gd name="f635" fmla="val 1162726"/>
              <a:gd name="f636" fmla="val 480226"/>
              <a:gd name="f637" fmla="val 1162633"/>
              <a:gd name="f638" fmla="val 479029"/>
              <a:gd name="f639" fmla="val 1162540"/>
              <a:gd name="f640" fmla="val 470949"/>
              <a:gd name="f641" fmla="val 1161859"/>
              <a:gd name="f642" fmla="val 444139"/>
              <a:gd name="f643" fmla="val 1138059"/>
              <a:gd name="f644" fmla="val 447663"/>
              <a:gd name="f645" fmla="val 1132649"/>
              <a:gd name="f646" fmla="val 455539"/>
              <a:gd name="f647" fmla="val 1120781"/>
              <a:gd name="f648" fmla="val 446335"/>
              <a:gd name="f649" fmla="val 1116439"/>
              <a:gd name="f650" fmla="val 438547"/>
              <a:gd name="f651" fmla="val 1110977"/>
              <a:gd name="f652" fmla="val 427656"/>
              <a:gd name="f653" fmla="val 1103517"/>
              <a:gd name="f654" fmla="val 416795"/>
              <a:gd name="f655" fmla="val 1096529"/>
              <a:gd name="f656" fmla="val 405343"/>
              <a:gd name="f657" fmla="val 1089612"/>
              <a:gd name="f658" fmla="val 394202"/>
              <a:gd name="f659" fmla="val 1082895"/>
              <a:gd name="f660" fmla="val 382794"/>
              <a:gd name="f661" fmla="val 1076684"/>
              <a:gd name="f662" fmla="val 371373"/>
              <a:gd name="f663" fmla="val 1070238"/>
              <a:gd name="f664" fmla="val 344889"/>
              <a:gd name="f665" fmla="val 1065616"/>
              <a:gd name="f666" fmla="val 318169"/>
              <a:gd name="f667" fmla="val 1061972"/>
              <a:gd name="f668" fmla="val 290358"/>
              <a:gd name="f669" fmla="val 1059884"/>
              <a:gd name="f670" fmla="val 269709"/>
              <a:gd name="f671" fmla="val 1058114"/>
              <a:gd name="f672" fmla="val 246624"/>
              <a:gd name="f673" fmla="val 1055453"/>
              <a:gd name="f674" fmla="val 235140"/>
              <a:gd name="f675" fmla="val 1029322"/>
              <a:gd name="f676" fmla="val 256895"/>
              <a:gd name="f677" fmla="val 1029771"/>
              <a:gd name="f678" fmla="val 278695"/>
              <a:gd name="f679" fmla="val 1030927"/>
              <a:gd name="f680" fmla="val 300494"/>
              <a:gd name="f681" fmla="val 1032083"/>
              <a:gd name="f682" fmla="val 279542"/>
              <a:gd name="f683" fmla="val 1020860"/>
              <a:gd name="f684" fmla="val 259181"/>
              <a:gd name="f685" fmla="val 1009565"/>
              <a:gd name="f686" fmla="val 239661"/>
              <a:gd name="f687" fmla="val 997457"/>
              <a:gd name="f688" fmla="val 223540"/>
              <a:gd name="f689" fmla="val 987309"/>
              <a:gd name="f690" fmla="val 210281"/>
              <a:gd name="f691" fmla="val 975391"/>
              <a:gd name="f692" fmla="val 204788"/>
              <a:gd name="f693" fmla="val 959211"/>
              <a:gd name="f694" fmla="val 203337"/>
              <a:gd name="f695" fmla="val 955117"/>
              <a:gd name="f696" fmla="val 202166"/>
              <a:gd name="f697" fmla="val 950750"/>
              <a:gd name="f698" fmla="val 207583"/>
              <a:gd name="f699" fmla="val 947009"/>
              <a:gd name="f700" fmla="val 213561"/>
              <a:gd name="f701" fmla="val 942727"/>
              <a:gd name="f702" fmla="val 218466"/>
              <a:gd name="f703" fmla="val 944980"/>
              <a:gd name="f704" fmla="val 223061"/>
              <a:gd name="f705" fmla="val 947033"/>
              <a:gd name="f706" fmla="val 242046"/>
              <a:gd name="f707" fmla="val 955410"/>
              <a:gd name="f708" fmla="val 261311"/>
              <a:gd name="f709" fmla="val 963516"/>
              <a:gd name="f710" fmla="val 280015"/>
              <a:gd name="f711" fmla="val 972164"/>
              <a:gd name="f712" fmla="val 304852"/>
              <a:gd name="f713" fmla="val 983629"/>
              <a:gd name="f714" fmla="val 329408"/>
              <a:gd name="f715" fmla="val 995365"/>
              <a:gd name="f716" fmla="val 353948"/>
              <a:gd name="f717" fmla="val 1006865"/>
              <a:gd name="f718" fmla="val 319294"/>
              <a:gd name="f719" fmla="val 981405"/>
              <a:gd name="f720" fmla="val 281290"/>
              <a:gd name="f721" fmla="val 959435"/>
              <a:gd name="f722" fmla="val 240466"/>
              <a:gd name="f723" fmla="val 939943"/>
              <a:gd name="f724" fmla="val 210990"/>
              <a:gd name="f725" fmla="val 925718"/>
              <a:gd name="f726" fmla="val 181514"/>
              <a:gd name="f727" fmla="val 911494"/>
              <a:gd name="f728" fmla="val 158812"/>
              <a:gd name="f729" fmla="val 891467"/>
              <a:gd name="f730" fmla="val 147166"/>
              <a:gd name="f731" fmla="val 881489"/>
              <a:gd name="f732" fmla="val 141336"/>
              <a:gd name="f733" fmla="val 869384"/>
              <a:gd name="f734" fmla="val 139551"/>
              <a:gd name="f735" fmla="val 855364"/>
              <a:gd name="f736" fmla="val 139312"/>
              <a:gd name="f737" fmla="val 851597"/>
              <a:gd name="f738" fmla="val 139634"/>
              <a:gd name="f739" fmla="val 847287"/>
              <a:gd name="f740" fmla="val 145731"/>
              <a:gd name="f741" fmla="val 844888"/>
              <a:gd name="f742" fmla="val 151843"/>
              <a:gd name="f743" fmla="val 842724"/>
              <a:gd name="f744" fmla="val 155581"/>
              <a:gd name="f745" fmla="val 845356"/>
              <a:gd name="f746" fmla="val 158154"/>
              <a:gd name="f747" fmla="val 848366"/>
              <a:gd name="f748" fmla="val 161052"/>
              <a:gd name="f749" fmla="val 851811"/>
              <a:gd name="f750" fmla="val 164496"/>
              <a:gd name="f751" fmla="val 854479"/>
              <a:gd name="f752" fmla="val 169370"/>
              <a:gd name="f753" fmla="val 856260"/>
              <a:gd name="f754" fmla="val 212096"/>
              <a:gd name="f755" fmla="val 872913"/>
              <a:gd name="f756" fmla="val 249775"/>
              <a:gd name="f757" fmla="val 894448"/>
              <a:gd name="f758" fmla="val 288295"/>
              <a:gd name="f759" fmla="val 915169"/>
              <a:gd name="f760" fmla="val 343452"/>
              <a:gd name="f761" fmla="val 944788"/>
              <a:gd name="f762" fmla="val 397769"/>
              <a:gd name="f763" fmla="val 975222"/>
              <a:gd name="f764" fmla="val 462694"/>
              <a:gd name="f765" fmla="val 994643"/>
              <a:gd name="f766" fmla="val 487260"/>
              <a:gd name="f767" fmla="val 1001870"/>
              <a:gd name="f768" fmla="val 512622"/>
              <a:gd name="f769" fmla="val 1007575"/>
              <a:gd name="f770" fmla="val 531910"/>
              <a:gd name="f771" fmla="val 1006664"/>
              <a:gd name="f772" fmla="val 460990"/>
              <a:gd name="f773" fmla="val 972547"/>
              <a:gd name="f774" fmla="val 394087"/>
              <a:gd name="f775" fmla="val 936046"/>
              <a:gd name="f776" fmla="val 333940"/>
              <a:gd name="f777" fmla="val 893507"/>
              <a:gd name="f778" fmla="val 273173"/>
              <a:gd name="f779" fmla="val 850568"/>
              <a:gd name="f780" fmla="val 219876"/>
              <a:gd name="f781" fmla="val 803403"/>
              <a:gd name="f782" fmla="val 181443"/>
              <a:gd name="f783" fmla="val 746608"/>
              <a:gd name="f784" fmla="val 177494"/>
              <a:gd name="f785" fmla="val 740681"/>
              <a:gd name="f786" fmla="val 175038"/>
              <a:gd name="f787" fmla="val 734810"/>
              <a:gd name="f788" fmla="val 162678"/>
              <a:gd name="f789" fmla="val 737018"/>
              <a:gd name="f790" fmla="val 157082"/>
              <a:gd name="f791" fmla="val 737933"/>
              <a:gd name="f792" fmla="val 155070"/>
              <a:gd name="f793" fmla="val 734381"/>
              <a:gd name="f794" fmla="val 156307"/>
              <a:gd name="f795" fmla="val 730435"/>
              <a:gd name="f796" fmla="val 164051"/>
              <a:gd name="f797" fmla="val 702450"/>
              <a:gd name="f798" fmla="val 145532"/>
              <a:gd name="f799" fmla="val 687373"/>
              <a:gd name="f800" fmla="val 117227"/>
              <a:gd name="f801" fmla="val 677515"/>
              <a:gd name="f802" fmla="val 108392"/>
              <a:gd name="f803" fmla="val 674314"/>
              <a:gd name="f804" fmla="val 107546"/>
              <a:gd name="f805" fmla="val 670384"/>
              <a:gd name="f806" fmla="val 113655"/>
              <a:gd name="f807" fmla="val 663474"/>
              <a:gd name="f808" fmla="val 121976"/>
              <a:gd name="f809" fmla="val 653926"/>
              <a:gd name="f810" fmla="val 120506"/>
              <a:gd name="f811" fmla="val 644851"/>
              <a:gd name="f812" fmla="val 115226"/>
              <a:gd name="f813" fmla="val 636712"/>
              <a:gd name="f814" fmla="val 112224"/>
              <a:gd name="f815" fmla="val 631619"/>
              <a:gd name="f816" fmla="val 108350"/>
              <a:gd name="f817" fmla="val 626868"/>
              <a:gd name="f818" fmla="val 105067"/>
              <a:gd name="f819" fmla="val 622046"/>
              <a:gd name="f820" fmla="val 102790"/>
              <a:gd name="f821" fmla="val 619000"/>
              <a:gd name="f822" fmla="val 99022"/>
              <a:gd name="f823" fmla="val 615897"/>
              <a:gd name="f824" fmla="val 104113"/>
              <a:gd name="f825" fmla="val 611722"/>
              <a:gd name="f826" fmla="val 108939"/>
              <a:gd name="f827" fmla="val 608053"/>
              <a:gd name="f828" fmla="val 114081"/>
              <a:gd name="f829" fmla="val 609328"/>
              <a:gd name="f830" fmla="val 118895"/>
              <a:gd name="f831" fmla="val 610169"/>
              <a:gd name="f832" fmla="val 142040"/>
              <a:gd name="f833" fmla="val 613772"/>
              <a:gd name="f834" fmla="val 156094"/>
              <a:gd name="f835" fmla="val 624170"/>
              <a:gd name="f836" fmla="val 163095"/>
              <a:gd name="f837" fmla="val 640642"/>
              <a:gd name="f838" fmla="val 168334"/>
              <a:gd name="f839" fmla="val 652819"/>
              <a:gd name="f840" fmla="val 173104"/>
              <a:gd name="f841" fmla="val 652953"/>
              <a:gd name="f842" fmla="val 185766"/>
              <a:gd name="f843" fmla="val 641454"/>
              <a:gd name="f844" fmla="val 195327"/>
              <a:gd name="f845" fmla="val 632704"/>
              <a:gd name="f846" fmla="val 204232"/>
              <a:gd name="f847" fmla="val 632337"/>
              <a:gd name="f848" fmla="val 212892"/>
              <a:gd name="f849" fmla="val 637457"/>
              <a:gd name="f850" fmla="val 217516"/>
              <a:gd name="f851" fmla="val 639981"/>
              <a:gd name="f852" fmla="val 220444"/>
              <a:gd name="f853" fmla="val 643897"/>
              <a:gd name="f854" fmla="val 223932"/>
              <a:gd name="f855" fmla="val 647271"/>
              <a:gd name="f856" fmla="val 241420"/>
              <a:gd name="f857" fmla="val 664845"/>
              <a:gd name="f858" fmla="val 259762"/>
              <a:gd name="f859" fmla="val 681841"/>
              <a:gd name="f860" fmla="val 287167"/>
              <a:gd name="f861" fmla="val 691571"/>
              <a:gd name="f862" fmla="val 299355"/>
              <a:gd name="f863" fmla="val 696027"/>
              <a:gd name="f864" fmla="val 312354"/>
              <a:gd name="f865" fmla="val 699197"/>
              <a:gd name="f866" fmla="val 330380"/>
              <a:gd name="f867" fmla="val 692506"/>
              <a:gd name="f868" fmla="val 318517"/>
              <a:gd name="f869" fmla="val 688486"/>
              <a:gd name="f870" fmla="val 306954"/>
              <a:gd name="f871" fmla="val 689175"/>
              <a:gd name="f872" fmla="val 296172"/>
              <a:gd name="f873" fmla="val 688108"/>
              <a:gd name="f874" fmla="val 285390"/>
              <a:gd name="f875" fmla="val 687041"/>
              <a:gd name="f876" fmla="val 279539"/>
              <a:gd name="f877" fmla="val 683953"/>
              <a:gd name="f878" fmla="val 286974"/>
              <a:gd name="f879" fmla="val 674512"/>
              <a:gd name="f880" fmla="val 291105"/>
              <a:gd name="f881" fmla="val 669267"/>
              <a:gd name="f882" fmla="val 290555"/>
              <a:gd name="f883" fmla="val 665301"/>
              <a:gd name="f884" fmla="val 286166"/>
              <a:gd name="f885" fmla="val 661798"/>
              <a:gd name="f886" fmla="val 272052"/>
              <a:gd name="f887" fmla="val 650459"/>
              <a:gd name="f888" fmla="val 264416"/>
              <a:gd name="f889" fmla="val 633352"/>
              <a:gd name="f890" fmla="val 236268"/>
              <a:gd name="f891" fmla="val 635338"/>
              <a:gd name="f892" fmla="val 234792"/>
              <a:gd name="f893" fmla="val 635517"/>
              <a:gd name="f894" fmla="val 233255"/>
              <a:gd name="f895" fmla="val 634754"/>
              <a:gd name="f896" fmla="val 231734"/>
              <a:gd name="f897" fmla="val 634225"/>
              <a:gd name="f898" fmla="val 225957"/>
              <a:gd name="f899" fmla="val 632316"/>
              <a:gd name="f900" fmla="val 219575"/>
              <a:gd name="f901" fmla="val 630241"/>
              <a:gd name="f902" fmla="val 221253"/>
              <a:gd name="f903" fmla="val 623870"/>
              <a:gd name="f904" fmla="val 223227"/>
              <a:gd name="f905" fmla="val 617462"/>
              <a:gd name="f906" fmla="val 230816"/>
              <a:gd name="f907" fmla="val 615119"/>
              <a:gd name="f908" fmla="val 237564"/>
              <a:gd name="f909" fmla="val 613590"/>
              <a:gd name="f910" fmla="val 254884"/>
              <a:gd name="f911" fmla="val 609831"/>
              <a:gd name="f912" fmla="val 268844"/>
              <a:gd name="f913" fmla="val 614072"/>
              <a:gd name="f914" fmla="val 282259"/>
              <a:gd name="f915" fmla="val 619091"/>
              <a:gd name="f916" fmla="val 314893"/>
              <a:gd name="f917" fmla="val 631509"/>
              <a:gd name="f918" fmla="val 342201"/>
              <a:gd name="f919" fmla="val 649080"/>
              <a:gd name="f920" fmla="val 370630"/>
              <a:gd name="f921" fmla="val 665566"/>
              <a:gd name="f922" fmla="val 413275"/>
              <a:gd name="f923" fmla="val 690295"/>
              <a:gd name="f924" fmla="val 451153"/>
              <a:gd name="f925" fmla="val 719635"/>
              <a:gd name="f926" fmla="val 498017"/>
              <a:gd name="f927" fmla="val 740532"/>
              <a:gd name="f928" fmla="val 637369"/>
              <a:gd name="f929" fmla="val 802423"/>
              <a:gd name="f930" fmla="val 774774"/>
              <a:gd name="f931" fmla="val 866448"/>
              <a:gd name="f932" fmla="val 918036"/>
              <a:gd name="f933" fmla="val 924307"/>
              <a:gd name="f934" fmla="val 970882"/>
              <a:gd name="f935" fmla="val 945666"/>
              <a:gd name="f936" fmla="val 1024819"/>
              <a:gd name="f937" fmla="val 965469"/>
              <a:gd name="f938" fmla="val 1079304"/>
              <a:gd name="f939" fmla="val 984494"/>
              <a:gd name="f940" fmla="val 1079509"/>
              <a:gd name="f941" fmla="val 983045"/>
              <a:gd name="f942" fmla="val 1079744"/>
              <a:gd name="f943" fmla="val 982067"/>
              <a:gd name="f944" fmla="val 1079935"/>
              <a:gd name="f945" fmla="val 980383"/>
              <a:gd name="f946" fmla="val 1079860"/>
              <a:gd name="f947" fmla="val 979206"/>
              <a:gd name="f948" fmla="val 1079770"/>
              <a:gd name="f949" fmla="val 977793"/>
              <a:gd name="f950" fmla="val 1079695"/>
              <a:gd name="f951" fmla="val 976616"/>
              <a:gd name="f952" fmla="val 1041139"/>
              <a:gd name="f953" fmla="val 964679"/>
              <a:gd name="f954" fmla="val 1003098"/>
              <a:gd name="f955" fmla="val 951491"/>
              <a:gd name="f956" fmla="val 966178"/>
              <a:gd name="f957" fmla="val 937219"/>
              <a:gd name="f958" fmla="val 875541"/>
              <a:gd name="f959" fmla="val 901932"/>
              <a:gd name="f960" fmla="val 791930"/>
              <a:gd name="f961" fmla="val 860100"/>
              <a:gd name="f962" fmla="val 720106"/>
              <a:gd name="f963" fmla="val 807112"/>
              <a:gd name="f964" fmla="val 714181"/>
              <a:gd name="f965" fmla="val 802848"/>
              <a:gd name="f966" fmla="val 707904"/>
              <a:gd name="f967" fmla="val 802421"/>
              <a:gd name="f968" fmla="val 698823"/>
              <a:gd name="f969" fmla="val 804708"/>
              <a:gd name="f970" fmla="val 669544"/>
              <a:gd name="f971" fmla="val 812288"/>
              <a:gd name="f972" fmla="val 659939"/>
              <a:gd name="f973" fmla="val 806334"/>
              <a:gd name="f974" fmla="val 664513"/>
              <a:gd name="f975" fmla="val 784663"/>
              <a:gd name="f976" fmla="val 665660"/>
              <a:gd name="f977" fmla="val 779304"/>
              <a:gd name="f978" fmla="val 665686"/>
              <a:gd name="f979" fmla="val 775031"/>
              <a:gd name="f980" fmla="val 660380"/>
              <a:gd name="f981" fmla="val 771165"/>
              <a:gd name="f982" fmla="val 636661"/>
              <a:gd name="f983" fmla="val 753871"/>
              <a:gd name="f984" fmla="val 611807"/>
              <a:gd name="f985" fmla="val 737427"/>
              <a:gd name="f986" fmla="val 584959"/>
              <a:gd name="f987" fmla="val 722409"/>
              <a:gd name="f988" fmla="val 535282"/>
              <a:gd name="f989" fmla="val 694735"/>
              <a:gd name="f990" fmla="val 482226"/>
              <a:gd name="f991" fmla="val 670082"/>
              <a:gd name="f992" fmla="val 435649"/>
              <a:gd name="f993" fmla="val 639659"/>
              <a:gd name="f994" fmla="val 421965"/>
              <a:gd name="f995" fmla="val 630403"/>
              <a:gd name="f996" fmla="val 411440"/>
              <a:gd name="f997" fmla="val 619340"/>
              <a:gd name="f998" fmla="val 404944"/>
              <a:gd name="f999" fmla="val 606128"/>
              <a:gd name="f1000" fmla="val 402872"/>
              <a:gd name="f1001" fmla="val 601635"/>
              <a:gd name="f1002" fmla="val 401613"/>
              <a:gd name="f1003" fmla="val 595856"/>
              <a:gd name="f1004" fmla="val 408476"/>
              <a:gd name="f1005" fmla="val 591466"/>
              <a:gd name="f1006" fmla="val 415044"/>
              <a:gd name="f1007" fmla="val 587111"/>
              <a:gd name="f1008" fmla="val 420320"/>
              <a:gd name="f1009" fmla="val 590506"/>
              <a:gd name="f1010" fmla="val 425225"/>
              <a:gd name="f1011" fmla="val 592759"/>
              <a:gd name="f1012" fmla="val 445746"/>
              <a:gd name="f1013" fmla="val 601899"/>
              <a:gd name="f1014" fmla="val 466578"/>
              <a:gd name="f1015" fmla="val 611238"/>
              <a:gd name="f1016" fmla="val 487115"/>
              <a:gd name="f1017" fmla="val 620614"/>
              <a:gd name="f1018" fmla="val 507947"/>
              <a:gd name="f1019" fmla="val 629954"/>
              <a:gd name="f1020" fmla="val 528514"/>
              <a:gd name="f1021" fmla="val 639800"/>
              <a:gd name="f1022" fmla="val 550277"/>
              <a:gd name="f1023" fmla="val 649738"/>
              <a:gd name="f1024" fmla="val 551408"/>
              <a:gd name="f1025" fmla="val 644145"/>
              <a:gd name="f1026" fmla="val 546904"/>
              <a:gd name="f1027" fmla="val 643504"/>
              <a:gd name="f1028" fmla="val 544421"/>
              <a:gd name="f1029" fmla="val 641907"/>
              <a:gd name="f1030" fmla="val 509355"/>
              <a:gd name="f1031" fmla="val 619344"/>
              <a:gd name="f1032" fmla="val 471190"/>
              <a:gd name="f1033" fmla="val 599529"/>
              <a:gd name="f1034" fmla="val 431905"/>
              <a:gd name="f1035" fmla="val 580799"/>
              <a:gd name="f1036" fmla="val 401512"/>
              <a:gd name="f1037" fmla="val 566211"/>
              <a:gd name="f1038" fmla="val 371947"/>
              <a:gd name="f1039" fmla="val 550574"/>
              <a:gd name="f1040" fmla="val 351177"/>
              <a:gd name="f1041" fmla="val 528177"/>
              <a:gd name="f1042" fmla="val 343180"/>
              <a:gd name="f1043" fmla="val 519419"/>
              <a:gd name="f1044" fmla="val 338696"/>
              <a:gd name="f1045" fmla="val 509759"/>
              <a:gd name="f1046" fmla="val 339749"/>
              <a:gd name="f1047" fmla="val 498244"/>
              <a:gd name="f1048" fmla="val 340115"/>
              <a:gd name="f1049" fmla="val 494641"/>
              <a:gd name="f1050" fmla="val 340481"/>
              <a:gd name="f1051" fmla="val 491037"/>
              <a:gd name="f1052" fmla="val 346313"/>
              <a:gd name="f1053" fmla="val 489145"/>
              <a:gd name="f1054" fmla="val 350979"/>
              <a:gd name="f1055" fmla="val 487631"/>
              <a:gd name="f1056" fmla="val 354067"/>
              <a:gd name="f1057" fmla="val 489392"/>
              <a:gd name="f1058" fmla="val 356579"/>
              <a:gd name="f1059" fmla="val 491460"/>
              <a:gd name="f1060" fmla="val 360984"/>
              <a:gd name="f1061" fmla="val 495197"/>
              <a:gd name="f1062" fmla="val 365388"/>
              <a:gd name="f1063" fmla="val 498934"/>
              <a:gd name="f1064" fmla="val 371505"/>
              <a:gd name="f1065" fmla="val 501516"/>
              <a:gd name="f1066" fmla="val 408203"/>
              <a:gd name="f1067" fmla="val 517000"/>
              <a:gd name="f1068" fmla="val 442659"/>
              <a:gd name="f1069" fmla="val 534654"/>
              <a:gd name="f1070" fmla="val 476275"/>
              <a:gd name="f1071" fmla="val 553122"/>
              <a:gd name="f1072" fmla="val 531461"/>
              <a:gd name="f1073" fmla="val 583213"/>
              <a:gd name="f1074" fmla="val 586103"/>
              <a:gd name="f1075" fmla="val 614082"/>
              <a:gd name="f1076" fmla="val 649952"/>
              <a:gd name="f1077" fmla="val 635294"/>
              <a:gd name="f1078" fmla="val 673972"/>
              <a:gd name="f1079" fmla="val 643298"/>
              <a:gd name="f1080" fmla="val 698805"/>
              <a:gd name="f1081" fmla="val 650018"/>
              <a:gd name="f1082" fmla="val 727161"/>
              <a:gd name="f1083" fmla="val 651328"/>
              <a:gd name="f1084" fmla="val 726126"/>
              <a:gd name="f1085" fmla="val 649081"/>
              <a:gd name="f1086" fmla="val 724263"/>
              <a:gd name="f1087" fmla="val 647883"/>
              <a:gd name="f1088" fmla="val 722417"/>
              <a:gd name="f1089" fmla="val 646921"/>
              <a:gd name="f1090" fmla="val 660627"/>
              <a:gd name="f1091" fmla="val 615969"/>
              <a:gd name="f1092" fmla="val 600830"/>
              <a:gd name="f1093" fmla="val 583590"/>
              <a:gd name="f1094" fmla="val 546079"/>
              <a:gd name="f1095" fmla="val 546328"/>
              <a:gd name="f1096" fmla="val 478576"/>
              <a:gd name="f1097" fmla="val 500409"/>
              <a:gd name="f1098" fmla="val 420223"/>
              <a:gd name="f1099" fmla="val 448637"/>
              <a:gd name="f1100" fmla="val 378182"/>
              <a:gd name="f1101" fmla="val 386585"/>
              <a:gd name="f1102" fmla="val 376229"/>
              <a:gd name="f1103" fmla="val 383975"/>
              <a:gd name="f1104" fmla="val 374884"/>
              <a:gd name="f1105" fmla="val 381528"/>
              <a:gd name="f1106" fmla="val 370158"/>
              <a:gd name="f1107" fmla="val 382100"/>
              <a:gd name="f1108" fmla="val 358064"/>
              <a:gd name="f1109" fmla="val 383802"/>
              <a:gd name="f1110" fmla="val 356583"/>
              <a:gd name="f1111" fmla="val 379236"/>
              <a:gd name="f1112" fmla="val 357861"/>
              <a:gd name="f1113" fmla="val 371252"/>
              <a:gd name="f1114" fmla="val 361373"/>
              <a:gd name="f1115" fmla="val 351608"/>
              <a:gd name="f1116" fmla="val 352380"/>
              <a:gd name="f1117" fmla="val 336565"/>
              <a:gd name="f1118" fmla="val 331313"/>
              <a:gd name="f1119" fmla="val 328203"/>
              <a:gd name="f1120" fmla="val 316037"/>
              <a:gd name="f1121" fmla="val 321986"/>
              <a:gd name="f1122" fmla="val 303183"/>
              <a:gd name="f1123" fmla="val 316425"/>
              <a:gd name="f1124" fmla="val 319354"/>
              <a:gd name="f1125" fmla="val 299282"/>
              <a:gd name="f1126" fmla="val 323265"/>
              <a:gd name="f1127" fmla="val 295249"/>
              <a:gd name="f1128" fmla="val 321459"/>
              <a:gd name="f1129" fmla="val 290249"/>
              <a:gd name="f1130" fmla="val 319682"/>
              <a:gd name="f1131" fmla="val 285719"/>
              <a:gd name="f1132" fmla="val 317166"/>
              <a:gd name="f1133" fmla="val 278905"/>
              <a:gd name="f1134" fmla="val 312080"/>
              <a:gd name="f1135" fmla="val 273828"/>
              <a:gd name="f1136" fmla="val 306391"/>
              <a:gd name="f1137" fmla="val 268585"/>
              <a:gd name="f1138" fmla="val 303227"/>
              <a:gd name="f1139" fmla="val 265647"/>
              <a:gd name="f1140" fmla="val 299399"/>
              <a:gd name="f1141" fmla="val 261602"/>
              <a:gd name="f1142" fmla="val 303294"/>
              <a:gd name="f1143" fmla="val 257334"/>
              <a:gd name="f1144" fmla="val 307735"/>
              <a:gd name="f1145" fmla="val 252289"/>
              <a:gd name="f1146" fmla="val 314131"/>
              <a:gd name="f1147" fmla="val 254598"/>
              <a:gd name="f1148" fmla="val 319242"/>
              <a:gd name="f1149" fmla="val 255403"/>
              <a:gd name="f1150" fmla="val 342683"/>
              <a:gd name="f1151" fmla="val 258970"/>
              <a:gd name="f1152" fmla="val 357062"/>
              <a:gd name="f1153" fmla="val 269803"/>
              <a:gd name="f1154" fmla="val 364093"/>
              <a:gd name="f1155" fmla="val 286745"/>
              <a:gd name="f1156" fmla="val 368651"/>
              <a:gd name="f1157" fmla="val 297582"/>
              <a:gd name="f1158" fmla="val 374307"/>
              <a:gd name="f1159" fmla="val 297608"/>
              <a:gd name="f1160" fmla="val 385301"/>
              <a:gd name="f1161" fmla="val 287973"/>
              <a:gd name="f1162" fmla="val 397712"/>
              <a:gd name="f1163" fmla="val 277216"/>
              <a:gd name="f1164" fmla="val 408079"/>
              <a:gd name="f1165" fmla="val 276436"/>
              <a:gd name="f1166" fmla="val 417598"/>
              <a:gd name="f1167" fmla="val 285722"/>
              <a:gd name="f1168" fmla="val 425226"/>
              <a:gd name="f1169" fmla="val 293339"/>
              <a:gd name="f1170" fmla="val 431406"/>
              <a:gd name="f1171" fmla="val 301607"/>
              <a:gd name="f1172" fmla="val 440155"/>
              <a:gd name="f1173" fmla="val 308139"/>
              <a:gd name="f1174" fmla="val 463623"/>
              <a:gd name="f1175" fmla="val 326175"/>
              <a:gd name="f1176" fmla="val 485720"/>
              <a:gd name="f1177" fmla="val 346039"/>
              <a:gd name="f1178" fmla="val 534406"/>
              <a:gd name="f1179" fmla="val 339430"/>
              <a:gd name="f1180" fmla="val 520872"/>
              <a:gd name="f1181" fmla="val 332528"/>
              <a:gd name="f1182" fmla="val 507316"/>
              <a:gd name="f1183" fmla="val 334645"/>
              <a:gd name="f1184" fmla="val 495633"/>
              <a:gd name="f1185" fmla="val 333450"/>
              <a:gd name="f1186" fmla="val 487244"/>
              <a:gd name="f1187" fmla="val 332567"/>
              <a:gd name="f1188" fmla="val 478750"/>
              <a:gd name="f1189" fmla="val 330037"/>
              <a:gd name="f1190" fmla="val 486289"/>
              <a:gd name="f1191" fmla="val 322243"/>
              <a:gd name="f1192" fmla="val 494951"/>
              <a:gd name="f1193" fmla="val 313365"/>
              <a:gd name="f1194" fmla="val 489365"/>
              <a:gd name="f1195" fmla="val 309771"/>
              <a:gd name="f1196" fmla="val 484000"/>
              <a:gd name="f1197" fmla="val 304964"/>
              <a:gd name="f1198" fmla="val 471673"/>
              <a:gd name="f1199" fmla="val 293645"/>
              <a:gd name="f1200" fmla="val 461604"/>
              <a:gd name="f1201" fmla="val 280392"/>
              <a:gd name="f1202" fmla="val 436911"/>
              <a:gd name="f1203" fmla="val 280536"/>
              <a:gd name="f1204" fmla="val 433041"/>
              <a:gd name="f1205" fmla="val 280530"/>
              <a:gd name="f1206" fmla="val 429923"/>
              <a:gd name="f1207" fmla="val 278297"/>
              <a:gd name="f1208" fmla="val 426865"/>
              <a:gd name="f1209" fmla="val 277007"/>
              <a:gd name="f1210" fmla="val 422581"/>
              <a:gd name="f1211" fmla="val 275154"/>
              <a:gd name="f1212" fmla="val 418872"/>
              <a:gd name="f1213" fmla="val 272993"/>
              <a:gd name="f1214" fmla="val 420654"/>
              <a:gd name="f1215" fmla="val 268269"/>
              <a:gd name="f1216" fmla="val 422468"/>
              <a:gd name="f1217" fmla="val 264016"/>
              <a:gd name="f1218" fmla="val 426748"/>
              <a:gd name="f1219" fmla="val 261125"/>
              <a:gd name="f1220" fmla="val 432329"/>
              <a:gd name="f1221" fmla="val 259975"/>
              <a:gd name="f1222" fmla="val 437320"/>
              <a:gd name="f1223" fmla="val 258895"/>
              <a:gd name="f1224" fmla="val 442621"/>
              <a:gd name="f1225" fmla="val 258016"/>
              <a:gd name="f1226" fmla="val 447672"/>
              <a:gd name="f1227" fmla="val 257879"/>
              <a:gd name="f1228" fmla="val 470223"/>
              <a:gd name="f1229" fmla="val 256809"/>
              <a:gd name="f1230" fmla="val 486254"/>
              <a:gd name="f1231" fmla="val 265543"/>
              <a:gd name="f1232" fmla="val 502242"/>
              <a:gd name="f1233" fmla="val 273572"/>
              <a:gd name="f1234" fmla="val 558179"/>
              <a:gd name="f1235" fmla="val 301436"/>
              <a:gd name="f1236" fmla="val 607891"/>
              <a:gd name="f1237" fmla="val 334326"/>
              <a:gd name="f1238" fmla="val 659874"/>
              <a:gd name="f1239" fmla="val 365516"/>
              <a:gd name="f1240" fmla="val 711842"/>
              <a:gd name="f1241" fmla="val 396471"/>
              <a:gd name="f1242" fmla="val 772192"/>
              <a:gd name="f1243" fmla="val 418818"/>
              <a:gd name="f1244" fmla="val 829177"/>
              <a:gd name="f1245" fmla="val 444421"/>
              <a:gd name="f1246" fmla="val 960626"/>
              <a:gd name="f1247" fmla="val 503711"/>
              <a:gd name="f1248" fmla="val 1092650"/>
              <a:gd name="f1249" fmla="val 562693"/>
              <a:gd name="f1250" fmla="val 1231903"/>
              <a:gd name="f1251" fmla="val 613682"/>
              <a:gd name="f1252" fmla="val 1368099"/>
              <a:gd name="f1253" fmla="val 663381"/>
              <a:gd name="f1254" fmla="val 1823141"/>
              <a:gd name="f1255" fmla="val 686561"/>
              <a:gd name="f1256" fmla="val 1911736"/>
              <a:gd name="f1257" fmla="val 685084"/>
              <a:gd name="f1258" fmla="val 2024994"/>
              <a:gd name="f1259" fmla="val 682992"/>
              <a:gd name="f1260" fmla="val 2291986"/>
              <a:gd name="f1261" fmla="val 655399"/>
              <a:gd name="f1262" fmla="val 2564313"/>
              <a:gd name="f1263" fmla="val 632143"/>
              <a:gd name="f1264" fmla="val 2595089"/>
              <a:gd name="f1265" fmla="val 629364"/>
              <a:gd name="f1266" fmla="val 2625288"/>
              <a:gd name="f1267" fmla="val 626893"/>
              <a:gd name="f1268" fmla="val 2657304"/>
              <a:gd name="f1269" fmla="val 624913"/>
              <a:gd name="f1270" fmla="val 3564401"/>
              <a:gd name="f1271" fmla="val 568191"/>
              <a:gd name="f1272" fmla="val 4203594"/>
              <a:gd name="f1273" fmla="val 276765"/>
              <a:gd name="f1274" fmla="val 4235818"/>
              <a:gd name="f1275" fmla="val 259339"/>
              <a:gd name="f1276" fmla="val 4287616"/>
              <a:gd name="f1277" fmla="val 231474"/>
              <a:gd name="f1278" fmla="val 4460006"/>
              <a:gd name="f1279" fmla="val 176429"/>
              <a:gd name="f1280" fmla="val 4460331"/>
              <a:gd name="f1281" fmla="val 176864"/>
              <a:gd name="f1282" fmla="val 4464175"/>
              <a:gd name="f1283" fmla="val 181144"/>
              <a:gd name="f1284" fmla="val 4483735"/>
              <a:gd name="f1285" fmla="val 184529"/>
              <a:gd name="f1286" fmla="val 4499578"/>
              <a:gd name="f1287" fmla="val 186791"/>
              <a:gd name="f1288" fmla="val 4514640"/>
              <a:gd name="f1289" fmla="val 188841"/>
              <a:gd name="f1290" fmla="val 4516523"/>
              <a:gd name="f1291" fmla="val 189988"/>
              <a:gd name="f1292" fmla="val 4522035"/>
              <a:gd name="f1293" fmla="val 190091"/>
              <a:gd name="f1294" fmla="val 4521760"/>
              <a:gd name="f1295" fmla="val 189857"/>
              <a:gd name="f1296" fmla="val 4518126"/>
              <a:gd name="f1297" fmla="val 189316"/>
              <a:gd name="f1298" fmla="val 4511569"/>
              <a:gd name="f1299" fmla="val 186970"/>
              <a:gd name="f1300" fmla="val 4510788"/>
              <a:gd name="f1301" fmla="val 185226"/>
              <a:gd name="f1302" fmla="val 4510719"/>
              <a:gd name="f1303" fmla="val 182981"/>
              <a:gd name="f1304" fmla="val 4510888"/>
              <a:gd name="f1305" fmla="val 180943"/>
              <a:gd name="f1306" fmla="val 4511690"/>
              <a:gd name="f1307" fmla="val 170169"/>
              <a:gd name="f1308" fmla="val 4517648"/>
              <a:gd name="f1309" fmla="val 160906"/>
              <a:gd name="f1310" fmla="val 4531865"/>
              <a:gd name="f1311" fmla="val 155151"/>
              <a:gd name="f1312" fmla="val 4545507"/>
              <a:gd name="f1313" fmla="val 149703"/>
              <a:gd name="f1314" fmla="val 4559473"/>
              <a:gd name="f1315" fmla="val 144689"/>
              <a:gd name="f1316" fmla="val 4573441"/>
              <a:gd name="f1317" fmla="val 139676"/>
              <a:gd name="f1318" fmla="val 4585075"/>
              <a:gd name="f1319" fmla="val 135420"/>
              <a:gd name="f1320" fmla="val 4593048"/>
              <a:gd name="f1321" fmla="val 134454"/>
              <a:gd name="f1322" fmla="val 4594964"/>
              <a:gd name="f1323" fmla="val 145847"/>
              <a:gd name="f1324" fmla="val 4596879"/>
              <a:gd name="f1325" fmla="val 157242"/>
              <a:gd name="f1326" fmla="val 4613452"/>
              <a:gd name="f1327" fmla="val 160454"/>
              <a:gd name="f1328" fmla="val 4623059"/>
              <a:gd name="f1329" fmla="val 152410"/>
              <a:gd name="f1330" fmla="val 4660632"/>
              <a:gd name="f1331" fmla="val 120811"/>
              <a:gd name="f1332" fmla="val 4705757"/>
              <a:gd name="f1333" fmla="val 95654"/>
              <a:gd name="f1334" fmla="val 4748356"/>
              <a:gd name="f1335" fmla="val 68192"/>
              <a:gd name="f1336" fmla="val 4778098"/>
              <a:gd name="f1337" fmla="val 49168"/>
              <a:gd name="f1338" fmla="val 4809406"/>
              <a:gd name="f1339" fmla="val 31378"/>
              <a:gd name="f1340" fmla="val 4833812"/>
              <a:gd name="f1341" fmla="val 8017"/>
              <a:gd name="f1342" fmla="val 4838299"/>
              <a:gd name="f1343" fmla="val 3678"/>
              <a:gd name="f1344" fmla="val 4842399"/>
              <a:gd name="f1345" fmla="+- 0 0 2039"/>
              <a:gd name="f1346" fmla="+- 0 0 -90"/>
              <a:gd name="f1347" fmla="*/ f3 1 5470628"/>
              <a:gd name="f1348" fmla="*/ f4 1 3193741"/>
              <a:gd name="f1349" fmla="+- f7 0 f5"/>
              <a:gd name="f1350" fmla="+- f6 0 f5"/>
              <a:gd name="f1351" fmla="*/ f1346 f0 1"/>
              <a:gd name="f1352" fmla="*/ f1350 1 5470628"/>
              <a:gd name="f1353" fmla="*/ f1349 1 3193741"/>
              <a:gd name="f1354" fmla="*/ 5462602 f1350 1"/>
              <a:gd name="f1355" fmla="*/ 1413608 f1349 1"/>
              <a:gd name="f1356" fmla="*/ 5465724 f1350 1"/>
              <a:gd name="f1357" fmla="*/ 1421881 f1349 1"/>
              <a:gd name="f1358" fmla="*/ 5465025 f1350 1"/>
              <a:gd name="f1359" fmla="*/ 1466556 f1349 1"/>
              <a:gd name="f1360" fmla="*/ 5463208 f1350 1"/>
              <a:gd name="f1361" fmla="*/ 1466226 f1349 1"/>
              <a:gd name="f1362" fmla="*/ 5463242 f1350 1"/>
              <a:gd name="f1363" fmla="*/ 1451866 f1349 1"/>
              <a:gd name="f1364" fmla="*/ 5462894 f1350 1"/>
              <a:gd name="f1365" fmla="*/ 1423194 f1349 1"/>
              <a:gd name="f1366" fmla="*/ 5461417 f1350 1"/>
              <a:gd name="f1367" fmla="*/ 1391849 f1349 1"/>
              <a:gd name="f1368" fmla="*/ 5462246 f1350 1"/>
              <a:gd name="f1369" fmla="*/ 1401944 f1349 1"/>
              <a:gd name="f1370" fmla="*/ 5459078 f1350 1"/>
              <a:gd name="f1371" fmla="*/ 1404268 f1349 1"/>
              <a:gd name="f1372" fmla="*/ 5460137 f1350 1"/>
              <a:gd name="f1373" fmla="*/ 1393780 f1349 1"/>
              <a:gd name="f1374" fmla="*/ 614271 f1350 1"/>
              <a:gd name="f1375" fmla="*/ 1052206 f1349 1"/>
              <a:gd name="f1376" fmla="*/ 611497 f1350 1"/>
              <a:gd name="f1377" fmla="*/ 1055389 f1349 1"/>
              <a:gd name="f1378" fmla="*/ 630277 f1350 1"/>
              <a:gd name="f1379" fmla="*/ 1065215 f1349 1"/>
              <a:gd name="f1380" fmla="*/ 651856 f1350 1"/>
              <a:gd name="f1381" fmla="*/ 1067584 f1349 1"/>
              <a:gd name="f1382" fmla="*/ 810628 f1350 1"/>
              <a:gd name="f1383" fmla="*/ 695550 f1349 1"/>
              <a:gd name="f1384" fmla="*/ 1033084 f1350 1"/>
              <a:gd name="f1385" fmla="*/ 791270 f1349 1"/>
              <a:gd name="f1386" fmla="*/ 1036153 f1350 1"/>
              <a:gd name="f1387" fmla="*/ 788050 f1349 1"/>
              <a:gd name="f1388" fmla="*/ 4850908 f1350 1"/>
              <a:gd name="f1389" fmla="*/ 727 f1349 1"/>
              <a:gd name="f1390" fmla="*/ 4858584 f1350 1"/>
              <a:gd name="f1391" fmla="*/ 13795 f1349 1"/>
              <a:gd name="f1392" fmla="*/ 4843408 f1350 1"/>
              <a:gd name="f1393" fmla="*/ 37224 f1349 1"/>
              <a:gd name="f1394" fmla="*/ 4871062 f1350 1"/>
              <a:gd name="f1395" fmla="*/ 78954 f1349 1"/>
              <a:gd name="f1396" fmla="*/ 4989038 f1350 1"/>
              <a:gd name="f1397" fmla="*/ 66799 f1349 1"/>
              <a:gd name="f1398" fmla="*/ 5002636 f1350 1"/>
              <a:gd name="f1399" fmla="*/ 79388 f1349 1"/>
              <a:gd name="f1400" fmla="*/ 5008332 f1350 1"/>
              <a:gd name="f1401" fmla="*/ 140859 f1349 1"/>
              <a:gd name="f1402" fmla="*/ 5014326 f1350 1"/>
              <a:gd name="f1403" fmla="*/ 155555 f1349 1"/>
              <a:gd name="f1404" fmla="*/ 5030704 f1350 1"/>
              <a:gd name="f1405" fmla="*/ 221190 f1349 1"/>
              <a:gd name="f1406" fmla="*/ 5097262 f1350 1"/>
              <a:gd name="f1407" fmla="*/ 317759 f1349 1"/>
              <a:gd name="f1408" fmla="*/ 5165084 f1350 1"/>
              <a:gd name="f1409" fmla="*/ 373367 f1349 1"/>
              <a:gd name="f1410" fmla="*/ 5174137 f1350 1"/>
              <a:gd name="f1411" fmla="*/ 389353 f1349 1"/>
              <a:gd name="f1412" fmla="*/ 5192507 f1350 1"/>
              <a:gd name="f1413" fmla="*/ 453561 f1349 1"/>
              <a:gd name="f1414" fmla="*/ 5187160 f1350 1"/>
              <a:gd name="f1415" fmla="*/ 467732 f1349 1"/>
              <a:gd name="f1416" fmla="*/ 5160106 f1350 1"/>
              <a:gd name="f1417" fmla="*/ 486904 f1349 1"/>
              <a:gd name="f1418" fmla="*/ 5138948 f1350 1"/>
              <a:gd name="f1419" fmla="*/ 528614 f1349 1"/>
              <a:gd name="f1420" fmla="*/ 5097016 f1350 1"/>
              <a:gd name="f1421" fmla="*/ 589923 f1349 1"/>
              <a:gd name="f1422" fmla="*/ 5075869 f1350 1"/>
              <a:gd name="f1423" fmla="*/ 608381 f1349 1"/>
              <a:gd name="f1424" fmla="*/ 5093172 f1350 1"/>
              <a:gd name="f1425" fmla="*/ 618385 f1349 1"/>
              <a:gd name="f1426" fmla="*/ 5153518 f1350 1"/>
              <a:gd name="f1427" fmla="*/ 687474 f1349 1"/>
              <a:gd name="f1428" fmla="*/ 5074984 f1350 1"/>
              <a:gd name="f1429" fmla="*/ 776941 f1349 1"/>
              <a:gd name="f1430" fmla="*/ 5033348 f1350 1"/>
              <a:gd name="f1431" fmla="*/ 805473 f1349 1"/>
              <a:gd name="f1432" fmla="*/ 5116847 f1350 1"/>
              <a:gd name="f1433" fmla="*/ 803426 f1349 1"/>
              <a:gd name="f1434" fmla="*/ 5147902 f1350 1"/>
              <a:gd name="f1435" fmla="*/ 833118 f1349 1"/>
              <a:gd name="f1436" fmla="*/ 5161665 f1350 1"/>
              <a:gd name="f1437" fmla="*/ 848297 f1349 1"/>
              <a:gd name="f1438" fmla="*/ 5246520 f1350 1"/>
              <a:gd name="f1439" fmla="*/ 942412 f1349 1"/>
              <a:gd name="f1440" fmla="*/ 5235368 f1350 1"/>
              <a:gd name="f1441" fmla="*/ 972946 f1349 1"/>
              <a:gd name="f1442" fmla="*/ 5113739 f1350 1"/>
              <a:gd name="f1443" fmla="*/ 1128845 f1349 1"/>
              <a:gd name="f1444" fmla="*/ 5255034 f1350 1"/>
              <a:gd name="f1445" fmla="*/ 1151117 f1349 1"/>
              <a:gd name="f1446" fmla="*/ 5267513 f1350 1"/>
              <a:gd name="f1447" fmla="*/ 1216275 f1349 1"/>
              <a:gd name="f1448" fmla="*/ 5343113 f1350 1"/>
              <a:gd name="f1449" fmla="*/ 1281854 f1349 1"/>
              <a:gd name="f1450" fmla="*/ 5452014 f1350 1"/>
              <a:gd name="f1451" fmla="*/ 1385543 f1349 1"/>
              <a:gd name="f1452" fmla="*/ 5458838 f1350 1"/>
              <a:gd name="f1453" fmla="*/ 1406644 f1349 1"/>
              <a:gd name="f1454" fmla="*/ 5455752 f1350 1"/>
              <a:gd name="f1455" fmla="*/ 1450751 f1349 1"/>
              <a:gd name="f1456" fmla="*/ 5454594 f1350 1"/>
              <a:gd name="f1457" fmla="*/ 1464662 f1349 1"/>
              <a:gd name="f1458" fmla="*/ 5447215 f1350 1"/>
              <a:gd name="f1459" fmla="*/ 1463321 f1349 1"/>
              <a:gd name="f1460" fmla="*/ 5433934 f1350 1"/>
              <a:gd name="f1461" fmla="*/ 1458428 f1349 1"/>
              <a:gd name="f1462" fmla="*/ 5424276 f1350 1"/>
              <a:gd name="f1463" fmla="*/ 1477014 f1349 1"/>
              <a:gd name="f1464" fmla="*/ 5444628 f1350 1"/>
              <a:gd name="f1465" fmla="*/ 1511562 f1349 1"/>
              <a:gd name="f1466" fmla="*/ 5453752 f1350 1"/>
              <a:gd name="f1467" fmla="*/ 1474786 f1349 1"/>
              <a:gd name="f1468" fmla="*/ 5463164 f1350 1"/>
              <a:gd name="f1469" fmla="*/ 1484226 f1349 1"/>
              <a:gd name="f1470" fmla="*/ 5456160 f1350 1"/>
              <a:gd name="f1471" fmla="*/ 1575885 f1349 1"/>
              <a:gd name="f1472" fmla="*/ 5345636 f1350 1"/>
              <a:gd name="f1473" fmla="*/ 1714543 f1349 1"/>
              <a:gd name="f1474" fmla="*/ 5251319 f1350 1"/>
              <a:gd name="f1475" fmla="*/ 1775792 f1349 1"/>
              <a:gd name="f1476" fmla="*/ 5043512 f1350 1"/>
              <a:gd name="f1477" fmla="*/ 2027305 f1349 1"/>
              <a:gd name="f1478" fmla="*/ 4978144 f1350 1"/>
              <a:gd name="f1479" fmla="*/ 2108535 f1349 1"/>
              <a:gd name="f1480" fmla="*/ 5031476 f1350 1"/>
              <a:gd name="f1481" fmla="*/ 2128173 f1349 1"/>
              <a:gd name="f1482" fmla="*/ 4937389 f1350 1"/>
              <a:gd name="f1483" fmla="*/ 2216441 f1349 1"/>
              <a:gd name="f1484" fmla="*/ 4826122 f1350 1"/>
              <a:gd name="f1485" fmla="*/ 2315331 f1349 1"/>
              <a:gd name="f1486" fmla="*/ 2544647 f1350 1"/>
              <a:gd name="f1487" fmla="*/ 3190975 f1349 1"/>
              <a:gd name="f1488" fmla="*/ 1328257 f1350 1"/>
              <a:gd name="f1489" fmla="*/ 3153006 f1349 1"/>
              <a:gd name="f1490" fmla="*/ 977943 f1350 1"/>
              <a:gd name="f1491" fmla="*/ 3082502 f1349 1"/>
              <a:gd name="f1492" fmla="*/ 854473 f1350 1"/>
              <a:gd name="f1493" fmla="*/ 2994250 f1349 1"/>
              <a:gd name="f1494" fmla="*/ 811593 f1350 1"/>
              <a:gd name="f1495" fmla="*/ 2970498 f1349 1"/>
              <a:gd name="f1496" fmla="*/ 707024 f1350 1"/>
              <a:gd name="f1497" fmla="*/ 2945439 f1349 1"/>
              <a:gd name="f1498" fmla="*/ 523487 f1350 1"/>
              <a:gd name="f1499" fmla="*/ 2886053 f1349 1"/>
              <a:gd name="f1500" fmla="*/ 587884 f1350 1"/>
              <a:gd name="f1501" fmla="*/ 2859746 f1349 1"/>
              <a:gd name="f1502" fmla="*/ 779426 f1350 1"/>
              <a:gd name="f1503" fmla="*/ 2885897 f1349 1"/>
              <a:gd name="f1504" fmla="*/ 917288 f1350 1"/>
              <a:gd name="f1505" fmla="*/ 2882248 f1349 1"/>
              <a:gd name="f1506" fmla="*/ 718684 f1350 1"/>
              <a:gd name="f1507" fmla="*/ 2819941 f1349 1"/>
              <a:gd name="f1508" fmla="*/ 524650 f1350 1"/>
              <a:gd name="f1509" fmla="*/ 2731220 f1349 1"/>
              <a:gd name="f1510" fmla="*/ 670138 f1350 1"/>
              <a:gd name="f1511" fmla="*/ 2735189 f1349 1"/>
              <a:gd name="f1512" fmla="*/ 675382 f1350 1"/>
              <a:gd name="f1513" fmla="*/ 2719369 f1349 1"/>
              <a:gd name="f1514" fmla="*/ 542021 f1350 1"/>
              <a:gd name="f1515" fmla="*/ 2601946 f1349 1"/>
              <a:gd name="f1516" fmla="*/ 476895 f1350 1"/>
              <a:gd name="f1517" fmla="*/ 2555976 f1349 1"/>
              <a:gd name="f1518" fmla="*/ 188751 f1350 1"/>
              <a:gd name="f1519" fmla="*/ 2428830 f1349 1"/>
              <a:gd name="f1520" fmla="*/ 456762 f1350 1"/>
              <a:gd name="f1521" fmla="*/ 2468731 f1349 1"/>
              <a:gd name="f1522" fmla="*/ 174514 f1350 1"/>
              <a:gd name="f1523" fmla="*/ 2345378 f1349 1"/>
              <a:gd name="f1524" fmla="*/ 38827 f1350 1"/>
              <a:gd name="f1525" fmla="*/ 2303685 f1349 1"/>
              <a:gd name="f1526" fmla="*/ 3281 f1350 1"/>
              <a:gd name="f1527" fmla="*/ 2273587 f1349 1"/>
              <a:gd name="f1528" fmla="*/ 61590 f1350 1"/>
              <a:gd name="f1529" fmla="*/ 2259170 f1349 1"/>
              <a:gd name="f1530" fmla="*/ 242291 f1350 1"/>
              <a:gd name="f1531" fmla="*/ 2250569 f1349 1"/>
              <a:gd name="f1532" fmla="*/ 13205 f1350 1"/>
              <a:gd name="f1533" fmla="*/ 2172263 f1349 1"/>
              <a:gd name="f1534" fmla="*/ 180810 f1350 1"/>
              <a:gd name="f1535" fmla="*/ 2168333 f1349 1"/>
              <a:gd name="f1536" fmla="*/ 226020 f1350 1"/>
              <a:gd name="f1537" fmla="*/ 2121100 f1349 1"/>
              <a:gd name="f1538" fmla="*/ 299145 f1350 1"/>
              <a:gd name="f1539" fmla="*/ 2044862 f1349 1"/>
              <a:gd name="f1540" fmla="*/ 350236 f1350 1"/>
              <a:gd name="f1541" fmla="*/ 2001187 f1349 1"/>
              <a:gd name="f1542" fmla="*/ 365223 f1350 1"/>
              <a:gd name="f1543" fmla="*/ 1881218 f1349 1"/>
              <a:gd name="f1544" fmla="*/ 310707 f1350 1"/>
              <a:gd name="f1545" fmla="*/ 1758752 f1349 1"/>
              <a:gd name="f1546" fmla="*/ 181659 f1350 1"/>
              <a:gd name="f1547" fmla="*/ 1709137 f1349 1"/>
              <a:gd name="f1548" fmla="*/ 213063 f1350 1"/>
              <a:gd name="f1549" fmla="*/ 1632021 f1349 1"/>
              <a:gd name="f1550" fmla="*/ 481390 f1350 1"/>
              <a:gd name="f1551" fmla="*/ 1644125 f1349 1"/>
              <a:gd name="f1552" fmla="*/ 68930 f1350 1"/>
              <a:gd name="f1553" fmla="*/ 1457537 f1349 1"/>
              <a:gd name="f1554" fmla="*/ 135138 f1350 1"/>
              <a:gd name="f1555" fmla="*/ 1440976 f1349 1"/>
              <a:gd name="f1556" fmla="*/ 131611 f1350 1"/>
              <a:gd name="f1557" fmla="*/ 1427642 f1349 1"/>
              <a:gd name="f1558" fmla="*/ 130443 f1350 1"/>
              <a:gd name="f1559" fmla="*/ 1343795 f1349 1"/>
              <a:gd name="f1560" fmla="*/ 138930 f1350 1"/>
              <a:gd name="f1561" fmla="*/ 1304094 f1349 1"/>
              <a:gd name="f1562" fmla="*/ 118409 f1350 1"/>
              <a:gd name="f1563" fmla="*/ 1262212 f1349 1"/>
              <a:gd name="f1564" fmla="*/ 421410 f1350 1"/>
              <a:gd name="f1565" fmla="*/ 1304757 f1349 1"/>
              <a:gd name="f1566" fmla="*/ 655702 f1350 1"/>
              <a:gd name="f1567" fmla="*/ 1291801 f1349 1"/>
              <a:gd name="f1568" fmla="*/ 648299 f1350 1"/>
              <a:gd name="f1569" fmla="*/ 1287715 f1349 1"/>
              <a:gd name="f1570" fmla="*/ 531027 f1350 1"/>
              <a:gd name="f1571" fmla="*/ 1193967 f1349 1"/>
              <a:gd name="f1572" fmla="*/ 526433 f1350 1"/>
              <a:gd name="f1573" fmla="*/ 1191913 f1349 1"/>
              <a:gd name="f1574" fmla="*/ 504666 f1350 1"/>
              <a:gd name="f1575" fmla="*/ 1177230 f1349 1"/>
              <a:gd name="f1576" fmla="*/ 482307 f1350 1"/>
              <a:gd name="f1577" fmla="*/ 1162618 f1349 1"/>
              <a:gd name="f1578" fmla="*/ 479029 f1350 1"/>
              <a:gd name="f1579" fmla="*/ 1162540 f1349 1"/>
              <a:gd name="f1580" fmla="*/ 447663 f1350 1"/>
              <a:gd name="f1581" fmla="*/ 1132649 f1349 1"/>
              <a:gd name="f1582" fmla="*/ 438547 f1350 1"/>
              <a:gd name="f1583" fmla="*/ 1110977 f1349 1"/>
              <a:gd name="f1584" fmla="*/ 405343 f1350 1"/>
              <a:gd name="f1585" fmla="*/ 1089612 f1349 1"/>
              <a:gd name="f1586" fmla="*/ 371373 f1350 1"/>
              <a:gd name="f1587" fmla="*/ 1070238 f1349 1"/>
              <a:gd name="f1588" fmla="*/ 290358 f1350 1"/>
              <a:gd name="f1589" fmla="*/ 1059884 f1349 1"/>
              <a:gd name="f1590" fmla="*/ 235140 f1350 1"/>
              <a:gd name="f1591" fmla="*/ 1029322 f1349 1"/>
              <a:gd name="f1592" fmla="*/ 300494 f1350 1"/>
              <a:gd name="f1593" fmla="*/ 1032083 f1349 1"/>
              <a:gd name="f1594" fmla="*/ 239661 f1350 1"/>
              <a:gd name="f1595" fmla="*/ 997457 f1349 1"/>
              <a:gd name="f1596" fmla="*/ 204788 f1350 1"/>
              <a:gd name="f1597" fmla="*/ 959211 f1349 1"/>
              <a:gd name="f1598" fmla="*/ 207583 f1350 1"/>
              <a:gd name="f1599" fmla="*/ 947009 f1349 1"/>
              <a:gd name="f1600" fmla="*/ 223061 f1350 1"/>
              <a:gd name="f1601" fmla="*/ 947033 f1349 1"/>
              <a:gd name="f1602" fmla="*/ 280015 f1350 1"/>
              <a:gd name="f1603" fmla="*/ 972164 f1349 1"/>
              <a:gd name="f1604" fmla="*/ 353948 f1350 1"/>
              <a:gd name="f1605" fmla="*/ 1006865 f1349 1"/>
              <a:gd name="f1606" fmla="*/ 240466 f1350 1"/>
              <a:gd name="f1607" fmla="*/ 939943 f1349 1"/>
              <a:gd name="f1608" fmla="*/ 158812 f1350 1"/>
              <a:gd name="f1609" fmla="*/ 891467 f1349 1"/>
              <a:gd name="f1610" fmla="*/ 139551 f1350 1"/>
              <a:gd name="f1611" fmla="*/ 855364 f1349 1"/>
              <a:gd name="f1612" fmla="*/ 145731 f1350 1"/>
              <a:gd name="f1613" fmla="*/ 844888 f1349 1"/>
              <a:gd name="f1614" fmla="*/ 158154 f1350 1"/>
              <a:gd name="f1615" fmla="*/ 848366 f1349 1"/>
              <a:gd name="f1616" fmla="*/ 169370 f1350 1"/>
              <a:gd name="f1617" fmla="*/ 856260 f1349 1"/>
              <a:gd name="f1618" fmla="*/ 288295 f1350 1"/>
              <a:gd name="f1619" fmla="*/ 915169 f1349 1"/>
              <a:gd name="f1620" fmla="*/ 462694 f1350 1"/>
              <a:gd name="f1621" fmla="*/ 994643 f1349 1"/>
              <a:gd name="f1622" fmla="*/ 531910 f1350 1"/>
              <a:gd name="f1623" fmla="*/ 1006664 f1349 1"/>
              <a:gd name="f1624" fmla="*/ 333940 f1350 1"/>
              <a:gd name="f1625" fmla="*/ 893507 f1349 1"/>
              <a:gd name="f1626" fmla="*/ 181443 f1350 1"/>
              <a:gd name="f1627" fmla="*/ 746608 f1349 1"/>
              <a:gd name="f1628" fmla="*/ 162678 f1350 1"/>
              <a:gd name="f1629" fmla="*/ 737018 f1349 1"/>
              <a:gd name="f1630" fmla="*/ 156307 f1350 1"/>
              <a:gd name="f1631" fmla="*/ 730435 f1349 1"/>
              <a:gd name="f1632" fmla="*/ 117227 f1350 1"/>
              <a:gd name="f1633" fmla="*/ 677515 f1349 1"/>
              <a:gd name="f1634" fmla="*/ 113655 f1350 1"/>
              <a:gd name="f1635" fmla="*/ 663474 f1349 1"/>
              <a:gd name="f1636" fmla="*/ 115226 f1350 1"/>
              <a:gd name="f1637" fmla="*/ 636712 f1349 1"/>
              <a:gd name="f1638" fmla="*/ 105067 f1350 1"/>
              <a:gd name="f1639" fmla="*/ 622046 f1349 1"/>
              <a:gd name="f1640" fmla="*/ 104113 f1350 1"/>
              <a:gd name="f1641" fmla="*/ 611722 f1349 1"/>
              <a:gd name="f1642" fmla="*/ 118895 f1350 1"/>
              <a:gd name="f1643" fmla="*/ 610169 f1349 1"/>
              <a:gd name="f1644" fmla="*/ 163095 f1350 1"/>
              <a:gd name="f1645" fmla="*/ 640642 f1349 1"/>
              <a:gd name="f1646" fmla="*/ 185766 f1350 1"/>
              <a:gd name="f1647" fmla="*/ 641454 f1349 1"/>
              <a:gd name="f1648" fmla="*/ 212892 f1350 1"/>
              <a:gd name="f1649" fmla="*/ 637457 f1349 1"/>
              <a:gd name="f1650" fmla="*/ 223932 f1350 1"/>
              <a:gd name="f1651" fmla="*/ 647271 f1349 1"/>
              <a:gd name="f1652" fmla="*/ 287167 f1350 1"/>
              <a:gd name="f1653" fmla="*/ 691571 f1349 1"/>
              <a:gd name="f1654" fmla="*/ 330380 f1350 1"/>
              <a:gd name="f1655" fmla="*/ 692506 f1349 1"/>
              <a:gd name="f1656" fmla="*/ 296172 f1350 1"/>
              <a:gd name="f1657" fmla="*/ 688108 f1349 1"/>
              <a:gd name="f1658" fmla="*/ 286974 f1350 1"/>
              <a:gd name="f1659" fmla="*/ 674512 f1349 1"/>
              <a:gd name="f1660" fmla="*/ 286166 f1350 1"/>
              <a:gd name="f1661" fmla="*/ 661798 f1349 1"/>
              <a:gd name="f1662" fmla="*/ 236268 f1350 1"/>
              <a:gd name="f1663" fmla="*/ 635338 f1349 1"/>
              <a:gd name="f1664" fmla="*/ 231734 f1350 1"/>
              <a:gd name="f1665" fmla="*/ 634225 f1349 1"/>
              <a:gd name="f1666" fmla="*/ 221253 f1350 1"/>
              <a:gd name="f1667" fmla="*/ 623870 f1349 1"/>
              <a:gd name="f1668" fmla="*/ 237564 f1350 1"/>
              <a:gd name="f1669" fmla="*/ 613590 f1349 1"/>
              <a:gd name="f1670" fmla="*/ 282259 f1350 1"/>
              <a:gd name="f1671" fmla="*/ 619091 f1349 1"/>
              <a:gd name="f1672" fmla="*/ 370630 f1350 1"/>
              <a:gd name="f1673" fmla="*/ 665566 f1349 1"/>
              <a:gd name="f1674" fmla="*/ 498017 f1350 1"/>
              <a:gd name="f1675" fmla="*/ 740532 f1349 1"/>
              <a:gd name="f1676" fmla="*/ 918036 f1350 1"/>
              <a:gd name="f1677" fmla="*/ 924307 f1349 1"/>
              <a:gd name="f1678" fmla="*/ 1079304 f1350 1"/>
              <a:gd name="f1679" fmla="*/ 984494 f1349 1"/>
              <a:gd name="f1680" fmla="*/ 1079935 f1350 1"/>
              <a:gd name="f1681" fmla="*/ 980383 f1349 1"/>
              <a:gd name="f1682" fmla="*/ 1079695 f1350 1"/>
              <a:gd name="f1683" fmla="*/ 976616 f1349 1"/>
              <a:gd name="f1684" fmla="*/ 966178 f1350 1"/>
              <a:gd name="f1685" fmla="*/ 937219 f1349 1"/>
              <a:gd name="f1686" fmla="*/ 720106 f1350 1"/>
              <a:gd name="f1687" fmla="*/ 807112 f1349 1"/>
              <a:gd name="f1688" fmla="*/ 698823 f1350 1"/>
              <a:gd name="f1689" fmla="*/ 804708 f1349 1"/>
              <a:gd name="f1690" fmla="*/ 664513 f1350 1"/>
              <a:gd name="f1691" fmla="*/ 784663 f1349 1"/>
              <a:gd name="f1692" fmla="*/ 660380 f1350 1"/>
              <a:gd name="f1693" fmla="*/ 771165 f1349 1"/>
              <a:gd name="f1694" fmla="*/ 584959 f1350 1"/>
              <a:gd name="f1695" fmla="*/ 722409 f1349 1"/>
              <a:gd name="f1696" fmla="*/ 435649 f1350 1"/>
              <a:gd name="f1697" fmla="*/ 639659 f1349 1"/>
              <a:gd name="f1698" fmla="*/ 404944 f1350 1"/>
              <a:gd name="f1699" fmla="*/ 606128 f1349 1"/>
              <a:gd name="f1700" fmla="*/ 408476 f1350 1"/>
              <a:gd name="f1701" fmla="*/ 591466 f1349 1"/>
              <a:gd name="f1702" fmla="*/ 425225 f1350 1"/>
              <a:gd name="f1703" fmla="*/ 592759 f1349 1"/>
              <a:gd name="f1704" fmla="*/ 487115 f1350 1"/>
              <a:gd name="f1705" fmla="*/ 620614 f1349 1"/>
              <a:gd name="f1706" fmla="*/ 550277 f1350 1"/>
              <a:gd name="f1707" fmla="*/ 649738 f1349 1"/>
              <a:gd name="f1708" fmla="*/ 544421 f1350 1"/>
              <a:gd name="f1709" fmla="*/ 641907 f1349 1"/>
              <a:gd name="f1710" fmla="*/ 431905 f1350 1"/>
              <a:gd name="f1711" fmla="*/ 580799 f1349 1"/>
              <a:gd name="f1712" fmla="*/ 351177 f1350 1"/>
              <a:gd name="f1713" fmla="*/ 528177 f1349 1"/>
              <a:gd name="f1714" fmla="*/ 339749 f1350 1"/>
              <a:gd name="f1715" fmla="*/ 498244 f1349 1"/>
              <a:gd name="f1716" fmla="*/ 346313 f1350 1"/>
              <a:gd name="f1717" fmla="*/ 489145 f1349 1"/>
              <a:gd name="f1718" fmla="*/ 356579 f1350 1"/>
              <a:gd name="f1719" fmla="*/ 491460 f1349 1"/>
              <a:gd name="f1720" fmla="*/ 371505 f1350 1"/>
              <a:gd name="f1721" fmla="*/ 501516 f1349 1"/>
              <a:gd name="f1722" fmla="*/ 476275 f1350 1"/>
              <a:gd name="f1723" fmla="*/ 553122 f1349 1"/>
              <a:gd name="f1724" fmla="*/ 649952 f1350 1"/>
              <a:gd name="f1725" fmla="*/ 635294 f1349 1"/>
              <a:gd name="f1726" fmla="*/ 727161 f1350 1"/>
              <a:gd name="f1727" fmla="*/ 651328 f1349 1"/>
              <a:gd name="f1728" fmla="*/ 722417 f1350 1"/>
              <a:gd name="f1729" fmla="*/ 646921 f1349 1"/>
              <a:gd name="f1730" fmla="*/ 546079 f1350 1"/>
              <a:gd name="f1731" fmla="*/ 546328 f1349 1"/>
              <a:gd name="f1732" fmla="*/ 378182 f1350 1"/>
              <a:gd name="f1733" fmla="*/ 386585 f1349 1"/>
              <a:gd name="f1734" fmla="*/ 370158 f1350 1"/>
              <a:gd name="f1735" fmla="*/ 382100 f1349 1"/>
              <a:gd name="f1736" fmla="*/ 357861 f1350 1"/>
              <a:gd name="f1737" fmla="*/ 371252 f1349 1"/>
              <a:gd name="f1738" fmla="*/ 331313 f1350 1"/>
              <a:gd name="f1739" fmla="*/ 328203 f1349 1"/>
              <a:gd name="f1740" fmla="*/ 319354 f1350 1"/>
              <a:gd name="f1741" fmla="*/ 299282 f1349 1"/>
              <a:gd name="f1742" fmla="*/ 319682 f1350 1"/>
              <a:gd name="f1743" fmla="*/ 285719 f1349 1"/>
              <a:gd name="f1744" fmla="*/ 306391 f1350 1"/>
              <a:gd name="f1745" fmla="*/ 268585 f1349 1"/>
              <a:gd name="f1746" fmla="*/ 303294 f1350 1"/>
              <a:gd name="f1747" fmla="*/ 257334 f1349 1"/>
              <a:gd name="f1748" fmla="*/ 319242 f1350 1"/>
              <a:gd name="f1749" fmla="*/ 255403 f1349 1"/>
              <a:gd name="f1750" fmla="*/ 364093 f1350 1"/>
              <a:gd name="f1751" fmla="*/ 286745 f1349 1"/>
              <a:gd name="f1752" fmla="*/ 385301 f1350 1"/>
              <a:gd name="f1753" fmla="*/ 287973 f1349 1"/>
              <a:gd name="f1754" fmla="*/ 417598 f1350 1"/>
              <a:gd name="f1755" fmla="*/ 285722 f1349 1"/>
              <a:gd name="f1756" fmla="*/ 440155 f1350 1"/>
              <a:gd name="f1757" fmla="*/ 308139 f1349 1"/>
              <a:gd name="f1758" fmla="*/ 534406 f1350 1"/>
              <a:gd name="f1759" fmla="*/ 339430 f1349 1"/>
              <a:gd name="f1760" fmla="*/ 495633 f1350 1"/>
              <a:gd name="f1761" fmla="*/ 333450 f1349 1"/>
              <a:gd name="f1762" fmla="*/ 486289 f1350 1"/>
              <a:gd name="f1763" fmla="*/ 322243 f1349 1"/>
              <a:gd name="f1764" fmla="*/ 484000 f1350 1"/>
              <a:gd name="f1765" fmla="*/ 304964 f1349 1"/>
              <a:gd name="f1766" fmla="*/ 436911 f1350 1"/>
              <a:gd name="f1767" fmla="*/ 280536 f1349 1"/>
              <a:gd name="f1768" fmla="*/ 426865 f1350 1"/>
              <a:gd name="f1769" fmla="*/ 277007 f1349 1"/>
              <a:gd name="f1770" fmla="*/ 420654 f1350 1"/>
              <a:gd name="f1771" fmla="*/ 268269 f1349 1"/>
              <a:gd name="f1772" fmla="*/ 432329 f1350 1"/>
              <a:gd name="f1773" fmla="*/ 259975 f1349 1"/>
              <a:gd name="f1774" fmla="*/ 447672 f1350 1"/>
              <a:gd name="f1775" fmla="*/ 257879 f1349 1"/>
              <a:gd name="f1776" fmla="*/ 502242 f1350 1"/>
              <a:gd name="f1777" fmla="*/ 273572 f1349 1"/>
              <a:gd name="f1778" fmla="*/ 659874 f1350 1"/>
              <a:gd name="f1779" fmla="*/ 365516 f1349 1"/>
              <a:gd name="f1780" fmla="*/ 829177 f1350 1"/>
              <a:gd name="f1781" fmla="*/ 444421 f1349 1"/>
              <a:gd name="f1782" fmla="*/ 1231903 f1350 1"/>
              <a:gd name="f1783" fmla="*/ 613682 f1349 1"/>
              <a:gd name="f1784" fmla="*/ 1911736 f1350 1"/>
              <a:gd name="f1785" fmla="*/ 685084 f1349 1"/>
              <a:gd name="f1786" fmla="*/ 2564313 f1350 1"/>
              <a:gd name="f1787" fmla="*/ 632143 f1349 1"/>
              <a:gd name="f1788" fmla="*/ 2657304 f1350 1"/>
              <a:gd name="f1789" fmla="*/ 624913 f1349 1"/>
              <a:gd name="f1790" fmla="*/ 4235818 f1350 1"/>
              <a:gd name="f1791" fmla="*/ 259339 f1349 1"/>
              <a:gd name="f1792" fmla="*/ 4460331 f1350 1"/>
              <a:gd name="f1793" fmla="*/ 176864 f1349 1"/>
              <a:gd name="f1794" fmla="*/ 4499578 f1350 1"/>
              <a:gd name="f1795" fmla="*/ 186791 f1349 1"/>
              <a:gd name="f1796" fmla="*/ 4514640 f1350 1"/>
              <a:gd name="f1797" fmla="*/ 188841 f1349 1"/>
              <a:gd name="f1798" fmla="*/ 4516523 f1350 1"/>
              <a:gd name="f1799" fmla="*/ 189988 f1349 1"/>
              <a:gd name="f1800" fmla="*/ 4518126 f1350 1"/>
              <a:gd name="f1801" fmla="*/ 189316 f1349 1"/>
              <a:gd name="f1802" fmla="*/ 4511569 f1350 1"/>
              <a:gd name="f1803" fmla="*/ 186970 f1349 1"/>
              <a:gd name="f1804" fmla="*/ 4510888 f1350 1"/>
              <a:gd name="f1805" fmla="*/ 180943 f1349 1"/>
              <a:gd name="f1806" fmla="*/ 4531865 f1350 1"/>
              <a:gd name="f1807" fmla="*/ 155151 f1349 1"/>
              <a:gd name="f1808" fmla="*/ 4573441 f1350 1"/>
              <a:gd name="f1809" fmla="*/ 139676 f1349 1"/>
              <a:gd name="f1810" fmla="*/ 4594964 f1350 1"/>
              <a:gd name="f1811" fmla="*/ 145847 f1349 1"/>
              <a:gd name="f1812" fmla="*/ 4623059 f1350 1"/>
              <a:gd name="f1813" fmla="*/ 152410 f1349 1"/>
              <a:gd name="f1814" fmla="*/ 4748356 f1350 1"/>
              <a:gd name="f1815" fmla="*/ 68192 f1349 1"/>
              <a:gd name="f1816" fmla="*/ 4833812 f1350 1"/>
              <a:gd name="f1817" fmla="*/ 8017 f1349 1"/>
              <a:gd name="f1818" fmla="*/ f1351 1 f2"/>
              <a:gd name="f1819" fmla="*/ f1354 1 5470628"/>
              <a:gd name="f1820" fmla="*/ f1355 1 3193741"/>
              <a:gd name="f1821" fmla="*/ f1356 1 5470628"/>
              <a:gd name="f1822" fmla="*/ f1357 1 3193741"/>
              <a:gd name="f1823" fmla="*/ f1358 1 5470628"/>
              <a:gd name="f1824" fmla="*/ f1359 1 3193741"/>
              <a:gd name="f1825" fmla="*/ f1360 1 5470628"/>
              <a:gd name="f1826" fmla="*/ f1361 1 3193741"/>
              <a:gd name="f1827" fmla="*/ f1362 1 5470628"/>
              <a:gd name="f1828" fmla="*/ f1363 1 3193741"/>
              <a:gd name="f1829" fmla="*/ f1364 1 5470628"/>
              <a:gd name="f1830" fmla="*/ f1365 1 3193741"/>
              <a:gd name="f1831" fmla="*/ f1366 1 5470628"/>
              <a:gd name="f1832" fmla="*/ f1367 1 3193741"/>
              <a:gd name="f1833" fmla="*/ f1368 1 5470628"/>
              <a:gd name="f1834" fmla="*/ f1369 1 3193741"/>
              <a:gd name="f1835" fmla="*/ f1370 1 5470628"/>
              <a:gd name="f1836" fmla="*/ f1371 1 3193741"/>
              <a:gd name="f1837" fmla="*/ f1372 1 5470628"/>
              <a:gd name="f1838" fmla="*/ f1373 1 3193741"/>
              <a:gd name="f1839" fmla="*/ f1374 1 5470628"/>
              <a:gd name="f1840" fmla="*/ f1375 1 3193741"/>
              <a:gd name="f1841" fmla="*/ f1376 1 5470628"/>
              <a:gd name="f1842" fmla="*/ f1377 1 3193741"/>
              <a:gd name="f1843" fmla="*/ f1378 1 5470628"/>
              <a:gd name="f1844" fmla="*/ f1379 1 3193741"/>
              <a:gd name="f1845" fmla="*/ f1380 1 5470628"/>
              <a:gd name="f1846" fmla="*/ f1381 1 3193741"/>
              <a:gd name="f1847" fmla="*/ f1382 1 5470628"/>
              <a:gd name="f1848" fmla="*/ f1383 1 3193741"/>
              <a:gd name="f1849" fmla="*/ f1384 1 5470628"/>
              <a:gd name="f1850" fmla="*/ f1385 1 3193741"/>
              <a:gd name="f1851" fmla="*/ f1386 1 5470628"/>
              <a:gd name="f1852" fmla="*/ f1387 1 3193741"/>
              <a:gd name="f1853" fmla="*/ f1388 1 5470628"/>
              <a:gd name="f1854" fmla="*/ f1389 1 3193741"/>
              <a:gd name="f1855" fmla="*/ f1390 1 5470628"/>
              <a:gd name="f1856" fmla="*/ f1391 1 3193741"/>
              <a:gd name="f1857" fmla="*/ f1392 1 5470628"/>
              <a:gd name="f1858" fmla="*/ f1393 1 3193741"/>
              <a:gd name="f1859" fmla="*/ f1394 1 5470628"/>
              <a:gd name="f1860" fmla="*/ f1395 1 3193741"/>
              <a:gd name="f1861" fmla="*/ f1396 1 5470628"/>
              <a:gd name="f1862" fmla="*/ f1397 1 3193741"/>
              <a:gd name="f1863" fmla="*/ f1398 1 5470628"/>
              <a:gd name="f1864" fmla="*/ f1399 1 3193741"/>
              <a:gd name="f1865" fmla="*/ f1400 1 5470628"/>
              <a:gd name="f1866" fmla="*/ f1401 1 3193741"/>
              <a:gd name="f1867" fmla="*/ f1402 1 5470628"/>
              <a:gd name="f1868" fmla="*/ f1403 1 3193741"/>
              <a:gd name="f1869" fmla="*/ f1404 1 5470628"/>
              <a:gd name="f1870" fmla="*/ f1405 1 3193741"/>
              <a:gd name="f1871" fmla="*/ f1406 1 5470628"/>
              <a:gd name="f1872" fmla="*/ f1407 1 3193741"/>
              <a:gd name="f1873" fmla="*/ f1408 1 5470628"/>
              <a:gd name="f1874" fmla="*/ f1409 1 3193741"/>
              <a:gd name="f1875" fmla="*/ f1410 1 5470628"/>
              <a:gd name="f1876" fmla="*/ f1411 1 3193741"/>
              <a:gd name="f1877" fmla="*/ f1412 1 5470628"/>
              <a:gd name="f1878" fmla="*/ f1413 1 3193741"/>
              <a:gd name="f1879" fmla="*/ f1414 1 5470628"/>
              <a:gd name="f1880" fmla="*/ f1415 1 3193741"/>
              <a:gd name="f1881" fmla="*/ f1416 1 5470628"/>
              <a:gd name="f1882" fmla="*/ f1417 1 3193741"/>
              <a:gd name="f1883" fmla="*/ f1418 1 5470628"/>
              <a:gd name="f1884" fmla="*/ f1419 1 3193741"/>
              <a:gd name="f1885" fmla="*/ f1420 1 5470628"/>
              <a:gd name="f1886" fmla="*/ f1421 1 3193741"/>
              <a:gd name="f1887" fmla="*/ f1422 1 5470628"/>
              <a:gd name="f1888" fmla="*/ f1423 1 3193741"/>
              <a:gd name="f1889" fmla="*/ f1424 1 5470628"/>
              <a:gd name="f1890" fmla="*/ f1425 1 3193741"/>
              <a:gd name="f1891" fmla="*/ f1426 1 5470628"/>
              <a:gd name="f1892" fmla="*/ f1427 1 3193741"/>
              <a:gd name="f1893" fmla="*/ f1428 1 5470628"/>
              <a:gd name="f1894" fmla="*/ f1429 1 3193741"/>
              <a:gd name="f1895" fmla="*/ f1430 1 5470628"/>
              <a:gd name="f1896" fmla="*/ f1431 1 3193741"/>
              <a:gd name="f1897" fmla="*/ f1432 1 5470628"/>
              <a:gd name="f1898" fmla="*/ f1433 1 3193741"/>
              <a:gd name="f1899" fmla="*/ f1434 1 5470628"/>
              <a:gd name="f1900" fmla="*/ f1435 1 3193741"/>
              <a:gd name="f1901" fmla="*/ f1436 1 5470628"/>
              <a:gd name="f1902" fmla="*/ f1437 1 3193741"/>
              <a:gd name="f1903" fmla="*/ f1438 1 5470628"/>
              <a:gd name="f1904" fmla="*/ f1439 1 3193741"/>
              <a:gd name="f1905" fmla="*/ f1440 1 5470628"/>
              <a:gd name="f1906" fmla="*/ f1441 1 3193741"/>
              <a:gd name="f1907" fmla="*/ f1442 1 5470628"/>
              <a:gd name="f1908" fmla="*/ f1443 1 3193741"/>
              <a:gd name="f1909" fmla="*/ f1444 1 5470628"/>
              <a:gd name="f1910" fmla="*/ f1445 1 3193741"/>
              <a:gd name="f1911" fmla="*/ f1446 1 5470628"/>
              <a:gd name="f1912" fmla="*/ f1447 1 3193741"/>
              <a:gd name="f1913" fmla="*/ f1448 1 5470628"/>
              <a:gd name="f1914" fmla="*/ f1449 1 3193741"/>
              <a:gd name="f1915" fmla="*/ f1450 1 5470628"/>
              <a:gd name="f1916" fmla="*/ f1451 1 3193741"/>
              <a:gd name="f1917" fmla="*/ f1452 1 5470628"/>
              <a:gd name="f1918" fmla="*/ f1453 1 3193741"/>
              <a:gd name="f1919" fmla="*/ f1454 1 5470628"/>
              <a:gd name="f1920" fmla="*/ f1455 1 3193741"/>
              <a:gd name="f1921" fmla="*/ f1456 1 5470628"/>
              <a:gd name="f1922" fmla="*/ f1457 1 3193741"/>
              <a:gd name="f1923" fmla="*/ f1458 1 5470628"/>
              <a:gd name="f1924" fmla="*/ f1459 1 3193741"/>
              <a:gd name="f1925" fmla="*/ f1460 1 5470628"/>
              <a:gd name="f1926" fmla="*/ f1461 1 3193741"/>
              <a:gd name="f1927" fmla="*/ f1462 1 5470628"/>
              <a:gd name="f1928" fmla="*/ f1463 1 3193741"/>
              <a:gd name="f1929" fmla="*/ f1464 1 5470628"/>
              <a:gd name="f1930" fmla="*/ f1465 1 3193741"/>
              <a:gd name="f1931" fmla="*/ f1466 1 5470628"/>
              <a:gd name="f1932" fmla="*/ f1467 1 3193741"/>
              <a:gd name="f1933" fmla="*/ f1468 1 5470628"/>
              <a:gd name="f1934" fmla="*/ f1469 1 3193741"/>
              <a:gd name="f1935" fmla="*/ f1470 1 5470628"/>
              <a:gd name="f1936" fmla="*/ f1471 1 3193741"/>
              <a:gd name="f1937" fmla="*/ f1472 1 5470628"/>
              <a:gd name="f1938" fmla="*/ f1473 1 3193741"/>
              <a:gd name="f1939" fmla="*/ f1474 1 5470628"/>
              <a:gd name="f1940" fmla="*/ f1475 1 3193741"/>
              <a:gd name="f1941" fmla="*/ f1476 1 5470628"/>
              <a:gd name="f1942" fmla="*/ f1477 1 3193741"/>
              <a:gd name="f1943" fmla="*/ f1478 1 5470628"/>
              <a:gd name="f1944" fmla="*/ f1479 1 3193741"/>
              <a:gd name="f1945" fmla="*/ f1480 1 5470628"/>
              <a:gd name="f1946" fmla="*/ f1481 1 3193741"/>
              <a:gd name="f1947" fmla="*/ f1482 1 5470628"/>
              <a:gd name="f1948" fmla="*/ f1483 1 3193741"/>
              <a:gd name="f1949" fmla="*/ f1484 1 5470628"/>
              <a:gd name="f1950" fmla="*/ f1485 1 3193741"/>
              <a:gd name="f1951" fmla="*/ f1486 1 5470628"/>
              <a:gd name="f1952" fmla="*/ f1487 1 3193741"/>
              <a:gd name="f1953" fmla="*/ f1488 1 5470628"/>
              <a:gd name="f1954" fmla="*/ f1489 1 3193741"/>
              <a:gd name="f1955" fmla="*/ f1490 1 5470628"/>
              <a:gd name="f1956" fmla="*/ f1491 1 3193741"/>
              <a:gd name="f1957" fmla="*/ f1492 1 5470628"/>
              <a:gd name="f1958" fmla="*/ f1493 1 3193741"/>
              <a:gd name="f1959" fmla="*/ f1494 1 5470628"/>
              <a:gd name="f1960" fmla="*/ f1495 1 3193741"/>
              <a:gd name="f1961" fmla="*/ f1496 1 5470628"/>
              <a:gd name="f1962" fmla="*/ f1497 1 3193741"/>
              <a:gd name="f1963" fmla="*/ f1498 1 5470628"/>
              <a:gd name="f1964" fmla="*/ f1499 1 3193741"/>
              <a:gd name="f1965" fmla="*/ f1500 1 5470628"/>
              <a:gd name="f1966" fmla="*/ f1501 1 3193741"/>
              <a:gd name="f1967" fmla="*/ f1502 1 5470628"/>
              <a:gd name="f1968" fmla="*/ f1503 1 3193741"/>
              <a:gd name="f1969" fmla="*/ f1504 1 5470628"/>
              <a:gd name="f1970" fmla="*/ f1505 1 3193741"/>
              <a:gd name="f1971" fmla="*/ f1506 1 5470628"/>
              <a:gd name="f1972" fmla="*/ f1507 1 3193741"/>
              <a:gd name="f1973" fmla="*/ f1508 1 5470628"/>
              <a:gd name="f1974" fmla="*/ f1509 1 3193741"/>
              <a:gd name="f1975" fmla="*/ f1510 1 5470628"/>
              <a:gd name="f1976" fmla="*/ f1511 1 3193741"/>
              <a:gd name="f1977" fmla="*/ f1512 1 5470628"/>
              <a:gd name="f1978" fmla="*/ f1513 1 3193741"/>
              <a:gd name="f1979" fmla="*/ f1514 1 5470628"/>
              <a:gd name="f1980" fmla="*/ f1515 1 3193741"/>
              <a:gd name="f1981" fmla="*/ f1516 1 5470628"/>
              <a:gd name="f1982" fmla="*/ f1517 1 3193741"/>
              <a:gd name="f1983" fmla="*/ f1518 1 5470628"/>
              <a:gd name="f1984" fmla="*/ f1519 1 3193741"/>
              <a:gd name="f1985" fmla="*/ f1520 1 5470628"/>
              <a:gd name="f1986" fmla="*/ f1521 1 3193741"/>
              <a:gd name="f1987" fmla="*/ f1522 1 5470628"/>
              <a:gd name="f1988" fmla="*/ f1523 1 3193741"/>
              <a:gd name="f1989" fmla="*/ f1524 1 5470628"/>
              <a:gd name="f1990" fmla="*/ f1525 1 3193741"/>
              <a:gd name="f1991" fmla="*/ f1526 1 5470628"/>
              <a:gd name="f1992" fmla="*/ f1527 1 3193741"/>
              <a:gd name="f1993" fmla="*/ f1528 1 5470628"/>
              <a:gd name="f1994" fmla="*/ f1529 1 3193741"/>
              <a:gd name="f1995" fmla="*/ f1530 1 5470628"/>
              <a:gd name="f1996" fmla="*/ f1531 1 3193741"/>
              <a:gd name="f1997" fmla="*/ f1532 1 5470628"/>
              <a:gd name="f1998" fmla="*/ f1533 1 3193741"/>
              <a:gd name="f1999" fmla="*/ f1534 1 5470628"/>
              <a:gd name="f2000" fmla="*/ f1535 1 3193741"/>
              <a:gd name="f2001" fmla="*/ f1536 1 5470628"/>
              <a:gd name="f2002" fmla="*/ f1537 1 3193741"/>
              <a:gd name="f2003" fmla="*/ f1538 1 5470628"/>
              <a:gd name="f2004" fmla="*/ f1539 1 3193741"/>
              <a:gd name="f2005" fmla="*/ f1540 1 5470628"/>
              <a:gd name="f2006" fmla="*/ f1541 1 3193741"/>
              <a:gd name="f2007" fmla="*/ f1542 1 5470628"/>
              <a:gd name="f2008" fmla="*/ f1543 1 3193741"/>
              <a:gd name="f2009" fmla="*/ f1544 1 5470628"/>
              <a:gd name="f2010" fmla="*/ f1545 1 3193741"/>
              <a:gd name="f2011" fmla="*/ f1546 1 5470628"/>
              <a:gd name="f2012" fmla="*/ f1547 1 3193741"/>
              <a:gd name="f2013" fmla="*/ f1548 1 5470628"/>
              <a:gd name="f2014" fmla="*/ f1549 1 3193741"/>
              <a:gd name="f2015" fmla="*/ f1550 1 5470628"/>
              <a:gd name="f2016" fmla="*/ f1551 1 3193741"/>
              <a:gd name="f2017" fmla="*/ f1552 1 5470628"/>
              <a:gd name="f2018" fmla="*/ f1553 1 3193741"/>
              <a:gd name="f2019" fmla="*/ f1554 1 5470628"/>
              <a:gd name="f2020" fmla="*/ f1555 1 3193741"/>
              <a:gd name="f2021" fmla="*/ f1556 1 5470628"/>
              <a:gd name="f2022" fmla="*/ f1557 1 3193741"/>
              <a:gd name="f2023" fmla="*/ f1558 1 5470628"/>
              <a:gd name="f2024" fmla="*/ f1559 1 3193741"/>
              <a:gd name="f2025" fmla="*/ f1560 1 5470628"/>
              <a:gd name="f2026" fmla="*/ f1561 1 3193741"/>
              <a:gd name="f2027" fmla="*/ f1562 1 5470628"/>
              <a:gd name="f2028" fmla="*/ f1563 1 3193741"/>
              <a:gd name="f2029" fmla="*/ f1564 1 5470628"/>
              <a:gd name="f2030" fmla="*/ f1565 1 3193741"/>
              <a:gd name="f2031" fmla="*/ f1566 1 5470628"/>
              <a:gd name="f2032" fmla="*/ f1567 1 3193741"/>
              <a:gd name="f2033" fmla="*/ f1568 1 5470628"/>
              <a:gd name="f2034" fmla="*/ f1569 1 3193741"/>
              <a:gd name="f2035" fmla="*/ f1570 1 5470628"/>
              <a:gd name="f2036" fmla="*/ f1571 1 3193741"/>
              <a:gd name="f2037" fmla="*/ f1572 1 5470628"/>
              <a:gd name="f2038" fmla="*/ f1573 1 3193741"/>
              <a:gd name="f2039" fmla="*/ f1574 1 5470628"/>
              <a:gd name="f2040" fmla="*/ f1575 1 3193741"/>
              <a:gd name="f2041" fmla="*/ f1576 1 5470628"/>
              <a:gd name="f2042" fmla="*/ f1577 1 3193741"/>
              <a:gd name="f2043" fmla="*/ f1578 1 5470628"/>
              <a:gd name="f2044" fmla="*/ f1579 1 3193741"/>
              <a:gd name="f2045" fmla="*/ f1580 1 5470628"/>
              <a:gd name="f2046" fmla="*/ f1581 1 3193741"/>
              <a:gd name="f2047" fmla="*/ f1582 1 5470628"/>
              <a:gd name="f2048" fmla="*/ f1583 1 3193741"/>
              <a:gd name="f2049" fmla="*/ f1584 1 5470628"/>
              <a:gd name="f2050" fmla="*/ f1585 1 3193741"/>
              <a:gd name="f2051" fmla="*/ f1586 1 5470628"/>
              <a:gd name="f2052" fmla="*/ f1587 1 3193741"/>
              <a:gd name="f2053" fmla="*/ f1588 1 5470628"/>
              <a:gd name="f2054" fmla="*/ f1589 1 3193741"/>
              <a:gd name="f2055" fmla="*/ f1590 1 5470628"/>
              <a:gd name="f2056" fmla="*/ f1591 1 3193741"/>
              <a:gd name="f2057" fmla="*/ f1592 1 5470628"/>
              <a:gd name="f2058" fmla="*/ f1593 1 3193741"/>
              <a:gd name="f2059" fmla="*/ f1594 1 5470628"/>
              <a:gd name="f2060" fmla="*/ f1595 1 3193741"/>
              <a:gd name="f2061" fmla="*/ f1596 1 5470628"/>
              <a:gd name="f2062" fmla="*/ f1597 1 3193741"/>
              <a:gd name="f2063" fmla="*/ f1598 1 5470628"/>
              <a:gd name="f2064" fmla="*/ f1599 1 3193741"/>
              <a:gd name="f2065" fmla="*/ f1600 1 5470628"/>
              <a:gd name="f2066" fmla="*/ f1601 1 3193741"/>
              <a:gd name="f2067" fmla="*/ f1602 1 5470628"/>
              <a:gd name="f2068" fmla="*/ f1603 1 3193741"/>
              <a:gd name="f2069" fmla="*/ f1604 1 5470628"/>
              <a:gd name="f2070" fmla="*/ f1605 1 3193741"/>
              <a:gd name="f2071" fmla="*/ f1606 1 5470628"/>
              <a:gd name="f2072" fmla="*/ f1607 1 3193741"/>
              <a:gd name="f2073" fmla="*/ f1608 1 5470628"/>
              <a:gd name="f2074" fmla="*/ f1609 1 3193741"/>
              <a:gd name="f2075" fmla="*/ f1610 1 5470628"/>
              <a:gd name="f2076" fmla="*/ f1611 1 3193741"/>
              <a:gd name="f2077" fmla="*/ f1612 1 5470628"/>
              <a:gd name="f2078" fmla="*/ f1613 1 3193741"/>
              <a:gd name="f2079" fmla="*/ f1614 1 5470628"/>
              <a:gd name="f2080" fmla="*/ f1615 1 3193741"/>
              <a:gd name="f2081" fmla="*/ f1616 1 5470628"/>
              <a:gd name="f2082" fmla="*/ f1617 1 3193741"/>
              <a:gd name="f2083" fmla="*/ f1618 1 5470628"/>
              <a:gd name="f2084" fmla="*/ f1619 1 3193741"/>
              <a:gd name="f2085" fmla="*/ f1620 1 5470628"/>
              <a:gd name="f2086" fmla="*/ f1621 1 3193741"/>
              <a:gd name="f2087" fmla="*/ f1622 1 5470628"/>
              <a:gd name="f2088" fmla="*/ f1623 1 3193741"/>
              <a:gd name="f2089" fmla="*/ f1624 1 5470628"/>
              <a:gd name="f2090" fmla="*/ f1625 1 3193741"/>
              <a:gd name="f2091" fmla="*/ f1626 1 5470628"/>
              <a:gd name="f2092" fmla="*/ f1627 1 3193741"/>
              <a:gd name="f2093" fmla="*/ f1628 1 5470628"/>
              <a:gd name="f2094" fmla="*/ f1629 1 3193741"/>
              <a:gd name="f2095" fmla="*/ f1630 1 5470628"/>
              <a:gd name="f2096" fmla="*/ f1631 1 3193741"/>
              <a:gd name="f2097" fmla="*/ f1632 1 5470628"/>
              <a:gd name="f2098" fmla="*/ f1633 1 3193741"/>
              <a:gd name="f2099" fmla="*/ f1634 1 5470628"/>
              <a:gd name="f2100" fmla="*/ f1635 1 3193741"/>
              <a:gd name="f2101" fmla="*/ f1636 1 5470628"/>
              <a:gd name="f2102" fmla="*/ f1637 1 3193741"/>
              <a:gd name="f2103" fmla="*/ f1638 1 5470628"/>
              <a:gd name="f2104" fmla="*/ f1639 1 3193741"/>
              <a:gd name="f2105" fmla="*/ f1640 1 5470628"/>
              <a:gd name="f2106" fmla="*/ f1641 1 3193741"/>
              <a:gd name="f2107" fmla="*/ f1642 1 5470628"/>
              <a:gd name="f2108" fmla="*/ f1643 1 3193741"/>
              <a:gd name="f2109" fmla="*/ f1644 1 5470628"/>
              <a:gd name="f2110" fmla="*/ f1645 1 3193741"/>
              <a:gd name="f2111" fmla="*/ f1646 1 5470628"/>
              <a:gd name="f2112" fmla="*/ f1647 1 3193741"/>
              <a:gd name="f2113" fmla="*/ f1648 1 5470628"/>
              <a:gd name="f2114" fmla="*/ f1649 1 3193741"/>
              <a:gd name="f2115" fmla="*/ f1650 1 5470628"/>
              <a:gd name="f2116" fmla="*/ f1651 1 3193741"/>
              <a:gd name="f2117" fmla="*/ f1652 1 5470628"/>
              <a:gd name="f2118" fmla="*/ f1653 1 3193741"/>
              <a:gd name="f2119" fmla="*/ f1654 1 5470628"/>
              <a:gd name="f2120" fmla="*/ f1655 1 3193741"/>
              <a:gd name="f2121" fmla="*/ f1656 1 5470628"/>
              <a:gd name="f2122" fmla="*/ f1657 1 3193741"/>
              <a:gd name="f2123" fmla="*/ f1658 1 5470628"/>
              <a:gd name="f2124" fmla="*/ f1659 1 3193741"/>
              <a:gd name="f2125" fmla="*/ f1660 1 5470628"/>
              <a:gd name="f2126" fmla="*/ f1661 1 3193741"/>
              <a:gd name="f2127" fmla="*/ f1662 1 5470628"/>
              <a:gd name="f2128" fmla="*/ f1663 1 3193741"/>
              <a:gd name="f2129" fmla="*/ f1664 1 5470628"/>
              <a:gd name="f2130" fmla="*/ f1665 1 3193741"/>
              <a:gd name="f2131" fmla="*/ f1666 1 5470628"/>
              <a:gd name="f2132" fmla="*/ f1667 1 3193741"/>
              <a:gd name="f2133" fmla="*/ f1668 1 5470628"/>
              <a:gd name="f2134" fmla="*/ f1669 1 3193741"/>
              <a:gd name="f2135" fmla="*/ f1670 1 5470628"/>
              <a:gd name="f2136" fmla="*/ f1671 1 3193741"/>
              <a:gd name="f2137" fmla="*/ f1672 1 5470628"/>
              <a:gd name="f2138" fmla="*/ f1673 1 3193741"/>
              <a:gd name="f2139" fmla="*/ f1674 1 5470628"/>
              <a:gd name="f2140" fmla="*/ f1675 1 3193741"/>
              <a:gd name="f2141" fmla="*/ f1676 1 5470628"/>
              <a:gd name="f2142" fmla="*/ f1677 1 3193741"/>
              <a:gd name="f2143" fmla="*/ f1678 1 5470628"/>
              <a:gd name="f2144" fmla="*/ f1679 1 3193741"/>
              <a:gd name="f2145" fmla="*/ f1680 1 5470628"/>
              <a:gd name="f2146" fmla="*/ f1681 1 3193741"/>
              <a:gd name="f2147" fmla="*/ f1682 1 5470628"/>
              <a:gd name="f2148" fmla="*/ f1683 1 3193741"/>
              <a:gd name="f2149" fmla="*/ f1684 1 5470628"/>
              <a:gd name="f2150" fmla="*/ f1685 1 3193741"/>
              <a:gd name="f2151" fmla="*/ f1686 1 5470628"/>
              <a:gd name="f2152" fmla="*/ f1687 1 3193741"/>
              <a:gd name="f2153" fmla="*/ f1688 1 5470628"/>
              <a:gd name="f2154" fmla="*/ f1689 1 3193741"/>
              <a:gd name="f2155" fmla="*/ f1690 1 5470628"/>
              <a:gd name="f2156" fmla="*/ f1691 1 3193741"/>
              <a:gd name="f2157" fmla="*/ f1692 1 5470628"/>
              <a:gd name="f2158" fmla="*/ f1693 1 3193741"/>
              <a:gd name="f2159" fmla="*/ f1694 1 5470628"/>
              <a:gd name="f2160" fmla="*/ f1695 1 3193741"/>
              <a:gd name="f2161" fmla="*/ f1696 1 5470628"/>
              <a:gd name="f2162" fmla="*/ f1697 1 3193741"/>
              <a:gd name="f2163" fmla="*/ f1698 1 5470628"/>
              <a:gd name="f2164" fmla="*/ f1699 1 3193741"/>
              <a:gd name="f2165" fmla="*/ f1700 1 5470628"/>
              <a:gd name="f2166" fmla="*/ f1701 1 3193741"/>
              <a:gd name="f2167" fmla="*/ f1702 1 5470628"/>
              <a:gd name="f2168" fmla="*/ f1703 1 3193741"/>
              <a:gd name="f2169" fmla="*/ f1704 1 5470628"/>
              <a:gd name="f2170" fmla="*/ f1705 1 3193741"/>
              <a:gd name="f2171" fmla="*/ f1706 1 5470628"/>
              <a:gd name="f2172" fmla="*/ f1707 1 3193741"/>
              <a:gd name="f2173" fmla="*/ f1708 1 5470628"/>
              <a:gd name="f2174" fmla="*/ f1709 1 3193741"/>
              <a:gd name="f2175" fmla="*/ f1710 1 5470628"/>
              <a:gd name="f2176" fmla="*/ f1711 1 3193741"/>
              <a:gd name="f2177" fmla="*/ f1712 1 5470628"/>
              <a:gd name="f2178" fmla="*/ f1713 1 3193741"/>
              <a:gd name="f2179" fmla="*/ f1714 1 5470628"/>
              <a:gd name="f2180" fmla="*/ f1715 1 3193741"/>
              <a:gd name="f2181" fmla="*/ f1716 1 5470628"/>
              <a:gd name="f2182" fmla="*/ f1717 1 3193741"/>
              <a:gd name="f2183" fmla="*/ f1718 1 5470628"/>
              <a:gd name="f2184" fmla="*/ f1719 1 3193741"/>
              <a:gd name="f2185" fmla="*/ f1720 1 5470628"/>
              <a:gd name="f2186" fmla="*/ f1721 1 3193741"/>
              <a:gd name="f2187" fmla="*/ f1722 1 5470628"/>
              <a:gd name="f2188" fmla="*/ f1723 1 3193741"/>
              <a:gd name="f2189" fmla="*/ f1724 1 5470628"/>
              <a:gd name="f2190" fmla="*/ f1725 1 3193741"/>
              <a:gd name="f2191" fmla="*/ f1726 1 5470628"/>
              <a:gd name="f2192" fmla="*/ f1727 1 3193741"/>
              <a:gd name="f2193" fmla="*/ f1728 1 5470628"/>
              <a:gd name="f2194" fmla="*/ f1729 1 3193741"/>
              <a:gd name="f2195" fmla="*/ f1730 1 5470628"/>
              <a:gd name="f2196" fmla="*/ f1731 1 3193741"/>
              <a:gd name="f2197" fmla="*/ f1732 1 5470628"/>
              <a:gd name="f2198" fmla="*/ f1733 1 3193741"/>
              <a:gd name="f2199" fmla="*/ f1734 1 5470628"/>
              <a:gd name="f2200" fmla="*/ f1735 1 3193741"/>
              <a:gd name="f2201" fmla="*/ f1736 1 5470628"/>
              <a:gd name="f2202" fmla="*/ f1737 1 3193741"/>
              <a:gd name="f2203" fmla="*/ f1738 1 5470628"/>
              <a:gd name="f2204" fmla="*/ f1739 1 3193741"/>
              <a:gd name="f2205" fmla="*/ f1740 1 5470628"/>
              <a:gd name="f2206" fmla="*/ f1741 1 3193741"/>
              <a:gd name="f2207" fmla="*/ f1742 1 5470628"/>
              <a:gd name="f2208" fmla="*/ f1743 1 3193741"/>
              <a:gd name="f2209" fmla="*/ f1744 1 5470628"/>
              <a:gd name="f2210" fmla="*/ f1745 1 3193741"/>
              <a:gd name="f2211" fmla="*/ f1746 1 5470628"/>
              <a:gd name="f2212" fmla="*/ f1747 1 3193741"/>
              <a:gd name="f2213" fmla="*/ f1748 1 5470628"/>
              <a:gd name="f2214" fmla="*/ f1749 1 3193741"/>
              <a:gd name="f2215" fmla="*/ f1750 1 5470628"/>
              <a:gd name="f2216" fmla="*/ f1751 1 3193741"/>
              <a:gd name="f2217" fmla="*/ f1752 1 5470628"/>
              <a:gd name="f2218" fmla="*/ f1753 1 3193741"/>
              <a:gd name="f2219" fmla="*/ f1754 1 5470628"/>
              <a:gd name="f2220" fmla="*/ f1755 1 3193741"/>
              <a:gd name="f2221" fmla="*/ f1756 1 5470628"/>
              <a:gd name="f2222" fmla="*/ f1757 1 3193741"/>
              <a:gd name="f2223" fmla="*/ f1758 1 5470628"/>
              <a:gd name="f2224" fmla="*/ f1759 1 3193741"/>
              <a:gd name="f2225" fmla="*/ f1760 1 5470628"/>
              <a:gd name="f2226" fmla="*/ f1761 1 3193741"/>
              <a:gd name="f2227" fmla="*/ f1762 1 5470628"/>
              <a:gd name="f2228" fmla="*/ f1763 1 3193741"/>
              <a:gd name="f2229" fmla="*/ f1764 1 5470628"/>
              <a:gd name="f2230" fmla="*/ f1765 1 3193741"/>
              <a:gd name="f2231" fmla="*/ f1766 1 5470628"/>
              <a:gd name="f2232" fmla="*/ f1767 1 3193741"/>
              <a:gd name="f2233" fmla="*/ f1768 1 5470628"/>
              <a:gd name="f2234" fmla="*/ f1769 1 3193741"/>
              <a:gd name="f2235" fmla="*/ f1770 1 5470628"/>
              <a:gd name="f2236" fmla="*/ f1771 1 3193741"/>
              <a:gd name="f2237" fmla="*/ f1772 1 5470628"/>
              <a:gd name="f2238" fmla="*/ f1773 1 3193741"/>
              <a:gd name="f2239" fmla="*/ f1774 1 5470628"/>
              <a:gd name="f2240" fmla="*/ f1775 1 3193741"/>
              <a:gd name="f2241" fmla="*/ f1776 1 5470628"/>
              <a:gd name="f2242" fmla="*/ f1777 1 3193741"/>
              <a:gd name="f2243" fmla="*/ f1778 1 5470628"/>
              <a:gd name="f2244" fmla="*/ f1779 1 3193741"/>
              <a:gd name="f2245" fmla="*/ f1780 1 5470628"/>
              <a:gd name="f2246" fmla="*/ f1781 1 3193741"/>
              <a:gd name="f2247" fmla="*/ f1782 1 5470628"/>
              <a:gd name="f2248" fmla="*/ f1783 1 3193741"/>
              <a:gd name="f2249" fmla="*/ f1784 1 5470628"/>
              <a:gd name="f2250" fmla="*/ f1785 1 3193741"/>
              <a:gd name="f2251" fmla="*/ f1786 1 5470628"/>
              <a:gd name="f2252" fmla="*/ f1787 1 3193741"/>
              <a:gd name="f2253" fmla="*/ f1788 1 5470628"/>
              <a:gd name="f2254" fmla="*/ f1789 1 3193741"/>
              <a:gd name="f2255" fmla="*/ f1790 1 5470628"/>
              <a:gd name="f2256" fmla="*/ f1791 1 3193741"/>
              <a:gd name="f2257" fmla="*/ f1792 1 5470628"/>
              <a:gd name="f2258" fmla="*/ f1793 1 3193741"/>
              <a:gd name="f2259" fmla="*/ f1794 1 5470628"/>
              <a:gd name="f2260" fmla="*/ f1795 1 3193741"/>
              <a:gd name="f2261" fmla="*/ f1796 1 5470628"/>
              <a:gd name="f2262" fmla="*/ f1797 1 3193741"/>
              <a:gd name="f2263" fmla="*/ f1798 1 5470628"/>
              <a:gd name="f2264" fmla="*/ f1799 1 3193741"/>
              <a:gd name="f2265" fmla="*/ f1800 1 5470628"/>
              <a:gd name="f2266" fmla="*/ f1801 1 3193741"/>
              <a:gd name="f2267" fmla="*/ f1802 1 5470628"/>
              <a:gd name="f2268" fmla="*/ f1803 1 3193741"/>
              <a:gd name="f2269" fmla="*/ f1804 1 5470628"/>
              <a:gd name="f2270" fmla="*/ f1805 1 3193741"/>
              <a:gd name="f2271" fmla="*/ f1806 1 5470628"/>
              <a:gd name="f2272" fmla="*/ f1807 1 3193741"/>
              <a:gd name="f2273" fmla="*/ f1808 1 5470628"/>
              <a:gd name="f2274" fmla="*/ f1809 1 3193741"/>
              <a:gd name="f2275" fmla="*/ f1810 1 5470628"/>
              <a:gd name="f2276" fmla="*/ f1811 1 3193741"/>
              <a:gd name="f2277" fmla="*/ f1812 1 5470628"/>
              <a:gd name="f2278" fmla="*/ f1813 1 3193741"/>
              <a:gd name="f2279" fmla="*/ f1814 1 5470628"/>
              <a:gd name="f2280" fmla="*/ f1815 1 3193741"/>
              <a:gd name="f2281" fmla="*/ f1816 1 5470628"/>
              <a:gd name="f2282" fmla="*/ f1817 1 3193741"/>
              <a:gd name="f2283" fmla="*/ f5 1 f1352"/>
              <a:gd name="f2284" fmla="*/ f6 1 f1352"/>
              <a:gd name="f2285" fmla="*/ f5 1 f1353"/>
              <a:gd name="f2286" fmla="*/ f7 1 f1353"/>
              <a:gd name="f2287" fmla="+- f1818 0 f1"/>
              <a:gd name="f2288" fmla="*/ f1819 1 f1352"/>
              <a:gd name="f2289" fmla="*/ f1820 1 f1353"/>
              <a:gd name="f2290" fmla="*/ f1821 1 f1352"/>
              <a:gd name="f2291" fmla="*/ f1822 1 f1353"/>
              <a:gd name="f2292" fmla="*/ f1823 1 f1352"/>
              <a:gd name="f2293" fmla="*/ f1824 1 f1353"/>
              <a:gd name="f2294" fmla="*/ f1825 1 f1352"/>
              <a:gd name="f2295" fmla="*/ f1826 1 f1353"/>
              <a:gd name="f2296" fmla="*/ f1827 1 f1352"/>
              <a:gd name="f2297" fmla="*/ f1828 1 f1353"/>
              <a:gd name="f2298" fmla="*/ f1829 1 f1352"/>
              <a:gd name="f2299" fmla="*/ f1830 1 f1353"/>
              <a:gd name="f2300" fmla="*/ f1831 1 f1352"/>
              <a:gd name="f2301" fmla="*/ f1832 1 f1353"/>
              <a:gd name="f2302" fmla="*/ f1833 1 f1352"/>
              <a:gd name="f2303" fmla="*/ f1834 1 f1353"/>
              <a:gd name="f2304" fmla="*/ f1835 1 f1352"/>
              <a:gd name="f2305" fmla="*/ f1836 1 f1353"/>
              <a:gd name="f2306" fmla="*/ f1837 1 f1352"/>
              <a:gd name="f2307" fmla="*/ f1838 1 f1353"/>
              <a:gd name="f2308" fmla="*/ f1839 1 f1352"/>
              <a:gd name="f2309" fmla="*/ f1840 1 f1353"/>
              <a:gd name="f2310" fmla="*/ f1841 1 f1352"/>
              <a:gd name="f2311" fmla="*/ f1842 1 f1353"/>
              <a:gd name="f2312" fmla="*/ f1843 1 f1352"/>
              <a:gd name="f2313" fmla="*/ f1844 1 f1353"/>
              <a:gd name="f2314" fmla="*/ f1845 1 f1352"/>
              <a:gd name="f2315" fmla="*/ f1846 1 f1353"/>
              <a:gd name="f2316" fmla="*/ f1847 1 f1352"/>
              <a:gd name="f2317" fmla="*/ f1848 1 f1353"/>
              <a:gd name="f2318" fmla="*/ f1849 1 f1352"/>
              <a:gd name="f2319" fmla="*/ f1850 1 f1353"/>
              <a:gd name="f2320" fmla="*/ f1851 1 f1352"/>
              <a:gd name="f2321" fmla="*/ f1852 1 f1353"/>
              <a:gd name="f2322" fmla="*/ f1853 1 f1352"/>
              <a:gd name="f2323" fmla="*/ f1854 1 f1353"/>
              <a:gd name="f2324" fmla="*/ f1855 1 f1352"/>
              <a:gd name="f2325" fmla="*/ f1856 1 f1353"/>
              <a:gd name="f2326" fmla="*/ f1857 1 f1352"/>
              <a:gd name="f2327" fmla="*/ f1858 1 f1353"/>
              <a:gd name="f2328" fmla="*/ f1859 1 f1352"/>
              <a:gd name="f2329" fmla="*/ f1860 1 f1353"/>
              <a:gd name="f2330" fmla="*/ f1861 1 f1352"/>
              <a:gd name="f2331" fmla="*/ f1862 1 f1353"/>
              <a:gd name="f2332" fmla="*/ f1863 1 f1352"/>
              <a:gd name="f2333" fmla="*/ f1864 1 f1353"/>
              <a:gd name="f2334" fmla="*/ f1865 1 f1352"/>
              <a:gd name="f2335" fmla="*/ f1866 1 f1353"/>
              <a:gd name="f2336" fmla="*/ f1867 1 f1352"/>
              <a:gd name="f2337" fmla="*/ f1868 1 f1353"/>
              <a:gd name="f2338" fmla="*/ f1869 1 f1352"/>
              <a:gd name="f2339" fmla="*/ f1870 1 f1353"/>
              <a:gd name="f2340" fmla="*/ f1871 1 f1352"/>
              <a:gd name="f2341" fmla="*/ f1872 1 f1353"/>
              <a:gd name="f2342" fmla="*/ f1873 1 f1352"/>
              <a:gd name="f2343" fmla="*/ f1874 1 f1353"/>
              <a:gd name="f2344" fmla="*/ f1875 1 f1352"/>
              <a:gd name="f2345" fmla="*/ f1876 1 f1353"/>
              <a:gd name="f2346" fmla="*/ f1877 1 f1352"/>
              <a:gd name="f2347" fmla="*/ f1878 1 f1353"/>
              <a:gd name="f2348" fmla="*/ f1879 1 f1352"/>
              <a:gd name="f2349" fmla="*/ f1880 1 f1353"/>
              <a:gd name="f2350" fmla="*/ f1881 1 f1352"/>
              <a:gd name="f2351" fmla="*/ f1882 1 f1353"/>
              <a:gd name="f2352" fmla="*/ f1883 1 f1352"/>
              <a:gd name="f2353" fmla="*/ f1884 1 f1353"/>
              <a:gd name="f2354" fmla="*/ f1885 1 f1352"/>
              <a:gd name="f2355" fmla="*/ f1886 1 f1353"/>
              <a:gd name="f2356" fmla="*/ f1887 1 f1352"/>
              <a:gd name="f2357" fmla="*/ f1888 1 f1353"/>
              <a:gd name="f2358" fmla="*/ f1889 1 f1352"/>
              <a:gd name="f2359" fmla="*/ f1890 1 f1353"/>
              <a:gd name="f2360" fmla="*/ f1891 1 f1352"/>
              <a:gd name="f2361" fmla="*/ f1892 1 f1353"/>
              <a:gd name="f2362" fmla="*/ f1893 1 f1352"/>
              <a:gd name="f2363" fmla="*/ f1894 1 f1353"/>
              <a:gd name="f2364" fmla="*/ f1895 1 f1352"/>
              <a:gd name="f2365" fmla="*/ f1896 1 f1353"/>
              <a:gd name="f2366" fmla="*/ f1897 1 f1352"/>
              <a:gd name="f2367" fmla="*/ f1898 1 f1353"/>
              <a:gd name="f2368" fmla="*/ f1899 1 f1352"/>
              <a:gd name="f2369" fmla="*/ f1900 1 f1353"/>
              <a:gd name="f2370" fmla="*/ f1901 1 f1352"/>
              <a:gd name="f2371" fmla="*/ f1902 1 f1353"/>
              <a:gd name="f2372" fmla="*/ f1903 1 f1352"/>
              <a:gd name="f2373" fmla="*/ f1904 1 f1353"/>
              <a:gd name="f2374" fmla="*/ f1905 1 f1352"/>
              <a:gd name="f2375" fmla="*/ f1906 1 f1353"/>
              <a:gd name="f2376" fmla="*/ f1907 1 f1352"/>
              <a:gd name="f2377" fmla="*/ f1908 1 f1353"/>
              <a:gd name="f2378" fmla="*/ f1909 1 f1352"/>
              <a:gd name="f2379" fmla="*/ f1910 1 f1353"/>
              <a:gd name="f2380" fmla="*/ f1911 1 f1352"/>
              <a:gd name="f2381" fmla="*/ f1912 1 f1353"/>
              <a:gd name="f2382" fmla="*/ f1913 1 f1352"/>
              <a:gd name="f2383" fmla="*/ f1914 1 f1353"/>
              <a:gd name="f2384" fmla="*/ f1915 1 f1352"/>
              <a:gd name="f2385" fmla="*/ f1916 1 f1353"/>
              <a:gd name="f2386" fmla="*/ f1917 1 f1352"/>
              <a:gd name="f2387" fmla="*/ f1918 1 f1353"/>
              <a:gd name="f2388" fmla="*/ f1919 1 f1352"/>
              <a:gd name="f2389" fmla="*/ f1920 1 f1353"/>
              <a:gd name="f2390" fmla="*/ f1921 1 f1352"/>
              <a:gd name="f2391" fmla="*/ f1922 1 f1353"/>
              <a:gd name="f2392" fmla="*/ f1923 1 f1352"/>
              <a:gd name="f2393" fmla="*/ f1924 1 f1353"/>
              <a:gd name="f2394" fmla="*/ f1925 1 f1352"/>
              <a:gd name="f2395" fmla="*/ f1926 1 f1353"/>
              <a:gd name="f2396" fmla="*/ f1927 1 f1352"/>
              <a:gd name="f2397" fmla="*/ f1928 1 f1353"/>
              <a:gd name="f2398" fmla="*/ f1929 1 f1352"/>
              <a:gd name="f2399" fmla="*/ f1930 1 f1353"/>
              <a:gd name="f2400" fmla="*/ f1931 1 f1352"/>
              <a:gd name="f2401" fmla="*/ f1932 1 f1353"/>
              <a:gd name="f2402" fmla="*/ f1933 1 f1352"/>
              <a:gd name="f2403" fmla="*/ f1934 1 f1353"/>
              <a:gd name="f2404" fmla="*/ f1935 1 f1352"/>
              <a:gd name="f2405" fmla="*/ f1936 1 f1353"/>
              <a:gd name="f2406" fmla="*/ f1937 1 f1352"/>
              <a:gd name="f2407" fmla="*/ f1938 1 f1353"/>
              <a:gd name="f2408" fmla="*/ f1939 1 f1352"/>
              <a:gd name="f2409" fmla="*/ f1940 1 f1353"/>
              <a:gd name="f2410" fmla="*/ f1941 1 f1352"/>
              <a:gd name="f2411" fmla="*/ f1942 1 f1353"/>
              <a:gd name="f2412" fmla="*/ f1943 1 f1352"/>
              <a:gd name="f2413" fmla="*/ f1944 1 f1353"/>
              <a:gd name="f2414" fmla="*/ f1945 1 f1352"/>
              <a:gd name="f2415" fmla="*/ f1946 1 f1353"/>
              <a:gd name="f2416" fmla="*/ f1947 1 f1352"/>
              <a:gd name="f2417" fmla="*/ f1948 1 f1353"/>
              <a:gd name="f2418" fmla="*/ f1949 1 f1352"/>
              <a:gd name="f2419" fmla="*/ f1950 1 f1353"/>
              <a:gd name="f2420" fmla="*/ f1951 1 f1352"/>
              <a:gd name="f2421" fmla="*/ f1952 1 f1353"/>
              <a:gd name="f2422" fmla="*/ f1953 1 f1352"/>
              <a:gd name="f2423" fmla="*/ f1954 1 f1353"/>
              <a:gd name="f2424" fmla="*/ f1955 1 f1352"/>
              <a:gd name="f2425" fmla="*/ f1956 1 f1353"/>
              <a:gd name="f2426" fmla="*/ f1957 1 f1352"/>
              <a:gd name="f2427" fmla="*/ f1958 1 f1353"/>
              <a:gd name="f2428" fmla="*/ f1959 1 f1352"/>
              <a:gd name="f2429" fmla="*/ f1960 1 f1353"/>
              <a:gd name="f2430" fmla="*/ f1961 1 f1352"/>
              <a:gd name="f2431" fmla="*/ f1962 1 f1353"/>
              <a:gd name="f2432" fmla="*/ f1963 1 f1352"/>
              <a:gd name="f2433" fmla="*/ f1964 1 f1353"/>
              <a:gd name="f2434" fmla="*/ f1965 1 f1352"/>
              <a:gd name="f2435" fmla="*/ f1966 1 f1353"/>
              <a:gd name="f2436" fmla="*/ f1967 1 f1352"/>
              <a:gd name="f2437" fmla="*/ f1968 1 f1353"/>
              <a:gd name="f2438" fmla="*/ f1969 1 f1352"/>
              <a:gd name="f2439" fmla="*/ f1970 1 f1353"/>
              <a:gd name="f2440" fmla="*/ f1971 1 f1352"/>
              <a:gd name="f2441" fmla="*/ f1972 1 f1353"/>
              <a:gd name="f2442" fmla="*/ f1973 1 f1352"/>
              <a:gd name="f2443" fmla="*/ f1974 1 f1353"/>
              <a:gd name="f2444" fmla="*/ f1975 1 f1352"/>
              <a:gd name="f2445" fmla="*/ f1976 1 f1353"/>
              <a:gd name="f2446" fmla="*/ f1977 1 f1352"/>
              <a:gd name="f2447" fmla="*/ f1978 1 f1353"/>
              <a:gd name="f2448" fmla="*/ f1979 1 f1352"/>
              <a:gd name="f2449" fmla="*/ f1980 1 f1353"/>
              <a:gd name="f2450" fmla="*/ f1981 1 f1352"/>
              <a:gd name="f2451" fmla="*/ f1982 1 f1353"/>
              <a:gd name="f2452" fmla="*/ f1983 1 f1352"/>
              <a:gd name="f2453" fmla="*/ f1984 1 f1353"/>
              <a:gd name="f2454" fmla="*/ f1985 1 f1352"/>
              <a:gd name="f2455" fmla="*/ f1986 1 f1353"/>
              <a:gd name="f2456" fmla="*/ f1987 1 f1352"/>
              <a:gd name="f2457" fmla="*/ f1988 1 f1353"/>
              <a:gd name="f2458" fmla="*/ f1989 1 f1352"/>
              <a:gd name="f2459" fmla="*/ f1990 1 f1353"/>
              <a:gd name="f2460" fmla="*/ f1991 1 f1352"/>
              <a:gd name="f2461" fmla="*/ f1992 1 f1353"/>
              <a:gd name="f2462" fmla="*/ f1993 1 f1352"/>
              <a:gd name="f2463" fmla="*/ f1994 1 f1353"/>
              <a:gd name="f2464" fmla="*/ f1995 1 f1352"/>
              <a:gd name="f2465" fmla="*/ f1996 1 f1353"/>
              <a:gd name="f2466" fmla="*/ f1997 1 f1352"/>
              <a:gd name="f2467" fmla="*/ f1998 1 f1353"/>
              <a:gd name="f2468" fmla="*/ f1999 1 f1352"/>
              <a:gd name="f2469" fmla="*/ f2000 1 f1353"/>
              <a:gd name="f2470" fmla="*/ f2001 1 f1352"/>
              <a:gd name="f2471" fmla="*/ f2002 1 f1353"/>
              <a:gd name="f2472" fmla="*/ f2003 1 f1352"/>
              <a:gd name="f2473" fmla="*/ f2004 1 f1353"/>
              <a:gd name="f2474" fmla="*/ f2005 1 f1352"/>
              <a:gd name="f2475" fmla="*/ f2006 1 f1353"/>
              <a:gd name="f2476" fmla="*/ f2007 1 f1352"/>
              <a:gd name="f2477" fmla="*/ f2008 1 f1353"/>
              <a:gd name="f2478" fmla="*/ f2009 1 f1352"/>
              <a:gd name="f2479" fmla="*/ f2010 1 f1353"/>
              <a:gd name="f2480" fmla="*/ f2011 1 f1352"/>
              <a:gd name="f2481" fmla="*/ f2012 1 f1353"/>
              <a:gd name="f2482" fmla="*/ f2013 1 f1352"/>
              <a:gd name="f2483" fmla="*/ f2014 1 f1353"/>
              <a:gd name="f2484" fmla="*/ f2015 1 f1352"/>
              <a:gd name="f2485" fmla="*/ f2016 1 f1353"/>
              <a:gd name="f2486" fmla="*/ f2017 1 f1352"/>
              <a:gd name="f2487" fmla="*/ f2018 1 f1353"/>
              <a:gd name="f2488" fmla="*/ f2019 1 f1352"/>
              <a:gd name="f2489" fmla="*/ f2020 1 f1353"/>
              <a:gd name="f2490" fmla="*/ f2021 1 f1352"/>
              <a:gd name="f2491" fmla="*/ f2022 1 f1353"/>
              <a:gd name="f2492" fmla="*/ f2023 1 f1352"/>
              <a:gd name="f2493" fmla="*/ f2024 1 f1353"/>
              <a:gd name="f2494" fmla="*/ f2025 1 f1352"/>
              <a:gd name="f2495" fmla="*/ f2026 1 f1353"/>
              <a:gd name="f2496" fmla="*/ f2027 1 f1352"/>
              <a:gd name="f2497" fmla="*/ f2028 1 f1353"/>
              <a:gd name="f2498" fmla="*/ f2029 1 f1352"/>
              <a:gd name="f2499" fmla="*/ f2030 1 f1353"/>
              <a:gd name="f2500" fmla="*/ f2031 1 f1352"/>
              <a:gd name="f2501" fmla="*/ f2032 1 f1353"/>
              <a:gd name="f2502" fmla="*/ f2033 1 f1352"/>
              <a:gd name="f2503" fmla="*/ f2034 1 f1353"/>
              <a:gd name="f2504" fmla="*/ f2035 1 f1352"/>
              <a:gd name="f2505" fmla="*/ f2036 1 f1353"/>
              <a:gd name="f2506" fmla="*/ f2037 1 f1352"/>
              <a:gd name="f2507" fmla="*/ f2038 1 f1353"/>
              <a:gd name="f2508" fmla="*/ f2039 1 f1352"/>
              <a:gd name="f2509" fmla="*/ f2040 1 f1353"/>
              <a:gd name="f2510" fmla="*/ f2041 1 f1352"/>
              <a:gd name="f2511" fmla="*/ f2042 1 f1353"/>
              <a:gd name="f2512" fmla="*/ f2043 1 f1352"/>
              <a:gd name="f2513" fmla="*/ f2044 1 f1353"/>
              <a:gd name="f2514" fmla="*/ f2045 1 f1352"/>
              <a:gd name="f2515" fmla="*/ f2046 1 f1353"/>
              <a:gd name="f2516" fmla="*/ f2047 1 f1352"/>
              <a:gd name="f2517" fmla="*/ f2048 1 f1353"/>
              <a:gd name="f2518" fmla="*/ f2049 1 f1352"/>
              <a:gd name="f2519" fmla="*/ f2050 1 f1353"/>
              <a:gd name="f2520" fmla="*/ f2051 1 f1352"/>
              <a:gd name="f2521" fmla="*/ f2052 1 f1353"/>
              <a:gd name="f2522" fmla="*/ f2053 1 f1352"/>
              <a:gd name="f2523" fmla="*/ f2054 1 f1353"/>
              <a:gd name="f2524" fmla="*/ f2055 1 f1352"/>
              <a:gd name="f2525" fmla="*/ f2056 1 f1353"/>
              <a:gd name="f2526" fmla="*/ f2057 1 f1352"/>
              <a:gd name="f2527" fmla="*/ f2058 1 f1353"/>
              <a:gd name="f2528" fmla="*/ f2059 1 f1352"/>
              <a:gd name="f2529" fmla="*/ f2060 1 f1353"/>
              <a:gd name="f2530" fmla="*/ f2061 1 f1352"/>
              <a:gd name="f2531" fmla="*/ f2062 1 f1353"/>
              <a:gd name="f2532" fmla="*/ f2063 1 f1352"/>
              <a:gd name="f2533" fmla="*/ f2064 1 f1353"/>
              <a:gd name="f2534" fmla="*/ f2065 1 f1352"/>
              <a:gd name="f2535" fmla="*/ f2066 1 f1353"/>
              <a:gd name="f2536" fmla="*/ f2067 1 f1352"/>
              <a:gd name="f2537" fmla="*/ f2068 1 f1353"/>
              <a:gd name="f2538" fmla="*/ f2069 1 f1352"/>
              <a:gd name="f2539" fmla="*/ f2070 1 f1353"/>
              <a:gd name="f2540" fmla="*/ f2071 1 f1352"/>
              <a:gd name="f2541" fmla="*/ f2072 1 f1353"/>
              <a:gd name="f2542" fmla="*/ f2073 1 f1352"/>
              <a:gd name="f2543" fmla="*/ f2074 1 f1353"/>
              <a:gd name="f2544" fmla="*/ f2075 1 f1352"/>
              <a:gd name="f2545" fmla="*/ f2076 1 f1353"/>
              <a:gd name="f2546" fmla="*/ f2077 1 f1352"/>
              <a:gd name="f2547" fmla="*/ f2078 1 f1353"/>
              <a:gd name="f2548" fmla="*/ f2079 1 f1352"/>
              <a:gd name="f2549" fmla="*/ f2080 1 f1353"/>
              <a:gd name="f2550" fmla="*/ f2081 1 f1352"/>
              <a:gd name="f2551" fmla="*/ f2082 1 f1353"/>
              <a:gd name="f2552" fmla="*/ f2083 1 f1352"/>
              <a:gd name="f2553" fmla="*/ f2084 1 f1353"/>
              <a:gd name="f2554" fmla="*/ f2085 1 f1352"/>
              <a:gd name="f2555" fmla="*/ f2086 1 f1353"/>
              <a:gd name="f2556" fmla="*/ f2087 1 f1352"/>
              <a:gd name="f2557" fmla="*/ f2088 1 f1353"/>
              <a:gd name="f2558" fmla="*/ f2089 1 f1352"/>
              <a:gd name="f2559" fmla="*/ f2090 1 f1353"/>
              <a:gd name="f2560" fmla="*/ f2091 1 f1352"/>
              <a:gd name="f2561" fmla="*/ f2092 1 f1353"/>
              <a:gd name="f2562" fmla="*/ f2093 1 f1352"/>
              <a:gd name="f2563" fmla="*/ f2094 1 f1353"/>
              <a:gd name="f2564" fmla="*/ f2095 1 f1352"/>
              <a:gd name="f2565" fmla="*/ f2096 1 f1353"/>
              <a:gd name="f2566" fmla="*/ f2097 1 f1352"/>
              <a:gd name="f2567" fmla="*/ f2098 1 f1353"/>
              <a:gd name="f2568" fmla="*/ f2099 1 f1352"/>
              <a:gd name="f2569" fmla="*/ f2100 1 f1353"/>
              <a:gd name="f2570" fmla="*/ f2101 1 f1352"/>
              <a:gd name="f2571" fmla="*/ f2102 1 f1353"/>
              <a:gd name="f2572" fmla="*/ f2103 1 f1352"/>
              <a:gd name="f2573" fmla="*/ f2104 1 f1353"/>
              <a:gd name="f2574" fmla="*/ f2105 1 f1352"/>
              <a:gd name="f2575" fmla="*/ f2106 1 f1353"/>
              <a:gd name="f2576" fmla="*/ f2107 1 f1352"/>
              <a:gd name="f2577" fmla="*/ f2108 1 f1353"/>
              <a:gd name="f2578" fmla="*/ f2109 1 f1352"/>
              <a:gd name="f2579" fmla="*/ f2110 1 f1353"/>
              <a:gd name="f2580" fmla="*/ f2111 1 f1352"/>
              <a:gd name="f2581" fmla="*/ f2112 1 f1353"/>
              <a:gd name="f2582" fmla="*/ f2113 1 f1352"/>
              <a:gd name="f2583" fmla="*/ f2114 1 f1353"/>
              <a:gd name="f2584" fmla="*/ f2115 1 f1352"/>
              <a:gd name="f2585" fmla="*/ f2116 1 f1353"/>
              <a:gd name="f2586" fmla="*/ f2117 1 f1352"/>
              <a:gd name="f2587" fmla="*/ f2118 1 f1353"/>
              <a:gd name="f2588" fmla="*/ f2119 1 f1352"/>
              <a:gd name="f2589" fmla="*/ f2120 1 f1353"/>
              <a:gd name="f2590" fmla="*/ f2121 1 f1352"/>
              <a:gd name="f2591" fmla="*/ f2122 1 f1353"/>
              <a:gd name="f2592" fmla="*/ f2123 1 f1352"/>
              <a:gd name="f2593" fmla="*/ f2124 1 f1353"/>
              <a:gd name="f2594" fmla="*/ f2125 1 f1352"/>
              <a:gd name="f2595" fmla="*/ f2126 1 f1353"/>
              <a:gd name="f2596" fmla="*/ f2127 1 f1352"/>
              <a:gd name="f2597" fmla="*/ f2128 1 f1353"/>
              <a:gd name="f2598" fmla="*/ f2129 1 f1352"/>
              <a:gd name="f2599" fmla="*/ f2130 1 f1353"/>
              <a:gd name="f2600" fmla="*/ f2131 1 f1352"/>
              <a:gd name="f2601" fmla="*/ f2132 1 f1353"/>
              <a:gd name="f2602" fmla="*/ f2133 1 f1352"/>
              <a:gd name="f2603" fmla="*/ f2134 1 f1353"/>
              <a:gd name="f2604" fmla="*/ f2135 1 f1352"/>
              <a:gd name="f2605" fmla="*/ f2136 1 f1353"/>
              <a:gd name="f2606" fmla="*/ f2137 1 f1352"/>
              <a:gd name="f2607" fmla="*/ f2138 1 f1353"/>
              <a:gd name="f2608" fmla="*/ f2139 1 f1352"/>
              <a:gd name="f2609" fmla="*/ f2140 1 f1353"/>
              <a:gd name="f2610" fmla="*/ f2141 1 f1352"/>
              <a:gd name="f2611" fmla="*/ f2142 1 f1353"/>
              <a:gd name="f2612" fmla="*/ f2143 1 f1352"/>
              <a:gd name="f2613" fmla="*/ f2144 1 f1353"/>
              <a:gd name="f2614" fmla="*/ f2145 1 f1352"/>
              <a:gd name="f2615" fmla="*/ f2146 1 f1353"/>
              <a:gd name="f2616" fmla="*/ f2147 1 f1352"/>
              <a:gd name="f2617" fmla="*/ f2148 1 f1353"/>
              <a:gd name="f2618" fmla="*/ f2149 1 f1352"/>
              <a:gd name="f2619" fmla="*/ f2150 1 f1353"/>
              <a:gd name="f2620" fmla="*/ f2151 1 f1352"/>
              <a:gd name="f2621" fmla="*/ f2152 1 f1353"/>
              <a:gd name="f2622" fmla="*/ f2153 1 f1352"/>
              <a:gd name="f2623" fmla="*/ f2154 1 f1353"/>
              <a:gd name="f2624" fmla="*/ f2155 1 f1352"/>
              <a:gd name="f2625" fmla="*/ f2156 1 f1353"/>
              <a:gd name="f2626" fmla="*/ f2157 1 f1352"/>
              <a:gd name="f2627" fmla="*/ f2158 1 f1353"/>
              <a:gd name="f2628" fmla="*/ f2159 1 f1352"/>
              <a:gd name="f2629" fmla="*/ f2160 1 f1353"/>
              <a:gd name="f2630" fmla="*/ f2161 1 f1352"/>
              <a:gd name="f2631" fmla="*/ f2162 1 f1353"/>
              <a:gd name="f2632" fmla="*/ f2163 1 f1352"/>
              <a:gd name="f2633" fmla="*/ f2164 1 f1353"/>
              <a:gd name="f2634" fmla="*/ f2165 1 f1352"/>
              <a:gd name="f2635" fmla="*/ f2166 1 f1353"/>
              <a:gd name="f2636" fmla="*/ f2167 1 f1352"/>
              <a:gd name="f2637" fmla="*/ f2168 1 f1353"/>
              <a:gd name="f2638" fmla="*/ f2169 1 f1352"/>
              <a:gd name="f2639" fmla="*/ f2170 1 f1353"/>
              <a:gd name="f2640" fmla="*/ f2171 1 f1352"/>
              <a:gd name="f2641" fmla="*/ f2172 1 f1353"/>
              <a:gd name="f2642" fmla="*/ f2173 1 f1352"/>
              <a:gd name="f2643" fmla="*/ f2174 1 f1353"/>
              <a:gd name="f2644" fmla="*/ f2175 1 f1352"/>
              <a:gd name="f2645" fmla="*/ f2176 1 f1353"/>
              <a:gd name="f2646" fmla="*/ f2177 1 f1352"/>
              <a:gd name="f2647" fmla="*/ f2178 1 f1353"/>
              <a:gd name="f2648" fmla="*/ f2179 1 f1352"/>
              <a:gd name="f2649" fmla="*/ f2180 1 f1353"/>
              <a:gd name="f2650" fmla="*/ f2181 1 f1352"/>
              <a:gd name="f2651" fmla="*/ f2182 1 f1353"/>
              <a:gd name="f2652" fmla="*/ f2183 1 f1352"/>
              <a:gd name="f2653" fmla="*/ f2184 1 f1353"/>
              <a:gd name="f2654" fmla="*/ f2185 1 f1352"/>
              <a:gd name="f2655" fmla="*/ f2186 1 f1353"/>
              <a:gd name="f2656" fmla="*/ f2187 1 f1352"/>
              <a:gd name="f2657" fmla="*/ f2188 1 f1353"/>
              <a:gd name="f2658" fmla="*/ f2189 1 f1352"/>
              <a:gd name="f2659" fmla="*/ f2190 1 f1353"/>
              <a:gd name="f2660" fmla="*/ f2191 1 f1352"/>
              <a:gd name="f2661" fmla="*/ f2192 1 f1353"/>
              <a:gd name="f2662" fmla="*/ f2193 1 f1352"/>
              <a:gd name="f2663" fmla="*/ f2194 1 f1353"/>
              <a:gd name="f2664" fmla="*/ f2195 1 f1352"/>
              <a:gd name="f2665" fmla="*/ f2196 1 f1353"/>
              <a:gd name="f2666" fmla="*/ f2197 1 f1352"/>
              <a:gd name="f2667" fmla="*/ f2198 1 f1353"/>
              <a:gd name="f2668" fmla="*/ f2199 1 f1352"/>
              <a:gd name="f2669" fmla="*/ f2200 1 f1353"/>
              <a:gd name="f2670" fmla="*/ f2201 1 f1352"/>
              <a:gd name="f2671" fmla="*/ f2202 1 f1353"/>
              <a:gd name="f2672" fmla="*/ f2203 1 f1352"/>
              <a:gd name="f2673" fmla="*/ f2204 1 f1353"/>
              <a:gd name="f2674" fmla="*/ f2205 1 f1352"/>
              <a:gd name="f2675" fmla="*/ f2206 1 f1353"/>
              <a:gd name="f2676" fmla="*/ f2207 1 f1352"/>
              <a:gd name="f2677" fmla="*/ f2208 1 f1353"/>
              <a:gd name="f2678" fmla="*/ f2209 1 f1352"/>
              <a:gd name="f2679" fmla="*/ f2210 1 f1353"/>
              <a:gd name="f2680" fmla="*/ f2211 1 f1352"/>
              <a:gd name="f2681" fmla="*/ f2212 1 f1353"/>
              <a:gd name="f2682" fmla="*/ f2213 1 f1352"/>
              <a:gd name="f2683" fmla="*/ f2214 1 f1353"/>
              <a:gd name="f2684" fmla="*/ f2215 1 f1352"/>
              <a:gd name="f2685" fmla="*/ f2216 1 f1353"/>
              <a:gd name="f2686" fmla="*/ f2217 1 f1352"/>
              <a:gd name="f2687" fmla="*/ f2218 1 f1353"/>
              <a:gd name="f2688" fmla="*/ f2219 1 f1352"/>
              <a:gd name="f2689" fmla="*/ f2220 1 f1353"/>
              <a:gd name="f2690" fmla="*/ f2221 1 f1352"/>
              <a:gd name="f2691" fmla="*/ f2222 1 f1353"/>
              <a:gd name="f2692" fmla="*/ f2223 1 f1352"/>
              <a:gd name="f2693" fmla="*/ f2224 1 f1353"/>
              <a:gd name="f2694" fmla="*/ f2225 1 f1352"/>
              <a:gd name="f2695" fmla="*/ f2226 1 f1353"/>
              <a:gd name="f2696" fmla="*/ f2227 1 f1352"/>
              <a:gd name="f2697" fmla="*/ f2228 1 f1353"/>
              <a:gd name="f2698" fmla="*/ f2229 1 f1352"/>
              <a:gd name="f2699" fmla="*/ f2230 1 f1353"/>
              <a:gd name="f2700" fmla="*/ f2231 1 f1352"/>
              <a:gd name="f2701" fmla="*/ f2232 1 f1353"/>
              <a:gd name="f2702" fmla="*/ f2233 1 f1352"/>
              <a:gd name="f2703" fmla="*/ f2234 1 f1353"/>
              <a:gd name="f2704" fmla="*/ f2235 1 f1352"/>
              <a:gd name="f2705" fmla="*/ f2236 1 f1353"/>
              <a:gd name="f2706" fmla="*/ f2237 1 f1352"/>
              <a:gd name="f2707" fmla="*/ f2238 1 f1353"/>
              <a:gd name="f2708" fmla="*/ f2239 1 f1352"/>
              <a:gd name="f2709" fmla="*/ f2240 1 f1353"/>
              <a:gd name="f2710" fmla="*/ f2241 1 f1352"/>
              <a:gd name="f2711" fmla="*/ f2242 1 f1353"/>
              <a:gd name="f2712" fmla="*/ f2243 1 f1352"/>
              <a:gd name="f2713" fmla="*/ f2244 1 f1353"/>
              <a:gd name="f2714" fmla="*/ f2245 1 f1352"/>
              <a:gd name="f2715" fmla="*/ f2246 1 f1353"/>
              <a:gd name="f2716" fmla="*/ f2247 1 f1352"/>
              <a:gd name="f2717" fmla="*/ f2248 1 f1353"/>
              <a:gd name="f2718" fmla="*/ f2249 1 f1352"/>
              <a:gd name="f2719" fmla="*/ f2250 1 f1353"/>
              <a:gd name="f2720" fmla="*/ f2251 1 f1352"/>
              <a:gd name="f2721" fmla="*/ f2252 1 f1353"/>
              <a:gd name="f2722" fmla="*/ f2253 1 f1352"/>
              <a:gd name="f2723" fmla="*/ f2254 1 f1353"/>
              <a:gd name="f2724" fmla="*/ f2255 1 f1352"/>
              <a:gd name="f2725" fmla="*/ f2256 1 f1353"/>
              <a:gd name="f2726" fmla="*/ f2257 1 f1352"/>
              <a:gd name="f2727" fmla="*/ f2258 1 f1353"/>
              <a:gd name="f2728" fmla="*/ f2259 1 f1352"/>
              <a:gd name="f2729" fmla="*/ f2260 1 f1353"/>
              <a:gd name="f2730" fmla="*/ f2261 1 f1352"/>
              <a:gd name="f2731" fmla="*/ f2262 1 f1353"/>
              <a:gd name="f2732" fmla="*/ f2263 1 f1352"/>
              <a:gd name="f2733" fmla="*/ f2264 1 f1353"/>
              <a:gd name="f2734" fmla="*/ f2265 1 f1352"/>
              <a:gd name="f2735" fmla="*/ f2266 1 f1353"/>
              <a:gd name="f2736" fmla="*/ f2267 1 f1352"/>
              <a:gd name="f2737" fmla="*/ f2268 1 f1353"/>
              <a:gd name="f2738" fmla="*/ f2269 1 f1352"/>
              <a:gd name="f2739" fmla="*/ f2270 1 f1353"/>
              <a:gd name="f2740" fmla="*/ f2271 1 f1352"/>
              <a:gd name="f2741" fmla="*/ f2272 1 f1353"/>
              <a:gd name="f2742" fmla="*/ f2273 1 f1352"/>
              <a:gd name="f2743" fmla="*/ f2274 1 f1353"/>
              <a:gd name="f2744" fmla="*/ f2275 1 f1352"/>
              <a:gd name="f2745" fmla="*/ f2276 1 f1353"/>
              <a:gd name="f2746" fmla="*/ f2277 1 f1352"/>
              <a:gd name="f2747" fmla="*/ f2278 1 f1353"/>
              <a:gd name="f2748" fmla="*/ f2279 1 f1352"/>
              <a:gd name="f2749" fmla="*/ f2280 1 f1353"/>
              <a:gd name="f2750" fmla="*/ f2281 1 f1352"/>
              <a:gd name="f2751" fmla="*/ f2282 1 f1353"/>
              <a:gd name="f2752" fmla="*/ f2283 f1347 1"/>
              <a:gd name="f2753" fmla="*/ f2284 f1347 1"/>
              <a:gd name="f2754" fmla="*/ f2286 f1348 1"/>
              <a:gd name="f2755" fmla="*/ f2285 f1348 1"/>
              <a:gd name="f2756" fmla="*/ f2288 f1347 1"/>
              <a:gd name="f2757" fmla="*/ f2289 f1348 1"/>
              <a:gd name="f2758" fmla="*/ f2290 f1347 1"/>
              <a:gd name="f2759" fmla="*/ f2291 f1348 1"/>
              <a:gd name="f2760" fmla="*/ f2292 f1347 1"/>
              <a:gd name="f2761" fmla="*/ f2293 f1348 1"/>
              <a:gd name="f2762" fmla="*/ f2294 f1347 1"/>
              <a:gd name="f2763" fmla="*/ f2295 f1348 1"/>
              <a:gd name="f2764" fmla="*/ f2296 f1347 1"/>
              <a:gd name="f2765" fmla="*/ f2297 f1348 1"/>
              <a:gd name="f2766" fmla="*/ f2298 f1347 1"/>
              <a:gd name="f2767" fmla="*/ f2299 f1348 1"/>
              <a:gd name="f2768" fmla="*/ f2300 f1347 1"/>
              <a:gd name="f2769" fmla="*/ f2301 f1348 1"/>
              <a:gd name="f2770" fmla="*/ f2302 f1347 1"/>
              <a:gd name="f2771" fmla="*/ f2303 f1348 1"/>
              <a:gd name="f2772" fmla="*/ f2304 f1347 1"/>
              <a:gd name="f2773" fmla="*/ f2305 f1348 1"/>
              <a:gd name="f2774" fmla="*/ f2306 f1347 1"/>
              <a:gd name="f2775" fmla="*/ f2307 f1348 1"/>
              <a:gd name="f2776" fmla="*/ f2308 f1347 1"/>
              <a:gd name="f2777" fmla="*/ f2309 f1348 1"/>
              <a:gd name="f2778" fmla="*/ f2310 f1347 1"/>
              <a:gd name="f2779" fmla="*/ f2311 f1348 1"/>
              <a:gd name="f2780" fmla="*/ f2312 f1347 1"/>
              <a:gd name="f2781" fmla="*/ f2313 f1348 1"/>
              <a:gd name="f2782" fmla="*/ f2314 f1347 1"/>
              <a:gd name="f2783" fmla="*/ f2315 f1348 1"/>
              <a:gd name="f2784" fmla="*/ f2316 f1347 1"/>
              <a:gd name="f2785" fmla="*/ f2317 f1348 1"/>
              <a:gd name="f2786" fmla="*/ f2318 f1347 1"/>
              <a:gd name="f2787" fmla="*/ f2319 f1348 1"/>
              <a:gd name="f2788" fmla="*/ f2320 f1347 1"/>
              <a:gd name="f2789" fmla="*/ f2321 f1348 1"/>
              <a:gd name="f2790" fmla="*/ f2322 f1347 1"/>
              <a:gd name="f2791" fmla="*/ f2323 f1348 1"/>
              <a:gd name="f2792" fmla="*/ f2324 f1347 1"/>
              <a:gd name="f2793" fmla="*/ f2325 f1348 1"/>
              <a:gd name="f2794" fmla="*/ f2326 f1347 1"/>
              <a:gd name="f2795" fmla="*/ f2327 f1348 1"/>
              <a:gd name="f2796" fmla="*/ f2328 f1347 1"/>
              <a:gd name="f2797" fmla="*/ f2329 f1348 1"/>
              <a:gd name="f2798" fmla="*/ f2330 f1347 1"/>
              <a:gd name="f2799" fmla="*/ f2331 f1348 1"/>
              <a:gd name="f2800" fmla="*/ f2332 f1347 1"/>
              <a:gd name="f2801" fmla="*/ f2333 f1348 1"/>
              <a:gd name="f2802" fmla="*/ f2334 f1347 1"/>
              <a:gd name="f2803" fmla="*/ f2335 f1348 1"/>
              <a:gd name="f2804" fmla="*/ f2336 f1347 1"/>
              <a:gd name="f2805" fmla="*/ f2337 f1348 1"/>
              <a:gd name="f2806" fmla="*/ f2338 f1347 1"/>
              <a:gd name="f2807" fmla="*/ f2339 f1348 1"/>
              <a:gd name="f2808" fmla="*/ f2340 f1347 1"/>
              <a:gd name="f2809" fmla="*/ f2341 f1348 1"/>
              <a:gd name="f2810" fmla="*/ f2342 f1347 1"/>
              <a:gd name="f2811" fmla="*/ f2343 f1348 1"/>
              <a:gd name="f2812" fmla="*/ f2344 f1347 1"/>
              <a:gd name="f2813" fmla="*/ f2345 f1348 1"/>
              <a:gd name="f2814" fmla="*/ f2346 f1347 1"/>
              <a:gd name="f2815" fmla="*/ f2347 f1348 1"/>
              <a:gd name="f2816" fmla="*/ f2348 f1347 1"/>
              <a:gd name="f2817" fmla="*/ f2349 f1348 1"/>
              <a:gd name="f2818" fmla="*/ f2350 f1347 1"/>
              <a:gd name="f2819" fmla="*/ f2351 f1348 1"/>
              <a:gd name="f2820" fmla="*/ f2352 f1347 1"/>
              <a:gd name="f2821" fmla="*/ f2353 f1348 1"/>
              <a:gd name="f2822" fmla="*/ f2354 f1347 1"/>
              <a:gd name="f2823" fmla="*/ f2355 f1348 1"/>
              <a:gd name="f2824" fmla="*/ f2356 f1347 1"/>
              <a:gd name="f2825" fmla="*/ f2357 f1348 1"/>
              <a:gd name="f2826" fmla="*/ f2358 f1347 1"/>
              <a:gd name="f2827" fmla="*/ f2359 f1348 1"/>
              <a:gd name="f2828" fmla="*/ f2360 f1347 1"/>
              <a:gd name="f2829" fmla="*/ f2361 f1348 1"/>
              <a:gd name="f2830" fmla="*/ f2362 f1347 1"/>
              <a:gd name="f2831" fmla="*/ f2363 f1348 1"/>
              <a:gd name="f2832" fmla="*/ f2364 f1347 1"/>
              <a:gd name="f2833" fmla="*/ f2365 f1348 1"/>
              <a:gd name="f2834" fmla="*/ f2366 f1347 1"/>
              <a:gd name="f2835" fmla="*/ f2367 f1348 1"/>
              <a:gd name="f2836" fmla="*/ f2368 f1347 1"/>
              <a:gd name="f2837" fmla="*/ f2369 f1348 1"/>
              <a:gd name="f2838" fmla="*/ f2370 f1347 1"/>
              <a:gd name="f2839" fmla="*/ f2371 f1348 1"/>
              <a:gd name="f2840" fmla="*/ f2372 f1347 1"/>
              <a:gd name="f2841" fmla="*/ f2373 f1348 1"/>
              <a:gd name="f2842" fmla="*/ f2374 f1347 1"/>
              <a:gd name="f2843" fmla="*/ f2375 f1348 1"/>
              <a:gd name="f2844" fmla="*/ f2376 f1347 1"/>
              <a:gd name="f2845" fmla="*/ f2377 f1348 1"/>
              <a:gd name="f2846" fmla="*/ f2378 f1347 1"/>
              <a:gd name="f2847" fmla="*/ f2379 f1348 1"/>
              <a:gd name="f2848" fmla="*/ f2380 f1347 1"/>
              <a:gd name="f2849" fmla="*/ f2381 f1348 1"/>
              <a:gd name="f2850" fmla="*/ f2382 f1347 1"/>
              <a:gd name="f2851" fmla="*/ f2383 f1348 1"/>
              <a:gd name="f2852" fmla="*/ f2384 f1347 1"/>
              <a:gd name="f2853" fmla="*/ f2385 f1348 1"/>
              <a:gd name="f2854" fmla="*/ f2386 f1347 1"/>
              <a:gd name="f2855" fmla="*/ f2387 f1348 1"/>
              <a:gd name="f2856" fmla="*/ f2388 f1347 1"/>
              <a:gd name="f2857" fmla="*/ f2389 f1348 1"/>
              <a:gd name="f2858" fmla="*/ f2390 f1347 1"/>
              <a:gd name="f2859" fmla="*/ f2391 f1348 1"/>
              <a:gd name="f2860" fmla="*/ f2392 f1347 1"/>
              <a:gd name="f2861" fmla="*/ f2393 f1348 1"/>
              <a:gd name="f2862" fmla="*/ f2394 f1347 1"/>
              <a:gd name="f2863" fmla="*/ f2395 f1348 1"/>
              <a:gd name="f2864" fmla="*/ f2396 f1347 1"/>
              <a:gd name="f2865" fmla="*/ f2397 f1348 1"/>
              <a:gd name="f2866" fmla="*/ f2398 f1347 1"/>
              <a:gd name="f2867" fmla="*/ f2399 f1348 1"/>
              <a:gd name="f2868" fmla="*/ f2400 f1347 1"/>
              <a:gd name="f2869" fmla="*/ f2401 f1348 1"/>
              <a:gd name="f2870" fmla="*/ f2402 f1347 1"/>
              <a:gd name="f2871" fmla="*/ f2403 f1348 1"/>
              <a:gd name="f2872" fmla="*/ f2404 f1347 1"/>
              <a:gd name="f2873" fmla="*/ f2405 f1348 1"/>
              <a:gd name="f2874" fmla="*/ f2406 f1347 1"/>
              <a:gd name="f2875" fmla="*/ f2407 f1348 1"/>
              <a:gd name="f2876" fmla="*/ f2408 f1347 1"/>
              <a:gd name="f2877" fmla="*/ f2409 f1348 1"/>
              <a:gd name="f2878" fmla="*/ f2410 f1347 1"/>
              <a:gd name="f2879" fmla="*/ f2411 f1348 1"/>
              <a:gd name="f2880" fmla="*/ f2412 f1347 1"/>
              <a:gd name="f2881" fmla="*/ f2413 f1348 1"/>
              <a:gd name="f2882" fmla="*/ f2414 f1347 1"/>
              <a:gd name="f2883" fmla="*/ f2415 f1348 1"/>
              <a:gd name="f2884" fmla="*/ f2416 f1347 1"/>
              <a:gd name="f2885" fmla="*/ f2417 f1348 1"/>
              <a:gd name="f2886" fmla="*/ f2418 f1347 1"/>
              <a:gd name="f2887" fmla="*/ f2419 f1348 1"/>
              <a:gd name="f2888" fmla="*/ f2420 f1347 1"/>
              <a:gd name="f2889" fmla="*/ f2421 f1348 1"/>
              <a:gd name="f2890" fmla="*/ f2422 f1347 1"/>
              <a:gd name="f2891" fmla="*/ f2423 f1348 1"/>
              <a:gd name="f2892" fmla="*/ f2424 f1347 1"/>
              <a:gd name="f2893" fmla="*/ f2425 f1348 1"/>
              <a:gd name="f2894" fmla="*/ f2426 f1347 1"/>
              <a:gd name="f2895" fmla="*/ f2427 f1348 1"/>
              <a:gd name="f2896" fmla="*/ f2428 f1347 1"/>
              <a:gd name="f2897" fmla="*/ f2429 f1348 1"/>
              <a:gd name="f2898" fmla="*/ f2430 f1347 1"/>
              <a:gd name="f2899" fmla="*/ f2431 f1348 1"/>
              <a:gd name="f2900" fmla="*/ f2432 f1347 1"/>
              <a:gd name="f2901" fmla="*/ f2433 f1348 1"/>
              <a:gd name="f2902" fmla="*/ f2434 f1347 1"/>
              <a:gd name="f2903" fmla="*/ f2435 f1348 1"/>
              <a:gd name="f2904" fmla="*/ f2436 f1347 1"/>
              <a:gd name="f2905" fmla="*/ f2437 f1348 1"/>
              <a:gd name="f2906" fmla="*/ f2438 f1347 1"/>
              <a:gd name="f2907" fmla="*/ f2439 f1348 1"/>
              <a:gd name="f2908" fmla="*/ f2440 f1347 1"/>
              <a:gd name="f2909" fmla="*/ f2441 f1348 1"/>
              <a:gd name="f2910" fmla="*/ f2442 f1347 1"/>
              <a:gd name="f2911" fmla="*/ f2443 f1348 1"/>
              <a:gd name="f2912" fmla="*/ f2444 f1347 1"/>
              <a:gd name="f2913" fmla="*/ f2445 f1348 1"/>
              <a:gd name="f2914" fmla="*/ f2446 f1347 1"/>
              <a:gd name="f2915" fmla="*/ f2447 f1348 1"/>
              <a:gd name="f2916" fmla="*/ f2448 f1347 1"/>
              <a:gd name="f2917" fmla="*/ f2449 f1348 1"/>
              <a:gd name="f2918" fmla="*/ f2450 f1347 1"/>
              <a:gd name="f2919" fmla="*/ f2451 f1348 1"/>
              <a:gd name="f2920" fmla="*/ f2452 f1347 1"/>
              <a:gd name="f2921" fmla="*/ f2453 f1348 1"/>
              <a:gd name="f2922" fmla="*/ f2454 f1347 1"/>
              <a:gd name="f2923" fmla="*/ f2455 f1348 1"/>
              <a:gd name="f2924" fmla="*/ f2456 f1347 1"/>
              <a:gd name="f2925" fmla="*/ f2457 f1348 1"/>
              <a:gd name="f2926" fmla="*/ f2458 f1347 1"/>
              <a:gd name="f2927" fmla="*/ f2459 f1348 1"/>
              <a:gd name="f2928" fmla="*/ f2460 f1347 1"/>
              <a:gd name="f2929" fmla="*/ f2461 f1348 1"/>
              <a:gd name="f2930" fmla="*/ f2462 f1347 1"/>
              <a:gd name="f2931" fmla="*/ f2463 f1348 1"/>
              <a:gd name="f2932" fmla="*/ f2464 f1347 1"/>
              <a:gd name="f2933" fmla="*/ f2465 f1348 1"/>
              <a:gd name="f2934" fmla="*/ f2466 f1347 1"/>
              <a:gd name="f2935" fmla="*/ f2467 f1348 1"/>
              <a:gd name="f2936" fmla="*/ f2468 f1347 1"/>
              <a:gd name="f2937" fmla="*/ f2469 f1348 1"/>
              <a:gd name="f2938" fmla="*/ f2470 f1347 1"/>
              <a:gd name="f2939" fmla="*/ f2471 f1348 1"/>
              <a:gd name="f2940" fmla="*/ f2472 f1347 1"/>
              <a:gd name="f2941" fmla="*/ f2473 f1348 1"/>
              <a:gd name="f2942" fmla="*/ f2474 f1347 1"/>
              <a:gd name="f2943" fmla="*/ f2475 f1348 1"/>
              <a:gd name="f2944" fmla="*/ f2476 f1347 1"/>
              <a:gd name="f2945" fmla="*/ f2477 f1348 1"/>
              <a:gd name="f2946" fmla="*/ f2478 f1347 1"/>
              <a:gd name="f2947" fmla="*/ f2479 f1348 1"/>
              <a:gd name="f2948" fmla="*/ f2480 f1347 1"/>
              <a:gd name="f2949" fmla="*/ f2481 f1348 1"/>
              <a:gd name="f2950" fmla="*/ f2482 f1347 1"/>
              <a:gd name="f2951" fmla="*/ f2483 f1348 1"/>
              <a:gd name="f2952" fmla="*/ f2484 f1347 1"/>
              <a:gd name="f2953" fmla="*/ f2485 f1348 1"/>
              <a:gd name="f2954" fmla="*/ f2486 f1347 1"/>
              <a:gd name="f2955" fmla="*/ f2487 f1348 1"/>
              <a:gd name="f2956" fmla="*/ f2488 f1347 1"/>
              <a:gd name="f2957" fmla="*/ f2489 f1348 1"/>
              <a:gd name="f2958" fmla="*/ f2490 f1347 1"/>
              <a:gd name="f2959" fmla="*/ f2491 f1348 1"/>
              <a:gd name="f2960" fmla="*/ f2492 f1347 1"/>
              <a:gd name="f2961" fmla="*/ f2493 f1348 1"/>
              <a:gd name="f2962" fmla="*/ f2494 f1347 1"/>
              <a:gd name="f2963" fmla="*/ f2495 f1348 1"/>
              <a:gd name="f2964" fmla="*/ f2496 f1347 1"/>
              <a:gd name="f2965" fmla="*/ f2497 f1348 1"/>
              <a:gd name="f2966" fmla="*/ f2498 f1347 1"/>
              <a:gd name="f2967" fmla="*/ f2499 f1348 1"/>
              <a:gd name="f2968" fmla="*/ f2500 f1347 1"/>
              <a:gd name="f2969" fmla="*/ f2501 f1348 1"/>
              <a:gd name="f2970" fmla="*/ f2502 f1347 1"/>
              <a:gd name="f2971" fmla="*/ f2503 f1348 1"/>
              <a:gd name="f2972" fmla="*/ f2504 f1347 1"/>
              <a:gd name="f2973" fmla="*/ f2505 f1348 1"/>
              <a:gd name="f2974" fmla="*/ f2506 f1347 1"/>
              <a:gd name="f2975" fmla="*/ f2507 f1348 1"/>
              <a:gd name="f2976" fmla="*/ f2508 f1347 1"/>
              <a:gd name="f2977" fmla="*/ f2509 f1348 1"/>
              <a:gd name="f2978" fmla="*/ f2510 f1347 1"/>
              <a:gd name="f2979" fmla="*/ f2511 f1348 1"/>
              <a:gd name="f2980" fmla="*/ f2512 f1347 1"/>
              <a:gd name="f2981" fmla="*/ f2513 f1348 1"/>
              <a:gd name="f2982" fmla="*/ f2514 f1347 1"/>
              <a:gd name="f2983" fmla="*/ f2515 f1348 1"/>
              <a:gd name="f2984" fmla="*/ f2516 f1347 1"/>
              <a:gd name="f2985" fmla="*/ f2517 f1348 1"/>
              <a:gd name="f2986" fmla="*/ f2518 f1347 1"/>
              <a:gd name="f2987" fmla="*/ f2519 f1348 1"/>
              <a:gd name="f2988" fmla="*/ f2520 f1347 1"/>
              <a:gd name="f2989" fmla="*/ f2521 f1348 1"/>
              <a:gd name="f2990" fmla="*/ f2522 f1347 1"/>
              <a:gd name="f2991" fmla="*/ f2523 f1348 1"/>
              <a:gd name="f2992" fmla="*/ f2524 f1347 1"/>
              <a:gd name="f2993" fmla="*/ f2525 f1348 1"/>
              <a:gd name="f2994" fmla="*/ f2526 f1347 1"/>
              <a:gd name="f2995" fmla="*/ f2527 f1348 1"/>
              <a:gd name="f2996" fmla="*/ f2528 f1347 1"/>
              <a:gd name="f2997" fmla="*/ f2529 f1348 1"/>
              <a:gd name="f2998" fmla="*/ f2530 f1347 1"/>
              <a:gd name="f2999" fmla="*/ f2531 f1348 1"/>
              <a:gd name="f3000" fmla="*/ f2532 f1347 1"/>
              <a:gd name="f3001" fmla="*/ f2533 f1348 1"/>
              <a:gd name="f3002" fmla="*/ f2534 f1347 1"/>
              <a:gd name="f3003" fmla="*/ f2535 f1348 1"/>
              <a:gd name="f3004" fmla="*/ f2536 f1347 1"/>
              <a:gd name="f3005" fmla="*/ f2537 f1348 1"/>
              <a:gd name="f3006" fmla="*/ f2538 f1347 1"/>
              <a:gd name="f3007" fmla="*/ f2539 f1348 1"/>
              <a:gd name="f3008" fmla="*/ f2540 f1347 1"/>
              <a:gd name="f3009" fmla="*/ f2541 f1348 1"/>
              <a:gd name="f3010" fmla="*/ f2542 f1347 1"/>
              <a:gd name="f3011" fmla="*/ f2543 f1348 1"/>
              <a:gd name="f3012" fmla="*/ f2544 f1347 1"/>
              <a:gd name="f3013" fmla="*/ f2545 f1348 1"/>
              <a:gd name="f3014" fmla="*/ f2546 f1347 1"/>
              <a:gd name="f3015" fmla="*/ f2547 f1348 1"/>
              <a:gd name="f3016" fmla="*/ f2548 f1347 1"/>
              <a:gd name="f3017" fmla="*/ f2549 f1348 1"/>
              <a:gd name="f3018" fmla="*/ f2550 f1347 1"/>
              <a:gd name="f3019" fmla="*/ f2551 f1348 1"/>
              <a:gd name="f3020" fmla="*/ f2552 f1347 1"/>
              <a:gd name="f3021" fmla="*/ f2553 f1348 1"/>
              <a:gd name="f3022" fmla="*/ f2554 f1347 1"/>
              <a:gd name="f3023" fmla="*/ f2555 f1348 1"/>
              <a:gd name="f3024" fmla="*/ f2556 f1347 1"/>
              <a:gd name="f3025" fmla="*/ f2557 f1348 1"/>
              <a:gd name="f3026" fmla="*/ f2558 f1347 1"/>
              <a:gd name="f3027" fmla="*/ f2559 f1348 1"/>
              <a:gd name="f3028" fmla="*/ f2560 f1347 1"/>
              <a:gd name="f3029" fmla="*/ f2561 f1348 1"/>
              <a:gd name="f3030" fmla="*/ f2562 f1347 1"/>
              <a:gd name="f3031" fmla="*/ f2563 f1348 1"/>
              <a:gd name="f3032" fmla="*/ f2564 f1347 1"/>
              <a:gd name="f3033" fmla="*/ f2565 f1348 1"/>
              <a:gd name="f3034" fmla="*/ f2566 f1347 1"/>
              <a:gd name="f3035" fmla="*/ f2567 f1348 1"/>
              <a:gd name="f3036" fmla="*/ f2568 f1347 1"/>
              <a:gd name="f3037" fmla="*/ f2569 f1348 1"/>
              <a:gd name="f3038" fmla="*/ f2570 f1347 1"/>
              <a:gd name="f3039" fmla="*/ f2571 f1348 1"/>
              <a:gd name="f3040" fmla="*/ f2572 f1347 1"/>
              <a:gd name="f3041" fmla="*/ f2573 f1348 1"/>
              <a:gd name="f3042" fmla="*/ f2574 f1347 1"/>
              <a:gd name="f3043" fmla="*/ f2575 f1348 1"/>
              <a:gd name="f3044" fmla="*/ f2576 f1347 1"/>
              <a:gd name="f3045" fmla="*/ f2577 f1348 1"/>
              <a:gd name="f3046" fmla="*/ f2578 f1347 1"/>
              <a:gd name="f3047" fmla="*/ f2579 f1348 1"/>
              <a:gd name="f3048" fmla="*/ f2580 f1347 1"/>
              <a:gd name="f3049" fmla="*/ f2581 f1348 1"/>
              <a:gd name="f3050" fmla="*/ f2582 f1347 1"/>
              <a:gd name="f3051" fmla="*/ f2583 f1348 1"/>
              <a:gd name="f3052" fmla="*/ f2584 f1347 1"/>
              <a:gd name="f3053" fmla="*/ f2585 f1348 1"/>
              <a:gd name="f3054" fmla="*/ f2586 f1347 1"/>
              <a:gd name="f3055" fmla="*/ f2587 f1348 1"/>
              <a:gd name="f3056" fmla="*/ f2588 f1347 1"/>
              <a:gd name="f3057" fmla="*/ f2589 f1348 1"/>
              <a:gd name="f3058" fmla="*/ f2590 f1347 1"/>
              <a:gd name="f3059" fmla="*/ f2591 f1348 1"/>
              <a:gd name="f3060" fmla="*/ f2592 f1347 1"/>
              <a:gd name="f3061" fmla="*/ f2593 f1348 1"/>
              <a:gd name="f3062" fmla="*/ f2594 f1347 1"/>
              <a:gd name="f3063" fmla="*/ f2595 f1348 1"/>
              <a:gd name="f3064" fmla="*/ f2596 f1347 1"/>
              <a:gd name="f3065" fmla="*/ f2597 f1348 1"/>
              <a:gd name="f3066" fmla="*/ f2598 f1347 1"/>
              <a:gd name="f3067" fmla="*/ f2599 f1348 1"/>
              <a:gd name="f3068" fmla="*/ f2600 f1347 1"/>
              <a:gd name="f3069" fmla="*/ f2601 f1348 1"/>
              <a:gd name="f3070" fmla="*/ f2602 f1347 1"/>
              <a:gd name="f3071" fmla="*/ f2603 f1348 1"/>
              <a:gd name="f3072" fmla="*/ f2604 f1347 1"/>
              <a:gd name="f3073" fmla="*/ f2605 f1348 1"/>
              <a:gd name="f3074" fmla="*/ f2606 f1347 1"/>
              <a:gd name="f3075" fmla="*/ f2607 f1348 1"/>
              <a:gd name="f3076" fmla="*/ f2608 f1347 1"/>
              <a:gd name="f3077" fmla="*/ f2609 f1348 1"/>
              <a:gd name="f3078" fmla="*/ f2610 f1347 1"/>
              <a:gd name="f3079" fmla="*/ f2611 f1348 1"/>
              <a:gd name="f3080" fmla="*/ f2612 f1347 1"/>
              <a:gd name="f3081" fmla="*/ f2613 f1348 1"/>
              <a:gd name="f3082" fmla="*/ f2614 f1347 1"/>
              <a:gd name="f3083" fmla="*/ f2615 f1348 1"/>
              <a:gd name="f3084" fmla="*/ f2616 f1347 1"/>
              <a:gd name="f3085" fmla="*/ f2617 f1348 1"/>
              <a:gd name="f3086" fmla="*/ f2618 f1347 1"/>
              <a:gd name="f3087" fmla="*/ f2619 f1348 1"/>
              <a:gd name="f3088" fmla="*/ f2620 f1347 1"/>
              <a:gd name="f3089" fmla="*/ f2621 f1348 1"/>
              <a:gd name="f3090" fmla="*/ f2622 f1347 1"/>
              <a:gd name="f3091" fmla="*/ f2623 f1348 1"/>
              <a:gd name="f3092" fmla="*/ f2624 f1347 1"/>
              <a:gd name="f3093" fmla="*/ f2625 f1348 1"/>
              <a:gd name="f3094" fmla="*/ f2626 f1347 1"/>
              <a:gd name="f3095" fmla="*/ f2627 f1348 1"/>
              <a:gd name="f3096" fmla="*/ f2628 f1347 1"/>
              <a:gd name="f3097" fmla="*/ f2629 f1348 1"/>
              <a:gd name="f3098" fmla="*/ f2630 f1347 1"/>
              <a:gd name="f3099" fmla="*/ f2631 f1348 1"/>
              <a:gd name="f3100" fmla="*/ f2632 f1347 1"/>
              <a:gd name="f3101" fmla="*/ f2633 f1348 1"/>
              <a:gd name="f3102" fmla="*/ f2634 f1347 1"/>
              <a:gd name="f3103" fmla="*/ f2635 f1348 1"/>
              <a:gd name="f3104" fmla="*/ f2636 f1347 1"/>
              <a:gd name="f3105" fmla="*/ f2637 f1348 1"/>
              <a:gd name="f3106" fmla="*/ f2638 f1347 1"/>
              <a:gd name="f3107" fmla="*/ f2639 f1348 1"/>
              <a:gd name="f3108" fmla="*/ f2640 f1347 1"/>
              <a:gd name="f3109" fmla="*/ f2641 f1348 1"/>
              <a:gd name="f3110" fmla="*/ f2642 f1347 1"/>
              <a:gd name="f3111" fmla="*/ f2643 f1348 1"/>
              <a:gd name="f3112" fmla="*/ f2644 f1347 1"/>
              <a:gd name="f3113" fmla="*/ f2645 f1348 1"/>
              <a:gd name="f3114" fmla="*/ f2646 f1347 1"/>
              <a:gd name="f3115" fmla="*/ f2647 f1348 1"/>
              <a:gd name="f3116" fmla="*/ f2648 f1347 1"/>
              <a:gd name="f3117" fmla="*/ f2649 f1348 1"/>
              <a:gd name="f3118" fmla="*/ f2650 f1347 1"/>
              <a:gd name="f3119" fmla="*/ f2651 f1348 1"/>
              <a:gd name="f3120" fmla="*/ f2652 f1347 1"/>
              <a:gd name="f3121" fmla="*/ f2653 f1348 1"/>
              <a:gd name="f3122" fmla="*/ f2654 f1347 1"/>
              <a:gd name="f3123" fmla="*/ f2655 f1348 1"/>
              <a:gd name="f3124" fmla="*/ f2656 f1347 1"/>
              <a:gd name="f3125" fmla="*/ f2657 f1348 1"/>
              <a:gd name="f3126" fmla="*/ f2658 f1347 1"/>
              <a:gd name="f3127" fmla="*/ f2659 f1348 1"/>
              <a:gd name="f3128" fmla="*/ f2660 f1347 1"/>
              <a:gd name="f3129" fmla="*/ f2661 f1348 1"/>
              <a:gd name="f3130" fmla="*/ f2662 f1347 1"/>
              <a:gd name="f3131" fmla="*/ f2663 f1348 1"/>
              <a:gd name="f3132" fmla="*/ f2664 f1347 1"/>
              <a:gd name="f3133" fmla="*/ f2665 f1348 1"/>
              <a:gd name="f3134" fmla="*/ f2666 f1347 1"/>
              <a:gd name="f3135" fmla="*/ f2667 f1348 1"/>
              <a:gd name="f3136" fmla="*/ f2668 f1347 1"/>
              <a:gd name="f3137" fmla="*/ f2669 f1348 1"/>
              <a:gd name="f3138" fmla="*/ f2670 f1347 1"/>
              <a:gd name="f3139" fmla="*/ f2671 f1348 1"/>
              <a:gd name="f3140" fmla="*/ f2672 f1347 1"/>
              <a:gd name="f3141" fmla="*/ f2673 f1348 1"/>
              <a:gd name="f3142" fmla="*/ f2674 f1347 1"/>
              <a:gd name="f3143" fmla="*/ f2675 f1348 1"/>
              <a:gd name="f3144" fmla="*/ f2676 f1347 1"/>
              <a:gd name="f3145" fmla="*/ f2677 f1348 1"/>
              <a:gd name="f3146" fmla="*/ f2678 f1347 1"/>
              <a:gd name="f3147" fmla="*/ f2679 f1348 1"/>
              <a:gd name="f3148" fmla="*/ f2680 f1347 1"/>
              <a:gd name="f3149" fmla="*/ f2681 f1348 1"/>
              <a:gd name="f3150" fmla="*/ f2682 f1347 1"/>
              <a:gd name="f3151" fmla="*/ f2683 f1348 1"/>
              <a:gd name="f3152" fmla="*/ f2684 f1347 1"/>
              <a:gd name="f3153" fmla="*/ f2685 f1348 1"/>
              <a:gd name="f3154" fmla="*/ f2686 f1347 1"/>
              <a:gd name="f3155" fmla="*/ f2687 f1348 1"/>
              <a:gd name="f3156" fmla="*/ f2688 f1347 1"/>
              <a:gd name="f3157" fmla="*/ f2689 f1348 1"/>
              <a:gd name="f3158" fmla="*/ f2690 f1347 1"/>
              <a:gd name="f3159" fmla="*/ f2691 f1348 1"/>
              <a:gd name="f3160" fmla="*/ f2692 f1347 1"/>
              <a:gd name="f3161" fmla="*/ f2693 f1348 1"/>
              <a:gd name="f3162" fmla="*/ f2694 f1347 1"/>
              <a:gd name="f3163" fmla="*/ f2695 f1348 1"/>
              <a:gd name="f3164" fmla="*/ f2696 f1347 1"/>
              <a:gd name="f3165" fmla="*/ f2697 f1348 1"/>
              <a:gd name="f3166" fmla="*/ f2698 f1347 1"/>
              <a:gd name="f3167" fmla="*/ f2699 f1348 1"/>
              <a:gd name="f3168" fmla="*/ f2700 f1347 1"/>
              <a:gd name="f3169" fmla="*/ f2701 f1348 1"/>
              <a:gd name="f3170" fmla="*/ f2702 f1347 1"/>
              <a:gd name="f3171" fmla="*/ f2703 f1348 1"/>
              <a:gd name="f3172" fmla="*/ f2704 f1347 1"/>
              <a:gd name="f3173" fmla="*/ f2705 f1348 1"/>
              <a:gd name="f3174" fmla="*/ f2706 f1347 1"/>
              <a:gd name="f3175" fmla="*/ f2707 f1348 1"/>
              <a:gd name="f3176" fmla="*/ f2708 f1347 1"/>
              <a:gd name="f3177" fmla="*/ f2709 f1348 1"/>
              <a:gd name="f3178" fmla="*/ f2710 f1347 1"/>
              <a:gd name="f3179" fmla="*/ f2711 f1348 1"/>
              <a:gd name="f3180" fmla="*/ f2712 f1347 1"/>
              <a:gd name="f3181" fmla="*/ f2713 f1348 1"/>
              <a:gd name="f3182" fmla="*/ f2714 f1347 1"/>
              <a:gd name="f3183" fmla="*/ f2715 f1348 1"/>
              <a:gd name="f3184" fmla="*/ f2716 f1347 1"/>
              <a:gd name="f3185" fmla="*/ f2717 f1348 1"/>
              <a:gd name="f3186" fmla="*/ f2718 f1347 1"/>
              <a:gd name="f3187" fmla="*/ f2719 f1348 1"/>
              <a:gd name="f3188" fmla="*/ f2720 f1347 1"/>
              <a:gd name="f3189" fmla="*/ f2721 f1348 1"/>
              <a:gd name="f3190" fmla="*/ f2722 f1347 1"/>
              <a:gd name="f3191" fmla="*/ f2723 f1348 1"/>
              <a:gd name="f3192" fmla="*/ f2724 f1347 1"/>
              <a:gd name="f3193" fmla="*/ f2725 f1348 1"/>
              <a:gd name="f3194" fmla="*/ f2726 f1347 1"/>
              <a:gd name="f3195" fmla="*/ f2727 f1348 1"/>
              <a:gd name="f3196" fmla="*/ f2728 f1347 1"/>
              <a:gd name="f3197" fmla="*/ f2729 f1348 1"/>
              <a:gd name="f3198" fmla="*/ f2730 f1347 1"/>
              <a:gd name="f3199" fmla="*/ f2731 f1348 1"/>
              <a:gd name="f3200" fmla="*/ f2732 f1347 1"/>
              <a:gd name="f3201" fmla="*/ f2733 f1348 1"/>
              <a:gd name="f3202" fmla="*/ f2734 f1347 1"/>
              <a:gd name="f3203" fmla="*/ f2735 f1348 1"/>
              <a:gd name="f3204" fmla="*/ f2736 f1347 1"/>
              <a:gd name="f3205" fmla="*/ f2737 f1348 1"/>
              <a:gd name="f3206" fmla="*/ f2738 f1347 1"/>
              <a:gd name="f3207" fmla="*/ f2739 f1348 1"/>
              <a:gd name="f3208" fmla="*/ f2740 f1347 1"/>
              <a:gd name="f3209" fmla="*/ f2741 f1348 1"/>
              <a:gd name="f3210" fmla="*/ f2742 f1347 1"/>
              <a:gd name="f3211" fmla="*/ f2743 f1348 1"/>
              <a:gd name="f3212" fmla="*/ f2744 f1347 1"/>
              <a:gd name="f3213" fmla="*/ f2745 f1348 1"/>
              <a:gd name="f3214" fmla="*/ f2746 f1347 1"/>
              <a:gd name="f3215" fmla="*/ f2747 f1348 1"/>
              <a:gd name="f3216" fmla="*/ f2748 f1347 1"/>
              <a:gd name="f3217" fmla="*/ f2749 f1348 1"/>
              <a:gd name="f3218" fmla="*/ f2750 f1347 1"/>
              <a:gd name="f3219" fmla="*/ f2751 f13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87">
                <a:pos x="f2756" y="f2757"/>
              </a:cxn>
              <a:cxn ang="f2287">
                <a:pos x="f2758" y="f2759"/>
              </a:cxn>
              <a:cxn ang="f2287">
                <a:pos x="f2760" y="f2761"/>
              </a:cxn>
              <a:cxn ang="f2287">
                <a:pos x="f2762" y="f2763"/>
              </a:cxn>
              <a:cxn ang="f2287">
                <a:pos x="f2764" y="f2765"/>
              </a:cxn>
              <a:cxn ang="f2287">
                <a:pos x="f2766" y="f2767"/>
              </a:cxn>
              <a:cxn ang="f2287">
                <a:pos x="f2768" y="f2769"/>
              </a:cxn>
              <a:cxn ang="f2287">
                <a:pos x="f2770" y="f2771"/>
              </a:cxn>
              <a:cxn ang="f2287">
                <a:pos x="f2756" y="f2757"/>
              </a:cxn>
              <a:cxn ang="f2287">
                <a:pos x="f2772" y="f2773"/>
              </a:cxn>
              <a:cxn ang="f2287">
                <a:pos x="f2774" y="f2775"/>
              </a:cxn>
              <a:cxn ang="f2287">
                <a:pos x="f2768" y="f2769"/>
              </a:cxn>
              <a:cxn ang="f2287">
                <a:pos x="f2776" y="f2777"/>
              </a:cxn>
              <a:cxn ang="f2287">
                <a:pos x="f2778" y="f2779"/>
              </a:cxn>
              <a:cxn ang="f2287">
                <a:pos x="f2780" y="f2781"/>
              </a:cxn>
              <a:cxn ang="f2287">
                <a:pos x="f2782" y="f2783"/>
              </a:cxn>
              <a:cxn ang="f2287">
                <a:pos x="f2776" y="f2777"/>
              </a:cxn>
              <a:cxn ang="f2287">
                <a:pos x="f2784" y="f2785"/>
              </a:cxn>
              <a:cxn ang="f2287">
                <a:pos x="f2786" y="f2787"/>
              </a:cxn>
              <a:cxn ang="f2287">
                <a:pos x="f2788" y="f2789"/>
              </a:cxn>
              <a:cxn ang="f2287">
                <a:pos x="f2784" y="f2785"/>
              </a:cxn>
              <a:cxn ang="f2287">
                <a:pos x="f2790" y="f2791"/>
              </a:cxn>
              <a:cxn ang="f2287">
                <a:pos x="f2792" y="f2793"/>
              </a:cxn>
              <a:cxn ang="f2287">
                <a:pos x="f2794" y="f2795"/>
              </a:cxn>
              <a:cxn ang="f2287">
                <a:pos x="f2796" y="f2797"/>
              </a:cxn>
              <a:cxn ang="f2287">
                <a:pos x="f2798" y="f2799"/>
              </a:cxn>
              <a:cxn ang="f2287">
                <a:pos x="f2800" y="f2801"/>
              </a:cxn>
              <a:cxn ang="f2287">
                <a:pos x="f2802" y="f2803"/>
              </a:cxn>
              <a:cxn ang="f2287">
                <a:pos x="f2804" y="f2805"/>
              </a:cxn>
              <a:cxn ang="f2287">
                <a:pos x="f2806" y="f2807"/>
              </a:cxn>
              <a:cxn ang="f2287">
                <a:pos x="f2808" y="f2809"/>
              </a:cxn>
              <a:cxn ang="f2287">
                <a:pos x="f2810" y="f2811"/>
              </a:cxn>
              <a:cxn ang="f2287">
                <a:pos x="f2812" y="f2813"/>
              </a:cxn>
              <a:cxn ang="f2287">
                <a:pos x="f2814" y="f2815"/>
              </a:cxn>
              <a:cxn ang="f2287">
                <a:pos x="f2816" y="f2817"/>
              </a:cxn>
              <a:cxn ang="f2287">
                <a:pos x="f2818" y="f2819"/>
              </a:cxn>
              <a:cxn ang="f2287">
                <a:pos x="f2820" y="f2821"/>
              </a:cxn>
              <a:cxn ang="f2287">
                <a:pos x="f2822" y="f2823"/>
              </a:cxn>
              <a:cxn ang="f2287">
                <a:pos x="f2824" y="f2825"/>
              </a:cxn>
              <a:cxn ang="f2287">
                <a:pos x="f2826" y="f2827"/>
              </a:cxn>
              <a:cxn ang="f2287">
                <a:pos x="f2828" y="f2829"/>
              </a:cxn>
              <a:cxn ang="f2287">
                <a:pos x="f2830" y="f2831"/>
              </a:cxn>
              <a:cxn ang="f2287">
                <a:pos x="f2832" y="f2833"/>
              </a:cxn>
              <a:cxn ang="f2287">
                <a:pos x="f2834" y="f2835"/>
              </a:cxn>
              <a:cxn ang="f2287">
                <a:pos x="f2836" y="f2837"/>
              </a:cxn>
              <a:cxn ang="f2287">
                <a:pos x="f2838" y="f2839"/>
              </a:cxn>
              <a:cxn ang="f2287">
                <a:pos x="f2840" y="f2841"/>
              </a:cxn>
              <a:cxn ang="f2287">
                <a:pos x="f2842" y="f2843"/>
              </a:cxn>
              <a:cxn ang="f2287">
                <a:pos x="f2844" y="f2845"/>
              </a:cxn>
              <a:cxn ang="f2287">
                <a:pos x="f2846" y="f2847"/>
              </a:cxn>
              <a:cxn ang="f2287">
                <a:pos x="f2848" y="f2849"/>
              </a:cxn>
              <a:cxn ang="f2287">
                <a:pos x="f2850" y="f2851"/>
              </a:cxn>
              <a:cxn ang="f2287">
                <a:pos x="f2852" y="f2853"/>
              </a:cxn>
              <a:cxn ang="f2287">
                <a:pos x="f2772" y="f2773"/>
              </a:cxn>
              <a:cxn ang="f2287">
                <a:pos x="f2854" y="f2855"/>
              </a:cxn>
              <a:cxn ang="f2287">
                <a:pos x="f2856" y="f2857"/>
              </a:cxn>
              <a:cxn ang="f2287">
                <a:pos x="f2858" y="f2859"/>
              </a:cxn>
              <a:cxn ang="f2287">
                <a:pos x="f2860" y="f2861"/>
              </a:cxn>
              <a:cxn ang="f2287">
                <a:pos x="f2862" y="f2863"/>
              </a:cxn>
              <a:cxn ang="f2287">
                <a:pos x="f2864" y="f2865"/>
              </a:cxn>
              <a:cxn ang="f2287">
                <a:pos x="f2866" y="f2867"/>
              </a:cxn>
              <a:cxn ang="f2287">
                <a:pos x="f2868" y="f2869"/>
              </a:cxn>
              <a:cxn ang="f2287">
                <a:pos x="f2858" y="f2859"/>
              </a:cxn>
              <a:cxn ang="f2287">
                <a:pos x="f2762" y="f2763"/>
              </a:cxn>
              <a:cxn ang="f2287">
                <a:pos x="f2870" y="f2871"/>
              </a:cxn>
              <a:cxn ang="f2287">
                <a:pos x="f2872" y="f2873"/>
              </a:cxn>
              <a:cxn ang="f2287">
                <a:pos x="f2874" y="f2875"/>
              </a:cxn>
              <a:cxn ang="f2287">
                <a:pos x="f2876" y="f2877"/>
              </a:cxn>
              <a:cxn ang="f2287">
                <a:pos x="f2878" y="f2879"/>
              </a:cxn>
              <a:cxn ang="f2287">
                <a:pos x="f2880" y="f2881"/>
              </a:cxn>
              <a:cxn ang="f2287">
                <a:pos x="f2882" y="f2883"/>
              </a:cxn>
              <a:cxn ang="f2287">
                <a:pos x="f2884" y="f2885"/>
              </a:cxn>
              <a:cxn ang="f2287">
                <a:pos x="f2886" y="f2887"/>
              </a:cxn>
              <a:cxn ang="f2287">
                <a:pos x="f2888" y="f2889"/>
              </a:cxn>
              <a:cxn ang="f2287">
                <a:pos x="f2890" y="f2891"/>
              </a:cxn>
              <a:cxn ang="f2287">
                <a:pos x="f2892" y="f2893"/>
              </a:cxn>
              <a:cxn ang="f2287">
                <a:pos x="f2894" y="f2895"/>
              </a:cxn>
              <a:cxn ang="f2287">
                <a:pos x="f2896" y="f2897"/>
              </a:cxn>
              <a:cxn ang="f2287">
                <a:pos x="f2898" y="f2899"/>
              </a:cxn>
              <a:cxn ang="f2287">
                <a:pos x="f2900" y="f2901"/>
              </a:cxn>
              <a:cxn ang="f2287">
                <a:pos x="f2902" y="f2903"/>
              </a:cxn>
              <a:cxn ang="f2287">
                <a:pos x="f2904" y="f2905"/>
              </a:cxn>
              <a:cxn ang="f2287">
                <a:pos x="f2906" y="f2907"/>
              </a:cxn>
              <a:cxn ang="f2287">
                <a:pos x="f2908" y="f2909"/>
              </a:cxn>
              <a:cxn ang="f2287">
                <a:pos x="f2910" y="f2911"/>
              </a:cxn>
              <a:cxn ang="f2287">
                <a:pos x="f2912" y="f2913"/>
              </a:cxn>
              <a:cxn ang="f2287">
                <a:pos x="f2914" y="f2915"/>
              </a:cxn>
              <a:cxn ang="f2287">
                <a:pos x="f2916" y="f2917"/>
              </a:cxn>
              <a:cxn ang="f2287">
                <a:pos x="f2918" y="f2919"/>
              </a:cxn>
              <a:cxn ang="f2287">
                <a:pos x="f2920" y="f2921"/>
              </a:cxn>
              <a:cxn ang="f2287">
                <a:pos x="f2922" y="f2923"/>
              </a:cxn>
              <a:cxn ang="f2287">
                <a:pos x="f2924" y="f2925"/>
              </a:cxn>
              <a:cxn ang="f2287">
                <a:pos x="f2926" y="f2927"/>
              </a:cxn>
              <a:cxn ang="f2287">
                <a:pos x="f2928" y="f2929"/>
              </a:cxn>
              <a:cxn ang="f2287">
                <a:pos x="f2930" y="f2931"/>
              </a:cxn>
              <a:cxn ang="f2287">
                <a:pos x="f2932" y="f2933"/>
              </a:cxn>
              <a:cxn ang="f2287">
                <a:pos x="f2934" y="f2935"/>
              </a:cxn>
              <a:cxn ang="f2287">
                <a:pos x="f2936" y="f2937"/>
              </a:cxn>
              <a:cxn ang="f2287">
                <a:pos x="f2938" y="f2939"/>
              </a:cxn>
              <a:cxn ang="f2287">
                <a:pos x="f2940" y="f2941"/>
              </a:cxn>
              <a:cxn ang="f2287">
                <a:pos x="f2942" y="f2943"/>
              </a:cxn>
              <a:cxn ang="f2287">
                <a:pos x="f2944" y="f2945"/>
              </a:cxn>
              <a:cxn ang="f2287">
                <a:pos x="f2946" y="f2947"/>
              </a:cxn>
              <a:cxn ang="f2287">
                <a:pos x="f2948" y="f2949"/>
              </a:cxn>
              <a:cxn ang="f2287">
                <a:pos x="f2950" y="f2951"/>
              </a:cxn>
              <a:cxn ang="f2287">
                <a:pos x="f2952" y="f2953"/>
              </a:cxn>
              <a:cxn ang="f2287">
                <a:pos x="f2954" y="f2955"/>
              </a:cxn>
              <a:cxn ang="f2287">
                <a:pos x="f2956" y="f2957"/>
              </a:cxn>
              <a:cxn ang="f2287">
                <a:pos x="f2958" y="f2959"/>
              </a:cxn>
              <a:cxn ang="f2287">
                <a:pos x="f2960" y="f2961"/>
              </a:cxn>
              <a:cxn ang="f2287">
                <a:pos x="f2962" y="f2963"/>
              </a:cxn>
              <a:cxn ang="f2287">
                <a:pos x="f2964" y="f2965"/>
              </a:cxn>
              <a:cxn ang="f2287">
                <a:pos x="f2966" y="f2967"/>
              </a:cxn>
              <a:cxn ang="f2287">
                <a:pos x="f2968" y="f2969"/>
              </a:cxn>
              <a:cxn ang="f2287">
                <a:pos x="f2970" y="f2971"/>
              </a:cxn>
              <a:cxn ang="f2287">
                <a:pos x="f2972" y="f2973"/>
              </a:cxn>
              <a:cxn ang="f2287">
                <a:pos x="f2974" y="f2975"/>
              </a:cxn>
              <a:cxn ang="f2287">
                <a:pos x="f2976" y="f2977"/>
              </a:cxn>
              <a:cxn ang="f2287">
                <a:pos x="f2978" y="f2979"/>
              </a:cxn>
              <a:cxn ang="f2287">
                <a:pos x="f2980" y="f2981"/>
              </a:cxn>
              <a:cxn ang="f2287">
                <a:pos x="f2982" y="f2983"/>
              </a:cxn>
              <a:cxn ang="f2287">
                <a:pos x="f2984" y="f2985"/>
              </a:cxn>
              <a:cxn ang="f2287">
                <a:pos x="f2986" y="f2987"/>
              </a:cxn>
              <a:cxn ang="f2287">
                <a:pos x="f2988" y="f2989"/>
              </a:cxn>
              <a:cxn ang="f2287">
                <a:pos x="f2990" y="f2991"/>
              </a:cxn>
              <a:cxn ang="f2287">
                <a:pos x="f2992" y="f2993"/>
              </a:cxn>
              <a:cxn ang="f2287">
                <a:pos x="f2994" y="f2995"/>
              </a:cxn>
              <a:cxn ang="f2287">
                <a:pos x="f2996" y="f2997"/>
              </a:cxn>
              <a:cxn ang="f2287">
                <a:pos x="f2998" y="f2999"/>
              </a:cxn>
              <a:cxn ang="f2287">
                <a:pos x="f3000" y="f3001"/>
              </a:cxn>
              <a:cxn ang="f2287">
                <a:pos x="f3002" y="f3003"/>
              </a:cxn>
              <a:cxn ang="f2287">
                <a:pos x="f3004" y="f3005"/>
              </a:cxn>
              <a:cxn ang="f2287">
                <a:pos x="f3006" y="f3007"/>
              </a:cxn>
              <a:cxn ang="f2287">
                <a:pos x="f3008" y="f3009"/>
              </a:cxn>
              <a:cxn ang="f2287">
                <a:pos x="f3010" y="f3011"/>
              </a:cxn>
              <a:cxn ang="f2287">
                <a:pos x="f3012" y="f3013"/>
              </a:cxn>
              <a:cxn ang="f2287">
                <a:pos x="f3014" y="f3015"/>
              </a:cxn>
              <a:cxn ang="f2287">
                <a:pos x="f3016" y="f3017"/>
              </a:cxn>
              <a:cxn ang="f2287">
                <a:pos x="f3018" y="f3019"/>
              </a:cxn>
              <a:cxn ang="f2287">
                <a:pos x="f3020" y="f3021"/>
              </a:cxn>
              <a:cxn ang="f2287">
                <a:pos x="f3022" y="f3023"/>
              </a:cxn>
              <a:cxn ang="f2287">
                <a:pos x="f3024" y="f3025"/>
              </a:cxn>
              <a:cxn ang="f2287">
                <a:pos x="f3026" y="f3027"/>
              </a:cxn>
              <a:cxn ang="f2287">
                <a:pos x="f3028" y="f3029"/>
              </a:cxn>
              <a:cxn ang="f2287">
                <a:pos x="f3030" y="f3031"/>
              </a:cxn>
              <a:cxn ang="f2287">
                <a:pos x="f3032" y="f3033"/>
              </a:cxn>
              <a:cxn ang="f2287">
                <a:pos x="f3034" y="f3035"/>
              </a:cxn>
              <a:cxn ang="f2287">
                <a:pos x="f3036" y="f3037"/>
              </a:cxn>
              <a:cxn ang="f2287">
                <a:pos x="f3038" y="f3039"/>
              </a:cxn>
              <a:cxn ang="f2287">
                <a:pos x="f3040" y="f3041"/>
              </a:cxn>
              <a:cxn ang="f2287">
                <a:pos x="f3042" y="f3043"/>
              </a:cxn>
              <a:cxn ang="f2287">
                <a:pos x="f3044" y="f3045"/>
              </a:cxn>
              <a:cxn ang="f2287">
                <a:pos x="f3046" y="f3047"/>
              </a:cxn>
              <a:cxn ang="f2287">
                <a:pos x="f3048" y="f3049"/>
              </a:cxn>
              <a:cxn ang="f2287">
                <a:pos x="f3050" y="f3051"/>
              </a:cxn>
              <a:cxn ang="f2287">
                <a:pos x="f3052" y="f3053"/>
              </a:cxn>
              <a:cxn ang="f2287">
                <a:pos x="f3054" y="f3055"/>
              </a:cxn>
              <a:cxn ang="f2287">
                <a:pos x="f3056" y="f3057"/>
              </a:cxn>
              <a:cxn ang="f2287">
                <a:pos x="f3058" y="f3059"/>
              </a:cxn>
              <a:cxn ang="f2287">
                <a:pos x="f3060" y="f3061"/>
              </a:cxn>
              <a:cxn ang="f2287">
                <a:pos x="f3062" y="f3063"/>
              </a:cxn>
              <a:cxn ang="f2287">
                <a:pos x="f3064" y="f3065"/>
              </a:cxn>
              <a:cxn ang="f2287">
                <a:pos x="f3066" y="f3067"/>
              </a:cxn>
              <a:cxn ang="f2287">
                <a:pos x="f3068" y="f3069"/>
              </a:cxn>
              <a:cxn ang="f2287">
                <a:pos x="f3070" y="f3071"/>
              </a:cxn>
              <a:cxn ang="f2287">
                <a:pos x="f3072" y="f3073"/>
              </a:cxn>
              <a:cxn ang="f2287">
                <a:pos x="f3074" y="f3075"/>
              </a:cxn>
              <a:cxn ang="f2287">
                <a:pos x="f3076" y="f3077"/>
              </a:cxn>
              <a:cxn ang="f2287">
                <a:pos x="f3078" y="f3079"/>
              </a:cxn>
              <a:cxn ang="f2287">
                <a:pos x="f3080" y="f3081"/>
              </a:cxn>
              <a:cxn ang="f2287">
                <a:pos x="f3082" y="f3083"/>
              </a:cxn>
              <a:cxn ang="f2287">
                <a:pos x="f3084" y="f3085"/>
              </a:cxn>
              <a:cxn ang="f2287">
                <a:pos x="f3086" y="f3087"/>
              </a:cxn>
              <a:cxn ang="f2287">
                <a:pos x="f3088" y="f3089"/>
              </a:cxn>
              <a:cxn ang="f2287">
                <a:pos x="f3090" y="f3091"/>
              </a:cxn>
              <a:cxn ang="f2287">
                <a:pos x="f3092" y="f3093"/>
              </a:cxn>
              <a:cxn ang="f2287">
                <a:pos x="f3094" y="f3095"/>
              </a:cxn>
              <a:cxn ang="f2287">
                <a:pos x="f3096" y="f3097"/>
              </a:cxn>
              <a:cxn ang="f2287">
                <a:pos x="f3098" y="f3099"/>
              </a:cxn>
              <a:cxn ang="f2287">
                <a:pos x="f3100" y="f3101"/>
              </a:cxn>
              <a:cxn ang="f2287">
                <a:pos x="f3102" y="f3103"/>
              </a:cxn>
              <a:cxn ang="f2287">
                <a:pos x="f3104" y="f3105"/>
              </a:cxn>
              <a:cxn ang="f2287">
                <a:pos x="f3106" y="f3107"/>
              </a:cxn>
              <a:cxn ang="f2287">
                <a:pos x="f3108" y="f3109"/>
              </a:cxn>
              <a:cxn ang="f2287">
                <a:pos x="f3110" y="f3111"/>
              </a:cxn>
              <a:cxn ang="f2287">
                <a:pos x="f3112" y="f3113"/>
              </a:cxn>
              <a:cxn ang="f2287">
                <a:pos x="f3114" y="f3115"/>
              </a:cxn>
              <a:cxn ang="f2287">
                <a:pos x="f3116" y="f3117"/>
              </a:cxn>
              <a:cxn ang="f2287">
                <a:pos x="f3118" y="f3119"/>
              </a:cxn>
              <a:cxn ang="f2287">
                <a:pos x="f3120" y="f3121"/>
              </a:cxn>
              <a:cxn ang="f2287">
                <a:pos x="f3122" y="f3123"/>
              </a:cxn>
              <a:cxn ang="f2287">
                <a:pos x="f3124" y="f3125"/>
              </a:cxn>
              <a:cxn ang="f2287">
                <a:pos x="f3126" y="f3127"/>
              </a:cxn>
              <a:cxn ang="f2287">
                <a:pos x="f3128" y="f3129"/>
              </a:cxn>
              <a:cxn ang="f2287">
                <a:pos x="f3130" y="f3131"/>
              </a:cxn>
              <a:cxn ang="f2287">
                <a:pos x="f3132" y="f3133"/>
              </a:cxn>
              <a:cxn ang="f2287">
                <a:pos x="f3134" y="f3135"/>
              </a:cxn>
              <a:cxn ang="f2287">
                <a:pos x="f3136" y="f3137"/>
              </a:cxn>
              <a:cxn ang="f2287">
                <a:pos x="f3138" y="f3139"/>
              </a:cxn>
              <a:cxn ang="f2287">
                <a:pos x="f3140" y="f3141"/>
              </a:cxn>
              <a:cxn ang="f2287">
                <a:pos x="f3142" y="f3143"/>
              </a:cxn>
              <a:cxn ang="f2287">
                <a:pos x="f3144" y="f3145"/>
              </a:cxn>
              <a:cxn ang="f2287">
                <a:pos x="f3146" y="f3147"/>
              </a:cxn>
              <a:cxn ang="f2287">
                <a:pos x="f3148" y="f3149"/>
              </a:cxn>
              <a:cxn ang="f2287">
                <a:pos x="f3150" y="f3151"/>
              </a:cxn>
              <a:cxn ang="f2287">
                <a:pos x="f3152" y="f3153"/>
              </a:cxn>
              <a:cxn ang="f2287">
                <a:pos x="f3154" y="f3155"/>
              </a:cxn>
              <a:cxn ang="f2287">
                <a:pos x="f3156" y="f3157"/>
              </a:cxn>
              <a:cxn ang="f2287">
                <a:pos x="f3158" y="f3159"/>
              </a:cxn>
              <a:cxn ang="f2287">
                <a:pos x="f3160" y="f3161"/>
              </a:cxn>
              <a:cxn ang="f2287">
                <a:pos x="f3162" y="f3163"/>
              </a:cxn>
              <a:cxn ang="f2287">
                <a:pos x="f3164" y="f3165"/>
              </a:cxn>
              <a:cxn ang="f2287">
                <a:pos x="f3166" y="f3167"/>
              </a:cxn>
              <a:cxn ang="f2287">
                <a:pos x="f3168" y="f3169"/>
              </a:cxn>
              <a:cxn ang="f2287">
                <a:pos x="f3170" y="f3171"/>
              </a:cxn>
              <a:cxn ang="f2287">
                <a:pos x="f3172" y="f3173"/>
              </a:cxn>
              <a:cxn ang="f2287">
                <a:pos x="f3174" y="f3175"/>
              </a:cxn>
              <a:cxn ang="f2287">
                <a:pos x="f3176" y="f3177"/>
              </a:cxn>
              <a:cxn ang="f2287">
                <a:pos x="f3178" y="f3179"/>
              </a:cxn>
              <a:cxn ang="f2287">
                <a:pos x="f3180" y="f3181"/>
              </a:cxn>
              <a:cxn ang="f2287">
                <a:pos x="f3182" y="f3183"/>
              </a:cxn>
              <a:cxn ang="f2287">
                <a:pos x="f3184" y="f3185"/>
              </a:cxn>
              <a:cxn ang="f2287">
                <a:pos x="f3186" y="f3187"/>
              </a:cxn>
              <a:cxn ang="f2287">
                <a:pos x="f3188" y="f3189"/>
              </a:cxn>
              <a:cxn ang="f2287">
                <a:pos x="f3190" y="f3191"/>
              </a:cxn>
              <a:cxn ang="f2287">
                <a:pos x="f3192" y="f3193"/>
              </a:cxn>
              <a:cxn ang="f2287">
                <a:pos x="f3194" y="f3195"/>
              </a:cxn>
              <a:cxn ang="f2287">
                <a:pos x="f3196" y="f3197"/>
              </a:cxn>
              <a:cxn ang="f2287">
                <a:pos x="f3198" y="f3199"/>
              </a:cxn>
              <a:cxn ang="f2287">
                <a:pos x="f3200" y="f3201"/>
              </a:cxn>
              <a:cxn ang="f2287">
                <a:pos x="f3202" y="f3203"/>
              </a:cxn>
              <a:cxn ang="f2287">
                <a:pos x="f3198" y="f3199"/>
              </a:cxn>
              <a:cxn ang="f2287">
                <a:pos x="f3204" y="f3205"/>
              </a:cxn>
              <a:cxn ang="f2287">
                <a:pos x="f3206" y="f3207"/>
              </a:cxn>
              <a:cxn ang="f2287">
                <a:pos x="f3208" y="f3209"/>
              </a:cxn>
              <a:cxn ang="f2287">
                <a:pos x="f3210" y="f3211"/>
              </a:cxn>
              <a:cxn ang="f2287">
                <a:pos x="f3212" y="f3213"/>
              </a:cxn>
              <a:cxn ang="f2287">
                <a:pos x="f3214" y="f3215"/>
              </a:cxn>
              <a:cxn ang="f2287">
                <a:pos x="f3216" y="f3217"/>
              </a:cxn>
              <a:cxn ang="f2287">
                <a:pos x="f3218" y="f3219"/>
              </a:cxn>
              <a:cxn ang="f2287">
                <a:pos x="f2790" y="f2791"/>
              </a:cxn>
            </a:cxnLst>
            <a:rect l="f2752" t="f2755" r="f2753" b="f2754"/>
            <a:pathLst>
              <a:path w="5470628" h="3193741">
                <a:moveTo>
                  <a:pt x="f8" y="f9"/>
                </a:move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lnTo>
                  <a:pt x="f18" y="f19"/>
                </a:lnTo>
                <a:lnTo>
                  <a:pt x="f20" y="f21"/>
                </a:lnTo>
                <a:cubicBezTo>
                  <a:pt x="f22" y="f23"/>
                  <a:pt x="f24" y="f25"/>
                  <a:pt x="f26" y="f27"/>
                </a:cubicBezTo>
                <a:close/>
                <a:moveTo>
                  <a:pt x="f28" y="f29"/>
                </a:moveTo>
                <a:cubicBezTo>
                  <a:pt x="f30" y="f31"/>
                  <a:pt x="f32" y="f33"/>
                  <a:pt x="f34" y="f35"/>
                </a:cubicBezTo>
                <a:lnTo>
                  <a:pt x="f8" y="f9"/>
                </a:lnTo>
                <a:lnTo>
                  <a:pt x="f36" y="f37"/>
                </a:lnTo>
                <a:lnTo>
                  <a:pt x="f38" y="f39"/>
                </a:lnTo>
                <a:cubicBezTo>
                  <a:pt x="f40" y="f41"/>
                  <a:pt x="f42" y="f43"/>
                  <a:pt x="f28" y="f29"/>
                </a:cubicBezTo>
                <a:close/>
                <a:moveTo>
                  <a:pt x="f44" y="f45"/>
                </a:move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44" y="f45"/>
                </a:cubicBezTo>
                <a:close/>
                <a:moveTo>
                  <a:pt x="f68" y="f69"/>
                </a:move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68" y="f69"/>
                </a:cubicBezTo>
                <a:close/>
                <a:moveTo>
                  <a:pt x="f86" y="f87"/>
                </a:move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cubicBezTo>
                  <a:pt x="f172" y="f173"/>
                  <a:pt x="f174" y="f175"/>
                  <a:pt x="f176" y="f177"/>
                </a:cubicBezTo>
                <a:cubicBezTo>
                  <a:pt x="f178" y="f179"/>
                  <a:pt x="f180" y="f181"/>
                  <a:pt x="f182" y="f183"/>
                </a:cubicBez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43"/>
                </a:cubicBez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54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lnTo>
                  <a:pt x="f36" y="f37"/>
                </a:lnTo>
                <a:lnTo>
                  <a:pt x="f272" y="f273"/>
                </a:lnTo>
                <a:cubicBezTo>
                  <a:pt x="f274" y="f275"/>
                  <a:pt x="f276" y="f277"/>
                  <a:pt x="f278" y="f279"/>
                </a:cubicBezTo>
                <a:lnTo>
                  <a:pt x="f280" y="f281"/>
                </a:ln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lnTo>
                  <a:pt x="f280" y="f281"/>
                </a:lnTo>
                <a:lnTo>
                  <a:pt x="f18" y="f19"/>
                </a:lnTo>
                <a:lnTo>
                  <a:pt x="f308" y="f309"/>
                </a:lnTo>
                <a:cubicBezTo>
                  <a:pt x="f310" y="f311"/>
                  <a:pt x="f312" y="f313"/>
                  <a:pt x="f314" y="f315"/>
                </a:cubicBezTo>
                <a:cubicBezTo>
                  <a:pt x="f316" y="f317"/>
                  <a:pt x="f318" y="f319"/>
                  <a:pt x="f320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98" y="f399"/>
                </a:cubicBezTo>
                <a:cubicBezTo>
                  <a:pt x="f400" y="f401"/>
                  <a:pt x="f402" y="f403"/>
                  <a:pt x="f404" y="f405"/>
                </a:cubicBezTo>
                <a:cubicBezTo>
                  <a:pt x="f406" y="f407"/>
                  <a:pt x="f408" y="f409"/>
                  <a:pt x="f410" y="f411"/>
                </a:cubicBezTo>
                <a:cubicBezTo>
                  <a:pt x="f412" y="f413"/>
                  <a:pt x="f414" y="f415"/>
                  <a:pt x="f416" y="f417"/>
                </a:cubicBezTo>
                <a:cubicBezTo>
                  <a:pt x="f418" y="f419"/>
                  <a:pt x="f420" y="f421"/>
                  <a:pt x="f422" y="f423"/>
                </a:cubicBezTo>
                <a:cubicBezTo>
                  <a:pt x="f424" y="f425"/>
                  <a:pt x="f426" y="f427"/>
                  <a:pt x="f428" y="f429"/>
                </a:cubicBezTo>
                <a:cubicBezTo>
                  <a:pt x="f430" y="f431"/>
                  <a:pt x="f432" y="f433"/>
                  <a:pt x="f434" y="f435"/>
                </a:cubicBezTo>
                <a:cubicBezTo>
                  <a:pt x="f436" y="f437"/>
                  <a:pt x="f438" y="f439"/>
                  <a:pt x="f440" y="f441"/>
                </a:cubicBezTo>
                <a:cubicBezTo>
                  <a:pt x="f442" y="f443"/>
                  <a:pt x="f444" y="f445"/>
                  <a:pt x="f446" y="f447"/>
                </a:cubicBezTo>
                <a:cubicBezTo>
                  <a:pt x="f448" y="f449"/>
                  <a:pt x="f450" y="f451"/>
                  <a:pt x="f452" y="f453"/>
                </a:cubicBezTo>
                <a:cubicBezTo>
                  <a:pt x="f454" y="f455"/>
                  <a:pt x="f456" y="f457"/>
                  <a:pt x="f458" y="f459"/>
                </a:cubicBezTo>
                <a:cubicBezTo>
                  <a:pt x="f460" y="f461"/>
                  <a:pt x="f462" y="f463"/>
                  <a:pt x="f464" y="f465"/>
                </a:cubicBezTo>
                <a:cubicBezTo>
                  <a:pt x="f466" y="f467"/>
                  <a:pt x="f468" y="f469"/>
                  <a:pt x="f470" y="f471"/>
                </a:cubicBezTo>
                <a:cubicBezTo>
                  <a:pt x="f472" y="f473"/>
                  <a:pt x="f474" y="f475"/>
                  <a:pt x="f476" y="f477"/>
                </a:cubicBezTo>
                <a:cubicBezTo>
                  <a:pt x="f478" y="f479"/>
                  <a:pt x="f480" y="f481"/>
                  <a:pt x="f482" y="f483"/>
                </a:cubicBezTo>
                <a:cubicBezTo>
                  <a:pt x="f484" y="f485"/>
                  <a:pt x="f486" y="f487"/>
                  <a:pt x="f488" y="f489"/>
                </a:cubicBezTo>
                <a:cubicBezTo>
                  <a:pt x="f490" y="f491"/>
                  <a:pt x="f492" y="f493"/>
                  <a:pt x="f494" y="f495"/>
                </a:cubicBezTo>
                <a:cubicBezTo>
                  <a:pt x="f496" y="f497"/>
                  <a:pt x="f498" y="f499"/>
                  <a:pt x="f500" y="f501"/>
                </a:cubicBezTo>
                <a:cubicBezTo>
                  <a:pt x="f502" y="f503"/>
                  <a:pt x="f504" y="f505"/>
                  <a:pt x="f506" y="f507"/>
                </a:cubicBezTo>
                <a:cubicBezTo>
                  <a:pt x="f508" y="f509"/>
                  <a:pt x="f510" y="f511"/>
                  <a:pt x="f512" y="f513"/>
                </a:cubicBezTo>
                <a:cubicBezTo>
                  <a:pt x="f514" y="f515"/>
                  <a:pt x="f516" y="f517"/>
                  <a:pt x="f518" y="f519"/>
                </a:cubicBezTo>
                <a:cubicBezTo>
                  <a:pt x="f520" y="f521"/>
                  <a:pt x="f522" y="f523"/>
                  <a:pt x="f524" y="f525"/>
                </a:cubicBez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72" y="f573"/>
                </a:cubicBez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596" y="f597"/>
                </a:cubicBez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cubicBezTo>
                  <a:pt x="f610" y="f611"/>
                  <a:pt x="f612" y="f613"/>
                  <a:pt x="f614" y="f615"/>
                </a:cubicBezTo>
                <a:cubicBezTo>
                  <a:pt x="f616" y="f617"/>
                  <a:pt x="f618" y="f619"/>
                  <a:pt x="f620" y="f621"/>
                </a:cubicBez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cubicBezTo>
                  <a:pt x="f664" y="f665"/>
                  <a:pt x="f666" y="f667"/>
                  <a:pt x="f668" y="f669"/>
                </a:cubicBez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cubicBezTo>
                  <a:pt x="f724" y="f725"/>
                  <a:pt x="f726" y="f727"/>
                  <a:pt x="f728" y="f729"/>
                </a:cubicBezTo>
                <a:cubicBezTo>
                  <a:pt x="f730" y="f731"/>
                  <a:pt x="f732" y="f733"/>
                  <a:pt x="f734" y="f735"/>
                </a:cubicBezTo>
                <a:cubicBezTo>
                  <a:pt x="f736" y="f737"/>
                  <a:pt x="f738" y="f739"/>
                  <a:pt x="f740" y="f741"/>
                </a:cubicBezTo>
                <a:cubicBezTo>
                  <a:pt x="f742" y="f743"/>
                  <a:pt x="f744" y="f745"/>
                  <a:pt x="f746" y="f747"/>
                </a:cubicBezTo>
                <a:cubicBezTo>
                  <a:pt x="f748" y="f749"/>
                  <a:pt x="f750" y="f751"/>
                  <a:pt x="f752" y="f753"/>
                </a:cubicBezTo>
                <a:cubicBezTo>
                  <a:pt x="f754" y="f755"/>
                  <a:pt x="f756" y="f757"/>
                  <a:pt x="f758" y="f759"/>
                </a:cubicBezTo>
                <a:cubicBezTo>
                  <a:pt x="f760" y="f761"/>
                  <a:pt x="f762" y="f763"/>
                  <a:pt x="f764" y="f765"/>
                </a:cubicBezTo>
                <a:cubicBezTo>
                  <a:pt x="f766" y="f767"/>
                  <a:pt x="f768" y="f769"/>
                  <a:pt x="f770" y="f771"/>
                </a:cubicBezTo>
                <a:cubicBezTo>
                  <a:pt x="f772" y="f773"/>
                  <a:pt x="f774" y="f775"/>
                  <a:pt x="f776" y="f777"/>
                </a:cubicBez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790" y="f791"/>
                  <a:pt x="f792" y="f793"/>
                  <a:pt x="f794" y="f795"/>
                </a:cubicBezTo>
                <a:cubicBezTo>
                  <a:pt x="f796" y="f797"/>
                  <a:pt x="f798" y="f799"/>
                  <a:pt x="f800" y="f801"/>
                </a:cubicBez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cubicBezTo>
                  <a:pt x="f844" y="f845"/>
                  <a:pt x="f846" y="f847"/>
                  <a:pt x="f848" y="f849"/>
                </a:cubicBezTo>
                <a:cubicBezTo>
                  <a:pt x="f850" y="f851"/>
                  <a:pt x="f852" y="f853"/>
                  <a:pt x="f854" y="f855"/>
                </a:cubicBezTo>
                <a:cubicBezTo>
                  <a:pt x="f856" y="f857"/>
                  <a:pt x="f858" y="f859"/>
                  <a:pt x="f860" y="f861"/>
                </a:cubicBez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891"/>
                </a:cubicBezTo>
                <a:cubicBezTo>
                  <a:pt x="f892" y="f893"/>
                  <a:pt x="f894" y="f895"/>
                  <a:pt x="f896" y="f897"/>
                </a:cubicBezTo>
                <a:cubicBezTo>
                  <a:pt x="f898" y="f899"/>
                  <a:pt x="f900" y="f901"/>
                  <a:pt x="f902" y="f903"/>
                </a:cubicBezTo>
                <a:cubicBezTo>
                  <a:pt x="f904" y="f905"/>
                  <a:pt x="f906" y="f907"/>
                  <a:pt x="f908" y="f909"/>
                </a:cubicBezTo>
                <a:cubicBezTo>
                  <a:pt x="f910" y="f911"/>
                  <a:pt x="f912" y="f913"/>
                  <a:pt x="f914" y="f915"/>
                </a:cubicBezTo>
                <a:cubicBezTo>
                  <a:pt x="f916" y="f917"/>
                  <a:pt x="f918" y="f919"/>
                  <a:pt x="f920" y="f921"/>
                </a:cubicBezTo>
                <a:cubicBezTo>
                  <a:pt x="f922" y="f923"/>
                  <a:pt x="f924" y="f925"/>
                  <a:pt x="f926" y="f927"/>
                </a:cubicBezTo>
                <a:cubicBezTo>
                  <a:pt x="f928" y="f929"/>
                  <a:pt x="f930" y="f931"/>
                  <a:pt x="f932" y="f933"/>
                </a:cubicBezTo>
                <a:cubicBezTo>
                  <a:pt x="f934" y="f935"/>
                  <a:pt x="f936" y="f937"/>
                  <a:pt x="f938" y="f939"/>
                </a:cubicBezTo>
                <a:cubicBezTo>
                  <a:pt x="f940" y="f941"/>
                  <a:pt x="f942" y="f943"/>
                  <a:pt x="f944" y="f945"/>
                </a:cubicBezTo>
                <a:cubicBezTo>
                  <a:pt x="f946" y="f947"/>
                  <a:pt x="f948" y="f949"/>
                  <a:pt x="f950" y="f951"/>
                </a:cubicBezTo>
                <a:cubicBezTo>
                  <a:pt x="f952" y="f953"/>
                  <a:pt x="f954" y="f955"/>
                  <a:pt x="f956" y="f957"/>
                </a:cubicBezTo>
                <a:cubicBezTo>
                  <a:pt x="f958" y="f959"/>
                  <a:pt x="f960" y="f961"/>
                  <a:pt x="f962" y="f963"/>
                </a:cubicBezTo>
                <a:cubicBezTo>
                  <a:pt x="f964" y="f965"/>
                  <a:pt x="f966" y="f967"/>
                  <a:pt x="f968" y="f969"/>
                </a:cubicBezTo>
                <a:cubicBezTo>
                  <a:pt x="f970" y="f971"/>
                  <a:pt x="f972" y="f973"/>
                  <a:pt x="f974" y="f975"/>
                </a:cubicBezTo>
                <a:cubicBezTo>
                  <a:pt x="f976" y="f977"/>
                  <a:pt x="f978" y="f979"/>
                  <a:pt x="f980" y="f981"/>
                </a:cubicBezTo>
                <a:cubicBezTo>
                  <a:pt x="f982" y="f983"/>
                  <a:pt x="f984" y="f985"/>
                  <a:pt x="f986" y="f987"/>
                </a:cubicBezTo>
                <a:cubicBezTo>
                  <a:pt x="f988" y="f989"/>
                  <a:pt x="f990" y="f991"/>
                  <a:pt x="f992" y="f993"/>
                </a:cubicBezTo>
                <a:cubicBezTo>
                  <a:pt x="f994" y="f995"/>
                  <a:pt x="f996" y="f997"/>
                  <a:pt x="f998" y="f999"/>
                </a:cubicBezTo>
                <a:cubicBezTo>
                  <a:pt x="f1000" y="f1001"/>
                  <a:pt x="f1002" y="f1003"/>
                  <a:pt x="f1004" y="f1005"/>
                </a:cubicBezTo>
                <a:cubicBezTo>
                  <a:pt x="f1006" y="f1007"/>
                  <a:pt x="f1008" y="f1009"/>
                  <a:pt x="f1010" y="f1011"/>
                </a:cubicBezTo>
                <a:cubicBezTo>
                  <a:pt x="f1012" y="f1013"/>
                  <a:pt x="f1014" y="f1015"/>
                  <a:pt x="f1016" y="f1017"/>
                </a:cubicBez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28" y="f1029"/>
                </a:cubicBezTo>
                <a:cubicBezTo>
                  <a:pt x="f1030" y="f1031"/>
                  <a:pt x="f1032" y="f1033"/>
                  <a:pt x="f1034" y="f1035"/>
                </a:cubicBezTo>
                <a:cubicBezTo>
                  <a:pt x="f1036" y="f1037"/>
                  <a:pt x="f1038" y="f1039"/>
                  <a:pt x="f1040" y="f1041"/>
                </a:cubicBezTo>
                <a:cubicBezTo>
                  <a:pt x="f1042" y="f1043"/>
                  <a:pt x="f1044" y="f1045"/>
                  <a:pt x="f1046" y="f1047"/>
                </a:cubicBezTo>
                <a:cubicBezTo>
                  <a:pt x="f1048" y="f1049"/>
                  <a:pt x="f1050" y="f1051"/>
                  <a:pt x="f1052" y="f1053"/>
                </a:cubicBezTo>
                <a:cubicBezTo>
                  <a:pt x="f1054" y="f1055"/>
                  <a:pt x="f1056" y="f1057"/>
                  <a:pt x="f1058" y="f1059"/>
                </a:cubicBezTo>
                <a:cubicBezTo>
                  <a:pt x="f1060" y="f1061"/>
                  <a:pt x="f1062" y="f1063"/>
                  <a:pt x="f1064" y="f1065"/>
                </a:cubicBezTo>
                <a:cubicBezTo>
                  <a:pt x="f1066" y="f1067"/>
                  <a:pt x="f1068" y="f1069"/>
                  <a:pt x="f1070" y="f1071"/>
                </a:cubicBezTo>
                <a:cubicBezTo>
                  <a:pt x="f1072" y="f1073"/>
                  <a:pt x="f1074" y="f1075"/>
                  <a:pt x="f1076" y="f1077"/>
                </a:cubicBezTo>
                <a:cubicBezTo>
                  <a:pt x="f1078" y="f1079"/>
                  <a:pt x="f1080" y="f1081"/>
                  <a:pt x="f1082" y="f1083"/>
                </a:cubicBezTo>
                <a:cubicBezTo>
                  <a:pt x="f1084" y="f1085"/>
                  <a:pt x="f1086" y="f1087"/>
                  <a:pt x="f1088" y="f1089"/>
                </a:cubicBezTo>
                <a:cubicBezTo>
                  <a:pt x="f1090" y="f1091"/>
                  <a:pt x="f1092" y="f1093"/>
                  <a:pt x="f1094" y="f1095"/>
                </a:cubicBezTo>
                <a:cubicBezTo>
                  <a:pt x="f1096" y="f1097"/>
                  <a:pt x="f1098" y="f1099"/>
                  <a:pt x="f1100" y="f1101"/>
                </a:cubicBezTo>
                <a:cubicBezTo>
                  <a:pt x="f1102" y="f1103"/>
                  <a:pt x="f1104" y="f1105"/>
                  <a:pt x="f1106" y="f1107"/>
                </a:cubicBezTo>
                <a:cubicBezTo>
                  <a:pt x="f1108" y="f1109"/>
                  <a:pt x="f1110" y="f1111"/>
                  <a:pt x="f1112" y="f1113"/>
                </a:cubicBezTo>
                <a:cubicBezTo>
                  <a:pt x="f1114" y="f1115"/>
                  <a:pt x="f1116" y="f1117"/>
                  <a:pt x="f1118" y="f1119"/>
                </a:cubicBezTo>
                <a:cubicBezTo>
                  <a:pt x="f1120" y="f1121"/>
                  <a:pt x="f1122" y="f1123"/>
                  <a:pt x="f1124" y="f1125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34" y="f1135"/>
                  <a:pt x="f1136" y="f1137"/>
                </a:cubicBezTo>
                <a:cubicBezTo>
                  <a:pt x="f1138" y="f1139"/>
                  <a:pt x="f1140" y="f1141"/>
                  <a:pt x="f1142" y="f1143"/>
                </a:cubicBezTo>
                <a:cubicBezTo>
                  <a:pt x="f1144" y="f1145"/>
                  <a:pt x="f1146" y="f1147"/>
                  <a:pt x="f1148" y="f1149"/>
                </a:cubicBezTo>
                <a:cubicBezTo>
                  <a:pt x="f1150" y="f1151"/>
                  <a:pt x="f1152" y="f1153"/>
                  <a:pt x="f1154" y="f1155"/>
                </a:cubicBezTo>
                <a:cubicBezTo>
                  <a:pt x="f1156" y="f1157"/>
                  <a:pt x="f1158" y="f1159"/>
                  <a:pt x="f1160" y="f1161"/>
                </a:cubicBezTo>
                <a:cubicBezTo>
                  <a:pt x="f1162" y="f1163"/>
                  <a:pt x="f1164" y="f1165"/>
                  <a:pt x="f1166" y="f1167"/>
                </a:cubicBezTo>
                <a:cubicBezTo>
                  <a:pt x="f1168" y="f1169"/>
                  <a:pt x="f1170" y="f1171"/>
                  <a:pt x="f1172" y="f1173"/>
                </a:cubicBezTo>
                <a:cubicBezTo>
                  <a:pt x="f1174" y="f1175"/>
                  <a:pt x="f1176" y="f1177"/>
                  <a:pt x="f1178" y="f1179"/>
                </a:cubicBezTo>
                <a:cubicBezTo>
                  <a:pt x="f1180" y="f1181"/>
                  <a:pt x="f1182" y="f1183"/>
                  <a:pt x="f1184" y="f1185"/>
                </a:cubicBezTo>
                <a:cubicBezTo>
                  <a:pt x="f1186" y="f1187"/>
                  <a:pt x="f1188" y="f1189"/>
                  <a:pt x="f1190" y="f1191"/>
                </a:cubicBezTo>
                <a:cubicBezTo>
                  <a:pt x="f1192" y="f1193"/>
                  <a:pt x="f1194" y="f1195"/>
                  <a:pt x="f1196" y="f1197"/>
                </a:cubicBezTo>
                <a:cubicBezTo>
                  <a:pt x="f1198" y="f1199"/>
                  <a:pt x="f1200" y="f1201"/>
                  <a:pt x="f1202" y="f1203"/>
                </a:cubicBezTo>
                <a:cubicBezTo>
                  <a:pt x="f1204" y="f1205"/>
                  <a:pt x="f1206" y="f1207"/>
                  <a:pt x="f1208" y="f1209"/>
                </a:cubicBezTo>
                <a:cubicBezTo>
                  <a:pt x="f1210" y="f1211"/>
                  <a:pt x="f1212" y="f1213"/>
                  <a:pt x="f1214" y="f1215"/>
                </a:cubicBezTo>
                <a:cubicBezTo>
                  <a:pt x="f1216" y="f1217"/>
                  <a:pt x="f1218" y="f1219"/>
                  <a:pt x="f1220" y="f1221"/>
                </a:cubicBezTo>
                <a:cubicBezTo>
                  <a:pt x="f1222" y="f1223"/>
                  <a:pt x="f1224" y="f1225"/>
                  <a:pt x="f1226" y="f1227"/>
                </a:cubicBezTo>
                <a:cubicBezTo>
                  <a:pt x="f1228" y="f1229"/>
                  <a:pt x="f1230" y="f1231"/>
                  <a:pt x="f1232" y="f1233"/>
                </a:cubicBezTo>
                <a:cubicBezTo>
                  <a:pt x="f1234" y="f1235"/>
                  <a:pt x="f1236" y="f1237"/>
                  <a:pt x="f1238" y="f1239"/>
                </a:cubicBezTo>
                <a:cubicBezTo>
                  <a:pt x="f1240" y="f1241"/>
                  <a:pt x="f1242" y="f1243"/>
                  <a:pt x="f1244" y="f1245"/>
                </a:cubicBezTo>
                <a:cubicBezTo>
                  <a:pt x="f1246" y="f1247"/>
                  <a:pt x="f1248" y="f1249"/>
                  <a:pt x="f1250" y="f1251"/>
                </a:cubicBezTo>
                <a:cubicBezTo>
                  <a:pt x="f1252" y="f1253"/>
                  <a:pt x="f1254" y="f1255"/>
                  <a:pt x="f1256" y="f1257"/>
                </a:cubicBezTo>
                <a:cubicBezTo>
                  <a:pt x="f1258" y="f1259"/>
                  <a:pt x="f1260" y="f1261"/>
                  <a:pt x="f1262" y="f1263"/>
                </a:cubicBezTo>
                <a:cubicBezTo>
                  <a:pt x="f1264" y="f1265"/>
                  <a:pt x="f1266" y="f1267"/>
                  <a:pt x="f1268" y="f1269"/>
                </a:cubicBezTo>
                <a:cubicBezTo>
                  <a:pt x="f1270" y="f1271"/>
                  <a:pt x="f1272" y="f1273"/>
                  <a:pt x="f1274" y="f1275"/>
                </a:cubicBezTo>
                <a:cubicBezTo>
                  <a:pt x="f1276" y="f1277"/>
                  <a:pt x="f1278" y="f1279"/>
                  <a:pt x="f1280" y="f1281"/>
                </a:cubicBezTo>
                <a:cubicBezTo>
                  <a:pt x="f1282" y="f1283"/>
                  <a:pt x="f1284" y="f1285"/>
                  <a:pt x="f1286" y="f1287"/>
                </a:cubicBezTo>
                <a:lnTo>
                  <a:pt x="f1288" y="f1289"/>
                </a:lnTo>
                <a:lnTo>
                  <a:pt x="f1290" y="f1291"/>
                </a:lnTo>
                <a:cubicBezTo>
                  <a:pt x="f1292" y="f1293"/>
                  <a:pt x="f1294" y="f1295"/>
                  <a:pt x="f1296" y="f1297"/>
                </a:cubicBezTo>
                <a:lnTo>
                  <a:pt x="f1288" y="f1289"/>
                </a:lnTo>
                <a:lnTo>
                  <a:pt x="f1298" y="f1299"/>
                </a:lnTo>
                <a:cubicBezTo>
                  <a:pt x="f1300" y="f1301"/>
                  <a:pt x="f1302" y="f1303"/>
                  <a:pt x="f1304" y="f1305"/>
                </a:cubicBezTo>
                <a:cubicBezTo>
                  <a:pt x="f1306" y="f1307"/>
                  <a:pt x="f1308" y="f1309"/>
                  <a:pt x="f1310" y="f1311"/>
                </a:cubicBezTo>
                <a:cubicBezTo>
                  <a:pt x="f1312" y="f1313"/>
                  <a:pt x="f1314" y="f1315"/>
                  <a:pt x="f1316" y="f1317"/>
                </a:cubicBezTo>
                <a:cubicBezTo>
                  <a:pt x="f1318" y="f1319"/>
                  <a:pt x="f1320" y="f1321"/>
                  <a:pt x="f1322" y="f1323"/>
                </a:cubicBezTo>
                <a:cubicBezTo>
                  <a:pt x="f1324" y="f1325"/>
                  <a:pt x="f1326" y="f1327"/>
                  <a:pt x="f1328" y="f1329"/>
                </a:cubicBezTo>
                <a:cubicBezTo>
                  <a:pt x="f1330" y="f1331"/>
                  <a:pt x="f1332" y="f1333"/>
                  <a:pt x="f1334" y="f1335"/>
                </a:cubicBezTo>
                <a:cubicBezTo>
                  <a:pt x="f1336" y="f1337"/>
                  <a:pt x="f1338" y="f1339"/>
                  <a:pt x="f1340" y="f1341"/>
                </a:cubicBezTo>
                <a:cubicBezTo>
                  <a:pt x="f1342" y="f1343"/>
                  <a:pt x="f1344" y="f1345"/>
                  <a:pt x="f86" y="f87"/>
                </a:cubicBez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59533FD3-8608-85B7-C5B7-B8D71B5CBF34}"/>
              </a:ext>
            </a:extLst>
          </p:cNvPr>
          <p:cNvSpPr txBox="1"/>
          <p:nvPr/>
        </p:nvSpPr>
        <p:spPr>
          <a:xfrm>
            <a:off x="879958" y="2211941"/>
            <a:ext cx="3399661" cy="15807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Introduction</a:t>
            </a: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CE55D71E-1206-602D-E6E5-B9921DEB7677}"/>
              </a:ext>
            </a:extLst>
          </p:cNvPr>
          <p:cNvSpPr txBox="1"/>
          <p:nvPr/>
        </p:nvSpPr>
        <p:spPr>
          <a:xfrm>
            <a:off x="879957" y="3208881"/>
            <a:ext cx="3091408" cy="7078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In this presentation I will discuss the following:</a:t>
            </a:r>
          </a:p>
        </p:txBody>
      </p:sp>
      <p:grpSp>
        <p:nvGrpSpPr>
          <p:cNvPr id="7" name="TextBox 3">
            <a:extLst>
              <a:ext uri="{FF2B5EF4-FFF2-40B4-BE49-F238E27FC236}">
                <a16:creationId xmlns:a16="http://schemas.microsoft.com/office/drawing/2014/main" id="{115A7AB9-27BC-CF17-628E-F1827DEBD24F}"/>
              </a:ext>
            </a:extLst>
          </p:cNvPr>
          <p:cNvGrpSpPr/>
          <p:nvPr/>
        </p:nvGrpSpPr>
        <p:grpSpPr>
          <a:xfrm>
            <a:off x="4509689" y="390186"/>
            <a:ext cx="6651254" cy="5224232"/>
            <a:chOff x="4279620" y="816888"/>
            <a:chExt cx="6651254" cy="522423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1C504AB-5AA4-EAAC-EDF8-A11C09B3274B}"/>
                </a:ext>
              </a:extLst>
            </p:cNvPr>
            <p:cNvSpPr/>
            <p:nvPr/>
          </p:nvSpPr>
          <p:spPr>
            <a:xfrm>
              <a:off x="4279620" y="816888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781D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My intended career</a:t>
              </a:r>
              <a:r>
                <a:rPr lang="en-GB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 </a:t>
              </a:r>
              <a:endParaRPr lang="en-US" sz="33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3880127-1519-378D-231A-56EBAD69B42F}"/>
                </a:ext>
              </a:extLst>
            </p:cNvPr>
            <p:cNvSpPr/>
            <p:nvPr/>
          </p:nvSpPr>
          <p:spPr>
            <a:xfrm>
              <a:off x="4279620" y="1703435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944E7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Employability skills </a:t>
              </a:r>
              <a:endParaRPr lang="en-US" sz="33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2D8093C-4457-0DF6-1E85-3645AE1E4387}"/>
                </a:ext>
              </a:extLst>
            </p:cNvPr>
            <p:cNvSpPr/>
            <p:nvPr/>
          </p:nvSpPr>
          <p:spPr>
            <a:xfrm>
              <a:off x="4279620" y="2589983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928D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SWOT Analysis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7E3C791-750D-E2BA-9601-53237B6F2C00}"/>
                </a:ext>
              </a:extLst>
            </p:cNvPr>
            <p:cNvSpPr/>
            <p:nvPr/>
          </p:nvSpPr>
          <p:spPr>
            <a:xfrm>
              <a:off x="4279620" y="3476530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C29E7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Personal development plan</a:t>
              </a:r>
              <a:endParaRPr lang="en-US" sz="33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B54CD34-6B9E-15DA-D8F4-0739301A9F7F}"/>
                </a:ext>
              </a:extLst>
            </p:cNvPr>
            <p:cNvSpPr/>
            <p:nvPr/>
          </p:nvSpPr>
          <p:spPr>
            <a:xfrm>
              <a:off x="4279620" y="4363068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D517C0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Conclusion</a:t>
              </a:r>
              <a:endParaRPr lang="en-US" sz="33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C189CA0-C92F-CF85-07A2-4262763DC5F9}"/>
                </a:ext>
              </a:extLst>
            </p:cNvPr>
            <p:cNvSpPr/>
            <p:nvPr/>
          </p:nvSpPr>
          <p:spPr>
            <a:xfrm>
              <a:off x="4279620" y="5249616"/>
              <a:ext cx="6651254" cy="791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51253"/>
                <a:gd name="f7" fmla="val 791505"/>
                <a:gd name="f8" fmla="val 131920"/>
                <a:gd name="f9" fmla="val 59063"/>
                <a:gd name="f10" fmla="val 6519333"/>
                <a:gd name="f11" fmla="val 6592190"/>
                <a:gd name="f12" fmla="val 659585"/>
                <a:gd name="f13" fmla="val 732442"/>
                <a:gd name="f14" fmla="+- 0 0 -90"/>
                <a:gd name="f15" fmla="*/ f3 1 6651253"/>
                <a:gd name="f16" fmla="*/ f4 1 791505"/>
                <a:gd name="f17" fmla="+- f7 0 f5"/>
                <a:gd name="f18" fmla="+- f6 0 f5"/>
                <a:gd name="f19" fmla="*/ f14 f0 1"/>
                <a:gd name="f20" fmla="*/ f18 1 6651253"/>
                <a:gd name="f21" fmla="*/ f17 1 791505"/>
                <a:gd name="f22" fmla="*/ 0 f18 1"/>
                <a:gd name="f23" fmla="*/ 131920 f17 1"/>
                <a:gd name="f24" fmla="*/ 131920 f18 1"/>
                <a:gd name="f25" fmla="*/ 0 f17 1"/>
                <a:gd name="f26" fmla="*/ 6519333 f18 1"/>
                <a:gd name="f27" fmla="*/ 6651253 f18 1"/>
                <a:gd name="f28" fmla="*/ 659585 f17 1"/>
                <a:gd name="f29" fmla="*/ 791505 f17 1"/>
                <a:gd name="f30" fmla="*/ f19 1 f2"/>
                <a:gd name="f31" fmla="*/ f22 1 6651253"/>
                <a:gd name="f32" fmla="*/ f23 1 791505"/>
                <a:gd name="f33" fmla="*/ f24 1 6651253"/>
                <a:gd name="f34" fmla="*/ f25 1 791505"/>
                <a:gd name="f35" fmla="*/ f26 1 6651253"/>
                <a:gd name="f36" fmla="*/ f27 1 6651253"/>
                <a:gd name="f37" fmla="*/ f28 1 791505"/>
                <a:gd name="f38" fmla="*/ f29 1 79150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651253" h="79150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781D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64372" tIns="164372" rIns="164372" bIns="164372" anchor="ctr" anchorCtr="0" compatLnSpc="1">
              <a:noAutofit/>
            </a:bodyPr>
            <a:lstStyle/>
            <a:p>
              <a:pPr marL="0" marR="0" lvl="0" indent="0" algn="l" defTabSz="14668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3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references</a:t>
              </a:r>
              <a:endParaRPr lang="en-US" sz="33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B22116-5125-D330-554A-5337C823A48F}"/>
              </a:ext>
            </a:extLst>
          </p:cNvPr>
          <p:cNvSpPr txBox="1"/>
          <p:nvPr/>
        </p:nvSpPr>
        <p:spPr>
          <a:xfrm>
            <a:off x="4365673" y="900336"/>
            <a:ext cx="5065197" cy="7078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u="none" strike="noStrike" kern="1200" cap="none" spc="0" baseline="0">
                <a:solidFill>
                  <a:srgbClr val="000000"/>
                </a:solidFill>
                <a:uFillTx/>
              </a:rPr>
              <a:t>My chosen career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03E1AD-7438-F25D-063F-5C70CE7625EE}"/>
              </a:ext>
            </a:extLst>
          </p:cNvPr>
          <p:cNvSpPr txBox="1"/>
          <p:nvPr/>
        </p:nvSpPr>
        <p:spPr>
          <a:xfrm>
            <a:off x="1800663" y="2222750"/>
            <a:ext cx="8947047" cy="10156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Restaurant Manager – as I already work in a restaurant, as a waitress, I want to progress my career towards restaurant management. I enjoy working with customers and also being in a busy environment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99719D-3B96-BC95-C317-A3A8488008B5}"/>
              </a:ext>
            </a:extLst>
          </p:cNvPr>
          <p:cNvSpPr/>
          <p:nvPr/>
        </p:nvSpPr>
        <p:spPr>
          <a:xfrm>
            <a:off x="4172623" y="3766662"/>
            <a:ext cx="4738295" cy="217307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45913"/>
              <a:gd name="f7" fmla="val 2307548"/>
              <a:gd name="f8" fmla="+- 0 0 -90"/>
              <a:gd name="f9" fmla="*/ f3 1 3845913"/>
              <a:gd name="f10" fmla="*/ f4 1 2307548"/>
              <a:gd name="f11" fmla="+- f7 0 f5"/>
              <a:gd name="f12" fmla="+- f6 0 f5"/>
              <a:gd name="f13" fmla="*/ f8 f0 1"/>
              <a:gd name="f14" fmla="*/ f12 1 3845913"/>
              <a:gd name="f15" fmla="*/ f11 1 2307548"/>
              <a:gd name="f16" fmla="*/ 0 f12 1"/>
              <a:gd name="f17" fmla="*/ 0 f11 1"/>
              <a:gd name="f18" fmla="*/ 3845913 f12 1"/>
              <a:gd name="f19" fmla="*/ 2307548 f11 1"/>
              <a:gd name="f20" fmla="*/ f13 1 f2"/>
              <a:gd name="f21" fmla="*/ f16 1 3845913"/>
              <a:gd name="f22" fmla="*/ f17 1 2307548"/>
              <a:gd name="f23" fmla="*/ f18 1 3845913"/>
              <a:gd name="f24" fmla="*/ f19 1 2307548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  <a:cxn ang="f29">
                <a:pos x="f38" y="f39"/>
              </a:cxn>
            </a:cxnLst>
            <a:rect l="f34" t="f37" r="f35" b="f36"/>
            <a:pathLst>
              <a:path w="3845913" h="2307548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20B2B6"/>
          </a:solidFill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76196" tIns="76196" rIns="76196" bIns="76196" anchor="t" anchorCtr="0" compatLnSpc="1">
            <a:noAutofit/>
          </a:bodyPr>
          <a:lstStyle/>
          <a:p>
            <a:pPr marL="0" marR="0" lvl="0" indent="0" algn="l" defTabSz="888997" rtl="0" fontAlgn="auto" hangingPunct="1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RESPONSIBILITIES:</a:t>
            </a: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Oversee the running of the entire restaurant 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Train new staff members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Complete all necessary paper work 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Take care of finances 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Follow health and safety measures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171450" marR="0" lvl="1" indent="-171450" algn="l" defTabSz="711202" rtl="0" fontAlgn="auto" hangingPunct="1">
              <a:lnSpc>
                <a:spcPct val="90000"/>
              </a:lnSpc>
              <a:spcBef>
                <a:spcPts val="0"/>
              </a:spcBef>
              <a:spcAft>
                <a:spcPts val="30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Order supplies and manage stock</a:t>
            </a: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CE9AE901-72E7-AE7F-E19A-DDD0E0C8206F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w"/>
              <a:gd name="f1" fmla="val h"/>
              <a:gd name="f2" fmla="val 0"/>
              <a:gd name="f3" fmla="val 3021543"/>
              <a:gd name="f4" fmla="val 1435442"/>
              <a:gd name="f5" fmla="val 2963800"/>
              <a:gd name="f6" fmla="val 7242"/>
              <a:gd name="f7" fmla="val 2907134"/>
              <a:gd name="f8" fmla="val 13978"/>
              <a:gd name="f9" fmla="val 2850469"/>
              <a:gd name="f10" fmla="val 22960"/>
              <a:gd name="f11" fmla="val 2793803"/>
              <a:gd name="f12" fmla="val 24082"/>
              <a:gd name="f13" fmla="val 2667318"/>
              <a:gd name="f14" fmla="val 27450"/>
              <a:gd name="f15" fmla="val 2539821"/>
              <a:gd name="f16" fmla="val 19592"/>
              <a:gd name="f17" fmla="val 2414348"/>
              <a:gd name="f18" fmla="val 29696"/>
              <a:gd name="f19" fmla="val 2307089"/>
              <a:gd name="f20" fmla="val 38677"/>
              <a:gd name="f21" fmla="val 2198818"/>
              <a:gd name="f22" fmla="val 28573"/>
              <a:gd name="f23" fmla="val 2091558"/>
              <a:gd name="f24" fmla="val 1942812"/>
              <a:gd name="f25" fmla="val 26328"/>
              <a:gd name="f26" fmla="val 1793053"/>
              <a:gd name="f27" fmla="val 18469"/>
              <a:gd name="f28" fmla="val 1645319"/>
              <a:gd name="f29" fmla="val 1510738"/>
              <a:gd name="f30" fmla="val 36432"/>
              <a:gd name="f31" fmla="val 1376158"/>
              <a:gd name="f32" fmla="val 1243602"/>
              <a:gd name="f33" fmla="val 60008"/>
              <a:gd name="f34" fmla="val 1079677"/>
              <a:gd name="f35" fmla="val 71235"/>
              <a:gd name="f36" fmla="val 916765"/>
              <a:gd name="f37" fmla="val 64499"/>
              <a:gd name="f38" fmla="val 753851"/>
              <a:gd name="f39" fmla="val 57763"/>
              <a:gd name="f40" fmla="val 653675"/>
              <a:gd name="f41" fmla="val 53272"/>
              <a:gd name="f42" fmla="val 554511"/>
              <a:gd name="f43" fmla="val 465465"/>
              <a:gd name="f44" fmla="val 116142"/>
              <a:gd name="f45" fmla="val 489751"/>
              <a:gd name="f46" fmla="val 134105"/>
              <a:gd name="f47" fmla="val 519095"/>
              <a:gd name="f48" fmla="val 130737"/>
              <a:gd name="f49" fmla="val 546416"/>
              <a:gd name="f50" fmla="val 136351"/>
              <a:gd name="f51" fmla="val 594986"/>
              <a:gd name="f52" fmla="val 147578"/>
              <a:gd name="f53" fmla="val 643557"/>
              <a:gd name="f54" fmla="val 158804"/>
              <a:gd name="f55" fmla="val 689091"/>
              <a:gd name="f56" fmla="val 180136"/>
              <a:gd name="f57" fmla="val 699210"/>
              <a:gd name="f58" fmla="val 184626"/>
              <a:gd name="f59" fmla="val 708317"/>
              <a:gd name="f60" fmla="val 193608"/>
              <a:gd name="f61" fmla="val 704269"/>
              <a:gd name="f62" fmla="val 208203"/>
              <a:gd name="f63" fmla="val 701234"/>
              <a:gd name="f64" fmla="val 219430"/>
              <a:gd name="f65" fmla="val 691115"/>
              <a:gd name="f66" fmla="val 683020"/>
              <a:gd name="f67" fmla="val 221675"/>
              <a:gd name="f68" fmla="val 664806"/>
              <a:gd name="f69" fmla="val 228411"/>
              <a:gd name="f70" fmla="val 642545"/>
              <a:gd name="f71" fmla="val 223920"/>
              <a:gd name="f72" fmla="val 621295"/>
              <a:gd name="f73" fmla="val 247496"/>
              <a:gd name="f74" fmla="val 702245"/>
              <a:gd name="f75" fmla="val 259846"/>
              <a:gd name="f76" fmla="val 780160"/>
              <a:gd name="f77" fmla="val 236270"/>
              <a:gd name="f78" fmla="val 848968"/>
              <a:gd name="f79" fmla="val 285668"/>
              <a:gd name="f80" fmla="val 823671"/>
              <a:gd name="f81" fmla="val 310367"/>
              <a:gd name="f82" fmla="val 795339"/>
              <a:gd name="f83" fmla="val 304753"/>
              <a:gd name="f84" fmla="val 768018"/>
              <a:gd name="f85" fmla="val 309244"/>
              <a:gd name="f86" fmla="val 739685"/>
              <a:gd name="f87" fmla="val 313735"/>
              <a:gd name="f88" fmla="val 712365"/>
              <a:gd name="f89" fmla="val 321594"/>
              <a:gd name="f90" fmla="val 684032"/>
              <a:gd name="f91" fmla="val 326085"/>
              <a:gd name="f92" fmla="val 331698"/>
              <a:gd name="f93" fmla="val 623319"/>
              <a:gd name="f94" fmla="val 332821"/>
              <a:gd name="f95" fmla="val 592962"/>
              <a:gd name="f96" fmla="val 338434"/>
              <a:gd name="f97" fmla="val 567666"/>
              <a:gd name="f98" fmla="val 342925"/>
              <a:gd name="f99" fmla="val 540345"/>
              <a:gd name="f100" fmla="val 335066"/>
              <a:gd name="f101" fmla="val 509988"/>
              <a:gd name="f102" fmla="val 363133"/>
              <a:gd name="f103" fmla="val 584867"/>
              <a:gd name="f104" fmla="val 383342"/>
              <a:gd name="f105" fmla="val 652663"/>
              <a:gd name="f106" fmla="val 353029"/>
              <a:gd name="f107" fmla="val 726531"/>
              <a:gd name="f108" fmla="val 373237"/>
              <a:gd name="f109" fmla="val 391200"/>
              <a:gd name="f110" fmla="val 647604"/>
              <a:gd name="f111" fmla="val 385587"/>
              <a:gd name="f112" fmla="val 614212"/>
              <a:gd name="f113" fmla="val 395691"/>
              <a:gd name="f114" fmla="val 583855"/>
              <a:gd name="f115" fmla="val 405795"/>
              <a:gd name="f116" fmla="val 547428"/>
              <a:gd name="f117" fmla="val 394568"/>
              <a:gd name="f118" fmla="val 522131"/>
              <a:gd name="f119" fmla="val 424881"/>
              <a:gd name="f120" fmla="val 502905"/>
              <a:gd name="f121" fmla="val 448457"/>
              <a:gd name="f122" fmla="val 482668"/>
              <a:gd name="f123" fmla="val 451825"/>
              <a:gd name="f124" fmla="val 457370"/>
              <a:gd name="f125" fmla="val 438353"/>
              <a:gd name="f126" fmla="val 435109"/>
              <a:gd name="f127" fmla="val 426003"/>
              <a:gd name="f128" fmla="val 410824"/>
              <a:gd name="f129" fmla="val 429371"/>
              <a:gd name="f130" fmla="val 388562"/>
              <a:gd name="f131" fmla="val 441721"/>
              <a:gd name="f132" fmla="val 380468"/>
              <a:gd name="f133" fmla="val 446212"/>
              <a:gd name="f134" fmla="val 372372"/>
              <a:gd name="f135" fmla="val 463052"/>
              <a:gd name="f136" fmla="val 478770"/>
              <a:gd name="f137" fmla="val 382491"/>
              <a:gd name="f138" fmla="val 483260"/>
              <a:gd name="f139" fmla="val 393622"/>
              <a:gd name="f140" fmla="val 485506"/>
              <a:gd name="f141" fmla="val 403741"/>
              <a:gd name="f142" fmla="val 487751"/>
              <a:gd name="f143" fmla="val 415883"/>
              <a:gd name="f144" fmla="val 489997"/>
              <a:gd name="f145" fmla="val 426002"/>
              <a:gd name="f146" fmla="val 490762"/>
              <a:gd name="f147" fmla="val 475402"/>
              <a:gd name="f148" fmla="val 495610"/>
              <a:gd name="f149" fmla="val 619271"/>
              <a:gd name="f150" fmla="val 493365"/>
              <a:gd name="f151" fmla="val 541640"/>
              <a:gd name="f152" fmla="val 210471"/>
              <a:gd name="f153" fmla="val 525922"/>
              <a:gd name="f154" fmla="val 542762"/>
              <a:gd name="f155" fmla="val 27321"/>
              <a:gd name="f156" fmla="val 576443"/>
              <a:gd name="f157" fmla="val 62737"/>
              <a:gd name="f158" fmla="val 548376"/>
              <a:gd name="f159" fmla="val 83986"/>
              <a:gd name="f160" fmla="val 573075"/>
              <a:gd name="f161" fmla="val 63748"/>
              <a:gd name="f162" fmla="val 624719"/>
              <a:gd name="f163" fmla="val 71844"/>
              <a:gd name="f164" fmla="val 652785"/>
              <a:gd name="f165" fmla="val 112319"/>
              <a:gd name="f166" fmla="val 656154"/>
              <a:gd name="f167" fmla="val 151782"/>
              <a:gd name="f168" fmla="val 659522"/>
              <a:gd name="f169" fmla="val 194281"/>
              <a:gd name="f170" fmla="val 641559"/>
              <a:gd name="f171" fmla="val 215531"/>
              <a:gd name="f172" fmla="val 703306"/>
              <a:gd name="f173" fmla="val 221602"/>
              <a:gd name="f174" fmla="val 722392"/>
              <a:gd name="f175" fmla="val 259042"/>
              <a:gd name="f176" fmla="val 716779"/>
              <a:gd name="f177" fmla="val 282315"/>
              <a:gd name="f178" fmla="val 720147"/>
              <a:gd name="f179" fmla="val 332909"/>
              <a:gd name="f180" fmla="val 728005"/>
              <a:gd name="f181" fmla="val 386539"/>
              <a:gd name="f182" fmla="val 744846"/>
              <a:gd name="f183" fmla="val 454335"/>
              <a:gd name="f184" fmla="val 753827"/>
              <a:gd name="f185" fmla="val 467489"/>
              <a:gd name="f186" fmla="val 760563"/>
              <a:gd name="f187" fmla="val 785263"/>
              <a:gd name="f188" fmla="val 447252"/>
              <a:gd name="f189" fmla="val 811084"/>
              <a:gd name="f190" fmla="val 460406"/>
              <a:gd name="f191" fmla="val 820066"/>
              <a:gd name="f192" fmla="val 476596"/>
              <a:gd name="f193" fmla="val 830170"/>
              <a:gd name="f194" fmla="val 488739"/>
              <a:gd name="f195" fmla="val 838028"/>
              <a:gd name="f196" fmla="val 506953"/>
              <a:gd name="f197" fmla="val 835783"/>
              <a:gd name="f198" fmla="val 517071"/>
              <a:gd name="f199" fmla="val 859360"/>
              <a:gd name="f200" fmla="val 855992"/>
              <a:gd name="f201" fmla="val 307612"/>
              <a:gd name="f202" fmla="val 836906"/>
              <a:gd name="f203" fmla="val 202377"/>
              <a:gd name="f204" fmla="val 854869"/>
              <a:gd name="f205" fmla="val 317731"/>
              <a:gd name="f206" fmla="val 899776"/>
              <a:gd name="f207" fmla="val 444216"/>
              <a:gd name="f208" fmla="val 897531"/>
              <a:gd name="f209" fmla="val 557546"/>
              <a:gd name="f210" fmla="val 949175"/>
              <a:gd name="f211" fmla="val 553499"/>
              <a:gd name="f212" fmla="val 967137"/>
              <a:gd name="f213" fmla="val 527190"/>
              <a:gd name="f214" fmla="val 959278"/>
              <a:gd name="f215" fmla="val 526178"/>
              <a:gd name="f216" fmla="val 986223"/>
              <a:gd name="f217" fmla="val 585879"/>
              <a:gd name="f218" fmla="val 1014290"/>
              <a:gd name="f219" fmla="val 657723"/>
              <a:gd name="f220" fmla="val 995204"/>
              <a:gd name="f221" fmla="val 720459"/>
              <a:gd name="f222" fmla="val 1036744"/>
              <a:gd name="f223" fmla="val 1055829"/>
              <a:gd name="f224" fmla="val 650640"/>
              <a:gd name="f225" fmla="val 1024394"/>
              <a:gd name="f226" fmla="val 616236"/>
              <a:gd name="f227" fmla="val 1042357"/>
              <a:gd name="f228" fmla="val 627367"/>
              <a:gd name="f229" fmla="val 1069302"/>
              <a:gd name="f230" fmla="val 1131283"/>
              <a:gd name="f231" fmla="val 1235459"/>
              <a:gd name="f232" fmla="val 1222353"/>
              <a:gd name="f233" fmla="val 1253422"/>
              <a:gd name="f234" fmla="val 1407527"/>
              <a:gd name="f235" fmla="val 1290470"/>
              <a:gd name="f236" fmla="val 1940788"/>
              <a:gd name="f237" fmla="val 1384776"/>
              <a:gd name="f238" fmla="val 2087511"/>
              <a:gd name="f239" fmla="val 1406107"/>
              <a:gd name="f240" fmla="val 2200841"/>
              <a:gd name="f241" fmla="val 1421824"/>
              <a:gd name="f242" fmla="val 2313160"/>
              <a:gd name="f243" fmla="val 1434174"/>
              <a:gd name="f244" fmla="val 2425479"/>
              <a:gd name="f245" fmla="val 1435297"/>
              <a:gd name="f246" fmla="val 2553988"/>
              <a:gd name="f247" fmla="val 1436419"/>
              <a:gd name="f248" fmla="val 2681485"/>
              <a:gd name="f249" fmla="val 1430806"/>
              <a:gd name="f250" fmla="val 2809994"/>
              <a:gd name="f251" fmla="val 1426315"/>
              <a:gd name="f252" fmla="val 2858058"/>
              <a:gd name="f253" fmla="val 1424631"/>
              <a:gd name="f254" fmla="val 2905933"/>
              <a:gd name="f255" fmla="val 1421684"/>
              <a:gd name="f256" fmla="val 2953618"/>
              <a:gd name="f257" fmla="val 1417071"/>
              <a:gd name="f258" fmla="val 1407897"/>
              <a:gd name="f259" fmla="*/ f0 1 3021543"/>
              <a:gd name="f260" fmla="*/ f1 1 1435442"/>
              <a:gd name="f261" fmla="+- f4 0 f2"/>
              <a:gd name="f262" fmla="+- f3 0 f2"/>
              <a:gd name="f263" fmla="*/ f262 1 3021543"/>
              <a:gd name="f264" fmla="*/ f261 1 1435442"/>
              <a:gd name="f265" fmla="*/ f2 1 f263"/>
              <a:gd name="f266" fmla="*/ f3 1 f263"/>
              <a:gd name="f267" fmla="*/ f2 1 f264"/>
              <a:gd name="f268" fmla="*/ f4 1 f264"/>
              <a:gd name="f269" fmla="*/ f265 f259 1"/>
              <a:gd name="f270" fmla="*/ f266 f259 1"/>
              <a:gd name="f271" fmla="*/ f268 f260 1"/>
              <a:gd name="f272" fmla="*/ f267 f2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9" t="f272" r="f270" b="f271"/>
            <a:pathLst>
              <a:path w="3021543" h="1435442">
                <a:moveTo>
                  <a:pt x="f3" y="f2"/>
                </a:moveTo>
                <a:lnTo>
                  <a:pt x="f5" y="f6"/>
                </a:lnTo>
                <a:cubicBezTo>
                  <a:pt x="f7" y="f8"/>
                  <a:pt x="f9" y="f10"/>
                  <a:pt x="f11" y="f12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14"/>
                </a:cubicBezTo>
                <a:cubicBezTo>
                  <a:pt x="f24" y="f25"/>
                  <a:pt x="f26" y="f27"/>
                  <a:pt x="f28" y="f22"/>
                </a:cubicBezTo>
                <a:cubicBezTo>
                  <a:pt x="f29" y="f30"/>
                  <a:pt x="f31" y="f20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20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4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40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66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23"/>
                  <a:pt x="f134" y="f135"/>
                </a:cubicBezTo>
                <a:cubicBezTo>
                  <a:pt x="f134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2"/>
                </a:cubicBezTo>
                <a:cubicBezTo>
                  <a:pt x="f146" y="f147"/>
                  <a:pt x="f42" y="f148"/>
                  <a:pt x="f149" y="f150"/>
                </a:cubicBezTo>
                <a:cubicBezTo>
                  <a:pt x="f143" y="f151"/>
                  <a:pt x="f152" y="f153"/>
                  <a:pt x="f2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78"/>
                  <a:pt x="f126" y="f182"/>
                </a:cubicBezTo>
                <a:cubicBezTo>
                  <a:pt x="f183" y="f184"/>
                  <a:pt x="f185" y="f186"/>
                  <a:pt x="f124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128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90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3" y="f258"/>
                </a:ln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7DCADD0A-DA79-C815-0A0D-582608DDBF5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4CCC2137-C1D1-6A84-4444-2059784FDFE7}"/>
              </a:ext>
            </a:extLst>
          </p:cNvPr>
          <p:cNvSpPr>
            <a:spLocks noMove="1" noResize="1"/>
          </p:cNvSpPr>
          <p:nvPr/>
        </p:nvSpPr>
        <p:spPr>
          <a:xfrm>
            <a:off x="0" y="752350"/>
            <a:ext cx="12191996" cy="61056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1999"/>
              <a:gd name="f7" fmla="val 6105653"/>
              <a:gd name="f8" fmla="val 7538181"/>
              <a:gd name="f9" fmla="val 484"/>
              <a:gd name="f10" fmla="val 7546999"/>
              <a:gd name="f11" fmla="+- 0 0 833"/>
              <a:gd name="f12" fmla="val 7557492"/>
              <a:gd name="f13" fmla="val 439"/>
              <a:gd name="f14" fmla="val 7569993"/>
              <a:gd name="f15" fmla="val 5527"/>
              <a:gd name="f16" fmla="val 7612855"/>
              <a:gd name="f17" fmla="val 22971"/>
              <a:gd name="f18" fmla="val 7598567"/>
              <a:gd name="f19" fmla="val 54953"/>
              <a:gd name="f20" fmla="val 7587853"/>
              <a:gd name="f21" fmla="val 84028"/>
              <a:gd name="f22" fmla="val 7559278"/>
              <a:gd name="f23" fmla="val 153806"/>
              <a:gd name="f24" fmla="val 229401"/>
              <a:gd name="f25" fmla="val 325347"/>
              <a:gd name="f26" fmla="val 7695009"/>
              <a:gd name="f27" fmla="val 243938"/>
              <a:gd name="f28" fmla="val 7652146"/>
              <a:gd name="f29" fmla="val 95658"/>
              <a:gd name="f30" fmla="val 7795021"/>
              <a:gd name="f31" fmla="val 25878"/>
              <a:gd name="f32" fmla="val 7820024"/>
              <a:gd name="f33" fmla="val 113102"/>
              <a:gd name="f34" fmla="val 7770018"/>
              <a:gd name="f35" fmla="val 179974"/>
              <a:gd name="f36" fmla="val 7759302"/>
              <a:gd name="f37" fmla="val 249752"/>
              <a:gd name="f38" fmla="val 7748587"/>
              <a:gd name="f39" fmla="val 313717"/>
              <a:gd name="f40" fmla="val 7773590"/>
              <a:gd name="f41" fmla="val 328254"/>
              <a:gd name="f42" fmla="val 7852171"/>
              <a:gd name="f43" fmla="val 7973615"/>
              <a:gd name="f44" fmla="val 290457"/>
              <a:gd name="f45" fmla="val 8034337"/>
              <a:gd name="f46" fmla="val 8002190"/>
              <a:gd name="f47" fmla="val 418385"/>
              <a:gd name="f48" fmla="val 7970043"/>
              <a:gd name="f49" fmla="val 505609"/>
              <a:gd name="f50" fmla="val 8016478"/>
              <a:gd name="f51" fmla="val 514331"/>
              <a:gd name="f52" fmla="val 8084343"/>
              <a:gd name="f53" fmla="val 491072"/>
              <a:gd name="f54" fmla="val 8184355"/>
              <a:gd name="f55" fmla="val 456182"/>
              <a:gd name="f56" fmla="val 8262937"/>
              <a:gd name="f57" fmla="val 493979"/>
              <a:gd name="f58" fmla="val 8348662"/>
              <a:gd name="f59" fmla="val 520146"/>
              <a:gd name="f60" fmla="val 8477249"/>
              <a:gd name="f61" fmla="val 560851"/>
              <a:gd name="f62" fmla="val 8541543"/>
              <a:gd name="f63" fmla="val 543406"/>
              <a:gd name="f64" fmla="val 8637984"/>
              <a:gd name="f65" fmla="val 459090"/>
              <a:gd name="f66" fmla="val 8691561"/>
              <a:gd name="f67" fmla="val 409663"/>
              <a:gd name="f68" fmla="val 8737996"/>
              <a:gd name="f69" fmla="val 360236"/>
              <a:gd name="f70" fmla="val 8784431"/>
              <a:gd name="f71" fmla="val 8809434"/>
              <a:gd name="f72" fmla="val 450367"/>
              <a:gd name="f73" fmla="val 8895158"/>
              <a:gd name="f74" fmla="val 284642"/>
              <a:gd name="f75" fmla="val 8948737"/>
              <a:gd name="f76" fmla="val 339884"/>
              <a:gd name="f77" fmla="val 8970168"/>
              <a:gd name="f78" fmla="val 453274"/>
              <a:gd name="f79" fmla="val 8798717"/>
              <a:gd name="f80" fmla="val 8848725"/>
              <a:gd name="f81" fmla="val 697501"/>
              <a:gd name="f82" fmla="val 8995171"/>
              <a:gd name="f83" fmla="val 511424"/>
              <a:gd name="f84" fmla="val 9041606"/>
              <a:gd name="f85" fmla="val 302087"/>
              <a:gd name="f86" fmla="val 9238059"/>
              <a:gd name="f87" fmla="val 165437"/>
              <a:gd name="f88" fmla="val 9280921"/>
              <a:gd name="f89" fmla="val 197419"/>
              <a:gd name="f90" fmla="val 9255919"/>
              <a:gd name="f91" fmla="val 255567"/>
              <a:gd name="f92" fmla="val 9266634"/>
              <a:gd name="f93" fmla="val 9198767"/>
              <a:gd name="f94" fmla="val 9477374"/>
              <a:gd name="f95" fmla="val 578295"/>
              <a:gd name="f96" fmla="val 584110"/>
              <a:gd name="f97" fmla="val 589925"/>
              <a:gd name="f98" fmla="val 9488091"/>
              <a:gd name="f99" fmla="val 595740"/>
              <a:gd name="f100" fmla="val 9527380"/>
              <a:gd name="f101" fmla="val 627722"/>
              <a:gd name="f102" fmla="val 9620249"/>
              <a:gd name="f103" fmla="val 598648"/>
              <a:gd name="f104" fmla="val 9627393"/>
              <a:gd name="f105" fmla="val 650981"/>
              <a:gd name="f106" fmla="val 9634537"/>
              <a:gd name="f107" fmla="val 709131"/>
              <a:gd name="f108" fmla="val 9666684"/>
              <a:gd name="f109" fmla="val 764373"/>
              <a:gd name="f110" fmla="val 9648824"/>
              <a:gd name="f111" fmla="val 825429"/>
              <a:gd name="f112" fmla="val 871948"/>
              <a:gd name="f113" fmla="val 9616678"/>
              <a:gd name="f114" fmla="val 921374"/>
              <a:gd name="f115" fmla="val 970802"/>
              <a:gd name="f116" fmla="val 1023136"/>
              <a:gd name="f117" fmla="val 9495233"/>
              <a:gd name="f118" fmla="val 1095822"/>
              <a:gd name="f119" fmla="val 9655968"/>
              <a:gd name="f120" fmla="val 1127805"/>
              <a:gd name="f121" fmla="val 9663111"/>
              <a:gd name="f122" fmla="val 9645252"/>
              <a:gd name="f123" fmla="val 1217935"/>
              <a:gd name="f124" fmla="val 9638109"/>
              <a:gd name="f125" fmla="val 1267362"/>
              <a:gd name="f126" fmla="val 9630965"/>
              <a:gd name="f127" fmla="val 1308066"/>
              <a:gd name="f128" fmla="val 9598818"/>
              <a:gd name="f129" fmla="val 1357494"/>
              <a:gd name="f130" fmla="val 1386568"/>
              <a:gd name="f131" fmla="val 9702403"/>
              <a:gd name="f132" fmla="val 1401105"/>
              <a:gd name="f133" fmla="val 9773840"/>
              <a:gd name="f134" fmla="val 1331326"/>
              <a:gd name="f135" fmla="val 9780984"/>
              <a:gd name="f136" fmla="val 1270269"/>
              <a:gd name="f137" fmla="val 9788127"/>
              <a:gd name="f138" fmla="val 1215028"/>
              <a:gd name="f139" fmla="val 9795271"/>
              <a:gd name="f140" fmla="val 1159787"/>
              <a:gd name="f141" fmla="val 1107452"/>
              <a:gd name="f142" fmla="val 9763125"/>
              <a:gd name="f143" fmla="val 1043488"/>
              <a:gd name="f144" fmla="val 9791699"/>
              <a:gd name="f145" fmla="val 1008598"/>
              <a:gd name="f146" fmla="val 9855993"/>
              <a:gd name="f147" fmla="val 991154"/>
              <a:gd name="f148" fmla="val 9923858"/>
              <a:gd name="f149" fmla="val 9959577"/>
              <a:gd name="f150" fmla="val 933005"/>
              <a:gd name="f151" fmla="val 9991724"/>
              <a:gd name="f152" fmla="val 880670"/>
              <a:gd name="f153" fmla="val 10070305"/>
              <a:gd name="f154" fmla="val 752742"/>
              <a:gd name="f155" fmla="val 10163174"/>
              <a:gd name="f156" fmla="val 630630"/>
              <a:gd name="f157" fmla="val 10209609"/>
              <a:gd name="f158" fmla="val 491071"/>
              <a:gd name="f159" fmla="val 10216753"/>
              <a:gd name="f160" fmla="val 464905"/>
              <a:gd name="f161" fmla="val 10231040"/>
              <a:gd name="f162" fmla="val 432923"/>
              <a:gd name="f163" fmla="val 10291762"/>
              <a:gd name="f164" fmla="val 421292"/>
              <a:gd name="f165" fmla="val 10198893"/>
              <a:gd name="f166" fmla="val 799262"/>
              <a:gd name="f167" fmla="val 1142341"/>
              <a:gd name="f168" fmla="val 9973865"/>
              <a:gd name="f169" fmla="val 1531941"/>
              <a:gd name="f170" fmla="val 10048874"/>
              <a:gd name="f171" fmla="val 1427272"/>
              <a:gd name="f172" fmla="val 10052446"/>
              <a:gd name="f173" fmla="val 1302252"/>
              <a:gd name="f174" fmla="val 10106024"/>
              <a:gd name="f175" fmla="val 1188861"/>
              <a:gd name="f176" fmla="val 10145315"/>
              <a:gd name="f177" fmla="val 10102453"/>
              <a:gd name="f178" fmla="val 1345863"/>
              <a:gd name="f179" fmla="val 10081022"/>
              <a:gd name="f180" fmla="val 1421458"/>
              <a:gd name="f181" fmla="val 10063162"/>
              <a:gd name="f182" fmla="val 1485421"/>
              <a:gd name="f183" fmla="val 10059590"/>
              <a:gd name="f184" fmla="val 1543570"/>
              <a:gd name="f185" fmla="val 10170318"/>
              <a:gd name="f186" fmla="val 1549385"/>
              <a:gd name="f187" fmla="val 10181034"/>
              <a:gd name="f188" fmla="val 10188178"/>
              <a:gd name="f189" fmla="val 10245327"/>
              <a:gd name="f190" fmla="val 1526126"/>
              <a:gd name="f191" fmla="val 10266759"/>
              <a:gd name="f192" fmla="val 1494144"/>
              <a:gd name="f193" fmla="val 10281046"/>
              <a:gd name="f194" fmla="val 1453439"/>
              <a:gd name="f195" fmla="val 10288190"/>
              <a:gd name="f196" fmla="val 1430180"/>
              <a:gd name="f197" fmla="val 10302477"/>
              <a:gd name="f198" fmla="val 1398198"/>
              <a:gd name="f199" fmla="val 10334625"/>
              <a:gd name="f200" fmla="val 10456068"/>
              <a:gd name="f201" fmla="val 10491787"/>
              <a:gd name="f202" fmla="val 1322604"/>
              <a:gd name="f203" fmla="val 10527506"/>
              <a:gd name="f204" fmla="val 1247010"/>
              <a:gd name="f205" fmla="val 10588228"/>
              <a:gd name="f206" fmla="val 1287714"/>
              <a:gd name="f207" fmla="val 10545365"/>
              <a:gd name="f208" fmla="val 10548937"/>
              <a:gd name="f209" fmla="val 1354586"/>
              <a:gd name="f210" fmla="val 10552509"/>
              <a:gd name="f211" fmla="val 1374938"/>
              <a:gd name="f212" fmla="val 10556080"/>
              <a:gd name="f213" fmla="val 1395290"/>
              <a:gd name="f214" fmla="val 10613230"/>
              <a:gd name="f215" fmla="val 10645378"/>
              <a:gd name="f216" fmla="val 1366216"/>
              <a:gd name="f217" fmla="val 10648949"/>
              <a:gd name="f218" fmla="val 1238288"/>
              <a:gd name="f219" fmla="val 10820400"/>
              <a:gd name="f220" fmla="val 1165601"/>
              <a:gd name="f221" fmla="val 1031858"/>
              <a:gd name="f222" fmla="val 950449"/>
              <a:gd name="f223" fmla="val 10916840"/>
              <a:gd name="f224" fmla="val 1072563"/>
              <a:gd name="f225" fmla="val 10956131"/>
              <a:gd name="f226" fmla="val 1005691"/>
              <a:gd name="f227" fmla="val 10966847"/>
              <a:gd name="f228" fmla="val 10981133"/>
              <a:gd name="f229" fmla="val 1046395"/>
              <a:gd name="f230" fmla="val 10977562"/>
              <a:gd name="f231" fmla="val 1069655"/>
              <a:gd name="f232" fmla="val 10973991"/>
              <a:gd name="f233" fmla="val 1092915"/>
              <a:gd name="f234" fmla="val 10948987"/>
              <a:gd name="f235" fmla="val 1113267"/>
              <a:gd name="f236" fmla="val 11031140"/>
              <a:gd name="f237" fmla="val 1156879"/>
              <a:gd name="f238" fmla="val 11056143"/>
              <a:gd name="f239" fmla="val 1119081"/>
              <a:gd name="f240" fmla="val 11074003"/>
              <a:gd name="f241" fmla="val 1084192"/>
              <a:gd name="f242" fmla="val 11116865"/>
              <a:gd name="f243" fmla="val 11166871"/>
              <a:gd name="f244" fmla="val 11181159"/>
              <a:gd name="f245" fmla="val 848688"/>
              <a:gd name="f246" fmla="val 11184730"/>
              <a:gd name="f247" fmla="val 819614"/>
              <a:gd name="f248" fmla="val 11202590"/>
              <a:gd name="f249" fmla="val 802169"/>
              <a:gd name="f250" fmla="val 11238309"/>
              <a:gd name="f251" fmla="val 805077"/>
              <a:gd name="f252" fmla="val 11284744"/>
              <a:gd name="f253" fmla="val 810891"/>
              <a:gd name="f254" fmla="val 11270456"/>
              <a:gd name="f255" fmla="val 839966"/>
              <a:gd name="f256" fmla="val 11266884"/>
              <a:gd name="f257" fmla="val 863226"/>
              <a:gd name="f258" fmla="val 11263312"/>
              <a:gd name="f259" fmla="val 877763"/>
              <a:gd name="f260" fmla="val 11252596"/>
              <a:gd name="f261" fmla="val 892300"/>
              <a:gd name="f262" fmla="val 11277600"/>
              <a:gd name="f263" fmla="val 906838"/>
              <a:gd name="f264" fmla="val 11531203"/>
              <a:gd name="f265" fmla="val 566666"/>
              <a:gd name="f266" fmla="val 11516915"/>
              <a:gd name="f267" fmla="val 386403"/>
              <a:gd name="f268" fmla="val 11724084"/>
              <a:gd name="f269" fmla="val 11763375"/>
              <a:gd name="f270" fmla="val 89842"/>
              <a:gd name="f271" fmla="val 11734800"/>
              <a:gd name="f272" fmla="val 150899"/>
              <a:gd name="f273" fmla="val 11727656"/>
              <a:gd name="f274" fmla="val 209048"/>
              <a:gd name="f275" fmla="val 11709796"/>
              <a:gd name="f276" fmla="val 354421"/>
              <a:gd name="f277" fmla="val 11677649"/>
              <a:gd name="f278" fmla="val 264290"/>
              <a:gd name="f279" fmla="val 11656218"/>
              <a:gd name="f280" fmla="val 11645503"/>
              <a:gd name="f281" fmla="val 479442"/>
              <a:gd name="f282" fmla="val 11609784"/>
              <a:gd name="f283" fmla="val 11666934"/>
              <a:gd name="f284" fmla="val 621907"/>
              <a:gd name="f285" fmla="val 11706225"/>
              <a:gd name="f286" fmla="val 674241"/>
              <a:gd name="f287" fmla="val 11663362"/>
              <a:gd name="f288" fmla="val 758557"/>
              <a:gd name="f289" fmla="val 11631215"/>
              <a:gd name="f290" fmla="val 822521"/>
              <a:gd name="f291" fmla="val 11602640"/>
              <a:gd name="f292" fmla="val 874856"/>
              <a:gd name="f293" fmla="val 11595497"/>
              <a:gd name="f294" fmla="val 927190"/>
              <a:gd name="f295" fmla="val 996969"/>
              <a:gd name="f296" fmla="val 11652646"/>
              <a:gd name="f297" fmla="val 11670505"/>
              <a:gd name="f298" fmla="val 883578"/>
              <a:gd name="f299" fmla="val 11684793"/>
              <a:gd name="f300" fmla="val 834151"/>
              <a:gd name="f301" fmla="val 11695509"/>
              <a:gd name="f302" fmla="val 793447"/>
              <a:gd name="f303" fmla="val 11720512"/>
              <a:gd name="f304" fmla="val 770187"/>
              <a:gd name="f305" fmla="val 11774090"/>
              <a:gd name="f306" fmla="val 773095"/>
              <a:gd name="f307" fmla="val 11802665"/>
              <a:gd name="f308" fmla="val 11841956"/>
              <a:gd name="f309" fmla="val 11856243"/>
              <a:gd name="f310" fmla="val 11870531"/>
              <a:gd name="f311" fmla="val 816706"/>
              <a:gd name="f312" fmla="val 11831240"/>
              <a:gd name="f313" fmla="val 860319"/>
              <a:gd name="f314" fmla="val 11784806"/>
              <a:gd name="f315" fmla="val 11741944"/>
              <a:gd name="f316" fmla="val 889393"/>
              <a:gd name="f317" fmla="val 11738371"/>
              <a:gd name="f318" fmla="val 938820"/>
              <a:gd name="f319" fmla="val 11731228"/>
              <a:gd name="f320" fmla="val 11759802"/>
              <a:gd name="f321" fmla="val 967894"/>
              <a:gd name="f322" fmla="val 11795521"/>
              <a:gd name="f323" fmla="val 956264"/>
              <a:gd name="f324" fmla="val 11834812"/>
              <a:gd name="f325" fmla="val 944634"/>
              <a:gd name="f326" fmla="val 11845527"/>
              <a:gd name="f327" fmla="val 979524"/>
              <a:gd name="f328" fmla="val 11838384"/>
              <a:gd name="f329" fmla="val 1002784"/>
              <a:gd name="f330" fmla="val 11806237"/>
              <a:gd name="f331" fmla="val 1090007"/>
              <a:gd name="f332" fmla="val 11863387"/>
              <a:gd name="f333" fmla="val 1180138"/>
              <a:gd name="f334" fmla="val 11816952"/>
              <a:gd name="f335" fmla="val 11931252"/>
              <a:gd name="f336" fmla="val 11981259"/>
              <a:gd name="f337" fmla="val 1197583"/>
              <a:gd name="f338" fmla="val 11999118"/>
              <a:gd name="f339" fmla="val 12002690"/>
              <a:gd name="f340" fmla="val 1055118"/>
              <a:gd name="f341" fmla="val 11995547"/>
              <a:gd name="f342" fmla="val 1014413"/>
              <a:gd name="f343" fmla="val 12027693"/>
              <a:gd name="f344" fmla="val 12045553"/>
              <a:gd name="f345" fmla="val 959172"/>
              <a:gd name="f346" fmla="val 12066984"/>
              <a:gd name="f347" fmla="val 12102703"/>
              <a:gd name="f348" fmla="val 953357"/>
              <a:gd name="f349" fmla="val 12127705"/>
              <a:gd name="f350" fmla="val 962080"/>
              <a:gd name="f351" fmla="val 985338"/>
              <a:gd name="f352" fmla="val 12120562"/>
              <a:gd name="f353" fmla="val 12081272"/>
              <a:gd name="f354" fmla="val 12070555"/>
              <a:gd name="f355" fmla="val 12056268"/>
              <a:gd name="f356" fmla="val 12052697"/>
              <a:gd name="f357" fmla="val 1281899"/>
              <a:gd name="f358" fmla="val 1296437"/>
              <a:gd name="f359" fmla="val 1310974"/>
              <a:gd name="f360" fmla="val 12113418"/>
              <a:gd name="f361" fmla="val 1209213"/>
              <a:gd name="f362" fmla="val 12156280"/>
              <a:gd name="f363" fmla="val 1110359"/>
              <a:gd name="f364" fmla="val 927116"/>
              <a:gd name="f365" fmla="val 61930"/>
              <a:gd name="f366" fmla="val 902578"/>
              <a:gd name="f367" fmla="val 91454"/>
              <a:gd name="f368" fmla="val 894128"/>
              <a:gd name="f369" fmla="val 122931"/>
              <a:gd name="f370" fmla="val 887949"/>
              <a:gd name="f371" fmla="val 155971"/>
              <a:gd name="f372" fmla="val 883588"/>
              <a:gd name="f373" fmla="val 223837"/>
              <a:gd name="f374" fmla="val 877773"/>
              <a:gd name="f375" fmla="val 245268"/>
              <a:gd name="f376" fmla="val 839976"/>
              <a:gd name="f377" fmla="val 277414"/>
              <a:gd name="f378" fmla="val 802179"/>
              <a:gd name="f379" fmla="val 388143"/>
              <a:gd name="f380" fmla="val 674251"/>
              <a:gd name="f381" fmla="val 488155"/>
              <a:gd name="f382" fmla="val 537601"/>
              <a:gd name="f383" fmla="val 638174"/>
              <a:gd name="f384" fmla="val 430025"/>
              <a:gd name="f385" fmla="val 620315"/>
              <a:gd name="f386" fmla="val 555046"/>
              <a:gd name="f387" fmla="val 520302"/>
              <a:gd name="f388" fmla="val 653899"/>
              <a:gd name="f389" fmla="val 477440"/>
              <a:gd name="f390" fmla="val 784735"/>
              <a:gd name="f391" fmla="val 641746"/>
              <a:gd name="f392" fmla="val 680066"/>
              <a:gd name="f393" fmla="val 727471"/>
              <a:gd name="f394" fmla="val 543415"/>
              <a:gd name="f395" fmla="val 827483"/>
              <a:gd name="f396" fmla="val 418395"/>
              <a:gd name="f397" fmla="val 873917"/>
              <a:gd name="f398" fmla="val 360246"/>
              <a:gd name="f399" fmla="val 931068"/>
              <a:gd name="f400" fmla="val 307912"/>
              <a:gd name="f401" fmla="val 956071"/>
              <a:gd name="f402" fmla="val 241040"/>
              <a:gd name="f403" fmla="val 961429"/>
              <a:gd name="f404" fmla="val 223595"/>
              <a:gd name="f405" fmla="val 972814"/>
              <a:gd name="f406" fmla="val 196338"/>
              <a:gd name="f407" fmla="val 999268"/>
              <a:gd name="f408" fmla="val 192386"/>
              <a:gd name="f409" fmla="val 1008086"/>
              <a:gd name="f410" fmla="val 191069"/>
              <a:gd name="f411" fmla="val 1018579"/>
              <a:gd name="f412" fmla="val 192341"/>
              <a:gd name="f413" fmla="val 1031080"/>
              <a:gd name="f414" fmla="val 197429"/>
              <a:gd name="f415" fmla="val 1073942"/>
              <a:gd name="f416" fmla="val 214873"/>
              <a:gd name="f417" fmla="val 1059654"/>
              <a:gd name="f418" fmla="val 246855"/>
              <a:gd name="f419" fmla="val 1048940"/>
              <a:gd name="f420" fmla="val 275930"/>
              <a:gd name="f421" fmla="val 1020365"/>
              <a:gd name="f422" fmla="val 345708"/>
              <a:gd name="f423" fmla="val 421303"/>
              <a:gd name="f424" fmla="val 517249"/>
              <a:gd name="f425" fmla="val 1156096"/>
              <a:gd name="f426" fmla="val 435840"/>
              <a:gd name="f427" fmla="val 1113233"/>
              <a:gd name="f428" fmla="val 287560"/>
              <a:gd name="f429" fmla="val 1256108"/>
              <a:gd name="f430" fmla="val 217780"/>
              <a:gd name="f431" fmla="val 1281111"/>
              <a:gd name="f432" fmla="val 305004"/>
              <a:gd name="f433" fmla="val 1231105"/>
              <a:gd name="f434" fmla="val 371876"/>
              <a:gd name="f435" fmla="val 1220389"/>
              <a:gd name="f436" fmla="val 441654"/>
              <a:gd name="f437" fmla="val 1209674"/>
              <a:gd name="f438" fmla="val 505619"/>
              <a:gd name="f439" fmla="val 1234677"/>
              <a:gd name="f440" fmla="val 520156"/>
              <a:gd name="f441" fmla="val 1313258"/>
              <a:gd name="f442" fmla="val 1434702"/>
              <a:gd name="f443" fmla="val 482359"/>
              <a:gd name="f444" fmla="val 1495424"/>
              <a:gd name="f445" fmla="val 1463277"/>
              <a:gd name="f446" fmla="val 610287"/>
              <a:gd name="f447" fmla="val 1431130"/>
              <a:gd name="f448" fmla="val 697511"/>
              <a:gd name="f449" fmla="val 1477565"/>
              <a:gd name="f450" fmla="val 706233"/>
              <a:gd name="f451" fmla="val 1545430"/>
              <a:gd name="f452" fmla="val 682974"/>
              <a:gd name="f453" fmla="val 1645442"/>
              <a:gd name="f454" fmla="val 648084"/>
              <a:gd name="f455" fmla="val 1724024"/>
              <a:gd name="f456" fmla="val 685881"/>
              <a:gd name="f457" fmla="val 1809749"/>
              <a:gd name="f458" fmla="val 712048"/>
              <a:gd name="f459" fmla="val 1938336"/>
              <a:gd name="f460" fmla="val 752753"/>
              <a:gd name="f461" fmla="val 2002630"/>
              <a:gd name="f462" fmla="val 735308"/>
              <a:gd name="f463" fmla="val 2099071"/>
              <a:gd name="f464" fmla="val 650992"/>
              <a:gd name="f465" fmla="val 2152648"/>
              <a:gd name="f466" fmla="val 601565"/>
              <a:gd name="f467" fmla="val 2199083"/>
              <a:gd name="f468" fmla="val 552138"/>
              <a:gd name="f469" fmla="val 2245518"/>
              <a:gd name="f470" fmla="val 2270521"/>
              <a:gd name="f471" fmla="val 642269"/>
              <a:gd name="f472" fmla="val 2356245"/>
              <a:gd name="f473" fmla="val 476544"/>
              <a:gd name="f474" fmla="val 2409824"/>
              <a:gd name="f475" fmla="val 531786"/>
              <a:gd name="f476" fmla="val 2431255"/>
              <a:gd name="f477" fmla="val 645176"/>
              <a:gd name="f478" fmla="val 2259804"/>
              <a:gd name="f479" fmla="val 2309812"/>
              <a:gd name="f480" fmla="val 889403"/>
              <a:gd name="f481" fmla="val 2456258"/>
              <a:gd name="f482" fmla="val 703326"/>
              <a:gd name="f483" fmla="val 2502693"/>
              <a:gd name="f484" fmla="val 493989"/>
              <a:gd name="f485" fmla="val 2699146"/>
              <a:gd name="f486" fmla="val 357339"/>
              <a:gd name="f487" fmla="val 2742008"/>
              <a:gd name="f488" fmla="val 389321"/>
              <a:gd name="f489" fmla="val 2717006"/>
              <a:gd name="f490" fmla="val 447469"/>
              <a:gd name="f491" fmla="val 2727721"/>
              <a:gd name="f492" fmla="val 2659854"/>
              <a:gd name="f493" fmla="val 2938461"/>
              <a:gd name="f494" fmla="val 770197"/>
              <a:gd name="f495" fmla="val 776012"/>
              <a:gd name="f496" fmla="val 781827"/>
              <a:gd name="f497" fmla="val 2949178"/>
              <a:gd name="f498" fmla="val 787642"/>
              <a:gd name="f499" fmla="val 2988467"/>
              <a:gd name="f500" fmla="val 819624"/>
              <a:gd name="f501" fmla="val 3081336"/>
              <a:gd name="f502" fmla="val 790550"/>
              <a:gd name="f503" fmla="val 3088480"/>
              <a:gd name="f504" fmla="val 842883"/>
              <a:gd name="f505" fmla="val 3095624"/>
              <a:gd name="f506" fmla="val 901033"/>
              <a:gd name="f507" fmla="val 3127771"/>
              <a:gd name="f508" fmla="val 956275"/>
              <a:gd name="f509" fmla="val 3109911"/>
              <a:gd name="f510" fmla="val 1017331"/>
              <a:gd name="f511" fmla="val 1063850"/>
              <a:gd name="f512" fmla="val 3077765"/>
              <a:gd name="f513" fmla="val 1113276"/>
              <a:gd name="f514" fmla="val 1162704"/>
              <a:gd name="f515" fmla="val 1215038"/>
              <a:gd name="f516" fmla="val 2956320"/>
              <a:gd name="f517" fmla="val 1287724"/>
              <a:gd name="f518" fmla="val 3117055"/>
              <a:gd name="f519" fmla="val 1319707"/>
              <a:gd name="f520" fmla="val 3124198"/>
              <a:gd name="f521" fmla="val 3106339"/>
              <a:gd name="f522" fmla="val 1409837"/>
              <a:gd name="f523" fmla="val 3099196"/>
              <a:gd name="f524" fmla="val 1459264"/>
              <a:gd name="f525" fmla="val 3092052"/>
              <a:gd name="f526" fmla="val 1499968"/>
              <a:gd name="f527" fmla="val 3059905"/>
              <a:gd name="f528" fmla="val 1549396"/>
              <a:gd name="f529" fmla="val 1578470"/>
              <a:gd name="f530" fmla="val 3163490"/>
              <a:gd name="f531" fmla="val 1593007"/>
              <a:gd name="f532" fmla="val 3234927"/>
              <a:gd name="f533" fmla="val 1523228"/>
              <a:gd name="f534" fmla="val 3242071"/>
              <a:gd name="f535" fmla="val 1462171"/>
              <a:gd name="f536" fmla="val 3249214"/>
              <a:gd name="f537" fmla="val 1406930"/>
              <a:gd name="f538" fmla="val 3256358"/>
              <a:gd name="f539" fmla="val 1351689"/>
              <a:gd name="f540" fmla="val 1299354"/>
              <a:gd name="f541" fmla="val 3224212"/>
              <a:gd name="f542" fmla="val 1235390"/>
              <a:gd name="f543" fmla="val 3252786"/>
              <a:gd name="f544" fmla="val 1200500"/>
              <a:gd name="f545" fmla="val 3317080"/>
              <a:gd name="f546" fmla="val 1183056"/>
              <a:gd name="f547" fmla="val 3384945"/>
              <a:gd name="f548" fmla="val 3420664"/>
              <a:gd name="f549" fmla="val 1124907"/>
              <a:gd name="f550" fmla="val 3452811"/>
              <a:gd name="f551" fmla="val 1072572"/>
              <a:gd name="f552" fmla="val 3531392"/>
              <a:gd name="f553" fmla="val 944644"/>
              <a:gd name="f554" fmla="val 3624261"/>
              <a:gd name="f555" fmla="val 822532"/>
              <a:gd name="f556" fmla="val 3670696"/>
              <a:gd name="f557" fmla="val 682973"/>
              <a:gd name="f558" fmla="val 3677840"/>
              <a:gd name="f559" fmla="val 656807"/>
              <a:gd name="f560" fmla="val 3692127"/>
              <a:gd name="f561" fmla="val 624825"/>
              <a:gd name="f562" fmla="val 3752849"/>
              <a:gd name="f563" fmla="val 613194"/>
              <a:gd name="f564" fmla="val 3659980"/>
              <a:gd name="f565" fmla="val 991164"/>
              <a:gd name="f566" fmla="val 1334243"/>
              <a:gd name="f567" fmla="val 3434952"/>
              <a:gd name="f568" fmla="val 1723843"/>
              <a:gd name="f569" fmla="val 3509961"/>
              <a:gd name="f570" fmla="val 1619174"/>
              <a:gd name="f571" fmla="val 3513533"/>
              <a:gd name="f572" fmla="val 1494154"/>
              <a:gd name="f573" fmla="val 3567111"/>
              <a:gd name="f574" fmla="val 1380763"/>
              <a:gd name="f575" fmla="val 3606402"/>
              <a:gd name="f576" fmla="val 3563540"/>
              <a:gd name="f577" fmla="val 1537765"/>
              <a:gd name="f578" fmla="val 3542109"/>
              <a:gd name="f579" fmla="val 1613360"/>
              <a:gd name="f580" fmla="val 3524249"/>
              <a:gd name="f581" fmla="val 1677323"/>
              <a:gd name="f582" fmla="val 3520677"/>
              <a:gd name="f583" fmla="val 1735472"/>
              <a:gd name="f584" fmla="val 3631405"/>
              <a:gd name="f585" fmla="val 1741287"/>
              <a:gd name="f586" fmla="val 3642121"/>
              <a:gd name="f587" fmla="val 3649265"/>
              <a:gd name="f588" fmla="val 3706414"/>
              <a:gd name="f589" fmla="val 1718028"/>
              <a:gd name="f590" fmla="val 3727846"/>
              <a:gd name="f591" fmla="val 1686046"/>
              <a:gd name="f592" fmla="val 3742133"/>
              <a:gd name="f593" fmla="val 1645341"/>
              <a:gd name="f594" fmla="val 3749277"/>
              <a:gd name="f595" fmla="val 1622082"/>
              <a:gd name="f596" fmla="val 3763564"/>
              <a:gd name="f597" fmla="val 1590100"/>
              <a:gd name="f598" fmla="val 3795712"/>
              <a:gd name="f599" fmla="val 3917155"/>
              <a:gd name="f600" fmla="val 3952874"/>
              <a:gd name="f601" fmla="val 1514506"/>
              <a:gd name="f602" fmla="val 3988593"/>
              <a:gd name="f603" fmla="val 1438912"/>
              <a:gd name="f604" fmla="val 4049315"/>
              <a:gd name="f605" fmla="val 1479616"/>
              <a:gd name="f606" fmla="val 4006452"/>
              <a:gd name="f607" fmla="val 4010024"/>
              <a:gd name="f608" fmla="val 1546488"/>
              <a:gd name="f609" fmla="val 4013596"/>
              <a:gd name="f610" fmla="val 1566840"/>
              <a:gd name="f611" fmla="val 4017167"/>
              <a:gd name="f612" fmla="val 1587192"/>
              <a:gd name="f613" fmla="val 4074317"/>
              <a:gd name="f614" fmla="val 4106465"/>
              <a:gd name="f615" fmla="val 1558118"/>
              <a:gd name="f616" fmla="val 4110036"/>
              <a:gd name="f617" fmla="val 1430190"/>
              <a:gd name="f618" fmla="val 4281487"/>
              <a:gd name="f619" fmla="val 1357503"/>
              <a:gd name="f620" fmla="val 1223760"/>
              <a:gd name="f621" fmla="val 1142351"/>
              <a:gd name="f622" fmla="val 4377927"/>
              <a:gd name="f623" fmla="val 1264465"/>
              <a:gd name="f624" fmla="val 4417219"/>
              <a:gd name="f625" fmla="val 1197593"/>
              <a:gd name="f626" fmla="val 4427935"/>
              <a:gd name="f627" fmla="val 4442220"/>
              <a:gd name="f628" fmla="val 1238297"/>
              <a:gd name="f629" fmla="val 4438649"/>
              <a:gd name="f630" fmla="val 1261557"/>
              <a:gd name="f631" fmla="val 4435078"/>
              <a:gd name="f632" fmla="val 1284817"/>
              <a:gd name="f633" fmla="val 4410074"/>
              <a:gd name="f634" fmla="val 1305169"/>
              <a:gd name="f635" fmla="val 4492228"/>
              <a:gd name="f636" fmla="val 1348781"/>
              <a:gd name="f637" fmla="val 4517230"/>
              <a:gd name="f638" fmla="val 1310983"/>
              <a:gd name="f639" fmla="val 4535090"/>
              <a:gd name="f640" fmla="val 1276094"/>
              <a:gd name="f641" fmla="val 4577952"/>
              <a:gd name="f642" fmla="val 4627958"/>
              <a:gd name="f643" fmla="val 4642246"/>
              <a:gd name="f644" fmla="val 1040590"/>
              <a:gd name="f645" fmla="val 4645817"/>
              <a:gd name="f646" fmla="val 1011516"/>
              <a:gd name="f647" fmla="val 4663677"/>
              <a:gd name="f648" fmla="val 994071"/>
              <a:gd name="f649" fmla="val 4699396"/>
              <a:gd name="f650" fmla="val 996979"/>
              <a:gd name="f651" fmla="val 4745832"/>
              <a:gd name="f652" fmla="val 1002793"/>
              <a:gd name="f653" fmla="val 4731544"/>
              <a:gd name="f654" fmla="val 1031868"/>
              <a:gd name="f655" fmla="val 4727971"/>
              <a:gd name="f656" fmla="val 1055128"/>
              <a:gd name="f657" fmla="val 4724399"/>
              <a:gd name="f658" fmla="val 1069665"/>
              <a:gd name="f659" fmla="val 4713683"/>
              <a:gd name="f660" fmla="val 1084202"/>
              <a:gd name="f661" fmla="val 4738688"/>
              <a:gd name="f662" fmla="val 1098740"/>
              <a:gd name="f663" fmla="val 4992291"/>
              <a:gd name="f664" fmla="val 758568"/>
              <a:gd name="f665" fmla="val 4978002"/>
              <a:gd name="f666" fmla="val 578305"/>
              <a:gd name="f667" fmla="val 5185172"/>
              <a:gd name="f668" fmla="val 5224462"/>
              <a:gd name="f669" fmla="val 281744"/>
              <a:gd name="f670" fmla="val 5195887"/>
              <a:gd name="f671" fmla="val 342801"/>
              <a:gd name="f672" fmla="val 5188744"/>
              <a:gd name="f673" fmla="val 400950"/>
              <a:gd name="f674" fmla="val 5170883"/>
              <a:gd name="f675" fmla="val 546323"/>
              <a:gd name="f676" fmla="val 5138736"/>
              <a:gd name="f677" fmla="val 456192"/>
              <a:gd name="f678" fmla="val 5117306"/>
              <a:gd name="f679" fmla="val 5106590"/>
              <a:gd name="f680" fmla="val 671344"/>
              <a:gd name="f681" fmla="val 5070871"/>
              <a:gd name="f682" fmla="val 5128021"/>
              <a:gd name="f683" fmla="val 813809"/>
              <a:gd name="f684" fmla="val 5167312"/>
              <a:gd name="f685" fmla="val 866143"/>
              <a:gd name="f686" fmla="val 5124450"/>
              <a:gd name="f687" fmla="val 950459"/>
              <a:gd name="f688" fmla="val 5092302"/>
              <a:gd name="f689" fmla="val 1014423"/>
              <a:gd name="f690" fmla="val 5063727"/>
              <a:gd name="f691" fmla="val 1066758"/>
              <a:gd name="f692" fmla="val 5056585"/>
              <a:gd name="f693" fmla="val 1119092"/>
              <a:gd name="f694" fmla="val 1188871"/>
              <a:gd name="f695" fmla="val 5113734"/>
              <a:gd name="f696" fmla="val 5131592"/>
              <a:gd name="f697" fmla="val 1075480"/>
              <a:gd name="f698" fmla="val 5145880"/>
              <a:gd name="f699" fmla="val 1026053"/>
              <a:gd name="f700" fmla="val 5156596"/>
              <a:gd name="f701" fmla="val 985349"/>
              <a:gd name="f702" fmla="val 5181600"/>
              <a:gd name="f703" fmla="val 962089"/>
              <a:gd name="f704" fmla="val 5235177"/>
              <a:gd name="f705" fmla="val 964997"/>
              <a:gd name="f706" fmla="val 5263752"/>
              <a:gd name="f707" fmla="val 5303044"/>
              <a:gd name="f708" fmla="val 5317331"/>
              <a:gd name="f709" fmla="val 5331618"/>
              <a:gd name="f710" fmla="val 1008608"/>
              <a:gd name="f711" fmla="val 5292327"/>
              <a:gd name="f712" fmla="val 1052221"/>
              <a:gd name="f713" fmla="val 5245894"/>
              <a:gd name="f714" fmla="val 5203031"/>
              <a:gd name="f715" fmla="val 1081295"/>
              <a:gd name="f716" fmla="val 5199458"/>
              <a:gd name="f717" fmla="val 1130722"/>
              <a:gd name="f718" fmla="val 5192315"/>
              <a:gd name="f719" fmla="val 5220889"/>
              <a:gd name="f720" fmla="val 1159796"/>
              <a:gd name="f721" fmla="val 5256608"/>
              <a:gd name="f722" fmla="val 1148166"/>
              <a:gd name="f723" fmla="val 5295899"/>
              <a:gd name="f724" fmla="val 1136536"/>
              <a:gd name="f725" fmla="val 5306616"/>
              <a:gd name="f726" fmla="val 1171426"/>
              <a:gd name="f727" fmla="val 5299471"/>
              <a:gd name="f728" fmla="val 1194686"/>
              <a:gd name="f729" fmla="val 5267324"/>
              <a:gd name="f730" fmla="val 1281909"/>
              <a:gd name="f731" fmla="val 5324474"/>
              <a:gd name="f732" fmla="val 1372040"/>
              <a:gd name="f733" fmla="val 5278039"/>
              <a:gd name="f734" fmla="val 5392339"/>
              <a:gd name="f735" fmla="val 5442347"/>
              <a:gd name="f736" fmla="val 1389485"/>
              <a:gd name="f737" fmla="val 5460205"/>
              <a:gd name="f738" fmla="val 5463777"/>
              <a:gd name="f739" fmla="val 1247020"/>
              <a:gd name="f740" fmla="val 5456634"/>
              <a:gd name="f741" fmla="val 1206315"/>
              <a:gd name="f742" fmla="val 5488780"/>
              <a:gd name="f743" fmla="val 5502175"/>
              <a:gd name="f744" fmla="val 1156162"/>
              <a:gd name="f745" fmla="val 5517579"/>
              <a:gd name="f746" fmla="val 1140898"/>
              <a:gd name="f747" fmla="val 5539513"/>
              <a:gd name="f748" fmla="val 1140353"/>
              <a:gd name="f749" fmla="val 5552720"/>
              <a:gd name="f750" fmla="val 1143022"/>
              <a:gd name="f751" fmla="val 5574208"/>
              <a:gd name="f752" fmla="val 1115811"/>
              <a:gd name="f753" fmla="val 5609034"/>
              <a:gd name="f754" fmla="val 1085646"/>
              <a:gd name="f755" fmla="val 5659040"/>
              <a:gd name="f756" fmla="val 1068202"/>
              <a:gd name="f757" fmla="val 5734050"/>
              <a:gd name="f758" fmla="val 1075470"/>
              <a:gd name="f759" fmla="val 5776912"/>
              <a:gd name="f760" fmla="val 1078377"/>
              <a:gd name="f761" fmla="val 5809058"/>
              <a:gd name="f762" fmla="val 5798343"/>
              <a:gd name="f763" fmla="val 1020228"/>
              <a:gd name="f764" fmla="val 5837634"/>
              <a:gd name="f765" fmla="val 921375"/>
              <a:gd name="f766" fmla="val 5884068"/>
              <a:gd name="f767" fmla="val 5966221"/>
              <a:gd name="f768" fmla="val 6051947"/>
              <a:gd name="f769" fmla="val 6066234"/>
              <a:gd name="f770" fmla="val 645166"/>
              <a:gd name="f771" fmla="val 6130528"/>
              <a:gd name="f772" fmla="val 665519"/>
              <a:gd name="f773" fmla="val 6123384"/>
              <a:gd name="f774" fmla="val 700408"/>
              <a:gd name="f775" fmla="val 6109096"/>
              <a:gd name="f776" fmla="val 732391"/>
              <a:gd name="f777" fmla="val 6073377"/>
              <a:gd name="f778" fmla="val 6034087"/>
              <a:gd name="f779" fmla="val 901023"/>
              <a:gd name="f780" fmla="val 5998368"/>
              <a:gd name="f781" fmla="val 5976937"/>
              <a:gd name="f782" fmla="val 1040581"/>
              <a:gd name="f783" fmla="val 5944790"/>
              <a:gd name="f784" fmla="val 5969793"/>
              <a:gd name="f785" fmla="val 1168509"/>
              <a:gd name="f786" fmla="val 6098380"/>
              <a:gd name="f787" fmla="val 1104545"/>
              <a:gd name="f788" fmla="val 6162674"/>
              <a:gd name="f789" fmla="val 909745"/>
              <a:gd name="f790" fmla="val 6212681"/>
              <a:gd name="f791" fmla="val 6305549"/>
              <a:gd name="f792" fmla="val 738205"/>
              <a:gd name="f793" fmla="val 6412705"/>
              <a:gd name="f794" fmla="val 659704"/>
              <a:gd name="f795" fmla="val 6441280"/>
              <a:gd name="f796" fmla="val 6362699"/>
              <a:gd name="f797" fmla="val 787632"/>
              <a:gd name="f798" fmla="val 6366271"/>
              <a:gd name="f799" fmla="val 851596"/>
              <a:gd name="f800" fmla="val 6376987"/>
              <a:gd name="f801" fmla="val 854503"/>
              <a:gd name="f802" fmla="val 6398418"/>
              <a:gd name="f803" fmla="val 6455568"/>
              <a:gd name="f804" fmla="val 755650"/>
              <a:gd name="f805" fmla="val 6562724"/>
              <a:gd name="f806" fmla="val 6694884"/>
              <a:gd name="f807" fmla="val 691686"/>
              <a:gd name="f808" fmla="val 6762750"/>
              <a:gd name="f809" fmla="val 685871"/>
              <a:gd name="f810" fmla="val 6784181"/>
              <a:gd name="f811" fmla="val 648074"/>
              <a:gd name="f812" fmla="val 6816327"/>
              <a:gd name="f813" fmla="val 610277"/>
              <a:gd name="f814" fmla="val 6927056"/>
              <a:gd name="f815" fmla="val 482349"/>
              <a:gd name="f816" fmla="val 7027068"/>
              <a:gd name="f817" fmla="val 345699"/>
              <a:gd name="f818" fmla="val 7177087"/>
              <a:gd name="f819" fmla="val 238123"/>
              <a:gd name="f820" fmla="val 7159228"/>
              <a:gd name="f821" fmla="val 363144"/>
              <a:gd name="f822" fmla="val 7059215"/>
              <a:gd name="f823" fmla="val 461997"/>
              <a:gd name="f824" fmla="val 7016353"/>
              <a:gd name="f825" fmla="val 592833"/>
              <a:gd name="f826" fmla="val 7180659"/>
              <a:gd name="f827" fmla="val 488164"/>
              <a:gd name="f828" fmla="val 7266384"/>
              <a:gd name="f829" fmla="val 351513"/>
              <a:gd name="f830" fmla="val 7366396"/>
              <a:gd name="f831" fmla="val 226493"/>
              <a:gd name="f832" fmla="val 7412830"/>
              <a:gd name="f833" fmla="val 168344"/>
              <a:gd name="f834" fmla="val 7469981"/>
              <a:gd name="f835" fmla="val 116010"/>
              <a:gd name="f836" fmla="val 7494984"/>
              <a:gd name="f837" fmla="val 49138"/>
              <a:gd name="f838" fmla="val 7500342"/>
              <a:gd name="f839" fmla="val 31693"/>
              <a:gd name="f840" fmla="val 7511727"/>
              <a:gd name="f841" fmla="val 4436"/>
              <a:gd name="f842" fmla="+- 0 0 -90"/>
              <a:gd name="f843" fmla="*/ f3 1 12191999"/>
              <a:gd name="f844" fmla="*/ f4 1 6105653"/>
              <a:gd name="f845" fmla="+- f7 0 f5"/>
              <a:gd name="f846" fmla="+- f6 0 f5"/>
              <a:gd name="f847" fmla="*/ f842 f0 1"/>
              <a:gd name="f848" fmla="*/ f846 1 12191999"/>
              <a:gd name="f849" fmla="*/ f845 1 6105653"/>
              <a:gd name="f850" fmla="*/ 7538181 f846 1"/>
              <a:gd name="f851" fmla="*/ 484 f845 1"/>
              <a:gd name="f852" fmla="*/ 7569993 f846 1"/>
              <a:gd name="f853" fmla="*/ 5527 f845 1"/>
              <a:gd name="f854" fmla="*/ 7587853 f846 1"/>
              <a:gd name="f855" fmla="*/ 84028 f845 1"/>
              <a:gd name="f856" fmla="*/ 7559278 f846 1"/>
              <a:gd name="f857" fmla="*/ 325347 f845 1"/>
              <a:gd name="f858" fmla="*/ 7795021 f846 1"/>
              <a:gd name="f859" fmla="*/ 25878 f845 1"/>
              <a:gd name="f860" fmla="*/ 7759302 f846 1"/>
              <a:gd name="f861" fmla="*/ 249752 f845 1"/>
              <a:gd name="f862" fmla="*/ 7852171 f846 1"/>
              <a:gd name="f863" fmla="*/ 313717 f845 1"/>
              <a:gd name="f864" fmla="*/ 8002190 f846 1"/>
              <a:gd name="f865" fmla="*/ 418385 f845 1"/>
              <a:gd name="f866" fmla="*/ 8084343 f846 1"/>
              <a:gd name="f867" fmla="*/ 491072 f845 1"/>
              <a:gd name="f868" fmla="*/ 8348662 f846 1"/>
              <a:gd name="f869" fmla="*/ 520146 f845 1"/>
              <a:gd name="f870" fmla="*/ 8637984 f846 1"/>
              <a:gd name="f871" fmla="*/ 459090 f845 1"/>
              <a:gd name="f872" fmla="*/ 8784431 f846 1"/>
              <a:gd name="f873" fmla="*/ 290457 f845 1"/>
              <a:gd name="f874" fmla="*/ 8948737 f846 1"/>
              <a:gd name="f875" fmla="*/ 339884 f845 1"/>
              <a:gd name="f876" fmla="*/ 8848725 f846 1"/>
              <a:gd name="f877" fmla="*/ 697501 f845 1"/>
              <a:gd name="f878" fmla="*/ 9238059 f846 1"/>
              <a:gd name="f879" fmla="*/ 165437 f845 1"/>
              <a:gd name="f880" fmla="*/ 9255919 f846 1"/>
              <a:gd name="f881" fmla="*/ 255567 f845 1"/>
              <a:gd name="f882" fmla="*/ 9477374 f846 1"/>
              <a:gd name="f883" fmla="*/ 578295 f845 1"/>
              <a:gd name="f884" fmla="*/ 9488091 f846 1"/>
              <a:gd name="f885" fmla="*/ 595740 f845 1"/>
              <a:gd name="f886" fmla="*/ 9627393 f846 1"/>
              <a:gd name="f887" fmla="*/ 650981 f845 1"/>
              <a:gd name="f888" fmla="*/ 9648824 f846 1"/>
              <a:gd name="f889" fmla="*/ 825429 f845 1"/>
              <a:gd name="f890" fmla="*/ 9616678 f846 1"/>
              <a:gd name="f891" fmla="*/ 970802 f845 1"/>
              <a:gd name="f892" fmla="*/ 9655968 f846 1"/>
              <a:gd name="f893" fmla="*/ 1127805 f845 1"/>
              <a:gd name="f894" fmla="*/ 9638109 f846 1"/>
              <a:gd name="f895" fmla="*/ 1267362 f845 1"/>
              <a:gd name="f896" fmla="*/ 9663111 f846 1"/>
              <a:gd name="f897" fmla="*/ 1386568 f845 1"/>
              <a:gd name="f898" fmla="*/ 9780984 f846 1"/>
              <a:gd name="f899" fmla="*/ 1270269 f845 1"/>
              <a:gd name="f900" fmla="*/ 1107452 f845 1"/>
              <a:gd name="f901" fmla="*/ 9855993 f846 1"/>
              <a:gd name="f902" fmla="*/ 991154 f845 1"/>
              <a:gd name="f903" fmla="*/ 9991724 f846 1"/>
              <a:gd name="f904" fmla="*/ 880670 f845 1"/>
              <a:gd name="f905" fmla="*/ 10209609 f846 1"/>
              <a:gd name="f906" fmla="*/ 491071 f845 1"/>
              <a:gd name="f907" fmla="*/ 10291762 f846 1"/>
              <a:gd name="f908" fmla="*/ 421292 f845 1"/>
              <a:gd name="f909" fmla="*/ 9973865 f846 1"/>
              <a:gd name="f910" fmla="*/ 1531941 f845 1"/>
              <a:gd name="f911" fmla="*/ 10106024 f846 1"/>
              <a:gd name="f912" fmla="*/ 1188861 f845 1"/>
              <a:gd name="f913" fmla="*/ 10081022 f846 1"/>
              <a:gd name="f914" fmla="*/ 1421458 f845 1"/>
              <a:gd name="f915" fmla="*/ 10170318 f846 1"/>
              <a:gd name="f916" fmla="*/ 1549385 f845 1"/>
              <a:gd name="f917" fmla="*/ 10198893 f846 1"/>
              <a:gd name="f918" fmla="*/ 10281046 f846 1"/>
              <a:gd name="f919" fmla="*/ 1453439 f845 1"/>
              <a:gd name="f920" fmla="*/ 10334625 f846 1"/>
              <a:gd name="f921" fmla="*/ 1398198 f845 1"/>
              <a:gd name="f922" fmla="*/ 10527506 f846 1"/>
              <a:gd name="f923" fmla="*/ 1247010 f845 1"/>
              <a:gd name="f924" fmla="*/ 10548937 f846 1"/>
              <a:gd name="f925" fmla="*/ 1354586 f845 1"/>
              <a:gd name="f926" fmla="*/ 10588228 f846 1"/>
              <a:gd name="f927" fmla="*/ 1395290 f845 1"/>
              <a:gd name="f928" fmla="*/ 10645378 f846 1"/>
              <a:gd name="f929" fmla="*/ 1366216 f845 1"/>
              <a:gd name="f930" fmla="*/ 10820400 f846 1"/>
              <a:gd name="f931" fmla="*/ 1031858 f845 1"/>
              <a:gd name="f932" fmla="*/ 10956131 f846 1"/>
              <a:gd name="f933" fmla="*/ 1005691 f845 1"/>
              <a:gd name="f934" fmla="*/ 10977562 f846 1"/>
              <a:gd name="f935" fmla="*/ 1069655 f845 1"/>
              <a:gd name="f936" fmla="*/ 10966847 f846 1"/>
              <a:gd name="f937" fmla="*/ 1142341 f845 1"/>
              <a:gd name="f938" fmla="*/ 11074003 f846 1"/>
              <a:gd name="f939" fmla="*/ 1084192 f845 1"/>
              <a:gd name="f940" fmla="*/ 11181159 f846 1"/>
              <a:gd name="f941" fmla="*/ 848688 f845 1"/>
              <a:gd name="f942" fmla="*/ 11238309 f846 1"/>
              <a:gd name="f943" fmla="*/ 805077 f845 1"/>
              <a:gd name="f944" fmla="*/ 11266884 f846 1"/>
              <a:gd name="f945" fmla="*/ 863226 f845 1"/>
              <a:gd name="f946" fmla="*/ 11277600 f846 1"/>
              <a:gd name="f947" fmla="*/ 906838 f845 1"/>
              <a:gd name="f948" fmla="*/ 11724084 f846 1"/>
              <a:gd name="f949" fmla="*/ 11727656 f846 1"/>
              <a:gd name="f950" fmla="*/ 209048 f845 1"/>
              <a:gd name="f951" fmla="*/ 11656218 f846 1"/>
              <a:gd name="f952" fmla="*/ 409663 f845 1"/>
              <a:gd name="f953" fmla="*/ 11666934 f846 1"/>
              <a:gd name="f954" fmla="*/ 621907 f845 1"/>
              <a:gd name="f955" fmla="*/ 11631215 f846 1"/>
              <a:gd name="f956" fmla="*/ 822521 f845 1"/>
              <a:gd name="f957" fmla="*/ 996969 f845 1"/>
              <a:gd name="f958" fmla="*/ 11684793 f846 1"/>
              <a:gd name="f959" fmla="*/ 834151 f845 1"/>
              <a:gd name="f960" fmla="*/ 11774090 f846 1"/>
              <a:gd name="f961" fmla="*/ 773095 f845 1"/>
              <a:gd name="f962" fmla="*/ 11856243 f846 1"/>
              <a:gd name="f963" fmla="*/ 793447 f845 1"/>
              <a:gd name="f964" fmla="*/ 11831240 f846 1"/>
              <a:gd name="f965" fmla="*/ 860319 f845 1"/>
              <a:gd name="f966" fmla="*/ 11738371 f846 1"/>
              <a:gd name="f967" fmla="*/ 938820 f845 1"/>
              <a:gd name="f968" fmla="*/ 11795521 f846 1"/>
              <a:gd name="f969" fmla="*/ 956264 f845 1"/>
              <a:gd name="f970" fmla="*/ 11838384 f846 1"/>
              <a:gd name="f971" fmla="*/ 1002784 f845 1"/>
              <a:gd name="f972" fmla="*/ 11816952 f846 1"/>
              <a:gd name="f973" fmla="*/ 11999118 f846 1"/>
              <a:gd name="f974" fmla="*/ 1092915 f845 1"/>
              <a:gd name="f975" fmla="*/ 12027693 f846 1"/>
              <a:gd name="f976" fmla="*/ 979524 f845 1"/>
              <a:gd name="f977" fmla="*/ 12102703 f846 1"/>
              <a:gd name="f978" fmla="*/ 953357 f845 1"/>
              <a:gd name="f979" fmla="*/ 12120562 f846 1"/>
              <a:gd name="f980" fmla="*/ 12056268 f846 1"/>
              <a:gd name="f981" fmla="*/ 12081272 f846 1"/>
              <a:gd name="f982" fmla="*/ 1310974 f845 1"/>
              <a:gd name="f983" fmla="*/ 12191999 f846 1"/>
              <a:gd name="f984" fmla="*/ 1008598 f845 1"/>
              <a:gd name="f985" fmla="*/ 6105653 f845 1"/>
              <a:gd name="f986" fmla="*/ 0 f846 1"/>
              <a:gd name="f987" fmla="*/ 927116 f845 1"/>
              <a:gd name="f988" fmla="*/ 61930 f846 1"/>
              <a:gd name="f989" fmla="*/ 902578 f845 1"/>
              <a:gd name="f990" fmla="*/ 155971 f846 1"/>
              <a:gd name="f991" fmla="*/ 883588 f845 1"/>
              <a:gd name="f992" fmla="*/ 277414 f846 1"/>
              <a:gd name="f993" fmla="*/ 802179 f845 1"/>
              <a:gd name="f994" fmla="*/ 638174 f846 1"/>
              <a:gd name="f995" fmla="*/ 430025 f845 1"/>
              <a:gd name="f996" fmla="*/ 477440 f846 1"/>
              <a:gd name="f997" fmla="*/ 784735 f845 1"/>
              <a:gd name="f998" fmla="*/ 827483 f846 1"/>
              <a:gd name="f999" fmla="*/ 418395 f845 1"/>
              <a:gd name="f1000" fmla="*/ 956071 f846 1"/>
              <a:gd name="f1001" fmla="*/ 241040 f845 1"/>
              <a:gd name="f1002" fmla="*/ 999268 f846 1"/>
              <a:gd name="f1003" fmla="*/ 192386 f845 1"/>
              <a:gd name="f1004" fmla="*/ 1031080 f846 1"/>
              <a:gd name="f1005" fmla="*/ 197429 f845 1"/>
              <a:gd name="f1006" fmla="*/ 1048940 f846 1"/>
              <a:gd name="f1007" fmla="*/ 275930 f845 1"/>
              <a:gd name="f1008" fmla="*/ 1020365 f846 1"/>
              <a:gd name="f1009" fmla="*/ 517249 f845 1"/>
              <a:gd name="f1010" fmla="*/ 1256108 f846 1"/>
              <a:gd name="f1011" fmla="*/ 217780 f845 1"/>
              <a:gd name="f1012" fmla="*/ 1220389 f846 1"/>
              <a:gd name="f1013" fmla="*/ 441654 f845 1"/>
              <a:gd name="f1014" fmla="*/ 1313258 f846 1"/>
              <a:gd name="f1015" fmla="*/ 505619 f845 1"/>
              <a:gd name="f1016" fmla="*/ 1463277 f846 1"/>
              <a:gd name="f1017" fmla="*/ 610287 f845 1"/>
              <a:gd name="f1018" fmla="*/ 1545430 f846 1"/>
              <a:gd name="f1019" fmla="*/ 682974 f845 1"/>
              <a:gd name="f1020" fmla="*/ 1809749 f846 1"/>
              <a:gd name="f1021" fmla="*/ 712048 f845 1"/>
              <a:gd name="f1022" fmla="*/ 2099071 f846 1"/>
              <a:gd name="f1023" fmla="*/ 650992 f845 1"/>
              <a:gd name="f1024" fmla="*/ 2245518 f846 1"/>
              <a:gd name="f1025" fmla="*/ 482359 f845 1"/>
              <a:gd name="f1026" fmla="*/ 2409824 f846 1"/>
              <a:gd name="f1027" fmla="*/ 531786 f845 1"/>
              <a:gd name="f1028" fmla="*/ 2309812 f846 1"/>
              <a:gd name="f1029" fmla="*/ 889403 f845 1"/>
              <a:gd name="f1030" fmla="*/ 2699146 f846 1"/>
              <a:gd name="f1031" fmla="*/ 357339 f845 1"/>
              <a:gd name="f1032" fmla="*/ 2717006 f846 1"/>
              <a:gd name="f1033" fmla="*/ 447469 f845 1"/>
              <a:gd name="f1034" fmla="*/ 2938461 f846 1"/>
              <a:gd name="f1035" fmla="*/ 770197 f845 1"/>
              <a:gd name="f1036" fmla="*/ 2949178 f846 1"/>
              <a:gd name="f1037" fmla="*/ 787642 f845 1"/>
              <a:gd name="f1038" fmla="*/ 3088480 f846 1"/>
              <a:gd name="f1039" fmla="*/ 842883 f845 1"/>
              <a:gd name="f1040" fmla="*/ 3109911 f846 1"/>
              <a:gd name="f1041" fmla="*/ 1017331 f845 1"/>
              <a:gd name="f1042" fmla="*/ 3077765 f846 1"/>
              <a:gd name="f1043" fmla="*/ 1162704 f845 1"/>
              <a:gd name="f1044" fmla="*/ 3117055 f846 1"/>
              <a:gd name="f1045" fmla="*/ 1319707 f845 1"/>
              <a:gd name="f1046" fmla="*/ 3099196 f846 1"/>
              <a:gd name="f1047" fmla="*/ 1459264 f845 1"/>
              <a:gd name="f1048" fmla="*/ 3124198 f846 1"/>
              <a:gd name="f1049" fmla="*/ 1578470 f845 1"/>
              <a:gd name="f1050" fmla="*/ 3242071 f846 1"/>
              <a:gd name="f1051" fmla="*/ 1462171 f845 1"/>
              <a:gd name="f1052" fmla="*/ 1299354 f845 1"/>
              <a:gd name="f1053" fmla="*/ 3317080 f846 1"/>
              <a:gd name="f1054" fmla="*/ 1183056 f845 1"/>
              <a:gd name="f1055" fmla="*/ 3452811 f846 1"/>
              <a:gd name="f1056" fmla="*/ 1072572 f845 1"/>
              <a:gd name="f1057" fmla="*/ 3670696 f846 1"/>
              <a:gd name="f1058" fmla="*/ 682973 f845 1"/>
              <a:gd name="f1059" fmla="*/ 3752849 f846 1"/>
              <a:gd name="f1060" fmla="*/ 613194 f845 1"/>
              <a:gd name="f1061" fmla="*/ 3434952 f846 1"/>
              <a:gd name="f1062" fmla="*/ 1723843 f845 1"/>
              <a:gd name="f1063" fmla="*/ 3567111 f846 1"/>
              <a:gd name="f1064" fmla="*/ 1380763 f845 1"/>
              <a:gd name="f1065" fmla="*/ 3542109 f846 1"/>
              <a:gd name="f1066" fmla="*/ 1613360 f845 1"/>
              <a:gd name="f1067" fmla="*/ 3631405 f846 1"/>
              <a:gd name="f1068" fmla="*/ 1741287 f845 1"/>
              <a:gd name="f1069" fmla="*/ 3659980 f846 1"/>
              <a:gd name="f1070" fmla="*/ 3742133 f846 1"/>
              <a:gd name="f1071" fmla="*/ 1645341 f845 1"/>
              <a:gd name="f1072" fmla="*/ 3795712 f846 1"/>
              <a:gd name="f1073" fmla="*/ 1590100 f845 1"/>
              <a:gd name="f1074" fmla="*/ 3988593 f846 1"/>
              <a:gd name="f1075" fmla="*/ 1438912 f845 1"/>
              <a:gd name="f1076" fmla="*/ 4010024 f846 1"/>
              <a:gd name="f1077" fmla="*/ 1546488 f845 1"/>
              <a:gd name="f1078" fmla="*/ 4049315 f846 1"/>
              <a:gd name="f1079" fmla="*/ 1587192 f845 1"/>
              <a:gd name="f1080" fmla="*/ 4106465 f846 1"/>
              <a:gd name="f1081" fmla="*/ 1558118 f845 1"/>
              <a:gd name="f1082" fmla="*/ 4281487 f846 1"/>
              <a:gd name="f1083" fmla="*/ 1223760 f845 1"/>
              <a:gd name="f1084" fmla="*/ 4417219 f846 1"/>
              <a:gd name="f1085" fmla="*/ 1197593 f845 1"/>
              <a:gd name="f1086" fmla="*/ 4438649 f846 1"/>
              <a:gd name="f1087" fmla="*/ 1261557 f845 1"/>
              <a:gd name="f1088" fmla="*/ 4427935 f846 1"/>
              <a:gd name="f1089" fmla="*/ 1334243 f845 1"/>
              <a:gd name="f1090" fmla="*/ 4535090 f846 1"/>
              <a:gd name="f1091" fmla="*/ 1276094 f845 1"/>
              <a:gd name="f1092" fmla="*/ 4642246 f846 1"/>
              <a:gd name="f1093" fmla="*/ 1040590 f845 1"/>
              <a:gd name="f1094" fmla="*/ 4699396 f846 1"/>
              <a:gd name="f1095" fmla="*/ 996979 f845 1"/>
              <a:gd name="f1096" fmla="*/ 4727971 f846 1"/>
              <a:gd name="f1097" fmla="*/ 1055128 f845 1"/>
              <a:gd name="f1098" fmla="*/ 4738688 f846 1"/>
              <a:gd name="f1099" fmla="*/ 1098740 f845 1"/>
              <a:gd name="f1100" fmla="*/ 5185172 f846 1"/>
              <a:gd name="f1101" fmla="*/ 5188744 f846 1"/>
              <a:gd name="f1102" fmla="*/ 400950 f845 1"/>
              <a:gd name="f1103" fmla="*/ 5117306 f846 1"/>
              <a:gd name="f1104" fmla="*/ 601565 f845 1"/>
              <a:gd name="f1105" fmla="*/ 5128021 f846 1"/>
              <a:gd name="f1106" fmla="*/ 813809 f845 1"/>
              <a:gd name="f1107" fmla="*/ 5092302 f846 1"/>
              <a:gd name="f1108" fmla="*/ 1014423 f845 1"/>
              <a:gd name="f1109" fmla="*/ 1188871 f845 1"/>
              <a:gd name="f1110" fmla="*/ 5145880 f846 1"/>
              <a:gd name="f1111" fmla="*/ 1026053 f845 1"/>
              <a:gd name="f1112" fmla="*/ 5235177 f846 1"/>
              <a:gd name="f1113" fmla="*/ 964997 f845 1"/>
              <a:gd name="f1114" fmla="*/ 5317331 f846 1"/>
              <a:gd name="f1115" fmla="*/ 985349 f845 1"/>
              <a:gd name="f1116" fmla="*/ 5292327 f846 1"/>
              <a:gd name="f1117" fmla="*/ 1052221 f845 1"/>
              <a:gd name="f1118" fmla="*/ 5199458 f846 1"/>
              <a:gd name="f1119" fmla="*/ 1130722 f845 1"/>
              <a:gd name="f1120" fmla="*/ 5256608 f846 1"/>
              <a:gd name="f1121" fmla="*/ 1148166 f845 1"/>
              <a:gd name="f1122" fmla="*/ 5299471 f846 1"/>
              <a:gd name="f1123" fmla="*/ 1194686 f845 1"/>
              <a:gd name="f1124" fmla="*/ 5278039 f846 1"/>
              <a:gd name="f1125" fmla="*/ 5460205 f846 1"/>
              <a:gd name="f1126" fmla="*/ 1284817 f845 1"/>
              <a:gd name="f1127" fmla="*/ 5488780 f846 1"/>
              <a:gd name="f1128" fmla="*/ 1171426 f845 1"/>
              <a:gd name="f1129" fmla="*/ 5539513 f846 1"/>
              <a:gd name="f1130" fmla="*/ 1140353 f845 1"/>
              <a:gd name="f1131" fmla="*/ 5552720 f846 1"/>
              <a:gd name="f1132" fmla="*/ 1143022 f845 1"/>
              <a:gd name="f1133" fmla="*/ 5574208 f846 1"/>
              <a:gd name="f1134" fmla="*/ 1115811 f845 1"/>
              <a:gd name="f1135" fmla="*/ 5734050 f846 1"/>
              <a:gd name="f1136" fmla="*/ 1075470 f845 1"/>
              <a:gd name="f1137" fmla="*/ 5798343 f846 1"/>
              <a:gd name="f1138" fmla="*/ 1020228 f845 1"/>
              <a:gd name="f1139" fmla="*/ 5884068 f846 1"/>
              <a:gd name="f1140" fmla="*/ 883578 f845 1"/>
              <a:gd name="f1141" fmla="*/ 6066234 f846 1"/>
              <a:gd name="f1142" fmla="*/ 645166 f845 1"/>
              <a:gd name="f1143" fmla="*/ 6109096 f846 1"/>
              <a:gd name="f1144" fmla="*/ 732391 f845 1"/>
              <a:gd name="f1145" fmla="*/ 5998368 f846 1"/>
              <a:gd name="f1146" fmla="*/ 985338 f845 1"/>
              <a:gd name="f1147" fmla="*/ 5969793 f846 1"/>
              <a:gd name="f1148" fmla="*/ 1168509 f845 1"/>
              <a:gd name="f1149" fmla="*/ 6162674 f846 1"/>
              <a:gd name="f1150" fmla="*/ 909745 f845 1"/>
              <a:gd name="f1151" fmla="*/ 6412705 f846 1"/>
              <a:gd name="f1152" fmla="*/ 659704 f845 1"/>
              <a:gd name="f1153" fmla="*/ 6366271 f846 1"/>
              <a:gd name="f1154" fmla="*/ 851596 f845 1"/>
              <a:gd name="f1155" fmla="*/ 6398418 f846 1"/>
              <a:gd name="f1156" fmla="*/ 6694884 f846 1"/>
              <a:gd name="f1157" fmla="*/ 691686 f845 1"/>
              <a:gd name="f1158" fmla="*/ 6816327 f846 1"/>
              <a:gd name="f1159" fmla="*/ 610277 f845 1"/>
              <a:gd name="f1160" fmla="*/ 7177087 f846 1"/>
              <a:gd name="f1161" fmla="*/ 238123 f845 1"/>
              <a:gd name="f1162" fmla="*/ 7016353 f846 1"/>
              <a:gd name="f1163" fmla="*/ 592833 f845 1"/>
              <a:gd name="f1164" fmla="*/ 7366396 f846 1"/>
              <a:gd name="f1165" fmla="*/ 226493 f845 1"/>
              <a:gd name="f1166" fmla="*/ 7494984 f846 1"/>
              <a:gd name="f1167" fmla="*/ 49138 f845 1"/>
              <a:gd name="f1168" fmla="*/ f847 1 f2"/>
              <a:gd name="f1169" fmla="*/ f850 1 12191999"/>
              <a:gd name="f1170" fmla="*/ f851 1 6105653"/>
              <a:gd name="f1171" fmla="*/ f852 1 12191999"/>
              <a:gd name="f1172" fmla="*/ f853 1 6105653"/>
              <a:gd name="f1173" fmla="*/ f854 1 12191999"/>
              <a:gd name="f1174" fmla="*/ f855 1 6105653"/>
              <a:gd name="f1175" fmla="*/ f856 1 12191999"/>
              <a:gd name="f1176" fmla="*/ f857 1 6105653"/>
              <a:gd name="f1177" fmla="*/ f858 1 12191999"/>
              <a:gd name="f1178" fmla="*/ f859 1 6105653"/>
              <a:gd name="f1179" fmla="*/ f860 1 12191999"/>
              <a:gd name="f1180" fmla="*/ f861 1 6105653"/>
              <a:gd name="f1181" fmla="*/ f862 1 12191999"/>
              <a:gd name="f1182" fmla="*/ f863 1 6105653"/>
              <a:gd name="f1183" fmla="*/ f864 1 12191999"/>
              <a:gd name="f1184" fmla="*/ f865 1 6105653"/>
              <a:gd name="f1185" fmla="*/ f866 1 12191999"/>
              <a:gd name="f1186" fmla="*/ f867 1 6105653"/>
              <a:gd name="f1187" fmla="*/ f868 1 12191999"/>
              <a:gd name="f1188" fmla="*/ f869 1 6105653"/>
              <a:gd name="f1189" fmla="*/ f870 1 12191999"/>
              <a:gd name="f1190" fmla="*/ f871 1 6105653"/>
              <a:gd name="f1191" fmla="*/ f872 1 12191999"/>
              <a:gd name="f1192" fmla="*/ f873 1 6105653"/>
              <a:gd name="f1193" fmla="*/ f874 1 12191999"/>
              <a:gd name="f1194" fmla="*/ f875 1 6105653"/>
              <a:gd name="f1195" fmla="*/ f876 1 12191999"/>
              <a:gd name="f1196" fmla="*/ f877 1 6105653"/>
              <a:gd name="f1197" fmla="*/ f878 1 12191999"/>
              <a:gd name="f1198" fmla="*/ f879 1 6105653"/>
              <a:gd name="f1199" fmla="*/ f880 1 12191999"/>
              <a:gd name="f1200" fmla="*/ f881 1 6105653"/>
              <a:gd name="f1201" fmla="*/ f882 1 12191999"/>
              <a:gd name="f1202" fmla="*/ f883 1 6105653"/>
              <a:gd name="f1203" fmla="*/ f884 1 12191999"/>
              <a:gd name="f1204" fmla="*/ f885 1 6105653"/>
              <a:gd name="f1205" fmla="*/ f886 1 12191999"/>
              <a:gd name="f1206" fmla="*/ f887 1 6105653"/>
              <a:gd name="f1207" fmla="*/ f888 1 12191999"/>
              <a:gd name="f1208" fmla="*/ f889 1 6105653"/>
              <a:gd name="f1209" fmla="*/ f890 1 12191999"/>
              <a:gd name="f1210" fmla="*/ f891 1 6105653"/>
              <a:gd name="f1211" fmla="*/ f892 1 12191999"/>
              <a:gd name="f1212" fmla="*/ f893 1 6105653"/>
              <a:gd name="f1213" fmla="*/ f894 1 12191999"/>
              <a:gd name="f1214" fmla="*/ f895 1 6105653"/>
              <a:gd name="f1215" fmla="*/ f896 1 12191999"/>
              <a:gd name="f1216" fmla="*/ f897 1 6105653"/>
              <a:gd name="f1217" fmla="*/ f898 1 12191999"/>
              <a:gd name="f1218" fmla="*/ f899 1 6105653"/>
              <a:gd name="f1219" fmla="*/ f900 1 6105653"/>
              <a:gd name="f1220" fmla="*/ f901 1 12191999"/>
              <a:gd name="f1221" fmla="*/ f902 1 6105653"/>
              <a:gd name="f1222" fmla="*/ f903 1 12191999"/>
              <a:gd name="f1223" fmla="*/ f904 1 6105653"/>
              <a:gd name="f1224" fmla="*/ f905 1 12191999"/>
              <a:gd name="f1225" fmla="*/ f906 1 6105653"/>
              <a:gd name="f1226" fmla="*/ f907 1 12191999"/>
              <a:gd name="f1227" fmla="*/ f908 1 6105653"/>
              <a:gd name="f1228" fmla="*/ f909 1 12191999"/>
              <a:gd name="f1229" fmla="*/ f910 1 6105653"/>
              <a:gd name="f1230" fmla="*/ f911 1 12191999"/>
              <a:gd name="f1231" fmla="*/ f912 1 6105653"/>
              <a:gd name="f1232" fmla="*/ f913 1 12191999"/>
              <a:gd name="f1233" fmla="*/ f914 1 6105653"/>
              <a:gd name="f1234" fmla="*/ f915 1 12191999"/>
              <a:gd name="f1235" fmla="*/ f916 1 6105653"/>
              <a:gd name="f1236" fmla="*/ f917 1 12191999"/>
              <a:gd name="f1237" fmla="*/ f918 1 12191999"/>
              <a:gd name="f1238" fmla="*/ f919 1 6105653"/>
              <a:gd name="f1239" fmla="*/ f920 1 12191999"/>
              <a:gd name="f1240" fmla="*/ f921 1 6105653"/>
              <a:gd name="f1241" fmla="*/ f922 1 12191999"/>
              <a:gd name="f1242" fmla="*/ f923 1 6105653"/>
              <a:gd name="f1243" fmla="*/ f924 1 12191999"/>
              <a:gd name="f1244" fmla="*/ f925 1 6105653"/>
              <a:gd name="f1245" fmla="*/ f926 1 12191999"/>
              <a:gd name="f1246" fmla="*/ f927 1 6105653"/>
              <a:gd name="f1247" fmla="*/ f928 1 12191999"/>
              <a:gd name="f1248" fmla="*/ f929 1 6105653"/>
              <a:gd name="f1249" fmla="*/ f930 1 12191999"/>
              <a:gd name="f1250" fmla="*/ f931 1 6105653"/>
              <a:gd name="f1251" fmla="*/ f932 1 12191999"/>
              <a:gd name="f1252" fmla="*/ f933 1 6105653"/>
              <a:gd name="f1253" fmla="*/ f934 1 12191999"/>
              <a:gd name="f1254" fmla="*/ f935 1 6105653"/>
              <a:gd name="f1255" fmla="*/ f936 1 12191999"/>
              <a:gd name="f1256" fmla="*/ f937 1 6105653"/>
              <a:gd name="f1257" fmla="*/ f938 1 12191999"/>
              <a:gd name="f1258" fmla="*/ f939 1 6105653"/>
              <a:gd name="f1259" fmla="*/ f940 1 12191999"/>
              <a:gd name="f1260" fmla="*/ f941 1 6105653"/>
              <a:gd name="f1261" fmla="*/ f942 1 12191999"/>
              <a:gd name="f1262" fmla="*/ f943 1 6105653"/>
              <a:gd name="f1263" fmla="*/ f944 1 12191999"/>
              <a:gd name="f1264" fmla="*/ f945 1 6105653"/>
              <a:gd name="f1265" fmla="*/ f946 1 12191999"/>
              <a:gd name="f1266" fmla="*/ f947 1 6105653"/>
              <a:gd name="f1267" fmla="*/ f948 1 12191999"/>
              <a:gd name="f1268" fmla="*/ f949 1 12191999"/>
              <a:gd name="f1269" fmla="*/ f950 1 6105653"/>
              <a:gd name="f1270" fmla="*/ f951 1 12191999"/>
              <a:gd name="f1271" fmla="*/ f952 1 6105653"/>
              <a:gd name="f1272" fmla="*/ f953 1 12191999"/>
              <a:gd name="f1273" fmla="*/ f954 1 6105653"/>
              <a:gd name="f1274" fmla="*/ f955 1 12191999"/>
              <a:gd name="f1275" fmla="*/ f956 1 6105653"/>
              <a:gd name="f1276" fmla="*/ f957 1 6105653"/>
              <a:gd name="f1277" fmla="*/ f958 1 12191999"/>
              <a:gd name="f1278" fmla="*/ f959 1 6105653"/>
              <a:gd name="f1279" fmla="*/ f960 1 12191999"/>
              <a:gd name="f1280" fmla="*/ f961 1 6105653"/>
              <a:gd name="f1281" fmla="*/ f962 1 12191999"/>
              <a:gd name="f1282" fmla="*/ f963 1 6105653"/>
              <a:gd name="f1283" fmla="*/ f964 1 12191999"/>
              <a:gd name="f1284" fmla="*/ f965 1 6105653"/>
              <a:gd name="f1285" fmla="*/ f966 1 12191999"/>
              <a:gd name="f1286" fmla="*/ f967 1 6105653"/>
              <a:gd name="f1287" fmla="*/ f968 1 12191999"/>
              <a:gd name="f1288" fmla="*/ f969 1 6105653"/>
              <a:gd name="f1289" fmla="*/ f970 1 12191999"/>
              <a:gd name="f1290" fmla="*/ f971 1 6105653"/>
              <a:gd name="f1291" fmla="*/ f972 1 12191999"/>
              <a:gd name="f1292" fmla="*/ f973 1 12191999"/>
              <a:gd name="f1293" fmla="*/ f974 1 6105653"/>
              <a:gd name="f1294" fmla="*/ f975 1 12191999"/>
              <a:gd name="f1295" fmla="*/ f976 1 6105653"/>
              <a:gd name="f1296" fmla="*/ f977 1 12191999"/>
              <a:gd name="f1297" fmla="*/ f978 1 6105653"/>
              <a:gd name="f1298" fmla="*/ f979 1 12191999"/>
              <a:gd name="f1299" fmla="*/ f980 1 12191999"/>
              <a:gd name="f1300" fmla="*/ f981 1 12191999"/>
              <a:gd name="f1301" fmla="*/ f982 1 6105653"/>
              <a:gd name="f1302" fmla="*/ f983 1 12191999"/>
              <a:gd name="f1303" fmla="*/ f984 1 6105653"/>
              <a:gd name="f1304" fmla="*/ f985 1 6105653"/>
              <a:gd name="f1305" fmla="*/ f986 1 12191999"/>
              <a:gd name="f1306" fmla="*/ f987 1 6105653"/>
              <a:gd name="f1307" fmla="*/ f988 1 12191999"/>
              <a:gd name="f1308" fmla="*/ f989 1 6105653"/>
              <a:gd name="f1309" fmla="*/ f990 1 12191999"/>
              <a:gd name="f1310" fmla="*/ f991 1 6105653"/>
              <a:gd name="f1311" fmla="*/ f992 1 12191999"/>
              <a:gd name="f1312" fmla="*/ f993 1 6105653"/>
              <a:gd name="f1313" fmla="*/ f994 1 12191999"/>
              <a:gd name="f1314" fmla="*/ f995 1 6105653"/>
              <a:gd name="f1315" fmla="*/ f996 1 12191999"/>
              <a:gd name="f1316" fmla="*/ f997 1 6105653"/>
              <a:gd name="f1317" fmla="*/ f998 1 12191999"/>
              <a:gd name="f1318" fmla="*/ f999 1 6105653"/>
              <a:gd name="f1319" fmla="*/ f1000 1 12191999"/>
              <a:gd name="f1320" fmla="*/ f1001 1 6105653"/>
              <a:gd name="f1321" fmla="*/ f1002 1 12191999"/>
              <a:gd name="f1322" fmla="*/ f1003 1 6105653"/>
              <a:gd name="f1323" fmla="*/ f1004 1 12191999"/>
              <a:gd name="f1324" fmla="*/ f1005 1 6105653"/>
              <a:gd name="f1325" fmla="*/ f1006 1 12191999"/>
              <a:gd name="f1326" fmla="*/ f1007 1 6105653"/>
              <a:gd name="f1327" fmla="*/ f1008 1 12191999"/>
              <a:gd name="f1328" fmla="*/ f1009 1 6105653"/>
              <a:gd name="f1329" fmla="*/ f1010 1 12191999"/>
              <a:gd name="f1330" fmla="*/ f1011 1 6105653"/>
              <a:gd name="f1331" fmla="*/ f1012 1 12191999"/>
              <a:gd name="f1332" fmla="*/ f1013 1 6105653"/>
              <a:gd name="f1333" fmla="*/ f1014 1 12191999"/>
              <a:gd name="f1334" fmla="*/ f1015 1 6105653"/>
              <a:gd name="f1335" fmla="*/ f1016 1 12191999"/>
              <a:gd name="f1336" fmla="*/ f1017 1 6105653"/>
              <a:gd name="f1337" fmla="*/ f1018 1 12191999"/>
              <a:gd name="f1338" fmla="*/ f1019 1 6105653"/>
              <a:gd name="f1339" fmla="*/ f1020 1 12191999"/>
              <a:gd name="f1340" fmla="*/ f1021 1 6105653"/>
              <a:gd name="f1341" fmla="*/ f1022 1 12191999"/>
              <a:gd name="f1342" fmla="*/ f1023 1 6105653"/>
              <a:gd name="f1343" fmla="*/ f1024 1 12191999"/>
              <a:gd name="f1344" fmla="*/ f1025 1 6105653"/>
              <a:gd name="f1345" fmla="*/ f1026 1 12191999"/>
              <a:gd name="f1346" fmla="*/ f1027 1 6105653"/>
              <a:gd name="f1347" fmla="*/ f1028 1 12191999"/>
              <a:gd name="f1348" fmla="*/ f1029 1 6105653"/>
              <a:gd name="f1349" fmla="*/ f1030 1 12191999"/>
              <a:gd name="f1350" fmla="*/ f1031 1 6105653"/>
              <a:gd name="f1351" fmla="*/ f1032 1 12191999"/>
              <a:gd name="f1352" fmla="*/ f1033 1 6105653"/>
              <a:gd name="f1353" fmla="*/ f1034 1 12191999"/>
              <a:gd name="f1354" fmla="*/ f1035 1 6105653"/>
              <a:gd name="f1355" fmla="*/ f1036 1 12191999"/>
              <a:gd name="f1356" fmla="*/ f1037 1 6105653"/>
              <a:gd name="f1357" fmla="*/ f1038 1 12191999"/>
              <a:gd name="f1358" fmla="*/ f1039 1 6105653"/>
              <a:gd name="f1359" fmla="*/ f1040 1 12191999"/>
              <a:gd name="f1360" fmla="*/ f1041 1 6105653"/>
              <a:gd name="f1361" fmla="*/ f1042 1 12191999"/>
              <a:gd name="f1362" fmla="*/ f1043 1 6105653"/>
              <a:gd name="f1363" fmla="*/ f1044 1 12191999"/>
              <a:gd name="f1364" fmla="*/ f1045 1 6105653"/>
              <a:gd name="f1365" fmla="*/ f1046 1 12191999"/>
              <a:gd name="f1366" fmla="*/ f1047 1 6105653"/>
              <a:gd name="f1367" fmla="*/ f1048 1 12191999"/>
              <a:gd name="f1368" fmla="*/ f1049 1 6105653"/>
              <a:gd name="f1369" fmla="*/ f1050 1 12191999"/>
              <a:gd name="f1370" fmla="*/ f1051 1 6105653"/>
              <a:gd name="f1371" fmla="*/ f1052 1 6105653"/>
              <a:gd name="f1372" fmla="*/ f1053 1 12191999"/>
              <a:gd name="f1373" fmla="*/ f1054 1 6105653"/>
              <a:gd name="f1374" fmla="*/ f1055 1 12191999"/>
              <a:gd name="f1375" fmla="*/ f1056 1 6105653"/>
              <a:gd name="f1376" fmla="*/ f1057 1 12191999"/>
              <a:gd name="f1377" fmla="*/ f1058 1 6105653"/>
              <a:gd name="f1378" fmla="*/ f1059 1 12191999"/>
              <a:gd name="f1379" fmla="*/ f1060 1 6105653"/>
              <a:gd name="f1380" fmla="*/ f1061 1 12191999"/>
              <a:gd name="f1381" fmla="*/ f1062 1 6105653"/>
              <a:gd name="f1382" fmla="*/ f1063 1 12191999"/>
              <a:gd name="f1383" fmla="*/ f1064 1 6105653"/>
              <a:gd name="f1384" fmla="*/ f1065 1 12191999"/>
              <a:gd name="f1385" fmla="*/ f1066 1 6105653"/>
              <a:gd name="f1386" fmla="*/ f1067 1 12191999"/>
              <a:gd name="f1387" fmla="*/ f1068 1 6105653"/>
              <a:gd name="f1388" fmla="*/ f1069 1 12191999"/>
              <a:gd name="f1389" fmla="*/ f1070 1 12191999"/>
              <a:gd name="f1390" fmla="*/ f1071 1 6105653"/>
              <a:gd name="f1391" fmla="*/ f1072 1 12191999"/>
              <a:gd name="f1392" fmla="*/ f1073 1 6105653"/>
              <a:gd name="f1393" fmla="*/ f1074 1 12191999"/>
              <a:gd name="f1394" fmla="*/ f1075 1 6105653"/>
              <a:gd name="f1395" fmla="*/ f1076 1 12191999"/>
              <a:gd name="f1396" fmla="*/ f1077 1 6105653"/>
              <a:gd name="f1397" fmla="*/ f1078 1 12191999"/>
              <a:gd name="f1398" fmla="*/ f1079 1 6105653"/>
              <a:gd name="f1399" fmla="*/ f1080 1 12191999"/>
              <a:gd name="f1400" fmla="*/ f1081 1 6105653"/>
              <a:gd name="f1401" fmla="*/ f1082 1 12191999"/>
              <a:gd name="f1402" fmla="*/ f1083 1 6105653"/>
              <a:gd name="f1403" fmla="*/ f1084 1 12191999"/>
              <a:gd name="f1404" fmla="*/ f1085 1 6105653"/>
              <a:gd name="f1405" fmla="*/ f1086 1 12191999"/>
              <a:gd name="f1406" fmla="*/ f1087 1 6105653"/>
              <a:gd name="f1407" fmla="*/ f1088 1 12191999"/>
              <a:gd name="f1408" fmla="*/ f1089 1 6105653"/>
              <a:gd name="f1409" fmla="*/ f1090 1 12191999"/>
              <a:gd name="f1410" fmla="*/ f1091 1 6105653"/>
              <a:gd name="f1411" fmla="*/ f1092 1 12191999"/>
              <a:gd name="f1412" fmla="*/ f1093 1 6105653"/>
              <a:gd name="f1413" fmla="*/ f1094 1 12191999"/>
              <a:gd name="f1414" fmla="*/ f1095 1 6105653"/>
              <a:gd name="f1415" fmla="*/ f1096 1 12191999"/>
              <a:gd name="f1416" fmla="*/ f1097 1 6105653"/>
              <a:gd name="f1417" fmla="*/ f1098 1 12191999"/>
              <a:gd name="f1418" fmla="*/ f1099 1 6105653"/>
              <a:gd name="f1419" fmla="*/ f1100 1 12191999"/>
              <a:gd name="f1420" fmla="*/ f1101 1 12191999"/>
              <a:gd name="f1421" fmla="*/ f1102 1 6105653"/>
              <a:gd name="f1422" fmla="*/ f1103 1 12191999"/>
              <a:gd name="f1423" fmla="*/ f1104 1 6105653"/>
              <a:gd name="f1424" fmla="*/ f1105 1 12191999"/>
              <a:gd name="f1425" fmla="*/ f1106 1 6105653"/>
              <a:gd name="f1426" fmla="*/ f1107 1 12191999"/>
              <a:gd name="f1427" fmla="*/ f1108 1 6105653"/>
              <a:gd name="f1428" fmla="*/ f1109 1 6105653"/>
              <a:gd name="f1429" fmla="*/ f1110 1 12191999"/>
              <a:gd name="f1430" fmla="*/ f1111 1 6105653"/>
              <a:gd name="f1431" fmla="*/ f1112 1 12191999"/>
              <a:gd name="f1432" fmla="*/ f1113 1 6105653"/>
              <a:gd name="f1433" fmla="*/ f1114 1 12191999"/>
              <a:gd name="f1434" fmla="*/ f1115 1 6105653"/>
              <a:gd name="f1435" fmla="*/ f1116 1 12191999"/>
              <a:gd name="f1436" fmla="*/ f1117 1 6105653"/>
              <a:gd name="f1437" fmla="*/ f1118 1 12191999"/>
              <a:gd name="f1438" fmla="*/ f1119 1 6105653"/>
              <a:gd name="f1439" fmla="*/ f1120 1 12191999"/>
              <a:gd name="f1440" fmla="*/ f1121 1 6105653"/>
              <a:gd name="f1441" fmla="*/ f1122 1 12191999"/>
              <a:gd name="f1442" fmla="*/ f1123 1 6105653"/>
              <a:gd name="f1443" fmla="*/ f1124 1 12191999"/>
              <a:gd name="f1444" fmla="*/ f1125 1 12191999"/>
              <a:gd name="f1445" fmla="*/ f1126 1 6105653"/>
              <a:gd name="f1446" fmla="*/ f1127 1 12191999"/>
              <a:gd name="f1447" fmla="*/ f1128 1 6105653"/>
              <a:gd name="f1448" fmla="*/ f1129 1 12191999"/>
              <a:gd name="f1449" fmla="*/ f1130 1 6105653"/>
              <a:gd name="f1450" fmla="*/ f1131 1 12191999"/>
              <a:gd name="f1451" fmla="*/ f1132 1 6105653"/>
              <a:gd name="f1452" fmla="*/ f1133 1 12191999"/>
              <a:gd name="f1453" fmla="*/ f1134 1 6105653"/>
              <a:gd name="f1454" fmla="*/ f1135 1 12191999"/>
              <a:gd name="f1455" fmla="*/ f1136 1 6105653"/>
              <a:gd name="f1456" fmla="*/ f1137 1 12191999"/>
              <a:gd name="f1457" fmla="*/ f1138 1 6105653"/>
              <a:gd name="f1458" fmla="*/ f1139 1 12191999"/>
              <a:gd name="f1459" fmla="*/ f1140 1 6105653"/>
              <a:gd name="f1460" fmla="*/ f1141 1 12191999"/>
              <a:gd name="f1461" fmla="*/ f1142 1 6105653"/>
              <a:gd name="f1462" fmla="*/ f1143 1 12191999"/>
              <a:gd name="f1463" fmla="*/ f1144 1 6105653"/>
              <a:gd name="f1464" fmla="*/ f1145 1 12191999"/>
              <a:gd name="f1465" fmla="*/ f1146 1 6105653"/>
              <a:gd name="f1466" fmla="*/ f1147 1 12191999"/>
              <a:gd name="f1467" fmla="*/ f1148 1 6105653"/>
              <a:gd name="f1468" fmla="*/ f1149 1 12191999"/>
              <a:gd name="f1469" fmla="*/ f1150 1 6105653"/>
              <a:gd name="f1470" fmla="*/ f1151 1 12191999"/>
              <a:gd name="f1471" fmla="*/ f1152 1 6105653"/>
              <a:gd name="f1472" fmla="*/ f1153 1 12191999"/>
              <a:gd name="f1473" fmla="*/ f1154 1 6105653"/>
              <a:gd name="f1474" fmla="*/ f1155 1 12191999"/>
              <a:gd name="f1475" fmla="*/ f1156 1 12191999"/>
              <a:gd name="f1476" fmla="*/ f1157 1 6105653"/>
              <a:gd name="f1477" fmla="*/ f1158 1 12191999"/>
              <a:gd name="f1478" fmla="*/ f1159 1 6105653"/>
              <a:gd name="f1479" fmla="*/ f1160 1 12191999"/>
              <a:gd name="f1480" fmla="*/ f1161 1 6105653"/>
              <a:gd name="f1481" fmla="*/ f1162 1 12191999"/>
              <a:gd name="f1482" fmla="*/ f1163 1 6105653"/>
              <a:gd name="f1483" fmla="*/ f1164 1 12191999"/>
              <a:gd name="f1484" fmla="*/ f1165 1 6105653"/>
              <a:gd name="f1485" fmla="*/ f1166 1 12191999"/>
              <a:gd name="f1486" fmla="*/ f1167 1 6105653"/>
              <a:gd name="f1487" fmla="*/ f5 1 f848"/>
              <a:gd name="f1488" fmla="*/ f6 1 f848"/>
              <a:gd name="f1489" fmla="*/ f5 1 f849"/>
              <a:gd name="f1490" fmla="*/ f7 1 f849"/>
              <a:gd name="f1491" fmla="+- f1168 0 f1"/>
              <a:gd name="f1492" fmla="*/ f1169 1 f848"/>
              <a:gd name="f1493" fmla="*/ f1170 1 f849"/>
              <a:gd name="f1494" fmla="*/ f1171 1 f848"/>
              <a:gd name="f1495" fmla="*/ f1172 1 f849"/>
              <a:gd name="f1496" fmla="*/ f1173 1 f848"/>
              <a:gd name="f1497" fmla="*/ f1174 1 f849"/>
              <a:gd name="f1498" fmla="*/ f1175 1 f848"/>
              <a:gd name="f1499" fmla="*/ f1176 1 f849"/>
              <a:gd name="f1500" fmla="*/ f1177 1 f848"/>
              <a:gd name="f1501" fmla="*/ f1178 1 f849"/>
              <a:gd name="f1502" fmla="*/ f1179 1 f848"/>
              <a:gd name="f1503" fmla="*/ f1180 1 f849"/>
              <a:gd name="f1504" fmla="*/ f1181 1 f848"/>
              <a:gd name="f1505" fmla="*/ f1182 1 f849"/>
              <a:gd name="f1506" fmla="*/ f1183 1 f848"/>
              <a:gd name="f1507" fmla="*/ f1184 1 f849"/>
              <a:gd name="f1508" fmla="*/ f1185 1 f848"/>
              <a:gd name="f1509" fmla="*/ f1186 1 f849"/>
              <a:gd name="f1510" fmla="*/ f1187 1 f848"/>
              <a:gd name="f1511" fmla="*/ f1188 1 f849"/>
              <a:gd name="f1512" fmla="*/ f1189 1 f848"/>
              <a:gd name="f1513" fmla="*/ f1190 1 f849"/>
              <a:gd name="f1514" fmla="*/ f1191 1 f848"/>
              <a:gd name="f1515" fmla="*/ f1192 1 f849"/>
              <a:gd name="f1516" fmla="*/ f1193 1 f848"/>
              <a:gd name="f1517" fmla="*/ f1194 1 f849"/>
              <a:gd name="f1518" fmla="*/ f1195 1 f848"/>
              <a:gd name="f1519" fmla="*/ f1196 1 f849"/>
              <a:gd name="f1520" fmla="*/ f1197 1 f848"/>
              <a:gd name="f1521" fmla="*/ f1198 1 f849"/>
              <a:gd name="f1522" fmla="*/ f1199 1 f848"/>
              <a:gd name="f1523" fmla="*/ f1200 1 f849"/>
              <a:gd name="f1524" fmla="*/ f1201 1 f848"/>
              <a:gd name="f1525" fmla="*/ f1202 1 f849"/>
              <a:gd name="f1526" fmla="*/ f1203 1 f848"/>
              <a:gd name="f1527" fmla="*/ f1204 1 f849"/>
              <a:gd name="f1528" fmla="*/ f1205 1 f848"/>
              <a:gd name="f1529" fmla="*/ f1206 1 f849"/>
              <a:gd name="f1530" fmla="*/ f1207 1 f848"/>
              <a:gd name="f1531" fmla="*/ f1208 1 f849"/>
              <a:gd name="f1532" fmla="*/ f1209 1 f848"/>
              <a:gd name="f1533" fmla="*/ f1210 1 f849"/>
              <a:gd name="f1534" fmla="*/ f1211 1 f848"/>
              <a:gd name="f1535" fmla="*/ f1212 1 f849"/>
              <a:gd name="f1536" fmla="*/ f1213 1 f848"/>
              <a:gd name="f1537" fmla="*/ f1214 1 f849"/>
              <a:gd name="f1538" fmla="*/ f1215 1 f848"/>
              <a:gd name="f1539" fmla="*/ f1216 1 f849"/>
              <a:gd name="f1540" fmla="*/ f1217 1 f848"/>
              <a:gd name="f1541" fmla="*/ f1218 1 f849"/>
              <a:gd name="f1542" fmla="*/ f1219 1 f849"/>
              <a:gd name="f1543" fmla="*/ f1220 1 f848"/>
              <a:gd name="f1544" fmla="*/ f1221 1 f849"/>
              <a:gd name="f1545" fmla="*/ f1222 1 f848"/>
              <a:gd name="f1546" fmla="*/ f1223 1 f849"/>
              <a:gd name="f1547" fmla="*/ f1224 1 f848"/>
              <a:gd name="f1548" fmla="*/ f1225 1 f849"/>
              <a:gd name="f1549" fmla="*/ f1226 1 f848"/>
              <a:gd name="f1550" fmla="*/ f1227 1 f849"/>
              <a:gd name="f1551" fmla="*/ f1228 1 f848"/>
              <a:gd name="f1552" fmla="*/ f1229 1 f849"/>
              <a:gd name="f1553" fmla="*/ f1230 1 f848"/>
              <a:gd name="f1554" fmla="*/ f1231 1 f849"/>
              <a:gd name="f1555" fmla="*/ f1232 1 f848"/>
              <a:gd name="f1556" fmla="*/ f1233 1 f849"/>
              <a:gd name="f1557" fmla="*/ f1234 1 f848"/>
              <a:gd name="f1558" fmla="*/ f1235 1 f849"/>
              <a:gd name="f1559" fmla="*/ f1236 1 f848"/>
              <a:gd name="f1560" fmla="*/ f1237 1 f848"/>
              <a:gd name="f1561" fmla="*/ f1238 1 f849"/>
              <a:gd name="f1562" fmla="*/ f1239 1 f848"/>
              <a:gd name="f1563" fmla="*/ f1240 1 f849"/>
              <a:gd name="f1564" fmla="*/ f1241 1 f848"/>
              <a:gd name="f1565" fmla="*/ f1242 1 f849"/>
              <a:gd name="f1566" fmla="*/ f1243 1 f848"/>
              <a:gd name="f1567" fmla="*/ f1244 1 f849"/>
              <a:gd name="f1568" fmla="*/ f1245 1 f848"/>
              <a:gd name="f1569" fmla="*/ f1246 1 f849"/>
              <a:gd name="f1570" fmla="*/ f1247 1 f848"/>
              <a:gd name="f1571" fmla="*/ f1248 1 f849"/>
              <a:gd name="f1572" fmla="*/ f1249 1 f848"/>
              <a:gd name="f1573" fmla="*/ f1250 1 f849"/>
              <a:gd name="f1574" fmla="*/ f1251 1 f848"/>
              <a:gd name="f1575" fmla="*/ f1252 1 f849"/>
              <a:gd name="f1576" fmla="*/ f1253 1 f848"/>
              <a:gd name="f1577" fmla="*/ f1254 1 f849"/>
              <a:gd name="f1578" fmla="*/ f1255 1 f848"/>
              <a:gd name="f1579" fmla="*/ f1256 1 f849"/>
              <a:gd name="f1580" fmla="*/ f1257 1 f848"/>
              <a:gd name="f1581" fmla="*/ f1258 1 f849"/>
              <a:gd name="f1582" fmla="*/ f1259 1 f848"/>
              <a:gd name="f1583" fmla="*/ f1260 1 f849"/>
              <a:gd name="f1584" fmla="*/ f1261 1 f848"/>
              <a:gd name="f1585" fmla="*/ f1262 1 f849"/>
              <a:gd name="f1586" fmla="*/ f1263 1 f848"/>
              <a:gd name="f1587" fmla="*/ f1264 1 f849"/>
              <a:gd name="f1588" fmla="*/ f1265 1 f848"/>
              <a:gd name="f1589" fmla="*/ f1266 1 f849"/>
              <a:gd name="f1590" fmla="*/ f1267 1 f848"/>
              <a:gd name="f1591" fmla="*/ f1268 1 f848"/>
              <a:gd name="f1592" fmla="*/ f1269 1 f849"/>
              <a:gd name="f1593" fmla="*/ f1270 1 f848"/>
              <a:gd name="f1594" fmla="*/ f1271 1 f849"/>
              <a:gd name="f1595" fmla="*/ f1272 1 f848"/>
              <a:gd name="f1596" fmla="*/ f1273 1 f849"/>
              <a:gd name="f1597" fmla="*/ f1274 1 f848"/>
              <a:gd name="f1598" fmla="*/ f1275 1 f849"/>
              <a:gd name="f1599" fmla="*/ f1276 1 f849"/>
              <a:gd name="f1600" fmla="*/ f1277 1 f848"/>
              <a:gd name="f1601" fmla="*/ f1278 1 f849"/>
              <a:gd name="f1602" fmla="*/ f1279 1 f848"/>
              <a:gd name="f1603" fmla="*/ f1280 1 f849"/>
              <a:gd name="f1604" fmla="*/ f1281 1 f848"/>
              <a:gd name="f1605" fmla="*/ f1282 1 f849"/>
              <a:gd name="f1606" fmla="*/ f1283 1 f848"/>
              <a:gd name="f1607" fmla="*/ f1284 1 f849"/>
              <a:gd name="f1608" fmla="*/ f1285 1 f848"/>
              <a:gd name="f1609" fmla="*/ f1286 1 f849"/>
              <a:gd name="f1610" fmla="*/ f1287 1 f848"/>
              <a:gd name="f1611" fmla="*/ f1288 1 f849"/>
              <a:gd name="f1612" fmla="*/ f1289 1 f848"/>
              <a:gd name="f1613" fmla="*/ f1290 1 f849"/>
              <a:gd name="f1614" fmla="*/ f1291 1 f848"/>
              <a:gd name="f1615" fmla="*/ f1292 1 f848"/>
              <a:gd name="f1616" fmla="*/ f1293 1 f849"/>
              <a:gd name="f1617" fmla="*/ f1294 1 f848"/>
              <a:gd name="f1618" fmla="*/ f1295 1 f849"/>
              <a:gd name="f1619" fmla="*/ f1296 1 f848"/>
              <a:gd name="f1620" fmla="*/ f1297 1 f849"/>
              <a:gd name="f1621" fmla="*/ f1298 1 f848"/>
              <a:gd name="f1622" fmla="*/ f1299 1 f848"/>
              <a:gd name="f1623" fmla="*/ f1300 1 f848"/>
              <a:gd name="f1624" fmla="*/ f1301 1 f849"/>
              <a:gd name="f1625" fmla="*/ f1302 1 f848"/>
              <a:gd name="f1626" fmla="*/ f1303 1 f849"/>
              <a:gd name="f1627" fmla="*/ f1304 1 f849"/>
              <a:gd name="f1628" fmla="*/ f1305 1 f848"/>
              <a:gd name="f1629" fmla="*/ f1306 1 f849"/>
              <a:gd name="f1630" fmla="*/ f1307 1 f848"/>
              <a:gd name="f1631" fmla="*/ f1308 1 f849"/>
              <a:gd name="f1632" fmla="*/ f1309 1 f848"/>
              <a:gd name="f1633" fmla="*/ f1310 1 f849"/>
              <a:gd name="f1634" fmla="*/ f1311 1 f848"/>
              <a:gd name="f1635" fmla="*/ f1312 1 f849"/>
              <a:gd name="f1636" fmla="*/ f1313 1 f848"/>
              <a:gd name="f1637" fmla="*/ f1314 1 f849"/>
              <a:gd name="f1638" fmla="*/ f1315 1 f848"/>
              <a:gd name="f1639" fmla="*/ f1316 1 f849"/>
              <a:gd name="f1640" fmla="*/ f1317 1 f848"/>
              <a:gd name="f1641" fmla="*/ f1318 1 f849"/>
              <a:gd name="f1642" fmla="*/ f1319 1 f848"/>
              <a:gd name="f1643" fmla="*/ f1320 1 f849"/>
              <a:gd name="f1644" fmla="*/ f1321 1 f848"/>
              <a:gd name="f1645" fmla="*/ f1322 1 f849"/>
              <a:gd name="f1646" fmla="*/ f1323 1 f848"/>
              <a:gd name="f1647" fmla="*/ f1324 1 f849"/>
              <a:gd name="f1648" fmla="*/ f1325 1 f848"/>
              <a:gd name="f1649" fmla="*/ f1326 1 f849"/>
              <a:gd name="f1650" fmla="*/ f1327 1 f848"/>
              <a:gd name="f1651" fmla="*/ f1328 1 f849"/>
              <a:gd name="f1652" fmla="*/ f1329 1 f848"/>
              <a:gd name="f1653" fmla="*/ f1330 1 f849"/>
              <a:gd name="f1654" fmla="*/ f1331 1 f848"/>
              <a:gd name="f1655" fmla="*/ f1332 1 f849"/>
              <a:gd name="f1656" fmla="*/ f1333 1 f848"/>
              <a:gd name="f1657" fmla="*/ f1334 1 f849"/>
              <a:gd name="f1658" fmla="*/ f1335 1 f848"/>
              <a:gd name="f1659" fmla="*/ f1336 1 f849"/>
              <a:gd name="f1660" fmla="*/ f1337 1 f848"/>
              <a:gd name="f1661" fmla="*/ f1338 1 f849"/>
              <a:gd name="f1662" fmla="*/ f1339 1 f848"/>
              <a:gd name="f1663" fmla="*/ f1340 1 f849"/>
              <a:gd name="f1664" fmla="*/ f1341 1 f848"/>
              <a:gd name="f1665" fmla="*/ f1342 1 f849"/>
              <a:gd name="f1666" fmla="*/ f1343 1 f848"/>
              <a:gd name="f1667" fmla="*/ f1344 1 f849"/>
              <a:gd name="f1668" fmla="*/ f1345 1 f848"/>
              <a:gd name="f1669" fmla="*/ f1346 1 f849"/>
              <a:gd name="f1670" fmla="*/ f1347 1 f848"/>
              <a:gd name="f1671" fmla="*/ f1348 1 f849"/>
              <a:gd name="f1672" fmla="*/ f1349 1 f848"/>
              <a:gd name="f1673" fmla="*/ f1350 1 f849"/>
              <a:gd name="f1674" fmla="*/ f1351 1 f848"/>
              <a:gd name="f1675" fmla="*/ f1352 1 f849"/>
              <a:gd name="f1676" fmla="*/ f1353 1 f848"/>
              <a:gd name="f1677" fmla="*/ f1354 1 f849"/>
              <a:gd name="f1678" fmla="*/ f1355 1 f848"/>
              <a:gd name="f1679" fmla="*/ f1356 1 f849"/>
              <a:gd name="f1680" fmla="*/ f1357 1 f848"/>
              <a:gd name="f1681" fmla="*/ f1358 1 f849"/>
              <a:gd name="f1682" fmla="*/ f1359 1 f848"/>
              <a:gd name="f1683" fmla="*/ f1360 1 f849"/>
              <a:gd name="f1684" fmla="*/ f1361 1 f848"/>
              <a:gd name="f1685" fmla="*/ f1362 1 f849"/>
              <a:gd name="f1686" fmla="*/ f1363 1 f848"/>
              <a:gd name="f1687" fmla="*/ f1364 1 f849"/>
              <a:gd name="f1688" fmla="*/ f1365 1 f848"/>
              <a:gd name="f1689" fmla="*/ f1366 1 f849"/>
              <a:gd name="f1690" fmla="*/ f1367 1 f848"/>
              <a:gd name="f1691" fmla="*/ f1368 1 f849"/>
              <a:gd name="f1692" fmla="*/ f1369 1 f848"/>
              <a:gd name="f1693" fmla="*/ f1370 1 f849"/>
              <a:gd name="f1694" fmla="*/ f1371 1 f849"/>
              <a:gd name="f1695" fmla="*/ f1372 1 f848"/>
              <a:gd name="f1696" fmla="*/ f1373 1 f849"/>
              <a:gd name="f1697" fmla="*/ f1374 1 f848"/>
              <a:gd name="f1698" fmla="*/ f1375 1 f849"/>
              <a:gd name="f1699" fmla="*/ f1376 1 f848"/>
              <a:gd name="f1700" fmla="*/ f1377 1 f849"/>
              <a:gd name="f1701" fmla="*/ f1378 1 f848"/>
              <a:gd name="f1702" fmla="*/ f1379 1 f849"/>
              <a:gd name="f1703" fmla="*/ f1380 1 f848"/>
              <a:gd name="f1704" fmla="*/ f1381 1 f849"/>
              <a:gd name="f1705" fmla="*/ f1382 1 f848"/>
              <a:gd name="f1706" fmla="*/ f1383 1 f849"/>
              <a:gd name="f1707" fmla="*/ f1384 1 f848"/>
              <a:gd name="f1708" fmla="*/ f1385 1 f849"/>
              <a:gd name="f1709" fmla="*/ f1386 1 f848"/>
              <a:gd name="f1710" fmla="*/ f1387 1 f849"/>
              <a:gd name="f1711" fmla="*/ f1388 1 f848"/>
              <a:gd name="f1712" fmla="*/ f1389 1 f848"/>
              <a:gd name="f1713" fmla="*/ f1390 1 f849"/>
              <a:gd name="f1714" fmla="*/ f1391 1 f848"/>
              <a:gd name="f1715" fmla="*/ f1392 1 f849"/>
              <a:gd name="f1716" fmla="*/ f1393 1 f848"/>
              <a:gd name="f1717" fmla="*/ f1394 1 f849"/>
              <a:gd name="f1718" fmla="*/ f1395 1 f848"/>
              <a:gd name="f1719" fmla="*/ f1396 1 f849"/>
              <a:gd name="f1720" fmla="*/ f1397 1 f848"/>
              <a:gd name="f1721" fmla="*/ f1398 1 f849"/>
              <a:gd name="f1722" fmla="*/ f1399 1 f848"/>
              <a:gd name="f1723" fmla="*/ f1400 1 f849"/>
              <a:gd name="f1724" fmla="*/ f1401 1 f848"/>
              <a:gd name="f1725" fmla="*/ f1402 1 f849"/>
              <a:gd name="f1726" fmla="*/ f1403 1 f848"/>
              <a:gd name="f1727" fmla="*/ f1404 1 f849"/>
              <a:gd name="f1728" fmla="*/ f1405 1 f848"/>
              <a:gd name="f1729" fmla="*/ f1406 1 f849"/>
              <a:gd name="f1730" fmla="*/ f1407 1 f848"/>
              <a:gd name="f1731" fmla="*/ f1408 1 f849"/>
              <a:gd name="f1732" fmla="*/ f1409 1 f848"/>
              <a:gd name="f1733" fmla="*/ f1410 1 f849"/>
              <a:gd name="f1734" fmla="*/ f1411 1 f848"/>
              <a:gd name="f1735" fmla="*/ f1412 1 f849"/>
              <a:gd name="f1736" fmla="*/ f1413 1 f848"/>
              <a:gd name="f1737" fmla="*/ f1414 1 f849"/>
              <a:gd name="f1738" fmla="*/ f1415 1 f848"/>
              <a:gd name="f1739" fmla="*/ f1416 1 f849"/>
              <a:gd name="f1740" fmla="*/ f1417 1 f848"/>
              <a:gd name="f1741" fmla="*/ f1418 1 f849"/>
              <a:gd name="f1742" fmla="*/ f1419 1 f848"/>
              <a:gd name="f1743" fmla="*/ f1420 1 f848"/>
              <a:gd name="f1744" fmla="*/ f1421 1 f849"/>
              <a:gd name="f1745" fmla="*/ f1422 1 f848"/>
              <a:gd name="f1746" fmla="*/ f1423 1 f849"/>
              <a:gd name="f1747" fmla="*/ f1424 1 f848"/>
              <a:gd name="f1748" fmla="*/ f1425 1 f849"/>
              <a:gd name="f1749" fmla="*/ f1426 1 f848"/>
              <a:gd name="f1750" fmla="*/ f1427 1 f849"/>
              <a:gd name="f1751" fmla="*/ f1428 1 f849"/>
              <a:gd name="f1752" fmla="*/ f1429 1 f848"/>
              <a:gd name="f1753" fmla="*/ f1430 1 f849"/>
              <a:gd name="f1754" fmla="*/ f1431 1 f848"/>
              <a:gd name="f1755" fmla="*/ f1432 1 f849"/>
              <a:gd name="f1756" fmla="*/ f1433 1 f848"/>
              <a:gd name="f1757" fmla="*/ f1434 1 f849"/>
              <a:gd name="f1758" fmla="*/ f1435 1 f848"/>
              <a:gd name="f1759" fmla="*/ f1436 1 f849"/>
              <a:gd name="f1760" fmla="*/ f1437 1 f848"/>
              <a:gd name="f1761" fmla="*/ f1438 1 f849"/>
              <a:gd name="f1762" fmla="*/ f1439 1 f848"/>
              <a:gd name="f1763" fmla="*/ f1440 1 f849"/>
              <a:gd name="f1764" fmla="*/ f1441 1 f848"/>
              <a:gd name="f1765" fmla="*/ f1442 1 f849"/>
              <a:gd name="f1766" fmla="*/ f1443 1 f848"/>
              <a:gd name="f1767" fmla="*/ f1444 1 f848"/>
              <a:gd name="f1768" fmla="*/ f1445 1 f849"/>
              <a:gd name="f1769" fmla="*/ f1446 1 f848"/>
              <a:gd name="f1770" fmla="*/ f1447 1 f849"/>
              <a:gd name="f1771" fmla="*/ f1448 1 f848"/>
              <a:gd name="f1772" fmla="*/ f1449 1 f849"/>
              <a:gd name="f1773" fmla="*/ f1450 1 f848"/>
              <a:gd name="f1774" fmla="*/ f1451 1 f849"/>
              <a:gd name="f1775" fmla="*/ f1452 1 f848"/>
              <a:gd name="f1776" fmla="*/ f1453 1 f849"/>
              <a:gd name="f1777" fmla="*/ f1454 1 f848"/>
              <a:gd name="f1778" fmla="*/ f1455 1 f849"/>
              <a:gd name="f1779" fmla="*/ f1456 1 f848"/>
              <a:gd name="f1780" fmla="*/ f1457 1 f849"/>
              <a:gd name="f1781" fmla="*/ f1458 1 f848"/>
              <a:gd name="f1782" fmla="*/ f1459 1 f849"/>
              <a:gd name="f1783" fmla="*/ f1460 1 f848"/>
              <a:gd name="f1784" fmla="*/ f1461 1 f849"/>
              <a:gd name="f1785" fmla="*/ f1462 1 f848"/>
              <a:gd name="f1786" fmla="*/ f1463 1 f849"/>
              <a:gd name="f1787" fmla="*/ f1464 1 f848"/>
              <a:gd name="f1788" fmla="*/ f1465 1 f849"/>
              <a:gd name="f1789" fmla="*/ f1466 1 f848"/>
              <a:gd name="f1790" fmla="*/ f1467 1 f849"/>
              <a:gd name="f1791" fmla="*/ f1468 1 f848"/>
              <a:gd name="f1792" fmla="*/ f1469 1 f849"/>
              <a:gd name="f1793" fmla="*/ f1470 1 f848"/>
              <a:gd name="f1794" fmla="*/ f1471 1 f849"/>
              <a:gd name="f1795" fmla="*/ f1472 1 f848"/>
              <a:gd name="f1796" fmla="*/ f1473 1 f849"/>
              <a:gd name="f1797" fmla="*/ f1474 1 f848"/>
              <a:gd name="f1798" fmla="*/ f1475 1 f848"/>
              <a:gd name="f1799" fmla="*/ f1476 1 f849"/>
              <a:gd name="f1800" fmla="*/ f1477 1 f848"/>
              <a:gd name="f1801" fmla="*/ f1478 1 f849"/>
              <a:gd name="f1802" fmla="*/ f1479 1 f848"/>
              <a:gd name="f1803" fmla="*/ f1480 1 f849"/>
              <a:gd name="f1804" fmla="*/ f1481 1 f848"/>
              <a:gd name="f1805" fmla="*/ f1482 1 f849"/>
              <a:gd name="f1806" fmla="*/ f1483 1 f848"/>
              <a:gd name="f1807" fmla="*/ f1484 1 f849"/>
              <a:gd name="f1808" fmla="*/ f1485 1 f848"/>
              <a:gd name="f1809" fmla="*/ f1486 1 f849"/>
              <a:gd name="f1810" fmla="*/ f1487 f843 1"/>
              <a:gd name="f1811" fmla="*/ f1488 f843 1"/>
              <a:gd name="f1812" fmla="*/ f1490 f844 1"/>
              <a:gd name="f1813" fmla="*/ f1489 f844 1"/>
              <a:gd name="f1814" fmla="*/ f1492 f843 1"/>
              <a:gd name="f1815" fmla="*/ f1493 f844 1"/>
              <a:gd name="f1816" fmla="*/ f1494 f843 1"/>
              <a:gd name="f1817" fmla="*/ f1495 f844 1"/>
              <a:gd name="f1818" fmla="*/ f1496 f843 1"/>
              <a:gd name="f1819" fmla="*/ f1497 f844 1"/>
              <a:gd name="f1820" fmla="*/ f1498 f843 1"/>
              <a:gd name="f1821" fmla="*/ f1499 f844 1"/>
              <a:gd name="f1822" fmla="*/ f1500 f843 1"/>
              <a:gd name="f1823" fmla="*/ f1501 f844 1"/>
              <a:gd name="f1824" fmla="*/ f1502 f843 1"/>
              <a:gd name="f1825" fmla="*/ f1503 f844 1"/>
              <a:gd name="f1826" fmla="*/ f1504 f843 1"/>
              <a:gd name="f1827" fmla="*/ f1505 f844 1"/>
              <a:gd name="f1828" fmla="*/ f1506 f843 1"/>
              <a:gd name="f1829" fmla="*/ f1507 f844 1"/>
              <a:gd name="f1830" fmla="*/ f1508 f843 1"/>
              <a:gd name="f1831" fmla="*/ f1509 f844 1"/>
              <a:gd name="f1832" fmla="*/ f1510 f843 1"/>
              <a:gd name="f1833" fmla="*/ f1511 f844 1"/>
              <a:gd name="f1834" fmla="*/ f1512 f843 1"/>
              <a:gd name="f1835" fmla="*/ f1513 f844 1"/>
              <a:gd name="f1836" fmla="*/ f1514 f843 1"/>
              <a:gd name="f1837" fmla="*/ f1515 f844 1"/>
              <a:gd name="f1838" fmla="*/ f1516 f843 1"/>
              <a:gd name="f1839" fmla="*/ f1517 f844 1"/>
              <a:gd name="f1840" fmla="*/ f1518 f843 1"/>
              <a:gd name="f1841" fmla="*/ f1519 f844 1"/>
              <a:gd name="f1842" fmla="*/ f1520 f843 1"/>
              <a:gd name="f1843" fmla="*/ f1521 f844 1"/>
              <a:gd name="f1844" fmla="*/ f1522 f843 1"/>
              <a:gd name="f1845" fmla="*/ f1523 f844 1"/>
              <a:gd name="f1846" fmla="*/ f1524 f843 1"/>
              <a:gd name="f1847" fmla="*/ f1525 f844 1"/>
              <a:gd name="f1848" fmla="*/ f1526 f843 1"/>
              <a:gd name="f1849" fmla="*/ f1527 f844 1"/>
              <a:gd name="f1850" fmla="*/ f1528 f843 1"/>
              <a:gd name="f1851" fmla="*/ f1529 f844 1"/>
              <a:gd name="f1852" fmla="*/ f1530 f843 1"/>
              <a:gd name="f1853" fmla="*/ f1531 f844 1"/>
              <a:gd name="f1854" fmla="*/ f1532 f843 1"/>
              <a:gd name="f1855" fmla="*/ f1533 f844 1"/>
              <a:gd name="f1856" fmla="*/ f1534 f843 1"/>
              <a:gd name="f1857" fmla="*/ f1535 f844 1"/>
              <a:gd name="f1858" fmla="*/ f1536 f843 1"/>
              <a:gd name="f1859" fmla="*/ f1537 f844 1"/>
              <a:gd name="f1860" fmla="*/ f1538 f843 1"/>
              <a:gd name="f1861" fmla="*/ f1539 f844 1"/>
              <a:gd name="f1862" fmla="*/ f1540 f843 1"/>
              <a:gd name="f1863" fmla="*/ f1541 f844 1"/>
              <a:gd name="f1864" fmla="*/ f1542 f844 1"/>
              <a:gd name="f1865" fmla="*/ f1543 f843 1"/>
              <a:gd name="f1866" fmla="*/ f1544 f844 1"/>
              <a:gd name="f1867" fmla="*/ f1545 f843 1"/>
              <a:gd name="f1868" fmla="*/ f1546 f844 1"/>
              <a:gd name="f1869" fmla="*/ f1547 f843 1"/>
              <a:gd name="f1870" fmla="*/ f1548 f844 1"/>
              <a:gd name="f1871" fmla="*/ f1549 f843 1"/>
              <a:gd name="f1872" fmla="*/ f1550 f844 1"/>
              <a:gd name="f1873" fmla="*/ f1551 f843 1"/>
              <a:gd name="f1874" fmla="*/ f1552 f844 1"/>
              <a:gd name="f1875" fmla="*/ f1553 f843 1"/>
              <a:gd name="f1876" fmla="*/ f1554 f844 1"/>
              <a:gd name="f1877" fmla="*/ f1555 f843 1"/>
              <a:gd name="f1878" fmla="*/ f1556 f844 1"/>
              <a:gd name="f1879" fmla="*/ f1557 f843 1"/>
              <a:gd name="f1880" fmla="*/ f1558 f844 1"/>
              <a:gd name="f1881" fmla="*/ f1559 f843 1"/>
              <a:gd name="f1882" fmla="*/ f1560 f843 1"/>
              <a:gd name="f1883" fmla="*/ f1561 f844 1"/>
              <a:gd name="f1884" fmla="*/ f1562 f843 1"/>
              <a:gd name="f1885" fmla="*/ f1563 f844 1"/>
              <a:gd name="f1886" fmla="*/ f1564 f843 1"/>
              <a:gd name="f1887" fmla="*/ f1565 f844 1"/>
              <a:gd name="f1888" fmla="*/ f1566 f843 1"/>
              <a:gd name="f1889" fmla="*/ f1567 f844 1"/>
              <a:gd name="f1890" fmla="*/ f1568 f843 1"/>
              <a:gd name="f1891" fmla="*/ f1569 f844 1"/>
              <a:gd name="f1892" fmla="*/ f1570 f843 1"/>
              <a:gd name="f1893" fmla="*/ f1571 f844 1"/>
              <a:gd name="f1894" fmla="*/ f1572 f843 1"/>
              <a:gd name="f1895" fmla="*/ f1573 f844 1"/>
              <a:gd name="f1896" fmla="*/ f1574 f843 1"/>
              <a:gd name="f1897" fmla="*/ f1575 f844 1"/>
              <a:gd name="f1898" fmla="*/ f1576 f843 1"/>
              <a:gd name="f1899" fmla="*/ f1577 f844 1"/>
              <a:gd name="f1900" fmla="*/ f1578 f843 1"/>
              <a:gd name="f1901" fmla="*/ f1579 f844 1"/>
              <a:gd name="f1902" fmla="*/ f1580 f843 1"/>
              <a:gd name="f1903" fmla="*/ f1581 f844 1"/>
              <a:gd name="f1904" fmla="*/ f1582 f843 1"/>
              <a:gd name="f1905" fmla="*/ f1583 f844 1"/>
              <a:gd name="f1906" fmla="*/ f1584 f843 1"/>
              <a:gd name="f1907" fmla="*/ f1585 f844 1"/>
              <a:gd name="f1908" fmla="*/ f1586 f843 1"/>
              <a:gd name="f1909" fmla="*/ f1587 f844 1"/>
              <a:gd name="f1910" fmla="*/ f1588 f843 1"/>
              <a:gd name="f1911" fmla="*/ f1589 f844 1"/>
              <a:gd name="f1912" fmla="*/ f1590 f843 1"/>
              <a:gd name="f1913" fmla="*/ f1591 f843 1"/>
              <a:gd name="f1914" fmla="*/ f1592 f844 1"/>
              <a:gd name="f1915" fmla="*/ f1593 f843 1"/>
              <a:gd name="f1916" fmla="*/ f1594 f844 1"/>
              <a:gd name="f1917" fmla="*/ f1595 f843 1"/>
              <a:gd name="f1918" fmla="*/ f1596 f844 1"/>
              <a:gd name="f1919" fmla="*/ f1597 f843 1"/>
              <a:gd name="f1920" fmla="*/ f1598 f844 1"/>
              <a:gd name="f1921" fmla="*/ f1599 f844 1"/>
              <a:gd name="f1922" fmla="*/ f1600 f843 1"/>
              <a:gd name="f1923" fmla="*/ f1601 f844 1"/>
              <a:gd name="f1924" fmla="*/ f1602 f843 1"/>
              <a:gd name="f1925" fmla="*/ f1603 f844 1"/>
              <a:gd name="f1926" fmla="*/ f1604 f843 1"/>
              <a:gd name="f1927" fmla="*/ f1605 f844 1"/>
              <a:gd name="f1928" fmla="*/ f1606 f843 1"/>
              <a:gd name="f1929" fmla="*/ f1607 f844 1"/>
              <a:gd name="f1930" fmla="*/ f1608 f843 1"/>
              <a:gd name="f1931" fmla="*/ f1609 f844 1"/>
              <a:gd name="f1932" fmla="*/ f1610 f843 1"/>
              <a:gd name="f1933" fmla="*/ f1611 f844 1"/>
              <a:gd name="f1934" fmla="*/ f1612 f843 1"/>
              <a:gd name="f1935" fmla="*/ f1613 f844 1"/>
              <a:gd name="f1936" fmla="*/ f1614 f843 1"/>
              <a:gd name="f1937" fmla="*/ f1615 f843 1"/>
              <a:gd name="f1938" fmla="*/ f1616 f844 1"/>
              <a:gd name="f1939" fmla="*/ f1617 f843 1"/>
              <a:gd name="f1940" fmla="*/ f1618 f844 1"/>
              <a:gd name="f1941" fmla="*/ f1619 f843 1"/>
              <a:gd name="f1942" fmla="*/ f1620 f844 1"/>
              <a:gd name="f1943" fmla="*/ f1621 f843 1"/>
              <a:gd name="f1944" fmla="*/ f1622 f843 1"/>
              <a:gd name="f1945" fmla="*/ f1623 f843 1"/>
              <a:gd name="f1946" fmla="*/ f1624 f844 1"/>
              <a:gd name="f1947" fmla="*/ f1625 f843 1"/>
              <a:gd name="f1948" fmla="*/ f1626 f844 1"/>
              <a:gd name="f1949" fmla="*/ f1627 f844 1"/>
              <a:gd name="f1950" fmla="*/ f1628 f843 1"/>
              <a:gd name="f1951" fmla="*/ f1629 f844 1"/>
              <a:gd name="f1952" fmla="*/ f1630 f843 1"/>
              <a:gd name="f1953" fmla="*/ f1631 f844 1"/>
              <a:gd name="f1954" fmla="*/ f1632 f843 1"/>
              <a:gd name="f1955" fmla="*/ f1633 f844 1"/>
              <a:gd name="f1956" fmla="*/ f1634 f843 1"/>
              <a:gd name="f1957" fmla="*/ f1635 f844 1"/>
              <a:gd name="f1958" fmla="*/ f1636 f843 1"/>
              <a:gd name="f1959" fmla="*/ f1637 f844 1"/>
              <a:gd name="f1960" fmla="*/ f1638 f843 1"/>
              <a:gd name="f1961" fmla="*/ f1639 f844 1"/>
              <a:gd name="f1962" fmla="*/ f1640 f843 1"/>
              <a:gd name="f1963" fmla="*/ f1641 f844 1"/>
              <a:gd name="f1964" fmla="*/ f1642 f843 1"/>
              <a:gd name="f1965" fmla="*/ f1643 f844 1"/>
              <a:gd name="f1966" fmla="*/ f1644 f843 1"/>
              <a:gd name="f1967" fmla="*/ f1645 f844 1"/>
              <a:gd name="f1968" fmla="*/ f1646 f843 1"/>
              <a:gd name="f1969" fmla="*/ f1647 f844 1"/>
              <a:gd name="f1970" fmla="*/ f1648 f843 1"/>
              <a:gd name="f1971" fmla="*/ f1649 f844 1"/>
              <a:gd name="f1972" fmla="*/ f1650 f843 1"/>
              <a:gd name="f1973" fmla="*/ f1651 f844 1"/>
              <a:gd name="f1974" fmla="*/ f1652 f843 1"/>
              <a:gd name="f1975" fmla="*/ f1653 f844 1"/>
              <a:gd name="f1976" fmla="*/ f1654 f843 1"/>
              <a:gd name="f1977" fmla="*/ f1655 f844 1"/>
              <a:gd name="f1978" fmla="*/ f1656 f843 1"/>
              <a:gd name="f1979" fmla="*/ f1657 f844 1"/>
              <a:gd name="f1980" fmla="*/ f1658 f843 1"/>
              <a:gd name="f1981" fmla="*/ f1659 f844 1"/>
              <a:gd name="f1982" fmla="*/ f1660 f843 1"/>
              <a:gd name="f1983" fmla="*/ f1661 f844 1"/>
              <a:gd name="f1984" fmla="*/ f1662 f843 1"/>
              <a:gd name="f1985" fmla="*/ f1663 f844 1"/>
              <a:gd name="f1986" fmla="*/ f1664 f843 1"/>
              <a:gd name="f1987" fmla="*/ f1665 f844 1"/>
              <a:gd name="f1988" fmla="*/ f1666 f843 1"/>
              <a:gd name="f1989" fmla="*/ f1667 f844 1"/>
              <a:gd name="f1990" fmla="*/ f1668 f843 1"/>
              <a:gd name="f1991" fmla="*/ f1669 f844 1"/>
              <a:gd name="f1992" fmla="*/ f1670 f843 1"/>
              <a:gd name="f1993" fmla="*/ f1671 f844 1"/>
              <a:gd name="f1994" fmla="*/ f1672 f843 1"/>
              <a:gd name="f1995" fmla="*/ f1673 f844 1"/>
              <a:gd name="f1996" fmla="*/ f1674 f843 1"/>
              <a:gd name="f1997" fmla="*/ f1675 f844 1"/>
              <a:gd name="f1998" fmla="*/ f1676 f843 1"/>
              <a:gd name="f1999" fmla="*/ f1677 f844 1"/>
              <a:gd name="f2000" fmla="*/ f1678 f843 1"/>
              <a:gd name="f2001" fmla="*/ f1679 f844 1"/>
              <a:gd name="f2002" fmla="*/ f1680 f843 1"/>
              <a:gd name="f2003" fmla="*/ f1681 f844 1"/>
              <a:gd name="f2004" fmla="*/ f1682 f843 1"/>
              <a:gd name="f2005" fmla="*/ f1683 f844 1"/>
              <a:gd name="f2006" fmla="*/ f1684 f843 1"/>
              <a:gd name="f2007" fmla="*/ f1685 f844 1"/>
              <a:gd name="f2008" fmla="*/ f1686 f843 1"/>
              <a:gd name="f2009" fmla="*/ f1687 f844 1"/>
              <a:gd name="f2010" fmla="*/ f1688 f843 1"/>
              <a:gd name="f2011" fmla="*/ f1689 f844 1"/>
              <a:gd name="f2012" fmla="*/ f1690 f843 1"/>
              <a:gd name="f2013" fmla="*/ f1691 f844 1"/>
              <a:gd name="f2014" fmla="*/ f1692 f843 1"/>
              <a:gd name="f2015" fmla="*/ f1693 f844 1"/>
              <a:gd name="f2016" fmla="*/ f1694 f844 1"/>
              <a:gd name="f2017" fmla="*/ f1695 f843 1"/>
              <a:gd name="f2018" fmla="*/ f1696 f844 1"/>
              <a:gd name="f2019" fmla="*/ f1697 f843 1"/>
              <a:gd name="f2020" fmla="*/ f1698 f844 1"/>
              <a:gd name="f2021" fmla="*/ f1699 f843 1"/>
              <a:gd name="f2022" fmla="*/ f1700 f844 1"/>
              <a:gd name="f2023" fmla="*/ f1701 f843 1"/>
              <a:gd name="f2024" fmla="*/ f1702 f844 1"/>
              <a:gd name="f2025" fmla="*/ f1703 f843 1"/>
              <a:gd name="f2026" fmla="*/ f1704 f844 1"/>
              <a:gd name="f2027" fmla="*/ f1705 f843 1"/>
              <a:gd name="f2028" fmla="*/ f1706 f844 1"/>
              <a:gd name="f2029" fmla="*/ f1707 f843 1"/>
              <a:gd name="f2030" fmla="*/ f1708 f844 1"/>
              <a:gd name="f2031" fmla="*/ f1709 f843 1"/>
              <a:gd name="f2032" fmla="*/ f1710 f844 1"/>
              <a:gd name="f2033" fmla="*/ f1711 f843 1"/>
              <a:gd name="f2034" fmla="*/ f1712 f843 1"/>
              <a:gd name="f2035" fmla="*/ f1713 f844 1"/>
              <a:gd name="f2036" fmla="*/ f1714 f843 1"/>
              <a:gd name="f2037" fmla="*/ f1715 f844 1"/>
              <a:gd name="f2038" fmla="*/ f1716 f843 1"/>
              <a:gd name="f2039" fmla="*/ f1717 f844 1"/>
              <a:gd name="f2040" fmla="*/ f1718 f843 1"/>
              <a:gd name="f2041" fmla="*/ f1719 f844 1"/>
              <a:gd name="f2042" fmla="*/ f1720 f843 1"/>
              <a:gd name="f2043" fmla="*/ f1721 f844 1"/>
              <a:gd name="f2044" fmla="*/ f1722 f843 1"/>
              <a:gd name="f2045" fmla="*/ f1723 f844 1"/>
              <a:gd name="f2046" fmla="*/ f1724 f843 1"/>
              <a:gd name="f2047" fmla="*/ f1725 f844 1"/>
              <a:gd name="f2048" fmla="*/ f1726 f843 1"/>
              <a:gd name="f2049" fmla="*/ f1727 f844 1"/>
              <a:gd name="f2050" fmla="*/ f1728 f843 1"/>
              <a:gd name="f2051" fmla="*/ f1729 f844 1"/>
              <a:gd name="f2052" fmla="*/ f1730 f843 1"/>
              <a:gd name="f2053" fmla="*/ f1731 f844 1"/>
              <a:gd name="f2054" fmla="*/ f1732 f843 1"/>
              <a:gd name="f2055" fmla="*/ f1733 f844 1"/>
              <a:gd name="f2056" fmla="*/ f1734 f843 1"/>
              <a:gd name="f2057" fmla="*/ f1735 f844 1"/>
              <a:gd name="f2058" fmla="*/ f1736 f843 1"/>
              <a:gd name="f2059" fmla="*/ f1737 f844 1"/>
              <a:gd name="f2060" fmla="*/ f1738 f843 1"/>
              <a:gd name="f2061" fmla="*/ f1739 f844 1"/>
              <a:gd name="f2062" fmla="*/ f1740 f843 1"/>
              <a:gd name="f2063" fmla="*/ f1741 f844 1"/>
              <a:gd name="f2064" fmla="*/ f1742 f843 1"/>
              <a:gd name="f2065" fmla="*/ f1743 f843 1"/>
              <a:gd name="f2066" fmla="*/ f1744 f844 1"/>
              <a:gd name="f2067" fmla="*/ f1745 f843 1"/>
              <a:gd name="f2068" fmla="*/ f1746 f844 1"/>
              <a:gd name="f2069" fmla="*/ f1747 f843 1"/>
              <a:gd name="f2070" fmla="*/ f1748 f844 1"/>
              <a:gd name="f2071" fmla="*/ f1749 f843 1"/>
              <a:gd name="f2072" fmla="*/ f1750 f844 1"/>
              <a:gd name="f2073" fmla="*/ f1751 f844 1"/>
              <a:gd name="f2074" fmla="*/ f1752 f843 1"/>
              <a:gd name="f2075" fmla="*/ f1753 f844 1"/>
              <a:gd name="f2076" fmla="*/ f1754 f843 1"/>
              <a:gd name="f2077" fmla="*/ f1755 f844 1"/>
              <a:gd name="f2078" fmla="*/ f1756 f843 1"/>
              <a:gd name="f2079" fmla="*/ f1757 f844 1"/>
              <a:gd name="f2080" fmla="*/ f1758 f843 1"/>
              <a:gd name="f2081" fmla="*/ f1759 f844 1"/>
              <a:gd name="f2082" fmla="*/ f1760 f843 1"/>
              <a:gd name="f2083" fmla="*/ f1761 f844 1"/>
              <a:gd name="f2084" fmla="*/ f1762 f843 1"/>
              <a:gd name="f2085" fmla="*/ f1763 f844 1"/>
              <a:gd name="f2086" fmla="*/ f1764 f843 1"/>
              <a:gd name="f2087" fmla="*/ f1765 f844 1"/>
              <a:gd name="f2088" fmla="*/ f1766 f843 1"/>
              <a:gd name="f2089" fmla="*/ f1767 f843 1"/>
              <a:gd name="f2090" fmla="*/ f1768 f844 1"/>
              <a:gd name="f2091" fmla="*/ f1769 f843 1"/>
              <a:gd name="f2092" fmla="*/ f1770 f844 1"/>
              <a:gd name="f2093" fmla="*/ f1771 f843 1"/>
              <a:gd name="f2094" fmla="*/ f1772 f844 1"/>
              <a:gd name="f2095" fmla="*/ f1773 f843 1"/>
              <a:gd name="f2096" fmla="*/ f1774 f844 1"/>
              <a:gd name="f2097" fmla="*/ f1775 f843 1"/>
              <a:gd name="f2098" fmla="*/ f1776 f844 1"/>
              <a:gd name="f2099" fmla="*/ f1777 f843 1"/>
              <a:gd name="f2100" fmla="*/ f1778 f844 1"/>
              <a:gd name="f2101" fmla="*/ f1779 f843 1"/>
              <a:gd name="f2102" fmla="*/ f1780 f844 1"/>
              <a:gd name="f2103" fmla="*/ f1781 f843 1"/>
              <a:gd name="f2104" fmla="*/ f1782 f844 1"/>
              <a:gd name="f2105" fmla="*/ f1783 f843 1"/>
              <a:gd name="f2106" fmla="*/ f1784 f844 1"/>
              <a:gd name="f2107" fmla="*/ f1785 f843 1"/>
              <a:gd name="f2108" fmla="*/ f1786 f844 1"/>
              <a:gd name="f2109" fmla="*/ f1787 f843 1"/>
              <a:gd name="f2110" fmla="*/ f1788 f844 1"/>
              <a:gd name="f2111" fmla="*/ f1789 f843 1"/>
              <a:gd name="f2112" fmla="*/ f1790 f844 1"/>
              <a:gd name="f2113" fmla="*/ f1791 f843 1"/>
              <a:gd name="f2114" fmla="*/ f1792 f844 1"/>
              <a:gd name="f2115" fmla="*/ f1793 f843 1"/>
              <a:gd name="f2116" fmla="*/ f1794 f844 1"/>
              <a:gd name="f2117" fmla="*/ f1795 f843 1"/>
              <a:gd name="f2118" fmla="*/ f1796 f844 1"/>
              <a:gd name="f2119" fmla="*/ f1797 f843 1"/>
              <a:gd name="f2120" fmla="*/ f1798 f843 1"/>
              <a:gd name="f2121" fmla="*/ f1799 f844 1"/>
              <a:gd name="f2122" fmla="*/ f1800 f843 1"/>
              <a:gd name="f2123" fmla="*/ f1801 f844 1"/>
              <a:gd name="f2124" fmla="*/ f1802 f843 1"/>
              <a:gd name="f2125" fmla="*/ f1803 f844 1"/>
              <a:gd name="f2126" fmla="*/ f1804 f843 1"/>
              <a:gd name="f2127" fmla="*/ f1805 f844 1"/>
              <a:gd name="f2128" fmla="*/ f1806 f843 1"/>
              <a:gd name="f2129" fmla="*/ f1807 f844 1"/>
              <a:gd name="f2130" fmla="*/ f1808 f843 1"/>
              <a:gd name="f2131" fmla="*/ f1809 f8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91">
                <a:pos x="f1814" y="f1815"/>
              </a:cxn>
              <a:cxn ang="f1491">
                <a:pos x="f1816" y="f1817"/>
              </a:cxn>
              <a:cxn ang="f1491">
                <a:pos x="f1818" y="f1819"/>
              </a:cxn>
              <a:cxn ang="f1491">
                <a:pos x="f1820" y="f1821"/>
              </a:cxn>
              <a:cxn ang="f1491">
                <a:pos x="f1822" y="f1823"/>
              </a:cxn>
              <a:cxn ang="f1491">
                <a:pos x="f1824" y="f1825"/>
              </a:cxn>
              <a:cxn ang="f1491">
                <a:pos x="f1826" y="f1827"/>
              </a:cxn>
              <a:cxn ang="f1491">
                <a:pos x="f1828" y="f1829"/>
              </a:cxn>
              <a:cxn ang="f1491">
                <a:pos x="f1830" y="f1831"/>
              </a:cxn>
              <a:cxn ang="f1491">
                <a:pos x="f1832" y="f1833"/>
              </a:cxn>
              <a:cxn ang="f1491">
                <a:pos x="f1834" y="f1835"/>
              </a:cxn>
              <a:cxn ang="f1491">
                <a:pos x="f1836" y="f1837"/>
              </a:cxn>
              <a:cxn ang="f1491">
                <a:pos x="f1838" y="f1839"/>
              </a:cxn>
              <a:cxn ang="f1491">
                <a:pos x="f1840" y="f1841"/>
              </a:cxn>
              <a:cxn ang="f1491">
                <a:pos x="f1842" y="f1843"/>
              </a:cxn>
              <a:cxn ang="f1491">
                <a:pos x="f1844" y="f1845"/>
              </a:cxn>
              <a:cxn ang="f1491">
                <a:pos x="f1846" y="f1847"/>
              </a:cxn>
              <a:cxn ang="f1491">
                <a:pos x="f1848" y="f1849"/>
              </a:cxn>
              <a:cxn ang="f1491">
                <a:pos x="f1850" y="f1851"/>
              </a:cxn>
              <a:cxn ang="f1491">
                <a:pos x="f1852" y="f1853"/>
              </a:cxn>
              <a:cxn ang="f1491">
                <a:pos x="f1854" y="f1855"/>
              </a:cxn>
              <a:cxn ang="f1491">
                <a:pos x="f1856" y="f1857"/>
              </a:cxn>
              <a:cxn ang="f1491">
                <a:pos x="f1858" y="f1859"/>
              </a:cxn>
              <a:cxn ang="f1491">
                <a:pos x="f1860" y="f1861"/>
              </a:cxn>
              <a:cxn ang="f1491">
                <a:pos x="f1862" y="f1863"/>
              </a:cxn>
              <a:cxn ang="f1491">
                <a:pos x="f1862" y="f1864"/>
              </a:cxn>
              <a:cxn ang="f1491">
                <a:pos x="f1865" y="f1866"/>
              </a:cxn>
              <a:cxn ang="f1491">
                <a:pos x="f1867" y="f1868"/>
              </a:cxn>
              <a:cxn ang="f1491">
                <a:pos x="f1869" y="f1870"/>
              </a:cxn>
              <a:cxn ang="f1491">
                <a:pos x="f1871" y="f1872"/>
              </a:cxn>
              <a:cxn ang="f1491">
                <a:pos x="f1873" y="f1874"/>
              </a:cxn>
              <a:cxn ang="f1491">
                <a:pos x="f1875" y="f1876"/>
              </a:cxn>
              <a:cxn ang="f1491">
                <a:pos x="f1877" y="f1878"/>
              </a:cxn>
              <a:cxn ang="f1491">
                <a:pos x="f1879" y="f1880"/>
              </a:cxn>
              <a:cxn ang="f1491">
                <a:pos x="f1881" y="f1880"/>
              </a:cxn>
              <a:cxn ang="f1491">
                <a:pos x="f1882" y="f1883"/>
              </a:cxn>
              <a:cxn ang="f1491">
                <a:pos x="f1884" y="f1885"/>
              </a:cxn>
              <a:cxn ang="f1491">
                <a:pos x="f1886" y="f1887"/>
              </a:cxn>
              <a:cxn ang="f1491">
                <a:pos x="f1888" y="f1889"/>
              </a:cxn>
              <a:cxn ang="f1491">
                <a:pos x="f1890" y="f1891"/>
              </a:cxn>
              <a:cxn ang="f1491">
                <a:pos x="f1892" y="f1893"/>
              </a:cxn>
              <a:cxn ang="f1491">
                <a:pos x="f1894" y="f1895"/>
              </a:cxn>
              <a:cxn ang="f1491">
                <a:pos x="f1896" y="f1897"/>
              </a:cxn>
              <a:cxn ang="f1491">
                <a:pos x="f1898" y="f1899"/>
              </a:cxn>
              <a:cxn ang="f1491">
                <a:pos x="f1900" y="f1901"/>
              </a:cxn>
              <a:cxn ang="f1491">
                <a:pos x="f1902" y="f1903"/>
              </a:cxn>
              <a:cxn ang="f1491">
                <a:pos x="f1904" y="f1905"/>
              </a:cxn>
              <a:cxn ang="f1491">
                <a:pos x="f1906" y="f1907"/>
              </a:cxn>
              <a:cxn ang="f1491">
                <a:pos x="f1908" y="f1909"/>
              </a:cxn>
              <a:cxn ang="f1491">
                <a:pos x="f1910" y="f1911"/>
              </a:cxn>
              <a:cxn ang="f1491">
                <a:pos x="f1912" y="f1817"/>
              </a:cxn>
              <a:cxn ang="f1491">
                <a:pos x="f1913" y="f1914"/>
              </a:cxn>
              <a:cxn ang="f1491">
                <a:pos x="f1915" y="f1916"/>
              </a:cxn>
              <a:cxn ang="f1491">
                <a:pos x="f1917" y="f1918"/>
              </a:cxn>
              <a:cxn ang="f1491">
                <a:pos x="f1919" y="f1920"/>
              </a:cxn>
              <a:cxn ang="f1491">
                <a:pos x="f1919" y="f1921"/>
              </a:cxn>
              <a:cxn ang="f1491">
                <a:pos x="f1922" y="f1923"/>
              </a:cxn>
              <a:cxn ang="f1491">
                <a:pos x="f1924" y="f1925"/>
              </a:cxn>
              <a:cxn ang="f1491">
                <a:pos x="f1926" y="f1927"/>
              </a:cxn>
              <a:cxn ang="f1491">
                <a:pos x="f1928" y="f1929"/>
              </a:cxn>
              <a:cxn ang="f1491">
                <a:pos x="f1930" y="f1931"/>
              </a:cxn>
              <a:cxn ang="f1491">
                <a:pos x="f1932" y="f1933"/>
              </a:cxn>
              <a:cxn ang="f1491">
                <a:pos x="f1934" y="f1935"/>
              </a:cxn>
              <a:cxn ang="f1491">
                <a:pos x="f1936" y="f1863"/>
              </a:cxn>
              <a:cxn ang="f1491">
                <a:pos x="f1937" y="f1938"/>
              </a:cxn>
              <a:cxn ang="f1491">
                <a:pos x="f1939" y="f1940"/>
              </a:cxn>
              <a:cxn ang="f1491">
                <a:pos x="f1941" y="f1942"/>
              </a:cxn>
              <a:cxn ang="f1491">
                <a:pos x="f1943" y="f1897"/>
              </a:cxn>
              <a:cxn ang="f1491">
                <a:pos x="f1944" y="f1859"/>
              </a:cxn>
              <a:cxn ang="f1491">
                <a:pos x="f1945" y="f1946"/>
              </a:cxn>
              <a:cxn ang="f1491">
                <a:pos x="f1947" y="f1948"/>
              </a:cxn>
              <a:cxn ang="f1491">
                <a:pos x="f1947" y="f1949"/>
              </a:cxn>
              <a:cxn ang="f1491">
                <a:pos x="f1950" y="f1949"/>
              </a:cxn>
              <a:cxn ang="f1491">
                <a:pos x="f1950" y="f1951"/>
              </a:cxn>
              <a:cxn ang="f1491">
                <a:pos x="f1952" y="f1953"/>
              </a:cxn>
              <a:cxn ang="f1491">
                <a:pos x="f1954" y="f1955"/>
              </a:cxn>
              <a:cxn ang="f1491">
                <a:pos x="f1956" y="f1957"/>
              </a:cxn>
              <a:cxn ang="f1491">
                <a:pos x="f1958" y="f1959"/>
              </a:cxn>
              <a:cxn ang="f1491">
                <a:pos x="f1960" y="f1961"/>
              </a:cxn>
              <a:cxn ang="f1491">
                <a:pos x="f1962" y="f1963"/>
              </a:cxn>
              <a:cxn ang="f1491">
                <a:pos x="f1964" y="f1965"/>
              </a:cxn>
              <a:cxn ang="f1491">
                <a:pos x="f1966" y="f1967"/>
              </a:cxn>
              <a:cxn ang="f1491">
                <a:pos x="f1968" y="f1969"/>
              </a:cxn>
              <a:cxn ang="f1491">
                <a:pos x="f1970" y="f1971"/>
              </a:cxn>
              <a:cxn ang="f1491">
                <a:pos x="f1972" y="f1973"/>
              </a:cxn>
              <a:cxn ang="f1491">
                <a:pos x="f1974" y="f1975"/>
              </a:cxn>
              <a:cxn ang="f1491">
                <a:pos x="f1976" y="f1977"/>
              </a:cxn>
              <a:cxn ang="f1491">
                <a:pos x="f1978" y="f1979"/>
              </a:cxn>
              <a:cxn ang="f1491">
                <a:pos x="f1980" y="f1981"/>
              </a:cxn>
              <a:cxn ang="f1491">
                <a:pos x="f1982" y="f1983"/>
              </a:cxn>
              <a:cxn ang="f1491">
                <a:pos x="f1984" y="f1985"/>
              </a:cxn>
              <a:cxn ang="f1491">
                <a:pos x="f1986" y="f1987"/>
              </a:cxn>
              <a:cxn ang="f1491">
                <a:pos x="f1988" y="f1989"/>
              </a:cxn>
              <a:cxn ang="f1491">
                <a:pos x="f1990" y="f1991"/>
              </a:cxn>
              <a:cxn ang="f1491">
                <a:pos x="f1992" y="f1993"/>
              </a:cxn>
              <a:cxn ang="f1491">
                <a:pos x="f1994" y="f1995"/>
              </a:cxn>
              <a:cxn ang="f1491">
                <a:pos x="f1996" y="f1997"/>
              </a:cxn>
              <a:cxn ang="f1491">
                <a:pos x="f1998" y="f1999"/>
              </a:cxn>
              <a:cxn ang="f1491">
                <a:pos x="f2000" y="f2001"/>
              </a:cxn>
              <a:cxn ang="f1491">
                <a:pos x="f2002" y="f2003"/>
              </a:cxn>
              <a:cxn ang="f1491">
                <a:pos x="f2004" y="f2005"/>
              </a:cxn>
              <a:cxn ang="f1491">
                <a:pos x="f2006" y="f2007"/>
              </a:cxn>
              <a:cxn ang="f1491">
                <a:pos x="f2008" y="f2009"/>
              </a:cxn>
              <a:cxn ang="f1491">
                <a:pos x="f2010" y="f2011"/>
              </a:cxn>
              <a:cxn ang="f1491">
                <a:pos x="f2012" y="f2013"/>
              </a:cxn>
              <a:cxn ang="f1491">
                <a:pos x="f2014" y="f2015"/>
              </a:cxn>
              <a:cxn ang="f1491">
                <a:pos x="f2014" y="f2016"/>
              </a:cxn>
              <a:cxn ang="f1491">
                <a:pos x="f2017" y="f2018"/>
              </a:cxn>
              <a:cxn ang="f1491">
                <a:pos x="f2019" y="f2020"/>
              </a:cxn>
              <a:cxn ang="f1491">
                <a:pos x="f2021" y="f2022"/>
              </a:cxn>
              <a:cxn ang="f1491">
                <a:pos x="f2023" y="f2024"/>
              </a:cxn>
              <a:cxn ang="f1491">
                <a:pos x="f2025" y="f2026"/>
              </a:cxn>
              <a:cxn ang="f1491">
                <a:pos x="f2027" y="f2028"/>
              </a:cxn>
              <a:cxn ang="f1491">
                <a:pos x="f2029" y="f2030"/>
              </a:cxn>
              <a:cxn ang="f1491">
                <a:pos x="f2031" y="f2032"/>
              </a:cxn>
              <a:cxn ang="f1491">
                <a:pos x="f2033" y="f2032"/>
              </a:cxn>
              <a:cxn ang="f1491">
                <a:pos x="f2034" y="f2035"/>
              </a:cxn>
              <a:cxn ang="f1491">
                <a:pos x="f2036" y="f2037"/>
              </a:cxn>
              <a:cxn ang="f1491">
                <a:pos x="f2038" y="f2039"/>
              </a:cxn>
              <a:cxn ang="f1491">
                <a:pos x="f2040" y="f2041"/>
              </a:cxn>
              <a:cxn ang="f1491">
                <a:pos x="f2042" y="f2043"/>
              </a:cxn>
              <a:cxn ang="f1491">
                <a:pos x="f2044" y="f2045"/>
              </a:cxn>
              <a:cxn ang="f1491">
                <a:pos x="f2046" y="f2047"/>
              </a:cxn>
              <a:cxn ang="f1491">
                <a:pos x="f2048" y="f2049"/>
              </a:cxn>
              <a:cxn ang="f1491">
                <a:pos x="f2050" y="f2051"/>
              </a:cxn>
              <a:cxn ang="f1491">
                <a:pos x="f2052" y="f2053"/>
              </a:cxn>
              <a:cxn ang="f1491">
                <a:pos x="f2054" y="f2055"/>
              </a:cxn>
              <a:cxn ang="f1491">
                <a:pos x="f2056" y="f2057"/>
              </a:cxn>
              <a:cxn ang="f1491">
                <a:pos x="f2058" y="f2059"/>
              </a:cxn>
              <a:cxn ang="f1491">
                <a:pos x="f2060" y="f2061"/>
              </a:cxn>
              <a:cxn ang="f1491">
                <a:pos x="f2062" y="f2063"/>
              </a:cxn>
              <a:cxn ang="f1491">
                <a:pos x="f2064" y="f1969"/>
              </a:cxn>
              <a:cxn ang="f1491">
                <a:pos x="f2065" y="f2066"/>
              </a:cxn>
              <a:cxn ang="f1491">
                <a:pos x="f2067" y="f2068"/>
              </a:cxn>
              <a:cxn ang="f1491">
                <a:pos x="f2069" y="f2070"/>
              </a:cxn>
              <a:cxn ang="f1491">
                <a:pos x="f2071" y="f2072"/>
              </a:cxn>
              <a:cxn ang="f1491">
                <a:pos x="f2071" y="f2073"/>
              </a:cxn>
              <a:cxn ang="f1491">
                <a:pos x="f2074" y="f2075"/>
              </a:cxn>
              <a:cxn ang="f1491">
                <a:pos x="f2076" y="f2077"/>
              </a:cxn>
              <a:cxn ang="f1491">
                <a:pos x="f2078" y="f2079"/>
              </a:cxn>
              <a:cxn ang="f1491">
                <a:pos x="f2080" y="f2081"/>
              </a:cxn>
              <a:cxn ang="f1491">
                <a:pos x="f2082" y="f2083"/>
              </a:cxn>
              <a:cxn ang="f1491">
                <a:pos x="f2084" y="f2085"/>
              </a:cxn>
              <a:cxn ang="f1491">
                <a:pos x="f2086" y="f2087"/>
              </a:cxn>
              <a:cxn ang="f1491">
                <a:pos x="f2088" y="f2015"/>
              </a:cxn>
              <a:cxn ang="f1491">
                <a:pos x="f2089" y="f2090"/>
              </a:cxn>
              <a:cxn ang="f1491">
                <a:pos x="f2091" y="f2092"/>
              </a:cxn>
              <a:cxn ang="f1491">
                <a:pos x="f2093" y="f2094"/>
              </a:cxn>
              <a:cxn ang="f1491">
                <a:pos x="f2095" y="f2096"/>
              </a:cxn>
              <a:cxn ang="f1491">
                <a:pos x="f2097" y="f2098"/>
              </a:cxn>
              <a:cxn ang="f1491">
                <a:pos x="f2099" y="f2100"/>
              </a:cxn>
              <a:cxn ang="f1491">
                <a:pos x="f2101" y="f2102"/>
              </a:cxn>
              <a:cxn ang="f1491">
                <a:pos x="f2103" y="f2104"/>
              </a:cxn>
              <a:cxn ang="f1491">
                <a:pos x="f2105" y="f2106"/>
              </a:cxn>
              <a:cxn ang="f1491">
                <a:pos x="f2107" y="f2108"/>
              </a:cxn>
              <a:cxn ang="f1491">
                <a:pos x="f2109" y="f2110"/>
              </a:cxn>
              <a:cxn ang="f1491">
                <a:pos x="f2111" y="f2112"/>
              </a:cxn>
              <a:cxn ang="f1491">
                <a:pos x="f2113" y="f2114"/>
              </a:cxn>
              <a:cxn ang="f1491">
                <a:pos x="f2115" y="f2116"/>
              </a:cxn>
              <a:cxn ang="f1491">
                <a:pos x="f2117" y="f2118"/>
              </a:cxn>
              <a:cxn ang="f1491">
                <a:pos x="f2119" y="f1929"/>
              </a:cxn>
              <a:cxn ang="f1491">
                <a:pos x="f2120" y="f2121"/>
              </a:cxn>
              <a:cxn ang="f1491">
                <a:pos x="f2122" y="f2123"/>
              </a:cxn>
              <a:cxn ang="f1491">
                <a:pos x="f2124" y="f2125"/>
              </a:cxn>
              <a:cxn ang="f1491">
                <a:pos x="f2126" y="f2127"/>
              </a:cxn>
              <a:cxn ang="f1491">
                <a:pos x="f2128" y="f2129"/>
              </a:cxn>
              <a:cxn ang="f1491">
                <a:pos x="f2130" y="f2131"/>
              </a:cxn>
              <a:cxn ang="f1491">
                <a:pos x="f1814" y="f1815"/>
              </a:cxn>
            </a:cxnLst>
            <a:rect l="f1810" t="f1813" r="f1811" b="f1812"/>
            <a:pathLst>
              <a:path w="12191999" h="6105653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2" y="f24"/>
                  <a:pt x="f22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39"/>
                </a:cubicBezTo>
                <a:cubicBezTo>
                  <a:pt x="f43" y="f44"/>
                  <a:pt x="f45" y="f2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44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63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86" y="f24"/>
                  <a:pt x="f90" y="f91"/>
                </a:cubicBezTo>
                <a:cubicBezTo>
                  <a:pt x="f92" y="f91"/>
                  <a:pt x="f93" y="f61"/>
                  <a:pt x="f94" y="f95"/>
                </a:cubicBezTo>
                <a:cubicBezTo>
                  <a:pt x="f94" y="f96"/>
                  <a:pt x="f94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06" y="f112"/>
                  <a:pt x="f113" y="f114"/>
                  <a:pt x="f113" y="f115"/>
                </a:cubicBezTo>
                <a:cubicBezTo>
                  <a:pt x="f113" y="f116"/>
                  <a:pt x="f117" y="f118"/>
                  <a:pt x="f119" y="f120"/>
                </a:cubicBezTo>
                <a:cubicBezTo>
                  <a:pt x="f121" y="f120"/>
                  <a:pt x="f122" y="f123"/>
                  <a:pt x="f124" y="f125"/>
                </a:cubicBezTo>
                <a:cubicBezTo>
                  <a:pt x="f126" y="f127"/>
                  <a:pt x="f128" y="f129"/>
                  <a:pt x="f121" y="f130"/>
                </a:cubicBezTo>
                <a:cubicBezTo>
                  <a:pt x="f131" y="f132"/>
                  <a:pt x="f133" y="f134"/>
                  <a:pt x="f135" y="f136"/>
                </a:cubicBezTo>
                <a:cubicBezTo>
                  <a:pt x="f137" y="f138"/>
                  <a:pt x="f139" y="f140"/>
                  <a:pt x="f135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15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49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36"/>
                  <a:pt x="f17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6"/>
                  <a:pt x="f188" y="f186"/>
                  <a:pt x="f165" y="f186"/>
                </a:cubicBezTo>
                <a:cubicBezTo>
                  <a:pt x="f189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198"/>
                </a:cubicBezTo>
                <a:cubicBezTo>
                  <a:pt x="f200" y="f132"/>
                  <a:pt x="f201" y="f202"/>
                  <a:pt x="f203" y="f204"/>
                </a:cubicBezTo>
                <a:cubicBezTo>
                  <a:pt x="f205" y="f206"/>
                  <a:pt x="f207" y="f202"/>
                  <a:pt x="f208" y="f209"/>
                </a:cubicBezTo>
                <a:cubicBezTo>
                  <a:pt x="f210" y="f211"/>
                  <a:pt x="f212" y="f213"/>
                  <a:pt x="f205" y="f213"/>
                </a:cubicBezTo>
                <a:cubicBezTo>
                  <a:pt x="f214" y="f213"/>
                  <a:pt x="f215" y="f130"/>
                  <a:pt x="f215" y="f216"/>
                </a:cubicBezTo>
                <a:cubicBezTo>
                  <a:pt x="f217" y="f218"/>
                  <a:pt x="f219" y="f220"/>
                  <a:pt x="f219" y="f221"/>
                </a:cubicBezTo>
                <a:cubicBezTo>
                  <a:pt x="f219" y="f222"/>
                  <a:pt x="f223" y="f224"/>
                  <a:pt x="f225" y="f226"/>
                </a:cubicBezTo>
                <a:cubicBezTo>
                  <a:pt x="f227" y="f147"/>
                  <a:pt x="f228" y="f229"/>
                  <a:pt x="f230" y="f231"/>
                </a:cubicBezTo>
                <a:cubicBezTo>
                  <a:pt x="f232" y="f233"/>
                  <a:pt x="f234" y="f235"/>
                  <a:pt x="f227" y="f167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145"/>
                  <a:pt x="f243" y="f150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15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67"/>
                </a:cubicBezTo>
                <a:cubicBezTo>
                  <a:pt x="f280" y="f281"/>
                  <a:pt x="f282" y="f63"/>
                  <a:pt x="f283" y="f284"/>
                </a:cubicBezTo>
                <a:cubicBezTo>
                  <a:pt x="f285" y="f286"/>
                  <a:pt x="f287" y="f288"/>
                  <a:pt x="f289" y="f290"/>
                </a:cubicBezTo>
                <a:cubicBezTo>
                  <a:pt x="f291" y="f292"/>
                  <a:pt x="f293" y="f294"/>
                  <a:pt x="f289" y="f295"/>
                </a:cubicBezTo>
                <a:cubicBezTo>
                  <a:pt x="f296" y="f150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6"/>
                  <a:pt x="f308" y="f109"/>
                  <a:pt x="f309" y="f302"/>
                </a:cubicBezTo>
                <a:cubicBezTo>
                  <a:pt x="f310" y="f311"/>
                  <a:pt x="f309" y="f245"/>
                  <a:pt x="f312" y="f313"/>
                </a:cubicBezTo>
                <a:cubicBezTo>
                  <a:pt x="f314" y="f292"/>
                  <a:pt x="f315" y="f316"/>
                  <a:pt x="f317" y="f318"/>
                </a:cubicBezTo>
                <a:cubicBezTo>
                  <a:pt x="f319" y="f226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136"/>
                </a:cubicBezTo>
                <a:cubicBezTo>
                  <a:pt x="f335" y="f204"/>
                  <a:pt x="f336" y="f337"/>
                  <a:pt x="f338" y="f233"/>
                </a:cubicBezTo>
                <a:cubicBezTo>
                  <a:pt x="f339" y="f340"/>
                  <a:pt x="f341" y="f342"/>
                  <a:pt x="f343" y="f327"/>
                </a:cubicBezTo>
                <a:cubicBezTo>
                  <a:pt x="f344" y="f345"/>
                  <a:pt x="f346" y="f318"/>
                  <a:pt x="f347" y="f348"/>
                </a:cubicBezTo>
                <a:cubicBezTo>
                  <a:pt x="f349" y="f350"/>
                  <a:pt x="f349" y="f351"/>
                  <a:pt x="f352" y="f226"/>
                </a:cubicBezTo>
                <a:cubicBezTo>
                  <a:pt x="f353" y="f331"/>
                  <a:pt x="f354" y="f333"/>
                  <a:pt x="f355" y="f125"/>
                </a:cubicBezTo>
                <a:cubicBezTo>
                  <a:pt x="f356" y="f357"/>
                  <a:pt x="f344" y="f358"/>
                  <a:pt x="f353" y="f359"/>
                </a:cubicBezTo>
                <a:cubicBezTo>
                  <a:pt x="f360" y="f361"/>
                  <a:pt x="f362" y="f363"/>
                  <a:pt x="f6" y="f145"/>
                </a:cubicBezTo>
                <a:lnTo>
                  <a:pt x="f6" y="f7"/>
                </a:lnTo>
                <a:lnTo>
                  <a:pt x="f5" y="f7"/>
                </a:lnTo>
                <a:lnTo>
                  <a:pt x="f5" y="f364"/>
                </a:lnTo>
                <a:lnTo>
                  <a:pt x="f365" y="f366"/>
                </a:ln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1" y="f423"/>
                  <a:pt x="f421" y="f424"/>
                </a:cubicBezTo>
                <a:cubicBezTo>
                  <a:pt x="f425" y="f426"/>
                  <a:pt x="f427" y="f428"/>
                  <a:pt x="f429" y="f430"/>
                </a:cubicBezTo>
                <a:cubicBezTo>
                  <a:pt x="f431" y="f432"/>
                  <a:pt x="f433" y="f434"/>
                  <a:pt x="f435" y="f436"/>
                </a:cubicBezTo>
                <a:cubicBezTo>
                  <a:pt x="f437" y="f438"/>
                  <a:pt x="f439" y="f440"/>
                  <a:pt x="f441" y="f438"/>
                </a:cubicBezTo>
                <a:cubicBezTo>
                  <a:pt x="f442" y="f443"/>
                  <a:pt x="f444" y="f424"/>
                  <a:pt x="f445" y="f446"/>
                </a:cubicBezTo>
                <a:cubicBezTo>
                  <a:pt x="f447" y="f448"/>
                  <a:pt x="f449" y="f450"/>
                  <a:pt x="f451" y="f452"/>
                </a:cubicBez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43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62"/>
                  <a:pt x="f479" y="f480"/>
                </a:cubicBezTo>
                <a:cubicBezTo>
                  <a:pt x="f481" y="f482"/>
                  <a:pt x="f483" y="f484"/>
                  <a:pt x="f485" y="f486"/>
                </a:cubicBezTo>
                <a:cubicBezTo>
                  <a:pt x="f487" y="f488"/>
                  <a:pt x="f485" y="f423"/>
                  <a:pt x="f489" y="f490"/>
                </a:cubicBezTo>
                <a:cubicBezTo>
                  <a:pt x="f491" y="f490"/>
                  <a:pt x="f492" y="f460"/>
                  <a:pt x="f493" y="f494"/>
                </a:cubicBezTo>
                <a:cubicBezTo>
                  <a:pt x="f493" y="f495"/>
                  <a:pt x="f493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cubicBezTo>
                  <a:pt x="f505" y="f506"/>
                  <a:pt x="f507" y="f508"/>
                  <a:pt x="f509" y="f510"/>
                </a:cubicBezTo>
                <a:cubicBezTo>
                  <a:pt x="f505" y="f511"/>
                  <a:pt x="f512" y="f513"/>
                  <a:pt x="f512" y="f514"/>
                </a:cubicBezTo>
                <a:cubicBezTo>
                  <a:pt x="f512" y="f515"/>
                  <a:pt x="f516" y="f517"/>
                  <a:pt x="f518" y="f519"/>
                </a:cubicBezTo>
                <a:cubicBezTo>
                  <a:pt x="f520" y="f519"/>
                  <a:pt x="f521" y="f522"/>
                  <a:pt x="f523" y="f524"/>
                </a:cubicBezTo>
                <a:cubicBezTo>
                  <a:pt x="f525" y="f526"/>
                  <a:pt x="f527" y="f528"/>
                  <a:pt x="f520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34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14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48" y="f566"/>
                  <a:pt x="f567" y="f568"/>
                </a:cubicBezTo>
                <a:cubicBezTo>
                  <a:pt x="f569" y="f570"/>
                  <a:pt x="f571" y="f572"/>
                  <a:pt x="f573" y="f574"/>
                </a:cubicBezTo>
                <a:cubicBezTo>
                  <a:pt x="f575" y="f53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5"/>
                  <a:pt x="f587" y="f585"/>
                  <a:pt x="f564" y="f585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7"/>
                </a:cubicBezTo>
                <a:cubicBezTo>
                  <a:pt x="f599" y="f531"/>
                  <a:pt x="f600" y="f601"/>
                  <a:pt x="f602" y="f603"/>
                </a:cubicBezTo>
                <a:cubicBezTo>
                  <a:pt x="f604" y="f605"/>
                  <a:pt x="f606" y="f601"/>
                  <a:pt x="f607" y="f608"/>
                </a:cubicBezTo>
                <a:cubicBezTo>
                  <a:pt x="f609" y="f610"/>
                  <a:pt x="f611" y="f612"/>
                  <a:pt x="f604" y="f612"/>
                </a:cubicBezTo>
                <a:cubicBezTo>
                  <a:pt x="f613" y="f612"/>
                  <a:pt x="f614" y="f529"/>
                  <a:pt x="f614" y="f615"/>
                </a:cubicBezTo>
                <a:cubicBezTo>
                  <a:pt x="f616" y="f617"/>
                  <a:pt x="f618" y="f619"/>
                  <a:pt x="f618" y="f620"/>
                </a:cubicBezTo>
                <a:cubicBezTo>
                  <a:pt x="f618" y="f621"/>
                  <a:pt x="f622" y="f623"/>
                  <a:pt x="f624" y="f625"/>
                </a:cubicBezTo>
                <a:cubicBezTo>
                  <a:pt x="f626" y="f546"/>
                  <a:pt x="f627" y="f628"/>
                  <a:pt x="f629" y="f630"/>
                </a:cubicBezTo>
                <a:cubicBezTo>
                  <a:pt x="f631" y="f632"/>
                  <a:pt x="f633" y="f634"/>
                  <a:pt x="f626" y="f566"/>
                </a:cubicBezTo>
                <a:cubicBezTo>
                  <a:pt x="f635" y="f636"/>
                  <a:pt x="f637" y="f638"/>
                  <a:pt x="f639" y="f640"/>
                </a:cubicBezTo>
                <a:cubicBezTo>
                  <a:pt x="f641" y="f544"/>
                  <a:pt x="f642" y="f549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cubicBezTo>
                  <a:pt x="f651" y="f652"/>
                  <a:pt x="f653" y="f654"/>
                  <a:pt x="f655" y="f656"/>
                </a:cubicBezTo>
                <a:cubicBezTo>
                  <a:pt x="f657" y="f658"/>
                  <a:pt x="f659" y="f660"/>
                  <a:pt x="f661" y="f662"/>
                </a:cubicBezTo>
                <a:cubicBezTo>
                  <a:pt x="f663" y="f664"/>
                  <a:pt x="f665" y="f666"/>
                  <a:pt x="f667" y="f414"/>
                </a:cubicBez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466"/>
                </a:cubicBezTo>
                <a:cubicBezTo>
                  <a:pt x="f679" y="f680"/>
                  <a:pt x="f681" y="f462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88" y="f694"/>
                </a:cubicBezTo>
                <a:cubicBezTo>
                  <a:pt x="f695" y="f549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5"/>
                  <a:pt x="f707" y="f508"/>
                  <a:pt x="f708" y="f701"/>
                </a:cubicBezTo>
                <a:cubicBezTo>
                  <a:pt x="f709" y="f710"/>
                  <a:pt x="f708" y="f644"/>
                  <a:pt x="f711" y="f712"/>
                </a:cubicBezTo>
                <a:cubicBezTo>
                  <a:pt x="f713" y="f691"/>
                  <a:pt x="f714" y="f715"/>
                  <a:pt x="f716" y="f717"/>
                </a:cubicBezTo>
                <a:cubicBezTo>
                  <a:pt x="f718" y="f625"/>
                  <a:pt x="f719" y="f720"/>
                  <a:pt x="f721" y="f722"/>
                </a:cubicBezTo>
                <a:cubicBezTo>
                  <a:pt x="f723" y="f724"/>
                  <a:pt x="f725" y="f726"/>
                  <a:pt x="f727" y="f728"/>
                </a:cubicBezTo>
                <a:cubicBezTo>
                  <a:pt x="f729" y="f730"/>
                  <a:pt x="f731" y="f732"/>
                  <a:pt x="f733" y="f535"/>
                </a:cubicBezTo>
                <a:cubicBezTo>
                  <a:pt x="f734" y="f603"/>
                  <a:pt x="f735" y="f736"/>
                  <a:pt x="f737" y="f632"/>
                </a:cubicBezTo>
                <a:cubicBezTo>
                  <a:pt x="f738" y="f739"/>
                  <a:pt x="f740" y="f741"/>
                  <a:pt x="f742" y="f726"/>
                </a:cubicBezTo>
                <a:cubicBezTo>
                  <a:pt x="f743" y="f744"/>
                  <a:pt x="f745" y="f746"/>
                  <a:pt x="f747" y="f748"/>
                </a:cubicBezTo>
                <a:lnTo>
                  <a:pt x="f749" y="f750"/>
                </a:lnTo>
                <a:lnTo>
                  <a:pt x="f751" y="f752"/>
                </a:ln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340"/>
                  <a:pt x="f762" y="f763"/>
                </a:cubicBezTo>
                <a:cubicBezTo>
                  <a:pt x="f759" y="f348"/>
                  <a:pt x="f764" y="f765"/>
                  <a:pt x="f766" y="f298"/>
                </a:cubicBezTo>
                <a:cubicBezTo>
                  <a:pt x="f767" y="f311"/>
                  <a:pt x="f768" y="f154"/>
                  <a:pt x="f769" y="f770"/>
                </a:cubicBezTo>
                <a:cubicBezTo>
                  <a:pt x="f771" y="f772"/>
                  <a:pt x="f773" y="f774"/>
                  <a:pt x="f775" y="f776"/>
                </a:cubicBezTo>
                <a:cubicBezTo>
                  <a:pt x="f777" y="f311"/>
                  <a:pt x="f778" y="f779"/>
                  <a:pt x="f780" y="f351"/>
                </a:cubicBezTo>
                <a:cubicBezTo>
                  <a:pt x="f781" y="f782"/>
                  <a:pt x="f783" y="f118"/>
                  <a:pt x="f784" y="f785"/>
                </a:cubicBezTo>
                <a:cubicBezTo>
                  <a:pt x="f786" y="f787"/>
                  <a:pt x="f773" y="f295"/>
                  <a:pt x="f788" y="f789"/>
                </a:cubicBezTo>
                <a:cubicBezTo>
                  <a:pt x="f790" y="f249"/>
                  <a:pt x="f791" y="f792"/>
                  <a:pt x="f793" y="f794"/>
                </a:cubicBezTo>
                <a:cubicBezTo>
                  <a:pt x="f795" y="f792"/>
                  <a:pt x="f796" y="f797"/>
                  <a:pt x="f798" y="f799"/>
                </a:cubicBezTo>
                <a:cubicBezTo>
                  <a:pt x="f800" y="f801"/>
                  <a:pt x="f802" y="f313"/>
                  <a:pt x="f802" y="f313"/>
                </a:cubicBezTo>
                <a:cubicBezTo>
                  <a:pt x="f803" y="f804"/>
                  <a:pt x="f805" y="f107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" y="f9"/>
                </a:cubicBez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09E6633A-2AB5-8809-E6C8-CCD75CF9763D}"/>
              </a:ext>
            </a:extLst>
          </p:cNvPr>
          <p:cNvSpPr txBox="1"/>
          <p:nvPr/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Employability skills</a:t>
            </a:r>
          </a:p>
        </p:txBody>
      </p:sp>
      <p:grpSp>
        <p:nvGrpSpPr>
          <p:cNvPr id="6" name="TextBox 2">
            <a:extLst>
              <a:ext uri="{FF2B5EF4-FFF2-40B4-BE49-F238E27FC236}">
                <a16:creationId xmlns:a16="http://schemas.microsoft.com/office/drawing/2014/main" id="{C943C9C4-625F-AB23-524D-D848CD79EDB9}"/>
              </a:ext>
            </a:extLst>
          </p:cNvPr>
          <p:cNvGrpSpPr/>
          <p:nvPr/>
        </p:nvGrpSpPr>
        <p:grpSpPr>
          <a:xfrm>
            <a:off x="1407279" y="3119585"/>
            <a:ext cx="9377437" cy="1944389"/>
            <a:chOff x="1407279" y="3119585"/>
            <a:chExt cx="9377437" cy="1944389"/>
          </a:xfrm>
        </p:grpSpPr>
        <p:sp>
          <p:nvSpPr>
            <p:cNvPr id="7" name="Rectangle 6" descr="Head with Gears">
              <a:extLst>
                <a:ext uri="{FF2B5EF4-FFF2-40B4-BE49-F238E27FC236}">
                  <a16:creationId xmlns:a16="http://schemas.microsoft.com/office/drawing/2014/main" id="{1D9941E0-75D8-8711-9965-592592916848}"/>
                </a:ext>
              </a:extLst>
            </p:cNvPr>
            <p:cNvSpPr/>
            <p:nvPr/>
          </p:nvSpPr>
          <p:spPr>
            <a:xfrm>
              <a:off x="1977179" y="3119585"/>
              <a:ext cx="932559" cy="932559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0EB848F-3606-30A0-D4F7-24249A37F7C8}"/>
                </a:ext>
              </a:extLst>
            </p:cNvPr>
            <p:cNvSpPr/>
            <p:nvPr/>
          </p:nvSpPr>
          <p:spPr>
            <a:xfrm>
              <a:off x="1407279" y="4343976"/>
              <a:ext cx="207235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72362"/>
                <a:gd name="f7" fmla="val 720000"/>
                <a:gd name="f8" fmla="+- 0 0 -90"/>
                <a:gd name="f9" fmla="*/ f3 1 2072362"/>
                <a:gd name="f10" fmla="*/ f4 1 720000"/>
                <a:gd name="f11" fmla="+- f7 0 f5"/>
                <a:gd name="f12" fmla="+- f6 0 f5"/>
                <a:gd name="f13" fmla="*/ f8 f0 1"/>
                <a:gd name="f14" fmla="*/ f12 1 2072362"/>
                <a:gd name="f15" fmla="*/ f11 1 720000"/>
                <a:gd name="f16" fmla="*/ 0 f12 1"/>
                <a:gd name="f17" fmla="*/ 0 f11 1"/>
                <a:gd name="f18" fmla="*/ 2072362 f12 1"/>
                <a:gd name="f19" fmla="*/ 720000 f11 1"/>
                <a:gd name="f20" fmla="*/ f13 1 f2"/>
                <a:gd name="f21" fmla="*/ f16 1 2072362"/>
                <a:gd name="f22" fmla="*/ f17 1 720000"/>
                <a:gd name="f23" fmla="*/ f18 1 207236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07236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Leadership skills</a:t>
              </a:r>
              <a:endPara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9" name="Rectangle 8" descr="Document">
              <a:extLst>
                <a:ext uri="{FF2B5EF4-FFF2-40B4-BE49-F238E27FC236}">
                  <a16:creationId xmlns:a16="http://schemas.microsoft.com/office/drawing/2014/main" id="{2911C511-F242-94D6-5E9B-710983203A12}"/>
                </a:ext>
              </a:extLst>
            </p:cNvPr>
            <p:cNvSpPr/>
            <p:nvPr/>
          </p:nvSpPr>
          <p:spPr>
            <a:xfrm>
              <a:off x="4412208" y="3119585"/>
              <a:ext cx="932559" cy="932559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9DBDD1D-9F22-19BF-AAE3-770ED184DF5A}"/>
                </a:ext>
              </a:extLst>
            </p:cNvPr>
            <p:cNvSpPr/>
            <p:nvPr/>
          </p:nvSpPr>
          <p:spPr>
            <a:xfrm>
              <a:off x="3842308" y="4343976"/>
              <a:ext cx="207235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72362"/>
                <a:gd name="f7" fmla="val 720000"/>
                <a:gd name="f8" fmla="+- 0 0 -90"/>
                <a:gd name="f9" fmla="*/ f3 1 2072362"/>
                <a:gd name="f10" fmla="*/ f4 1 720000"/>
                <a:gd name="f11" fmla="+- f7 0 f5"/>
                <a:gd name="f12" fmla="+- f6 0 f5"/>
                <a:gd name="f13" fmla="*/ f8 f0 1"/>
                <a:gd name="f14" fmla="*/ f12 1 2072362"/>
                <a:gd name="f15" fmla="*/ f11 1 720000"/>
                <a:gd name="f16" fmla="*/ 0 f12 1"/>
                <a:gd name="f17" fmla="*/ 0 f11 1"/>
                <a:gd name="f18" fmla="*/ 2072362 f12 1"/>
                <a:gd name="f19" fmla="*/ 720000 f11 1"/>
                <a:gd name="f20" fmla="*/ f13 1 f2"/>
                <a:gd name="f21" fmla="*/ f16 1 2072362"/>
                <a:gd name="f22" fmla="*/ f17 1 720000"/>
                <a:gd name="f23" fmla="*/ f18 1 207236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07236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Problem solving</a:t>
              </a:r>
              <a:endPara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1" name="Rectangle 10" descr="Calculator">
              <a:extLst>
                <a:ext uri="{FF2B5EF4-FFF2-40B4-BE49-F238E27FC236}">
                  <a16:creationId xmlns:a16="http://schemas.microsoft.com/office/drawing/2014/main" id="{4D42349A-0367-B57E-222E-8C2A892078D5}"/>
                </a:ext>
              </a:extLst>
            </p:cNvPr>
            <p:cNvSpPr/>
            <p:nvPr/>
          </p:nvSpPr>
          <p:spPr>
            <a:xfrm>
              <a:off x="6847228" y="3119585"/>
              <a:ext cx="932559" cy="932559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2B250B0-E78C-F100-5F77-F60512676E51}"/>
                </a:ext>
              </a:extLst>
            </p:cNvPr>
            <p:cNvSpPr/>
            <p:nvPr/>
          </p:nvSpPr>
          <p:spPr>
            <a:xfrm>
              <a:off x="6277328" y="4343976"/>
              <a:ext cx="207235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72362"/>
                <a:gd name="f7" fmla="val 720000"/>
                <a:gd name="f8" fmla="+- 0 0 -90"/>
                <a:gd name="f9" fmla="*/ f3 1 2072362"/>
                <a:gd name="f10" fmla="*/ f4 1 720000"/>
                <a:gd name="f11" fmla="+- f7 0 f5"/>
                <a:gd name="f12" fmla="+- f6 0 f5"/>
                <a:gd name="f13" fmla="*/ f8 f0 1"/>
                <a:gd name="f14" fmla="*/ f12 1 2072362"/>
                <a:gd name="f15" fmla="*/ f11 1 720000"/>
                <a:gd name="f16" fmla="*/ 0 f12 1"/>
                <a:gd name="f17" fmla="*/ 0 f11 1"/>
                <a:gd name="f18" fmla="*/ 2072362 f12 1"/>
                <a:gd name="f19" fmla="*/ 720000 f11 1"/>
                <a:gd name="f20" fmla="*/ f13 1 f2"/>
                <a:gd name="f21" fmla="*/ f16 1 2072362"/>
                <a:gd name="f22" fmla="*/ f17 1 720000"/>
                <a:gd name="f23" fmla="*/ f18 1 207236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07236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Numerical skills</a:t>
              </a:r>
              <a:endPara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3" name="Rectangle 12" descr="Stopwatch">
              <a:extLst>
                <a:ext uri="{FF2B5EF4-FFF2-40B4-BE49-F238E27FC236}">
                  <a16:creationId xmlns:a16="http://schemas.microsoft.com/office/drawing/2014/main" id="{3C70BE13-5BBB-3A98-61F9-61EB36419005}"/>
                </a:ext>
              </a:extLst>
            </p:cNvPr>
            <p:cNvSpPr/>
            <p:nvPr/>
          </p:nvSpPr>
          <p:spPr>
            <a:xfrm>
              <a:off x="9282257" y="3119585"/>
              <a:ext cx="932559" cy="932559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4DD8430-F20D-B89C-F5A3-5073B41B5BB8}"/>
                </a:ext>
              </a:extLst>
            </p:cNvPr>
            <p:cNvSpPr/>
            <p:nvPr/>
          </p:nvSpPr>
          <p:spPr>
            <a:xfrm>
              <a:off x="8712357" y="4343976"/>
              <a:ext cx="207235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072362"/>
                <a:gd name="f7" fmla="val 720000"/>
                <a:gd name="f8" fmla="+- 0 0 -90"/>
                <a:gd name="f9" fmla="*/ f3 1 2072362"/>
                <a:gd name="f10" fmla="*/ f4 1 720000"/>
                <a:gd name="f11" fmla="+- f7 0 f5"/>
                <a:gd name="f12" fmla="+- f6 0 f5"/>
                <a:gd name="f13" fmla="*/ f8 f0 1"/>
                <a:gd name="f14" fmla="*/ f12 1 2072362"/>
                <a:gd name="f15" fmla="*/ f11 1 720000"/>
                <a:gd name="f16" fmla="*/ 0 f12 1"/>
                <a:gd name="f17" fmla="*/ 0 f11 1"/>
                <a:gd name="f18" fmla="*/ 2072362 f12 1"/>
                <a:gd name="f19" fmla="*/ 720000 f11 1"/>
                <a:gd name="f20" fmla="*/ f13 1 f2"/>
                <a:gd name="f21" fmla="*/ f16 1 2072362"/>
                <a:gd name="f22" fmla="*/ f17 1 720000"/>
                <a:gd name="f23" fmla="*/ f18 1 2072362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072362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Time management</a:t>
              </a:r>
              <a:endPara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DCF39D7C-D96D-80D7-EAC3-9A17E5DA7443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w"/>
              <a:gd name="f1" fmla="val h"/>
              <a:gd name="f2" fmla="val 0"/>
              <a:gd name="f3" fmla="val 3021543"/>
              <a:gd name="f4" fmla="val 1435442"/>
              <a:gd name="f5" fmla="val 2963800"/>
              <a:gd name="f6" fmla="val 7242"/>
              <a:gd name="f7" fmla="val 2907134"/>
              <a:gd name="f8" fmla="val 13978"/>
              <a:gd name="f9" fmla="val 2850469"/>
              <a:gd name="f10" fmla="val 22960"/>
              <a:gd name="f11" fmla="val 2793803"/>
              <a:gd name="f12" fmla="val 24082"/>
              <a:gd name="f13" fmla="val 2667318"/>
              <a:gd name="f14" fmla="val 27450"/>
              <a:gd name="f15" fmla="val 2539821"/>
              <a:gd name="f16" fmla="val 19592"/>
              <a:gd name="f17" fmla="val 2414348"/>
              <a:gd name="f18" fmla="val 29696"/>
              <a:gd name="f19" fmla="val 2307089"/>
              <a:gd name="f20" fmla="val 38677"/>
              <a:gd name="f21" fmla="val 2198818"/>
              <a:gd name="f22" fmla="val 28573"/>
              <a:gd name="f23" fmla="val 2091558"/>
              <a:gd name="f24" fmla="val 1942812"/>
              <a:gd name="f25" fmla="val 26328"/>
              <a:gd name="f26" fmla="val 1793053"/>
              <a:gd name="f27" fmla="val 18469"/>
              <a:gd name="f28" fmla="val 1645319"/>
              <a:gd name="f29" fmla="val 1510738"/>
              <a:gd name="f30" fmla="val 36432"/>
              <a:gd name="f31" fmla="val 1376158"/>
              <a:gd name="f32" fmla="val 1243602"/>
              <a:gd name="f33" fmla="val 60008"/>
              <a:gd name="f34" fmla="val 1079677"/>
              <a:gd name="f35" fmla="val 71235"/>
              <a:gd name="f36" fmla="val 916765"/>
              <a:gd name="f37" fmla="val 64499"/>
              <a:gd name="f38" fmla="val 753851"/>
              <a:gd name="f39" fmla="val 57763"/>
              <a:gd name="f40" fmla="val 653675"/>
              <a:gd name="f41" fmla="val 53272"/>
              <a:gd name="f42" fmla="val 554511"/>
              <a:gd name="f43" fmla="val 465465"/>
              <a:gd name="f44" fmla="val 116142"/>
              <a:gd name="f45" fmla="val 489751"/>
              <a:gd name="f46" fmla="val 134105"/>
              <a:gd name="f47" fmla="val 519095"/>
              <a:gd name="f48" fmla="val 130737"/>
              <a:gd name="f49" fmla="val 546416"/>
              <a:gd name="f50" fmla="val 136351"/>
              <a:gd name="f51" fmla="val 594986"/>
              <a:gd name="f52" fmla="val 147578"/>
              <a:gd name="f53" fmla="val 643557"/>
              <a:gd name="f54" fmla="val 158804"/>
              <a:gd name="f55" fmla="val 689091"/>
              <a:gd name="f56" fmla="val 180136"/>
              <a:gd name="f57" fmla="val 699210"/>
              <a:gd name="f58" fmla="val 184626"/>
              <a:gd name="f59" fmla="val 708317"/>
              <a:gd name="f60" fmla="val 193608"/>
              <a:gd name="f61" fmla="val 704269"/>
              <a:gd name="f62" fmla="val 208203"/>
              <a:gd name="f63" fmla="val 701234"/>
              <a:gd name="f64" fmla="val 219430"/>
              <a:gd name="f65" fmla="val 691115"/>
              <a:gd name="f66" fmla="val 683020"/>
              <a:gd name="f67" fmla="val 221675"/>
              <a:gd name="f68" fmla="val 664806"/>
              <a:gd name="f69" fmla="val 228411"/>
              <a:gd name="f70" fmla="val 642545"/>
              <a:gd name="f71" fmla="val 223920"/>
              <a:gd name="f72" fmla="val 621295"/>
              <a:gd name="f73" fmla="val 247496"/>
              <a:gd name="f74" fmla="val 702245"/>
              <a:gd name="f75" fmla="val 259846"/>
              <a:gd name="f76" fmla="val 780160"/>
              <a:gd name="f77" fmla="val 236270"/>
              <a:gd name="f78" fmla="val 848968"/>
              <a:gd name="f79" fmla="val 285668"/>
              <a:gd name="f80" fmla="val 823671"/>
              <a:gd name="f81" fmla="val 310367"/>
              <a:gd name="f82" fmla="val 795339"/>
              <a:gd name="f83" fmla="val 304753"/>
              <a:gd name="f84" fmla="val 768018"/>
              <a:gd name="f85" fmla="val 309244"/>
              <a:gd name="f86" fmla="val 739685"/>
              <a:gd name="f87" fmla="val 313735"/>
              <a:gd name="f88" fmla="val 712365"/>
              <a:gd name="f89" fmla="val 321594"/>
              <a:gd name="f90" fmla="val 684032"/>
              <a:gd name="f91" fmla="val 326085"/>
              <a:gd name="f92" fmla="val 331698"/>
              <a:gd name="f93" fmla="val 623319"/>
              <a:gd name="f94" fmla="val 332821"/>
              <a:gd name="f95" fmla="val 592962"/>
              <a:gd name="f96" fmla="val 338434"/>
              <a:gd name="f97" fmla="val 567666"/>
              <a:gd name="f98" fmla="val 342925"/>
              <a:gd name="f99" fmla="val 540345"/>
              <a:gd name="f100" fmla="val 335066"/>
              <a:gd name="f101" fmla="val 509988"/>
              <a:gd name="f102" fmla="val 363133"/>
              <a:gd name="f103" fmla="val 584867"/>
              <a:gd name="f104" fmla="val 383342"/>
              <a:gd name="f105" fmla="val 652663"/>
              <a:gd name="f106" fmla="val 353029"/>
              <a:gd name="f107" fmla="val 726531"/>
              <a:gd name="f108" fmla="val 373237"/>
              <a:gd name="f109" fmla="val 391200"/>
              <a:gd name="f110" fmla="val 647604"/>
              <a:gd name="f111" fmla="val 385587"/>
              <a:gd name="f112" fmla="val 614212"/>
              <a:gd name="f113" fmla="val 395691"/>
              <a:gd name="f114" fmla="val 583855"/>
              <a:gd name="f115" fmla="val 405795"/>
              <a:gd name="f116" fmla="val 547428"/>
              <a:gd name="f117" fmla="val 394568"/>
              <a:gd name="f118" fmla="val 522131"/>
              <a:gd name="f119" fmla="val 424881"/>
              <a:gd name="f120" fmla="val 502905"/>
              <a:gd name="f121" fmla="val 448457"/>
              <a:gd name="f122" fmla="val 482668"/>
              <a:gd name="f123" fmla="val 451825"/>
              <a:gd name="f124" fmla="val 457370"/>
              <a:gd name="f125" fmla="val 438353"/>
              <a:gd name="f126" fmla="val 435109"/>
              <a:gd name="f127" fmla="val 426003"/>
              <a:gd name="f128" fmla="val 410824"/>
              <a:gd name="f129" fmla="val 429371"/>
              <a:gd name="f130" fmla="val 388562"/>
              <a:gd name="f131" fmla="val 441721"/>
              <a:gd name="f132" fmla="val 380468"/>
              <a:gd name="f133" fmla="val 446212"/>
              <a:gd name="f134" fmla="val 372372"/>
              <a:gd name="f135" fmla="val 463052"/>
              <a:gd name="f136" fmla="val 478770"/>
              <a:gd name="f137" fmla="val 382491"/>
              <a:gd name="f138" fmla="val 483260"/>
              <a:gd name="f139" fmla="val 393622"/>
              <a:gd name="f140" fmla="val 485506"/>
              <a:gd name="f141" fmla="val 403741"/>
              <a:gd name="f142" fmla="val 487751"/>
              <a:gd name="f143" fmla="val 415883"/>
              <a:gd name="f144" fmla="val 489997"/>
              <a:gd name="f145" fmla="val 426002"/>
              <a:gd name="f146" fmla="val 490762"/>
              <a:gd name="f147" fmla="val 475402"/>
              <a:gd name="f148" fmla="val 495610"/>
              <a:gd name="f149" fmla="val 619271"/>
              <a:gd name="f150" fmla="val 493365"/>
              <a:gd name="f151" fmla="val 541640"/>
              <a:gd name="f152" fmla="val 210471"/>
              <a:gd name="f153" fmla="val 525922"/>
              <a:gd name="f154" fmla="val 542762"/>
              <a:gd name="f155" fmla="val 27321"/>
              <a:gd name="f156" fmla="val 576443"/>
              <a:gd name="f157" fmla="val 62737"/>
              <a:gd name="f158" fmla="val 548376"/>
              <a:gd name="f159" fmla="val 83986"/>
              <a:gd name="f160" fmla="val 573075"/>
              <a:gd name="f161" fmla="val 63748"/>
              <a:gd name="f162" fmla="val 624719"/>
              <a:gd name="f163" fmla="val 71844"/>
              <a:gd name="f164" fmla="val 652785"/>
              <a:gd name="f165" fmla="val 112319"/>
              <a:gd name="f166" fmla="val 656154"/>
              <a:gd name="f167" fmla="val 151782"/>
              <a:gd name="f168" fmla="val 659522"/>
              <a:gd name="f169" fmla="val 194281"/>
              <a:gd name="f170" fmla="val 641559"/>
              <a:gd name="f171" fmla="val 215531"/>
              <a:gd name="f172" fmla="val 703306"/>
              <a:gd name="f173" fmla="val 221602"/>
              <a:gd name="f174" fmla="val 722392"/>
              <a:gd name="f175" fmla="val 259042"/>
              <a:gd name="f176" fmla="val 716779"/>
              <a:gd name="f177" fmla="val 282315"/>
              <a:gd name="f178" fmla="val 720147"/>
              <a:gd name="f179" fmla="val 332909"/>
              <a:gd name="f180" fmla="val 728005"/>
              <a:gd name="f181" fmla="val 386539"/>
              <a:gd name="f182" fmla="val 744846"/>
              <a:gd name="f183" fmla="val 454335"/>
              <a:gd name="f184" fmla="val 753827"/>
              <a:gd name="f185" fmla="val 467489"/>
              <a:gd name="f186" fmla="val 760563"/>
              <a:gd name="f187" fmla="val 785263"/>
              <a:gd name="f188" fmla="val 447252"/>
              <a:gd name="f189" fmla="val 811084"/>
              <a:gd name="f190" fmla="val 460406"/>
              <a:gd name="f191" fmla="val 820066"/>
              <a:gd name="f192" fmla="val 476596"/>
              <a:gd name="f193" fmla="val 830170"/>
              <a:gd name="f194" fmla="val 488739"/>
              <a:gd name="f195" fmla="val 838028"/>
              <a:gd name="f196" fmla="val 506953"/>
              <a:gd name="f197" fmla="val 835783"/>
              <a:gd name="f198" fmla="val 517071"/>
              <a:gd name="f199" fmla="val 859360"/>
              <a:gd name="f200" fmla="val 855992"/>
              <a:gd name="f201" fmla="val 307612"/>
              <a:gd name="f202" fmla="val 836906"/>
              <a:gd name="f203" fmla="val 202377"/>
              <a:gd name="f204" fmla="val 854869"/>
              <a:gd name="f205" fmla="val 317731"/>
              <a:gd name="f206" fmla="val 899776"/>
              <a:gd name="f207" fmla="val 444216"/>
              <a:gd name="f208" fmla="val 897531"/>
              <a:gd name="f209" fmla="val 557546"/>
              <a:gd name="f210" fmla="val 949175"/>
              <a:gd name="f211" fmla="val 553499"/>
              <a:gd name="f212" fmla="val 967137"/>
              <a:gd name="f213" fmla="val 527190"/>
              <a:gd name="f214" fmla="val 959278"/>
              <a:gd name="f215" fmla="val 526178"/>
              <a:gd name="f216" fmla="val 986223"/>
              <a:gd name="f217" fmla="val 585879"/>
              <a:gd name="f218" fmla="val 1014290"/>
              <a:gd name="f219" fmla="val 657723"/>
              <a:gd name="f220" fmla="val 995204"/>
              <a:gd name="f221" fmla="val 720459"/>
              <a:gd name="f222" fmla="val 1036744"/>
              <a:gd name="f223" fmla="val 1055829"/>
              <a:gd name="f224" fmla="val 650640"/>
              <a:gd name="f225" fmla="val 1024394"/>
              <a:gd name="f226" fmla="val 616236"/>
              <a:gd name="f227" fmla="val 1042357"/>
              <a:gd name="f228" fmla="val 627367"/>
              <a:gd name="f229" fmla="val 1069302"/>
              <a:gd name="f230" fmla="val 1131283"/>
              <a:gd name="f231" fmla="val 1235459"/>
              <a:gd name="f232" fmla="val 1222353"/>
              <a:gd name="f233" fmla="val 1253422"/>
              <a:gd name="f234" fmla="val 1407527"/>
              <a:gd name="f235" fmla="val 1290470"/>
              <a:gd name="f236" fmla="val 1940788"/>
              <a:gd name="f237" fmla="val 1384776"/>
              <a:gd name="f238" fmla="val 2087511"/>
              <a:gd name="f239" fmla="val 1406107"/>
              <a:gd name="f240" fmla="val 2200841"/>
              <a:gd name="f241" fmla="val 1421824"/>
              <a:gd name="f242" fmla="val 2313160"/>
              <a:gd name="f243" fmla="val 1434174"/>
              <a:gd name="f244" fmla="val 2425479"/>
              <a:gd name="f245" fmla="val 1435297"/>
              <a:gd name="f246" fmla="val 2553988"/>
              <a:gd name="f247" fmla="val 1436419"/>
              <a:gd name="f248" fmla="val 2681485"/>
              <a:gd name="f249" fmla="val 1430806"/>
              <a:gd name="f250" fmla="val 2809994"/>
              <a:gd name="f251" fmla="val 1426315"/>
              <a:gd name="f252" fmla="val 2858058"/>
              <a:gd name="f253" fmla="val 1424631"/>
              <a:gd name="f254" fmla="val 2905933"/>
              <a:gd name="f255" fmla="val 1421684"/>
              <a:gd name="f256" fmla="val 2953618"/>
              <a:gd name="f257" fmla="val 1417071"/>
              <a:gd name="f258" fmla="val 1407897"/>
              <a:gd name="f259" fmla="*/ f0 1 3021543"/>
              <a:gd name="f260" fmla="*/ f1 1 1435442"/>
              <a:gd name="f261" fmla="+- f4 0 f2"/>
              <a:gd name="f262" fmla="+- f3 0 f2"/>
              <a:gd name="f263" fmla="*/ f262 1 3021543"/>
              <a:gd name="f264" fmla="*/ f261 1 1435442"/>
              <a:gd name="f265" fmla="*/ f2 1 f263"/>
              <a:gd name="f266" fmla="*/ f3 1 f263"/>
              <a:gd name="f267" fmla="*/ f2 1 f264"/>
              <a:gd name="f268" fmla="*/ f4 1 f264"/>
              <a:gd name="f269" fmla="*/ f265 f259 1"/>
              <a:gd name="f270" fmla="*/ f266 f259 1"/>
              <a:gd name="f271" fmla="*/ f268 f260 1"/>
              <a:gd name="f272" fmla="*/ f267 f2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9" t="f272" r="f270" b="f271"/>
            <a:pathLst>
              <a:path w="3021543" h="1435442">
                <a:moveTo>
                  <a:pt x="f3" y="f2"/>
                </a:moveTo>
                <a:lnTo>
                  <a:pt x="f5" y="f6"/>
                </a:lnTo>
                <a:cubicBezTo>
                  <a:pt x="f7" y="f8"/>
                  <a:pt x="f9" y="f10"/>
                  <a:pt x="f11" y="f12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14"/>
                </a:cubicBezTo>
                <a:cubicBezTo>
                  <a:pt x="f24" y="f25"/>
                  <a:pt x="f26" y="f27"/>
                  <a:pt x="f28" y="f22"/>
                </a:cubicBezTo>
                <a:cubicBezTo>
                  <a:pt x="f29" y="f30"/>
                  <a:pt x="f31" y="f20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20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4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40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66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23"/>
                  <a:pt x="f134" y="f135"/>
                </a:cubicBezTo>
                <a:cubicBezTo>
                  <a:pt x="f134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2"/>
                </a:cubicBezTo>
                <a:cubicBezTo>
                  <a:pt x="f146" y="f147"/>
                  <a:pt x="f42" y="f148"/>
                  <a:pt x="f149" y="f150"/>
                </a:cubicBezTo>
                <a:cubicBezTo>
                  <a:pt x="f143" y="f151"/>
                  <a:pt x="f152" y="f153"/>
                  <a:pt x="f2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78"/>
                  <a:pt x="f126" y="f182"/>
                </a:cubicBezTo>
                <a:cubicBezTo>
                  <a:pt x="f183" y="f184"/>
                  <a:pt x="f185" y="f186"/>
                  <a:pt x="f124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128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90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3" y="f258"/>
                </a:ln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1591E9AA-D602-0AB6-929D-BB2DF68C14B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" name="Freeform: Shape 11">
            <a:extLst>
              <a:ext uri="{FF2B5EF4-FFF2-40B4-BE49-F238E27FC236}">
                <a16:creationId xmlns:a16="http://schemas.microsoft.com/office/drawing/2014/main" id="{2EB94516-EE75-CF99-BEBB-20F127E07D02}"/>
              </a:ext>
            </a:extLst>
          </p:cNvPr>
          <p:cNvSpPr>
            <a:spLocks noMove="1" noResize="1"/>
          </p:cNvSpPr>
          <p:nvPr/>
        </p:nvSpPr>
        <p:spPr>
          <a:xfrm>
            <a:off x="575066" y="1834240"/>
            <a:ext cx="3781620" cy="31895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470628"/>
              <a:gd name="f7" fmla="val 3193741"/>
              <a:gd name="f8" fmla="val 5462602"/>
              <a:gd name="f9" fmla="val 1413608"/>
              <a:gd name="f10" fmla="val 5465724"/>
              <a:gd name="f11" fmla="val 1421881"/>
              <a:gd name="f12" fmla="val 5472118"/>
              <a:gd name="f13" fmla="val 1444281"/>
              <a:gd name="f14" fmla="val 5472640"/>
              <a:gd name="f15" fmla="val 1461744"/>
              <a:gd name="f16" fmla="val 5465025"/>
              <a:gd name="f17" fmla="val 1466556"/>
              <a:gd name="f18" fmla="val 5463208"/>
              <a:gd name="f19" fmla="val 1466226"/>
              <a:gd name="f20" fmla="val 5463242"/>
              <a:gd name="f21" fmla="val 1451866"/>
              <a:gd name="f22" fmla="val 5463190"/>
              <a:gd name="f23" fmla="val 1441487"/>
              <a:gd name="f24" fmla="val 5463068"/>
              <a:gd name="f25" fmla="val 1431722"/>
              <a:gd name="f26" fmla="val 5462894"/>
              <a:gd name="f27" fmla="val 1423194"/>
              <a:gd name="f28" fmla="val 5461417"/>
              <a:gd name="f29" fmla="val 1391849"/>
              <a:gd name="f30" fmla="val 5461710"/>
              <a:gd name="f31" fmla="val 1392940"/>
              <a:gd name="f32" fmla="val 5461992"/>
              <a:gd name="f33" fmla="val 1396513"/>
              <a:gd name="f34" fmla="val 5462246"/>
              <a:gd name="f35" fmla="val 1401944"/>
              <a:gd name="f36" fmla="val 5459078"/>
              <a:gd name="f37" fmla="val 1404268"/>
              <a:gd name="f38" fmla="val 5460137"/>
              <a:gd name="f39" fmla="val 1393780"/>
              <a:gd name="f40" fmla="val 5460561"/>
              <a:gd name="f41" fmla="val 1391114"/>
              <a:gd name="f42" fmla="val 5460982"/>
              <a:gd name="f43" fmla="val 1390270"/>
              <a:gd name="f44" fmla="val 614271"/>
              <a:gd name="f45" fmla="val 1052206"/>
              <a:gd name="f46" fmla="val 613444"/>
              <a:gd name="f47" fmla="val 1053256"/>
              <a:gd name="f48" fmla="val 612323"/>
              <a:gd name="f49" fmla="val 1054339"/>
              <a:gd name="f50" fmla="val 611497"/>
              <a:gd name="f51" fmla="val 1055389"/>
              <a:gd name="f52" fmla="val 617673"/>
              <a:gd name="f53" fmla="val 1058912"/>
              <a:gd name="f54" fmla="val 624115"/>
              <a:gd name="f55" fmla="val 1061928"/>
              <a:gd name="f56" fmla="val 630277"/>
              <a:gd name="f57" fmla="val 1065215"/>
              <a:gd name="f58" fmla="val 637469"/>
              <a:gd name="f59" fmla="val 1066004"/>
              <a:gd name="f60" fmla="val 644958"/>
              <a:gd name="f61" fmla="val 1066759"/>
              <a:gd name="f62" fmla="val 651856"/>
              <a:gd name="f63" fmla="val 1067584"/>
              <a:gd name="f64" fmla="val 639327"/>
              <a:gd name="f65" fmla="val 1062458"/>
              <a:gd name="f66" fmla="val 626799"/>
              <a:gd name="f67" fmla="val 1057332"/>
              <a:gd name="f68" fmla="val 810628"/>
              <a:gd name="f69" fmla="val 695550"/>
              <a:gd name="f70" fmla="val 873537"/>
              <a:gd name="f71" fmla="val 739416"/>
              <a:gd name="f72" fmla="val 951215"/>
              <a:gd name="f73" fmla="val 767494"/>
              <a:gd name="f74" fmla="val 1033084"/>
              <a:gd name="f75" fmla="val 791270"/>
              <a:gd name="f76" fmla="val 1034205"/>
              <a:gd name="f77" fmla="val 790184"/>
              <a:gd name="f78" fmla="val 1035031"/>
              <a:gd name="f79" fmla="val 789136"/>
              <a:gd name="f80" fmla="val 1036153"/>
              <a:gd name="f81" fmla="val 788050"/>
              <a:gd name="f82" fmla="val 960983"/>
              <a:gd name="f83" fmla="val 757296"/>
              <a:gd name="f84" fmla="val 885798"/>
              <a:gd name="f85" fmla="val 726306"/>
              <a:gd name="f86" fmla="val 4850908"/>
              <a:gd name="f87" fmla="val 727"/>
              <a:gd name="f88" fmla="val 4858191"/>
              <a:gd name="f89" fmla="val 2929"/>
              <a:gd name="f90" fmla="val 4860543"/>
              <a:gd name="f91" fmla="val 7152"/>
              <a:gd name="f92" fmla="val 4858584"/>
              <a:gd name="f93" fmla="val 13795"/>
              <a:gd name="f94" fmla="val 4855845"/>
              <a:gd name="f95" fmla="val 22194"/>
              <a:gd name="f96" fmla="val 4850092"/>
              <a:gd name="f97" fmla="val 30008"/>
              <a:gd name="f98" fmla="val 4843408"/>
              <a:gd name="f99" fmla="val 37224"/>
              <a:gd name="f100" fmla="val 4812232"/>
              <a:gd name="f101" fmla="val 71132"/>
              <a:gd name="f102" fmla="val 4827067"/>
              <a:gd name="f103" fmla="val 79774"/>
              <a:gd name="f104" fmla="val 4871062"/>
              <a:gd name="f105" fmla="val 78954"/>
              <a:gd name="f106" fmla="val 4910302"/>
              <a:gd name="f107" fmla="val 78234"/>
              <a:gd name="f108" fmla="val 4949507"/>
              <a:gd name="f109" fmla="val 72299"/>
              <a:gd name="f110" fmla="val 4989038"/>
              <a:gd name="f111" fmla="val 66799"/>
              <a:gd name="f112" fmla="val 5008500"/>
              <a:gd name="f113" fmla="val 63967"/>
              <a:gd name="f114" fmla="val 5009491"/>
              <a:gd name="f115" fmla="val 65509"/>
              <a:gd name="f116" fmla="val 5002636"/>
              <a:gd name="f117" fmla="val 79388"/>
              <a:gd name="f118" fmla="val 4991594"/>
              <a:gd name="f119" fmla="val 102315"/>
              <a:gd name="f120" fmla="val 4990844"/>
              <a:gd name="f121" fmla="val 123285"/>
              <a:gd name="f122" fmla="val 5008332"/>
              <a:gd name="f123" fmla="val 140859"/>
              <a:gd name="f124" fmla="val 5012456"/>
              <a:gd name="f125" fmla="val 144868"/>
              <a:gd name="f126" fmla="val 5015428"/>
              <a:gd name="f127" fmla="val 149491"/>
              <a:gd name="f128" fmla="val 5014326"/>
              <a:gd name="f129" fmla="val 155555"/>
              <a:gd name="f130" fmla="val 5009356"/>
              <a:gd name="f131" fmla="val 180357"/>
              <a:gd name="f132" fmla="val 5019874"/>
              <a:gd name="f133" fmla="val 200674"/>
              <a:gd name="f134" fmla="val 5030704"/>
              <a:gd name="f135" fmla="val 221190"/>
              <a:gd name="f136" fmla="val 5048958"/>
              <a:gd name="f137" fmla="val 255517"/>
              <a:gd name="f138" fmla="val 5072099"/>
              <a:gd name="f139" fmla="val 287116"/>
              <a:gd name="f140" fmla="val 5097262"/>
              <a:gd name="f141" fmla="val 317759"/>
              <a:gd name="f142" fmla="val 5115004"/>
              <a:gd name="f143" fmla="val 339336"/>
              <a:gd name="f144" fmla="val 5126222"/>
              <a:gd name="f145" fmla="val 365974"/>
              <a:gd name="f146" fmla="val 5165084"/>
              <a:gd name="f147" fmla="val 373367"/>
              <a:gd name="f148" fmla="val 5174420"/>
              <a:gd name="f149" fmla="val 375083"/>
              <a:gd name="f150" fmla="val 5177498"/>
              <a:gd name="f151" fmla="val 381353"/>
              <a:gd name="f152" fmla="val 5174137"/>
              <a:gd name="f153" fmla="val 389353"/>
              <a:gd name="f154" fmla="val 5163026"/>
              <a:gd name="f155" fmla="val 415847"/>
              <a:gd name="f156" fmla="val 5172067"/>
              <a:gd name="f157" fmla="val 436343"/>
              <a:gd name="f158" fmla="val 5192507"/>
              <a:gd name="f159" fmla="val 453561"/>
              <a:gd name="f160" fmla="val 5199734"/>
              <a:gd name="f161" fmla="val 459565"/>
              <a:gd name="f162" fmla="val 5197020"/>
              <a:gd name="f163" fmla="val 463690"/>
              <a:gd name="f164" fmla="val 5187160"/>
              <a:gd name="f165" fmla="val 467732"/>
              <a:gd name="f166" fmla="val 5175836"/>
              <a:gd name="f167" fmla="val 472188"/>
              <a:gd name="f168" fmla="val 5167025"/>
              <a:gd name="f169" fmla="val 478711"/>
              <a:gd name="f170" fmla="val 5160106"/>
              <a:gd name="f171" fmla="val 486904"/>
              <a:gd name="f172" fmla="val 5148744"/>
              <a:gd name="f173" fmla="val 500143"/>
              <a:gd name="f174" fmla="val 5143396"/>
              <a:gd name="f175" fmla="val 514315"/>
              <a:gd name="f176" fmla="val 5138948"/>
              <a:gd name="f177" fmla="val 528614"/>
              <a:gd name="f178" fmla="val 5132042"/>
              <a:gd name="f179" fmla="val 551041"/>
              <a:gd name="f180" fmla="val 5123894"/>
              <a:gd name="f181" fmla="val 572670"/>
              <a:gd name="f182" fmla="val 5097016"/>
              <a:gd name="f183" fmla="val 589923"/>
              <a:gd name="f184" fmla="val 5089016"/>
              <a:gd name="f185" fmla="val 595163"/>
              <a:gd name="f186" fmla="val 5082598"/>
              <a:gd name="f187" fmla="val 601872"/>
              <a:gd name="f188" fmla="val 5075869"/>
              <a:gd name="f189" fmla="val 608381"/>
              <a:gd name="f190" fmla="val 5078016"/>
              <a:gd name="f191" fmla="val 614052"/>
              <a:gd name="f192" fmla="val 5083322"/>
              <a:gd name="f193" fmla="val 617918"/>
              <a:gd name="f194" fmla="val 5093172"/>
              <a:gd name="f195" fmla="val 618385"/>
              <a:gd name="f196" fmla="val 5155867"/>
              <a:gd name="f197" fmla="val 621469"/>
              <a:gd name="f198" fmla="val 5153088"/>
              <a:gd name="f199" fmla="val 652648"/>
              <a:gd name="f200" fmla="val 5153518"/>
              <a:gd name="f201" fmla="val 687474"/>
              <a:gd name="f202" fmla="val 5154177"/>
              <a:gd name="f203" fmla="val 730575"/>
              <a:gd name="f204" fmla="val 5118812"/>
              <a:gd name="f205" fmla="val 754787"/>
              <a:gd name="f206" fmla="val 5074984"/>
              <a:gd name="f207" fmla="val 776941"/>
              <a:gd name="f208" fmla="val 5059986"/>
              <a:gd name="f209" fmla="val 784451"/>
              <a:gd name="f210" fmla="val 5038116"/>
              <a:gd name="f211" fmla="val 786863"/>
              <a:gd name="f212" fmla="val 5033348"/>
              <a:gd name="f213" fmla="val 805473"/>
              <a:gd name="f214" fmla="val 5059529"/>
              <a:gd name="f215" fmla="val 819384"/>
              <a:gd name="f216" fmla="val 5089376"/>
              <a:gd name="f217" fmla="val 802009"/>
              <a:gd name="f218" fmla="val 5116847"/>
              <a:gd name="f219" fmla="val 803426"/>
              <a:gd name="f220" fmla="val 5139548"/>
              <a:gd name="f221" fmla="val 804709"/>
              <a:gd name="f222" fmla="val 5176330"/>
              <a:gd name="f223" fmla="val 798120"/>
              <a:gd name="f224" fmla="val 5147902"/>
              <a:gd name="f225" fmla="val 833118"/>
              <a:gd name="f226" fmla="val 5139626"/>
              <a:gd name="f227" fmla="val 843373"/>
              <a:gd name="f228" fmla="val 5150382"/>
              <a:gd name="f229" fmla="val 848714"/>
              <a:gd name="f230" fmla="val 5161665"/>
              <a:gd name="f231" fmla="val 848297"/>
              <a:gd name="f232" fmla="val 5253064"/>
              <a:gd name="f233" fmla="val 844106"/>
              <a:gd name="f234" fmla="val 5215170"/>
              <a:gd name="f235" fmla="val 912756"/>
              <a:gd name="f236" fmla="val 5246520"/>
              <a:gd name="f237" fmla="val 942412"/>
              <a:gd name="f238" fmla="val 5255359"/>
              <a:gd name="f239" fmla="val 950358"/>
              <a:gd name="f240" fmla="val 5247812"/>
              <a:gd name="f241" fmla="val 967405"/>
              <a:gd name="f242" fmla="val 5235368"/>
              <a:gd name="f243" fmla="val 972946"/>
              <a:gd name="f244" fmla="val 5156387"/>
              <a:gd name="f245" fmla="val 1008610"/>
              <a:gd name="f246" fmla="val 5149354"/>
              <a:gd name="f247" fmla="val 1071149"/>
              <a:gd name="f248" fmla="val 5113739"/>
              <a:gd name="f249" fmla="val 1128845"/>
              <a:gd name="f250" fmla="val 5157305"/>
              <a:gd name="f251" fmla="val 1144685"/>
              <a:gd name="f252" fmla="val 5208388"/>
              <a:gd name="f253" fmla="val 1143005"/>
              <a:gd name="f254" fmla="val 5255034"/>
              <a:gd name="f255" fmla="val 1151117"/>
              <a:gd name="f256" fmla="val 5303482"/>
              <a:gd name="f257" fmla="val 1159484"/>
              <a:gd name="f258" fmla="val 5304156"/>
              <a:gd name="f259" fmla="val 1170079"/>
              <a:gd name="f260" fmla="val 5267513"/>
              <a:gd name="f261" fmla="val 1216275"/>
              <a:gd name="f262" fmla="val 5370269"/>
              <a:gd name="f263" fmla="val 1212844"/>
              <a:gd name="f264" fmla="val 5343113"/>
              <a:gd name="f265" fmla="val 1281854"/>
              <a:gd name="f266" fmla="val 5386272"/>
              <a:gd name="f267" fmla="val 1279593"/>
              <a:gd name="f268" fmla="val 5428618"/>
              <a:gd name="f269" fmla="val 1334726"/>
              <a:gd name="f270" fmla="val 5452014"/>
              <a:gd name="f271" fmla="val 1385543"/>
              <a:gd name="f272" fmla="val 5458838"/>
              <a:gd name="f273" fmla="val 1406644"/>
              <a:gd name="f274" fmla="val 5457942"/>
              <a:gd name="f275" fmla="val 1418063"/>
              <a:gd name="f276" fmla="val 5456960"/>
              <a:gd name="f277" fmla="val 1434367"/>
              <a:gd name="f278" fmla="val 5455752"/>
              <a:gd name="f279" fmla="val 1450751"/>
              <a:gd name="f280" fmla="val 5454594"/>
              <a:gd name="f281" fmla="val 1464662"/>
              <a:gd name="f282" fmla="val 5447215"/>
              <a:gd name="f283" fmla="val 1463321"/>
              <a:gd name="f284" fmla="val 5441256"/>
              <a:gd name="f285" fmla="val 1459714"/>
              <a:gd name="f286" fmla="val 5437002"/>
              <a:gd name="f287" fmla="val 1458345"/>
              <a:gd name="f288" fmla="val 5433934"/>
              <a:gd name="f289" fmla="val 1458428"/>
              <a:gd name="f290" fmla="val 5424728"/>
              <a:gd name="f291" fmla="val 1458676"/>
              <a:gd name="f292" fmla="val 5426188"/>
              <a:gd name="f293" fmla="val 1471978"/>
              <a:gd name="f294" fmla="val 5424276"/>
              <a:gd name="f295" fmla="val 1477014"/>
              <a:gd name="f296" fmla="val 5417851"/>
              <a:gd name="f297" fmla="val 1492977"/>
              <a:gd name="f298" fmla="val 5433852"/>
              <a:gd name="f299" fmla="val 1501241"/>
              <a:gd name="f300" fmla="val 5444628"/>
              <a:gd name="f301" fmla="val 1511562"/>
              <a:gd name="f302" fmla="val 5448663"/>
              <a:gd name="f303" fmla="val 1515344"/>
              <a:gd name="f304" fmla="val 5451544"/>
              <a:gd name="f305" fmla="val 1497678"/>
              <a:gd name="f306" fmla="val 5453752"/>
              <a:gd name="f307" fmla="val 1474786"/>
              <a:gd name="f308" fmla="val 5463164"/>
              <a:gd name="f309" fmla="val 1484226"/>
              <a:gd name="f310" fmla="val 5462722"/>
              <a:gd name="f311" fmla="val 1528173"/>
              <a:gd name="f312" fmla="val 5460824"/>
              <a:gd name="f313" fmla="val 1571999"/>
              <a:gd name="f314" fmla="val 5456160"/>
              <a:gd name="f315" fmla="val 1575885"/>
              <a:gd name="f316" fmla="val 5406708"/>
              <a:gd name="f317" fmla="val 1617226"/>
              <a:gd name="f318" fmla="val 5442751"/>
              <a:gd name="f319" fmla="val 1692579"/>
              <a:gd name="f320" fmla="val 5345636"/>
              <a:gd name="f321" fmla="val 1714543"/>
              <a:gd name="f322" fmla="val 5301930"/>
              <a:gd name="f323" fmla="val 1724583"/>
              <a:gd name="f324" fmla="val 5282493"/>
              <a:gd name="f325" fmla="val 1755882"/>
              <a:gd name="f326" fmla="val 5251319"/>
              <a:gd name="f327" fmla="val 1775792"/>
              <a:gd name="f328" fmla="val 5142610"/>
              <a:gd name="f329" fmla="val 1844714"/>
              <a:gd name="f330" fmla="val 5072132"/>
              <a:gd name="f331" fmla="val 1925140"/>
              <a:gd name="f332" fmla="val 5043512"/>
              <a:gd name="f333" fmla="val 2027305"/>
              <a:gd name="f334" fmla="val 5035488"/>
              <a:gd name="f335" fmla="val 2055562"/>
              <a:gd name="f336" fmla="val 5000258"/>
              <a:gd name="f337" fmla="val 2081893"/>
              <a:gd name="f338" fmla="val 4978144"/>
              <a:gd name="f339" fmla="val 2108535"/>
              <a:gd name="f340" fmla="val 4990785"/>
              <a:gd name="f341" fmla="val 2124798"/>
              <a:gd name="f342" fmla="val 5050411"/>
              <a:gd name="f343" fmla="val 2079615"/>
              <a:gd name="f344" fmla="val 5031476"/>
              <a:gd name="f345" fmla="val 2128173"/>
              <a:gd name="f346" fmla="val 5017138"/>
              <a:gd name="f347" fmla="val 2164787"/>
              <a:gd name="f348" fmla="val 4975973"/>
              <a:gd name="f349" fmla="val 2191363"/>
              <a:gd name="f350" fmla="val 4937389"/>
              <a:gd name="f351" fmla="val 2216441"/>
              <a:gd name="f352" fmla="val 4893079"/>
              <a:gd name="f353" fmla="val 2245058"/>
              <a:gd name="f354" fmla="val 4843760"/>
              <a:gd name="f355" fmla="val 2269776"/>
              <a:gd name="f356" fmla="val 4826122"/>
              <a:gd name="f357" fmla="val 2315331"/>
              <a:gd name="f358" fmla="val 4822276"/>
              <a:gd name="f359" fmla="val 2325050"/>
              <a:gd name="f360" fmla="val 3896510"/>
              <a:gd name="f361" fmla="val 3112888"/>
              <a:gd name="f362" fmla="val 2544647"/>
              <a:gd name="f363" fmla="val 3190975"/>
              <a:gd name="f364" fmla="val 2323734"/>
              <a:gd name="f365" fmla="val 3203734"/>
              <a:gd name="f366" fmla="val 1445947"/>
              <a:gd name="f367" fmla="val 3169121"/>
              <a:gd name="f368" fmla="val 1328257"/>
              <a:gd name="f369" fmla="val 3153006"/>
              <a:gd name="f370" fmla="val 1207258"/>
              <a:gd name="f371" fmla="val 3136344"/>
              <a:gd name="f372" fmla="val 1101756"/>
              <a:gd name="f373" fmla="val 3091943"/>
              <a:gd name="f374" fmla="val 977943"/>
              <a:gd name="f375" fmla="val 3082502"/>
              <a:gd name="f376" fmla="val 912454"/>
              <a:gd name="f377" fmla="val 3077622"/>
              <a:gd name="f378" fmla="val 848655"/>
              <a:gd name="f379" fmla="val 3061861"/>
              <a:gd name="f380" fmla="val 854473"/>
              <a:gd name="f381" fmla="val 2994250"/>
              <a:gd name="f382" fmla="val 856228"/>
              <a:gd name="f383" fmla="val 2975057"/>
              <a:gd name="f384" fmla="val 838125"/>
              <a:gd name="f385" fmla="val 2961827"/>
              <a:gd name="f386" fmla="val 811593"/>
              <a:gd name="f387" fmla="val 2970498"/>
              <a:gd name="f388" fmla="val 761454"/>
              <a:gd name="f389" fmla="val 2987010"/>
              <a:gd name="f390" fmla="val 736680"/>
              <a:gd name="f391" fmla="val 2962489"/>
              <a:gd name="f392" fmla="val 707024"/>
              <a:gd name="f393" fmla="val 2945439"/>
              <a:gd name="f394" fmla="val 654509"/>
              <a:gd name="f395" fmla="val 2915262"/>
              <a:gd name="f396" fmla="val 603913"/>
              <a:gd name="f397" fmla="val 2882480"/>
              <a:gd name="f398" fmla="val 523487"/>
              <a:gd name="f399" fmla="val 2886053"/>
              <a:gd name="f400" fmla="val 537017"/>
              <a:gd name="f401" fmla="val 2855468"/>
              <a:gd name="f402" fmla="val 563587"/>
              <a:gd name="f403" fmla="val 2856758"/>
              <a:gd name="f404" fmla="val 587884"/>
              <a:gd name="f405" fmla="val 2859746"/>
              <a:gd name="f406" fmla="val 652090"/>
              <a:gd name="f407" fmla="val 2867866"/>
              <a:gd name="f408" fmla="val 715235"/>
              <a:gd name="f409" fmla="val 2878012"/>
              <a:gd name="f410" fmla="val 779426"/>
              <a:gd name="f411" fmla="val 2885897"/>
              <a:gd name="f412" fmla="val 821123"/>
              <a:gd name="f413" fmla="val 2891048"/>
              <a:gd name="f414" fmla="val 863074"/>
              <a:gd name="f415" fmla="val 2900202"/>
              <a:gd name="f416" fmla="val 917288"/>
              <a:gd name="f417" fmla="val 2882248"/>
              <a:gd name="f418" fmla="val 866364"/>
              <a:gd name="f419" fmla="val 2830288"/>
              <a:gd name="f420" fmla="val 785092"/>
              <a:gd name="f421" fmla="val 2829930"/>
              <a:gd name="f422" fmla="val 718684"/>
              <a:gd name="f423" fmla="val 2819941"/>
              <a:gd name="f424" fmla="val 635747"/>
              <a:gd name="f425" fmla="val 2807447"/>
              <a:gd name="f426" fmla="val 584925"/>
              <a:gd name="f427" fmla="val 2771133"/>
              <a:gd name="f428" fmla="val 524650"/>
              <a:gd name="f429" fmla="val 2731220"/>
              <a:gd name="f430" fmla="val 584180"/>
              <a:gd name="f431" fmla="val 2712621"/>
              <a:gd name="f432" fmla="val 623299"/>
              <a:gd name="f433" fmla="val 2742760"/>
              <a:gd name="f434" fmla="val 670138"/>
              <a:gd name="f435" fmla="val 2735189"/>
              <a:gd name="f436" fmla="val 672406"/>
              <a:gd name="f437" fmla="val 2728745"/>
              <a:gd name="f438" fmla="val 675988"/>
              <a:gd name="f439" fmla="val 2719532"/>
              <a:gd name="f440" fmla="val 675382"/>
              <a:gd name="f441" fmla="val 2719369"/>
              <a:gd name="f442" fmla="val 596666"/>
              <a:gd name="f443" fmla="val 2703042"/>
              <a:gd name="f444" fmla="val 557844"/>
              <a:gd name="f445" fmla="val 2658869"/>
              <a:gd name="f446" fmla="val 542021"/>
              <a:gd name="f447" fmla="val 2601946"/>
              <a:gd name="f448" fmla="val 533902"/>
              <a:gd name="f449" fmla="val 2572560"/>
              <a:gd name="f450" fmla="val 505246"/>
              <a:gd name="f451" fmla="val 2566541"/>
              <a:gd name="f452" fmla="val 476895"/>
              <a:gd name="f453" fmla="val 2555976"/>
              <a:gd name="f454" fmla="val 377189"/>
              <a:gd name="f455" fmla="val 2518466"/>
              <a:gd name="f456" fmla="val 272496"/>
              <a:gd name="f457" fmla="val 2486779"/>
              <a:gd name="f458" fmla="val 188751"/>
              <a:gd name="f459" fmla="val 2428830"/>
              <a:gd name="f460" fmla="val 280875"/>
              <a:gd name="f461" fmla="val 2426687"/>
              <a:gd name="f462" fmla="val 357216"/>
              <a:gd name="f463" fmla="val 2461808"/>
              <a:gd name="f464" fmla="val 456762"/>
              <a:gd name="f465" fmla="val 2468731"/>
              <a:gd name="f466" fmla="val 373794"/>
              <a:gd name="f467" fmla="val 2404281"/>
              <a:gd name="f468" fmla="val 269816"/>
              <a:gd name="f469" fmla="val 2379152"/>
              <a:gd name="f470" fmla="val 174514"/>
              <a:gd name="f471" fmla="val 2345378"/>
              <a:gd name="f472" fmla="val 130977"/>
              <a:gd name="f473" fmla="val 2330009"/>
              <a:gd name="f474" fmla="val 90329"/>
              <a:gd name="f475" fmla="val 2308598"/>
              <a:gd name="f476" fmla="val 38827"/>
              <a:gd name="f477" fmla="val 2303685"/>
              <a:gd name="f478" fmla="val 20556"/>
              <a:gd name="f479" fmla="val 2301864"/>
              <a:gd name="f480" fmla="+- 0 0 10092"/>
              <a:gd name="f481" fmla="val 2297272"/>
              <a:gd name="f482" fmla="val 3281"/>
              <a:gd name="f483" fmla="val 2273587"/>
              <a:gd name="f484" fmla="val 14533"/>
              <a:gd name="f485" fmla="val 2253956"/>
              <a:gd name="f486" fmla="val 39095"/>
              <a:gd name="f487" fmla="val 2256437"/>
              <a:gd name="f488" fmla="val 61590"/>
              <a:gd name="f489" fmla="val 2259170"/>
              <a:gd name="f490" fmla="val 115591"/>
              <a:gd name="f491" fmla="val 2265916"/>
              <a:gd name="f492" fmla="val 170539"/>
              <a:gd name="f493" fmla="val 2259497"/>
              <a:gd name="f494" fmla="val 242291"/>
              <a:gd name="f495" fmla="val 2250569"/>
              <a:gd name="f496" fmla="val 178223"/>
              <a:gd name="f497" fmla="val 2197829"/>
              <a:gd name="f498" fmla="val 68904"/>
              <a:gd name="f499" fmla="val 2229102"/>
              <a:gd name="f500" fmla="val 13205"/>
              <a:gd name="f501" fmla="val 2172263"/>
              <a:gd name="f502" fmla="val 77196"/>
              <a:gd name="f503" fmla="val 2153598"/>
              <a:gd name="f504" fmla="val 128251"/>
              <a:gd name="f505" fmla="val 2170191"/>
              <a:gd name="f506" fmla="val 180810"/>
              <a:gd name="f507" fmla="val 2168333"/>
              <a:gd name="f508" fmla="val 228319"/>
              <a:gd name="f509" fmla="val 2166612"/>
              <a:gd name="f510" fmla="val 239444"/>
              <a:gd name="f511" fmla="val 2154350"/>
              <a:gd name="f512" fmla="val 226020"/>
              <a:gd name="f513" fmla="val 2121100"/>
              <a:gd name="f514" fmla="val 205165"/>
              <a:gd name="f515" fmla="val 2069293"/>
              <a:gd name="f516" fmla="val 229388"/>
              <a:gd name="f517" fmla="val 2038364"/>
              <a:gd name="f518" fmla="val 299145"/>
              <a:gd name="f519" fmla="val 2044862"/>
              <a:gd name="f520" fmla="val 363822"/>
              <a:gd name="f521" fmla="val 2051027"/>
              <a:gd name="f522" fmla="val 369032"/>
              <a:gd name="f523" fmla="val 2029991"/>
              <a:gd name="f524" fmla="val 350236"/>
              <a:gd name="f525" fmla="val 2001187"/>
              <a:gd name="f526" fmla="val 322862"/>
              <a:gd name="f527" fmla="val 1959187"/>
              <a:gd name="f528" fmla="val 348423"/>
              <a:gd name="f529" fmla="val 1921214"/>
              <a:gd name="f530" fmla="val 365223"/>
              <a:gd name="f531" fmla="val 1881218"/>
              <a:gd name="f532" fmla="val 390527"/>
              <a:gd name="f533" fmla="val 1820499"/>
              <a:gd name="f534" fmla="val 376326"/>
              <a:gd name="f535" fmla="val 1793748"/>
              <a:gd name="f536" fmla="val 310707"/>
              <a:gd name="f537" fmla="val 1758752"/>
              <a:gd name="f538" fmla="val 273754"/>
              <a:gd name="f539" fmla="val 1739265"/>
              <a:gd name="f540" fmla="val 234367"/>
              <a:gd name="f541" fmla="val 1723631"/>
              <a:gd name="f542" fmla="val 181659"/>
              <a:gd name="f543" fmla="val 1709137"/>
              <a:gd name="f544" fmla="val 299387"/>
              <a:gd name="f545" fmla="val 1683727"/>
              <a:gd name="f546" fmla="val 172918"/>
              <a:gd name="f547" fmla="val 1660608"/>
              <a:gd name="f548" fmla="val 213063"/>
              <a:gd name="f549" fmla="val 1632021"/>
              <a:gd name="f550" fmla="val 296030"/>
              <a:gd name="f551" fmla="val 1612244"/>
              <a:gd name="f552" fmla="val 369047"/>
              <a:gd name="f553" fmla="val 1679323"/>
              <a:gd name="f554" fmla="val 481390"/>
              <a:gd name="f555" fmla="val 1644125"/>
              <a:gd name="f556" fmla="val 336659"/>
              <a:gd name="f557" fmla="val 1595935"/>
              <a:gd name="f558" fmla="val 176348"/>
              <a:gd name="f559" fmla="val 1532074"/>
              <a:gd name="f560" fmla="val 68930"/>
              <a:gd name="f561" fmla="val 1457537"/>
              <a:gd name="f562" fmla="val 91299"/>
              <a:gd name="f563" fmla="val 1434897"/>
              <a:gd name="f564" fmla="val 115799"/>
              <a:gd name="f565" fmla="val 1450436"/>
              <a:gd name="f566" fmla="val 135138"/>
              <a:gd name="f567" fmla="val 1440976"/>
              <a:gd name="f568" fmla="val 133952"/>
              <a:gd name="f569" fmla="val 1436374"/>
              <a:gd name="f570" fmla="val 135290"/>
              <a:gd name="f571" fmla="val 1429332"/>
              <a:gd name="f572" fmla="val 131611"/>
              <a:gd name="f573" fmla="val 1427642"/>
              <a:gd name="f574" fmla="val 52402"/>
              <a:gd name="f575" fmla="val 1389548"/>
              <a:gd name="f576" fmla="val 51441"/>
              <a:gd name="f577" fmla="val 1388478"/>
              <a:gd name="f578" fmla="val 130443"/>
              <a:gd name="f579" fmla="val 1343795"/>
              <a:gd name="f580" fmla="val 158017"/>
              <a:gd name="f581" fmla="val 1328118"/>
              <a:gd name="f582" fmla="val 154966"/>
              <a:gd name="f583" fmla="val 1317573"/>
              <a:gd name="f584" fmla="val 138930"/>
              <a:gd name="f585" fmla="val 1304094"/>
              <a:gd name="f586" fmla="val 127608"/>
              <a:gd name="f587" fmla="val 1294551"/>
              <a:gd name="f588" fmla="val 113720"/>
              <a:gd name="f589" fmla="val 1286742"/>
              <a:gd name="f590" fmla="val 118409"/>
              <a:gd name="f591" fmla="val 1262212"/>
              <a:gd name="f592" fmla="val 164937"/>
              <a:gd name="f593" fmla="val 1287183"/>
              <a:gd name="f594" fmla="val 383505"/>
              <a:gd name="f595" fmla="val 1312432"/>
              <a:gd name="f596" fmla="val 421410"/>
              <a:gd name="f597" fmla="val 1304757"/>
              <a:gd name="f598" fmla="val 464009"/>
              <a:gd name="f599" fmla="val 1296037"/>
              <a:gd name="f600" fmla="val 610877"/>
              <a:gd name="f601" fmla="val 1288926"/>
              <a:gd name="f602" fmla="val 655702"/>
              <a:gd name="f603" fmla="val 1291801"/>
              <a:gd name="f604" fmla="val 653235"/>
              <a:gd name="f605" fmla="val 1290438"/>
              <a:gd name="f606" fmla="val 650767"/>
              <a:gd name="f607" fmla="val 1289077"/>
              <a:gd name="f608" fmla="val 648299"/>
              <a:gd name="f609" fmla="val 1287715"/>
              <a:gd name="f610" fmla="val 603999"/>
              <a:gd name="f611" fmla="val 1260339"/>
              <a:gd name="f612" fmla="val 559107"/>
              <a:gd name="f613" fmla="val 1233035"/>
              <a:gd name="f614" fmla="val 531027"/>
              <a:gd name="f615" fmla="val 1193967"/>
              <a:gd name="f616" fmla="val 529741"/>
              <a:gd name="f617" fmla="val 1192462"/>
              <a:gd name="f618" fmla="val 529061"/>
              <a:gd name="f619" fmla="val 1191120"/>
              <a:gd name="f620" fmla="val 526433"/>
              <a:gd name="f621" fmla="val 1191913"/>
              <a:gd name="f622" fmla="val 503415"/>
              <a:gd name="f623" fmla="val 1199684"/>
              <a:gd name="f624" fmla="val 505590"/>
              <a:gd name="f625" fmla="val 1187083"/>
              <a:gd name="f626" fmla="val 504666"/>
              <a:gd name="f627" fmla="val 1177230"/>
              <a:gd name="f628" fmla="val 503726"/>
              <a:gd name="f629" fmla="val 1167141"/>
              <a:gd name="f630" fmla="val 499378"/>
              <a:gd name="f631" fmla="val 1159602"/>
              <a:gd name="f632" fmla="val 482307"/>
              <a:gd name="f633" fmla="val 1162618"/>
              <a:gd name="f634" fmla="val 481421"/>
              <a:gd name="f635" fmla="val 1162726"/>
              <a:gd name="f636" fmla="val 480226"/>
              <a:gd name="f637" fmla="val 1162633"/>
              <a:gd name="f638" fmla="val 479029"/>
              <a:gd name="f639" fmla="val 1162540"/>
              <a:gd name="f640" fmla="val 470949"/>
              <a:gd name="f641" fmla="val 1161859"/>
              <a:gd name="f642" fmla="val 444139"/>
              <a:gd name="f643" fmla="val 1138059"/>
              <a:gd name="f644" fmla="val 447663"/>
              <a:gd name="f645" fmla="val 1132649"/>
              <a:gd name="f646" fmla="val 455539"/>
              <a:gd name="f647" fmla="val 1120781"/>
              <a:gd name="f648" fmla="val 446335"/>
              <a:gd name="f649" fmla="val 1116439"/>
              <a:gd name="f650" fmla="val 438547"/>
              <a:gd name="f651" fmla="val 1110977"/>
              <a:gd name="f652" fmla="val 427656"/>
              <a:gd name="f653" fmla="val 1103517"/>
              <a:gd name="f654" fmla="val 416795"/>
              <a:gd name="f655" fmla="val 1096529"/>
              <a:gd name="f656" fmla="val 405343"/>
              <a:gd name="f657" fmla="val 1089612"/>
              <a:gd name="f658" fmla="val 394202"/>
              <a:gd name="f659" fmla="val 1082895"/>
              <a:gd name="f660" fmla="val 382794"/>
              <a:gd name="f661" fmla="val 1076684"/>
              <a:gd name="f662" fmla="val 371373"/>
              <a:gd name="f663" fmla="val 1070238"/>
              <a:gd name="f664" fmla="val 344889"/>
              <a:gd name="f665" fmla="val 1065616"/>
              <a:gd name="f666" fmla="val 318169"/>
              <a:gd name="f667" fmla="val 1061972"/>
              <a:gd name="f668" fmla="val 290358"/>
              <a:gd name="f669" fmla="val 1059884"/>
              <a:gd name="f670" fmla="val 269709"/>
              <a:gd name="f671" fmla="val 1058114"/>
              <a:gd name="f672" fmla="val 246624"/>
              <a:gd name="f673" fmla="val 1055453"/>
              <a:gd name="f674" fmla="val 235140"/>
              <a:gd name="f675" fmla="val 1029322"/>
              <a:gd name="f676" fmla="val 256895"/>
              <a:gd name="f677" fmla="val 1029771"/>
              <a:gd name="f678" fmla="val 278695"/>
              <a:gd name="f679" fmla="val 1030927"/>
              <a:gd name="f680" fmla="val 300494"/>
              <a:gd name="f681" fmla="val 1032083"/>
              <a:gd name="f682" fmla="val 279542"/>
              <a:gd name="f683" fmla="val 1020860"/>
              <a:gd name="f684" fmla="val 259181"/>
              <a:gd name="f685" fmla="val 1009565"/>
              <a:gd name="f686" fmla="val 239661"/>
              <a:gd name="f687" fmla="val 997457"/>
              <a:gd name="f688" fmla="val 223540"/>
              <a:gd name="f689" fmla="val 987309"/>
              <a:gd name="f690" fmla="val 210281"/>
              <a:gd name="f691" fmla="val 975391"/>
              <a:gd name="f692" fmla="val 204788"/>
              <a:gd name="f693" fmla="val 959211"/>
              <a:gd name="f694" fmla="val 203337"/>
              <a:gd name="f695" fmla="val 955117"/>
              <a:gd name="f696" fmla="val 202166"/>
              <a:gd name="f697" fmla="val 950750"/>
              <a:gd name="f698" fmla="val 207583"/>
              <a:gd name="f699" fmla="val 947009"/>
              <a:gd name="f700" fmla="val 213561"/>
              <a:gd name="f701" fmla="val 942727"/>
              <a:gd name="f702" fmla="val 218466"/>
              <a:gd name="f703" fmla="val 944980"/>
              <a:gd name="f704" fmla="val 223061"/>
              <a:gd name="f705" fmla="val 947033"/>
              <a:gd name="f706" fmla="val 242046"/>
              <a:gd name="f707" fmla="val 955410"/>
              <a:gd name="f708" fmla="val 261311"/>
              <a:gd name="f709" fmla="val 963516"/>
              <a:gd name="f710" fmla="val 280015"/>
              <a:gd name="f711" fmla="val 972164"/>
              <a:gd name="f712" fmla="val 304852"/>
              <a:gd name="f713" fmla="val 983629"/>
              <a:gd name="f714" fmla="val 329408"/>
              <a:gd name="f715" fmla="val 995365"/>
              <a:gd name="f716" fmla="val 353948"/>
              <a:gd name="f717" fmla="val 1006865"/>
              <a:gd name="f718" fmla="val 319294"/>
              <a:gd name="f719" fmla="val 981405"/>
              <a:gd name="f720" fmla="val 281290"/>
              <a:gd name="f721" fmla="val 959435"/>
              <a:gd name="f722" fmla="val 240466"/>
              <a:gd name="f723" fmla="val 939943"/>
              <a:gd name="f724" fmla="val 210990"/>
              <a:gd name="f725" fmla="val 925718"/>
              <a:gd name="f726" fmla="val 181514"/>
              <a:gd name="f727" fmla="val 911494"/>
              <a:gd name="f728" fmla="val 158812"/>
              <a:gd name="f729" fmla="val 891467"/>
              <a:gd name="f730" fmla="val 147166"/>
              <a:gd name="f731" fmla="val 881489"/>
              <a:gd name="f732" fmla="val 141336"/>
              <a:gd name="f733" fmla="val 869384"/>
              <a:gd name="f734" fmla="val 139551"/>
              <a:gd name="f735" fmla="val 855364"/>
              <a:gd name="f736" fmla="val 139312"/>
              <a:gd name="f737" fmla="val 851597"/>
              <a:gd name="f738" fmla="val 139634"/>
              <a:gd name="f739" fmla="val 847287"/>
              <a:gd name="f740" fmla="val 145731"/>
              <a:gd name="f741" fmla="val 844888"/>
              <a:gd name="f742" fmla="val 151843"/>
              <a:gd name="f743" fmla="val 842724"/>
              <a:gd name="f744" fmla="val 155581"/>
              <a:gd name="f745" fmla="val 845356"/>
              <a:gd name="f746" fmla="val 158154"/>
              <a:gd name="f747" fmla="val 848366"/>
              <a:gd name="f748" fmla="val 161052"/>
              <a:gd name="f749" fmla="val 851811"/>
              <a:gd name="f750" fmla="val 164496"/>
              <a:gd name="f751" fmla="val 854479"/>
              <a:gd name="f752" fmla="val 169370"/>
              <a:gd name="f753" fmla="val 856260"/>
              <a:gd name="f754" fmla="val 212096"/>
              <a:gd name="f755" fmla="val 872913"/>
              <a:gd name="f756" fmla="val 249775"/>
              <a:gd name="f757" fmla="val 894448"/>
              <a:gd name="f758" fmla="val 288295"/>
              <a:gd name="f759" fmla="val 915169"/>
              <a:gd name="f760" fmla="val 343452"/>
              <a:gd name="f761" fmla="val 944788"/>
              <a:gd name="f762" fmla="val 397769"/>
              <a:gd name="f763" fmla="val 975222"/>
              <a:gd name="f764" fmla="val 462694"/>
              <a:gd name="f765" fmla="val 994643"/>
              <a:gd name="f766" fmla="val 487260"/>
              <a:gd name="f767" fmla="val 1001870"/>
              <a:gd name="f768" fmla="val 512622"/>
              <a:gd name="f769" fmla="val 1007575"/>
              <a:gd name="f770" fmla="val 531910"/>
              <a:gd name="f771" fmla="val 1006664"/>
              <a:gd name="f772" fmla="val 460990"/>
              <a:gd name="f773" fmla="val 972547"/>
              <a:gd name="f774" fmla="val 394087"/>
              <a:gd name="f775" fmla="val 936046"/>
              <a:gd name="f776" fmla="val 333940"/>
              <a:gd name="f777" fmla="val 893507"/>
              <a:gd name="f778" fmla="val 273173"/>
              <a:gd name="f779" fmla="val 850568"/>
              <a:gd name="f780" fmla="val 219876"/>
              <a:gd name="f781" fmla="val 803403"/>
              <a:gd name="f782" fmla="val 181443"/>
              <a:gd name="f783" fmla="val 746608"/>
              <a:gd name="f784" fmla="val 177494"/>
              <a:gd name="f785" fmla="val 740681"/>
              <a:gd name="f786" fmla="val 175038"/>
              <a:gd name="f787" fmla="val 734810"/>
              <a:gd name="f788" fmla="val 162678"/>
              <a:gd name="f789" fmla="val 737018"/>
              <a:gd name="f790" fmla="val 157082"/>
              <a:gd name="f791" fmla="val 737933"/>
              <a:gd name="f792" fmla="val 155070"/>
              <a:gd name="f793" fmla="val 734381"/>
              <a:gd name="f794" fmla="val 156307"/>
              <a:gd name="f795" fmla="val 730435"/>
              <a:gd name="f796" fmla="val 164051"/>
              <a:gd name="f797" fmla="val 702450"/>
              <a:gd name="f798" fmla="val 145532"/>
              <a:gd name="f799" fmla="val 687373"/>
              <a:gd name="f800" fmla="val 117227"/>
              <a:gd name="f801" fmla="val 677515"/>
              <a:gd name="f802" fmla="val 108392"/>
              <a:gd name="f803" fmla="val 674314"/>
              <a:gd name="f804" fmla="val 107546"/>
              <a:gd name="f805" fmla="val 670384"/>
              <a:gd name="f806" fmla="val 113655"/>
              <a:gd name="f807" fmla="val 663474"/>
              <a:gd name="f808" fmla="val 121976"/>
              <a:gd name="f809" fmla="val 653926"/>
              <a:gd name="f810" fmla="val 120506"/>
              <a:gd name="f811" fmla="val 644851"/>
              <a:gd name="f812" fmla="val 115226"/>
              <a:gd name="f813" fmla="val 636712"/>
              <a:gd name="f814" fmla="val 112224"/>
              <a:gd name="f815" fmla="val 631619"/>
              <a:gd name="f816" fmla="val 108350"/>
              <a:gd name="f817" fmla="val 626868"/>
              <a:gd name="f818" fmla="val 105067"/>
              <a:gd name="f819" fmla="val 622046"/>
              <a:gd name="f820" fmla="val 102790"/>
              <a:gd name="f821" fmla="val 619000"/>
              <a:gd name="f822" fmla="val 99022"/>
              <a:gd name="f823" fmla="val 615897"/>
              <a:gd name="f824" fmla="val 104113"/>
              <a:gd name="f825" fmla="val 611722"/>
              <a:gd name="f826" fmla="val 108939"/>
              <a:gd name="f827" fmla="val 608053"/>
              <a:gd name="f828" fmla="val 114081"/>
              <a:gd name="f829" fmla="val 609328"/>
              <a:gd name="f830" fmla="val 118895"/>
              <a:gd name="f831" fmla="val 610169"/>
              <a:gd name="f832" fmla="val 142040"/>
              <a:gd name="f833" fmla="val 613772"/>
              <a:gd name="f834" fmla="val 156094"/>
              <a:gd name="f835" fmla="val 624170"/>
              <a:gd name="f836" fmla="val 163095"/>
              <a:gd name="f837" fmla="val 640642"/>
              <a:gd name="f838" fmla="val 168334"/>
              <a:gd name="f839" fmla="val 652819"/>
              <a:gd name="f840" fmla="val 173104"/>
              <a:gd name="f841" fmla="val 652953"/>
              <a:gd name="f842" fmla="val 185766"/>
              <a:gd name="f843" fmla="val 641454"/>
              <a:gd name="f844" fmla="val 195327"/>
              <a:gd name="f845" fmla="val 632704"/>
              <a:gd name="f846" fmla="val 204232"/>
              <a:gd name="f847" fmla="val 632337"/>
              <a:gd name="f848" fmla="val 212892"/>
              <a:gd name="f849" fmla="val 637457"/>
              <a:gd name="f850" fmla="val 217516"/>
              <a:gd name="f851" fmla="val 639981"/>
              <a:gd name="f852" fmla="val 220444"/>
              <a:gd name="f853" fmla="val 643897"/>
              <a:gd name="f854" fmla="val 223932"/>
              <a:gd name="f855" fmla="val 647271"/>
              <a:gd name="f856" fmla="val 241420"/>
              <a:gd name="f857" fmla="val 664845"/>
              <a:gd name="f858" fmla="val 259762"/>
              <a:gd name="f859" fmla="val 681841"/>
              <a:gd name="f860" fmla="val 287167"/>
              <a:gd name="f861" fmla="val 691571"/>
              <a:gd name="f862" fmla="val 299355"/>
              <a:gd name="f863" fmla="val 696027"/>
              <a:gd name="f864" fmla="val 312354"/>
              <a:gd name="f865" fmla="val 699197"/>
              <a:gd name="f866" fmla="val 330380"/>
              <a:gd name="f867" fmla="val 692506"/>
              <a:gd name="f868" fmla="val 318517"/>
              <a:gd name="f869" fmla="val 688486"/>
              <a:gd name="f870" fmla="val 306954"/>
              <a:gd name="f871" fmla="val 689175"/>
              <a:gd name="f872" fmla="val 296172"/>
              <a:gd name="f873" fmla="val 688108"/>
              <a:gd name="f874" fmla="val 285390"/>
              <a:gd name="f875" fmla="val 687041"/>
              <a:gd name="f876" fmla="val 279539"/>
              <a:gd name="f877" fmla="val 683953"/>
              <a:gd name="f878" fmla="val 286974"/>
              <a:gd name="f879" fmla="val 674512"/>
              <a:gd name="f880" fmla="val 291105"/>
              <a:gd name="f881" fmla="val 669267"/>
              <a:gd name="f882" fmla="val 290555"/>
              <a:gd name="f883" fmla="val 665301"/>
              <a:gd name="f884" fmla="val 286166"/>
              <a:gd name="f885" fmla="val 661798"/>
              <a:gd name="f886" fmla="val 272052"/>
              <a:gd name="f887" fmla="val 650459"/>
              <a:gd name="f888" fmla="val 264416"/>
              <a:gd name="f889" fmla="val 633352"/>
              <a:gd name="f890" fmla="val 236268"/>
              <a:gd name="f891" fmla="val 635338"/>
              <a:gd name="f892" fmla="val 234792"/>
              <a:gd name="f893" fmla="val 635517"/>
              <a:gd name="f894" fmla="val 233255"/>
              <a:gd name="f895" fmla="val 634754"/>
              <a:gd name="f896" fmla="val 231734"/>
              <a:gd name="f897" fmla="val 634225"/>
              <a:gd name="f898" fmla="val 225957"/>
              <a:gd name="f899" fmla="val 632316"/>
              <a:gd name="f900" fmla="val 219575"/>
              <a:gd name="f901" fmla="val 630241"/>
              <a:gd name="f902" fmla="val 221253"/>
              <a:gd name="f903" fmla="val 623870"/>
              <a:gd name="f904" fmla="val 223227"/>
              <a:gd name="f905" fmla="val 617462"/>
              <a:gd name="f906" fmla="val 230816"/>
              <a:gd name="f907" fmla="val 615119"/>
              <a:gd name="f908" fmla="val 237564"/>
              <a:gd name="f909" fmla="val 613590"/>
              <a:gd name="f910" fmla="val 254884"/>
              <a:gd name="f911" fmla="val 609831"/>
              <a:gd name="f912" fmla="val 268844"/>
              <a:gd name="f913" fmla="val 614072"/>
              <a:gd name="f914" fmla="val 282259"/>
              <a:gd name="f915" fmla="val 619091"/>
              <a:gd name="f916" fmla="val 314893"/>
              <a:gd name="f917" fmla="val 631509"/>
              <a:gd name="f918" fmla="val 342201"/>
              <a:gd name="f919" fmla="val 649080"/>
              <a:gd name="f920" fmla="val 370630"/>
              <a:gd name="f921" fmla="val 665566"/>
              <a:gd name="f922" fmla="val 413275"/>
              <a:gd name="f923" fmla="val 690295"/>
              <a:gd name="f924" fmla="val 451153"/>
              <a:gd name="f925" fmla="val 719635"/>
              <a:gd name="f926" fmla="val 498017"/>
              <a:gd name="f927" fmla="val 740532"/>
              <a:gd name="f928" fmla="val 637369"/>
              <a:gd name="f929" fmla="val 802423"/>
              <a:gd name="f930" fmla="val 774774"/>
              <a:gd name="f931" fmla="val 866448"/>
              <a:gd name="f932" fmla="val 918036"/>
              <a:gd name="f933" fmla="val 924307"/>
              <a:gd name="f934" fmla="val 970882"/>
              <a:gd name="f935" fmla="val 945666"/>
              <a:gd name="f936" fmla="val 1024819"/>
              <a:gd name="f937" fmla="val 965469"/>
              <a:gd name="f938" fmla="val 1079304"/>
              <a:gd name="f939" fmla="val 984494"/>
              <a:gd name="f940" fmla="val 1079509"/>
              <a:gd name="f941" fmla="val 983045"/>
              <a:gd name="f942" fmla="val 1079744"/>
              <a:gd name="f943" fmla="val 982067"/>
              <a:gd name="f944" fmla="val 1079935"/>
              <a:gd name="f945" fmla="val 980383"/>
              <a:gd name="f946" fmla="val 1079860"/>
              <a:gd name="f947" fmla="val 979206"/>
              <a:gd name="f948" fmla="val 1079770"/>
              <a:gd name="f949" fmla="val 977793"/>
              <a:gd name="f950" fmla="val 1079695"/>
              <a:gd name="f951" fmla="val 976616"/>
              <a:gd name="f952" fmla="val 1041139"/>
              <a:gd name="f953" fmla="val 964679"/>
              <a:gd name="f954" fmla="val 1003098"/>
              <a:gd name="f955" fmla="val 951491"/>
              <a:gd name="f956" fmla="val 966178"/>
              <a:gd name="f957" fmla="val 937219"/>
              <a:gd name="f958" fmla="val 875541"/>
              <a:gd name="f959" fmla="val 901932"/>
              <a:gd name="f960" fmla="val 791930"/>
              <a:gd name="f961" fmla="val 860100"/>
              <a:gd name="f962" fmla="val 720106"/>
              <a:gd name="f963" fmla="val 807112"/>
              <a:gd name="f964" fmla="val 714181"/>
              <a:gd name="f965" fmla="val 802848"/>
              <a:gd name="f966" fmla="val 707904"/>
              <a:gd name="f967" fmla="val 802421"/>
              <a:gd name="f968" fmla="val 698823"/>
              <a:gd name="f969" fmla="val 804708"/>
              <a:gd name="f970" fmla="val 669544"/>
              <a:gd name="f971" fmla="val 812288"/>
              <a:gd name="f972" fmla="val 659939"/>
              <a:gd name="f973" fmla="val 806334"/>
              <a:gd name="f974" fmla="val 664513"/>
              <a:gd name="f975" fmla="val 784663"/>
              <a:gd name="f976" fmla="val 665660"/>
              <a:gd name="f977" fmla="val 779304"/>
              <a:gd name="f978" fmla="val 665686"/>
              <a:gd name="f979" fmla="val 775031"/>
              <a:gd name="f980" fmla="val 660380"/>
              <a:gd name="f981" fmla="val 771165"/>
              <a:gd name="f982" fmla="val 636661"/>
              <a:gd name="f983" fmla="val 753871"/>
              <a:gd name="f984" fmla="val 611807"/>
              <a:gd name="f985" fmla="val 737427"/>
              <a:gd name="f986" fmla="val 584959"/>
              <a:gd name="f987" fmla="val 722409"/>
              <a:gd name="f988" fmla="val 535282"/>
              <a:gd name="f989" fmla="val 694735"/>
              <a:gd name="f990" fmla="val 482226"/>
              <a:gd name="f991" fmla="val 670082"/>
              <a:gd name="f992" fmla="val 435649"/>
              <a:gd name="f993" fmla="val 639659"/>
              <a:gd name="f994" fmla="val 421965"/>
              <a:gd name="f995" fmla="val 630403"/>
              <a:gd name="f996" fmla="val 411440"/>
              <a:gd name="f997" fmla="val 619340"/>
              <a:gd name="f998" fmla="val 404944"/>
              <a:gd name="f999" fmla="val 606128"/>
              <a:gd name="f1000" fmla="val 402872"/>
              <a:gd name="f1001" fmla="val 601635"/>
              <a:gd name="f1002" fmla="val 401613"/>
              <a:gd name="f1003" fmla="val 595856"/>
              <a:gd name="f1004" fmla="val 408476"/>
              <a:gd name="f1005" fmla="val 591466"/>
              <a:gd name="f1006" fmla="val 415044"/>
              <a:gd name="f1007" fmla="val 587111"/>
              <a:gd name="f1008" fmla="val 420320"/>
              <a:gd name="f1009" fmla="val 590506"/>
              <a:gd name="f1010" fmla="val 425225"/>
              <a:gd name="f1011" fmla="val 592759"/>
              <a:gd name="f1012" fmla="val 445746"/>
              <a:gd name="f1013" fmla="val 601899"/>
              <a:gd name="f1014" fmla="val 466578"/>
              <a:gd name="f1015" fmla="val 611238"/>
              <a:gd name="f1016" fmla="val 487115"/>
              <a:gd name="f1017" fmla="val 620614"/>
              <a:gd name="f1018" fmla="val 507947"/>
              <a:gd name="f1019" fmla="val 629954"/>
              <a:gd name="f1020" fmla="val 528514"/>
              <a:gd name="f1021" fmla="val 639800"/>
              <a:gd name="f1022" fmla="val 550277"/>
              <a:gd name="f1023" fmla="val 649738"/>
              <a:gd name="f1024" fmla="val 551408"/>
              <a:gd name="f1025" fmla="val 644145"/>
              <a:gd name="f1026" fmla="val 546904"/>
              <a:gd name="f1027" fmla="val 643504"/>
              <a:gd name="f1028" fmla="val 544421"/>
              <a:gd name="f1029" fmla="val 641907"/>
              <a:gd name="f1030" fmla="val 509355"/>
              <a:gd name="f1031" fmla="val 619344"/>
              <a:gd name="f1032" fmla="val 471190"/>
              <a:gd name="f1033" fmla="val 599529"/>
              <a:gd name="f1034" fmla="val 431905"/>
              <a:gd name="f1035" fmla="val 580799"/>
              <a:gd name="f1036" fmla="val 401512"/>
              <a:gd name="f1037" fmla="val 566211"/>
              <a:gd name="f1038" fmla="val 371947"/>
              <a:gd name="f1039" fmla="val 550574"/>
              <a:gd name="f1040" fmla="val 351177"/>
              <a:gd name="f1041" fmla="val 528177"/>
              <a:gd name="f1042" fmla="val 343180"/>
              <a:gd name="f1043" fmla="val 519419"/>
              <a:gd name="f1044" fmla="val 338696"/>
              <a:gd name="f1045" fmla="val 509759"/>
              <a:gd name="f1046" fmla="val 339749"/>
              <a:gd name="f1047" fmla="val 498244"/>
              <a:gd name="f1048" fmla="val 340115"/>
              <a:gd name="f1049" fmla="val 494641"/>
              <a:gd name="f1050" fmla="val 340481"/>
              <a:gd name="f1051" fmla="val 491037"/>
              <a:gd name="f1052" fmla="val 346313"/>
              <a:gd name="f1053" fmla="val 489145"/>
              <a:gd name="f1054" fmla="val 350979"/>
              <a:gd name="f1055" fmla="val 487631"/>
              <a:gd name="f1056" fmla="val 354067"/>
              <a:gd name="f1057" fmla="val 489392"/>
              <a:gd name="f1058" fmla="val 356579"/>
              <a:gd name="f1059" fmla="val 491460"/>
              <a:gd name="f1060" fmla="val 360984"/>
              <a:gd name="f1061" fmla="val 495197"/>
              <a:gd name="f1062" fmla="val 365388"/>
              <a:gd name="f1063" fmla="val 498934"/>
              <a:gd name="f1064" fmla="val 371505"/>
              <a:gd name="f1065" fmla="val 501516"/>
              <a:gd name="f1066" fmla="val 408203"/>
              <a:gd name="f1067" fmla="val 517000"/>
              <a:gd name="f1068" fmla="val 442659"/>
              <a:gd name="f1069" fmla="val 534654"/>
              <a:gd name="f1070" fmla="val 476275"/>
              <a:gd name="f1071" fmla="val 553122"/>
              <a:gd name="f1072" fmla="val 531461"/>
              <a:gd name="f1073" fmla="val 583213"/>
              <a:gd name="f1074" fmla="val 586103"/>
              <a:gd name="f1075" fmla="val 614082"/>
              <a:gd name="f1076" fmla="val 649952"/>
              <a:gd name="f1077" fmla="val 635294"/>
              <a:gd name="f1078" fmla="val 673972"/>
              <a:gd name="f1079" fmla="val 643298"/>
              <a:gd name="f1080" fmla="val 698805"/>
              <a:gd name="f1081" fmla="val 650018"/>
              <a:gd name="f1082" fmla="val 727161"/>
              <a:gd name="f1083" fmla="val 651328"/>
              <a:gd name="f1084" fmla="val 726126"/>
              <a:gd name="f1085" fmla="val 649081"/>
              <a:gd name="f1086" fmla="val 724263"/>
              <a:gd name="f1087" fmla="val 647883"/>
              <a:gd name="f1088" fmla="val 722417"/>
              <a:gd name="f1089" fmla="val 646921"/>
              <a:gd name="f1090" fmla="val 660627"/>
              <a:gd name="f1091" fmla="val 615969"/>
              <a:gd name="f1092" fmla="val 600830"/>
              <a:gd name="f1093" fmla="val 583590"/>
              <a:gd name="f1094" fmla="val 546079"/>
              <a:gd name="f1095" fmla="val 546328"/>
              <a:gd name="f1096" fmla="val 478576"/>
              <a:gd name="f1097" fmla="val 500409"/>
              <a:gd name="f1098" fmla="val 420223"/>
              <a:gd name="f1099" fmla="val 448637"/>
              <a:gd name="f1100" fmla="val 378182"/>
              <a:gd name="f1101" fmla="val 386585"/>
              <a:gd name="f1102" fmla="val 376229"/>
              <a:gd name="f1103" fmla="val 383975"/>
              <a:gd name="f1104" fmla="val 374884"/>
              <a:gd name="f1105" fmla="val 381528"/>
              <a:gd name="f1106" fmla="val 370158"/>
              <a:gd name="f1107" fmla="val 382100"/>
              <a:gd name="f1108" fmla="val 358064"/>
              <a:gd name="f1109" fmla="val 383802"/>
              <a:gd name="f1110" fmla="val 356583"/>
              <a:gd name="f1111" fmla="val 379236"/>
              <a:gd name="f1112" fmla="val 357861"/>
              <a:gd name="f1113" fmla="val 371252"/>
              <a:gd name="f1114" fmla="val 361373"/>
              <a:gd name="f1115" fmla="val 351608"/>
              <a:gd name="f1116" fmla="val 352380"/>
              <a:gd name="f1117" fmla="val 336565"/>
              <a:gd name="f1118" fmla="val 331313"/>
              <a:gd name="f1119" fmla="val 328203"/>
              <a:gd name="f1120" fmla="val 316037"/>
              <a:gd name="f1121" fmla="val 321986"/>
              <a:gd name="f1122" fmla="val 303183"/>
              <a:gd name="f1123" fmla="val 316425"/>
              <a:gd name="f1124" fmla="val 319354"/>
              <a:gd name="f1125" fmla="val 299282"/>
              <a:gd name="f1126" fmla="val 323265"/>
              <a:gd name="f1127" fmla="val 295249"/>
              <a:gd name="f1128" fmla="val 321459"/>
              <a:gd name="f1129" fmla="val 290249"/>
              <a:gd name="f1130" fmla="val 319682"/>
              <a:gd name="f1131" fmla="val 285719"/>
              <a:gd name="f1132" fmla="val 317166"/>
              <a:gd name="f1133" fmla="val 278905"/>
              <a:gd name="f1134" fmla="val 312080"/>
              <a:gd name="f1135" fmla="val 273828"/>
              <a:gd name="f1136" fmla="val 306391"/>
              <a:gd name="f1137" fmla="val 268585"/>
              <a:gd name="f1138" fmla="val 303227"/>
              <a:gd name="f1139" fmla="val 265647"/>
              <a:gd name="f1140" fmla="val 299399"/>
              <a:gd name="f1141" fmla="val 261602"/>
              <a:gd name="f1142" fmla="val 303294"/>
              <a:gd name="f1143" fmla="val 257334"/>
              <a:gd name="f1144" fmla="val 307735"/>
              <a:gd name="f1145" fmla="val 252289"/>
              <a:gd name="f1146" fmla="val 314131"/>
              <a:gd name="f1147" fmla="val 254598"/>
              <a:gd name="f1148" fmla="val 319242"/>
              <a:gd name="f1149" fmla="val 255403"/>
              <a:gd name="f1150" fmla="val 342683"/>
              <a:gd name="f1151" fmla="val 258970"/>
              <a:gd name="f1152" fmla="val 357062"/>
              <a:gd name="f1153" fmla="val 269803"/>
              <a:gd name="f1154" fmla="val 364093"/>
              <a:gd name="f1155" fmla="val 286745"/>
              <a:gd name="f1156" fmla="val 368651"/>
              <a:gd name="f1157" fmla="val 297582"/>
              <a:gd name="f1158" fmla="val 374307"/>
              <a:gd name="f1159" fmla="val 297608"/>
              <a:gd name="f1160" fmla="val 385301"/>
              <a:gd name="f1161" fmla="val 287973"/>
              <a:gd name="f1162" fmla="val 397712"/>
              <a:gd name="f1163" fmla="val 277216"/>
              <a:gd name="f1164" fmla="val 408079"/>
              <a:gd name="f1165" fmla="val 276436"/>
              <a:gd name="f1166" fmla="val 417598"/>
              <a:gd name="f1167" fmla="val 285722"/>
              <a:gd name="f1168" fmla="val 425226"/>
              <a:gd name="f1169" fmla="val 293339"/>
              <a:gd name="f1170" fmla="val 431406"/>
              <a:gd name="f1171" fmla="val 301607"/>
              <a:gd name="f1172" fmla="val 440155"/>
              <a:gd name="f1173" fmla="val 308139"/>
              <a:gd name="f1174" fmla="val 463623"/>
              <a:gd name="f1175" fmla="val 326175"/>
              <a:gd name="f1176" fmla="val 485720"/>
              <a:gd name="f1177" fmla="val 346039"/>
              <a:gd name="f1178" fmla="val 534406"/>
              <a:gd name="f1179" fmla="val 339430"/>
              <a:gd name="f1180" fmla="val 520872"/>
              <a:gd name="f1181" fmla="val 332528"/>
              <a:gd name="f1182" fmla="val 507316"/>
              <a:gd name="f1183" fmla="val 334645"/>
              <a:gd name="f1184" fmla="val 495633"/>
              <a:gd name="f1185" fmla="val 333450"/>
              <a:gd name="f1186" fmla="val 487244"/>
              <a:gd name="f1187" fmla="val 332567"/>
              <a:gd name="f1188" fmla="val 478750"/>
              <a:gd name="f1189" fmla="val 330037"/>
              <a:gd name="f1190" fmla="val 486289"/>
              <a:gd name="f1191" fmla="val 322243"/>
              <a:gd name="f1192" fmla="val 494951"/>
              <a:gd name="f1193" fmla="val 313365"/>
              <a:gd name="f1194" fmla="val 489365"/>
              <a:gd name="f1195" fmla="val 309771"/>
              <a:gd name="f1196" fmla="val 484000"/>
              <a:gd name="f1197" fmla="val 304964"/>
              <a:gd name="f1198" fmla="val 471673"/>
              <a:gd name="f1199" fmla="val 293645"/>
              <a:gd name="f1200" fmla="val 461604"/>
              <a:gd name="f1201" fmla="val 280392"/>
              <a:gd name="f1202" fmla="val 436911"/>
              <a:gd name="f1203" fmla="val 280536"/>
              <a:gd name="f1204" fmla="val 433041"/>
              <a:gd name="f1205" fmla="val 280530"/>
              <a:gd name="f1206" fmla="val 429923"/>
              <a:gd name="f1207" fmla="val 278297"/>
              <a:gd name="f1208" fmla="val 426865"/>
              <a:gd name="f1209" fmla="val 277007"/>
              <a:gd name="f1210" fmla="val 422581"/>
              <a:gd name="f1211" fmla="val 275154"/>
              <a:gd name="f1212" fmla="val 418872"/>
              <a:gd name="f1213" fmla="val 272993"/>
              <a:gd name="f1214" fmla="val 420654"/>
              <a:gd name="f1215" fmla="val 268269"/>
              <a:gd name="f1216" fmla="val 422468"/>
              <a:gd name="f1217" fmla="val 264016"/>
              <a:gd name="f1218" fmla="val 426748"/>
              <a:gd name="f1219" fmla="val 261125"/>
              <a:gd name="f1220" fmla="val 432329"/>
              <a:gd name="f1221" fmla="val 259975"/>
              <a:gd name="f1222" fmla="val 437320"/>
              <a:gd name="f1223" fmla="val 258895"/>
              <a:gd name="f1224" fmla="val 442621"/>
              <a:gd name="f1225" fmla="val 258016"/>
              <a:gd name="f1226" fmla="val 447672"/>
              <a:gd name="f1227" fmla="val 257879"/>
              <a:gd name="f1228" fmla="val 470223"/>
              <a:gd name="f1229" fmla="val 256809"/>
              <a:gd name="f1230" fmla="val 486254"/>
              <a:gd name="f1231" fmla="val 265543"/>
              <a:gd name="f1232" fmla="val 502242"/>
              <a:gd name="f1233" fmla="val 273572"/>
              <a:gd name="f1234" fmla="val 558179"/>
              <a:gd name="f1235" fmla="val 301436"/>
              <a:gd name="f1236" fmla="val 607891"/>
              <a:gd name="f1237" fmla="val 334326"/>
              <a:gd name="f1238" fmla="val 659874"/>
              <a:gd name="f1239" fmla="val 365516"/>
              <a:gd name="f1240" fmla="val 711842"/>
              <a:gd name="f1241" fmla="val 396471"/>
              <a:gd name="f1242" fmla="val 772192"/>
              <a:gd name="f1243" fmla="val 418818"/>
              <a:gd name="f1244" fmla="val 829177"/>
              <a:gd name="f1245" fmla="val 444421"/>
              <a:gd name="f1246" fmla="val 960626"/>
              <a:gd name="f1247" fmla="val 503711"/>
              <a:gd name="f1248" fmla="val 1092650"/>
              <a:gd name="f1249" fmla="val 562693"/>
              <a:gd name="f1250" fmla="val 1231903"/>
              <a:gd name="f1251" fmla="val 613682"/>
              <a:gd name="f1252" fmla="val 1368099"/>
              <a:gd name="f1253" fmla="val 663381"/>
              <a:gd name="f1254" fmla="val 1823141"/>
              <a:gd name="f1255" fmla="val 686561"/>
              <a:gd name="f1256" fmla="val 1911736"/>
              <a:gd name="f1257" fmla="val 685084"/>
              <a:gd name="f1258" fmla="val 2024994"/>
              <a:gd name="f1259" fmla="val 682992"/>
              <a:gd name="f1260" fmla="val 2291986"/>
              <a:gd name="f1261" fmla="val 655399"/>
              <a:gd name="f1262" fmla="val 2564313"/>
              <a:gd name="f1263" fmla="val 632143"/>
              <a:gd name="f1264" fmla="val 2595089"/>
              <a:gd name="f1265" fmla="val 629364"/>
              <a:gd name="f1266" fmla="val 2625288"/>
              <a:gd name="f1267" fmla="val 626893"/>
              <a:gd name="f1268" fmla="val 2657304"/>
              <a:gd name="f1269" fmla="val 624913"/>
              <a:gd name="f1270" fmla="val 3564401"/>
              <a:gd name="f1271" fmla="val 568191"/>
              <a:gd name="f1272" fmla="val 4203594"/>
              <a:gd name="f1273" fmla="val 276765"/>
              <a:gd name="f1274" fmla="val 4235818"/>
              <a:gd name="f1275" fmla="val 259339"/>
              <a:gd name="f1276" fmla="val 4287616"/>
              <a:gd name="f1277" fmla="val 231474"/>
              <a:gd name="f1278" fmla="val 4460006"/>
              <a:gd name="f1279" fmla="val 176429"/>
              <a:gd name="f1280" fmla="val 4460331"/>
              <a:gd name="f1281" fmla="val 176864"/>
              <a:gd name="f1282" fmla="val 4464175"/>
              <a:gd name="f1283" fmla="val 181144"/>
              <a:gd name="f1284" fmla="val 4483735"/>
              <a:gd name="f1285" fmla="val 184529"/>
              <a:gd name="f1286" fmla="val 4499578"/>
              <a:gd name="f1287" fmla="val 186791"/>
              <a:gd name="f1288" fmla="val 4514640"/>
              <a:gd name="f1289" fmla="val 188841"/>
              <a:gd name="f1290" fmla="val 4516523"/>
              <a:gd name="f1291" fmla="val 189988"/>
              <a:gd name="f1292" fmla="val 4522035"/>
              <a:gd name="f1293" fmla="val 190091"/>
              <a:gd name="f1294" fmla="val 4521760"/>
              <a:gd name="f1295" fmla="val 189857"/>
              <a:gd name="f1296" fmla="val 4518126"/>
              <a:gd name="f1297" fmla="val 189316"/>
              <a:gd name="f1298" fmla="val 4511569"/>
              <a:gd name="f1299" fmla="val 186970"/>
              <a:gd name="f1300" fmla="val 4510788"/>
              <a:gd name="f1301" fmla="val 185226"/>
              <a:gd name="f1302" fmla="val 4510719"/>
              <a:gd name="f1303" fmla="val 182981"/>
              <a:gd name="f1304" fmla="val 4510888"/>
              <a:gd name="f1305" fmla="val 180943"/>
              <a:gd name="f1306" fmla="val 4511690"/>
              <a:gd name="f1307" fmla="val 170169"/>
              <a:gd name="f1308" fmla="val 4517648"/>
              <a:gd name="f1309" fmla="val 160906"/>
              <a:gd name="f1310" fmla="val 4531865"/>
              <a:gd name="f1311" fmla="val 155151"/>
              <a:gd name="f1312" fmla="val 4545507"/>
              <a:gd name="f1313" fmla="val 149703"/>
              <a:gd name="f1314" fmla="val 4559473"/>
              <a:gd name="f1315" fmla="val 144689"/>
              <a:gd name="f1316" fmla="val 4573441"/>
              <a:gd name="f1317" fmla="val 139676"/>
              <a:gd name="f1318" fmla="val 4585075"/>
              <a:gd name="f1319" fmla="val 135420"/>
              <a:gd name="f1320" fmla="val 4593048"/>
              <a:gd name="f1321" fmla="val 134454"/>
              <a:gd name="f1322" fmla="val 4594964"/>
              <a:gd name="f1323" fmla="val 145847"/>
              <a:gd name="f1324" fmla="val 4596879"/>
              <a:gd name="f1325" fmla="val 157242"/>
              <a:gd name="f1326" fmla="val 4613452"/>
              <a:gd name="f1327" fmla="val 160454"/>
              <a:gd name="f1328" fmla="val 4623059"/>
              <a:gd name="f1329" fmla="val 152410"/>
              <a:gd name="f1330" fmla="val 4660632"/>
              <a:gd name="f1331" fmla="val 120811"/>
              <a:gd name="f1332" fmla="val 4705757"/>
              <a:gd name="f1333" fmla="val 95654"/>
              <a:gd name="f1334" fmla="val 4748356"/>
              <a:gd name="f1335" fmla="val 68192"/>
              <a:gd name="f1336" fmla="val 4778098"/>
              <a:gd name="f1337" fmla="val 49168"/>
              <a:gd name="f1338" fmla="val 4809406"/>
              <a:gd name="f1339" fmla="val 31378"/>
              <a:gd name="f1340" fmla="val 4833812"/>
              <a:gd name="f1341" fmla="val 8017"/>
              <a:gd name="f1342" fmla="val 4838299"/>
              <a:gd name="f1343" fmla="val 3678"/>
              <a:gd name="f1344" fmla="val 4842399"/>
              <a:gd name="f1345" fmla="+- 0 0 2039"/>
              <a:gd name="f1346" fmla="+- 0 0 -90"/>
              <a:gd name="f1347" fmla="*/ f3 1 5470628"/>
              <a:gd name="f1348" fmla="*/ f4 1 3193741"/>
              <a:gd name="f1349" fmla="+- f7 0 f5"/>
              <a:gd name="f1350" fmla="+- f6 0 f5"/>
              <a:gd name="f1351" fmla="*/ f1346 f0 1"/>
              <a:gd name="f1352" fmla="*/ f1350 1 5470628"/>
              <a:gd name="f1353" fmla="*/ f1349 1 3193741"/>
              <a:gd name="f1354" fmla="*/ 5462602 f1350 1"/>
              <a:gd name="f1355" fmla="*/ 1413608 f1349 1"/>
              <a:gd name="f1356" fmla="*/ 5465724 f1350 1"/>
              <a:gd name="f1357" fmla="*/ 1421881 f1349 1"/>
              <a:gd name="f1358" fmla="*/ 5465025 f1350 1"/>
              <a:gd name="f1359" fmla="*/ 1466556 f1349 1"/>
              <a:gd name="f1360" fmla="*/ 5463208 f1350 1"/>
              <a:gd name="f1361" fmla="*/ 1466226 f1349 1"/>
              <a:gd name="f1362" fmla="*/ 5463242 f1350 1"/>
              <a:gd name="f1363" fmla="*/ 1451866 f1349 1"/>
              <a:gd name="f1364" fmla="*/ 5462894 f1350 1"/>
              <a:gd name="f1365" fmla="*/ 1423194 f1349 1"/>
              <a:gd name="f1366" fmla="*/ 5461417 f1350 1"/>
              <a:gd name="f1367" fmla="*/ 1391849 f1349 1"/>
              <a:gd name="f1368" fmla="*/ 5462246 f1350 1"/>
              <a:gd name="f1369" fmla="*/ 1401944 f1349 1"/>
              <a:gd name="f1370" fmla="*/ 5459078 f1350 1"/>
              <a:gd name="f1371" fmla="*/ 1404268 f1349 1"/>
              <a:gd name="f1372" fmla="*/ 5460137 f1350 1"/>
              <a:gd name="f1373" fmla="*/ 1393780 f1349 1"/>
              <a:gd name="f1374" fmla="*/ 614271 f1350 1"/>
              <a:gd name="f1375" fmla="*/ 1052206 f1349 1"/>
              <a:gd name="f1376" fmla="*/ 611497 f1350 1"/>
              <a:gd name="f1377" fmla="*/ 1055389 f1349 1"/>
              <a:gd name="f1378" fmla="*/ 630277 f1350 1"/>
              <a:gd name="f1379" fmla="*/ 1065215 f1349 1"/>
              <a:gd name="f1380" fmla="*/ 651856 f1350 1"/>
              <a:gd name="f1381" fmla="*/ 1067584 f1349 1"/>
              <a:gd name="f1382" fmla="*/ 810628 f1350 1"/>
              <a:gd name="f1383" fmla="*/ 695550 f1349 1"/>
              <a:gd name="f1384" fmla="*/ 1033084 f1350 1"/>
              <a:gd name="f1385" fmla="*/ 791270 f1349 1"/>
              <a:gd name="f1386" fmla="*/ 1036153 f1350 1"/>
              <a:gd name="f1387" fmla="*/ 788050 f1349 1"/>
              <a:gd name="f1388" fmla="*/ 4850908 f1350 1"/>
              <a:gd name="f1389" fmla="*/ 727 f1349 1"/>
              <a:gd name="f1390" fmla="*/ 4858584 f1350 1"/>
              <a:gd name="f1391" fmla="*/ 13795 f1349 1"/>
              <a:gd name="f1392" fmla="*/ 4843408 f1350 1"/>
              <a:gd name="f1393" fmla="*/ 37224 f1349 1"/>
              <a:gd name="f1394" fmla="*/ 4871062 f1350 1"/>
              <a:gd name="f1395" fmla="*/ 78954 f1349 1"/>
              <a:gd name="f1396" fmla="*/ 4989038 f1350 1"/>
              <a:gd name="f1397" fmla="*/ 66799 f1349 1"/>
              <a:gd name="f1398" fmla="*/ 5002636 f1350 1"/>
              <a:gd name="f1399" fmla="*/ 79388 f1349 1"/>
              <a:gd name="f1400" fmla="*/ 5008332 f1350 1"/>
              <a:gd name="f1401" fmla="*/ 140859 f1349 1"/>
              <a:gd name="f1402" fmla="*/ 5014326 f1350 1"/>
              <a:gd name="f1403" fmla="*/ 155555 f1349 1"/>
              <a:gd name="f1404" fmla="*/ 5030704 f1350 1"/>
              <a:gd name="f1405" fmla="*/ 221190 f1349 1"/>
              <a:gd name="f1406" fmla="*/ 5097262 f1350 1"/>
              <a:gd name="f1407" fmla="*/ 317759 f1349 1"/>
              <a:gd name="f1408" fmla="*/ 5165084 f1350 1"/>
              <a:gd name="f1409" fmla="*/ 373367 f1349 1"/>
              <a:gd name="f1410" fmla="*/ 5174137 f1350 1"/>
              <a:gd name="f1411" fmla="*/ 389353 f1349 1"/>
              <a:gd name="f1412" fmla="*/ 5192507 f1350 1"/>
              <a:gd name="f1413" fmla="*/ 453561 f1349 1"/>
              <a:gd name="f1414" fmla="*/ 5187160 f1350 1"/>
              <a:gd name="f1415" fmla="*/ 467732 f1349 1"/>
              <a:gd name="f1416" fmla="*/ 5160106 f1350 1"/>
              <a:gd name="f1417" fmla="*/ 486904 f1349 1"/>
              <a:gd name="f1418" fmla="*/ 5138948 f1350 1"/>
              <a:gd name="f1419" fmla="*/ 528614 f1349 1"/>
              <a:gd name="f1420" fmla="*/ 5097016 f1350 1"/>
              <a:gd name="f1421" fmla="*/ 589923 f1349 1"/>
              <a:gd name="f1422" fmla="*/ 5075869 f1350 1"/>
              <a:gd name="f1423" fmla="*/ 608381 f1349 1"/>
              <a:gd name="f1424" fmla="*/ 5093172 f1350 1"/>
              <a:gd name="f1425" fmla="*/ 618385 f1349 1"/>
              <a:gd name="f1426" fmla="*/ 5153518 f1350 1"/>
              <a:gd name="f1427" fmla="*/ 687474 f1349 1"/>
              <a:gd name="f1428" fmla="*/ 5074984 f1350 1"/>
              <a:gd name="f1429" fmla="*/ 776941 f1349 1"/>
              <a:gd name="f1430" fmla="*/ 5033348 f1350 1"/>
              <a:gd name="f1431" fmla="*/ 805473 f1349 1"/>
              <a:gd name="f1432" fmla="*/ 5116847 f1350 1"/>
              <a:gd name="f1433" fmla="*/ 803426 f1349 1"/>
              <a:gd name="f1434" fmla="*/ 5147902 f1350 1"/>
              <a:gd name="f1435" fmla="*/ 833118 f1349 1"/>
              <a:gd name="f1436" fmla="*/ 5161665 f1350 1"/>
              <a:gd name="f1437" fmla="*/ 848297 f1349 1"/>
              <a:gd name="f1438" fmla="*/ 5246520 f1350 1"/>
              <a:gd name="f1439" fmla="*/ 942412 f1349 1"/>
              <a:gd name="f1440" fmla="*/ 5235368 f1350 1"/>
              <a:gd name="f1441" fmla="*/ 972946 f1349 1"/>
              <a:gd name="f1442" fmla="*/ 5113739 f1350 1"/>
              <a:gd name="f1443" fmla="*/ 1128845 f1349 1"/>
              <a:gd name="f1444" fmla="*/ 5255034 f1350 1"/>
              <a:gd name="f1445" fmla="*/ 1151117 f1349 1"/>
              <a:gd name="f1446" fmla="*/ 5267513 f1350 1"/>
              <a:gd name="f1447" fmla="*/ 1216275 f1349 1"/>
              <a:gd name="f1448" fmla="*/ 5343113 f1350 1"/>
              <a:gd name="f1449" fmla="*/ 1281854 f1349 1"/>
              <a:gd name="f1450" fmla="*/ 5452014 f1350 1"/>
              <a:gd name="f1451" fmla="*/ 1385543 f1349 1"/>
              <a:gd name="f1452" fmla="*/ 5458838 f1350 1"/>
              <a:gd name="f1453" fmla="*/ 1406644 f1349 1"/>
              <a:gd name="f1454" fmla="*/ 5455752 f1350 1"/>
              <a:gd name="f1455" fmla="*/ 1450751 f1349 1"/>
              <a:gd name="f1456" fmla="*/ 5454594 f1350 1"/>
              <a:gd name="f1457" fmla="*/ 1464662 f1349 1"/>
              <a:gd name="f1458" fmla="*/ 5447215 f1350 1"/>
              <a:gd name="f1459" fmla="*/ 1463321 f1349 1"/>
              <a:gd name="f1460" fmla="*/ 5433934 f1350 1"/>
              <a:gd name="f1461" fmla="*/ 1458428 f1349 1"/>
              <a:gd name="f1462" fmla="*/ 5424276 f1350 1"/>
              <a:gd name="f1463" fmla="*/ 1477014 f1349 1"/>
              <a:gd name="f1464" fmla="*/ 5444628 f1350 1"/>
              <a:gd name="f1465" fmla="*/ 1511562 f1349 1"/>
              <a:gd name="f1466" fmla="*/ 5453752 f1350 1"/>
              <a:gd name="f1467" fmla="*/ 1474786 f1349 1"/>
              <a:gd name="f1468" fmla="*/ 5463164 f1350 1"/>
              <a:gd name="f1469" fmla="*/ 1484226 f1349 1"/>
              <a:gd name="f1470" fmla="*/ 5456160 f1350 1"/>
              <a:gd name="f1471" fmla="*/ 1575885 f1349 1"/>
              <a:gd name="f1472" fmla="*/ 5345636 f1350 1"/>
              <a:gd name="f1473" fmla="*/ 1714543 f1349 1"/>
              <a:gd name="f1474" fmla="*/ 5251319 f1350 1"/>
              <a:gd name="f1475" fmla="*/ 1775792 f1349 1"/>
              <a:gd name="f1476" fmla="*/ 5043512 f1350 1"/>
              <a:gd name="f1477" fmla="*/ 2027305 f1349 1"/>
              <a:gd name="f1478" fmla="*/ 4978144 f1350 1"/>
              <a:gd name="f1479" fmla="*/ 2108535 f1349 1"/>
              <a:gd name="f1480" fmla="*/ 5031476 f1350 1"/>
              <a:gd name="f1481" fmla="*/ 2128173 f1349 1"/>
              <a:gd name="f1482" fmla="*/ 4937389 f1350 1"/>
              <a:gd name="f1483" fmla="*/ 2216441 f1349 1"/>
              <a:gd name="f1484" fmla="*/ 4826122 f1350 1"/>
              <a:gd name="f1485" fmla="*/ 2315331 f1349 1"/>
              <a:gd name="f1486" fmla="*/ 2544647 f1350 1"/>
              <a:gd name="f1487" fmla="*/ 3190975 f1349 1"/>
              <a:gd name="f1488" fmla="*/ 1328257 f1350 1"/>
              <a:gd name="f1489" fmla="*/ 3153006 f1349 1"/>
              <a:gd name="f1490" fmla="*/ 977943 f1350 1"/>
              <a:gd name="f1491" fmla="*/ 3082502 f1349 1"/>
              <a:gd name="f1492" fmla="*/ 854473 f1350 1"/>
              <a:gd name="f1493" fmla="*/ 2994250 f1349 1"/>
              <a:gd name="f1494" fmla="*/ 811593 f1350 1"/>
              <a:gd name="f1495" fmla="*/ 2970498 f1349 1"/>
              <a:gd name="f1496" fmla="*/ 707024 f1350 1"/>
              <a:gd name="f1497" fmla="*/ 2945439 f1349 1"/>
              <a:gd name="f1498" fmla="*/ 523487 f1350 1"/>
              <a:gd name="f1499" fmla="*/ 2886053 f1349 1"/>
              <a:gd name="f1500" fmla="*/ 587884 f1350 1"/>
              <a:gd name="f1501" fmla="*/ 2859746 f1349 1"/>
              <a:gd name="f1502" fmla="*/ 779426 f1350 1"/>
              <a:gd name="f1503" fmla="*/ 2885897 f1349 1"/>
              <a:gd name="f1504" fmla="*/ 917288 f1350 1"/>
              <a:gd name="f1505" fmla="*/ 2882248 f1349 1"/>
              <a:gd name="f1506" fmla="*/ 718684 f1350 1"/>
              <a:gd name="f1507" fmla="*/ 2819941 f1349 1"/>
              <a:gd name="f1508" fmla="*/ 524650 f1350 1"/>
              <a:gd name="f1509" fmla="*/ 2731220 f1349 1"/>
              <a:gd name="f1510" fmla="*/ 670138 f1350 1"/>
              <a:gd name="f1511" fmla="*/ 2735189 f1349 1"/>
              <a:gd name="f1512" fmla="*/ 675382 f1350 1"/>
              <a:gd name="f1513" fmla="*/ 2719369 f1349 1"/>
              <a:gd name="f1514" fmla="*/ 542021 f1350 1"/>
              <a:gd name="f1515" fmla="*/ 2601946 f1349 1"/>
              <a:gd name="f1516" fmla="*/ 476895 f1350 1"/>
              <a:gd name="f1517" fmla="*/ 2555976 f1349 1"/>
              <a:gd name="f1518" fmla="*/ 188751 f1350 1"/>
              <a:gd name="f1519" fmla="*/ 2428830 f1349 1"/>
              <a:gd name="f1520" fmla="*/ 456762 f1350 1"/>
              <a:gd name="f1521" fmla="*/ 2468731 f1349 1"/>
              <a:gd name="f1522" fmla="*/ 174514 f1350 1"/>
              <a:gd name="f1523" fmla="*/ 2345378 f1349 1"/>
              <a:gd name="f1524" fmla="*/ 38827 f1350 1"/>
              <a:gd name="f1525" fmla="*/ 2303685 f1349 1"/>
              <a:gd name="f1526" fmla="*/ 3281 f1350 1"/>
              <a:gd name="f1527" fmla="*/ 2273587 f1349 1"/>
              <a:gd name="f1528" fmla="*/ 61590 f1350 1"/>
              <a:gd name="f1529" fmla="*/ 2259170 f1349 1"/>
              <a:gd name="f1530" fmla="*/ 242291 f1350 1"/>
              <a:gd name="f1531" fmla="*/ 2250569 f1349 1"/>
              <a:gd name="f1532" fmla="*/ 13205 f1350 1"/>
              <a:gd name="f1533" fmla="*/ 2172263 f1349 1"/>
              <a:gd name="f1534" fmla="*/ 180810 f1350 1"/>
              <a:gd name="f1535" fmla="*/ 2168333 f1349 1"/>
              <a:gd name="f1536" fmla="*/ 226020 f1350 1"/>
              <a:gd name="f1537" fmla="*/ 2121100 f1349 1"/>
              <a:gd name="f1538" fmla="*/ 299145 f1350 1"/>
              <a:gd name="f1539" fmla="*/ 2044862 f1349 1"/>
              <a:gd name="f1540" fmla="*/ 350236 f1350 1"/>
              <a:gd name="f1541" fmla="*/ 2001187 f1349 1"/>
              <a:gd name="f1542" fmla="*/ 365223 f1350 1"/>
              <a:gd name="f1543" fmla="*/ 1881218 f1349 1"/>
              <a:gd name="f1544" fmla="*/ 310707 f1350 1"/>
              <a:gd name="f1545" fmla="*/ 1758752 f1349 1"/>
              <a:gd name="f1546" fmla="*/ 181659 f1350 1"/>
              <a:gd name="f1547" fmla="*/ 1709137 f1349 1"/>
              <a:gd name="f1548" fmla="*/ 213063 f1350 1"/>
              <a:gd name="f1549" fmla="*/ 1632021 f1349 1"/>
              <a:gd name="f1550" fmla="*/ 481390 f1350 1"/>
              <a:gd name="f1551" fmla="*/ 1644125 f1349 1"/>
              <a:gd name="f1552" fmla="*/ 68930 f1350 1"/>
              <a:gd name="f1553" fmla="*/ 1457537 f1349 1"/>
              <a:gd name="f1554" fmla="*/ 135138 f1350 1"/>
              <a:gd name="f1555" fmla="*/ 1440976 f1349 1"/>
              <a:gd name="f1556" fmla="*/ 131611 f1350 1"/>
              <a:gd name="f1557" fmla="*/ 1427642 f1349 1"/>
              <a:gd name="f1558" fmla="*/ 130443 f1350 1"/>
              <a:gd name="f1559" fmla="*/ 1343795 f1349 1"/>
              <a:gd name="f1560" fmla="*/ 138930 f1350 1"/>
              <a:gd name="f1561" fmla="*/ 1304094 f1349 1"/>
              <a:gd name="f1562" fmla="*/ 118409 f1350 1"/>
              <a:gd name="f1563" fmla="*/ 1262212 f1349 1"/>
              <a:gd name="f1564" fmla="*/ 421410 f1350 1"/>
              <a:gd name="f1565" fmla="*/ 1304757 f1349 1"/>
              <a:gd name="f1566" fmla="*/ 655702 f1350 1"/>
              <a:gd name="f1567" fmla="*/ 1291801 f1349 1"/>
              <a:gd name="f1568" fmla="*/ 648299 f1350 1"/>
              <a:gd name="f1569" fmla="*/ 1287715 f1349 1"/>
              <a:gd name="f1570" fmla="*/ 531027 f1350 1"/>
              <a:gd name="f1571" fmla="*/ 1193967 f1349 1"/>
              <a:gd name="f1572" fmla="*/ 526433 f1350 1"/>
              <a:gd name="f1573" fmla="*/ 1191913 f1349 1"/>
              <a:gd name="f1574" fmla="*/ 504666 f1350 1"/>
              <a:gd name="f1575" fmla="*/ 1177230 f1349 1"/>
              <a:gd name="f1576" fmla="*/ 482307 f1350 1"/>
              <a:gd name="f1577" fmla="*/ 1162618 f1349 1"/>
              <a:gd name="f1578" fmla="*/ 479029 f1350 1"/>
              <a:gd name="f1579" fmla="*/ 1162540 f1349 1"/>
              <a:gd name="f1580" fmla="*/ 447663 f1350 1"/>
              <a:gd name="f1581" fmla="*/ 1132649 f1349 1"/>
              <a:gd name="f1582" fmla="*/ 438547 f1350 1"/>
              <a:gd name="f1583" fmla="*/ 1110977 f1349 1"/>
              <a:gd name="f1584" fmla="*/ 405343 f1350 1"/>
              <a:gd name="f1585" fmla="*/ 1089612 f1349 1"/>
              <a:gd name="f1586" fmla="*/ 371373 f1350 1"/>
              <a:gd name="f1587" fmla="*/ 1070238 f1349 1"/>
              <a:gd name="f1588" fmla="*/ 290358 f1350 1"/>
              <a:gd name="f1589" fmla="*/ 1059884 f1349 1"/>
              <a:gd name="f1590" fmla="*/ 235140 f1350 1"/>
              <a:gd name="f1591" fmla="*/ 1029322 f1349 1"/>
              <a:gd name="f1592" fmla="*/ 300494 f1350 1"/>
              <a:gd name="f1593" fmla="*/ 1032083 f1349 1"/>
              <a:gd name="f1594" fmla="*/ 239661 f1350 1"/>
              <a:gd name="f1595" fmla="*/ 997457 f1349 1"/>
              <a:gd name="f1596" fmla="*/ 204788 f1350 1"/>
              <a:gd name="f1597" fmla="*/ 959211 f1349 1"/>
              <a:gd name="f1598" fmla="*/ 207583 f1350 1"/>
              <a:gd name="f1599" fmla="*/ 947009 f1349 1"/>
              <a:gd name="f1600" fmla="*/ 223061 f1350 1"/>
              <a:gd name="f1601" fmla="*/ 947033 f1349 1"/>
              <a:gd name="f1602" fmla="*/ 280015 f1350 1"/>
              <a:gd name="f1603" fmla="*/ 972164 f1349 1"/>
              <a:gd name="f1604" fmla="*/ 353948 f1350 1"/>
              <a:gd name="f1605" fmla="*/ 1006865 f1349 1"/>
              <a:gd name="f1606" fmla="*/ 240466 f1350 1"/>
              <a:gd name="f1607" fmla="*/ 939943 f1349 1"/>
              <a:gd name="f1608" fmla="*/ 158812 f1350 1"/>
              <a:gd name="f1609" fmla="*/ 891467 f1349 1"/>
              <a:gd name="f1610" fmla="*/ 139551 f1350 1"/>
              <a:gd name="f1611" fmla="*/ 855364 f1349 1"/>
              <a:gd name="f1612" fmla="*/ 145731 f1350 1"/>
              <a:gd name="f1613" fmla="*/ 844888 f1349 1"/>
              <a:gd name="f1614" fmla="*/ 158154 f1350 1"/>
              <a:gd name="f1615" fmla="*/ 848366 f1349 1"/>
              <a:gd name="f1616" fmla="*/ 169370 f1350 1"/>
              <a:gd name="f1617" fmla="*/ 856260 f1349 1"/>
              <a:gd name="f1618" fmla="*/ 288295 f1350 1"/>
              <a:gd name="f1619" fmla="*/ 915169 f1349 1"/>
              <a:gd name="f1620" fmla="*/ 462694 f1350 1"/>
              <a:gd name="f1621" fmla="*/ 994643 f1349 1"/>
              <a:gd name="f1622" fmla="*/ 531910 f1350 1"/>
              <a:gd name="f1623" fmla="*/ 1006664 f1349 1"/>
              <a:gd name="f1624" fmla="*/ 333940 f1350 1"/>
              <a:gd name="f1625" fmla="*/ 893507 f1349 1"/>
              <a:gd name="f1626" fmla="*/ 181443 f1350 1"/>
              <a:gd name="f1627" fmla="*/ 746608 f1349 1"/>
              <a:gd name="f1628" fmla="*/ 162678 f1350 1"/>
              <a:gd name="f1629" fmla="*/ 737018 f1349 1"/>
              <a:gd name="f1630" fmla="*/ 156307 f1350 1"/>
              <a:gd name="f1631" fmla="*/ 730435 f1349 1"/>
              <a:gd name="f1632" fmla="*/ 117227 f1350 1"/>
              <a:gd name="f1633" fmla="*/ 677515 f1349 1"/>
              <a:gd name="f1634" fmla="*/ 113655 f1350 1"/>
              <a:gd name="f1635" fmla="*/ 663474 f1349 1"/>
              <a:gd name="f1636" fmla="*/ 115226 f1350 1"/>
              <a:gd name="f1637" fmla="*/ 636712 f1349 1"/>
              <a:gd name="f1638" fmla="*/ 105067 f1350 1"/>
              <a:gd name="f1639" fmla="*/ 622046 f1349 1"/>
              <a:gd name="f1640" fmla="*/ 104113 f1350 1"/>
              <a:gd name="f1641" fmla="*/ 611722 f1349 1"/>
              <a:gd name="f1642" fmla="*/ 118895 f1350 1"/>
              <a:gd name="f1643" fmla="*/ 610169 f1349 1"/>
              <a:gd name="f1644" fmla="*/ 163095 f1350 1"/>
              <a:gd name="f1645" fmla="*/ 640642 f1349 1"/>
              <a:gd name="f1646" fmla="*/ 185766 f1350 1"/>
              <a:gd name="f1647" fmla="*/ 641454 f1349 1"/>
              <a:gd name="f1648" fmla="*/ 212892 f1350 1"/>
              <a:gd name="f1649" fmla="*/ 637457 f1349 1"/>
              <a:gd name="f1650" fmla="*/ 223932 f1350 1"/>
              <a:gd name="f1651" fmla="*/ 647271 f1349 1"/>
              <a:gd name="f1652" fmla="*/ 287167 f1350 1"/>
              <a:gd name="f1653" fmla="*/ 691571 f1349 1"/>
              <a:gd name="f1654" fmla="*/ 330380 f1350 1"/>
              <a:gd name="f1655" fmla="*/ 692506 f1349 1"/>
              <a:gd name="f1656" fmla="*/ 296172 f1350 1"/>
              <a:gd name="f1657" fmla="*/ 688108 f1349 1"/>
              <a:gd name="f1658" fmla="*/ 286974 f1350 1"/>
              <a:gd name="f1659" fmla="*/ 674512 f1349 1"/>
              <a:gd name="f1660" fmla="*/ 286166 f1350 1"/>
              <a:gd name="f1661" fmla="*/ 661798 f1349 1"/>
              <a:gd name="f1662" fmla="*/ 236268 f1350 1"/>
              <a:gd name="f1663" fmla="*/ 635338 f1349 1"/>
              <a:gd name="f1664" fmla="*/ 231734 f1350 1"/>
              <a:gd name="f1665" fmla="*/ 634225 f1349 1"/>
              <a:gd name="f1666" fmla="*/ 221253 f1350 1"/>
              <a:gd name="f1667" fmla="*/ 623870 f1349 1"/>
              <a:gd name="f1668" fmla="*/ 237564 f1350 1"/>
              <a:gd name="f1669" fmla="*/ 613590 f1349 1"/>
              <a:gd name="f1670" fmla="*/ 282259 f1350 1"/>
              <a:gd name="f1671" fmla="*/ 619091 f1349 1"/>
              <a:gd name="f1672" fmla="*/ 370630 f1350 1"/>
              <a:gd name="f1673" fmla="*/ 665566 f1349 1"/>
              <a:gd name="f1674" fmla="*/ 498017 f1350 1"/>
              <a:gd name="f1675" fmla="*/ 740532 f1349 1"/>
              <a:gd name="f1676" fmla="*/ 918036 f1350 1"/>
              <a:gd name="f1677" fmla="*/ 924307 f1349 1"/>
              <a:gd name="f1678" fmla="*/ 1079304 f1350 1"/>
              <a:gd name="f1679" fmla="*/ 984494 f1349 1"/>
              <a:gd name="f1680" fmla="*/ 1079935 f1350 1"/>
              <a:gd name="f1681" fmla="*/ 980383 f1349 1"/>
              <a:gd name="f1682" fmla="*/ 1079695 f1350 1"/>
              <a:gd name="f1683" fmla="*/ 976616 f1349 1"/>
              <a:gd name="f1684" fmla="*/ 966178 f1350 1"/>
              <a:gd name="f1685" fmla="*/ 937219 f1349 1"/>
              <a:gd name="f1686" fmla="*/ 720106 f1350 1"/>
              <a:gd name="f1687" fmla="*/ 807112 f1349 1"/>
              <a:gd name="f1688" fmla="*/ 698823 f1350 1"/>
              <a:gd name="f1689" fmla="*/ 804708 f1349 1"/>
              <a:gd name="f1690" fmla="*/ 664513 f1350 1"/>
              <a:gd name="f1691" fmla="*/ 784663 f1349 1"/>
              <a:gd name="f1692" fmla="*/ 660380 f1350 1"/>
              <a:gd name="f1693" fmla="*/ 771165 f1349 1"/>
              <a:gd name="f1694" fmla="*/ 584959 f1350 1"/>
              <a:gd name="f1695" fmla="*/ 722409 f1349 1"/>
              <a:gd name="f1696" fmla="*/ 435649 f1350 1"/>
              <a:gd name="f1697" fmla="*/ 639659 f1349 1"/>
              <a:gd name="f1698" fmla="*/ 404944 f1350 1"/>
              <a:gd name="f1699" fmla="*/ 606128 f1349 1"/>
              <a:gd name="f1700" fmla="*/ 408476 f1350 1"/>
              <a:gd name="f1701" fmla="*/ 591466 f1349 1"/>
              <a:gd name="f1702" fmla="*/ 425225 f1350 1"/>
              <a:gd name="f1703" fmla="*/ 592759 f1349 1"/>
              <a:gd name="f1704" fmla="*/ 487115 f1350 1"/>
              <a:gd name="f1705" fmla="*/ 620614 f1349 1"/>
              <a:gd name="f1706" fmla="*/ 550277 f1350 1"/>
              <a:gd name="f1707" fmla="*/ 649738 f1349 1"/>
              <a:gd name="f1708" fmla="*/ 544421 f1350 1"/>
              <a:gd name="f1709" fmla="*/ 641907 f1349 1"/>
              <a:gd name="f1710" fmla="*/ 431905 f1350 1"/>
              <a:gd name="f1711" fmla="*/ 580799 f1349 1"/>
              <a:gd name="f1712" fmla="*/ 351177 f1350 1"/>
              <a:gd name="f1713" fmla="*/ 528177 f1349 1"/>
              <a:gd name="f1714" fmla="*/ 339749 f1350 1"/>
              <a:gd name="f1715" fmla="*/ 498244 f1349 1"/>
              <a:gd name="f1716" fmla="*/ 346313 f1350 1"/>
              <a:gd name="f1717" fmla="*/ 489145 f1349 1"/>
              <a:gd name="f1718" fmla="*/ 356579 f1350 1"/>
              <a:gd name="f1719" fmla="*/ 491460 f1349 1"/>
              <a:gd name="f1720" fmla="*/ 371505 f1350 1"/>
              <a:gd name="f1721" fmla="*/ 501516 f1349 1"/>
              <a:gd name="f1722" fmla="*/ 476275 f1350 1"/>
              <a:gd name="f1723" fmla="*/ 553122 f1349 1"/>
              <a:gd name="f1724" fmla="*/ 649952 f1350 1"/>
              <a:gd name="f1725" fmla="*/ 635294 f1349 1"/>
              <a:gd name="f1726" fmla="*/ 727161 f1350 1"/>
              <a:gd name="f1727" fmla="*/ 651328 f1349 1"/>
              <a:gd name="f1728" fmla="*/ 722417 f1350 1"/>
              <a:gd name="f1729" fmla="*/ 646921 f1349 1"/>
              <a:gd name="f1730" fmla="*/ 546079 f1350 1"/>
              <a:gd name="f1731" fmla="*/ 546328 f1349 1"/>
              <a:gd name="f1732" fmla="*/ 378182 f1350 1"/>
              <a:gd name="f1733" fmla="*/ 386585 f1349 1"/>
              <a:gd name="f1734" fmla="*/ 370158 f1350 1"/>
              <a:gd name="f1735" fmla="*/ 382100 f1349 1"/>
              <a:gd name="f1736" fmla="*/ 357861 f1350 1"/>
              <a:gd name="f1737" fmla="*/ 371252 f1349 1"/>
              <a:gd name="f1738" fmla="*/ 331313 f1350 1"/>
              <a:gd name="f1739" fmla="*/ 328203 f1349 1"/>
              <a:gd name="f1740" fmla="*/ 319354 f1350 1"/>
              <a:gd name="f1741" fmla="*/ 299282 f1349 1"/>
              <a:gd name="f1742" fmla="*/ 319682 f1350 1"/>
              <a:gd name="f1743" fmla="*/ 285719 f1349 1"/>
              <a:gd name="f1744" fmla="*/ 306391 f1350 1"/>
              <a:gd name="f1745" fmla="*/ 268585 f1349 1"/>
              <a:gd name="f1746" fmla="*/ 303294 f1350 1"/>
              <a:gd name="f1747" fmla="*/ 257334 f1349 1"/>
              <a:gd name="f1748" fmla="*/ 319242 f1350 1"/>
              <a:gd name="f1749" fmla="*/ 255403 f1349 1"/>
              <a:gd name="f1750" fmla="*/ 364093 f1350 1"/>
              <a:gd name="f1751" fmla="*/ 286745 f1349 1"/>
              <a:gd name="f1752" fmla="*/ 385301 f1350 1"/>
              <a:gd name="f1753" fmla="*/ 287973 f1349 1"/>
              <a:gd name="f1754" fmla="*/ 417598 f1350 1"/>
              <a:gd name="f1755" fmla="*/ 285722 f1349 1"/>
              <a:gd name="f1756" fmla="*/ 440155 f1350 1"/>
              <a:gd name="f1757" fmla="*/ 308139 f1349 1"/>
              <a:gd name="f1758" fmla="*/ 534406 f1350 1"/>
              <a:gd name="f1759" fmla="*/ 339430 f1349 1"/>
              <a:gd name="f1760" fmla="*/ 495633 f1350 1"/>
              <a:gd name="f1761" fmla="*/ 333450 f1349 1"/>
              <a:gd name="f1762" fmla="*/ 486289 f1350 1"/>
              <a:gd name="f1763" fmla="*/ 322243 f1349 1"/>
              <a:gd name="f1764" fmla="*/ 484000 f1350 1"/>
              <a:gd name="f1765" fmla="*/ 304964 f1349 1"/>
              <a:gd name="f1766" fmla="*/ 436911 f1350 1"/>
              <a:gd name="f1767" fmla="*/ 280536 f1349 1"/>
              <a:gd name="f1768" fmla="*/ 426865 f1350 1"/>
              <a:gd name="f1769" fmla="*/ 277007 f1349 1"/>
              <a:gd name="f1770" fmla="*/ 420654 f1350 1"/>
              <a:gd name="f1771" fmla="*/ 268269 f1349 1"/>
              <a:gd name="f1772" fmla="*/ 432329 f1350 1"/>
              <a:gd name="f1773" fmla="*/ 259975 f1349 1"/>
              <a:gd name="f1774" fmla="*/ 447672 f1350 1"/>
              <a:gd name="f1775" fmla="*/ 257879 f1349 1"/>
              <a:gd name="f1776" fmla="*/ 502242 f1350 1"/>
              <a:gd name="f1777" fmla="*/ 273572 f1349 1"/>
              <a:gd name="f1778" fmla="*/ 659874 f1350 1"/>
              <a:gd name="f1779" fmla="*/ 365516 f1349 1"/>
              <a:gd name="f1780" fmla="*/ 829177 f1350 1"/>
              <a:gd name="f1781" fmla="*/ 444421 f1349 1"/>
              <a:gd name="f1782" fmla="*/ 1231903 f1350 1"/>
              <a:gd name="f1783" fmla="*/ 613682 f1349 1"/>
              <a:gd name="f1784" fmla="*/ 1911736 f1350 1"/>
              <a:gd name="f1785" fmla="*/ 685084 f1349 1"/>
              <a:gd name="f1786" fmla="*/ 2564313 f1350 1"/>
              <a:gd name="f1787" fmla="*/ 632143 f1349 1"/>
              <a:gd name="f1788" fmla="*/ 2657304 f1350 1"/>
              <a:gd name="f1789" fmla="*/ 624913 f1349 1"/>
              <a:gd name="f1790" fmla="*/ 4235818 f1350 1"/>
              <a:gd name="f1791" fmla="*/ 259339 f1349 1"/>
              <a:gd name="f1792" fmla="*/ 4460331 f1350 1"/>
              <a:gd name="f1793" fmla="*/ 176864 f1349 1"/>
              <a:gd name="f1794" fmla="*/ 4499578 f1350 1"/>
              <a:gd name="f1795" fmla="*/ 186791 f1349 1"/>
              <a:gd name="f1796" fmla="*/ 4514640 f1350 1"/>
              <a:gd name="f1797" fmla="*/ 188841 f1349 1"/>
              <a:gd name="f1798" fmla="*/ 4516523 f1350 1"/>
              <a:gd name="f1799" fmla="*/ 189988 f1349 1"/>
              <a:gd name="f1800" fmla="*/ 4518126 f1350 1"/>
              <a:gd name="f1801" fmla="*/ 189316 f1349 1"/>
              <a:gd name="f1802" fmla="*/ 4511569 f1350 1"/>
              <a:gd name="f1803" fmla="*/ 186970 f1349 1"/>
              <a:gd name="f1804" fmla="*/ 4510888 f1350 1"/>
              <a:gd name="f1805" fmla="*/ 180943 f1349 1"/>
              <a:gd name="f1806" fmla="*/ 4531865 f1350 1"/>
              <a:gd name="f1807" fmla="*/ 155151 f1349 1"/>
              <a:gd name="f1808" fmla="*/ 4573441 f1350 1"/>
              <a:gd name="f1809" fmla="*/ 139676 f1349 1"/>
              <a:gd name="f1810" fmla="*/ 4594964 f1350 1"/>
              <a:gd name="f1811" fmla="*/ 145847 f1349 1"/>
              <a:gd name="f1812" fmla="*/ 4623059 f1350 1"/>
              <a:gd name="f1813" fmla="*/ 152410 f1349 1"/>
              <a:gd name="f1814" fmla="*/ 4748356 f1350 1"/>
              <a:gd name="f1815" fmla="*/ 68192 f1349 1"/>
              <a:gd name="f1816" fmla="*/ 4833812 f1350 1"/>
              <a:gd name="f1817" fmla="*/ 8017 f1349 1"/>
              <a:gd name="f1818" fmla="*/ f1351 1 f2"/>
              <a:gd name="f1819" fmla="*/ f1354 1 5470628"/>
              <a:gd name="f1820" fmla="*/ f1355 1 3193741"/>
              <a:gd name="f1821" fmla="*/ f1356 1 5470628"/>
              <a:gd name="f1822" fmla="*/ f1357 1 3193741"/>
              <a:gd name="f1823" fmla="*/ f1358 1 5470628"/>
              <a:gd name="f1824" fmla="*/ f1359 1 3193741"/>
              <a:gd name="f1825" fmla="*/ f1360 1 5470628"/>
              <a:gd name="f1826" fmla="*/ f1361 1 3193741"/>
              <a:gd name="f1827" fmla="*/ f1362 1 5470628"/>
              <a:gd name="f1828" fmla="*/ f1363 1 3193741"/>
              <a:gd name="f1829" fmla="*/ f1364 1 5470628"/>
              <a:gd name="f1830" fmla="*/ f1365 1 3193741"/>
              <a:gd name="f1831" fmla="*/ f1366 1 5470628"/>
              <a:gd name="f1832" fmla="*/ f1367 1 3193741"/>
              <a:gd name="f1833" fmla="*/ f1368 1 5470628"/>
              <a:gd name="f1834" fmla="*/ f1369 1 3193741"/>
              <a:gd name="f1835" fmla="*/ f1370 1 5470628"/>
              <a:gd name="f1836" fmla="*/ f1371 1 3193741"/>
              <a:gd name="f1837" fmla="*/ f1372 1 5470628"/>
              <a:gd name="f1838" fmla="*/ f1373 1 3193741"/>
              <a:gd name="f1839" fmla="*/ f1374 1 5470628"/>
              <a:gd name="f1840" fmla="*/ f1375 1 3193741"/>
              <a:gd name="f1841" fmla="*/ f1376 1 5470628"/>
              <a:gd name="f1842" fmla="*/ f1377 1 3193741"/>
              <a:gd name="f1843" fmla="*/ f1378 1 5470628"/>
              <a:gd name="f1844" fmla="*/ f1379 1 3193741"/>
              <a:gd name="f1845" fmla="*/ f1380 1 5470628"/>
              <a:gd name="f1846" fmla="*/ f1381 1 3193741"/>
              <a:gd name="f1847" fmla="*/ f1382 1 5470628"/>
              <a:gd name="f1848" fmla="*/ f1383 1 3193741"/>
              <a:gd name="f1849" fmla="*/ f1384 1 5470628"/>
              <a:gd name="f1850" fmla="*/ f1385 1 3193741"/>
              <a:gd name="f1851" fmla="*/ f1386 1 5470628"/>
              <a:gd name="f1852" fmla="*/ f1387 1 3193741"/>
              <a:gd name="f1853" fmla="*/ f1388 1 5470628"/>
              <a:gd name="f1854" fmla="*/ f1389 1 3193741"/>
              <a:gd name="f1855" fmla="*/ f1390 1 5470628"/>
              <a:gd name="f1856" fmla="*/ f1391 1 3193741"/>
              <a:gd name="f1857" fmla="*/ f1392 1 5470628"/>
              <a:gd name="f1858" fmla="*/ f1393 1 3193741"/>
              <a:gd name="f1859" fmla="*/ f1394 1 5470628"/>
              <a:gd name="f1860" fmla="*/ f1395 1 3193741"/>
              <a:gd name="f1861" fmla="*/ f1396 1 5470628"/>
              <a:gd name="f1862" fmla="*/ f1397 1 3193741"/>
              <a:gd name="f1863" fmla="*/ f1398 1 5470628"/>
              <a:gd name="f1864" fmla="*/ f1399 1 3193741"/>
              <a:gd name="f1865" fmla="*/ f1400 1 5470628"/>
              <a:gd name="f1866" fmla="*/ f1401 1 3193741"/>
              <a:gd name="f1867" fmla="*/ f1402 1 5470628"/>
              <a:gd name="f1868" fmla="*/ f1403 1 3193741"/>
              <a:gd name="f1869" fmla="*/ f1404 1 5470628"/>
              <a:gd name="f1870" fmla="*/ f1405 1 3193741"/>
              <a:gd name="f1871" fmla="*/ f1406 1 5470628"/>
              <a:gd name="f1872" fmla="*/ f1407 1 3193741"/>
              <a:gd name="f1873" fmla="*/ f1408 1 5470628"/>
              <a:gd name="f1874" fmla="*/ f1409 1 3193741"/>
              <a:gd name="f1875" fmla="*/ f1410 1 5470628"/>
              <a:gd name="f1876" fmla="*/ f1411 1 3193741"/>
              <a:gd name="f1877" fmla="*/ f1412 1 5470628"/>
              <a:gd name="f1878" fmla="*/ f1413 1 3193741"/>
              <a:gd name="f1879" fmla="*/ f1414 1 5470628"/>
              <a:gd name="f1880" fmla="*/ f1415 1 3193741"/>
              <a:gd name="f1881" fmla="*/ f1416 1 5470628"/>
              <a:gd name="f1882" fmla="*/ f1417 1 3193741"/>
              <a:gd name="f1883" fmla="*/ f1418 1 5470628"/>
              <a:gd name="f1884" fmla="*/ f1419 1 3193741"/>
              <a:gd name="f1885" fmla="*/ f1420 1 5470628"/>
              <a:gd name="f1886" fmla="*/ f1421 1 3193741"/>
              <a:gd name="f1887" fmla="*/ f1422 1 5470628"/>
              <a:gd name="f1888" fmla="*/ f1423 1 3193741"/>
              <a:gd name="f1889" fmla="*/ f1424 1 5470628"/>
              <a:gd name="f1890" fmla="*/ f1425 1 3193741"/>
              <a:gd name="f1891" fmla="*/ f1426 1 5470628"/>
              <a:gd name="f1892" fmla="*/ f1427 1 3193741"/>
              <a:gd name="f1893" fmla="*/ f1428 1 5470628"/>
              <a:gd name="f1894" fmla="*/ f1429 1 3193741"/>
              <a:gd name="f1895" fmla="*/ f1430 1 5470628"/>
              <a:gd name="f1896" fmla="*/ f1431 1 3193741"/>
              <a:gd name="f1897" fmla="*/ f1432 1 5470628"/>
              <a:gd name="f1898" fmla="*/ f1433 1 3193741"/>
              <a:gd name="f1899" fmla="*/ f1434 1 5470628"/>
              <a:gd name="f1900" fmla="*/ f1435 1 3193741"/>
              <a:gd name="f1901" fmla="*/ f1436 1 5470628"/>
              <a:gd name="f1902" fmla="*/ f1437 1 3193741"/>
              <a:gd name="f1903" fmla="*/ f1438 1 5470628"/>
              <a:gd name="f1904" fmla="*/ f1439 1 3193741"/>
              <a:gd name="f1905" fmla="*/ f1440 1 5470628"/>
              <a:gd name="f1906" fmla="*/ f1441 1 3193741"/>
              <a:gd name="f1907" fmla="*/ f1442 1 5470628"/>
              <a:gd name="f1908" fmla="*/ f1443 1 3193741"/>
              <a:gd name="f1909" fmla="*/ f1444 1 5470628"/>
              <a:gd name="f1910" fmla="*/ f1445 1 3193741"/>
              <a:gd name="f1911" fmla="*/ f1446 1 5470628"/>
              <a:gd name="f1912" fmla="*/ f1447 1 3193741"/>
              <a:gd name="f1913" fmla="*/ f1448 1 5470628"/>
              <a:gd name="f1914" fmla="*/ f1449 1 3193741"/>
              <a:gd name="f1915" fmla="*/ f1450 1 5470628"/>
              <a:gd name="f1916" fmla="*/ f1451 1 3193741"/>
              <a:gd name="f1917" fmla="*/ f1452 1 5470628"/>
              <a:gd name="f1918" fmla="*/ f1453 1 3193741"/>
              <a:gd name="f1919" fmla="*/ f1454 1 5470628"/>
              <a:gd name="f1920" fmla="*/ f1455 1 3193741"/>
              <a:gd name="f1921" fmla="*/ f1456 1 5470628"/>
              <a:gd name="f1922" fmla="*/ f1457 1 3193741"/>
              <a:gd name="f1923" fmla="*/ f1458 1 5470628"/>
              <a:gd name="f1924" fmla="*/ f1459 1 3193741"/>
              <a:gd name="f1925" fmla="*/ f1460 1 5470628"/>
              <a:gd name="f1926" fmla="*/ f1461 1 3193741"/>
              <a:gd name="f1927" fmla="*/ f1462 1 5470628"/>
              <a:gd name="f1928" fmla="*/ f1463 1 3193741"/>
              <a:gd name="f1929" fmla="*/ f1464 1 5470628"/>
              <a:gd name="f1930" fmla="*/ f1465 1 3193741"/>
              <a:gd name="f1931" fmla="*/ f1466 1 5470628"/>
              <a:gd name="f1932" fmla="*/ f1467 1 3193741"/>
              <a:gd name="f1933" fmla="*/ f1468 1 5470628"/>
              <a:gd name="f1934" fmla="*/ f1469 1 3193741"/>
              <a:gd name="f1935" fmla="*/ f1470 1 5470628"/>
              <a:gd name="f1936" fmla="*/ f1471 1 3193741"/>
              <a:gd name="f1937" fmla="*/ f1472 1 5470628"/>
              <a:gd name="f1938" fmla="*/ f1473 1 3193741"/>
              <a:gd name="f1939" fmla="*/ f1474 1 5470628"/>
              <a:gd name="f1940" fmla="*/ f1475 1 3193741"/>
              <a:gd name="f1941" fmla="*/ f1476 1 5470628"/>
              <a:gd name="f1942" fmla="*/ f1477 1 3193741"/>
              <a:gd name="f1943" fmla="*/ f1478 1 5470628"/>
              <a:gd name="f1944" fmla="*/ f1479 1 3193741"/>
              <a:gd name="f1945" fmla="*/ f1480 1 5470628"/>
              <a:gd name="f1946" fmla="*/ f1481 1 3193741"/>
              <a:gd name="f1947" fmla="*/ f1482 1 5470628"/>
              <a:gd name="f1948" fmla="*/ f1483 1 3193741"/>
              <a:gd name="f1949" fmla="*/ f1484 1 5470628"/>
              <a:gd name="f1950" fmla="*/ f1485 1 3193741"/>
              <a:gd name="f1951" fmla="*/ f1486 1 5470628"/>
              <a:gd name="f1952" fmla="*/ f1487 1 3193741"/>
              <a:gd name="f1953" fmla="*/ f1488 1 5470628"/>
              <a:gd name="f1954" fmla="*/ f1489 1 3193741"/>
              <a:gd name="f1955" fmla="*/ f1490 1 5470628"/>
              <a:gd name="f1956" fmla="*/ f1491 1 3193741"/>
              <a:gd name="f1957" fmla="*/ f1492 1 5470628"/>
              <a:gd name="f1958" fmla="*/ f1493 1 3193741"/>
              <a:gd name="f1959" fmla="*/ f1494 1 5470628"/>
              <a:gd name="f1960" fmla="*/ f1495 1 3193741"/>
              <a:gd name="f1961" fmla="*/ f1496 1 5470628"/>
              <a:gd name="f1962" fmla="*/ f1497 1 3193741"/>
              <a:gd name="f1963" fmla="*/ f1498 1 5470628"/>
              <a:gd name="f1964" fmla="*/ f1499 1 3193741"/>
              <a:gd name="f1965" fmla="*/ f1500 1 5470628"/>
              <a:gd name="f1966" fmla="*/ f1501 1 3193741"/>
              <a:gd name="f1967" fmla="*/ f1502 1 5470628"/>
              <a:gd name="f1968" fmla="*/ f1503 1 3193741"/>
              <a:gd name="f1969" fmla="*/ f1504 1 5470628"/>
              <a:gd name="f1970" fmla="*/ f1505 1 3193741"/>
              <a:gd name="f1971" fmla="*/ f1506 1 5470628"/>
              <a:gd name="f1972" fmla="*/ f1507 1 3193741"/>
              <a:gd name="f1973" fmla="*/ f1508 1 5470628"/>
              <a:gd name="f1974" fmla="*/ f1509 1 3193741"/>
              <a:gd name="f1975" fmla="*/ f1510 1 5470628"/>
              <a:gd name="f1976" fmla="*/ f1511 1 3193741"/>
              <a:gd name="f1977" fmla="*/ f1512 1 5470628"/>
              <a:gd name="f1978" fmla="*/ f1513 1 3193741"/>
              <a:gd name="f1979" fmla="*/ f1514 1 5470628"/>
              <a:gd name="f1980" fmla="*/ f1515 1 3193741"/>
              <a:gd name="f1981" fmla="*/ f1516 1 5470628"/>
              <a:gd name="f1982" fmla="*/ f1517 1 3193741"/>
              <a:gd name="f1983" fmla="*/ f1518 1 5470628"/>
              <a:gd name="f1984" fmla="*/ f1519 1 3193741"/>
              <a:gd name="f1985" fmla="*/ f1520 1 5470628"/>
              <a:gd name="f1986" fmla="*/ f1521 1 3193741"/>
              <a:gd name="f1987" fmla="*/ f1522 1 5470628"/>
              <a:gd name="f1988" fmla="*/ f1523 1 3193741"/>
              <a:gd name="f1989" fmla="*/ f1524 1 5470628"/>
              <a:gd name="f1990" fmla="*/ f1525 1 3193741"/>
              <a:gd name="f1991" fmla="*/ f1526 1 5470628"/>
              <a:gd name="f1992" fmla="*/ f1527 1 3193741"/>
              <a:gd name="f1993" fmla="*/ f1528 1 5470628"/>
              <a:gd name="f1994" fmla="*/ f1529 1 3193741"/>
              <a:gd name="f1995" fmla="*/ f1530 1 5470628"/>
              <a:gd name="f1996" fmla="*/ f1531 1 3193741"/>
              <a:gd name="f1997" fmla="*/ f1532 1 5470628"/>
              <a:gd name="f1998" fmla="*/ f1533 1 3193741"/>
              <a:gd name="f1999" fmla="*/ f1534 1 5470628"/>
              <a:gd name="f2000" fmla="*/ f1535 1 3193741"/>
              <a:gd name="f2001" fmla="*/ f1536 1 5470628"/>
              <a:gd name="f2002" fmla="*/ f1537 1 3193741"/>
              <a:gd name="f2003" fmla="*/ f1538 1 5470628"/>
              <a:gd name="f2004" fmla="*/ f1539 1 3193741"/>
              <a:gd name="f2005" fmla="*/ f1540 1 5470628"/>
              <a:gd name="f2006" fmla="*/ f1541 1 3193741"/>
              <a:gd name="f2007" fmla="*/ f1542 1 5470628"/>
              <a:gd name="f2008" fmla="*/ f1543 1 3193741"/>
              <a:gd name="f2009" fmla="*/ f1544 1 5470628"/>
              <a:gd name="f2010" fmla="*/ f1545 1 3193741"/>
              <a:gd name="f2011" fmla="*/ f1546 1 5470628"/>
              <a:gd name="f2012" fmla="*/ f1547 1 3193741"/>
              <a:gd name="f2013" fmla="*/ f1548 1 5470628"/>
              <a:gd name="f2014" fmla="*/ f1549 1 3193741"/>
              <a:gd name="f2015" fmla="*/ f1550 1 5470628"/>
              <a:gd name="f2016" fmla="*/ f1551 1 3193741"/>
              <a:gd name="f2017" fmla="*/ f1552 1 5470628"/>
              <a:gd name="f2018" fmla="*/ f1553 1 3193741"/>
              <a:gd name="f2019" fmla="*/ f1554 1 5470628"/>
              <a:gd name="f2020" fmla="*/ f1555 1 3193741"/>
              <a:gd name="f2021" fmla="*/ f1556 1 5470628"/>
              <a:gd name="f2022" fmla="*/ f1557 1 3193741"/>
              <a:gd name="f2023" fmla="*/ f1558 1 5470628"/>
              <a:gd name="f2024" fmla="*/ f1559 1 3193741"/>
              <a:gd name="f2025" fmla="*/ f1560 1 5470628"/>
              <a:gd name="f2026" fmla="*/ f1561 1 3193741"/>
              <a:gd name="f2027" fmla="*/ f1562 1 5470628"/>
              <a:gd name="f2028" fmla="*/ f1563 1 3193741"/>
              <a:gd name="f2029" fmla="*/ f1564 1 5470628"/>
              <a:gd name="f2030" fmla="*/ f1565 1 3193741"/>
              <a:gd name="f2031" fmla="*/ f1566 1 5470628"/>
              <a:gd name="f2032" fmla="*/ f1567 1 3193741"/>
              <a:gd name="f2033" fmla="*/ f1568 1 5470628"/>
              <a:gd name="f2034" fmla="*/ f1569 1 3193741"/>
              <a:gd name="f2035" fmla="*/ f1570 1 5470628"/>
              <a:gd name="f2036" fmla="*/ f1571 1 3193741"/>
              <a:gd name="f2037" fmla="*/ f1572 1 5470628"/>
              <a:gd name="f2038" fmla="*/ f1573 1 3193741"/>
              <a:gd name="f2039" fmla="*/ f1574 1 5470628"/>
              <a:gd name="f2040" fmla="*/ f1575 1 3193741"/>
              <a:gd name="f2041" fmla="*/ f1576 1 5470628"/>
              <a:gd name="f2042" fmla="*/ f1577 1 3193741"/>
              <a:gd name="f2043" fmla="*/ f1578 1 5470628"/>
              <a:gd name="f2044" fmla="*/ f1579 1 3193741"/>
              <a:gd name="f2045" fmla="*/ f1580 1 5470628"/>
              <a:gd name="f2046" fmla="*/ f1581 1 3193741"/>
              <a:gd name="f2047" fmla="*/ f1582 1 5470628"/>
              <a:gd name="f2048" fmla="*/ f1583 1 3193741"/>
              <a:gd name="f2049" fmla="*/ f1584 1 5470628"/>
              <a:gd name="f2050" fmla="*/ f1585 1 3193741"/>
              <a:gd name="f2051" fmla="*/ f1586 1 5470628"/>
              <a:gd name="f2052" fmla="*/ f1587 1 3193741"/>
              <a:gd name="f2053" fmla="*/ f1588 1 5470628"/>
              <a:gd name="f2054" fmla="*/ f1589 1 3193741"/>
              <a:gd name="f2055" fmla="*/ f1590 1 5470628"/>
              <a:gd name="f2056" fmla="*/ f1591 1 3193741"/>
              <a:gd name="f2057" fmla="*/ f1592 1 5470628"/>
              <a:gd name="f2058" fmla="*/ f1593 1 3193741"/>
              <a:gd name="f2059" fmla="*/ f1594 1 5470628"/>
              <a:gd name="f2060" fmla="*/ f1595 1 3193741"/>
              <a:gd name="f2061" fmla="*/ f1596 1 5470628"/>
              <a:gd name="f2062" fmla="*/ f1597 1 3193741"/>
              <a:gd name="f2063" fmla="*/ f1598 1 5470628"/>
              <a:gd name="f2064" fmla="*/ f1599 1 3193741"/>
              <a:gd name="f2065" fmla="*/ f1600 1 5470628"/>
              <a:gd name="f2066" fmla="*/ f1601 1 3193741"/>
              <a:gd name="f2067" fmla="*/ f1602 1 5470628"/>
              <a:gd name="f2068" fmla="*/ f1603 1 3193741"/>
              <a:gd name="f2069" fmla="*/ f1604 1 5470628"/>
              <a:gd name="f2070" fmla="*/ f1605 1 3193741"/>
              <a:gd name="f2071" fmla="*/ f1606 1 5470628"/>
              <a:gd name="f2072" fmla="*/ f1607 1 3193741"/>
              <a:gd name="f2073" fmla="*/ f1608 1 5470628"/>
              <a:gd name="f2074" fmla="*/ f1609 1 3193741"/>
              <a:gd name="f2075" fmla="*/ f1610 1 5470628"/>
              <a:gd name="f2076" fmla="*/ f1611 1 3193741"/>
              <a:gd name="f2077" fmla="*/ f1612 1 5470628"/>
              <a:gd name="f2078" fmla="*/ f1613 1 3193741"/>
              <a:gd name="f2079" fmla="*/ f1614 1 5470628"/>
              <a:gd name="f2080" fmla="*/ f1615 1 3193741"/>
              <a:gd name="f2081" fmla="*/ f1616 1 5470628"/>
              <a:gd name="f2082" fmla="*/ f1617 1 3193741"/>
              <a:gd name="f2083" fmla="*/ f1618 1 5470628"/>
              <a:gd name="f2084" fmla="*/ f1619 1 3193741"/>
              <a:gd name="f2085" fmla="*/ f1620 1 5470628"/>
              <a:gd name="f2086" fmla="*/ f1621 1 3193741"/>
              <a:gd name="f2087" fmla="*/ f1622 1 5470628"/>
              <a:gd name="f2088" fmla="*/ f1623 1 3193741"/>
              <a:gd name="f2089" fmla="*/ f1624 1 5470628"/>
              <a:gd name="f2090" fmla="*/ f1625 1 3193741"/>
              <a:gd name="f2091" fmla="*/ f1626 1 5470628"/>
              <a:gd name="f2092" fmla="*/ f1627 1 3193741"/>
              <a:gd name="f2093" fmla="*/ f1628 1 5470628"/>
              <a:gd name="f2094" fmla="*/ f1629 1 3193741"/>
              <a:gd name="f2095" fmla="*/ f1630 1 5470628"/>
              <a:gd name="f2096" fmla="*/ f1631 1 3193741"/>
              <a:gd name="f2097" fmla="*/ f1632 1 5470628"/>
              <a:gd name="f2098" fmla="*/ f1633 1 3193741"/>
              <a:gd name="f2099" fmla="*/ f1634 1 5470628"/>
              <a:gd name="f2100" fmla="*/ f1635 1 3193741"/>
              <a:gd name="f2101" fmla="*/ f1636 1 5470628"/>
              <a:gd name="f2102" fmla="*/ f1637 1 3193741"/>
              <a:gd name="f2103" fmla="*/ f1638 1 5470628"/>
              <a:gd name="f2104" fmla="*/ f1639 1 3193741"/>
              <a:gd name="f2105" fmla="*/ f1640 1 5470628"/>
              <a:gd name="f2106" fmla="*/ f1641 1 3193741"/>
              <a:gd name="f2107" fmla="*/ f1642 1 5470628"/>
              <a:gd name="f2108" fmla="*/ f1643 1 3193741"/>
              <a:gd name="f2109" fmla="*/ f1644 1 5470628"/>
              <a:gd name="f2110" fmla="*/ f1645 1 3193741"/>
              <a:gd name="f2111" fmla="*/ f1646 1 5470628"/>
              <a:gd name="f2112" fmla="*/ f1647 1 3193741"/>
              <a:gd name="f2113" fmla="*/ f1648 1 5470628"/>
              <a:gd name="f2114" fmla="*/ f1649 1 3193741"/>
              <a:gd name="f2115" fmla="*/ f1650 1 5470628"/>
              <a:gd name="f2116" fmla="*/ f1651 1 3193741"/>
              <a:gd name="f2117" fmla="*/ f1652 1 5470628"/>
              <a:gd name="f2118" fmla="*/ f1653 1 3193741"/>
              <a:gd name="f2119" fmla="*/ f1654 1 5470628"/>
              <a:gd name="f2120" fmla="*/ f1655 1 3193741"/>
              <a:gd name="f2121" fmla="*/ f1656 1 5470628"/>
              <a:gd name="f2122" fmla="*/ f1657 1 3193741"/>
              <a:gd name="f2123" fmla="*/ f1658 1 5470628"/>
              <a:gd name="f2124" fmla="*/ f1659 1 3193741"/>
              <a:gd name="f2125" fmla="*/ f1660 1 5470628"/>
              <a:gd name="f2126" fmla="*/ f1661 1 3193741"/>
              <a:gd name="f2127" fmla="*/ f1662 1 5470628"/>
              <a:gd name="f2128" fmla="*/ f1663 1 3193741"/>
              <a:gd name="f2129" fmla="*/ f1664 1 5470628"/>
              <a:gd name="f2130" fmla="*/ f1665 1 3193741"/>
              <a:gd name="f2131" fmla="*/ f1666 1 5470628"/>
              <a:gd name="f2132" fmla="*/ f1667 1 3193741"/>
              <a:gd name="f2133" fmla="*/ f1668 1 5470628"/>
              <a:gd name="f2134" fmla="*/ f1669 1 3193741"/>
              <a:gd name="f2135" fmla="*/ f1670 1 5470628"/>
              <a:gd name="f2136" fmla="*/ f1671 1 3193741"/>
              <a:gd name="f2137" fmla="*/ f1672 1 5470628"/>
              <a:gd name="f2138" fmla="*/ f1673 1 3193741"/>
              <a:gd name="f2139" fmla="*/ f1674 1 5470628"/>
              <a:gd name="f2140" fmla="*/ f1675 1 3193741"/>
              <a:gd name="f2141" fmla="*/ f1676 1 5470628"/>
              <a:gd name="f2142" fmla="*/ f1677 1 3193741"/>
              <a:gd name="f2143" fmla="*/ f1678 1 5470628"/>
              <a:gd name="f2144" fmla="*/ f1679 1 3193741"/>
              <a:gd name="f2145" fmla="*/ f1680 1 5470628"/>
              <a:gd name="f2146" fmla="*/ f1681 1 3193741"/>
              <a:gd name="f2147" fmla="*/ f1682 1 5470628"/>
              <a:gd name="f2148" fmla="*/ f1683 1 3193741"/>
              <a:gd name="f2149" fmla="*/ f1684 1 5470628"/>
              <a:gd name="f2150" fmla="*/ f1685 1 3193741"/>
              <a:gd name="f2151" fmla="*/ f1686 1 5470628"/>
              <a:gd name="f2152" fmla="*/ f1687 1 3193741"/>
              <a:gd name="f2153" fmla="*/ f1688 1 5470628"/>
              <a:gd name="f2154" fmla="*/ f1689 1 3193741"/>
              <a:gd name="f2155" fmla="*/ f1690 1 5470628"/>
              <a:gd name="f2156" fmla="*/ f1691 1 3193741"/>
              <a:gd name="f2157" fmla="*/ f1692 1 5470628"/>
              <a:gd name="f2158" fmla="*/ f1693 1 3193741"/>
              <a:gd name="f2159" fmla="*/ f1694 1 5470628"/>
              <a:gd name="f2160" fmla="*/ f1695 1 3193741"/>
              <a:gd name="f2161" fmla="*/ f1696 1 5470628"/>
              <a:gd name="f2162" fmla="*/ f1697 1 3193741"/>
              <a:gd name="f2163" fmla="*/ f1698 1 5470628"/>
              <a:gd name="f2164" fmla="*/ f1699 1 3193741"/>
              <a:gd name="f2165" fmla="*/ f1700 1 5470628"/>
              <a:gd name="f2166" fmla="*/ f1701 1 3193741"/>
              <a:gd name="f2167" fmla="*/ f1702 1 5470628"/>
              <a:gd name="f2168" fmla="*/ f1703 1 3193741"/>
              <a:gd name="f2169" fmla="*/ f1704 1 5470628"/>
              <a:gd name="f2170" fmla="*/ f1705 1 3193741"/>
              <a:gd name="f2171" fmla="*/ f1706 1 5470628"/>
              <a:gd name="f2172" fmla="*/ f1707 1 3193741"/>
              <a:gd name="f2173" fmla="*/ f1708 1 5470628"/>
              <a:gd name="f2174" fmla="*/ f1709 1 3193741"/>
              <a:gd name="f2175" fmla="*/ f1710 1 5470628"/>
              <a:gd name="f2176" fmla="*/ f1711 1 3193741"/>
              <a:gd name="f2177" fmla="*/ f1712 1 5470628"/>
              <a:gd name="f2178" fmla="*/ f1713 1 3193741"/>
              <a:gd name="f2179" fmla="*/ f1714 1 5470628"/>
              <a:gd name="f2180" fmla="*/ f1715 1 3193741"/>
              <a:gd name="f2181" fmla="*/ f1716 1 5470628"/>
              <a:gd name="f2182" fmla="*/ f1717 1 3193741"/>
              <a:gd name="f2183" fmla="*/ f1718 1 5470628"/>
              <a:gd name="f2184" fmla="*/ f1719 1 3193741"/>
              <a:gd name="f2185" fmla="*/ f1720 1 5470628"/>
              <a:gd name="f2186" fmla="*/ f1721 1 3193741"/>
              <a:gd name="f2187" fmla="*/ f1722 1 5470628"/>
              <a:gd name="f2188" fmla="*/ f1723 1 3193741"/>
              <a:gd name="f2189" fmla="*/ f1724 1 5470628"/>
              <a:gd name="f2190" fmla="*/ f1725 1 3193741"/>
              <a:gd name="f2191" fmla="*/ f1726 1 5470628"/>
              <a:gd name="f2192" fmla="*/ f1727 1 3193741"/>
              <a:gd name="f2193" fmla="*/ f1728 1 5470628"/>
              <a:gd name="f2194" fmla="*/ f1729 1 3193741"/>
              <a:gd name="f2195" fmla="*/ f1730 1 5470628"/>
              <a:gd name="f2196" fmla="*/ f1731 1 3193741"/>
              <a:gd name="f2197" fmla="*/ f1732 1 5470628"/>
              <a:gd name="f2198" fmla="*/ f1733 1 3193741"/>
              <a:gd name="f2199" fmla="*/ f1734 1 5470628"/>
              <a:gd name="f2200" fmla="*/ f1735 1 3193741"/>
              <a:gd name="f2201" fmla="*/ f1736 1 5470628"/>
              <a:gd name="f2202" fmla="*/ f1737 1 3193741"/>
              <a:gd name="f2203" fmla="*/ f1738 1 5470628"/>
              <a:gd name="f2204" fmla="*/ f1739 1 3193741"/>
              <a:gd name="f2205" fmla="*/ f1740 1 5470628"/>
              <a:gd name="f2206" fmla="*/ f1741 1 3193741"/>
              <a:gd name="f2207" fmla="*/ f1742 1 5470628"/>
              <a:gd name="f2208" fmla="*/ f1743 1 3193741"/>
              <a:gd name="f2209" fmla="*/ f1744 1 5470628"/>
              <a:gd name="f2210" fmla="*/ f1745 1 3193741"/>
              <a:gd name="f2211" fmla="*/ f1746 1 5470628"/>
              <a:gd name="f2212" fmla="*/ f1747 1 3193741"/>
              <a:gd name="f2213" fmla="*/ f1748 1 5470628"/>
              <a:gd name="f2214" fmla="*/ f1749 1 3193741"/>
              <a:gd name="f2215" fmla="*/ f1750 1 5470628"/>
              <a:gd name="f2216" fmla="*/ f1751 1 3193741"/>
              <a:gd name="f2217" fmla="*/ f1752 1 5470628"/>
              <a:gd name="f2218" fmla="*/ f1753 1 3193741"/>
              <a:gd name="f2219" fmla="*/ f1754 1 5470628"/>
              <a:gd name="f2220" fmla="*/ f1755 1 3193741"/>
              <a:gd name="f2221" fmla="*/ f1756 1 5470628"/>
              <a:gd name="f2222" fmla="*/ f1757 1 3193741"/>
              <a:gd name="f2223" fmla="*/ f1758 1 5470628"/>
              <a:gd name="f2224" fmla="*/ f1759 1 3193741"/>
              <a:gd name="f2225" fmla="*/ f1760 1 5470628"/>
              <a:gd name="f2226" fmla="*/ f1761 1 3193741"/>
              <a:gd name="f2227" fmla="*/ f1762 1 5470628"/>
              <a:gd name="f2228" fmla="*/ f1763 1 3193741"/>
              <a:gd name="f2229" fmla="*/ f1764 1 5470628"/>
              <a:gd name="f2230" fmla="*/ f1765 1 3193741"/>
              <a:gd name="f2231" fmla="*/ f1766 1 5470628"/>
              <a:gd name="f2232" fmla="*/ f1767 1 3193741"/>
              <a:gd name="f2233" fmla="*/ f1768 1 5470628"/>
              <a:gd name="f2234" fmla="*/ f1769 1 3193741"/>
              <a:gd name="f2235" fmla="*/ f1770 1 5470628"/>
              <a:gd name="f2236" fmla="*/ f1771 1 3193741"/>
              <a:gd name="f2237" fmla="*/ f1772 1 5470628"/>
              <a:gd name="f2238" fmla="*/ f1773 1 3193741"/>
              <a:gd name="f2239" fmla="*/ f1774 1 5470628"/>
              <a:gd name="f2240" fmla="*/ f1775 1 3193741"/>
              <a:gd name="f2241" fmla="*/ f1776 1 5470628"/>
              <a:gd name="f2242" fmla="*/ f1777 1 3193741"/>
              <a:gd name="f2243" fmla="*/ f1778 1 5470628"/>
              <a:gd name="f2244" fmla="*/ f1779 1 3193741"/>
              <a:gd name="f2245" fmla="*/ f1780 1 5470628"/>
              <a:gd name="f2246" fmla="*/ f1781 1 3193741"/>
              <a:gd name="f2247" fmla="*/ f1782 1 5470628"/>
              <a:gd name="f2248" fmla="*/ f1783 1 3193741"/>
              <a:gd name="f2249" fmla="*/ f1784 1 5470628"/>
              <a:gd name="f2250" fmla="*/ f1785 1 3193741"/>
              <a:gd name="f2251" fmla="*/ f1786 1 5470628"/>
              <a:gd name="f2252" fmla="*/ f1787 1 3193741"/>
              <a:gd name="f2253" fmla="*/ f1788 1 5470628"/>
              <a:gd name="f2254" fmla="*/ f1789 1 3193741"/>
              <a:gd name="f2255" fmla="*/ f1790 1 5470628"/>
              <a:gd name="f2256" fmla="*/ f1791 1 3193741"/>
              <a:gd name="f2257" fmla="*/ f1792 1 5470628"/>
              <a:gd name="f2258" fmla="*/ f1793 1 3193741"/>
              <a:gd name="f2259" fmla="*/ f1794 1 5470628"/>
              <a:gd name="f2260" fmla="*/ f1795 1 3193741"/>
              <a:gd name="f2261" fmla="*/ f1796 1 5470628"/>
              <a:gd name="f2262" fmla="*/ f1797 1 3193741"/>
              <a:gd name="f2263" fmla="*/ f1798 1 5470628"/>
              <a:gd name="f2264" fmla="*/ f1799 1 3193741"/>
              <a:gd name="f2265" fmla="*/ f1800 1 5470628"/>
              <a:gd name="f2266" fmla="*/ f1801 1 3193741"/>
              <a:gd name="f2267" fmla="*/ f1802 1 5470628"/>
              <a:gd name="f2268" fmla="*/ f1803 1 3193741"/>
              <a:gd name="f2269" fmla="*/ f1804 1 5470628"/>
              <a:gd name="f2270" fmla="*/ f1805 1 3193741"/>
              <a:gd name="f2271" fmla="*/ f1806 1 5470628"/>
              <a:gd name="f2272" fmla="*/ f1807 1 3193741"/>
              <a:gd name="f2273" fmla="*/ f1808 1 5470628"/>
              <a:gd name="f2274" fmla="*/ f1809 1 3193741"/>
              <a:gd name="f2275" fmla="*/ f1810 1 5470628"/>
              <a:gd name="f2276" fmla="*/ f1811 1 3193741"/>
              <a:gd name="f2277" fmla="*/ f1812 1 5470628"/>
              <a:gd name="f2278" fmla="*/ f1813 1 3193741"/>
              <a:gd name="f2279" fmla="*/ f1814 1 5470628"/>
              <a:gd name="f2280" fmla="*/ f1815 1 3193741"/>
              <a:gd name="f2281" fmla="*/ f1816 1 5470628"/>
              <a:gd name="f2282" fmla="*/ f1817 1 3193741"/>
              <a:gd name="f2283" fmla="*/ f5 1 f1352"/>
              <a:gd name="f2284" fmla="*/ f6 1 f1352"/>
              <a:gd name="f2285" fmla="*/ f5 1 f1353"/>
              <a:gd name="f2286" fmla="*/ f7 1 f1353"/>
              <a:gd name="f2287" fmla="+- f1818 0 f1"/>
              <a:gd name="f2288" fmla="*/ f1819 1 f1352"/>
              <a:gd name="f2289" fmla="*/ f1820 1 f1353"/>
              <a:gd name="f2290" fmla="*/ f1821 1 f1352"/>
              <a:gd name="f2291" fmla="*/ f1822 1 f1353"/>
              <a:gd name="f2292" fmla="*/ f1823 1 f1352"/>
              <a:gd name="f2293" fmla="*/ f1824 1 f1353"/>
              <a:gd name="f2294" fmla="*/ f1825 1 f1352"/>
              <a:gd name="f2295" fmla="*/ f1826 1 f1353"/>
              <a:gd name="f2296" fmla="*/ f1827 1 f1352"/>
              <a:gd name="f2297" fmla="*/ f1828 1 f1353"/>
              <a:gd name="f2298" fmla="*/ f1829 1 f1352"/>
              <a:gd name="f2299" fmla="*/ f1830 1 f1353"/>
              <a:gd name="f2300" fmla="*/ f1831 1 f1352"/>
              <a:gd name="f2301" fmla="*/ f1832 1 f1353"/>
              <a:gd name="f2302" fmla="*/ f1833 1 f1352"/>
              <a:gd name="f2303" fmla="*/ f1834 1 f1353"/>
              <a:gd name="f2304" fmla="*/ f1835 1 f1352"/>
              <a:gd name="f2305" fmla="*/ f1836 1 f1353"/>
              <a:gd name="f2306" fmla="*/ f1837 1 f1352"/>
              <a:gd name="f2307" fmla="*/ f1838 1 f1353"/>
              <a:gd name="f2308" fmla="*/ f1839 1 f1352"/>
              <a:gd name="f2309" fmla="*/ f1840 1 f1353"/>
              <a:gd name="f2310" fmla="*/ f1841 1 f1352"/>
              <a:gd name="f2311" fmla="*/ f1842 1 f1353"/>
              <a:gd name="f2312" fmla="*/ f1843 1 f1352"/>
              <a:gd name="f2313" fmla="*/ f1844 1 f1353"/>
              <a:gd name="f2314" fmla="*/ f1845 1 f1352"/>
              <a:gd name="f2315" fmla="*/ f1846 1 f1353"/>
              <a:gd name="f2316" fmla="*/ f1847 1 f1352"/>
              <a:gd name="f2317" fmla="*/ f1848 1 f1353"/>
              <a:gd name="f2318" fmla="*/ f1849 1 f1352"/>
              <a:gd name="f2319" fmla="*/ f1850 1 f1353"/>
              <a:gd name="f2320" fmla="*/ f1851 1 f1352"/>
              <a:gd name="f2321" fmla="*/ f1852 1 f1353"/>
              <a:gd name="f2322" fmla="*/ f1853 1 f1352"/>
              <a:gd name="f2323" fmla="*/ f1854 1 f1353"/>
              <a:gd name="f2324" fmla="*/ f1855 1 f1352"/>
              <a:gd name="f2325" fmla="*/ f1856 1 f1353"/>
              <a:gd name="f2326" fmla="*/ f1857 1 f1352"/>
              <a:gd name="f2327" fmla="*/ f1858 1 f1353"/>
              <a:gd name="f2328" fmla="*/ f1859 1 f1352"/>
              <a:gd name="f2329" fmla="*/ f1860 1 f1353"/>
              <a:gd name="f2330" fmla="*/ f1861 1 f1352"/>
              <a:gd name="f2331" fmla="*/ f1862 1 f1353"/>
              <a:gd name="f2332" fmla="*/ f1863 1 f1352"/>
              <a:gd name="f2333" fmla="*/ f1864 1 f1353"/>
              <a:gd name="f2334" fmla="*/ f1865 1 f1352"/>
              <a:gd name="f2335" fmla="*/ f1866 1 f1353"/>
              <a:gd name="f2336" fmla="*/ f1867 1 f1352"/>
              <a:gd name="f2337" fmla="*/ f1868 1 f1353"/>
              <a:gd name="f2338" fmla="*/ f1869 1 f1352"/>
              <a:gd name="f2339" fmla="*/ f1870 1 f1353"/>
              <a:gd name="f2340" fmla="*/ f1871 1 f1352"/>
              <a:gd name="f2341" fmla="*/ f1872 1 f1353"/>
              <a:gd name="f2342" fmla="*/ f1873 1 f1352"/>
              <a:gd name="f2343" fmla="*/ f1874 1 f1353"/>
              <a:gd name="f2344" fmla="*/ f1875 1 f1352"/>
              <a:gd name="f2345" fmla="*/ f1876 1 f1353"/>
              <a:gd name="f2346" fmla="*/ f1877 1 f1352"/>
              <a:gd name="f2347" fmla="*/ f1878 1 f1353"/>
              <a:gd name="f2348" fmla="*/ f1879 1 f1352"/>
              <a:gd name="f2349" fmla="*/ f1880 1 f1353"/>
              <a:gd name="f2350" fmla="*/ f1881 1 f1352"/>
              <a:gd name="f2351" fmla="*/ f1882 1 f1353"/>
              <a:gd name="f2352" fmla="*/ f1883 1 f1352"/>
              <a:gd name="f2353" fmla="*/ f1884 1 f1353"/>
              <a:gd name="f2354" fmla="*/ f1885 1 f1352"/>
              <a:gd name="f2355" fmla="*/ f1886 1 f1353"/>
              <a:gd name="f2356" fmla="*/ f1887 1 f1352"/>
              <a:gd name="f2357" fmla="*/ f1888 1 f1353"/>
              <a:gd name="f2358" fmla="*/ f1889 1 f1352"/>
              <a:gd name="f2359" fmla="*/ f1890 1 f1353"/>
              <a:gd name="f2360" fmla="*/ f1891 1 f1352"/>
              <a:gd name="f2361" fmla="*/ f1892 1 f1353"/>
              <a:gd name="f2362" fmla="*/ f1893 1 f1352"/>
              <a:gd name="f2363" fmla="*/ f1894 1 f1353"/>
              <a:gd name="f2364" fmla="*/ f1895 1 f1352"/>
              <a:gd name="f2365" fmla="*/ f1896 1 f1353"/>
              <a:gd name="f2366" fmla="*/ f1897 1 f1352"/>
              <a:gd name="f2367" fmla="*/ f1898 1 f1353"/>
              <a:gd name="f2368" fmla="*/ f1899 1 f1352"/>
              <a:gd name="f2369" fmla="*/ f1900 1 f1353"/>
              <a:gd name="f2370" fmla="*/ f1901 1 f1352"/>
              <a:gd name="f2371" fmla="*/ f1902 1 f1353"/>
              <a:gd name="f2372" fmla="*/ f1903 1 f1352"/>
              <a:gd name="f2373" fmla="*/ f1904 1 f1353"/>
              <a:gd name="f2374" fmla="*/ f1905 1 f1352"/>
              <a:gd name="f2375" fmla="*/ f1906 1 f1353"/>
              <a:gd name="f2376" fmla="*/ f1907 1 f1352"/>
              <a:gd name="f2377" fmla="*/ f1908 1 f1353"/>
              <a:gd name="f2378" fmla="*/ f1909 1 f1352"/>
              <a:gd name="f2379" fmla="*/ f1910 1 f1353"/>
              <a:gd name="f2380" fmla="*/ f1911 1 f1352"/>
              <a:gd name="f2381" fmla="*/ f1912 1 f1353"/>
              <a:gd name="f2382" fmla="*/ f1913 1 f1352"/>
              <a:gd name="f2383" fmla="*/ f1914 1 f1353"/>
              <a:gd name="f2384" fmla="*/ f1915 1 f1352"/>
              <a:gd name="f2385" fmla="*/ f1916 1 f1353"/>
              <a:gd name="f2386" fmla="*/ f1917 1 f1352"/>
              <a:gd name="f2387" fmla="*/ f1918 1 f1353"/>
              <a:gd name="f2388" fmla="*/ f1919 1 f1352"/>
              <a:gd name="f2389" fmla="*/ f1920 1 f1353"/>
              <a:gd name="f2390" fmla="*/ f1921 1 f1352"/>
              <a:gd name="f2391" fmla="*/ f1922 1 f1353"/>
              <a:gd name="f2392" fmla="*/ f1923 1 f1352"/>
              <a:gd name="f2393" fmla="*/ f1924 1 f1353"/>
              <a:gd name="f2394" fmla="*/ f1925 1 f1352"/>
              <a:gd name="f2395" fmla="*/ f1926 1 f1353"/>
              <a:gd name="f2396" fmla="*/ f1927 1 f1352"/>
              <a:gd name="f2397" fmla="*/ f1928 1 f1353"/>
              <a:gd name="f2398" fmla="*/ f1929 1 f1352"/>
              <a:gd name="f2399" fmla="*/ f1930 1 f1353"/>
              <a:gd name="f2400" fmla="*/ f1931 1 f1352"/>
              <a:gd name="f2401" fmla="*/ f1932 1 f1353"/>
              <a:gd name="f2402" fmla="*/ f1933 1 f1352"/>
              <a:gd name="f2403" fmla="*/ f1934 1 f1353"/>
              <a:gd name="f2404" fmla="*/ f1935 1 f1352"/>
              <a:gd name="f2405" fmla="*/ f1936 1 f1353"/>
              <a:gd name="f2406" fmla="*/ f1937 1 f1352"/>
              <a:gd name="f2407" fmla="*/ f1938 1 f1353"/>
              <a:gd name="f2408" fmla="*/ f1939 1 f1352"/>
              <a:gd name="f2409" fmla="*/ f1940 1 f1353"/>
              <a:gd name="f2410" fmla="*/ f1941 1 f1352"/>
              <a:gd name="f2411" fmla="*/ f1942 1 f1353"/>
              <a:gd name="f2412" fmla="*/ f1943 1 f1352"/>
              <a:gd name="f2413" fmla="*/ f1944 1 f1353"/>
              <a:gd name="f2414" fmla="*/ f1945 1 f1352"/>
              <a:gd name="f2415" fmla="*/ f1946 1 f1353"/>
              <a:gd name="f2416" fmla="*/ f1947 1 f1352"/>
              <a:gd name="f2417" fmla="*/ f1948 1 f1353"/>
              <a:gd name="f2418" fmla="*/ f1949 1 f1352"/>
              <a:gd name="f2419" fmla="*/ f1950 1 f1353"/>
              <a:gd name="f2420" fmla="*/ f1951 1 f1352"/>
              <a:gd name="f2421" fmla="*/ f1952 1 f1353"/>
              <a:gd name="f2422" fmla="*/ f1953 1 f1352"/>
              <a:gd name="f2423" fmla="*/ f1954 1 f1353"/>
              <a:gd name="f2424" fmla="*/ f1955 1 f1352"/>
              <a:gd name="f2425" fmla="*/ f1956 1 f1353"/>
              <a:gd name="f2426" fmla="*/ f1957 1 f1352"/>
              <a:gd name="f2427" fmla="*/ f1958 1 f1353"/>
              <a:gd name="f2428" fmla="*/ f1959 1 f1352"/>
              <a:gd name="f2429" fmla="*/ f1960 1 f1353"/>
              <a:gd name="f2430" fmla="*/ f1961 1 f1352"/>
              <a:gd name="f2431" fmla="*/ f1962 1 f1353"/>
              <a:gd name="f2432" fmla="*/ f1963 1 f1352"/>
              <a:gd name="f2433" fmla="*/ f1964 1 f1353"/>
              <a:gd name="f2434" fmla="*/ f1965 1 f1352"/>
              <a:gd name="f2435" fmla="*/ f1966 1 f1353"/>
              <a:gd name="f2436" fmla="*/ f1967 1 f1352"/>
              <a:gd name="f2437" fmla="*/ f1968 1 f1353"/>
              <a:gd name="f2438" fmla="*/ f1969 1 f1352"/>
              <a:gd name="f2439" fmla="*/ f1970 1 f1353"/>
              <a:gd name="f2440" fmla="*/ f1971 1 f1352"/>
              <a:gd name="f2441" fmla="*/ f1972 1 f1353"/>
              <a:gd name="f2442" fmla="*/ f1973 1 f1352"/>
              <a:gd name="f2443" fmla="*/ f1974 1 f1353"/>
              <a:gd name="f2444" fmla="*/ f1975 1 f1352"/>
              <a:gd name="f2445" fmla="*/ f1976 1 f1353"/>
              <a:gd name="f2446" fmla="*/ f1977 1 f1352"/>
              <a:gd name="f2447" fmla="*/ f1978 1 f1353"/>
              <a:gd name="f2448" fmla="*/ f1979 1 f1352"/>
              <a:gd name="f2449" fmla="*/ f1980 1 f1353"/>
              <a:gd name="f2450" fmla="*/ f1981 1 f1352"/>
              <a:gd name="f2451" fmla="*/ f1982 1 f1353"/>
              <a:gd name="f2452" fmla="*/ f1983 1 f1352"/>
              <a:gd name="f2453" fmla="*/ f1984 1 f1353"/>
              <a:gd name="f2454" fmla="*/ f1985 1 f1352"/>
              <a:gd name="f2455" fmla="*/ f1986 1 f1353"/>
              <a:gd name="f2456" fmla="*/ f1987 1 f1352"/>
              <a:gd name="f2457" fmla="*/ f1988 1 f1353"/>
              <a:gd name="f2458" fmla="*/ f1989 1 f1352"/>
              <a:gd name="f2459" fmla="*/ f1990 1 f1353"/>
              <a:gd name="f2460" fmla="*/ f1991 1 f1352"/>
              <a:gd name="f2461" fmla="*/ f1992 1 f1353"/>
              <a:gd name="f2462" fmla="*/ f1993 1 f1352"/>
              <a:gd name="f2463" fmla="*/ f1994 1 f1353"/>
              <a:gd name="f2464" fmla="*/ f1995 1 f1352"/>
              <a:gd name="f2465" fmla="*/ f1996 1 f1353"/>
              <a:gd name="f2466" fmla="*/ f1997 1 f1352"/>
              <a:gd name="f2467" fmla="*/ f1998 1 f1353"/>
              <a:gd name="f2468" fmla="*/ f1999 1 f1352"/>
              <a:gd name="f2469" fmla="*/ f2000 1 f1353"/>
              <a:gd name="f2470" fmla="*/ f2001 1 f1352"/>
              <a:gd name="f2471" fmla="*/ f2002 1 f1353"/>
              <a:gd name="f2472" fmla="*/ f2003 1 f1352"/>
              <a:gd name="f2473" fmla="*/ f2004 1 f1353"/>
              <a:gd name="f2474" fmla="*/ f2005 1 f1352"/>
              <a:gd name="f2475" fmla="*/ f2006 1 f1353"/>
              <a:gd name="f2476" fmla="*/ f2007 1 f1352"/>
              <a:gd name="f2477" fmla="*/ f2008 1 f1353"/>
              <a:gd name="f2478" fmla="*/ f2009 1 f1352"/>
              <a:gd name="f2479" fmla="*/ f2010 1 f1353"/>
              <a:gd name="f2480" fmla="*/ f2011 1 f1352"/>
              <a:gd name="f2481" fmla="*/ f2012 1 f1353"/>
              <a:gd name="f2482" fmla="*/ f2013 1 f1352"/>
              <a:gd name="f2483" fmla="*/ f2014 1 f1353"/>
              <a:gd name="f2484" fmla="*/ f2015 1 f1352"/>
              <a:gd name="f2485" fmla="*/ f2016 1 f1353"/>
              <a:gd name="f2486" fmla="*/ f2017 1 f1352"/>
              <a:gd name="f2487" fmla="*/ f2018 1 f1353"/>
              <a:gd name="f2488" fmla="*/ f2019 1 f1352"/>
              <a:gd name="f2489" fmla="*/ f2020 1 f1353"/>
              <a:gd name="f2490" fmla="*/ f2021 1 f1352"/>
              <a:gd name="f2491" fmla="*/ f2022 1 f1353"/>
              <a:gd name="f2492" fmla="*/ f2023 1 f1352"/>
              <a:gd name="f2493" fmla="*/ f2024 1 f1353"/>
              <a:gd name="f2494" fmla="*/ f2025 1 f1352"/>
              <a:gd name="f2495" fmla="*/ f2026 1 f1353"/>
              <a:gd name="f2496" fmla="*/ f2027 1 f1352"/>
              <a:gd name="f2497" fmla="*/ f2028 1 f1353"/>
              <a:gd name="f2498" fmla="*/ f2029 1 f1352"/>
              <a:gd name="f2499" fmla="*/ f2030 1 f1353"/>
              <a:gd name="f2500" fmla="*/ f2031 1 f1352"/>
              <a:gd name="f2501" fmla="*/ f2032 1 f1353"/>
              <a:gd name="f2502" fmla="*/ f2033 1 f1352"/>
              <a:gd name="f2503" fmla="*/ f2034 1 f1353"/>
              <a:gd name="f2504" fmla="*/ f2035 1 f1352"/>
              <a:gd name="f2505" fmla="*/ f2036 1 f1353"/>
              <a:gd name="f2506" fmla="*/ f2037 1 f1352"/>
              <a:gd name="f2507" fmla="*/ f2038 1 f1353"/>
              <a:gd name="f2508" fmla="*/ f2039 1 f1352"/>
              <a:gd name="f2509" fmla="*/ f2040 1 f1353"/>
              <a:gd name="f2510" fmla="*/ f2041 1 f1352"/>
              <a:gd name="f2511" fmla="*/ f2042 1 f1353"/>
              <a:gd name="f2512" fmla="*/ f2043 1 f1352"/>
              <a:gd name="f2513" fmla="*/ f2044 1 f1353"/>
              <a:gd name="f2514" fmla="*/ f2045 1 f1352"/>
              <a:gd name="f2515" fmla="*/ f2046 1 f1353"/>
              <a:gd name="f2516" fmla="*/ f2047 1 f1352"/>
              <a:gd name="f2517" fmla="*/ f2048 1 f1353"/>
              <a:gd name="f2518" fmla="*/ f2049 1 f1352"/>
              <a:gd name="f2519" fmla="*/ f2050 1 f1353"/>
              <a:gd name="f2520" fmla="*/ f2051 1 f1352"/>
              <a:gd name="f2521" fmla="*/ f2052 1 f1353"/>
              <a:gd name="f2522" fmla="*/ f2053 1 f1352"/>
              <a:gd name="f2523" fmla="*/ f2054 1 f1353"/>
              <a:gd name="f2524" fmla="*/ f2055 1 f1352"/>
              <a:gd name="f2525" fmla="*/ f2056 1 f1353"/>
              <a:gd name="f2526" fmla="*/ f2057 1 f1352"/>
              <a:gd name="f2527" fmla="*/ f2058 1 f1353"/>
              <a:gd name="f2528" fmla="*/ f2059 1 f1352"/>
              <a:gd name="f2529" fmla="*/ f2060 1 f1353"/>
              <a:gd name="f2530" fmla="*/ f2061 1 f1352"/>
              <a:gd name="f2531" fmla="*/ f2062 1 f1353"/>
              <a:gd name="f2532" fmla="*/ f2063 1 f1352"/>
              <a:gd name="f2533" fmla="*/ f2064 1 f1353"/>
              <a:gd name="f2534" fmla="*/ f2065 1 f1352"/>
              <a:gd name="f2535" fmla="*/ f2066 1 f1353"/>
              <a:gd name="f2536" fmla="*/ f2067 1 f1352"/>
              <a:gd name="f2537" fmla="*/ f2068 1 f1353"/>
              <a:gd name="f2538" fmla="*/ f2069 1 f1352"/>
              <a:gd name="f2539" fmla="*/ f2070 1 f1353"/>
              <a:gd name="f2540" fmla="*/ f2071 1 f1352"/>
              <a:gd name="f2541" fmla="*/ f2072 1 f1353"/>
              <a:gd name="f2542" fmla="*/ f2073 1 f1352"/>
              <a:gd name="f2543" fmla="*/ f2074 1 f1353"/>
              <a:gd name="f2544" fmla="*/ f2075 1 f1352"/>
              <a:gd name="f2545" fmla="*/ f2076 1 f1353"/>
              <a:gd name="f2546" fmla="*/ f2077 1 f1352"/>
              <a:gd name="f2547" fmla="*/ f2078 1 f1353"/>
              <a:gd name="f2548" fmla="*/ f2079 1 f1352"/>
              <a:gd name="f2549" fmla="*/ f2080 1 f1353"/>
              <a:gd name="f2550" fmla="*/ f2081 1 f1352"/>
              <a:gd name="f2551" fmla="*/ f2082 1 f1353"/>
              <a:gd name="f2552" fmla="*/ f2083 1 f1352"/>
              <a:gd name="f2553" fmla="*/ f2084 1 f1353"/>
              <a:gd name="f2554" fmla="*/ f2085 1 f1352"/>
              <a:gd name="f2555" fmla="*/ f2086 1 f1353"/>
              <a:gd name="f2556" fmla="*/ f2087 1 f1352"/>
              <a:gd name="f2557" fmla="*/ f2088 1 f1353"/>
              <a:gd name="f2558" fmla="*/ f2089 1 f1352"/>
              <a:gd name="f2559" fmla="*/ f2090 1 f1353"/>
              <a:gd name="f2560" fmla="*/ f2091 1 f1352"/>
              <a:gd name="f2561" fmla="*/ f2092 1 f1353"/>
              <a:gd name="f2562" fmla="*/ f2093 1 f1352"/>
              <a:gd name="f2563" fmla="*/ f2094 1 f1353"/>
              <a:gd name="f2564" fmla="*/ f2095 1 f1352"/>
              <a:gd name="f2565" fmla="*/ f2096 1 f1353"/>
              <a:gd name="f2566" fmla="*/ f2097 1 f1352"/>
              <a:gd name="f2567" fmla="*/ f2098 1 f1353"/>
              <a:gd name="f2568" fmla="*/ f2099 1 f1352"/>
              <a:gd name="f2569" fmla="*/ f2100 1 f1353"/>
              <a:gd name="f2570" fmla="*/ f2101 1 f1352"/>
              <a:gd name="f2571" fmla="*/ f2102 1 f1353"/>
              <a:gd name="f2572" fmla="*/ f2103 1 f1352"/>
              <a:gd name="f2573" fmla="*/ f2104 1 f1353"/>
              <a:gd name="f2574" fmla="*/ f2105 1 f1352"/>
              <a:gd name="f2575" fmla="*/ f2106 1 f1353"/>
              <a:gd name="f2576" fmla="*/ f2107 1 f1352"/>
              <a:gd name="f2577" fmla="*/ f2108 1 f1353"/>
              <a:gd name="f2578" fmla="*/ f2109 1 f1352"/>
              <a:gd name="f2579" fmla="*/ f2110 1 f1353"/>
              <a:gd name="f2580" fmla="*/ f2111 1 f1352"/>
              <a:gd name="f2581" fmla="*/ f2112 1 f1353"/>
              <a:gd name="f2582" fmla="*/ f2113 1 f1352"/>
              <a:gd name="f2583" fmla="*/ f2114 1 f1353"/>
              <a:gd name="f2584" fmla="*/ f2115 1 f1352"/>
              <a:gd name="f2585" fmla="*/ f2116 1 f1353"/>
              <a:gd name="f2586" fmla="*/ f2117 1 f1352"/>
              <a:gd name="f2587" fmla="*/ f2118 1 f1353"/>
              <a:gd name="f2588" fmla="*/ f2119 1 f1352"/>
              <a:gd name="f2589" fmla="*/ f2120 1 f1353"/>
              <a:gd name="f2590" fmla="*/ f2121 1 f1352"/>
              <a:gd name="f2591" fmla="*/ f2122 1 f1353"/>
              <a:gd name="f2592" fmla="*/ f2123 1 f1352"/>
              <a:gd name="f2593" fmla="*/ f2124 1 f1353"/>
              <a:gd name="f2594" fmla="*/ f2125 1 f1352"/>
              <a:gd name="f2595" fmla="*/ f2126 1 f1353"/>
              <a:gd name="f2596" fmla="*/ f2127 1 f1352"/>
              <a:gd name="f2597" fmla="*/ f2128 1 f1353"/>
              <a:gd name="f2598" fmla="*/ f2129 1 f1352"/>
              <a:gd name="f2599" fmla="*/ f2130 1 f1353"/>
              <a:gd name="f2600" fmla="*/ f2131 1 f1352"/>
              <a:gd name="f2601" fmla="*/ f2132 1 f1353"/>
              <a:gd name="f2602" fmla="*/ f2133 1 f1352"/>
              <a:gd name="f2603" fmla="*/ f2134 1 f1353"/>
              <a:gd name="f2604" fmla="*/ f2135 1 f1352"/>
              <a:gd name="f2605" fmla="*/ f2136 1 f1353"/>
              <a:gd name="f2606" fmla="*/ f2137 1 f1352"/>
              <a:gd name="f2607" fmla="*/ f2138 1 f1353"/>
              <a:gd name="f2608" fmla="*/ f2139 1 f1352"/>
              <a:gd name="f2609" fmla="*/ f2140 1 f1353"/>
              <a:gd name="f2610" fmla="*/ f2141 1 f1352"/>
              <a:gd name="f2611" fmla="*/ f2142 1 f1353"/>
              <a:gd name="f2612" fmla="*/ f2143 1 f1352"/>
              <a:gd name="f2613" fmla="*/ f2144 1 f1353"/>
              <a:gd name="f2614" fmla="*/ f2145 1 f1352"/>
              <a:gd name="f2615" fmla="*/ f2146 1 f1353"/>
              <a:gd name="f2616" fmla="*/ f2147 1 f1352"/>
              <a:gd name="f2617" fmla="*/ f2148 1 f1353"/>
              <a:gd name="f2618" fmla="*/ f2149 1 f1352"/>
              <a:gd name="f2619" fmla="*/ f2150 1 f1353"/>
              <a:gd name="f2620" fmla="*/ f2151 1 f1352"/>
              <a:gd name="f2621" fmla="*/ f2152 1 f1353"/>
              <a:gd name="f2622" fmla="*/ f2153 1 f1352"/>
              <a:gd name="f2623" fmla="*/ f2154 1 f1353"/>
              <a:gd name="f2624" fmla="*/ f2155 1 f1352"/>
              <a:gd name="f2625" fmla="*/ f2156 1 f1353"/>
              <a:gd name="f2626" fmla="*/ f2157 1 f1352"/>
              <a:gd name="f2627" fmla="*/ f2158 1 f1353"/>
              <a:gd name="f2628" fmla="*/ f2159 1 f1352"/>
              <a:gd name="f2629" fmla="*/ f2160 1 f1353"/>
              <a:gd name="f2630" fmla="*/ f2161 1 f1352"/>
              <a:gd name="f2631" fmla="*/ f2162 1 f1353"/>
              <a:gd name="f2632" fmla="*/ f2163 1 f1352"/>
              <a:gd name="f2633" fmla="*/ f2164 1 f1353"/>
              <a:gd name="f2634" fmla="*/ f2165 1 f1352"/>
              <a:gd name="f2635" fmla="*/ f2166 1 f1353"/>
              <a:gd name="f2636" fmla="*/ f2167 1 f1352"/>
              <a:gd name="f2637" fmla="*/ f2168 1 f1353"/>
              <a:gd name="f2638" fmla="*/ f2169 1 f1352"/>
              <a:gd name="f2639" fmla="*/ f2170 1 f1353"/>
              <a:gd name="f2640" fmla="*/ f2171 1 f1352"/>
              <a:gd name="f2641" fmla="*/ f2172 1 f1353"/>
              <a:gd name="f2642" fmla="*/ f2173 1 f1352"/>
              <a:gd name="f2643" fmla="*/ f2174 1 f1353"/>
              <a:gd name="f2644" fmla="*/ f2175 1 f1352"/>
              <a:gd name="f2645" fmla="*/ f2176 1 f1353"/>
              <a:gd name="f2646" fmla="*/ f2177 1 f1352"/>
              <a:gd name="f2647" fmla="*/ f2178 1 f1353"/>
              <a:gd name="f2648" fmla="*/ f2179 1 f1352"/>
              <a:gd name="f2649" fmla="*/ f2180 1 f1353"/>
              <a:gd name="f2650" fmla="*/ f2181 1 f1352"/>
              <a:gd name="f2651" fmla="*/ f2182 1 f1353"/>
              <a:gd name="f2652" fmla="*/ f2183 1 f1352"/>
              <a:gd name="f2653" fmla="*/ f2184 1 f1353"/>
              <a:gd name="f2654" fmla="*/ f2185 1 f1352"/>
              <a:gd name="f2655" fmla="*/ f2186 1 f1353"/>
              <a:gd name="f2656" fmla="*/ f2187 1 f1352"/>
              <a:gd name="f2657" fmla="*/ f2188 1 f1353"/>
              <a:gd name="f2658" fmla="*/ f2189 1 f1352"/>
              <a:gd name="f2659" fmla="*/ f2190 1 f1353"/>
              <a:gd name="f2660" fmla="*/ f2191 1 f1352"/>
              <a:gd name="f2661" fmla="*/ f2192 1 f1353"/>
              <a:gd name="f2662" fmla="*/ f2193 1 f1352"/>
              <a:gd name="f2663" fmla="*/ f2194 1 f1353"/>
              <a:gd name="f2664" fmla="*/ f2195 1 f1352"/>
              <a:gd name="f2665" fmla="*/ f2196 1 f1353"/>
              <a:gd name="f2666" fmla="*/ f2197 1 f1352"/>
              <a:gd name="f2667" fmla="*/ f2198 1 f1353"/>
              <a:gd name="f2668" fmla="*/ f2199 1 f1352"/>
              <a:gd name="f2669" fmla="*/ f2200 1 f1353"/>
              <a:gd name="f2670" fmla="*/ f2201 1 f1352"/>
              <a:gd name="f2671" fmla="*/ f2202 1 f1353"/>
              <a:gd name="f2672" fmla="*/ f2203 1 f1352"/>
              <a:gd name="f2673" fmla="*/ f2204 1 f1353"/>
              <a:gd name="f2674" fmla="*/ f2205 1 f1352"/>
              <a:gd name="f2675" fmla="*/ f2206 1 f1353"/>
              <a:gd name="f2676" fmla="*/ f2207 1 f1352"/>
              <a:gd name="f2677" fmla="*/ f2208 1 f1353"/>
              <a:gd name="f2678" fmla="*/ f2209 1 f1352"/>
              <a:gd name="f2679" fmla="*/ f2210 1 f1353"/>
              <a:gd name="f2680" fmla="*/ f2211 1 f1352"/>
              <a:gd name="f2681" fmla="*/ f2212 1 f1353"/>
              <a:gd name="f2682" fmla="*/ f2213 1 f1352"/>
              <a:gd name="f2683" fmla="*/ f2214 1 f1353"/>
              <a:gd name="f2684" fmla="*/ f2215 1 f1352"/>
              <a:gd name="f2685" fmla="*/ f2216 1 f1353"/>
              <a:gd name="f2686" fmla="*/ f2217 1 f1352"/>
              <a:gd name="f2687" fmla="*/ f2218 1 f1353"/>
              <a:gd name="f2688" fmla="*/ f2219 1 f1352"/>
              <a:gd name="f2689" fmla="*/ f2220 1 f1353"/>
              <a:gd name="f2690" fmla="*/ f2221 1 f1352"/>
              <a:gd name="f2691" fmla="*/ f2222 1 f1353"/>
              <a:gd name="f2692" fmla="*/ f2223 1 f1352"/>
              <a:gd name="f2693" fmla="*/ f2224 1 f1353"/>
              <a:gd name="f2694" fmla="*/ f2225 1 f1352"/>
              <a:gd name="f2695" fmla="*/ f2226 1 f1353"/>
              <a:gd name="f2696" fmla="*/ f2227 1 f1352"/>
              <a:gd name="f2697" fmla="*/ f2228 1 f1353"/>
              <a:gd name="f2698" fmla="*/ f2229 1 f1352"/>
              <a:gd name="f2699" fmla="*/ f2230 1 f1353"/>
              <a:gd name="f2700" fmla="*/ f2231 1 f1352"/>
              <a:gd name="f2701" fmla="*/ f2232 1 f1353"/>
              <a:gd name="f2702" fmla="*/ f2233 1 f1352"/>
              <a:gd name="f2703" fmla="*/ f2234 1 f1353"/>
              <a:gd name="f2704" fmla="*/ f2235 1 f1352"/>
              <a:gd name="f2705" fmla="*/ f2236 1 f1353"/>
              <a:gd name="f2706" fmla="*/ f2237 1 f1352"/>
              <a:gd name="f2707" fmla="*/ f2238 1 f1353"/>
              <a:gd name="f2708" fmla="*/ f2239 1 f1352"/>
              <a:gd name="f2709" fmla="*/ f2240 1 f1353"/>
              <a:gd name="f2710" fmla="*/ f2241 1 f1352"/>
              <a:gd name="f2711" fmla="*/ f2242 1 f1353"/>
              <a:gd name="f2712" fmla="*/ f2243 1 f1352"/>
              <a:gd name="f2713" fmla="*/ f2244 1 f1353"/>
              <a:gd name="f2714" fmla="*/ f2245 1 f1352"/>
              <a:gd name="f2715" fmla="*/ f2246 1 f1353"/>
              <a:gd name="f2716" fmla="*/ f2247 1 f1352"/>
              <a:gd name="f2717" fmla="*/ f2248 1 f1353"/>
              <a:gd name="f2718" fmla="*/ f2249 1 f1352"/>
              <a:gd name="f2719" fmla="*/ f2250 1 f1353"/>
              <a:gd name="f2720" fmla="*/ f2251 1 f1352"/>
              <a:gd name="f2721" fmla="*/ f2252 1 f1353"/>
              <a:gd name="f2722" fmla="*/ f2253 1 f1352"/>
              <a:gd name="f2723" fmla="*/ f2254 1 f1353"/>
              <a:gd name="f2724" fmla="*/ f2255 1 f1352"/>
              <a:gd name="f2725" fmla="*/ f2256 1 f1353"/>
              <a:gd name="f2726" fmla="*/ f2257 1 f1352"/>
              <a:gd name="f2727" fmla="*/ f2258 1 f1353"/>
              <a:gd name="f2728" fmla="*/ f2259 1 f1352"/>
              <a:gd name="f2729" fmla="*/ f2260 1 f1353"/>
              <a:gd name="f2730" fmla="*/ f2261 1 f1352"/>
              <a:gd name="f2731" fmla="*/ f2262 1 f1353"/>
              <a:gd name="f2732" fmla="*/ f2263 1 f1352"/>
              <a:gd name="f2733" fmla="*/ f2264 1 f1353"/>
              <a:gd name="f2734" fmla="*/ f2265 1 f1352"/>
              <a:gd name="f2735" fmla="*/ f2266 1 f1353"/>
              <a:gd name="f2736" fmla="*/ f2267 1 f1352"/>
              <a:gd name="f2737" fmla="*/ f2268 1 f1353"/>
              <a:gd name="f2738" fmla="*/ f2269 1 f1352"/>
              <a:gd name="f2739" fmla="*/ f2270 1 f1353"/>
              <a:gd name="f2740" fmla="*/ f2271 1 f1352"/>
              <a:gd name="f2741" fmla="*/ f2272 1 f1353"/>
              <a:gd name="f2742" fmla="*/ f2273 1 f1352"/>
              <a:gd name="f2743" fmla="*/ f2274 1 f1353"/>
              <a:gd name="f2744" fmla="*/ f2275 1 f1352"/>
              <a:gd name="f2745" fmla="*/ f2276 1 f1353"/>
              <a:gd name="f2746" fmla="*/ f2277 1 f1352"/>
              <a:gd name="f2747" fmla="*/ f2278 1 f1353"/>
              <a:gd name="f2748" fmla="*/ f2279 1 f1352"/>
              <a:gd name="f2749" fmla="*/ f2280 1 f1353"/>
              <a:gd name="f2750" fmla="*/ f2281 1 f1352"/>
              <a:gd name="f2751" fmla="*/ f2282 1 f1353"/>
              <a:gd name="f2752" fmla="*/ f2283 f1347 1"/>
              <a:gd name="f2753" fmla="*/ f2284 f1347 1"/>
              <a:gd name="f2754" fmla="*/ f2286 f1348 1"/>
              <a:gd name="f2755" fmla="*/ f2285 f1348 1"/>
              <a:gd name="f2756" fmla="*/ f2288 f1347 1"/>
              <a:gd name="f2757" fmla="*/ f2289 f1348 1"/>
              <a:gd name="f2758" fmla="*/ f2290 f1347 1"/>
              <a:gd name="f2759" fmla="*/ f2291 f1348 1"/>
              <a:gd name="f2760" fmla="*/ f2292 f1347 1"/>
              <a:gd name="f2761" fmla="*/ f2293 f1348 1"/>
              <a:gd name="f2762" fmla="*/ f2294 f1347 1"/>
              <a:gd name="f2763" fmla="*/ f2295 f1348 1"/>
              <a:gd name="f2764" fmla="*/ f2296 f1347 1"/>
              <a:gd name="f2765" fmla="*/ f2297 f1348 1"/>
              <a:gd name="f2766" fmla="*/ f2298 f1347 1"/>
              <a:gd name="f2767" fmla="*/ f2299 f1348 1"/>
              <a:gd name="f2768" fmla="*/ f2300 f1347 1"/>
              <a:gd name="f2769" fmla="*/ f2301 f1348 1"/>
              <a:gd name="f2770" fmla="*/ f2302 f1347 1"/>
              <a:gd name="f2771" fmla="*/ f2303 f1348 1"/>
              <a:gd name="f2772" fmla="*/ f2304 f1347 1"/>
              <a:gd name="f2773" fmla="*/ f2305 f1348 1"/>
              <a:gd name="f2774" fmla="*/ f2306 f1347 1"/>
              <a:gd name="f2775" fmla="*/ f2307 f1348 1"/>
              <a:gd name="f2776" fmla="*/ f2308 f1347 1"/>
              <a:gd name="f2777" fmla="*/ f2309 f1348 1"/>
              <a:gd name="f2778" fmla="*/ f2310 f1347 1"/>
              <a:gd name="f2779" fmla="*/ f2311 f1348 1"/>
              <a:gd name="f2780" fmla="*/ f2312 f1347 1"/>
              <a:gd name="f2781" fmla="*/ f2313 f1348 1"/>
              <a:gd name="f2782" fmla="*/ f2314 f1347 1"/>
              <a:gd name="f2783" fmla="*/ f2315 f1348 1"/>
              <a:gd name="f2784" fmla="*/ f2316 f1347 1"/>
              <a:gd name="f2785" fmla="*/ f2317 f1348 1"/>
              <a:gd name="f2786" fmla="*/ f2318 f1347 1"/>
              <a:gd name="f2787" fmla="*/ f2319 f1348 1"/>
              <a:gd name="f2788" fmla="*/ f2320 f1347 1"/>
              <a:gd name="f2789" fmla="*/ f2321 f1348 1"/>
              <a:gd name="f2790" fmla="*/ f2322 f1347 1"/>
              <a:gd name="f2791" fmla="*/ f2323 f1348 1"/>
              <a:gd name="f2792" fmla="*/ f2324 f1347 1"/>
              <a:gd name="f2793" fmla="*/ f2325 f1348 1"/>
              <a:gd name="f2794" fmla="*/ f2326 f1347 1"/>
              <a:gd name="f2795" fmla="*/ f2327 f1348 1"/>
              <a:gd name="f2796" fmla="*/ f2328 f1347 1"/>
              <a:gd name="f2797" fmla="*/ f2329 f1348 1"/>
              <a:gd name="f2798" fmla="*/ f2330 f1347 1"/>
              <a:gd name="f2799" fmla="*/ f2331 f1348 1"/>
              <a:gd name="f2800" fmla="*/ f2332 f1347 1"/>
              <a:gd name="f2801" fmla="*/ f2333 f1348 1"/>
              <a:gd name="f2802" fmla="*/ f2334 f1347 1"/>
              <a:gd name="f2803" fmla="*/ f2335 f1348 1"/>
              <a:gd name="f2804" fmla="*/ f2336 f1347 1"/>
              <a:gd name="f2805" fmla="*/ f2337 f1348 1"/>
              <a:gd name="f2806" fmla="*/ f2338 f1347 1"/>
              <a:gd name="f2807" fmla="*/ f2339 f1348 1"/>
              <a:gd name="f2808" fmla="*/ f2340 f1347 1"/>
              <a:gd name="f2809" fmla="*/ f2341 f1348 1"/>
              <a:gd name="f2810" fmla="*/ f2342 f1347 1"/>
              <a:gd name="f2811" fmla="*/ f2343 f1348 1"/>
              <a:gd name="f2812" fmla="*/ f2344 f1347 1"/>
              <a:gd name="f2813" fmla="*/ f2345 f1348 1"/>
              <a:gd name="f2814" fmla="*/ f2346 f1347 1"/>
              <a:gd name="f2815" fmla="*/ f2347 f1348 1"/>
              <a:gd name="f2816" fmla="*/ f2348 f1347 1"/>
              <a:gd name="f2817" fmla="*/ f2349 f1348 1"/>
              <a:gd name="f2818" fmla="*/ f2350 f1347 1"/>
              <a:gd name="f2819" fmla="*/ f2351 f1348 1"/>
              <a:gd name="f2820" fmla="*/ f2352 f1347 1"/>
              <a:gd name="f2821" fmla="*/ f2353 f1348 1"/>
              <a:gd name="f2822" fmla="*/ f2354 f1347 1"/>
              <a:gd name="f2823" fmla="*/ f2355 f1348 1"/>
              <a:gd name="f2824" fmla="*/ f2356 f1347 1"/>
              <a:gd name="f2825" fmla="*/ f2357 f1348 1"/>
              <a:gd name="f2826" fmla="*/ f2358 f1347 1"/>
              <a:gd name="f2827" fmla="*/ f2359 f1348 1"/>
              <a:gd name="f2828" fmla="*/ f2360 f1347 1"/>
              <a:gd name="f2829" fmla="*/ f2361 f1348 1"/>
              <a:gd name="f2830" fmla="*/ f2362 f1347 1"/>
              <a:gd name="f2831" fmla="*/ f2363 f1348 1"/>
              <a:gd name="f2832" fmla="*/ f2364 f1347 1"/>
              <a:gd name="f2833" fmla="*/ f2365 f1348 1"/>
              <a:gd name="f2834" fmla="*/ f2366 f1347 1"/>
              <a:gd name="f2835" fmla="*/ f2367 f1348 1"/>
              <a:gd name="f2836" fmla="*/ f2368 f1347 1"/>
              <a:gd name="f2837" fmla="*/ f2369 f1348 1"/>
              <a:gd name="f2838" fmla="*/ f2370 f1347 1"/>
              <a:gd name="f2839" fmla="*/ f2371 f1348 1"/>
              <a:gd name="f2840" fmla="*/ f2372 f1347 1"/>
              <a:gd name="f2841" fmla="*/ f2373 f1348 1"/>
              <a:gd name="f2842" fmla="*/ f2374 f1347 1"/>
              <a:gd name="f2843" fmla="*/ f2375 f1348 1"/>
              <a:gd name="f2844" fmla="*/ f2376 f1347 1"/>
              <a:gd name="f2845" fmla="*/ f2377 f1348 1"/>
              <a:gd name="f2846" fmla="*/ f2378 f1347 1"/>
              <a:gd name="f2847" fmla="*/ f2379 f1348 1"/>
              <a:gd name="f2848" fmla="*/ f2380 f1347 1"/>
              <a:gd name="f2849" fmla="*/ f2381 f1348 1"/>
              <a:gd name="f2850" fmla="*/ f2382 f1347 1"/>
              <a:gd name="f2851" fmla="*/ f2383 f1348 1"/>
              <a:gd name="f2852" fmla="*/ f2384 f1347 1"/>
              <a:gd name="f2853" fmla="*/ f2385 f1348 1"/>
              <a:gd name="f2854" fmla="*/ f2386 f1347 1"/>
              <a:gd name="f2855" fmla="*/ f2387 f1348 1"/>
              <a:gd name="f2856" fmla="*/ f2388 f1347 1"/>
              <a:gd name="f2857" fmla="*/ f2389 f1348 1"/>
              <a:gd name="f2858" fmla="*/ f2390 f1347 1"/>
              <a:gd name="f2859" fmla="*/ f2391 f1348 1"/>
              <a:gd name="f2860" fmla="*/ f2392 f1347 1"/>
              <a:gd name="f2861" fmla="*/ f2393 f1348 1"/>
              <a:gd name="f2862" fmla="*/ f2394 f1347 1"/>
              <a:gd name="f2863" fmla="*/ f2395 f1348 1"/>
              <a:gd name="f2864" fmla="*/ f2396 f1347 1"/>
              <a:gd name="f2865" fmla="*/ f2397 f1348 1"/>
              <a:gd name="f2866" fmla="*/ f2398 f1347 1"/>
              <a:gd name="f2867" fmla="*/ f2399 f1348 1"/>
              <a:gd name="f2868" fmla="*/ f2400 f1347 1"/>
              <a:gd name="f2869" fmla="*/ f2401 f1348 1"/>
              <a:gd name="f2870" fmla="*/ f2402 f1347 1"/>
              <a:gd name="f2871" fmla="*/ f2403 f1348 1"/>
              <a:gd name="f2872" fmla="*/ f2404 f1347 1"/>
              <a:gd name="f2873" fmla="*/ f2405 f1348 1"/>
              <a:gd name="f2874" fmla="*/ f2406 f1347 1"/>
              <a:gd name="f2875" fmla="*/ f2407 f1348 1"/>
              <a:gd name="f2876" fmla="*/ f2408 f1347 1"/>
              <a:gd name="f2877" fmla="*/ f2409 f1348 1"/>
              <a:gd name="f2878" fmla="*/ f2410 f1347 1"/>
              <a:gd name="f2879" fmla="*/ f2411 f1348 1"/>
              <a:gd name="f2880" fmla="*/ f2412 f1347 1"/>
              <a:gd name="f2881" fmla="*/ f2413 f1348 1"/>
              <a:gd name="f2882" fmla="*/ f2414 f1347 1"/>
              <a:gd name="f2883" fmla="*/ f2415 f1348 1"/>
              <a:gd name="f2884" fmla="*/ f2416 f1347 1"/>
              <a:gd name="f2885" fmla="*/ f2417 f1348 1"/>
              <a:gd name="f2886" fmla="*/ f2418 f1347 1"/>
              <a:gd name="f2887" fmla="*/ f2419 f1348 1"/>
              <a:gd name="f2888" fmla="*/ f2420 f1347 1"/>
              <a:gd name="f2889" fmla="*/ f2421 f1348 1"/>
              <a:gd name="f2890" fmla="*/ f2422 f1347 1"/>
              <a:gd name="f2891" fmla="*/ f2423 f1348 1"/>
              <a:gd name="f2892" fmla="*/ f2424 f1347 1"/>
              <a:gd name="f2893" fmla="*/ f2425 f1348 1"/>
              <a:gd name="f2894" fmla="*/ f2426 f1347 1"/>
              <a:gd name="f2895" fmla="*/ f2427 f1348 1"/>
              <a:gd name="f2896" fmla="*/ f2428 f1347 1"/>
              <a:gd name="f2897" fmla="*/ f2429 f1348 1"/>
              <a:gd name="f2898" fmla="*/ f2430 f1347 1"/>
              <a:gd name="f2899" fmla="*/ f2431 f1348 1"/>
              <a:gd name="f2900" fmla="*/ f2432 f1347 1"/>
              <a:gd name="f2901" fmla="*/ f2433 f1348 1"/>
              <a:gd name="f2902" fmla="*/ f2434 f1347 1"/>
              <a:gd name="f2903" fmla="*/ f2435 f1348 1"/>
              <a:gd name="f2904" fmla="*/ f2436 f1347 1"/>
              <a:gd name="f2905" fmla="*/ f2437 f1348 1"/>
              <a:gd name="f2906" fmla="*/ f2438 f1347 1"/>
              <a:gd name="f2907" fmla="*/ f2439 f1348 1"/>
              <a:gd name="f2908" fmla="*/ f2440 f1347 1"/>
              <a:gd name="f2909" fmla="*/ f2441 f1348 1"/>
              <a:gd name="f2910" fmla="*/ f2442 f1347 1"/>
              <a:gd name="f2911" fmla="*/ f2443 f1348 1"/>
              <a:gd name="f2912" fmla="*/ f2444 f1347 1"/>
              <a:gd name="f2913" fmla="*/ f2445 f1348 1"/>
              <a:gd name="f2914" fmla="*/ f2446 f1347 1"/>
              <a:gd name="f2915" fmla="*/ f2447 f1348 1"/>
              <a:gd name="f2916" fmla="*/ f2448 f1347 1"/>
              <a:gd name="f2917" fmla="*/ f2449 f1348 1"/>
              <a:gd name="f2918" fmla="*/ f2450 f1347 1"/>
              <a:gd name="f2919" fmla="*/ f2451 f1348 1"/>
              <a:gd name="f2920" fmla="*/ f2452 f1347 1"/>
              <a:gd name="f2921" fmla="*/ f2453 f1348 1"/>
              <a:gd name="f2922" fmla="*/ f2454 f1347 1"/>
              <a:gd name="f2923" fmla="*/ f2455 f1348 1"/>
              <a:gd name="f2924" fmla="*/ f2456 f1347 1"/>
              <a:gd name="f2925" fmla="*/ f2457 f1348 1"/>
              <a:gd name="f2926" fmla="*/ f2458 f1347 1"/>
              <a:gd name="f2927" fmla="*/ f2459 f1348 1"/>
              <a:gd name="f2928" fmla="*/ f2460 f1347 1"/>
              <a:gd name="f2929" fmla="*/ f2461 f1348 1"/>
              <a:gd name="f2930" fmla="*/ f2462 f1347 1"/>
              <a:gd name="f2931" fmla="*/ f2463 f1348 1"/>
              <a:gd name="f2932" fmla="*/ f2464 f1347 1"/>
              <a:gd name="f2933" fmla="*/ f2465 f1348 1"/>
              <a:gd name="f2934" fmla="*/ f2466 f1347 1"/>
              <a:gd name="f2935" fmla="*/ f2467 f1348 1"/>
              <a:gd name="f2936" fmla="*/ f2468 f1347 1"/>
              <a:gd name="f2937" fmla="*/ f2469 f1348 1"/>
              <a:gd name="f2938" fmla="*/ f2470 f1347 1"/>
              <a:gd name="f2939" fmla="*/ f2471 f1348 1"/>
              <a:gd name="f2940" fmla="*/ f2472 f1347 1"/>
              <a:gd name="f2941" fmla="*/ f2473 f1348 1"/>
              <a:gd name="f2942" fmla="*/ f2474 f1347 1"/>
              <a:gd name="f2943" fmla="*/ f2475 f1348 1"/>
              <a:gd name="f2944" fmla="*/ f2476 f1347 1"/>
              <a:gd name="f2945" fmla="*/ f2477 f1348 1"/>
              <a:gd name="f2946" fmla="*/ f2478 f1347 1"/>
              <a:gd name="f2947" fmla="*/ f2479 f1348 1"/>
              <a:gd name="f2948" fmla="*/ f2480 f1347 1"/>
              <a:gd name="f2949" fmla="*/ f2481 f1348 1"/>
              <a:gd name="f2950" fmla="*/ f2482 f1347 1"/>
              <a:gd name="f2951" fmla="*/ f2483 f1348 1"/>
              <a:gd name="f2952" fmla="*/ f2484 f1347 1"/>
              <a:gd name="f2953" fmla="*/ f2485 f1348 1"/>
              <a:gd name="f2954" fmla="*/ f2486 f1347 1"/>
              <a:gd name="f2955" fmla="*/ f2487 f1348 1"/>
              <a:gd name="f2956" fmla="*/ f2488 f1347 1"/>
              <a:gd name="f2957" fmla="*/ f2489 f1348 1"/>
              <a:gd name="f2958" fmla="*/ f2490 f1347 1"/>
              <a:gd name="f2959" fmla="*/ f2491 f1348 1"/>
              <a:gd name="f2960" fmla="*/ f2492 f1347 1"/>
              <a:gd name="f2961" fmla="*/ f2493 f1348 1"/>
              <a:gd name="f2962" fmla="*/ f2494 f1347 1"/>
              <a:gd name="f2963" fmla="*/ f2495 f1348 1"/>
              <a:gd name="f2964" fmla="*/ f2496 f1347 1"/>
              <a:gd name="f2965" fmla="*/ f2497 f1348 1"/>
              <a:gd name="f2966" fmla="*/ f2498 f1347 1"/>
              <a:gd name="f2967" fmla="*/ f2499 f1348 1"/>
              <a:gd name="f2968" fmla="*/ f2500 f1347 1"/>
              <a:gd name="f2969" fmla="*/ f2501 f1348 1"/>
              <a:gd name="f2970" fmla="*/ f2502 f1347 1"/>
              <a:gd name="f2971" fmla="*/ f2503 f1348 1"/>
              <a:gd name="f2972" fmla="*/ f2504 f1347 1"/>
              <a:gd name="f2973" fmla="*/ f2505 f1348 1"/>
              <a:gd name="f2974" fmla="*/ f2506 f1347 1"/>
              <a:gd name="f2975" fmla="*/ f2507 f1348 1"/>
              <a:gd name="f2976" fmla="*/ f2508 f1347 1"/>
              <a:gd name="f2977" fmla="*/ f2509 f1348 1"/>
              <a:gd name="f2978" fmla="*/ f2510 f1347 1"/>
              <a:gd name="f2979" fmla="*/ f2511 f1348 1"/>
              <a:gd name="f2980" fmla="*/ f2512 f1347 1"/>
              <a:gd name="f2981" fmla="*/ f2513 f1348 1"/>
              <a:gd name="f2982" fmla="*/ f2514 f1347 1"/>
              <a:gd name="f2983" fmla="*/ f2515 f1348 1"/>
              <a:gd name="f2984" fmla="*/ f2516 f1347 1"/>
              <a:gd name="f2985" fmla="*/ f2517 f1348 1"/>
              <a:gd name="f2986" fmla="*/ f2518 f1347 1"/>
              <a:gd name="f2987" fmla="*/ f2519 f1348 1"/>
              <a:gd name="f2988" fmla="*/ f2520 f1347 1"/>
              <a:gd name="f2989" fmla="*/ f2521 f1348 1"/>
              <a:gd name="f2990" fmla="*/ f2522 f1347 1"/>
              <a:gd name="f2991" fmla="*/ f2523 f1348 1"/>
              <a:gd name="f2992" fmla="*/ f2524 f1347 1"/>
              <a:gd name="f2993" fmla="*/ f2525 f1348 1"/>
              <a:gd name="f2994" fmla="*/ f2526 f1347 1"/>
              <a:gd name="f2995" fmla="*/ f2527 f1348 1"/>
              <a:gd name="f2996" fmla="*/ f2528 f1347 1"/>
              <a:gd name="f2997" fmla="*/ f2529 f1348 1"/>
              <a:gd name="f2998" fmla="*/ f2530 f1347 1"/>
              <a:gd name="f2999" fmla="*/ f2531 f1348 1"/>
              <a:gd name="f3000" fmla="*/ f2532 f1347 1"/>
              <a:gd name="f3001" fmla="*/ f2533 f1348 1"/>
              <a:gd name="f3002" fmla="*/ f2534 f1347 1"/>
              <a:gd name="f3003" fmla="*/ f2535 f1348 1"/>
              <a:gd name="f3004" fmla="*/ f2536 f1347 1"/>
              <a:gd name="f3005" fmla="*/ f2537 f1348 1"/>
              <a:gd name="f3006" fmla="*/ f2538 f1347 1"/>
              <a:gd name="f3007" fmla="*/ f2539 f1348 1"/>
              <a:gd name="f3008" fmla="*/ f2540 f1347 1"/>
              <a:gd name="f3009" fmla="*/ f2541 f1348 1"/>
              <a:gd name="f3010" fmla="*/ f2542 f1347 1"/>
              <a:gd name="f3011" fmla="*/ f2543 f1348 1"/>
              <a:gd name="f3012" fmla="*/ f2544 f1347 1"/>
              <a:gd name="f3013" fmla="*/ f2545 f1348 1"/>
              <a:gd name="f3014" fmla="*/ f2546 f1347 1"/>
              <a:gd name="f3015" fmla="*/ f2547 f1348 1"/>
              <a:gd name="f3016" fmla="*/ f2548 f1347 1"/>
              <a:gd name="f3017" fmla="*/ f2549 f1348 1"/>
              <a:gd name="f3018" fmla="*/ f2550 f1347 1"/>
              <a:gd name="f3019" fmla="*/ f2551 f1348 1"/>
              <a:gd name="f3020" fmla="*/ f2552 f1347 1"/>
              <a:gd name="f3021" fmla="*/ f2553 f1348 1"/>
              <a:gd name="f3022" fmla="*/ f2554 f1347 1"/>
              <a:gd name="f3023" fmla="*/ f2555 f1348 1"/>
              <a:gd name="f3024" fmla="*/ f2556 f1347 1"/>
              <a:gd name="f3025" fmla="*/ f2557 f1348 1"/>
              <a:gd name="f3026" fmla="*/ f2558 f1347 1"/>
              <a:gd name="f3027" fmla="*/ f2559 f1348 1"/>
              <a:gd name="f3028" fmla="*/ f2560 f1347 1"/>
              <a:gd name="f3029" fmla="*/ f2561 f1348 1"/>
              <a:gd name="f3030" fmla="*/ f2562 f1347 1"/>
              <a:gd name="f3031" fmla="*/ f2563 f1348 1"/>
              <a:gd name="f3032" fmla="*/ f2564 f1347 1"/>
              <a:gd name="f3033" fmla="*/ f2565 f1348 1"/>
              <a:gd name="f3034" fmla="*/ f2566 f1347 1"/>
              <a:gd name="f3035" fmla="*/ f2567 f1348 1"/>
              <a:gd name="f3036" fmla="*/ f2568 f1347 1"/>
              <a:gd name="f3037" fmla="*/ f2569 f1348 1"/>
              <a:gd name="f3038" fmla="*/ f2570 f1347 1"/>
              <a:gd name="f3039" fmla="*/ f2571 f1348 1"/>
              <a:gd name="f3040" fmla="*/ f2572 f1347 1"/>
              <a:gd name="f3041" fmla="*/ f2573 f1348 1"/>
              <a:gd name="f3042" fmla="*/ f2574 f1347 1"/>
              <a:gd name="f3043" fmla="*/ f2575 f1348 1"/>
              <a:gd name="f3044" fmla="*/ f2576 f1347 1"/>
              <a:gd name="f3045" fmla="*/ f2577 f1348 1"/>
              <a:gd name="f3046" fmla="*/ f2578 f1347 1"/>
              <a:gd name="f3047" fmla="*/ f2579 f1348 1"/>
              <a:gd name="f3048" fmla="*/ f2580 f1347 1"/>
              <a:gd name="f3049" fmla="*/ f2581 f1348 1"/>
              <a:gd name="f3050" fmla="*/ f2582 f1347 1"/>
              <a:gd name="f3051" fmla="*/ f2583 f1348 1"/>
              <a:gd name="f3052" fmla="*/ f2584 f1347 1"/>
              <a:gd name="f3053" fmla="*/ f2585 f1348 1"/>
              <a:gd name="f3054" fmla="*/ f2586 f1347 1"/>
              <a:gd name="f3055" fmla="*/ f2587 f1348 1"/>
              <a:gd name="f3056" fmla="*/ f2588 f1347 1"/>
              <a:gd name="f3057" fmla="*/ f2589 f1348 1"/>
              <a:gd name="f3058" fmla="*/ f2590 f1347 1"/>
              <a:gd name="f3059" fmla="*/ f2591 f1348 1"/>
              <a:gd name="f3060" fmla="*/ f2592 f1347 1"/>
              <a:gd name="f3061" fmla="*/ f2593 f1348 1"/>
              <a:gd name="f3062" fmla="*/ f2594 f1347 1"/>
              <a:gd name="f3063" fmla="*/ f2595 f1348 1"/>
              <a:gd name="f3064" fmla="*/ f2596 f1347 1"/>
              <a:gd name="f3065" fmla="*/ f2597 f1348 1"/>
              <a:gd name="f3066" fmla="*/ f2598 f1347 1"/>
              <a:gd name="f3067" fmla="*/ f2599 f1348 1"/>
              <a:gd name="f3068" fmla="*/ f2600 f1347 1"/>
              <a:gd name="f3069" fmla="*/ f2601 f1348 1"/>
              <a:gd name="f3070" fmla="*/ f2602 f1347 1"/>
              <a:gd name="f3071" fmla="*/ f2603 f1348 1"/>
              <a:gd name="f3072" fmla="*/ f2604 f1347 1"/>
              <a:gd name="f3073" fmla="*/ f2605 f1348 1"/>
              <a:gd name="f3074" fmla="*/ f2606 f1347 1"/>
              <a:gd name="f3075" fmla="*/ f2607 f1348 1"/>
              <a:gd name="f3076" fmla="*/ f2608 f1347 1"/>
              <a:gd name="f3077" fmla="*/ f2609 f1348 1"/>
              <a:gd name="f3078" fmla="*/ f2610 f1347 1"/>
              <a:gd name="f3079" fmla="*/ f2611 f1348 1"/>
              <a:gd name="f3080" fmla="*/ f2612 f1347 1"/>
              <a:gd name="f3081" fmla="*/ f2613 f1348 1"/>
              <a:gd name="f3082" fmla="*/ f2614 f1347 1"/>
              <a:gd name="f3083" fmla="*/ f2615 f1348 1"/>
              <a:gd name="f3084" fmla="*/ f2616 f1347 1"/>
              <a:gd name="f3085" fmla="*/ f2617 f1348 1"/>
              <a:gd name="f3086" fmla="*/ f2618 f1347 1"/>
              <a:gd name="f3087" fmla="*/ f2619 f1348 1"/>
              <a:gd name="f3088" fmla="*/ f2620 f1347 1"/>
              <a:gd name="f3089" fmla="*/ f2621 f1348 1"/>
              <a:gd name="f3090" fmla="*/ f2622 f1347 1"/>
              <a:gd name="f3091" fmla="*/ f2623 f1348 1"/>
              <a:gd name="f3092" fmla="*/ f2624 f1347 1"/>
              <a:gd name="f3093" fmla="*/ f2625 f1348 1"/>
              <a:gd name="f3094" fmla="*/ f2626 f1347 1"/>
              <a:gd name="f3095" fmla="*/ f2627 f1348 1"/>
              <a:gd name="f3096" fmla="*/ f2628 f1347 1"/>
              <a:gd name="f3097" fmla="*/ f2629 f1348 1"/>
              <a:gd name="f3098" fmla="*/ f2630 f1347 1"/>
              <a:gd name="f3099" fmla="*/ f2631 f1348 1"/>
              <a:gd name="f3100" fmla="*/ f2632 f1347 1"/>
              <a:gd name="f3101" fmla="*/ f2633 f1348 1"/>
              <a:gd name="f3102" fmla="*/ f2634 f1347 1"/>
              <a:gd name="f3103" fmla="*/ f2635 f1348 1"/>
              <a:gd name="f3104" fmla="*/ f2636 f1347 1"/>
              <a:gd name="f3105" fmla="*/ f2637 f1348 1"/>
              <a:gd name="f3106" fmla="*/ f2638 f1347 1"/>
              <a:gd name="f3107" fmla="*/ f2639 f1348 1"/>
              <a:gd name="f3108" fmla="*/ f2640 f1347 1"/>
              <a:gd name="f3109" fmla="*/ f2641 f1348 1"/>
              <a:gd name="f3110" fmla="*/ f2642 f1347 1"/>
              <a:gd name="f3111" fmla="*/ f2643 f1348 1"/>
              <a:gd name="f3112" fmla="*/ f2644 f1347 1"/>
              <a:gd name="f3113" fmla="*/ f2645 f1348 1"/>
              <a:gd name="f3114" fmla="*/ f2646 f1347 1"/>
              <a:gd name="f3115" fmla="*/ f2647 f1348 1"/>
              <a:gd name="f3116" fmla="*/ f2648 f1347 1"/>
              <a:gd name="f3117" fmla="*/ f2649 f1348 1"/>
              <a:gd name="f3118" fmla="*/ f2650 f1347 1"/>
              <a:gd name="f3119" fmla="*/ f2651 f1348 1"/>
              <a:gd name="f3120" fmla="*/ f2652 f1347 1"/>
              <a:gd name="f3121" fmla="*/ f2653 f1348 1"/>
              <a:gd name="f3122" fmla="*/ f2654 f1347 1"/>
              <a:gd name="f3123" fmla="*/ f2655 f1348 1"/>
              <a:gd name="f3124" fmla="*/ f2656 f1347 1"/>
              <a:gd name="f3125" fmla="*/ f2657 f1348 1"/>
              <a:gd name="f3126" fmla="*/ f2658 f1347 1"/>
              <a:gd name="f3127" fmla="*/ f2659 f1348 1"/>
              <a:gd name="f3128" fmla="*/ f2660 f1347 1"/>
              <a:gd name="f3129" fmla="*/ f2661 f1348 1"/>
              <a:gd name="f3130" fmla="*/ f2662 f1347 1"/>
              <a:gd name="f3131" fmla="*/ f2663 f1348 1"/>
              <a:gd name="f3132" fmla="*/ f2664 f1347 1"/>
              <a:gd name="f3133" fmla="*/ f2665 f1348 1"/>
              <a:gd name="f3134" fmla="*/ f2666 f1347 1"/>
              <a:gd name="f3135" fmla="*/ f2667 f1348 1"/>
              <a:gd name="f3136" fmla="*/ f2668 f1347 1"/>
              <a:gd name="f3137" fmla="*/ f2669 f1348 1"/>
              <a:gd name="f3138" fmla="*/ f2670 f1347 1"/>
              <a:gd name="f3139" fmla="*/ f2671 f1348 1"/>
              <a:gd name="f3140" fmla="*/ f2672 f1347 1"/>
              <a:gd name="f3141" fmla="*/ f2673 f1348 1"/>
              <a:gd name="f3142" fmla="*/ f2674 f1347 1"/>
              <a:gd name="f3143" fmla="*/ f2675 f1348 1"/>
              <a:gd name="f3144" fmla="*/ f2676 f1347 1"/>
              <a:gd name="f3145" fmla="*/ f2677 f1348 1"/>
              <a:gd name="f3146" fmla="*/ f2678 f1347 1"/>
              <a:gd name="f3147" fmla="*/ f2679 f1348 1"/>
              <a:gd name="f3148" fmla="*/ f2680 f1347 1"/>
              <a:gd name="f3149" fmla="*/ f2681 f1348 1"/>
              <a:gd name="f3150" fmla="*/ f2682 f1347 1"/>
              <a:gd name="f3151" fmla="*/ f2683 f1348 1"/>
              <a:gd name="f3152" fmla="*/ f2684 f1347 1"/>
              <a:gd name="f3153" fmla="*/ f2685 f1348 1"/>
              <a:gd name="f3154" fmla="*/ f2686 f1347 1"/>
              <a:gd name="f3155" fmla="*/ f2687 f1348 1"/>
              <a:gd name="f3156" fmla="*/ f2688 f1347 1"/>
              <a:gd name="f3157" fmla="*/ f2689 f1348 1"/>
              <a:gd name="f3158" fmla="*/ f2690 f1347 1"/>
              <a:gd name="f3159" fmla="*/ f2691 f1348 1"/>
              <a:gd name="f3160" fmla="*/ f2692 f1347 1"/>
              <a:gd name="f3161" fmla="*/ f2693 f1348 1"/>
              <a:gd name="f3162" fmla="*/ f2694 f1347 1"/>
              <a:gd name="f3163" fmla="*/ f2695 f1348 1"/>
              <a:gd name="f3164" fmla="*/ f2696 f1347 1"/>
              <a:gd name="f3165" fmla="*/ f2697 f1348 1"/>
              <a:gd name="f3166" fmla="*/ f2698 f1347 1"/>
              <a:gd name="f3167" fmla="*/ f2699 f1348 1"/>
              <a:gd name="f3168" fmla="*/ f2700 f1347 1"/>
              <a:gd name="f3169" fmla="*/ f2701 f1348 1"/>
              <a:gd name="f3170" fmla="*/ f2702 f1347 1"/>
              <a:gd name="f3171" fmla="*/ f2703 f1348 1"/>
              <a:gd name="f3172" fmla="*/ f2704 f1347 1"/>
              <a:gd name="f3173" fmla="*/ f2705 f1348 1"/>
              <a:gd name="f3174" fmla="*/ f2706 f1347 1"/>
              <a:gd name="f3175" fmla="*/ f2707 f1348 1"/>
              <a:gd name="f3176" fmla="*/ f2708 f1347 1"/>
              <a:gd name="f3177" fmla="*/ f2709 f1348 1"/>
              <a:gd name="f3178" fmla="*/ f2710 f1347 1"/>
              <a:gd name="f3179" fmla="*/ f2711 f1348 1"/>
              <a:gd name="f3180" fmla="*/ f2712 f1347 1"/>
              <a:gd name="f3181" fmla="*/ f2713 f1348 1"/>
              <a:gd name="f3182" fmla="*/ f2714 f1347 1"/>
              <a:gd name="f3183" fmla="*/ f2715 f1348 1"/>
              <a:gd name="f3184" fmla="*/ f2716 f1347 1"/>
              <a:gd name="f3185" fmla="*/ f2717 f1348 1"/>
              <a:gd name="f3186" fmla="*/ f2718 f1347 1"/>
              <a:gd name="f3187" fmla="*/ f2719 f1348 1"/>
              <a:gd name="f3188" fmla="*/ f2720 f1347 1"/>
              <a:gd name="f3189" fmla="*/ f2721 f1348 1"/>
              <a:gd name="f3190" fmla="*/ f2722 f1347 1"/>
              <a:gd name="f3191" fmla="*/ f2723 f1348 1"/>
              <a:gd name="f3192" fmla="*/ f2724 f1347 1"/>
              <a:gd name="f3193" fmla="*/ f2725 f1348 1"/>
              <a:gd name="f3194" fmla="*/ f2726 f1347 1"/>
              <a:gd name="f3195" fmla="*/ f2727 f1348 1"/>
              <a:gd name="f3196" fmla="*/ f2728 f1347 1"/>
              <a:gd name="f3197" fmla="*/ f2729 f1348 1"/>
              <a:gd name="f3198" fmla="*/ f2730 f1347 1"/>
              <a:gd name="f3199" fmla="*/ f2731 f1348 1"/>
              <a:gd name="f3200" fmla="*/ f2732 f1347 1"/>
              <a:gd name="f3201" fmla="*/ f2733 f1348 1"/>
              <a:gd name="f3202" fmla="*/ f2734 f1347 1"/>
              <a:gd name="f3203" fmla="*/ f2735 f1348 1"/>
              <a:gd name="f3204" fmla="*/ f2736 f1347 1"/>
              <a:gd name="f3205" fmla="*/ f2737 f1348 1"/>
              <a:gd name="f3206" fmla="*/ f2738 f1347 1"/>
              <a:gd name="f3207" fmla="*/ f2739 f1348 1"/>
              <a:gd name="f3208" fmla="*/ f2740 f1347 1"/>
              <a:gd name="f3209" fmla="*/ f2741 f1348 1"/>
              <a:gd name="f3210" fmla="*/ f2742 f1347 1"/>
              <a:gd name="f3211" fmla="*/ f2743 f1348 1"/>
              <a:gd name="f3212" fmla="*/ f2744 f1347 1"/>
              <a:gd name="f3213" fmla="*/ f2745 f1348 1"/>
              <a:gd name="f3214" fmla="*/ f2746 f1347 1"/>
              <a:gd name="f3215" fmla="*/ f2747 f1348 1"/>
              <a:gd name="f3216" fmla="*/ f2748 f1347 1"/>
              <a:gd name="f3217" fmla="*/ f2749 f1348 1"/>
              <a:gd name="f3218" fmla="*/ f2750 f1347 1"/>
              <a:gd name="f3219" fmla="*/ f2751 f13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87">
                <a:pos x="f2756" y="f2757"/>
              </a:cxn>
              <a:cxn ang="f2287">
                <a:pos x="f2758" y="f2759"/>
              </a:cxn>
              <a:cxn ang="f2287">
                <a:pos x="f2760" y="f2761"/>
              </a:cxn>
              <a:cxn ang="f2287">
                <a:pos x="f2762" y="f2763"/>
              </a:cxn>
              <a:cxn ang="f2287">
                <a:pos x="f2764" y="f2765"/>
              </a:cxn>
              <a:cxn ang="f2287">
                <a:pos x="f2766" y="f2767"/>
              </a:cxn>
              <a:cxn ang="f2287">
                <a:pos x="f2768" y="f2769"/>
              </a:cxn>
              <a:cxn ang="f2287">
                <a:pos x="f2770" y="f2771"/>
              </a:cxn>
              <a:cxn ang="f2287">
                <a:pos x="f2756" y="f2757"/>
              </a:cxn>
              <a:cxn ang="f2287">
                <a:pos x="f2772" y="f2773"/>
              </a:cxn>
              <a:cxn ang="f2287">
                <a:pos x="f2774" y="f2775"/>
              </a:cxn>
              <a:cxn ang="f2287">
                <a:pos x="f2768" y="f2769"/>
              </a:cxn>
              <a:cxn ang="f2287">
                <a:pos x="f2776" y="f2777"/>
              </a:cxn>
              <a:cxn ang="f2287">
                <a:pos x="f2778" y="f2779"/>
              </a:cxn>
              <a:cxn ang="f2287">
                <a:pos x="f2780" y="f2781"/>
              </a:cxn>
              <a:cxn ang="f2287">
                <a:pos x="f2782" y="f2783"/>
              </a:cxn>
              <a:cxn ang="f2287">
                <a:pos x="f2776" y="f2777"/>
              </a:cxn>
              <a:cxn ang="f2287">
                <a:pos x="f2784" y="f2785"/>
              </a:cxn>
              <a:cxn ang="f2287">
                <a:pos x="f2786" y="f2787"/>
              </a:cxn>
              <a:cxn ang="f2287">
                <a:pos x="f2788" y="f2789"/>
              </a:cxn>
              <a:cxn ang="f2287">
                <a:pos x="f2784" y="f2785"/>
              </a:cxn>
              <a:cxn ang="f2287">
                <a:pos x="f2790" y="f2791"/>
              </a:cxn>
              <a:cxn ang="f2287">
                <a:pos x="f2792" y="f2793"/>
              </a:cxn>
              <a:cxn ang="f2287">
                <a:pos x="f2794" y="f2795"/>
              </a:cxn>
              <a:cxn ang="f2287">
                <a:pos x="f2796" y="f2797"/>
              </a:cxn>
              <a:cxn ang="f2287">
                <a:pos x="f2798" y="f2799"/>
              </a:cxn>
              <a:cxn ang="f2287">
                <a:pos x="f2800" y="f2801"/>
              </a:cxn>
              <a:cxn ang="f2287">
                <a:pos x="f2802" y="f2803"/>
              </a:cxn>
              <a:cxn ang="f2287">
                <a:pos x="f2804" y="f2805"/>
              </a:cxn>
              <a:cxn ang="f2287">
                <a:pos x="f2806" y="f2807"/>
              </a:cxn>
              <a:cxn ang="f2287">
                <a:pos x="f2808" y="f2809"/>
              </a:cxn>
              <a:cxn ang="f2287">
                <a:pos x="f2810" y="f2811"/>
              </a:cxn>
              <a:cxn ang="f2287">
                <a:pos x="f2812" y="f2813"/>
              </a:cxn>
              <a:cxn ang="f2287">
                <a:pos x="f2814" y="f2815"/>
              </a:cxn>
              <a:cxn ang="f2287">
                <a:pos x="f2816" y="f2817"/>
              </a:cxn>
              <a:cxn ang="f2287">
                <a:pos x="f2818" y="f2819"/>
              </a:cxn>
              <a:cxn ang="f2287">
                <a:pos x="f2820" y="f2821"/>
              </a:cxn>
              <a:cxn ang="f2287">
                <a:pos x="f2822" y="f2823"/>
              </a:cxn>
              <a:cxn ang="f2287">
                <a:pos x="f2824" y="f2825"/>
              </a:cxn>
              <a:cxn ang="f2287">
                <a:pos x="f2826" y="f2827"/>
              </a:cxn>
              <a:cxn ang="f2287">
                <a:pos x="f2828" y="f2829"/>
              </a:cxn>
              <a:cxn ang="f2287">
                <a:pos x="f2830" y="f2831"/>
              </a:cxn>
              <a:cxn ang="f2287">
                <a:pos x="f2832" y="f2833"/>
              </a:cxn>
              <a:cxn ang="f2287">
                <a:pos x="f2834" y="f2835"/>
              </a:cxn>
              <a:cxn ang="f2287">
                <a:pos x="f2836" y="f2837"/>
              </a:cxn>
              <a:cxn ang="f2287">
                <a:pos x="f2838" y="f2839"/>
              </a:cxn>
              <a:cxn ang="f2287">
                <a:pos x="f2840" y="f2841"/>
              </a:cxn>
              <a:cxn ang="f2287">
                <a:pos x="f2842" y="f2843"/>
              </a:cxn>
              <a:cxn ang="f2287">
                <a:pos x="f2844" y="f2845"/>
              </a:cxn>
              <a:cxn ang="f2287">
                <a:pos x="f2846" y="f2847"/>
              </a:cxn>
              <a:cxn ang="f2287">
                <a:pos x="f2848" y="f2849"/>
              </a:cxn>
              <a:cxn ang="f2287">
                <a:pos x="f2850" y="f2851"/>
              </a:cxn>
              <a:cxn ang="f2287">
                <a:pos x="f2852" y="f2853"/>
              </a:cxn>
              <a:cxn ang="f2287">
                <a:pos x="f2772" y="f2773"/>
              </a:cxn>
              <a:cxn ang="f2287">
                <a:pos x="f2854" y="f2855"/>
              </a:cxn>
              <a:cxn ang="f2287">
                <a:pos x="f2856" y="f2857"/>
              </a:cxn>
              <a:cxn ang="f2287">
                <a:pos x="f2858" y="f2859"/>
              </a:cxn>
              <a:cxn ang="f2287">
                <a:pos x="f2860" y="f2861"/>
              </a:cxn>
              <a:cxn ang="f2287">
                <a:pos x="f2862" y="f2863"/>
              </a:cxn>
              <a:cxn ang="f2287">
                <a:pos x="f2864" y="f2865"/>
              </a:cxn>
              <a:cxn ang="f2287">
                <a:pos x="f2866" y="f2867"/>
              </a:cxn>
              <a:cxn ang="f2287">
                <a:pos x="f2868" y="f2869"/>
              </a:cxn>
              <a:cxn ang="f2287">
                <a:pos x="f2858" y="f2859"/>
              </a:cxn>
              <a:cxn ang="f2287">
                <a:pos x="f2762" y="f2763"/>
              </a:cxn>
              <a:cxn ang="f2287">
                <a:pos x="f2870" y="f2871"/>
              </a:cxn>
              <a:cxn ang="f2287">
                <a:pos x="f2872" y="f2873"/>
              </a:cxn>
              <a:cxn ang="f2287">
                <a:pos x="f2874" y="f2875"/>
              </a:cxn>
              <a:cxn ang="f2287">
                <a:pos x="f2876" y="f2877"/>
              </a:cxn>
              <a:cxn ang="f2287">
                <a:pos x="f2878" y="f2879"/>
              </a:cxn>
              <a:cxn ang="f2287">
                <a:pos x="f2880" y="f2881"/>
              </a:cxn>
              <a:cxn ang="f2287">
                <a:pos x="f2882" y="f2883"/>
              </a:cxn>
              <a:cxn ang="f2287">
                <a:pos x="f2884" y="f2885"/>
              </a:cxn>
              <a:cxn ang="f2287">
                <a:pos x="f2886" y="f2887"/>
              </a:cxn>
              <a:cxn ang="f2287">
                <a:pos x="f2888" y="f2889"/>
              </a:cxn>
              <a:cxn ang="f2287">
                <a:pos x="f2890" y="f2891"/>
              </a:cxn>
              <a:cxn ang="f2287">
                <a:pos x="f2892" y="f2893"/>
              </a:cxn>
              <a:cxn ang="f2287">
                <a:pos x="f2894" y="f2895"/>
              </a:cxn>
              <a:cxn ang="f2287">
                <a:pos x="f2896" y="f2897"/>
              </a:cxn>
              <a:cxn ang="f2287">
                <a:pos x="f2898" y="f2899"/>
              </a:cxn>
              <a:cxn ang="f2287">
                <a:pos x="f2900" y="f2901"/>
              </a:cxn>
              <a:cxn ang="f2287">
                <a:pos x="f2902" y="f2903"/>
              </a:cxn>
              <a:cxn ang="f2287">
                <a:pos x="f2904" y="f2905"/>
              </a:cxn>
              <a:cxn ang="f2287">
                <a:pos x="f2906" y="f2907"/>
              </a:cxn>
              <a:cxn ang="f2287">
                <a:pos x="f2908" y="f2909"/>
              </a:cxn>
              <a:cxn ang="f2287">
                <a:pos x="f2910" y="f2911"/>
              </a:cxn>
              <a:cxn ang="f2287">
                <a:pos x="f2912" y="f2913"/>
              </a:cxn>
              <a:cxn ang="f2287">
                <a:pos x="f2914" y="f2915"/>
              </a:cxn>
              <a:cxn ang="f2287">
                <a:pos x="f2916" y="f2917"/>
              </a:cxn>
              <a:cxn ang="f2287">
                <a:pos x="f2918" y="f2919"/>
              </a:cxn>
              <a:cxn ang="f2287">
                <a:pos x="f2920" y="f2921"/>
              </a:cxn>
              <a:cxn ang="f2287">
                <a:pos x="f2922" y="f2923"/>
              </a:cxn>
              <a:cxn ang="f2287">
                <a:pos x="f2924" y="f2925"/>
              </a:cxn>
              <a:cxn ang="f2287">
                <a:pos x="f2926" y="f2927"/>
              </a:cxn>
              <a:cxn ang="f2287">
                <a:pos x="f2928" y="f2929"/>
              </a:cxn>
              <a:cxn ang="f2287">
                <a:pos x="f2930" y="f2931"/>
              </a:cxn>
              <a:cxn ang="f2287">
                <a:pos x="f2932" y="f2933"/>
              </a:cxn>
              <a:cxn ang="f2287">
                <a:pos x="f2934" y="f2935"/>
              </a:cxn>
              <a:cxn ang="f2287">
                <a:pos x="f2936" y="f2937"/>
              </a:cxn>
              <a:cxn ang="f2287">
                <a:pos x="f2938" y="f2939"/>
              </a:cxn>
              <a:cxn ang="f2287">
                <a:pos x="f2940" y="f2941"/>
              </a:cxn>
              <a:cxn ang="f2287">
                <a:pos x="f2942" y="f2943"/>
              </a:cxn>
              <a:cxn ang="f2287">
                <a:pos x="f2944" y="f2945"/>
              </a:cxn>
              <a:cxn ang="f2287">
                <a:pos x="f2946" y="f2947"/>
              </a:cxn>
              <a:cxn ang="f2287">
                <a:pos x="f2948" y="f2949"/>
              </a:cxn>
              <a:cxn ang="f2287">
                <a:pos x="f2950" y="f2951"/>
              </a:cxn>
              <a:cxn ang="f2287">
                <a:pos x="f2952" y="f2953"/>
              </a:cxn>
              <a:cxn ang="f2287">
                <a:pos x="f2954" y="f2955"/>
              </a:cxn>
              <a:cxn ang="f2287">
                <a:pos x="f2956" y="f2957"/>
              </a:cxn>
              <a:cxn ang="f2287">
                <a:pos x="f2958" y="f2959"/>
              </a:cxn>
              <a:cxn ang="f2287">
                <a:pos x="f2960" y="f2961"/>
              </a:cxn>
              <a:cxn ang="f2287">
                <a:pos x="f2962" y="f2963"/>
              </a:cxn>
              <a:cxn ang="f2287">
                <a:pos x="f2964" y="f2965"/>
              </a:cxn>
              <a:cxn ang="f2287">
                <a:pos x="f2966" y="f2967"/>
              </a:cxn>
              <a:cxn ang="f2287">
                <a:pos x="f2968" y="f2969"/>
              </a:cxn>
              <a:cxn ang="f2287">
                <a:pos x="f2970" y="f2971"/>
              </a:cxn>
              <a:cxn ang="f2287">
                <a:pos x="f2972" y="f2973"/>
              </a:cxn>
              <a:cxn ang="f2287">
                <a:pos x="f2974" y="f2975"/>
              </a:cxn>
              <a:cxn ang="f2287">
                <a:pos x="f2976" y="f2977"/>
              </a:cxn>
              <a:cxn ang="f2287">
                <a:pos x="f2978" y="f2979"/>
              </a:cxn>
              <a:cxn ang="f2287">
                <a:pos x="f2980" y="f2981"/>
              </a:cxn>
              <a:cxn ang="f2287">
                <a:pos x="f2982" y="f2983"/>
              </a:cxn>
              <a:cxn ang="f2287">
                <a:pos x="f2984" y="f2985"/>
              </a:cxn>
              <a:cxn ang="f2287">
                <a:pos x="f2986" y="f2987"/>
              </a:cxn>
              <a:cxn ang="f2287">
                <a:pos x="f2988" y="f2989"/>
              </a:cxn>
              <a:cxn ang="f2287">
                <a:pos x="f2990" y="f2991"/>
              </a:cxn>
              <a:cxn ang="f2287">
                <a:pos x="f2992" y="f2993"/>
              </a:cxn>
              <a:cxn ang="f2287">
                <a:pos x="f2994" y="f2995"/>
              </a:cxn>
              <a:cxn ang="f2287">
                <a:pos x="f2996" y="f2997"/>
              </a:cxn>
              <a:cxn ang="f2287">
                <a:pos x="f2998" y="f2999"/>
              </a:cxn>
              <a:cxn ang="f2287">
                <a:pos x="f3000" y="f3001"/>
              </a:cxn>
              <a:cxn ang="f2287">
                <a:pos x="f3002" y="f3003"/>
              </a:cxn>
              <a:cxn ang="f2287">
                <a:pos x="f3004" y="f3005"/>
              </a:cxn>
              <a:cxn ang="f2287">
                <a:pos x="f3006" y="f3007"/>
              </a:cxn>
              <a:cxn ang="f2287">
                <a:pos x="f3008" y="f3009"/>
              </a:cxn>
              <a:cxn ang="f2287">
                <a:pos x="f3010" y="f3011"/>
              </a:cxn>
              <a:cxn ang="f2287">
                <a:pos x="f3012" y="f3013"/>
              </a:cxn>
              <a:cxn ang="f2287">
                <a:pos x="f3014" y="f3015"/>
              </a:cxn>
              <a:cxn ang="f2287">
                <a:pos x="f3016" y="f3017"/>
              </a:cxn>
              <a:cxn ang="f2287">
                <a:pos x="f3018" y="f3019"/>
              </a:cxn>
              <a:cxn ang="f2287">
                <a:pos x="f3020" y="f3021"/>
              </a:cxn>
              <a:cxn ang="f2287">
                <a:pos x="f3022" y="f3023"/>
              </a:cxn>
              <a:cxn ang="f2287">
                <a:pos x="f3024" y="f3025"/>
              </a:cxn>
              <a:cxn ang="f2287">
                <a:pos x="f3026" y="f3027"/>
              </a:cxn>
              <a:cxn ang="f2287">
                <a:pos x="f3028" y="f3029"/>
              </a:cxn>
              <a:cxn ang="f2287">
                <a:pos x="f3030" y="f3031"/>
              </a:cxn>
              <a:cxn ang="f2287">
                <a:pos x="f3032" y="f3033"/>
              </a:cxn>
              <a:cxn ang="f2287">
                <a:pos x="f3034" y="f3035"/>
              </a:cxn>
              <a:cxn ang="f2287">
                <a:pos x="f3036" y="f3037"/>
              </a:cxn>
              <a:cxn ang="f2287">
                <a:pos x="f3038" y="f3039"/>
              </a:cxn>
              <a:cxn ang="f2287">
                <a:pos x="f3040" y="f3041"/>
              </a:cxn>
              <a:cxn ang="f2287">
                <a:pos x="f3042" y="f3043"/>
              </a:cxn>
              <a:cxn ang="f2287">
                <a:pos x="f3044" y="f3045"/>
              </a:cxn>
              <a:cxn ang="f2287">
                <a:pos x="f3046" y="f3047"/>
              </a:cxn>
              <a:cxn ang="f2287">
                <a:pos x="f3048" y="f3049"/>
              </a:cxn>
              <a:cxn ang="f2287">
                <a:pos x="f3050" y="f3051"/>
              </a:cxn>
              <a:cxn ang="f2287">
                <a:pos x="f3052" y="f3053"/>
              </a:cxn>
              <a:cxn ang="f2287">
                <a:pos x="f3054" y="f3055"/>
              </a:cxn>
              <a:cxn ang="f2287">
                <a:pos x="f3056" y="f3057"/>
              </a:cxn>
              <a:cxn ang="f2287">
                <a:pos x="f3058" y="f3059"/>
              </a:cxn>
              <a:cxn ang="f2287">
                <a:pos x="f3060" y="f3061"/>
              </a:cxn>
              <a:cxn ang="f2287">
                <a:pos x="f3062" y="f3063"/>
              </a:cxn>
              <a:cxn ang="f2287">
                <a:pos x="f3064" y="f3065"/>
              </a:cxn>
              <a:cxn ang="f2287">
                <a:pos x="f3066" y="f3067"/>
              </a:cxn>
              <a:cxn ang="f2287">
                <a:pos x="f3068" y="f3069"/>
              </a:cxn>
              <a:cxn ang="f2287">
                <a:pos x="f3070" y="f3071"/>
              </a:cxn>
              <a:cxn ang="f2287">
                <a:pos x="f3072" y="f3073"/>
              </a:cxn>
              <a:cxn ang="f2287">
                <a:pos x="f3074" y="f3075"/>
              </a:cxn>
              <a:cxn ang="f2287">
                <a:pos x="f3076" y="f3077"/>
              </a:cxn>
              <a:cxn ang="f2287">
                <a:pos x="f3078" y="f3079"/>
              </a:cxn>
              <a:cxn ang="f2287">
                <a:pos x="f3080" y="f3081"/>
              </a:cxn>
              <a:cxn ang="f2287">
                <a:pos x="f3082" y="f3083"/>
              </a:cxn>
              <a:cxn ang="f2287">
                <a:pos x="f3084" y="f3085"/>
              </a:cxn>
              <a:cxn ang="f2287">
                <a:pos x="f3086" y="f3087"/>
              </a:cxn>
              <a:cxn ang="f2287">
                <a:pos x="f3088" y="f3089"/>
              </a:cxn>
              <a:cxn ang="f2287">
                <a:pos x="f3090" y="f3091"/>
              </a:cxn>
              <a:cxn ang="f2287">
                <a:pos x="f3092" y="f3093"/>
              </a:cxn>
              <a:cxn ang="f2287">
                <a:pos x="f3094" y="f3095"/>
              </a:cxn>
              <a:cxn ang="f2287">
                <a:pos x="f3096" y="f3097"/>
              </a:cxn>
              <a:cxn ang="f2287">
                <a:pos x="f3098" y="f3099"/>
              </a:cxn>
              <a:cxn ang="f2287">
                <a:pos x="f3100" y="f3101"/>
              </a:cxn>
              <a:cxn ang="f2287">
                <a:pos x="f3102" y="f3103"/>
              </a:cxn>
              <a:cxn ang="f2287">
                <a:pos x="f3104" y="f3105"/>
              </a:cxn>
              <a:cxn ang="f2287">
                <a:pos x="f3106" y="f3107"/>
              </a:cxn>
              <a:cxn ang="f2287">
                <a:pos x="f3108" y="f3109"/>
              </a:cxn>
              <a:cxn ang="f2287">
                <a:pos x="f3110" y="f3111"/>
              </a:cxn>
              <a:cxn ang="f2287">
                <a:pos x="f3112" y="f3113"/>
              </a:cxn>
              <a:cxn ang="f2287">
                <a:pos x="f3114" y="f3115"/>
              </a:cxn>
              <a:cxn ang="f2287">
                <a:pos x="f3116" y="f3117"/>
              </a:cxn>
              <a:cxn ang="f2287">
                <a:pos x="f3118" y="f3119"/>
              </a:cxn>
              <a:cxn ang="f2287">
                <a:pos x="f3120" y="f3121"/>
              </a:cxn>
              <a:cxn ang="f2287">
                <a:pos x="f3122" y="f3123"/>
              </a:cxn>
              <a:cxn ang="f2287">
                <a:pos x="f3124" y="f3125"/>
              </a:cxn>
              <a:cxn ang="f2287">
                <a:pos x="f3126" y="f3127"/>
              </a:cxn>
              <a:cxn ang="f2287">
                <a:pos x="f3128" y="f3129"/>
              </a:cxn>
              <a:cxn ang="f2287">
                <a:pos x="f3130" y="f3131"/>
              </a:cxn>
              <a:cxn ang="f2287">
                <a:pos x="f3132" y="f3133"/>
              </a:cxn>
              <a:cxn ang="f2287">
                <a:pos x="f3134" y="f3135"/>
              </a:cxn>
              <a:cxn ang="f2287">
                <a:pos x="f3136" y="f3137"/>
              </a:cxn>
              <a:cxn ang="f2287">
                <a:pos x="f3138" y="f3139"/>
              </a:cxn>
              <a:cxn ang="f2287">
                <a:pos x="f3140" y="f3141"/>
              </a:cxn>
              <a:cxn ang="f2287">
                <a:pos x="f3142" y="f3143"/>
              </a:cxn>
              <a:cxn ang="f2287">
                <a:pos x="f3144" y="f3145"/>
              </a:cxn>
              <a:cxn ang="f2287">
                <a:pos x="f3146" y="f3147"/>
              </a:cxn>
              <a:cxn ang="f2287">
                <a:pos x="f3148" y="f3149"/>
              </a:cxn>
              <a:cxn ang="f2287">
                <a:pos x="f3150" y="f3151"/>
              </a:cxn>
              <a:cxn ang="f2287">
                <a:pos x="f3152" y="f3153"/>
              </a:cxn>
              <a:cxn ang="f2287">
                <a:pos x="f3154" y="f3155"/>
              </a:cxn>
              <a:cxn ang="f2287">
                <a:pos x="f3156" y="f3157"/>
              </a:cxn>
              <a:cxn ang="f2287">
                <a:pos x="f3158" y="f3159"/>
              </a:cxn>
              <a:cxn ang="f2287">
                <a:pos x="f3160" y="f3161"/>
              </a:cxn>
              <a:cxn ang="f2287">
                <a:pos x="f3162" y="f3163"/>
              </a:cxn>
              <a:cxn ang="f2287">
                <a:pos x="f3164" y="f3165"/>
              </a:cxn>
              <a:cxn ang="f2287">
                <a:pos x="f3166" y="f3167"/>
              </a:cxn>
              <a:cxn ang="f2287">
                <a:pos x="f3168" y="f3169"/>
              </a:cxn>
              <a:cxn ang="f2287">
                <a:pos x="f3170" y="f3171"/>
              </a:cxn>
              <a:cxn ang="f2287">
                <a:pos x="f3172" y="f3173"/>
              </a:cxn>
              <a:cxn ang="f2287">
                <a:pos x="f3174" y="f3175"/>
              </a:cxn>
              <a:cxn ang="f2287">
                <a:pos x="f3176" y="f3177"/>
              </a:cxn>
              <a:cxn ang="f2287">
                <a:pos x="f3178" y="f3179"/>
              </a:cxn>
              <a:cxn ang="f2287">
                <a:pos x="f3180" y="f3181"/>
              </a:cxn>
              <a:cxn ang="f2287">
                <a:pos x="f3182" y="f3183"/>
              </a:cxn>
              <a:cxn ang="f2287">
                <a:pos x="f3184" y="f3185"/>
              </a:cxn>
              <a:cxn ang="f2287">
                <a:pos x="f3186" y="f3187"/>
              </a:cxn>
              <a:cxn ang="f2287">
                <a:pos x="f3188" y="f3189"/>
              </a:cxn>
              <a:cxn ang="f2287">
                <a:pos x="f3190" y="f3191"/>
              </a:cxn>
              <a:cxn ang="f2287">
                <a:pos x="f3192" y="f3193"/>
              </a:cxn>
              <a:cxn ang="f2287">
                <a:pos x="f3194" y="f3195"/>
              </a:cxn>
              <a:cxn ang="f2287">
                <a:pos x="f3196" y="f3197"/>
              </a:cxn>
              <a:cxn ang="f2287">
                <a:pos x="f3198" y="f3199"/>
              </a:cxn>
              <a:cxn ang="f2287">
                <a:pos x="f3200" y="f3201"/>
              </a:cxn>
              <a:cxn ang="f2287">
                <a:pos x="f3202" y="f3203"/>
              </a:cxn>
              <a:cxn ang="f2287">
                <a:pos x="f3198" y="f3199"/>
              </a:cxn>
              <a:cxn ang="f2287">
                <a:pos x="f3204" y="f3205"/>
              </a:cxn>
              <a:cxn ang="f2287">
                <a:pos x="f3206" y="f3207"/>
              </a:cxn>
              <a:cxn ang="f2287">
                <a:pos x="f3208" y="f3209"/>
              </a:cxn>
              <a:cxn ang="f2287">
                <a:pos x="f3210" y="f3211"/>
              </a:cxn>
              <a:cxn ang="f2287">
                <a:pos x="f3212" y="f3213"/>
              </a:cxn>
              <a:cxn ang="f2287">
                <a:pos x="f3214" y="f3215"/>
              </a:cxn>
              <a:cxn ang="f2287">
                <a:pos x="f3216" y="f3217"/>
              </a:cxn>
              <a:cxn ang="f2287">
                <a:pos x="f3218" y="f3219"/>
              </a:cxn>
              <a:cxn ang="f2287">
                <a:pos x="f2790" y="f2791"/>
              </a:cxn>
            </a:cxnLst>
            <a:rect l="f2752" t="f2755" r="f2753" b="f2754"/>
            <a:pathLst>
              <a:path w="5470628" h="3193741">
                <a:moveTo>
                  <a:pt x="f8" y="f9"/>
                </a:move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lnTo>
                  <a:pt x="f18" y="f19"/>
                </a:lnTo>
                <a:lnTo>
                  <a:pt x="f20" y="f21"/>
                </a:lnTo>
                <a:cubicBezTo>
                  <a:pt x="f22" y="f23"/>
                  <a:pt x="f24" y="f25"/>
                  <a:pt x="f26" y="f27"/>
                </a:cubicBezTo>
                <a:close/>
                <a:moveTo>
                  <a:pt x="f28" y="f29"/>
                </a:moveTo>
                <a:cubicBezTo>
                  <a:pt x="f30" y="f31"/>
                  <a:pt x="f32" y="f33"/>
                  <a:pt x="f34" y="f35"/>
                </a:cubicBezTo>
                <a:lnTo>
                  <a:pt x="f8" y="f9"/>
                </a:lnTo>
                <a:lnTo>
                  <a:pt x="f36" y="f37"/>
                </a:lnTo>
                <a:lnTo>
                  <a:pt x="f38" y="f39"/>
                </a:lnTo>
                <a:cubicBezTo>
                  <a:pt x="f40" y="f41"/>
                  <a:pt x="f42" y="f43"/>
                  <a:pt x="f28" y="f29"/>
                </a:cubicBezTo>
                <a:close/>
                <a:moveTo>
                  <a:pt x="f44" y="f45"/>
                </a:move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44" y="f45"/>
                </a:cubicBezTo>
                <a:close/>
                <a:moveTo>
                  <a:pt x="f68" y="f69"/>
                </a:move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68" y="f69"/>
                </a:cubicBezTo>
                <a:close/>
                <a:moveTo>
                  <a:pt x="f86" y="f87"/>
                </a:move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cubicBezTo>
                  <a:pt x="f172" y="f173"/>
                  <a:pt x="f174" y="f175"/>
                  <a:pt x="f176" y="f177"/>
                </a:cubicBezTo>
                <a:cubicBezTo>
                  <a:pt x="f178" y="f179"/>
                  <a:pt x="f180" y="f181"/>
                  <a:pt x="f182" y="f183"/>
                </a:cubicBez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43"/>
                </a:cubicBez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54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lnTo>
                  <a:pt x="f36" y="f37"/>
                </a:lnTo>
                <a:lnTo>
                  <a:pt x="f272" y="f273"/>
                </a:lnTo>
                <a:cubicBezTo>
                  <a:pt x="f274" y="f275"/>
                  <a:pt x="f276" y="f277"/>
                  <a:pt x="f278" y="f279"/>
                </a:cubicBezTo>
                <a:lnTo>
                  <a:pt x="f280" y="f281"/>
                </a:ln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lnTo>
                  <a:pt x="f280" y="f281"/>
                </a:lnTo>
                <a:lnTo>
                  <a:pt x="f18" y="f19"/>
                </a:lnTo>
                <a:lnTo>
                  <a:pt x="f308" y="f309"/>
                </a:lnTo>
                <a:cubicBezTo>
                  <a:pt x="f310" y="f311"/>
                  <a:pt x="f312" y="f313"/>
                  <a:pt x="f314" y="f315"/>
                </a:cubicBezTo>
                <a:cubicBezTo>
                  <a:pt x="f316" y="f317"/>
                  <a:pt x="f318" y="f319"/>
                  <a:pt x="f320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98" y="f399"/>
                </a:cubicBezTo>
                <a:cubicBezTo>
                  <a:pt x="f400" y="f401"/>
                  <a:pt x="f402" y="f403"/>
                  <a:pt x="f404" y="f405"/>
                </a:cubicBezTo>
                <a:cubicBezTo>
                  <a:pt x="f406" y="f407"/>
                  <a:pt x="f408" y="f409"/>
                  <a:pt x="f410" y="f411"/>
                </a:cubicBezTo>
                <a:cubicBezTo>
                  <a:pt x="f412" y="f413"/>
                  <a:pt x="f414" y="f415"/>
                  <a:pt x="f416" y="f417"/>
                </a:cubicBezTo>
                <a:cubicBezTo>
                  <a:pt x="f418" y="f419"/>
                  <a:pt x="f420" y="f421"/>
                  <a:pt x="f422" y="f423"/>
                </a:cubicBezTo>
                <a:cubicBezTo>
                  <a:pt x="f424" y="f425"/>
                  <a:pt x="f426" y="f427"/>
                  <a:pt x="f428" y="f429"/>
                </a:cubicBezTo>
                <a:cubicBezTo>
                  <a:pt x="f430" y="f431"/>
                  <a:pt x="f432" y="f433"/>
                  <a:pt x="f434" y="f435"/>
                </a:cubicBezTo>
                <a:cubicBezTo>
                  <a:pt x="f436" y="f437"/>
                  <a:pt x="f438" y="f439"/>
                  <a:pt x="f440" y="f441"/>
                </a:cubicBezTo>
                <a:cubicBezTo>
                  <a:pt x="f442" y="f443"/>
                  <a:pt x="f444" y="f445"/>
                  <a:pt x="f446" y="f447"/>
                </a:cubicBezTo>
                <a:cubicBezTo>
                  <a:pt x="f448" y="f449"/>
                  <a:pt x="f450" y="f451"/>
                  <a:pt x="f452" y="f453"/>
                </a:cubicBezTo>
                <a:cubicBezTo>
                  <a:pt x="f454" y="f455"/>
                  <a:pt x="f456" y="f457"/>
                  <a:pt x="f458" y="f459"/>
                </a:cubicBezTo>
                <a:cubicBezTo>
                  <a:pt x="f460" y="f461"/>
                  <a:pt x="f462" y="f463"/>
                  <a:pt x="f464" y="f465"/>
                </a:cubicBezTo>
                <a:cubicBezTo>
                  <a:pt x="f466" y="f467"/>
                  <a:pt x="f468" y="f469"/>
                  <a:pt x="f470" y="f471"/>
                </a:cubicBezTo>
                <a:cubicBezTo>
                  <a:pt x="f472" y="f473"/>
                  <a:pt x="f474" y="f475"/>
                  <a:pt x="f476" y="f477"/>
                </a:cubicBezTo>
                <a:cubicBezTo>
                  <a:pt x="f478" y="f479"/>
                  <a:pt x="f480" y="f481"/>
                  <a:pt x="f482" y="f483"/>
                </a:cubicBezTo>
                <a:cubicBezTo>
                  <a:pt x="f484" y="f485"/>
                  <a:pt x="f486" y="f487"/>
                  <a:pt x="f488" y="f489"/>
                </a:cubicBezTo>
                <a:cubicBezTo>
                  <a:pt x="f490" y="f491"/>
                  <a:pt x="f492" y="f493"/>
                  <a:pt x="f494" y="f495"/>
                </a:cubicBezTo>
                <a:cubicBezTo>
                  <a:pt x="f496" y="f497"/>
                  <a:pt x="f498" y="f499"/>
                  <a:pt x="f500" y="f501"/>
                </a:cubicBezTo>
                <a:cubicBezTo>
                  <a:pt x="f502" y="f503"/>
                  <a:pt x="f504" y="f505"/>
                  <a:pt x="f506" y="f507"/>
                </a:cubicBezTo>
                <a:cubicBezTo>
                  <a:pt x="f508" y="f509"/>
                  <a:pt x="f510" y="f511"/>
                  <a:pt x="f512" y="f513"/>
                </a:cubicBezTo>
                <a:cubicBezTo>
                  <a:pt x="f514" y="f515"/>
                  <a:pt x="f516" y="f517"/>
                  <a:pt x="f518" y="f519"/>
                </a:cubicBezTo>
                <a:cubicBezTo>
                  <a:pt x="f520" y="f521"/>
                  <a:pt x="f522" y="f523"/>
                  <a:pt x="f524" y="f525"/>
                </a:cubicBez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72" y="f573"/>
                </a:cubicBez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596" y="f597"/>
                </a:cubicBez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cubicBezTo>
                  <a:pt x="f610" y="f611"/>
                  <a:pt x="f612" y="f613"/>
                  <a:pt x="f614" y="f615"/>
                </a:cubicBezTo>
                <a:cubicBezTo>
                  <a:pt x="f616" y="f617"/>
                  <a:pt x="f618" y="f619"/>
                  <a:pt x="f620" y="f621"/>
                </a:cubicBez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cubicBezTo>
                  <a:pt x="f664" y="f665"/>
                  <a:pt x="f666" y="f667"/>
                  <a:pt x="f668" y="f669"/>
                </a:cubicBez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cubicBezTo>
                  <a:pt x="f724" y="f725"/>
                  <a:pt x="f726" y="f727"/>
                  <a:pt x="f728" y="f729"/>
                </a:cubicBezTo>
                <a:cubicBezTo>
                  <a:pt x="f730" y="f731"/>
                  <a:pt x="f732" y="f733"/>
                  <a:pt x="f734" y="f735"/>
                </a:cubicBezTo>
                <a:cubicBezTo>
                  <a:pt x="f736" y="f737"/>
                  <a:pt x="f738" y="f739"/>
                  <a:pt x="f740" y="f741"/>
                </a:cubicBezTo>
                <a:cubicBezTo>
                  <a:pt x="f742" y="f743"/>
                  <a:pt x="f744" y="f745"/>
                  <a:pt x="f746" y="f747"/>
                </a:cubicBezTo>
                <a:cubicBezTo>
                  <a:pt x="f748" y="f749"/>
                  <a:pt x="f750" y="f751"/>
                  <a:pt x="f752" y="f753"/>
                </a:cubicBezTo>
                <a:cubicBezTo>
                  <a:pt x="f754" y="f755"/>
                  <a:pt x="f756" y="f757"/>
                  <a:pt x="f758" y="f759"/>
                </a:cubicBezTo>
                <a:cubicBezTo>
                  <a:pt x="f760" y="f761"/>
                  <a:pt x="f762" y="f763"/>
                  <a:pt x="f764" y="f765"/>
                </a:cubicBezTo>
                <a:cubicBezTo>
                  <a:pt x="f766" y="f767"/>
                  <a:pt x="f768" y="f769"/>
                  <a:pt x="f770" y="f771"/>
                </a:cubicBezTo>
                <a:cubicBezTo>
                  <a:pt x="f772" y="f773"/>
                  <a:pt x="f774" y="f775"/>
                  <a:pt x="f776" y="f777"/>
                </a:cubicBez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790" y="f791"/>
                  <a:pt x="f792" y="f793"/>
                  <a:pt x="f794" y="f795"/>
                </a:cubicBezTo>
                <a:cubicBezTo>
                  <a:pt x="f796" y="f797"/>
                  <a:pt x="f798" y="f799"/>
                  <a:pt x="f800" y="f801"/>
                </a:cubicBez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cubicBezTo>
                  <a:pt x="f844" y="f845"/>
                  <a:pt x="f846" y="f847"/>
                  <a:pt x="f848" y="f849"/>
                </a:cubicBezTo>
                <a:cubicBezTo>
                  <a:pt x="f850" y="f851"/>
                  <a:pt x="f852" y="f853"/>
                  <a:pt x="f854" y="f855"/>
                </a:cubicBezTo>
                <a:cubicBezTo>
                  <a:pt x="f856" y="f857"/>
                  <a:pt x="f858" y="f859"/>
                  <a:pt x="f860" y="f861"/>
                </a:cubicBez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891"/>
                </a:cubicBezTo>
                <a:cubicBezTo>
                  <a:pt x="f892" y="f893"/>
                  <a:pt x="f894" y="f895"/>
                  <a:pt x="f896" y="f897"/>
                </a:cubicBezTo>
                <a:cubicBezTo>
                  <a:pt x="f898" y="f899"/>
                  <a:pt x="f900" y="f901"/>
                  <a:pt x="f902" y="f903"/>
                </a:cubicBezTo>
                <a:cubicBezTo>
                  <a:pt x="f904" y="f905"/>
                  <a:pt x="f906" y="f907"/>
                  <a:pt x="f908" y="f909"/>
                </a:cubicBezTo>
                <a:cubicBezTo>
                  <a:pt x="f910" y="f911"/>
                  <a:pt x="f912" y="f913"/>
                  <a:pt x="f914" y="f915"/>
                </a:cubicBezTo>
                <a:cubicBezTo>
                  <a:pt x="f916" y="f917"/>
                  <a:pt x="f918" y="f919"/>
                  <a:pt x="f920" y="f921"/>
                </a:cubicBezTo>
                <a:cubicBezTo>
                  <a:pt x="f922" y="f923"/>
                  <a:pt x="f924" y="f925"/>
                  <a:pt x="f926" y="f927"/>
                </a:cubicBezTo>
                <a:cubicBezTo>
                  <a:pt x="f928" y="f929"/>
                  <a:pt x="f930" y="f931"/>
                  <a:pt x="f932" y="f933"/>
                </a:cubicBezTo>
                <a:cubicBezTo>
                  <a:pt x="f934" y="f935"/>
                  <a:pt x="f936" y="f937"/>
                  <a:pt x="f938" y="f939"/>
                </a:cubicBezTo>
                <a:cubicBezTo>
                  <a:pt x="f940" y="f941"/>
                  <a:pt x="f942" y="f943"/>
                  <a:pt x="f944" y="f945"/>
                </a:cubicBezTo>
                <a:cubicBezTo>
                  <a:pt x="f946" y="f947"/>
                  <a:pt x="f948" y="f949"/>
                  <a:pt x="f950" y="f951"/>
                </a:cubicBezTo>
                <a:cubicBezTo>
                  <a:pt x="f952" y="f953"/>
                  <a:pt x="f954" y="f955"/>
                  <a:pt x="f956" y="f957"/>
                </a:cubicBezTo>
                <a:cubicBezTo>
                  <a:pt x="f958" y="f959"/>
                  <a:pt x="f960" y="f961"/>
                  <a:pt x="f962" y="f963"/>
                </a:cubicBezTo>
                <a:cubicBezTo>
                  <a:pt x="f964" y="f965"/>
                  <a:pt x="f966" y="f967"/>
                  <a:pt x="f968" y="f969"/>
                </a:cubicBezTo>
                <a:cubicBezTo>
                  <a:pt x="f970" y="f971"/>
                  <a:pt x="f972" y="f973"/>
                  <a:pt x="f974" y="f975"/>
                </a:cubicBezTo>
                <a:cubicBezTo>
                  <a:pt x="f976" y="f977"/>
                  <a:pt x="f978" y="f979"/>
                  <a:pt x="f980" y="f981"/>
                </a:cubicBezTo>
                <a:cubicBezTo>
                  <a:pt x="f982" y="f983"/>
                  <a:pt x="f984" y="f985"/>
                  <a:pt x="f986" y="f987"/>
                </a:cubicBezTo>
                <a:cubicBezTo>
                  <a:pt x="f988" y="f989"/>
                  <a:pt x="f990" y="f991"/>
                  <a:pt x="f992" y="f993"/>
                </a:cubicBezTo>
                <a:cubicBezTo>
                  <a:pt x="f994" y="f995"/>
                  <a:pt x="f996" y="f997"/>
                  <a:pt x="f998" y="f999"/>
                </a:cubicBezTo>
                <a:cubicBezTo>
                  <a:pt x="f1000" y="f1001"/>
                  <a:pt x="f1002" y="f1003"/>
                  <a:pt x="f1004" y="f1005"/>
                </a:cubicBezTo>
                <a:cubicBezTo>
                  <a:pt x="f1006" y="f1007"/>
                  <a:pt x="f1008" y="f1009"/>
                  <a:pt x="f1010" y="f1011"/>
                </a:cubicBezTo>
                <a:cubicBezTo>
                  <a:pt x="f1012" y="f1013"/>
                  <a:pt x="f1014" y="f1015"/>
                  <a:pt x="f1016" y="f1017"/>
                </a:cubicBez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28" y="f1029"/>
                </a:cubicBezTo>
                <a:cubicBezTo>
                  <a:pt x="f1030" y="f1031"/>
                  <a:pt x="f1032" y="f1033"/>
                  <a:pt x="f1034" y="f1035"/>
                </a:cubicBezTo>
                <a:cubicBezTo>
                  <a:pt x="f1036" y="f1037"/>
                  <a:pt x="f1038" y="f1039"/>
                  <a:pt x="f1040" y="f1041"/>
                </a:cubicBezTo>
                <a:cubicBezTo>
                  <a:pt x="f1042" y="f1043"/>
                  <a:pt x="f1044" y="f1045"/>
                  <a:pt x="f1046" y="f1047"/>
                </a:cubicBezTo>
                <a:cubicBezTo>
                  <a:pt x="f1048" y="f1049"/>
                  <a:pt x="f1050" y="f1051"/>
                  <a:pt x="f1052" y="f1053"/>
                </a:cubicBezTo>
                <a:cubicBezTo>
                  <a:pt x="f1054" y="f1055"/>
                  <a:pt x="f1056" y="f1057"/>
                  <a:pt x="f1058" y="f1059"/>
                </a:cubicBezTo>
                <a:cubicBezTo>
                  <a:pt x="f1060" y="f1061"/>
                  <a:pt x="f1062" y="f1063"/>
                  <a:pt x="f1064" y="f1065"/>
                </a:cubicBezTo>
                <a:cubicBezTo>
                  <a:pt x="f1066" y="f1067"/>
                  <a:pt x="f1068" y="f1069"/>
                  <a:pt x="f1070" y="f1071"/>
                </a:cubicBezTo>
                <a:cubicBezTo>
                  <a:pt x="f1072" y="f1073"/>
                  <a:pt x="f1074" y="f1075"/>
                  <a:pt x="f1076" y="f1077"/>
                </a:cubicBezTo>
                <a:cubicBezTo>
                  <a:pt x="f1078" y="f1079"/>
                  <a:pt x="f1080" y="f1081"/>
                  <a:pt x="f1082" y="f1083"/>
                </a:cubicBezTo>
                <a:cubicBezTo>
                  <a:pt x="f1084" y="f1085"/>
                  <a:pt x="f1086" y="f1087"/>
                  <a:pt x="f1088" y="f1089"/>
                </a:cubicBezTo>
                <a:cubicBezTo>
                  <a:pt x="f1090" y="f1091"/>
                  <a:pt x="f1092" y="f1093"/>
                  <a:pt x="f1094" y="f1095"/>
                </a:cubicBezTo>
                <a:cubicBezTo>
                  <a:pt x="f1096" y="f1097"/>
                  <a:pt x="f1098" y="f1099"/>
                  <a:pt x="f1100" y="f1101"/>
                </a:cubicBezTo>
                <a:cubicBezTo>
                  <a:pt x="f1102" y="f1103"/>
                  <a:pt x="f1104" y="f1105"/>
                  <a:pt x="f1106" y="f1107"/>
                </a:cubicBezTo>
                <a:cubicBezTo>
                  <a:pt x="f1108" y="f1109"/>
                  <a:pt x="f1110" y="f1111"/>
                  <a:pt x="f1112" y="f1113"/>
                </a:cubicBezTo>
                <a:cubicBezTo>
                  <a:pt x="f1114" y="f1115"/>
                  <a:pt x="f1116" y="f1117"/>
                  <a:pt x="f1118" y="f1119"/>
                </a:cubicBezTo>
                <a:cubicBezTo>
                  <a:pt x="f1120" y="f1121"/>
                  <a:pt x="f1122" y="f1123"/>
                  <a:pt x="f1124" y="f1125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34" y="f1135"/>
                  <a:pt x="f1136" y="f1137"/>
                </a:cubicBezTo>
                <a:cubicBezTo>
                  <a:pt x="f1138" y="f1139"/>
                  <a:pt x="f1140" y="f1141"/>
                  <a:pt x="f1142" y="f1143"/>
                </a:cubicBezTo>
                <a:cubicBezTo>
                  <a:pt x="f1144" y="f1145"/>
                  <a:pt x="f1146" y="f1147"/>
                  <a:pt x="f1148" y="f1149"/>
                </a:cubicBezTo>
                <a:cubicBezTo>
                  <a:pt x="f1150" y="f1151"/>
                  <a:pt x="f1152" y="f1153"/>
                  <a:pt x="f1154" y="f1155"/>
                </a:cubicBezTo>
                <a:cubicBezTo>
                  <a:pt x="f1156" y="f1157"/>
                  <a:pt x="f1158" y="f1159"/>
                  <a:pt x="f1160" y="f1161"/>
                </a:cubicBezTo>
                <a:cubicBezTo>
                  <a:pt x="f1162" y="f1163"/>
                  <a:pt x="f1164" y="f1165"/>
                  <a:pt x="f1166" y="f1167"/>
                </a:cubicBezTo>
                <a:cubicBezTo>
                  <a:pt x="f1168" y="f1169"/>
                  <a:pt x="f1170" y="f1171"/>
                  <a:pt x="f1172" y="f1173"/>
                </a:cubicBezTo>
                <a:cubicBezTo>
                  <a:pt x="f1174" y="f1175"/>
                  <a:pt x="f1176" y="f1177"/>
                  <a:pt x="f1178" y="f1179"/>
                </a:cubicBezTo>
                <a:cubicBezTo>
                  <a:pt x="f1180" y="f1181"/>
                  <a:pt x="f1182" y="f1183"/>
                  <a:pt x="f1184" y="f1185"/>
                </a:cubicBezTo>
                <a:cubicBezTo>
                  <a:pt x="f1186" y="f1187"/>
                  <a:pt x="f1188" y="f1189"/>
                  <a:pt x="f1190" y="f1191"/>
                </a:cubicBezTo>
                <a:cubicBezTo>
                  <a:pt x="f1192" y="f1193"/>
                  <a:pt x="f1194" y="f1195"/>
                  <a:pt x="f1196" y="f1197"/>
                </a:cubicBezTo>
                <a:cubicBezTo>
                  <a:pt x="f1198" y="f1199"/>
                  <a:pt x="f1200" y="f1201"/>
                  <a:pt x="f1202" y="f1203"/>
                </a:cubicBezTo>
                <a:cubicBezTo>
                  <a:pt x="f1204" y="f1205"/>
                  <a:pt x="f1206" y="f1207"/>
                  <a:pt x="f1208" y="f1209"/>
                </a:cubicBezTo>
                <a:cubicBezTo>
                  <a:pt x="f1210" y="f1211"/>
                  <a:pt x="f1212" y="f1213"/>
                  <a:pt x="f1214" y="f1215"/>
                </a:cubicBezTo>
                <a:cubicBezTo>
                  <a:pt x="f1216" y="f1217"/>
                  <a:pt x="f1218" y="f1219"/>
                  <a:pt x="f1220" y="f1221"/>
                </a:cubicBezTo>
                <a:cubicBezTo>
                  <a:pt x="f1222" y="f1223"/>
                  <a:pt x="f1224" y="f1225"/>
                  <a:pt x="f1226" y="f1227"/>
                </a:cubicBezTo>
                <a:cubicBezTo>
                  <a:pt x="f1228" y="f1229"/>
                  <a:pt x="f1230" y="f1231"/>
                  <a:pt x="f1232" y="f1233"/>
                </a:cubicBezTo>
                <a:cubicBezTo>
                  <a:pt x="f1234" y="f1235"/>
                  <a:pt x="f1236" y="f1237"/>
                  <a:pt x="f1238" y="f1239"/>
                </a:cubicBezTo>
                <a:cubicBezTo>
                  <a:pt x="f1240" y="f1241"/>
                  <a:pt x="f1242" y="f1243"/>
                  <a:pt x="f1244" y="f1245"/>
                </a:cubicBezTo>
                <a:cubicBezTo>
                  <a:pt x="f1246" y="f1247"/>
                  <a:pt x="f1248" y="f1249"/>
                  <a:pt x="f1250" y="f1251"/>
                </a:cubicBezTo>
                <a:cubicBezTo>
                  <a:pt x="f1252" y="f1253"/>
                  <a:pt x="f1254" y="f1255"/>
                  <a:pt x="f1256" y="f1257"/>
                </a:cubicBezTo>
                <a:cubicBezTo>
                  <a:pt x="f1258" y="f1259"/>
                  <a:pt x="f1260" y="f1261"/>
                  <a:pt x="f1262" y="f1263"/>
                </a:cubicBezTo>
                <a:cubicBezTo>
                  <a:pt x="f1264" y="f1265"/>
                  <a:pt x="f1266" y="f1267"/>
                  <a:pt x="f1268" y="f1269"/>
                </a:cubicBezTo>
                <a:cubicBezTo>
                  <a:pt x="f1270" y="f1271"/>
                  <a:pt x="f1272" y="f1273"/>
                  <a:pt x="f1274" y="f1275"/>
                </a:cubicBezTo>
                <a:cubicBezTo>
                  <a:pt x="f1276" y="f1277"/>
                  <a:pt x="f1278" y="f1279"/>
                  <a:pt x="f1280" y="f1281"/>
                </a:cubicBezTo>
                <a:cubicBezTo>
                  <a:pt x="f1282" y="f1283"/>
                  <a:pt x="f1284" y="f1285"/>
                  <a:pt x="f1286" y="f1287"/>
                </a:cubicBezTo>
                <a:lnTo>
                  <a:pt x="f1288" y="f1289"/>
                </a:lnTo>
                <a:lnTo>
                  <a:pt x="f1290" y="f1291"/>
                </a:lnTo>
                <a:cubicBezTo>
                  <a:pt x="f1292" y="f1293"/>
                  <a:pt x="f1294" y="f1295"/>
                  <a:pt x="f1296" y="f1297"/>
                </a:cubicBezTo>
                <a:lnTo>
                  <a:pt x="f1288" y="f1289"/>
                </a:lnTo>
                <a:lnTo>
                  <a:pt x="f1298" y="f1299"/>
                </a:lnTo>
                <a:cubicBezTo>
                  <a:pt x="f1300" y="f1301"/>
                  <a:pt x="f1302" y="f1303"/>
                  <a:pt x="f1304" y="f1305"/>
                </a:cubicBezTo>
                <a:cubicBezTo>
                  <a:pt x="f1306" y="f1307"/>
                  <a:pt x="f1308" y="f1309"/>
                  <a:pt x="f1310" y="f1311"/>
                </a:cubicBezTo>
                <a:cubicBezTo>
                  <a:pt x="f1312" y="f1313"/>
                  <a:pt x="f1314" y="f1315"/>
                  <a:pt x="f1316" y="f1317"/>
                </a:cubicBezTo>
                <a:cubicBezTo>
                  <a:pt x="f1318" y="f1319"/>
                  <a:pt x="f1320" y="f1321"/>
                  <a:pt x="f1322" y="f1323"/>
                </a:cubicBezTo>
                <a:cubicBezTo>
                  <a:pt x="f1324" y="f1325"/>
                  <a:pt x="f1326" y="f1327"/>
                  <a:pt x="f1328" y="f1329"/>
                </a:cubicBezTo>
                <a:cubicBezTo>
                  <a:pt x="f1330" y="f1331"/>
                  <a:pt x="f1332" y="f1333"/>
                  <a:pt x="f1334" y="f1335"/>
                </a:cubicBezTo>
                <a:cubicBezTo>
                  <a:pt x="f1336" y="f1337"/>
                  <a:pt x="f1338" y="f1339"/>
                  <a:pt x="f1340" y="f1341"/>
                </a:cubicBezTo>
                <a:cubicBezTo>
                  <a:pt x="f1342" y="f1343"/>
                  <a:pt x="f1344" y="f1345"/>
                  <a:pt x="f86" y="f87"/>
                </a:cubicBezTo>
                <a:close/>
              </a:path>
            </a:pathLst>
          </a:custGeom>
          <a:solidFill>
            <a:srgbClr val="20B2B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CE266474-E506-DF69-8B0C-B851D7BE3EE0}"/>
              </a:ext>
            </a:extLst>
          </p:cNvPr>
          <p:cNvSpPr txBox="1"/>
          <p:nvPr/>
        </p:nvSpPr>
        <p:spPr>
          <a:xfrm>
            <a:off x="-125139" y="3025899"/>
            <a:ext cx="5428080" cy="12783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1" u="none" strike="noStrike" kern="1200" cap="none" spc="0" baseline="0">
                <a:solidFill>
                  <a:srgbClr val="FFFFFF"/>
                </a:solidFill>
                <a:uFillTx/>
              </a:rPr>
              <a:t>SWOT Analysis </a:t>
            </a:r>
          </a:p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000" b="0" i="1" u="none" strike="noStrike" kern="1200" cap="none" spc="0" baseline="0">
              <a:solidFill>
                <a:srgbClr val="FFFFFF"/>
              </a:solidFill>
              <a:uFillTx/>
            </a:endParaRP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439DA73D-7D9A-F2B6-F19D-14E720429128}"/>
              </a:ext>
            </a:extLst>
          </p:cNvPr>
          <p:cNvSpPr txBox="1"/>
          <p:nvPr/>
        </p:nvSpPr>
        <p:spPr>
          <a:xfrm>
            <a:off x="5302941" y="964847"/>
            <a:ext cx="6068790" cy="511322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STRENGTHS: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Numerical skills 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Teamwork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leadership</a:t>
            </a:r>
            <a:b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</a:br>
            <a:b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</a:b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2. WEAKENESSES 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Time management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Interpersonal skills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Problem solving</a:t>
            </a:r>
            <a:b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</a:br>
            <a:br>
              <a:rPr lang="en-US" sz="13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</a:br>
            <a:endParaRPr lang="en-US" sz="13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22B6EB7B-0363-1C47-A70D-75524FBEAE6D}"/>
              </a:ext>
            </a:extLst>
          </p:cNvPr>
          <p:cNvSpPr txBox="1"/>
          <p:nvPr/>
        </p:nvSpPr>
        <p:spPr>
          <a:xfrm>
            <a:off x="3092822" y="860612"/>
            <a:ext cx="384585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i="1"/>
              <a:t>3.Opportunities</a:t>
            </a:r>
            <a:endParaRPr lang="" sz="4000" i="1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14E75752-11F5-F942-BEB2-FFCAB7E26C0A}"/>
              </a:ext>
            </a:extLst>
          </p:cNvPr>
          <p:cNvSpPr txBox="1"/>
          <p:nvPr/>
        </p:nvSpPr>
        <p:spPr>
          <a:xfrm>
            <a:off x="2514599" y="1834172"/>
            <a:ext cx="716280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Numerical skills will help me with the finance and paperwork duties as a Restaurant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Teamwork will help build a good working enviroment in the restaurant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Leadership skills will allow me to motivate my team during hardship/busy periods</a:t>
            </a:r>
            <a:endParaRPr lang="" sz="2800"/>
          </a:p>
        </p:txBody>
      </p:sp>
    </p:spTree>
    <p:extLst>
      <p:ext uri="{BB962C8B-B14F-4D97-AF65-F5344CB8AC3E}">
        <p14:creationId xmlns:p14="http://schemas.microsoft.com/office/powerpoint/2010/main" val="142790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AB73DB26-34BF-04D6-95FC-EF24ED2075F0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w"/>
              <a:gd name="f1" fmla="val h"/>
              <a:gd name="f2" fmla="val 0"/>
              <a:gd name="f3" fmla="val 3021543"/>
              <a:gd name="f4" fmla="val 1435442"/>
              <a:gd name="f5" fmla="val 2963800"/>
              <a:gd name="f6" fmla="val 7242"/>
              <a:gd name="f7" fmla="val 2907134"/>
              <a:gd name="f8" fmla="val 13978"/>
              <a:gd name="f9" fmla="val 2850469"/>
              <a:gd name="f10" fmla="val 22960"/>
              <a:gd name="f11" fmla="val 2793803"/>
              <a:gd name="f12" fmla="val 24082"/>
              <a:gd name="f13" fmla="val 2667318"/>
              <a:gd name="f14" fmla="val 27450"/>
              <a:gd name="f15" fmla="val 2539821"/>
              <a:gd name="f16" fmla="val 19592"/>
              <a:gd name="f17" fmla="val 2414348"/>
              <a:gd name="f18" fmla="val 29696"/>
              <a:gd name="f19" fmla="val 2307089"/>
              <a:gd name="f20" fmla="val 38677"/>
              <a:gd name="f21" fmla="val 2198818"/>
              <a:gd name="f22" fmla="val 28573"/>
              <a:gd name="f23" fmla="val 2091558"/>
              <a:gd name="f24" fmla="val 1942812"/>
              <a:gd name="f25" fmla="val 26328"/>
              <a:gd name="f26" fmla="val 1793053"/>
              <a:gd name="f27" fmla="val 18469"/>
              <a:gd name="f28" fmla="val 1645319"/>
              <a:gd name="f29" fmla="val 1510738"/>
              <a:gd name="f30" fmla="val 36432"/>
              <a:gd name="f31" fmla="val 1376158"/>
              <a:gd name="f32" fmla="val 1243602"/>
              <a:gd name="f33" fmla="val 60008"/>
              <a:gd name="f34" fmla="val 1079677"/>
              <a:gd name="f35" fmla="val 71235"/>
              <a:gd name="f36" fmla="val 916765"/>
              <a:gd name="f37" fmla="val 64499"/>
              <a:gd name="f38" fmla="val 753851"/>
              <a:gd name="f39" fmla="val 57763"/>
              <a:gd name="f40" fmla="val 653675"/>
              <a:gd name="f41" fmla="val 53272"/>
              <a:gd name="f42" fmla="val 554511"/>
              <a:gd name="f43" fmla="val 465465"/>
              <a:gd name="f44" fmla="val 116142"/>
              <a:gd name="f45" fmla="val 489751"/>
              <a:gd name="f46" fmla="val 134105"/>
              <a:gd name="f47" fmla="val 519095"/>
              <a:gd name="f48" fmla="val 130737"/>
              <a:gd name="f49" fmla="val 546416"/>
              <a:gd name="f50" fmla="val 136351"/>
              <a:gd name="f51" fmla="val 594986"/>
              <a:gd name="f52" fmla="val 147578"/>
              <a:gd name="f53" fmla="val 643557"/>
              <a:gd name="f54" fmla="val 158804"/>
              <a:gd name="f55" fmla="val 689091"/>
              <a:gd name="f56" fmla="val 180136"/>
              <a:gd name="f57" fmla="val 699210"/>
              <a:gd name="f58" fmla="val 184626"/>
              <a:gd name="f59" fmla="val 708317"/>
              <a:gd name="f60" fmla="val 193608"/>
              <a:gd name="f61" fmla="val 704269"/>
              <a:gd name="f62" fmla="val 208203"/>
              <a:gd name="f63" fmla="val 701234"/>
              <a:gd name="f64" fmla="val 219430"/>
              <a:gd name="f65" fmla="val 691115"/>
              <a:gd name="f66" fmla="val 683020"/>
              <a:gd name="f67" fmla="val 221675"/>
              <a:gd name="f68" fmla="val 664806"/>
              <a:gd name="f69" fmla="val 228411"/>
              <a:gd name="f70" fmla="val 642545"/>
              <a:gd name="f71" fmla="val 223920"/>
              <a:gd name="f72" fmla="val 621295"/>
              <a:gd name="f73" fmla="val 247496"/>
              <a:gd name="f74" fmla="val 702245"/>
              <a:gd name="f75" fmla="val 259846"/>
              <a:gd name="f76" fmla="val 780160"/>
              <a:gd name="f77" fmla="val 236270"/>
              <a:gd name="f78" fmla="val 848968"/>
              <a:gd name="f79" fmla="val 285668"/>
              <a:gd name="f80" fmla="val 823671"/>
              <a:gd name="f81" fmla="val 310367"/>
              <a:gd name="f82" fmla="val 795339"/>
              <a:gd name="f83" fmla="val 304753"/>
              <a:gd name="f84" fmla="val 768018"/>
              <a:gd name="f85" fmla="val 309244"/>
              <a:gd name="f86" fmla="val 739685"/>
              <a:gd name="f87" fmla="val 313735"/>
              <a:gd name="f88" fmla="val 712365"/>
              <a:gd name="f89" fmla="val 321594"/>
              <a:gd name="f90" fmla="val 684032"/>
              <a:gd name="f91" fmla="val 326085"/>
              <a:gd name="f92" fmla="val 331698"/>
              <a:gd name="f93" fmla="val 623319"/>
              <a:gd name="f94" fmla="val 332821"/>
              <a:gd name="f95" fmla="val 592962"/>
              <a:gd name="f96" fmla="val 338434"/>
              <a:gd name="f97" fmla="val 567666"/>
              <a:gd name="f98" fmla="val 342925"/>
              <a:gd name="f99" fmla="val 540345"/>
              <a:gd name="f100" fmla="val 335066"/>
              <a:gd name="f101" fmla="val 509988"/>
              <a:gd name="f102" fmla="val 363133"/>
              <a:gd name="f103" fmla="val 584867"/>
              <a:gd name="f104" fmla="val 383342"/>
              <a:gd name="f105" fmla="val 652663"/>
              <a:gd name="f106" fmla="val 353029"/>
              <a:gd name="f107" fmla="val 726531"/>
              <a:gd name="f108" fmla="val 373237"/>
              <a:gd name="f109" fmla="val 391200"/>
              <a:gd name="f110" fmla="val 647604"/>
              <a:gd name="f111" fmla="val 385587"/>
              <a:gd name="f112" fmla="val 614212"/>
              <a:gd name="f113" fmla="val 395691"/>
              <a:gd name="f114" fmla="val 583855"/>
              <a:gd name="f115" fmla="val 405795"/>
              <a:gd name="f116" fmla="val 547428"/>
              <a:gd name="f117" fmla="val 394568"/>
              <a:gd name="f118" fmla="val 522131"/>
              <a:gd name="f119" fmla="val 424881"/>
              <a:gd name="f120" fmla="val 502905"/>
              <a:gd name="f121" fmla="val 448457"/>
              <a:gd name="f122" fmla="val 482668"/>
              <a:gd name="f123" fmla="val 451825"/>
              <a:gd name="f124" fmla="val 457370"/>
              <a:gd name="f125" fmla="val 438353"/>
              <a:gd name="f126" fmla="val 435109"/>
              <a:gd name="f127" fmla="val 426003"/>
              <a:gd name="f128" fmla="val 410824"/>
              <a:gd name="f129" fmla="val 429371"/>
              <a:gd name="f130" fmla="val 388562"/>
              <a:gd name="f131" fmla="val 441721"/>
              <a:gd name="f132" fmla="val 380468"/>
              <a:gd name="f133" fmla="val 446212"/>
              <a:gd name="f134" fmla="val 372372"/>
              <a:gd name="f135" fmla="val 463052"/>
              <a:gd name="f136" fmla="val 478770"/>
              <a:gd name="f137" fmla="val 382491"/>
              <a:gd name="f138" fmla="val 483260"/>
              <a:gd name="f139" fmla="val 393622"/>
              <a:gd name="f140" fmla="val 485506"/>
              <a:gd name="f141" fmla="val 403741"/>
              <a:gd name="f142" fmla="val 487751"/>
              <a:gd name="f143" fmla="val 415883"/>
              <a:gd name="f144" fmla="val 489997"/>
              <a:gd name="f145" fmla="val 426002"/>
              <a:gd name="f146" fmla="val 490762"/>
              <a:gd name="f147" fmla="val 475402"/>
              <a:gd name="f148" fmla="val 495610"/>
              <a:gd name="f149" fmla="val 619271"/>
              <a:gd name="f150" fmla="val 493365"/>
              <a:gd name="f151" fmla="val 541640"/>
              <a:gd name="f152" fmla="val 210471"/>
              <a:gd name="f153" fmla="val 525922"/>
              <a:gd name="f154" fmla="val 542762"/>
              <a:gd name="f155" fmla="val 27321"/>
              <a:gd name="f156" fmla="val 576443"/>
              <a:gd name="f157" fmla="val 62737"/>
              <a:gd name="f158" fmla="val 548376"/>
              <a:gd name="f159" fmla="val 83986"/>
              <a:gd name="f160" fmla="val 573075"/>
              <a:gd name="f161" fmla="val 63748"/>
              <a:gd name="f162" fmla="val 624719"/>
              <a:gd name="f163" fmla="val 71844"/>
              <a:gd name="f164" fmla="val 652785"/>
              <a:gd name="f165" fmla="val 112319"/>
              <a:gd name="f166" fmla="val 656154"/>
              <a:gd name="f167" fmla="val 151782"/>
              <a:gd name="f168" fmla="val 659522"/>
              <a:gd name="f169" fmla="val 194281"/>
              <a:gd name="f170" fmla="val 641559"/>
              <a:gd name="f171" fmla="val 215531"/>
              <a:gd name="f172" fmla="val 703306"/>
              <a:gd name="f173" fmla="val 221602"/>
              <a:gd name="f174" fmla="val 722392"/>
              <a:gd name="f175" fmla="val 259042"/>
              <a:gd name="f176" fmla="val 716779"/>
              <a:gd name="f177" fmla="val 282315"/>
              <a:gd name="f178" fmla="val 720147"/>
              <a:gd name="f179" fmla="val 332909"/>
              <a:gd name="f180" fmla="val 728005"/>
              <a:gd name="f181" fmla="val 386539"/>
              <a:gd name="f182" fmla="val 744846"/>
              <a:gd name="f183" fmla="val 454335"/>
              <a:gd name="f184" fmla="val 753827"/>
              <a:gd name="f185" fmla="val 467489"/>
              <a:gd name="f186" fmla="val 760563"/>
              <a:gd name="f187" fmla="val 785263"/>
              <a:gd name="f188" fmla="val 447252"/>
              <a:gd name="f189" fmla="val 811084"/>
              <a:gd name="f190" fmla="val 460406"/>
              <a:gd name="f191" fmla="val 820066"/>
              <a:gd name="f192" fmla="val 476596"/>
              <a:gd name="f193" fmla="val 830170"/>
              <a:gd name="f194" fmla="val 488739"/>
              <a:gd name="f195" fmla="val 838028"/>
              <a:gd name="f196" fmla="val 506953"/>
              <a:gd name="f197" fmla="val 835783"/>
              <a:gd name="f198" fmla="val 517071"/>
              <a:gd name="f199" fmla="val 859360"/>
              <a:gd name="f200" fmla="val 855992"/>
              <a:gd name="f201" fmla="val 307612"/>
              <a:gd name="f202" fmla="val 836906"/>
              <a:gd name="f203" fmla="val 202377"/>
              <a:gd name="f204" fmla="val 854869"/>
              <a:gd name="f205" fmla="val 317731"/>
              <a:gd name="f206" fmla="val 899776"/>
              <a:gd name="f207" fmla="val 444216"/>
              <a:gd name="f208" fmla="val 897531"/>
              <a:gd name="f209" fmla="val 557546"/>
              <a:gd name="f210" fmla="val 949175"/>
              <a:gd name="f211" fmla="val 553499"/>
              <a:gd name="f212" fmla="val 967137"/>
              <a:gd name="f213" fmla="val 527190"/>
              <a:gd name="f214" fmla="val 959278"/>
              <a:gd name="f215" fmla="val 526178"/>
              <a:gd name="f216" fmla="val 986223"/>
              <a:gd name="f217" fmla="val 585879"/>
              <a:gd name="f218" fmla="val 1014290"/>
              <a:gd name="f219" fmla="val 657723"/>
              <a:gd name="f220" fmla="val 995204"/>
              <a:gd name="f221" fmla="val 720459"/>
              <a:gd name="f222" fmla="val 1036744"/>
              <a:gd name="f223" fmla="val 1055829"/>
              <a:gd name="f224" fmla="val 650640"/>
              <a:gd name="f225" fmla="val 1024394"/>
              <a:gd name="f226" fmla="val 616236"/>
              <a:gd name="f227" fmla="val 1042357"/>
              <a:gd name="f228" fmla="val 627367"/>
              <a:gd name="f229" fmla="val 1069302"/>
              <a:gd name="f230" fmla="val 1131283"/>
              <a:gd name="f231" fmla="val 1235459"/>
              <a:gd name="f232" fmla="val 1222353"/>
              <a:gd name="f233" fmla="val 1253422"/>
              <a:gd name="f234" fmla="val 1407527"/>
              <a:gd name="f235" fmla="val 1290470"/>
              <a:gd name="f236" fmla="val 1940788"/>
              <a:gd name="f237" fmla="val 1384776"/>
              <a:gd name="f238" fmla="val 2087511"/>
              <a:gd name="f239" fmla="val 1406107"/>
              <a:gd name="f240" fmla="val 2200841"/>
              <a:gd name="f241" fmla="val 1421824"/>
              <a:gd name="f242" fmla="val 2313160"/>
              <a:gd name="f243" fmla="val 1434174"/>
              <a:gd name="f244" fmla="val 2425479"/>
              <a:gd name="f245" fmla="val 1435297"/>
              <a:gd name="f246" fmla="val 2553988"/>
              <a:gd name="f247" fmla="val 1436419"/>
              <a:gd name="f248" fmla="val 2681485"/>
              <a:gd name="f249" fmla="val 1430806"/>
              <a:gd name="f250" fmla="val 2809994"/>
              <a:gd name="f251" fmla="val 1426315"/>
              <a:gd name="f252" fmla="val 2858058"/>
              <a:gd name="f253" fmla="val 1424631"/>
              <a:gd name="f254" fmla="val 2905933"/>
              <a:gd name="f255" fmla="val 1421684"/>
              <a:gd name="f256" fmla="val 2953618"/>
              <a:gd name="f257" fmla="val 1417071"/>
              <a:gd name="f258" fmla="val 1407897"/>
              <a:gd name="f259" fmla="*/ f0 1 3021543"/>
              <a:gd name="f260" fmla="*/ f1 1 1435442"/>
              <a:gd name="f261" fmla="+- f4 0 f2"/>
              <a:gd name="f262" fmla="+- f3 0 f2"/>
              <a:gd name="f263" fmla="*/ f262 1 3021543"/>
              <a:gd name="f264" fmla="*/ f261 1 1435442"/>
              <a:gd name="f265" fmla="*/ f2 1 f263"/>
              <a:gd name="f266" fmla="*/ f3 1 f263"/>
              <a:gd name="f267" fmla="*/ f2 1 f264"/>
              <a:gd name="f268" fmla="*/ f4 1 f264"/>
              <a:gd name="f269" fmla="*/ f265 f259 1"/>
              <a:gd name="f270" fmla="*/ f266 f259 1"/>
              <a:gd name="f271" fmla="*/ f268 f260 1"/>
              <a:gd name="f272" fmla="*/ f267 f2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9" t="f272" r="f270" b="f271"/>
            <a:pathLst>
              <a:path w="3021543" h="1435442">
                <a:moveTo>
                  <a:pt x="f3" y="f2"/>
                </a:moveTo>
                <a:lnTo>
                  <a:pt x="f5" y="f6"/>
                </a:lnTo>
                <a:cubicBezTo>
                  <a:pt x="f7" y="f8"/>
                  <a:pt x="f9" y="f10"/>
                  <a:pt x="f11" y="f12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14"/>
                </a:cubicBezTo>
                <a:cubicBezTo>
                  <a:pt x="f24" y="f25"/>
                  <a:pt x="f26" y="f27"/>
                  <a:pt x="f28" y="f22"/>
                </a:cubicBezTo>
                <a:cubicBezTo>
                  <a:pt x="f29" y="f30"/>
                  <a:pt x="f31" y="f20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20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4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40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66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23"/>
                  <a:pt x="f134" y="f135"/>
                </a:cubicBezTo>
                <a:cubicBezTo>
                  <a:pt x="f134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2"/>
                </a:cubicBezTo>
                <a:cubicBezTo>
                  <a:pt x="f146" y="f147"/>
                  <a:pt x="f42" y="f148"/>
                  <a:pt x="f149" y="f150"/>
                </a:cubicBezTo>
                <a:cubicBezTo>
                  <a:pt x="f143" y="f151"/>
                  <a:pt x="f152" y="f153"/>
                  <a:pt x="f2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78"/>
                  <a:pt x="f126" y="f182"/>
                </a:cubicBezTo>
                <a:cubicBezTo>
                  <a:pt x="f183" y="f184"/>
                  <a:pt x="f185" y="f186"/>
                  <a:pt x="f124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128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90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3" y="f258"/>
                </a:ln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2CA1838C-4F37-0423-C090-E54B60092DF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" name="Freeform: Shape 13">
            <a:extLst>
              <a:ext uri="{FF2B5EF4-FFF2-40B4-BE49-F238E27FC236}">
                <a16:creationId xmlns:a16="http://schemas.microsoft.com/office/drawing/2014/main" id="{488CEFB8-D0B2-5AB4-FDCE-E2A7C5F322F8}"/>
              </a:ext>
            </a:extLst>
          </p:cNvPr>
          <p:cNvSpPr>
            <a:spLocks noMove="1" noResize="1"/>
          </p:cNvSpPr>
          <p:nvPr/>
        </p:nvSpPr>
        <p:spPr>
          <a:xfrm>
            <a:off x="0" y="752350"/>
            <a:ext cx="12191996" cy="61056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1999"/>
              <a:gd name="f7" fmla="val 6105653"/>
              <a:gd name="f8" fmla="val 7538181"/>
              <a:gd name="f9" fmla="val 484"/>
              <a:gd name="f10" fmla="val 7546999"/>
              <a:gd name="f11" fmla="+- 0 0 833"/>
              <a:gd name="f12" fmla="val 7557492"/>
              <a:gd name="f13" fmla="val 439"/>
              <a:gd name="f14" fmla="val 7569993"/>
              <a:gd name="f15" fmla="val 5527"/>
              <a:gd name="f16" fmla="val 7612855"/>
              <a:gd name="f17" fmla="val 22971"/>
              <a:gd name="f18" fmla="val 7598567"/>
              <a:gd name="f19" fmla="val 54953"/>
              <a:gd name="f20" fmla="val 7587853"/>
              <a:gd name="f21" fmla="val 84028"/>
              <a:gd name="f22" fmla="val 7559278"/>
              <a:gd name="f23" fmla="val 153806"/>
              <a:gd name="f24" fmla="val 229401"/>
              <a:gd name="f25" fmla="val 325347"/>
              <a:gd name="f26" fmla="val 7695009"/>
              <a:gd name="f27" fmla="val 243938"/>
              <a:gd name="f28" fmla="val 7652146"/>
              <a:gd name="f29" fmla="val 95658"/>
              <a:gd name="f30" fmla="val 7795021"/>
              <a:gd name="f31" fmla="val 25878"/>
              <a:gd name="f32" fmla="val 7820024"/>
              <a:gd name="f33" fmla="val 113102"/>
              <a:gd name="f34" fmla="val 7770018"/>
              <a:gd name="f35" fmla="val 179974"/>
              <a:gd name="f36" fmla="val 7759302"/>
              <a:gd name="f37" fmla="val 249752"/>
              <a:gd name="f38" fmla="val 7748587"/>
              <a:gd name="f39" fmla="val 313717"/>
              <a:gd name="f40" fmla="val 7773590"/>
              <a:gd name="f41" fmla="val 328254"/>
              <a:gd name="f42" fmla="val 7852171"/>
              <a:gd name="f43" fmla="val 7973615"/>
              <a:gd name="f44" fmla="val 290457"/>
              <a:gd name="f45" fmla="val 8034337"/>
              <a:gd name="f46" fmla="val 8002190"/>
              <a:gd name="f47" fmla="val 418385"/>
              <a:gd name="f48" fmla="val 7970043"/>
              <a:gd name="f49" fmla="val 505609"/>
              <a:gd name="f50" fmla="val 8016478"/>
              <a:gd name="f51" fmla="val 514331"/>
              <a:gd name="f52" fmla="val 8084343"/>
              <a:gd name="f53" fmla="val 491072"/>
              <a:gd name="f54" fmla="val 8184355"/>
              <a:gd name="f55" fmla="val 456182"/>
              <a:gd name="f56" fmla="val 8262937"/>
              <a:gd name="f57" fmla="val 493979"/>
              <a:gd name="f58" fmla="val 8348662"/>
              <a:gd name="f59" fmla="val 520146"/>
              <a:gd name="f60" fmla="val 8477249"/>
              <a:gd name="f61" fmla="val 560851"/>
              <a:gd name="f62" fmla="val 8541543"/>
              <a:gd name="f63" fmla="val 543406"/>
              <a:gd name="f64" fmla="val 8637984"/>
              <a:gd name="f65" fmla="val 459090"/>
              <a:gd name="f66" fmla="val 8691561"/>
              <a:gd name="f67" fmla="val 409663"/>
              <a:gd name="f68" fmla="val 8737996"/>
              <a:gd name="f69" fmla="val 360236"/>
              <a:gd name="f70" fmla="val 8784431"/>
              <a:gd name="f71" fmla="val 8809434"/>
              <a:gd name="f72" fmla="val 450367"/>
              <a:gd name="f73" fmla="val 8895158"/>
              <a:gd name="f74" fmla="val 284642"/>
              <a:gd name="f75" fmla="val 8948737"/>
              <a:gd name="f76" fmla="val 339884"/>
              <a:gd name="f77" fmla="val 8970168"/>
              <a:gd name="f78" fmla="val 453274"/>
              <a:gd name="f79" fmla="val 8798717"/>
              <a:gd name="f80" fmla="val 8848725"/>
              <a:gd name="f81" fmla="val 697501"/>
              <a:gd name="f82" fmla="val 8995171"/>
              <a:gd name="f83" fmla="val 511424"/>
              <a:gd name="f84" fmla="val 9041606"/>
              <a:gd name="f85" fmla="val 302087"/>
              <a:gd name="f86" fmla="val 9238059"/>
              <a:gd name="f87" fmla="val 165437"/>
              <a:gd name="f88" fmla="val 9280921"/>
              <a:gd name="f89" fmla="val 197419"/>
              <a:gd name="f90" fmla="val 9255919"/>
              <a:gd name="f91" fmla="val 255567"/>
              <a:gd name="f92" fmla="val 9266634"/>
              <a:gd name="f93" fmla="val 9198767"/>
              <a:gd name="f94" fmla="val 9477374"/>
              <a:gd name="f95" fmla="val 578295"/>
              <a:gd name="f96" fmla="val 584110"/>
              <a:gd name="f97" fmla="val 589925"/>
              <a:gd name="f98" fmla="val 9488091"/>
              <a:gd name="f99" fmla="val 595740"/>
              <a:gd name="f100" fmla="val 9527380"/>
              <a:gd name="f101" fmla="val 627722"/>
              <a:gd name="f102" fmla="val 9620249"/>
              <a:gd name="f103" fmla="val 598648"/>
              <a:gd name="f104" fmla="val 9627393"/>
              <a:gd name="f105" fmla="val 650981"/>
              <a:gd name="f106" fmla="val 9634537"/>
              <a:gd name="f107" fmla="val 709131"/>
              <a:gd name="f108" fmla="val 9666684"/>
              <a:gd name="f109" fmla="val 764373"/>
              <a:gd name="f110" fmla="val 9648824"/>
              <a:gd name="f111" fmla="val 825429"/>
              <a:gd name="f112" fmla="val 871948"/>
              <a:gd name="f113" fmla="val 9616678"/>
              <a:gd name="f114" fmla="val 921374"/>
              <a:gd name="f115" fmla="val 970802"/>
              <a:gd name="f116" fmla="val 1023136"/>
              <a:gd name="f117" fmla="val 9495233"/>
              <a:gd name="f118" fmla="val 1095822"/>
              <a:gd name="f119" fmla="val 9655968"/>
              <a:gd name="f120" fmla="val 1127805"/>
              <a:gd name="f121" fmla="val 9663111"/>
              <a:gd name="f122" fmla="val 9645252"/>
              <a:gd name="f123" fmla="val 1217935"/>
              <a:gd name="f124" fmla="val 9638109"/>
              <a:gd name="f125" fmla="val 1267362"/>
              <a:gd name="f126" fmla="val 9630965"/>
              <a:gd name="f127" fmla="val 1308066"/>
              <a:gd name="f128" fmla="val 9598818"/>
              <a:gd name="f129" fmla="val 1357494"/>
              <a:gd name="f130" fmla="val 1386568"/>
              <a:gd name="f131" fmla="val 9702403"/>
              <a:gd name="f132" fmla="val 1401105"/>
              <a:gd name="f133" fmla="val 9773840"/>
              <a:gd name="f134" fmla="val 1331326"/>
              <a:gd name="f135" fmla="val 9780984"/>
              <a:gd name="f136" fmla="val 1270269"/>
              <a:gd name="f137" fmla="val 9788127"/>
              <a:gd name="f138" fmla="val 1215028"/>
              <a:gd name="f139" fmla="val 9795271"/>
              <a:gd name="f140" fmla="val 1159787"/>
              <a:gd name="f141" fmla="val 1107452"/>
              <a:gd name="f142" fmla="val 9763125"/>
              <a:gd name="f143" fmla="val 1043488"/>
              <a:gd name="f144" fmla="val 9791699"/>
              <a:gd name="f145" fmla="val 1008598"/>
              <a:gd name="f146" fmla="val 9855993"/>
              <a:gd name="f147" fmla="val 991154"/>
              <a:gd name="f148" fmla="val 9923858"/>
              <a:gd name="f149" fmla="val 9959577"/>
              <a:gd name="f150" fmla="val 933005"/>
              <a:gd name="f151" fmla="val 9991724"/>
              <a:gd name="f152" fmla="val 880670"/>
              <a:gd name="f153" fmla="val 10070305"/>
              <a:gd name="f154" fmla="val 752742"/>
              <a:gd name="f155" fmla="val 10163174"/>
              <a:gd name="f156" fmla="val 630630"/>
              <a:gd name="f157" fmla="val 10209609"/>
              <a:gd name="f158" fmla="val 491071"/>
              <a:gd name="f159" fmla="val 10216753"/>
              <a:gd name="f160" fmla="val 464905"/>
              <a:gd name="f161" fmla="val 10231040"/>
              <a:gd name="f162" fmla="val 432923"/>
              <a:gd name="f163" fmla="val 10291762"/>
              <a:gd name="f164" fmla="val 421292"/>
              <a:gd name="f165" fmla="val 10198893"/>
              <a:gd name="f166" fmla="val 799262"/>
              <a:gd name="f167" fmla="val 1142341"/>
              <a:gd name="f168" fmla="val 9973865"/>
              <a:gd name="f169" fmla="val 1531941"/>
              <a:gd name="f170" fmla="val 10048874"/>
              <a:gd name="f171" fmla="val 1427272"/>
              <a:gd name="f172" fmla="val 10052446"/>
              <a:gd name="f173" fmla="val 1302252"/>
              <a:gd name="f174" fmla="val 10106024"/>
              <a:gd name="f175" fmla="val 1188861"/>
              <a:gd name="f176" fmla="val 10145315"/>
              <a:gd name="f177" fmla="val 10102453"/>
              <a:gd name="f178" fmla="val 1345863"/>
              <a:gd name="f179" fmla="val 10081022"/>
              <a:gd name="f180" fmla="val 1421458"/>
              <a:gd name="f181" fmla="val 10063162"/>
              <a:gd name="f182" fmla="val 1485421"/>
              <a:gd name="f183" fmla="val 10059590"/>
              <a:gd name="f184" fmla="val 1543570"/>
              <a:gd name="f185" fmla="val 10170318"/>
              <a:gd name="f186" fmla="val 1549385"/>
              <a:gd name="f187" fmla="val 10181034"/>
              <a:gd name="f188" fmla="val 10188178"/>
              <a:gd name="f189" fmla="val 10245327"/>
              <a:gd name="f190" fmla="val 1526126"/>
              <a:gd name="f191" fmla="val 10266759"/>
              <a:gd name="f192" fmla="val 1494144"/>
              <a:gd name="f193" fmla="val 10281046"/>
              <a:gd name="f194" fmla="val 1453439"/>
              <a:gd name="f195" fmla="val 10288190"/>
              <a:gd name="f196" fmla="val 1430180"/>
              <a:gd name="f197" fmla="val 10302477"/>
              <a:gd name="f198" fmla="val 1398198"/>
              <a:gd name="f199" fmla="val 10334625"/>
              <a:gd name="f200" fmla="val 10456068"/>
              <a:gd name="f201" fmla="val 10491787"/>
              <a:gd name="f202" fmla="val 1322604"/>
              <a:gd name="f203" fmla="val 10527506"/>
              <a:gd name="f204" fmla="val 1247010"/>
              <a:gd name="f205" fmla="val 10588228"/>
              <a:gd name="f206" fmla="val 1287714"/>
              <a:gd name="f207" fmla="val 10545365"/>
              <a:gd name="f208" fmla="val 10548937"/>
              <a:gd name="f209" fmla="val 1354586"/>
              <a:gd name="f210" fmla="val 10552509"/>
              <a:gd name="f211" fmla="val 1374938"/>
              <a:gd name="f212" fmla="val 10556080"/>
              <a:gd name="f213" fmla="val 1395290"/>
              <a:gd name="f214" fmla="val 10613230"/>
              <a:gd name="f215" fmla="val 10645378"/>
              <a:gd name="f216" fmla="val 1366216"/>
              <a:gd name="f217" fmla="val 10648949"/>
              <a:gd name="f218" fmla="val 1238288"/>
              <a:gd name="f219" fmla="val 10820400"/>
              <a:gd name="f220" fmla="val 1165601"/>
              <a:gd name="f221" fmla="val 1031858"/>
              <a:gd name="f222" fmla="val 950449"/>
              <a:gd name="f223" fmla="val 10916840"/>
              <a:gd name="f224" fmla="val 1072563"/>
              <a:gd name="f225" fmla="val 10956131"/>
              <a:gd name="f226" fmla="val 1005691"/>
              <a:gd name="f227" fmla="val 10966847"/>
              <a:gd name="f228" fmla="val 10981133"/>
              <a:gd name="f229" fmla="val 1046395"/>
              <a:gd name="f230" fmla="val 10977562"/>
              <a:gd name="f231" fmla="val 1069655"/>
              <a:gd name="f232" fmla="val 10973991"/>
              <a:gd name="f233" fmla="val 1092915"/>
              <a:gd name="f234" fmla="val 10948987"/>
              <a:gd name="f235" fmla="val 1113267"/>
              <a:gd name="f236" fmla="val 11031140"/>
              <a:gd name="f237" fmla="val 1156879"/>
              <a:gd name="f238" fmla="val 11056143"/>
              <a:gd name="f239" fmla="val 1119081"/>
              <a:gd name="f240" fmla="val 11074003"/>
              <a:gd name="f241" fmla="val 1084192"/>
              <a:gd name="f242" fmla="val 11116865"/>
              <a:gd name="f243" fmla="val 11166871"/>
              <a:gd name="f244" fmla="val 11181159"/>
              <a:gd name="f245" fmla="val 848688"/>
              <a:gd name="f246" fmla="val 11184730"/>
              <a:gd name="f247" fmla="val 819614"/>
              <a:gd name="f248" fmla="val 11202590"/>
              <a:gd name="f249" fmla="val 802169"/>
              <a:gd name="f250" fmla="val 11238309"/>
              <a:gd name="f251" fmla="val 805077"/>
              <a:gd name="f252" fmla="val 11284744"/>
              <a:gd name="f253" fmla="val 810891"/>
              <a:gd name="f254" fmla="val 11270456"/>
              <a:gd name="f255" fmla="val 839966"/>
              <a:gd name="f256" fmla="val 11266884"/>
              <a:gd name="f257" fmla="val 863226"/>
              <a:gd name="f258" fmla="val 11263312"/>
              <a:gd name="f259" fmla="val 877763"/>
              <a:gd name="f260" fmla="val 11252596"/>
              <a:gd name="f261" fmla="val 892300"/>
              <a:gd name="f262" fmla="val 11277600"/>
              <a:gd name="f263" fmla="val 906838"/>
              <a:gd name="f264" fmla="val 11531203"/>
              <a:gd name="f265" fmla="val 566666"/>
              <a:gd name="f266" fmla="val 11516915"/>
              <a:gd name="f267" fmla="val 386403"/>
              <a:gd name="f268" fmla="val 11724084"/>
              <a:gd name="f269" fmla="val 11763375"/>
              <a:gd name="f270" fmla="val 89842"/>
              <a:gd name="f271" fmla="val 11734800"/>
              <a:gd name="f272" fmla="val 150899"/>
              <a:gd name="f273" fmla="val 11727656"/>
              <a:gd name="f274" fmla="val 209048"/>
              <a:gd name="f275" fmla="val 11709796"/>
              <a:gd name="f276" fmla="val 354421"/>
              <a:gd name="f277" fmla="val 11677649"/>
              <a:gd name="f278" fmla="val 264290"/>
              <a:gd name="f279" fmla="val 11656218"/>
              <a:gd name="f280" fmla="val 11645503"/>
              <a:gd name="f281" fmla="val 479442"/>
              <a:gd name="f282" fmla="val 11609784"/>
              <a:gd name="f283" fmla="val 11666934"/>
              <a:gd name="f284" fmla="val 621907"/>
              <a:gd name="f285" fmla="val 11706225"/>
              <a:gd name="f286" fmla="val 674241"/>
              <a:gd name="f287" fmla="val 11663362"/>
              <a:gd name="f288" fmla="val 758557"/>
              <a:gd name="f289" fmla="val 11631215"/>
              <a:gd name="f290" fmla="val 822521"/>
              <a:gd name="f291" fmla="val 11602640"/>
              <a:gd name="f292" fmla="val 874856"/>
              <a:gd name="f293" fmla="val 11595497"/>
              <a:gd name="f294" fmla="val 927190"/>
              <a:gd name="f295" fmla="val 996969"/>
              <a:gd name="f296" fmla="val 11652646"/>
              <a:gd name="f297" fmla="val 11670505"/>
              <a:gd name="f298" fmla="val 883578"/>
              <a:gd name="f299" fmla="val 11684793"/>
              <a:gd name="f300" fmla="val 834151"/>
              <a:gd name="f301" fmla="val 11695509"/>
              <a:gd name="f302" fmla="val 793447"/>
              <a:gd name="f303" fmla="val 11720512"/>
              <a:gd name="f304" fmla="val 770187"/>
              <a:gd name="f305" fmla="val 11774090"/>
              <a:gd name="f306" fmla="val 773095"/>
              <a:gd name="f307" fmla="val 11802665"/>
              <a:gd name="f308" fmla="val 11841956"/>
              <a:gd name="f309" fmla="val 11856243"/>
              <a:gd name="f310" fmla="val 11870531"/>
              <a:gd name="f311" fmla="val 816706"/>
              <a:gd name="f312" fmla="val 11831240"/>
              <a:gd name="f313" fmla="val 860319"/>
              <a:gd name="f314" fmla="val 11784806"/>
              <a:gd name="f315" fmla="val 11741944"/>
              <a:gd name="f316" fmla="val 889393"/>
              <a:gd name="f317" fmla="val 11738371"/>
              <a:gd name="f318" fmla="val 938820"/>
              <a:gd name="f319" fmla="val 11731228"/>
              <a:gd name="f320" fmla="val 11759802"/>
              <a:gd name="f321" fmla="val 967894"/>
              <a:gd name="f322" fmla="val 11795521"/>
              <a:gd name="f323" fmla="val 956264"/>
              <a:gd name="f324" fmla="val 11834812"/>
              <a:gd name="f325" fmla="val 944634"/>
              <a:gd name="f326" fmla="val 11845527"/>
              <a:gd name="f327" fmla="val 979524"/>
              <a:gd name="f328" fmla="val 11838384"/>
              <a:gd name="f329" fmla="val 1002784"/>
              <a:gd name="f330" fmla="val 11806237"/>
              <a:gd name="f331" fmla="val 1090007"/>
              <a:gd name="f332" fmla="val 11863387"/>
              <a:gd name="f333" fmla="val 1180138"/>
              <a:gd name="f334" fmla="val 11816952"/>
              <a:gd name="f335" fmla="val 11931252"/>
              <a:gd name="f336" fmla="val 11981259"/>
              <a:gd name="f337" fmla="val 1197583"/>
              <a:gd name="f338" fmla="val 11999118"/>
              <a:gd name="f339" fmla="val 12002690"/>
              <a:gd name="f340" fmla="val 1055118"/>
              <a:gd name="f341" fmla="val 11995547"/>
              <a:gd name="f342" fmla="val 1014413"/>
              <a:gd name="f343" fmla="val 12027693"/>
              <a:gd name="f344" fmla="val 12045553"/>
              <a:gd name="f345" fmla="val 959172"/>
              <a:gd name="f346" fmla="val 12066984"/>
              <a:gd name="f347" fmla="val 12102703"/>
              <a:gd name="f348" fmla="val 953357"/>
              <a:gd name="f349" fmla="val 12127705"/>
              <a:gd name="f350" fmla="val 962080"/>
              <a:gd name="f351" fmla="val 985338"/>
              <a:gd name="f352" fmla="val 12120562"/>
              <a:gd name="f353" fmla="val 12081272"/>
              <a:gd name="f354" fmla="val 12070555"/>
              <a:gd name="f355" fmla="val 12056268"/>
              <a:gd name="f356" fmla="val 12052697"/>
              <a:gd name="f357" fmla="val 1281899"/>
              <a:gd name="f358" fmla="val 1296437"/>
              <a:gd name="f359" fmla="val 1310974"/>
              <a:gd name="f360" fmla="val 12113418"/>
              <a:gd name="f361" fmla="val 1209213"/>
              <a:gd name="f362" fmla="val 12156280"/>
              <a:gd name="f363" fmla="val 1110359"/>
              <a:gd name="f364" fmla="val 927116"/>
              <a:gd name="f365" fmla="val 61930"/>
              <a:gd name="f366" fmla="val 902578"/>
              <a:gd name="f367" fmla="val 91454"/>
              <a:gd name="f368" fmla="val 894128"/>
              <a:gd name="f369" fmla="val 122931"/>
              <a:gd name="f370" fmla="val 887949"/>
              <a:gd name="f371" fmla="val 155971"/>
              <a:gd name="f372" fmla="val 883588"/>
              <a:gd name="f373" fmla="val 223837"/>
              <a:gd name="f374" fmla="val 877773"/>
              <a:gd name="f375" fmla="val 245268"/>
              <a:gd name="f376" fmla="val 839976"/>
              <a:gd name="f377" fmla="val 277414"/>
              <a:gd name="f378" fmla="val 802179"/>
              <a:gd name="f379" fmla="val 388143"/>
              <a:gd name="f380" fmla="val 674251"/>
              <a:gd name="f381" fmla="val 488155"/>
              <a:gd name="f382" fmla="val 537601"/>
              <a:gd name="f383" fmla="val 638174"/>
              <a:gd name="f384" fmla="val 430025"/>
              <a:gd name="f385" fmla="val 620315"/>
              <a:gd name="f386" fmla="val 555046"/>
              <a:gd name="f387" fmla="val 520302"/>
              <a:gd name="f388" fmla="val 653899"/>
              <a:gd name="f389" fmla="val 477440"/>
              <a:gd name="f390" fmla="val 784735"/>
              <a:gd name="f391" fmla="val 641746"/>
              <a:gd name="f392" fmla="val 680066"/>
              <a:gd name="f393" fmla="val 727471"/>
              <a:gd name="f394" fmla="val 543415"/>
              <a:gd name="f395" fmla="val 827483"/>
              <a:gd name="f396" fmla="val 418395"/>
              <a:gd name="f397" fmla="val 873917"/>
              <a:gd name="f398" fmla="val 360246"/>
              <a:gd name="f399" fmla="val 931068"/>
              <a:gd name="f400" fmla="val 307912"/>
              <a:gd name="f401" fmla="val 956071"/>
              <a:gd name="f402" fmla="val 241040"/>
              <a:gd name="f403" fmla="val 961429"/>
              <a:gd name="f404" fmla="val 223595"/>
              <a:gd name="f405" fmla="val 972814"/>
              <a:gd name="f406" fmla="val 196338"/>
              <a:gd name="f407" fmla="val 999268"/>
              <a:gd name="f408" fmla="val 192386"/>
              <a:gd name="f409" fmla="val 1008086"/>
              <a:gd name="f410" fmla="val 191069"/>
              <a:gd name="f411" fmla="val 1018579"/>
              <a:gd name="f412" fmla="val 192341"/>
              <a:gd name="f413" fmla="val 1031080"/>
              <a:gd name="f414" fmla="val 197429"/>
              <a:gd name="f415" fmla="val 1073942"/>
              <a:gd name="f416" fmla="val 214873"/>
              <a:gd name="f417" fmla="val 1059654"/>
              <a:gd name="f418" fmla="val 246855"/>
              <a:gd name="f419" fmla="val 1048940"/>
              <a:gd name="f420" fmla="val 275930"/>
              <a:gd name="f421" fmla="val 1020365"/>
              <a:gd name="f422" fmla="val 345708"/>
              <a:gd name="f423" fmla="val 421303"/>
              <a:gd name="f424" fmla="val 517249"/>
              <a:gd name="f425" fmla="val 1156096"/>
              <a:gd name="f426" fmla="val 435840"/>
              <a:gd name="f427" fmla="val 1113233"/>
              <a:gd name="f428" fmla="val 287560"/>
              <a:gd name="f429" fmla="val 1256108"/>
              <a:gd name="f430" fmla="val 217780"/>
              <a:gd name="f431" fmla="val 1281111"/>
              <a:gd name="f432" fmla="val 305004"/>
              <a:gd name="f433" fmla="val 1231105"/>
              <a:gd name="f434" fmla="val 371876"/>
              <a:gd name="f435" fmla="val 1220389"/>
              <a:gd name="f436" fmla="val 441654"/>
              <a:gd name="f437" fmla="val 1209674"/>
              <a:gd name="f438" fmla="val 505619"/>
              <a:gd name="f439" fmla="val 1234677"/>
              <a:gd name="f440" fmla="val 520156"/>
              <a:gd name="f441" fmla="val 1313258"/>
              <a:gd name="f442" fmla="val 1434702"/>
              <a:gd name="f443" fmla="val 482359"/>
              <a:gd name="f444" fmla="val 1495424"/>
              <a:gd name="f445" fmla="val 1463277"/>
              <a:gd name="f446" fmla="val 610287"/>
              <a:gd name="f447" fmla="val 1431130"/>
              <a:gd name="f448" fmla="val 697511"/>
              <a:gd name="f449" fmla="val 1477565"/>
              <a:gd name="f450" fmla="val 706233"/>
              <a:gd name="f451" fmla="val 1545430"/>
              <a:gd name="f452" fmla="val 682974"/>
              <a:gd name="f453" fmla="val 1645442"/>
              <a:gd name="f454" fmla="val 648084"/>
              <a:gd name="f455" fmla="val 1724024"/>
              <a:gd name="f456" fmla="val 685881"/>
              <a:gd name="f457" fmla="val 1809749"/>
              <a:gd name="f458" fmla="val 712048"/>
              <a:gd name="f459" fmla="val 1938336"/>
              <a:gd name="f460" fmla="val 752753"/>
              <a:gd name="f461" fmla="val 2002630"/>
              <a:gd name="f462" fmla="val 735308"/>
              <a:gd name="f463" fmla="val 2099071"/>
              <a:gd name="f464" fmla="val 650992"/>
              <a:gd name="f465" fmla="val 2152648"/>
              <a:gd name="f466" fmla="val 601565"/>
              <a:gd name="f467" fmla="val 2199083"/>
              <a:gd name="f468" fmla="val 552138"/>
              <a:gd name="f469" fmla="val 2245518"/>
              <a:gd name="f470" fmla="val 2270521"/>
              <a:gd name="f471" fmla="val 642269"/>
              <a:gd name="f472" fmla="val 2356245"/>
              <a:gd name="f473" fmla="val 476544"/>
              <a:gd name="f474" fmla="val 2409824"/>
              <a:gd name="f475" fmla="val 531786"/>
              <a:gd name="f476" fmla="val 2431255"/>
              <a:gd name="f477" fmla="val 645176"/>
              <a:gd name="f478" fmla="val 2259804"/>
              <a:gd name="f479" fmla="val 2309812"/>
              <a:gd name="f480" fmla="val 889403"/>
              <a:gd name="f481" fmla="val 2456258"/>
              <a:gd name="f482" fmla="val 703326"/>
              <a:gd name="f483" fmla="val 2502693"/>
              <a:gd name="f484" fmla="val 493989"/>
              <a:gd name="f485" fmla="val 2699146"/>
              <a:gd name="f486" fmla="val 357339"/>
              <a:gd name="f487" fmla="val 2742008"/>
              <a:gd name="f488" fmla="val 389321"/>
              <a:gd name="f489" fmla="val 2717006"/>
              <a:gd name="f490" fmla="val 447469"/>
              <a:gd name="f491" fmla="val 2727721"/>
              <a:gd name="f492" fmla="val 2659854"/>
              <a:gd name="f493" fmla="val 2938461"/>
              <a:gd name="f494" fmla="val 770197"/>
              <a:gd name="f495" fmla="val 776012"/>
              <a:gd name="f496" fmla="val 781827"/>
              <a:gd name="f497" fmla="val 2949178"/>
              <a:gd name="f498" fmla="val 787642"/>
              <a:gd name="f499" fmla="val 2988467"/>
              <a:gd name="f500" fmla="val 819624"/>
              <a:gd name="f501" fmla="val 3081336"/>
              <a:gd name="f502" fmla="val 790550"/>
              <a:gd name="f503" fmla="val 3088480"/>
              <a:gd name="f504" fmla="val 842883"/>
              <a:gd name="f505" fmla="val 3095624"/>
              <a:gd name="f506" fmla="val 901033"/>
              <a:gd name="f507" fmla="val 3127771"/>
              <a:gd name="f508" fmla="val 956275"/>
              <a:gd name="f509" fmla="val 3109911"/>
              <a:gd name="f510" fmla="val 1017331"/>
              <a:gd name="f511" fmla="val 1063850"/>
              <a:gd name="f512" fmla="val 3077765"/>
              <a:gd name="f513" fmla="val 1113276"/>
              <a:gd name="f514" fmla="val 1162704"/>
              <a:gd name="f515" fmla="val 1215038"/>
              <a:gd name="f516" fmla="val 2956320"/>
              <a:gd name="f517" fmla="val 1287724"/>
              <a:gd name="f518" fmla="val 3117055"/>
              <a:gd name="f519" fmla="val 1319707"/>
              <a:gd name="f520" fmla="val 3124198"/>
              <a:gd name="f521" fmla="val 3106339"/>
              <a:gd name="f522" fmla="val 1409837"/>
              <a:gd name="f523" fmla="val 3099196"/>
              <a:gd name="f524" fmla="val 1459264"/>
              <a:gd name="f525" fmla="val 3092052"/>
              <a:gd name="f526" fmla="val 1499968"/>
              <a:gd name="f527" fmla="val 3059905"/>
              <a:gd name="f528" fmla="val 1549396"/>
              <a:gd name="f529" fmla="val 1578470"/>
              <a:gd name="f530" fmla="val 3163490"/>
              <a:gd name="f531" fmla="val 1593007"/>
              <a:gd name="f532" fmla="val 3234927"/>
              <a:gd name="f533" fmla="val 1523228"/>
              <a:gd name="f534" fmla="val 3242071"/>
              <a:gd name="f535" fmla="val 1462171"/>
              <a:gd name="f536" fmla="val 3249214"/>
              <a:gd name="f537" fmla="val 1406930"/>
              <a:gd name="f538" fmla="val 3256358"/>
              <a:gd name="f539" fmla="val 1351689"/>
              <a:gd name="f540" fmla="val 1299354"/>
              <a:gd name="f541" fmla="val 3224212"/>
              <a:gd name="f542" fmla="val 1235390"/>
              <a:gd name="f543" fmla="val 3252786"/>
              <a:gd name="f544" fmla="val 1200500"/>
              <a:gd name="f545" fmla="val 3317080"/>
              <a:gd name="f546" fmla="val 1183056"/>
              <a:gd name="f547" fmla="val 3384945"/>
              <a:gd name="f548" fmla="val 3420664"/>
              <a:gd name="f549" fmla="val 1124907"/>
              <a:gd name="f550" fmla="val 3452811"/>
              <a:gd name="f551" fmla="val 1072572"/>
              <a:gd name="f552" fmla="val 3531392"/>
              <a:gd name="f553" fmla="val 944644"/>
              <a:gd name="f554" fmla="val 3624261"/>
              <a:gd name="f555" fmla="val 822532"/>
              <a:gd name="f556" fmla="val 3670696"/>
              <a:gd name="f557" fmla="val 682973"/>
              <a:gd name="f558" fmla="val 3677840"/>
              <a:gd name="f559" fmla="val 656807"/>
              <a:gd name="f560" fmla="val 3692127"/>
              <a:gd name="f561" fmla="val 624825"/>
              <a:gd name="f562" fmla="val 3752849"/>
              <a:gd name="f563" fmla="val 613194"/>
              <a:gd name="f564" fmla="val 3659980"/>
              <a:gd name="f565" fmla="val 991164"/>
              <a:gd name="f566" fmla="val 1334243"/>
              <a:gd name="f567" fmla="val 3434952"/>
              <a:gd name="f568" fmla="val 1723843"/>
              <a:gd name="f569" fmla="val 3509961"/>
              <a:gd name="f570" fmla="val 1619174"/>
              <a:gd name="f571" fmla="val 3513533"/>
              <a:gd name="f572" fmla="val 1494154"/>
              <a:gd name="f573" fmla="val 3567111"/>
              <a:gd name="f574" fmla="val 1380763"/>
              <a:gd name="f575" fmla="val 3606402"/>
              <a:gd name="f576" fmla="val 3563540"/>
              <a:gd name="f577" fmla="val 1537765"/>
              <a:gd name="f578" fmla="val 3542109"/>
              <a:gd name="f579" fmla="val 1613360"/>
              <a:gd name="f580" fmla="val 3524249"/>
              <a:gd name="f581" fmla="val 1677323"/>
              <a:gd name="f582" fmla="val 3520677"/>
              <a:gd name="f583" fmla="val 1735472"/>
              <a:gd name="f584" fmla="val 3631405"/>
              <a:gd name="f585" fmla="val 1741287"/>
              <a:gd name="f586" fmla="val 3642121"/>
              <a:gd name="f587" fmla="val 3649265"/>
              <a:gd name="f588" fmla="val 3706414"/>
              <a:gd name="f589" fmla="val 1718028"/>
              <a:gd name="f590" fmla="val 3727846"/>
              <a:gd name="f591" fmla="val 1686046"/>
              <a:gd name="f592" fmla="val 3742133"/>
              <a:gd name="f593" fmla="val 1645341"/>
              <a:gd name="f594" fmla="val 3749277"/>
              <a:gd name="f595" fmla="val 1622082"/>
              <a:gd name="f596" fmla="val 3763564"/>
              <a:gd name="f597" fmla="val 1590100"/>
              <a:gd name="f598" fmla="val 3795712"/>
              <a:gd name="f599" fmla="val 3917155"/>
              <a:gd name="f600" fmla="val 3952874"/>
              <a:gd name="f601" fmla="val 1514506"/>
              <a:gd name="f602" fmla="val 3988593"/>
              <a:gd name="f603" fmla="val 1438912"/>
              <a:gd name="f604" fmla="val 4049315"/>
              <a:gd name="f605" fmla="val 1479616"/>
              <a:gd name="f606" fmla="val 4006452"/>
              <a:gd name="f607" fmla="val 4010024"/>
              <a:gd name="f608" fmla="val 1546488"/>
              <a:gd name="f609" fmla="val 4013596"/>
              <a:gd name="f610" fmla="val 1566840"/>
              <a:gd name="f611" fmla="val 4017167"/>
              <a:gd name="f612" fmla="val 1587192"/>
              <a:gd name="f613" fmla="val 4074317"/>
              <a:gd name="f614" fmla="val 4106465"/>
              <a:gd name="f615" fmla="val 1558118"/>
              <a:gd name="f616" fmla="val 4110036"/>
              <a:gd name="f617" fmla="val 1430190"/>
              <a:gd name="f618" fmla="val 4281487"/>
              <a:gd name="f619" fmla="val 1357503"/>
              <a:gd name="f620" fmla="val 1223760"/>
              <a:gd name="f621" fmla="val 1142351"/>
              <a:gd name="f622" fmla="val 4377927"/>
              <a:gd name="f623" fmla="val 1264465"/>
              <a:gd name="f624" fmla="val 4417219"/>
              <a:gd name="f625" fmla="val 1197593"/>
              <a:gd name="f626" fmla="val 4427935"/>
              <a:gd name="f627" fmla="val 4442220"/>
              <a:gd name="f628" fmla="val 1238297"/>
              <a:gd name="f629" fmla="val 4438649"/>
              <a:gd name="f630" fmla="val 1261557"/>
              <a:gd name="f631" fmla="val 4435078"/>
              <a:gd name="f632" fmla="val 1284817"/>
              <a:gd name="f633" fmla="val 4410074"/>
              <a:gd name="f634" fmla="val 1305169"/>
              <a:gd name="f635" fmla="val 4492228"/>
              <a:gd name="f636" fmla="val 1348781"/>
              <a:gd name="f637" fmla="val 4517230"/>
              <a:gd name="f638" fmla="val 1310983"/>
              <a:gd name="f639" fmla="val 4535090"/>
              <a:gd name="f640" fmla="val 1276094"/>
              <a:gd name="f641" fmla="val 4577952"/>
              <a:gd name="f642" fmla="val 4627958"/>
              <a:gd name="f643" fmla="val 4642246"/>
              <a:gd name="f644" fmla="val 1040590"/>
              <a:gd name="f645" fmla="val 4645817"/>
              <a:gd name="f646" fmla="val 1011516"/>
              <a:gd name="f647" fmla="val 4663677"/>
              <a:gd name="f648" fmla="val 994071"/>
              <a:gd name="f649" fmla="val 4699396"/>
              <a:gd name="f650" fmla="val 996979"/>
              <a:gd name="f651" fmla="val 4745832"/>
              <a:gd name="f652" fmla="val 1002793"/>
              <a:gd name="f653" fmla="val 4731544"/>
              <a:gd name="f654" fmla="val 1031868"/>
              <a:gd name="f655" fmla="val 4727971"/>
              <a:gd name="f656" fmla="val 1055128"/>
              <a:gd name="f657" fmla="val 4724399"/>
              <a:gd name="f658" fmla="val 1069665"/>
              <a:gd name="f659" fmla="val 4713683"/>
              <a:gd name="f660" fmla="val 1084202"/>
              <a:gd name="f661" fmla="val 4738688"/>
              <a:gd name="f662" fmla="val 1098740"/>
              <a:gd name="f663" fmla="val 4992291"/>
              <a:gd name="f664" fmla="val 758568"/>
              <a:gd name="f665" fmla="val 4978002"/>
              <a:gd name="f666" fmla="val 578305"/>
              <a:gd name="f667" fmla="val 5185172"/>
              <a:gd name="f668" fmla="val 5224462"/>
              <a:gd name="f669" fmla="val 281744"/>
              <a:gd name="f670" fmla="val 5195887"/>
              <a:gd name="f671" fmla="val 342801"/>
              <a:gd name="f672" fmla="val 5188744"/>
              <a:gd name="f673" fmla="val 400950"/>
              <a:gd name="f674" fmla="val 5170883"/>
              <a:gd name="f675" fmla="val 546323"/>
              <a:gd name="f676" fmla="val 5138736"/>
              <a:gd name="f677" fmla="val 456192"/>
              <a:gd name="f678" fmla="val 5117306"/>
              <a:gd name="f679" fmla="val 5106590"/>
              <a:gd name="f680" fmla="val 671344"/>
              <a:gd name="f681" fmla="val 5070871"/>
              <a:gd name="f682" fmla="val 5128021"/>
              <a:gd name="f683" fmla="val 813809"/>
              <a:gd name="f684" fmla="val 5167312"/>
              <a:gd name="f685" fmla="val 866143"/>
              <a:gd name="f686" fmla="val 5124450"/>
              <a:gd name="f687" fmla="val 950459"/>
              <a:gd name="f688" fmla="val 5092302"/>
              <a:gd name="f689" fmla="val 1014423"/>
              <a:gd name="f690" fmla="val 5063727"/>
              <a:gd name="f691" fmla="val 1066758"/>
              <a:gd name="f692" fmla="val 5056585"/>
              <a:gd name="f693" fmla="val 1119092"/>
              <a:gd name="f694" fmla="val 1188871"/>
              <a:gd name="f695" fmla="val 5113734"/>
              <a:gd name="f696" fmla="val 5131592"/>
              <a:gd name="f697" fmla="val 1075480"/>
              <a:gd name="f698" fmla="val 5145880"/>
              <a:gd name="f699" fmla="val 1026053"/>
              <a:gd name="f700" fmla="val 5156596"/>
              <a:gd name="f701" fmla="val 985349"/>
              <a:gd name="f702" fmla="val 5181600"/>
              <a:gd name="f703" fmla="val 962089"/>
              <a:gd name="f704" fmla="val 5235177"/>
              <a:gd name="f705" fmla="val 964997"/>
              <a:gd name="f706" fmla="val 5263752"/>
              <a:gd name="f707" fmla="val 5303044"/>
              <a:gd name="f708" fmla="val 5317331"/>
              <a:gd name="f709" fmla="val 5331618"/>
              <a:gd name="f710" fmla="val 1008608"/>
              <a:gd name="f711" fmla="val 5292327"/>
              <a:gd name="f712" fmla="val 1052221"/>
              <a:gd name="f713" fmla="val 5245894"/>
              <a:gd name="f714" fmla="val 5203031"/>
              <a:gd name="f715" fmla="val 1081295"/>
              <a:gd name="f716" fmla="val 5199458"/>
              <a:gd name="f717" fmla="val 1130722"/>
              <a:gd name="f718" fmla="val 5192315"/>
              <a:gd name="f719" fmla="val 5220889"/>
              <a:gd name="f720" fmla="val 1159796"/>
              <a:gd name="f721" fmla="val 5256608"/>
              <a:gd name="f722" fmla="val 1148166"/>
              <a:gd name="f723" fmla="val 5295899"/>
              <a:gd name="f724" fmla="val 1136536"/>
              <a:gd name="f725" fmla="val 5306616"/>
              <a:gd name="f726" fmla="val 1171426"/>
              <a:gd name="f727" fmla="val 5299471"/>
              <a:gd name="f728" fmla="val 1194686"/>
              <a:gd name="f729" fmla="val 5267324"/>
              <a:gd name="f730" fmla="val 1281909"/>
              <a:gd name="f731" fmla="val 5324474"/>
              <a:gd name="f732" fmla="val 1372040"/>
              <a:gd name="f733" fmla="val 5278039"/>
              <a:gd name="f734" fmla="val 5392339"/>
              <a:gd name="f735" fmla="val 5442347"/>
              <a:gd name="f736" fmla="val 1389485"/>
              <a:gd name="f737" fmla="val 5460205"/>
              <a:gd name="f738" fmla="val 5463777"/>
              <a:gd name="f739" fmla="val 1247020"/>
              <a:gd name="f740" fmla="val 5456634"/>
              <a:gd name="f741" fmla="val 1206315"/>
              <a:gd name="f742" fmla="val 5488780"/>
              <a:gd name="f743" fmla="val 5502175"/>
              <a:gd name="f744" fmla="val 1156162"/>
              <a:gd name="f745" fmla="val 5517579"/>
              <a:gd name="f746" fmla="val 1140898"/>
              <a:gd name="f747" fmla="val 5539513"/>
              <a:gd name="f748" fmla="val 1140353"/>
              <a:gd name="f749" fmla="val 5552720"/>
              <a:gd name="f750" fmla="val 1143022"/>
              <a:gd name="f751" fmla="val 5574208"/>
              <a:gd name="f752" fmla="val 1115811"/>
              <a:gd name="f753" fmla="val 5609034"/>
              <a:gd name="f754" fmla="val 1085646"/>
              <a:gd name="f755" fmla="val 5659040"/>
              <a:gd name="f756" fmla="val 1068202"/>
              <a:gd name="f757" fmla="val 5734050"/>
              <a:gd name="f758" fmla="val 1075470"/>
              <a:gd name="f759" fmla="val 5776912"/>
              <a:gd name="f760" fmla="val 1078377"/>
              <a:gd name="f761" fmla="val 5809058"/>
              <a:gd name="f762" fmla="val 5798343"/>
              <a:gd name="f763" fmla="val 1020228"/>
              <a:gd name="f764" fmla="val 5837634"/>
              <a:gd name="f765" fmla="val 921375"/>
              <a:gd name="f766" fmla="val 5884068"/>
              <a:gd name="f767" fmla="val 5966221"/>
              <a:gd name="f768" fmla="val 6051947"/>
              <a:gd name="f769" fmla="val 6066234"/>
              <a:gd name="f770" fmla="val 645166"/>
              <a:gd name="f771" fmla="val 6130528"/>
              <a:gd name="f772" fmla="val 665519"/>
              <a:gd name="f773" fmla="val 6123384"/>
              <a:gd name="f774" fmla="val 700408"/>
              <a:gd name="f775" fmla="val 6109096"/>
              <a:gd name="f776" fmla="val 732391"/>
              <a:gd name="f777" fmla="val 6073377"/>
              <a:gd name="f778" fmla="val 6034087"/>
              <a:gd name="f779" fmla="val 901023"/>
              <a:gd name="f780" fmla="val 5998368"/>
              <a:gd name="f781" fmla="val 5976937"/>
              <a:gd name="f782" fmla="val 1040581"/>
              <a:gd name="f783" fmla="val 5944790"/>
              <a:gd name="f784" fmla="val 5969793"/>
              <a:gd name="f785" fmla="val 1168509"/>
              <a:gd name="f786" fmla="val 6098380"/>
              <a:gd name="f787" fmla="val 1104545"/>
              <a:gd name="f788" fmla="val 6162674"/>
              <a:gd name="f789" fmla="val 909745"/>
              <a:gd name="f790" fmla="val 6212681"/>
              <a:gd name="f791" fmla="val 6305549"/>
              <a:gd name="f792" fmla="val 738205"/>
              <a:gd name="f793" fmla="val 6412705"/>
              <a:gd name="f794" fmla="val 659704"/>
              <a:gd name="f795" fmla="val 6441280"/>
              <a:gd name="f796" fmla="val 6362699"/>
              <a:gd name="f797" fmla="val 787632"/>
              <a:gd name="f798" fmla="val 6366271"/>
              <a:gd name="f799" fmla="val 851596"/>
              <a:gd name="f800" fmla="val 6376987"/>
              <a:gd name="f801" fmla="val 854503"/>
              <a:gd name="f802" fmla="val 6398418"/>
              <a:gd name="f803" fmla="val 6455568"/>
              <a:gd name="f804" fmla="val 755650"/>
              <a:gd name="f805" fmla="val 6562724"/>
              <a:gd name="f806" fmla="val 6694884"/>
              <a:gd name="f807" fmla="val 691686"/>
              <a:gd name="f808" fmla="val 6762750"/>
              <a:gd name="f809" fmla="val 685871"/>
              <a:gd name="f810" fmla="val 6784181"/>
              <a:gd name="f811" fmla="val 648074"/>
              <a:gd name="f812" fmla="val 6816327"/>
              <a:gd name="f813" fmla="val 610277"/>
              <a:gd name="f814" fmla="val 6927056"/>
              <a:gd name="f815" fmla="val 482349"/>
              <a:gd name="f816" fmla="val 7027068"/>
              <a:gd name="f817" fmla="val 345699"/>
              <a:gd name="f818" fmla="val 7177087"/>
              <a:gd name="f819" fmla="val 238123"/>
              <a:gd name="f820" fmla="val 7159228"/>
              <a:gd name="f821" fmla="val 363144"/>
              <a:gd name="f822" fmla="val 7059215"/>
              <a:gd name="f823" fmla="val 461997"/>
              <a:gd name="f824" fmla="val 7016353"/>
              <a:gd name="f825" fmla="val 592833"/>
              <a:gd name="f826" fmla="val 7180659"/>
              <a:gd name="f827" fmla="val 488164"/>
              <a:gd name="f828" fmla="val 7266384"/>
              <a:gd name="f829" fmla="val 351513"/>
              <a:gd name="f830" fmla="val 7366396"/>
              <a:gd name="f831" fmla="val 226493"/>
              <a:gd name="f832" fmla="val 7412830"/>
              <a:gd name="f833" fmla="val 168344"/>
              <a:gd name="f834" fmla="val 7469981"/>
              <a:gd name="f835" fmla="val 116010"/>
              <a:gd name="f836" fmla="val 7494984"/>
              <a:gd name="f837" fmla="val 49138"/>
              <a:gd name="f838" fmla="val 7500342"/>
              <a:gd name="f839" fmla="val 31693"/>
              <a:gd name="f840" fmla="val 7511727"/>
              <a:gd name="f841" fmla="val 4436"/>
              <a:gd name="f842" fmla="+- 0 0 -90"/>
              <a:gd name="f843" fmla="*/ f3 1 12191999"/>
              <a:gd name="f844" fmla="*/ f4 1 6105653"/>
              <a:gd name="f845" fmla="+- f7 0 f5"/>
              <a:gd name="f846" fmla="+- f6 0 f5"/>
              <a:gd name="f847" fmla="*/ f842 f0 1"/>
              <a:gd name="f848" fmla="*/ f846 1 12191999"/>
              <a:gd name="f849" fmla="*/ f845 1 6105653"/>
              <a:gd name="f850" fmla="*/ 7538181 f846 1"/>
              <a:gd name="f851" fmla="*/ 484 f845 1"/>
              <a:gd name="f852" fmla="*/ 7569993 f846 1"/>
              <a:gd name="f853" fmla="*/ 5527 f845 1"/>
              <a:gd name="f854" fmla="*/ 7587853 f846 1"/>
              <a:gd name="f855" fmla="*/ 84028 f845 1"/>
              <a:gd name="f856" fmla="*/ 7559278 f846 1"/>
              <a:gd name="f857" fmla="*/ 325347 f845 1"/>
              <a:gd name="f858" fmla="*/ 7795021 f846 1"/>
              <a:gd name="f859" fmla="*/ 25878 f845 1"/>
              <a:gd name="f860" fmla="*/ 7759302 f846 1"/>
              <a:gd name="f861" fmla="*/ 249752 f845 1"/>
              <a:gd name="f862" fmla="*/ 7852171 f846 1"/>
              <a:gd name="f863" fmla="*/ 313717 f845 1"/>
              <a:gd name="f864" fmla="*/ 8002190 f846 1"/>
              <a:gd name="f865" fmla="*/ 418385 f845 1"/>
              <a:gd name="f866" fmla="*/ 8084343 f846 1"/>
              <a:gd name="f867" fmla="*/ 491072 f845 1"/>
              <a:gd name="f868" fmla="*/ 8348662 f846 1"/>
              <a:gd name="f869" fmla="*/ 520146 f845 1"/>
              <a:gd name="f870" fmla="*/ 8637984 f846 1"/>
              <a:gd name="f871" fmla="*/ 459090 f845 1"/>
              <a:gd name="f872" fmla="*/ 8784431 f846 1"/>
              <a:gd name="f873" fmla="*/ 290457 f845 1"/>
              <a:gd name="f874" fmla="*/ 8948737 f846 1"/>
              <a:gd name="f875" fmla="*/ 339884 f845 1"/>
              <a:gd name="f876" fmla="*/ 8848725 f846 1"/>
              <a:gd name="f877" fmla="*/ 697501 f845 1"/>
              <a:gd name="f878" fmla="*/ 9238059 f846 1"/>
              <a:gd name="f879" fmla="*/ 165437 f845 1"/>
              <a:gd name="f880" fmla="*/ 9255919 f846 1"/>
              <a:gd name="f881" fmla="*/ 255567 f845 1"/>
              <a:gd name="f882" fmla="*/ 9477374 f846 1"/>
              <a:gd name="f883" fmla="*/ 578295 f845 1"/>
              <a:gd name="f884" fmla="*/ 9488091 f846 1"/>
              <a:gd name="f885" fmla="*/ 595740 f845 1"/>
              <a:gd name="f886" fmla="*/ 9627393 f846 1"/>
              <a:gd name="f887" fmla="*/ 650981 f845 1"/>
              <a:gd name="f888" fmla="*/ 9648824 f846 1"/>
              <a:gd name="f889" fmla="*/ 825429 f845 1"/>
              <a:gd name="f890" fmla="*/ 9616678 f846 1"/>
              <a:gd name="f891" fmla="*/ 970802 f845 1"/>
              <a:gd name="f892" fmla="*/ 9655968 f846 1"/>
              <a:gd name="f893" fmla="*/ 1127805 f845 1"/>
              <a:gd name="f894" fmla="*/ 9638109 f846 1"/>
              <a:gd name="f895" fmla="*/ 1267362 f845 1"/>
              <a:gd name="f896" fmla="*/ 9663111 f846 1"/>
              <a:gd name="f897" fmla="*/ 1386568 f845 1"/>
              <a:gd name="f898" fmla="*/ 9780984 f846 1"/>
              <a:gd name="f899" fmla="*/ 1270269 f845 1"/>
              <a:gd name="f900" fmla="*/ 1107452 f845 1"/>
              <a:gd name="f901" fmla="*/ 9855993 f846 1"/>
              <a:gd name="f902" fmla="*/ 991154 f845 1"/>
              <a:gd name="f903" fmla="*/ 9991724 f846 1"/>
              <a:gd name="f904" fmla="*/ 880670 f845 1"/>
              <a:gd name="f905" fmla="*/ 10209609 f846 1"/>
              <a:gd name="f906" fmla="*/ 491071 f845 1"/>
              <a:gd name="f907" fmla="*/ 10291762 f846 1"/>
              <a:gd name="f908" fmla="*/ 421292 f845 1"/>
              <a:gd name="f909" fmla="*/ 9973865 f846 1"/>
              <a:gd name="f910" fmla="*/ 1531941 f845 1"/>
              <a:gd name="f911" fmla="*/ 10106024 f846 1"/>
              <a:gd name="f912" fmla="*/ 1188861 f845 1"/>
              <a:gd name="f913" fmla="*/ 10081022 f846 1"/>
              <a:gd name="f914" fmla="*/ 1421458 f845 1"/>
              <a:gd name="f915" fmla="*/ 10170318 f846 1"/>
              <a:gd name="f916" fmla="*/ 1549385 f845 1"/>
              <a:gd name="f917" fmla="*/ 10198893 f846 1"/>
              <a:gd name="f918" fmla="*/ 10281046 f846 1"/>
              <a:gd name="f919" fmla="*/ 1453439 f845 1"/>
              <a:gd name="f920" fmla="*/ 10334625 f846 1"/>
              <a:gd name="f921" fmla="*/ 1398198 f845 1"/>
              <a:gd name="f922" fmla="*/ 10527506 f846 1"/>
              <a:gd name="f923" fmla="*/ 1247010 f845 1"/>
              <a:gd name="f924" fmla="*/ 10548937 f846 1"/>
              <a:gd name="f925" fmla="*/ 1354586 f845 1"/>
              <a:gd name="f926" fmla="*/ 10588228 f846 1"/>
              <a:gd name="f927" fmla="*/ 1395290 f845 1"/>
              <a:gd name="f928" fmla="*/ 10645378 f846 1"/>
              <a:gd name="f929" fmla="*/ 1366216 f845 1"/>
              <a:gd name="f930" fmla="*/ 10820400 f846 1"/>
              <a:gd name="f931" fmla="*/ 1031858 f845 1"/>
              <a:gd name="f932" fmla="*/ 10956131 f846 1"/>
              <a:gd name="f933" fmla="*/ 1005691 f845 1"/>
              <a:gd name="f934" fmla="*/ 10977562 f846 1"/>
              <a:gd name="f935" fmla="*/ 1069655 f845 1"/>
              <a:gd name="f936" fmla="*/ 10966847 f846 1"/>
              <a:gd name="f937" fmla="*/ 1142341 f845 1"/>
              <a:gd name="f938" fmla="*/ 11074003 f846 1"/>
              <a:gd name="f939" fmla="*/ 1084192 f845 1"/>
              <a:gd name="f940" fmla="*/ 11181159 f846 1"/>
              <a:gd name="f941" fmla="*/ 848688 f845 1"/>
              <a:gd name="f942" fmla="*/ 11238309 f846 1"/>
              <a:gd name="f943" fmla="*/ 805077 f845 1"/>
              <a:gd name="f944" fmla="*/ 11266884 f846 1"/>
              <a:gd name="f945" fmla="*/ 863226 f845 1"/>
              <a:gd name="f946" fmla="*/ 11277600 f846 1"/>
              <a:gd name="f947" fmla="*/ 906838 f845 1"/>
              <a:gd name="f948" fmla="*/ 11724084 f846 1"/>
              <a:gd name="f949" fmla="*/ 11727656 f846 1"/>
              <a:gd name="f950" fmla="*/ 209048 f845 1"/>
              <a:gd name="f951" fmla="*/ 11656218 f846 1"/>
              <a:gd name="f952" fmla="*/ 409663 f845 1"/>
              <a:gd name="f953" fmla="*/ 11666934 f846 1"/>
              <a:gd name="f954" fmla="*/ 621907 f845 1"/>
              <a:gd name="f955" fmla="*/ 11631215 f846 1"/>
              <a:gd name="f956" fmla="*/ 822521 f845 1"/>
              <a:gd name="f957" fmla="*/ 996969 f845 1"/>
              <a:gd name="f958" fmla="*/ 11684793 f846 1"/>
              <a:gd name="f959" fmla="*/ 834151 f845 1"/>
              <a:gd name="f960" fmla="*/ 11774090 f846 1"/>
              <a:gd name="f961" fmla="*/ 773095 f845 1"/>
              <a:gd name="f962" fmla="*/ 11856243 f846 1"/>
              <a:gd name="f963" fmla="*/ 793447 f845 1"/>
              <a:gd name="f964" fmla="*/ 11831240 f846 1"/>
              <a:gd name="f965" fmla="*/ 860319 f845 1"/>
              <a:gd name="f966" fmla="*/ 11738371 f846 1"/>
              <a:gd name="f967" fmla="*/ 938820 f845 1"/>
              <a:gd name="f968" fmla="*/ 11795521 f846 1"/>
              <a:gd name="f969" fmla="*/ 956264 f845 1"/>
              <a:gd name="f970" fmla="*/ 11838384 f846 1"/>
              <a:gd name="f971" fmla="*/ 1002784 f845 1"/>
              <a:gd name="f972" fmla="*/ 11816952 f846 1"/>
              <a:gd name="f973" fmla="*/ 11999118 f846 1"/>
              <a:gd name="f974" fmla="*/ 1092915 f845 1"/>
              <a:gd name="f975" fmla="*/ 12027693 f846 1"/>
              <a:gd name="f976" fmla="*/ 979524 f845 1"/>
              <a:gd name="f977" fmla="*/ 12102703 f846 1"/>
              <a:gd name="f978" fmla="*/ 953357 f845 1"/>
              <a:gd name="f979" fmla="*/ 12120562 f846 1"/>
              <a:gd name="f980" fmla="*/ 12056268 f846 1"/>
              <a:gd name="f981" fmla="*/ 12081272 f846 1"/>
              <a:gd name="f982" fmla="*/ 1310974 f845 1"/>
              <a:gd name="f983" fmla="*/ 12191999 f846 1"/>
              <a:gd name="f984" fmla="*/ 1008598 f845 1"/>
              <a:gd name="f985" fmla="*/ 6105653 f845 1"/>
              <a:gd name="f986" fmla="*/ 0 f846 1"/>
              <a:gd name="f987" fmla="*/ 927116 f845 1"/>
              <a:gd name="f988" fmla="*/ 61930 f846 1"/>
              <a:gd name="f989" fmla="*/ 902578 f845 1"/>
              <a:gd name="f990" fmla="*/ 155971 f846 1"/>
              <a:gd name="f991" fmla="*/ 883588 f845 1"/>
              <a:gd name="f992" fmla="*/ 277414 f846 1"/>
              <a:gd name="f993" fmla="*/ 802179 f845 1"/>
              <a:gd name="f994" fmla="*/ 638174 f846 1"/>
              <a:gd name="f995" fmla="*/ 430025 f845 1"/>
              <a:gd name="f996" fmla="*/ 477440 f846 1"/>
              <a:gd name="f997" fmla="*/ 784735 f845 1"/>
              <a:gd name="f998" fmla="*/ 827483 f846 1"/>
              <a:gd name="f999" fmla="*/ 418395 f845 1"/>
              <a:gd name="f1000" fmla="*/ 956071 f846 1"/>
              <a:gd name="f1001" fmla="*/ 241040 f845 1"/>
              <a:gd name="f1002" fmla="*/ 999268 f846 1"/>
              <a:gd name="f1003" fmla="*/ 192386 f845 1"/>
              <a:gd name="f1004" fmla="*/ 1031080 f846 1"/>
              <a:gd name="f1005" fmla="*/ 197429 f845 1"/>
              <a:gd name="f1006" fmla="*/ 1048940 f846 1"/>
              <a:gd name="f1007" fmla="*/ 275930 f845 1"/>
              <a:gd name="f1008" fmla="*/ 1020365 f846 1"/>
              <a:gd name="f1009" fmla="*/ 517249 f845 1"/>
              <a:gd name="f1010" fmla="*/ 1256108 f846 1"/>
              <a:gd name="f1011" fmla="*/ 217780 f845 1"/>
              <a:gd name="f1012" fmla="*/ 1220389 f846 1"/>
              <a:gd name="f1013" fmla="*/ 441654 f845 1"/>
              <a:gd name="f1014" fmla="*/ 1313258 f846 1"/>
              <a:gd name="f1015" fmla="*/ 505619 f845 1"/>
              <a:gd name="f1016" fmla="*/ 1463277 f846 1"/>
              <a:gd name="f1017" fmla="*/ 610287 f845 1"/>
              <a:gd name="f1018" fmla="*/ 1545430 f846 1"/>
              <a:gd name="f1019" fmla="*/ 682974 f845 1"/>
              <a:gd name="f1020" fmla="*/ 1809749 f846 1"/>
              <a:gd name="f1021" fmla="*/ 712048 f845 1"/>
              <a:gd name="f1022" fmla="*/ 2099071 f846 1"/>
              <a:gd name="f1023" fmla="*/ 650992 f845 1"/>
              <a:gd name="f1024" fmla="*/ 2245518 f846 1"/>
              <a:gd name="f1025" fmla="*/ 482359 f845 1"/>
              <a:gd name="f1026" fmla="*/ 2409824 f846 1"/>
              <a:gd name="f1027" fmla="*/ 531786 f845 1"/>
              <a:gd name="f1028" fmla="*/ 2309812 f846 1"/>
              <a:gd name="f1029" fmla="*/ 889403 f845 1"/>
              <a:gd name="f1030" fmla="*/ 2699146 f846 1"/>
              <a:gd name="f1031" fmla="*/ 357339 f845 1"/>
              <a:gd name="f1032" fmla="*/ 2717006 f846 1"/>
              <a:gd name="f1033" fmla="*/ 447469 f845 1"/>
              <a:gd name="f1034" fmla="*/ 2938461 f846 1"/>
              <a:gd name="f1035" fmla="*/ 770197 f845 1"/>
              <a:gd name="f1036" fmla="*/ 2949178 f846 1"/>
              <a:gd name="f1037" fmla="*/ 787642 f845 1"/>
              <a:gd name="f1038" fmla="*/ 3088480 f846 1"/>
              <a:gd name="f1039" fmla="*/ 842883 f845 1"/>
              <a:gd name="f1040" fmla="*/ 3109911 f846 1"/>
              <a:gd name="f1041" fmla="*/ 1017331 f845 1"/>
              <a:gd name="f1042" fmla="*/ 3077765 f846 1"/>
              <a:gd name="f1043" fmla="*/ 1162704 f845 1"/>
              <a:gd name="f1044" fmla="*/ 3117055 f846 1"/>
              <a:gd name="f1045" fmla="*/ 1319707 f845 1"/>
              <a:gd name="f1046" fmla="*/ 3099196 f846 1"/>
              <a:gd name="f1047" fmla="*/ 1459264 f845 1"/>
              <a:gd name="f1048" fmla="*/ 3124198 f846 1"/>
              <a:gd name="f1049" fmla="*/ 1578470 f845 1"/>
              <a:gd name="f1050" fmla="*/ 3242071 f846 1"/>
              <a:gd name="f1051" fmla="*/ 1462171 f845 1"/>
              <a:gd name="f1052" fmla="*/ 1299354 f845 1"/>
              <a:gd name="f1053" fmla="*/ 3317080 f846 1"/>
              <a:gd name="f1054" fmla="*/ 1183056 f845 1"/>
              <a:gd name="f1055" fmla="*/ 3452811 f846 1"/>
              <a:gd name="f1056" fmla="*/ 1072572 f845 1"/>
              <a:gd name="f1057" fmla="*/ 3670696 f846 1"/>
              <a:gd name="f1058" fmla="*/ 682973 f845 1"/>
              <a:gd name="f1059" fmla="*/ 3752849 f846 1"/>
              <a:gd name="f1060" fmla="*/ 613194 f845 1"/>
              <a:gd name="f1061" fmla="*/ 3434952 f846 1"/>
              <a:gd name="f1062" fmla="*/ 1723843 f845 1"/>
              <a:gd name="f1063" fmla="*/ 3567111 f846 1"/>
              <a:gd name="f1064" fmla="*/ 1380763 f845 1"/>
              <a:gd name="f1065" fmla="*/ 3542109 f846 1"/>
              <a:gd name="f1066" fmla="*/ 1613360 f845 1"/>
              <a:gd name="f1067" fmla="*/ 3631405 f846 1"/>
              <a:gd name="f1068" fmla="*/ 1741287 f845 1"/>
              <a:gd name="f1069" fmla="*/ 3659980 f846 1"/>
              <a:gd name="f1070" fmla="*/ 3742133 f846 1"/>
              <a:gd name="f1071" fmla="*/ 1645341 f845 1"/>
              <a:gd name="f1072" fmla="*/ 3795712 f846 1"/>
              <a:gd name="f1073" fmla="*/ 1590100 f845 1"/>
              <a:gd name="f1074" fmla="*/ 3988593 f846 1"/>
              <a:gd name="f1075" fmla="*/ 1438912 f845 1"/>
              <a:gd name="f1076" fmla="*/ 4010024 f846 1"/>
              <a:gd name="f1077" fmla="*/ 1546488 f845 1"/>
              <a:gd name="f1078" fmla="*/ 4049315 f846 1"/>
              <a:gd name="f1079" fmla="*/ 1587192 f845 1"/>
              <a:gd name="f1080" fmla="*/ 4106465 f846 1"/>
              <a:gd name="f1081" fmla="*/ 1558118 f845 1"/>
              <a:gd name="f1082" fmla="*/ 4281487 f846 1"/>
              <a:gd name="f1083" fmla="*/ 1223760 f845 1"/>
              <a:gd name="f1084" fmla="*/ 4417219 f846 1"/>
              <a:gd name="f1085" fmla="*/ 1197593 f845 1"/>
              <a:gd name="f1086" fmla="*/ 4438649 f846 1"/>
              <a:gd name="f1087" fmla="*/ 1261557 f845 1"/>
              <a:gd name="f1088" fmla="*/ 4427935 f846 1"/>
              <a:gd name="f1089" fmla="*/ 1334243 f845 1"/>
              <a:gd name="f1090" fmla="*/ 4535090 f846 1"/>
              <a:gd name="f1091" fmla="*/ 1276094 f845 1"/>
              <a:gd name="f1092" fmla="*/ 4642246 f846 1"/>
              <a:gd name="f1093" fmla="*/ 1040590 f845 1"/>
              <a:gd name="f1094" fmla="*/ 4699396 f846 1"/>
              <a:gd name="f1095" fmla="*/ 996979 f845 1"/>
              <a:gd name="f1096" fmla="*/ 4727971 f846 1"/>
              <a:gd name="f1097" fmla="*/ 1055128 f845 1"/>
              <a:gd name="f1098" fmla="*/ 4738688 f846 1"/>
              <a:gd name="f1099" fmla="*/ 1098740 f845 1"/>
              <a:gd name="f1100" fmla="*/ 5185172 f846 1"/>
              <a:gd name="f1101" fmla="*/ 5188744 f846 1"/>
              <a:gd name="f1102" fmla="*/ 400950 f845 1"/>
              <a:gd name="f1103" fmla="*/ 5117306 f846 1"/>
              <a:gd name="f1104" fmla="*/ 601565 f845 1"/>
              <a:gd name="f1105" fmla="*/ 5128021 f846 1"/>
              <a:gd name="f1106" fmla="*/ 813809 f845 1"/>
              <a:gd name="f1107" fmla="*/ 5092302 f846 1"/>
              <a:gd name="f1108" fmla="*/ 1014423 f845 1"/>
              <a:gd name="f1109" fmla="*/ 1188871 f845 1"/>
              <a:gd name="f1110" fmla="*/ 5145880 f846 1"/>
              <a:gd name="f1111" fmla="*/ 1026053 f845 1"/>
              <a:gd name="f1112" fmla="*/ 5235177 f846 1"/>
              <a:gd name="f1113" fmla="*/ 964997 f845 1"/>
              <a:gd name="f1114" fmla="*/ 5317331 f846 1"/>
              <a:gd name="f1115" fmla="*/ 985349 f845 1"/>
              <a:gd name="f1116" fmla="*/ 5292327 f846 1"/>
              <a:gd name="f1117" fmla="*/ 1052221 f845 1"/>
              <a:gd name="f1118" fmla="*/ 5199458 f846 1"/>
              <a:gd name="f1119" fmla="*/ 1130722 f845 1"/>
              <a:gd name="f1120" fmla="*/ 5256608 f846 1"/>
              <a:gd name="f1121" fmla="*/ 1148166 f845 1"/>
              <a:gd name="f1122" fmla="*/ 5299471 f846 1"/>
              <a:gd name="f1123" fmla="*/ 1194686 f845 1"/>
              <a:gd name="f1124" fmla="*/ 5278039 f846 1"/>
              <a:gd name="f1125" fmla="*/ 5460205 f846 1"/>
              <a:gd name="f1126" fmla="*/ 1284817 f845 1"/>
              <a:gd name="f1127" fmla="*/ 5488780 f846 1"/>
              <a:gd name="f1128" fmla="*/ 1171426 f845 1"/>
              <a:gd name="f1129" fmla="*/ 5539513 f846 1"/>
              <a:gd name="f1130" fmla="*/ 1140353 f845 1"/>
              <a:gd name="f1131" fmla="*/ 5552720 f846 1"/>
              <a:gd name="f1132" fmla="*/ 1143022 f845 1"/>
              <a:gd name="f1133" fmla="*/ 5574208 f846 1"/>
              <a:gd name="f1134" fmla="*/ 1115811 f845 1"/>
              <a:gd name="f1135" fmla="*/ 5734050 f846 1"/>
              <a:gd name="f1136" fmla="*/ 1075470 f845 1"/>
              <a:gd name="f1137" fmla="*/ 5798343 f846 1"/>
              <a:gd name="f1138" fmla="*/ 1020228 f845 1"/>
              <a:gd name="f1139" fmla="*/ 5884068 f846 1"/>
              <a:gd name="f1140" fmla="*/ 883578 f845 1"/>
              <a:gd name="f1141" fmla="*/ 6066234 f846 1"/>
              <a:gd name="f1142" fmla="*/ 645166 f845 1"/>
              <a:gd name="f1143" fmla="*/ 6109096 f846 1"/>
              <a:gd name="f1144" fmla="*/ 732391 f845 1"/>
              <a:gd name="f1145" fmla="*/ 5998368 f846 1"/>
              <a:gd name="f1146" fmla="*/ 985338 f845 1"/>
              <a:gd name="f1147" fmla="*/ 5969793 f846 1"/>
              <a:gd name="f1148" fmla="*/ 1168509 f845 1"/>
              <a:gd name="f1149" fmla="*/ 6162674 f846 1"/>
              <a:gd name="f1150" fmla="*/ 909745 f845 1"/>
              <a:gd name="f1151" fmla="*/ 6412705 f846 1"/>
              <a:gd name="f1152" fmla="*/ 659704 f845 1"/>
              <a:gd name="f1153" fmla="*/ 6366271 f846 1"/>
              <a:gd name="f1154" fmla="*/ 851596 f845 1"/>
              <a:gd name="f1155" fmla="*/ 6398418 f846 1"/>
              <a:gd name="f1156" fmla="*/ 6694884 f846 1"/>
              <a:gd name="f1157" fmla="*/ 691686 f845 1"/>
              <a:gd name="f1158" fmla="*/ 6816327 f846 1"/>
              <a:gd name="f1159" fmla="*/ 610277 f845 1"/>
              <a:gd name="f1160" fmla="*/ 7177087 f846 1"/>
              <a:gd name="f1161" fmla="*/ 238123 f845 1"/>
              <a:gd name="f1162" fmla="*/ 7016353 f846 1"/>
              <a:gd name="f1163" fmla="*/ 592833 f845 1"/>
              <a:gd name="f1164" fmla="*/ 7366396 f846 1"/>
              <a:gd name="f1165" fmla="*/ 226493 f845 1"/>
              <a:gd name="f1166" fmla="*/ 7494984 f846 1"/>
              <a:gd name="f1167" fmla="*/ 49138 f845 1"/>
              <a:gd name="f1168" fmla="*/ f847 1 f2"/>
              <a:gd name="f1169" fmla="*/ f850 1 12191999"/>
              <a:gd name="f1170" fmla="*/ f851 1 6105653"/>
              <a:gd name="f1171" fmla="*/ f852 1 12191999"/>
              <a:gd name="f1172" fmla="*/ f853 1 6105653"/>
              <a:gd name="f1173" fmla="*/ f854 1 12191999"/>
              <a:gd name="f1174" fmla="*/ f855 1 6105653"/>
              <a:gd name="f1175" fmla="*/ f856 1 12191999"/>
              <a:gd name="f1176" fmla="*/ f857 1 6105653"/>
              <a:gd name="f1177" fmla="*/ f858 1 12191999"/>
              <a:gd name="f1178" fmla="*/ f859 1 6105653"/>
              <a:gd name="f1179" fmla="*/ f860 1 12191999"/>
              <a:gd name="f1180" fmla="*/ f861 1 6105653"/>
              <a:gd name="f1181" fmla="*/ f862 1 12191999"/>
              <a:gd name="f1182" fmla="*/ f863 1 6105653"/>
              <a:gd name="f1183" fmla="*/ f864 1 12191999"/>
              <a:gd name="f1184" fmla="*/ f865 1 6105653"/>
              <a:gd name="f1185" fmla="*/ f866 1 12191999"/>
              <a:gd name="f1186" fmla="*/ f867 1 6105653"/>
              <a:gd name="f1187" fmla="*/ f868 1 12191999"/>
              <a:gd name="f1188" fmla="*/ f869 1 6105653"/>
              <a:gd name="f1189" fmla="*/ f870 1 12191999"/>
              <a:gd name="f1190" fmla="*/ f871 1 6105653"/>
              <a:gd name="f1191" fmla="*/ f872 1 12191999"/>
              <a:gd name="f1192" fmla="*/ f873 1 6105653"/>
              <a:gd name="f1193" fmla="*/ f874 1 12191999"/>
              <a:gd name="f1194" fmla="*/ f875 1 6105653"/>
              <a:gd name="f1195" fmla="*/ f876 1 12191999"/>
              <a:gd name="f1196" fmla="*/ f877 1 6105653"/>
              <a:gd name="f1197" fmla="*/ f878 1 12191999"/>
              <a:gd name="f1198" fmla="*/ f879 1 6105653"/>
              <a:gd name="f1199" fmla="*/ f880 1 12191999"/>
              <a:gd name="f1200" fmla="*/ f881 1 6105653"/>
              <a:gd name="f1201" fmla="*/ f882 1 12191999"/>
              <a:gd name="f1202" fmla="*/ f883 1 6105653"/>
              <a:gd name="f1203" fmla="*/ f884 1 12191999"/>
              <a:gd name="f1204" fmla="*/ f885 1 6105653"/>
              <a:gd name="f1205" fmla="*/ f886 1 12191999"/>
              <a:gd name="f1206" fmla="*/ f887 1 6105653"/>
              <a:gd name="f1207" fmla="*/ f888 1 12191999"/>
              <a:gd name="f1208" fmla="*/ f889 1 6105653"/>
              <a:gd name="f1209" fmla="*/ f890 1 12191999"/>
              <a:gd name="f1210" fmla="*/ f891 1 6105653"/>
              <a:gd name="f1211" fmla="*/ f892 1 12191999"/>
              <a:gd name="f1212" fmla="*/ f893 1 6105653"/>
              <a:gd name="f1213" fmla="*/ f894 1 12191999"/>
              <a:gd name="f1214" fmla="*/ f895 1 6105653"/>
              <a:gd name="f1215" fmla="*/ f896 1 12191999"/>
              <a:gd name="f1216" fmla="*/ f897 1 6105653"/>
              <a:gd name="f1217" fmla="*/ f898 1 12191999"/>
              <a:gd name="f1218" fmla="*/ f899 1 6105653"/>
              <a:gd name="f1219" fmla="*/ f900 1 6105653"/>
              <a:gd name="f1220" fmla="*/ f901 1 12191999"/>
              <a:gd name="f1221" fmla="*/ f902 1 6105653"/>
              <a:gd name="f1222" fmla="*/ f903 1 12191999"/>
              <a:gd name="f1223" fmla="*/ f904 1 6105653"/>
              <a:gd name="f1224" fmla="*/ f905 1 12191999"/>
              <a:gd name="f1225" fmla="*/ f906 1 6105653"/>
              <a:gd name="f1226" fmla="*/ f907 1 12191999"/>
              <a:gd name="f1227" fmla="*/ f908 1 6105653"/>
              <a:gd name="f1228" fmla="*/ f909 1 12191999"/>
              <a:gd name="f1229" fmla="*/ f910 1 6105653"/>
              <a:gd name="f1230" fmla="*/ f911 1 12191999"/>
              <a:gd name="f1231" fmla="*/ f912 1 6105653"/>
              <a:gd name="f1232" fmla="*/ f913 1 12191999"/>
              <a:gd name="f1233" fmla="*/ f914 1 6105653"/>
              <a:gd name="f1234" fmla="*/ f915 1 12191999"/>
              <a:gd name="f1235" fmla="*/ f916 1 6105653"/>
              <a:gd name="f1236" fmla="*/ f917 1 12191999"/>
              <a:gd name="f1237" fmla="*/ f918 1 12191999"/>
              <a:gd name="f1238" fmla="*/ f919 1 6105653"/>
              <a:gd name="f1239" fmla="*/ f920 1 12191999"/>
              <a:gd name="f1240" fmla="*/ f921 1 6105653"/>
              <a:gd name="f1241" fmla="*/ f922 1 12191999"/>
              <a:gd name="f1242" fmla="*/ f923 1 6105653"/>
              <a:gd name="f1243" fmla="*/ f924 1 12191999"/>
              <a:gd name="f1244" fmla="*/ f925 1 6105653"/>
              <a:gd name="f1245" fmla="*/ f926 1 12191999"/>
              <a:gd name="f1246" fmla="*/ f927 1 6105653"/>
              <a:gd name="f1247" fmla="*/ f928 1 12191999"/>
              <a:gd name="f1248" fmla="*/ f929 1 6105653"/>
              <a:gd name="f1249" fmla="*/ f930 1 12191999"/>
              <a:gd name="f1250" fmla="*/ f931 1 6105653"/>
              <a:gd name="f1251" fmla="*/ f932 1 12191999"/>
              <a:gd name="f1252" fmla="*/ f933 1 6105653"/>
              <a:gd name="f1253" fmla="*/ f934 1 12191999"/>
              <a:gd name="f1254" fmla="*/ f935 1 6105653"/>
              <a:gd name="f1255" fmla="*/ f936 1 12191999"/>
              <a:gd name="f1256" fmla="*/ f937 1 6105653"/>
              <a:gd name="f1257" fmla="*/ f938 1 12191999"/>
              <a:gd name="f1258" fmla="*/ f939 1 6105653"/>
              <a:gd name="f1259" fmla="*/ f940 1 12191999"/>
              <a:gd name="f1260" fmla="*/ f941 1 6105653"/>
              <a:gd name="f1261" fmla="*/ f942 1 12191999"/>
              <a:gd name="f1262" fmla="*/ f943 1 6105653"/>
              <a:gd name="f1263" fmla="*/ f944 1 12191999"/>
              <a:gd name="f1264" fmla="*/ f945 1 6105653"/>
              <a:gd name="f1265" fmla="*/ f946 1 12191999"/>
              <a:gd name="f1266" fmla="*/ f947 1 6105653"/>
              <a:gd name="f1267" fmla="*/ f948 1 12191999"/>
              <a:gd name="f1268" fmla="*/ f949 1 12191999"/>
              <a:gd name="f1269" fmla="*/ f950 1 6105653"/>
              <a:gd name="f1270" fmla="*/ f951 1 12191999"/>
              <a:gd name="f1271" fmla="*/ f952 1 6105653"/>
              <a:gd name="f1272" fmla="*/ f953 1 12191999"/>
              <a:gd name="f1273" fmla="*/ f954 1 6105653"/>
              <a:gd name="f1274" fmla="*/ f955 1 12191999"/>
              <a:gd name="f1275" fmla="*/ f956 1 6105653"/>
              <a:gd name="f1276" fmla="*/ f957 1 6105653"/>
              <a:gd name="f1277" fmla="*/ f958 1 12191999"/>
              <a:gd name="f1278" fmla="*/ f959 1 6105653"/>
              <a:gd name="f1279" fmla="*/ f960 1 12191999"/>
              <a:gd name="f1280" fmla="*/ f961 1 6105653"/>
              <a:gd name="f1281" fmla="*/ f962 1 12191999"/>
              <a:gd name="f1282" fmla="*/ f963 1 6105653"/>
              <a:gd name="f1283" fmla="*/ f964 1 12191999"/>
              <a:gd name="f1284" fmla="*/ f965 1 6105653"/>
              <a:gd name="f1285" fmla="*/ f966 1 12191999"/>
              <a:gd name="f1286" fmla="*/ f967 1 6105653"/>
              <a:gd name="f1287" fmla="*/ f968 1 12191999"/>
              <a:gd name="f1288" fmla="*/ f969 1 6105653"/>
              <a:gd name="f1289" fmla="*/ f970 1 12191999"/>
              <a:gd name="f1290" fmla="*/ f971 1 6105653"/>
              <a:gd name="f1291" fmla="*/ f972 1 12191999"/>
              <a:gd name="f1292" fmla="*/ f973 1 12191999"/>
              <a:gd name="f1293" fmla="*/ f974 1 6105653"/>
              <a:gd name="f1294" fmla="*/ f975 1 12191999"/>
              <a:gd name="f1295" fmla="*/ f976 1 6105653"/>
              <a:gd name="f1296" fmla="*/ f977 1 12191999"/>
              <a:gd name="f1297" fmla="*/ f978 1 6105653"/>
              <a:gd name="f1298" fmla="*/ f979 1 12191999"/>
              <a:gd name="f1299" fmla="*/ f980 1 12191999"/>
              <a:gd name="f1300" fmla="*/ f981 1 12191999"/>
              <a:gd name="f1301" fmla="*/ f982 1 6105653"/>
              <a:gd name="f1302" fmla="*/ f983 1 12191999"/>
              <a:gd name="f1303" fmla="*/ f984 1 6105653"/>
              <a:gd name="f1304" fmla="*/ f985 1 6105653"/>
              <a:gd name="f1305" fmla="*/ f986 1 12191999"/>
              <a:gd name="f1306" fmla="*/ f987 1 6105653"/>
              <a:gd name="f1307" fmla="*/ f988 1 12191999"/>
              <a:gd name="f1308" fmla="*/ f989 1 6105653"/>
              <a:gd name="f1309" fmla="*/ f990 1 12191999"/>
              <a:gd name="f1310" fmla="*/ f991 1 6105653"/>
              <a:gd name="f1311" fmla="*/ f992 1 12191999"/>
              <a:gd name="f1312" fmla="*/ f993 1 6105653"/>
              <a:gd name="f1313" fmla="*/ f994 1 12191999"/>
              <a:gd name="f1314" fmla="*/ f995 1 6105653"/>
              <a:gd name="f1315" fmla="*/ f996 1 12191999"/>
              <a:gd name="f1316" fmla="*/ f997 1 6105653"/>
              <a:gd name="f1317" fmla="*/ f998 1 12191999"/>
              <a:gd name="f1318" fmla="*/ f999 1 6105653"/>
              <a:gd name="f1319" fmla="*/ f1000 1 12191999"/>
              <a:gd name="f1320" fmla="*/ f1001 1 6105653"/>
              <a:gd name="f1321" fmla="*/ f1002 1 12191999"/>
              <a:gd name="f1322" fmla="*/ f1003 1 6105653"/>
              <a:gd name="f1323" fmla="*/ f1004 1 12191999"/>
              <a:gd name="f1324" fmla="*/ f1005 1 6105653"/>
              <a:gd name="f1325" fmla="*/ f1006 1 12191999"/>
              <a:gd name="f1326" fmla="*/ f1007 1 6105653"/>
              <a:gd name="f1327" fmla="*/ f1008 1 12191999"/>
              <a:gd name="f1328" fmla="*/ f1009 1 6105653"/>
              <a:gd name="f1329" fmla="*/ f1010 1 12191999"/>
              <a:gd name="f1330" fmla="*/ f1011 1 6105653"/>
              <a:gd name="f1331" fmla="*/ f1012 1 12191999"/>
              <a:gd name="f1332" fmla="*/ f1013 1 6105653"/>
              <a:gd name="f1333" fmla="*/ f1014 1 12191999"/>
              <a:gd name="f1334" fmla="*/ f1015 1 6105653"/>
              <a:gd name="f1335" fmla="*/ f1016 1 12191999"/>
              <a:gd name="f1336" fmla="*/ f1017 1 6105653"/>
              <a:gd name="f1337" fmla="*/ f1018 1 12191999"/>
              <a:gd name="f1338" fmla="*/ f1019 1 6105653"/>
              <a:gd name="f1339" fmla="*/ f1020 1 12191999"/>
              <a:gd name="f1340" fmla="*/ f1021 1 6105653"/>
              <a:gd name="f1341" fmla="*/ f1022 1 12191999"/>
              <a:gd name="f1342" fmla="*/ f1023 1 6105653"/>
              <a:gd name="f1343" fmla="*/ f1024 1 12191999"/>
              <a:gd name="f1344" fmla="*/ f1025 1 6105653"/>
              <a:gd name="f1345" fmla="*/ f1026 1 12191999"/>
              <a:gd name="f1346" fmla="*/ f1027 1 6105653"/>
              <a:gd name="f1347" fmla="*/ f1028 1 12191999"/>
              <a:gd name="f1348" fmla="*/ f1029 1 6105653"/>
              <a:gd name="f1349" fmla="*/ f1030 1 12191999"/>
              <a:gd name="f1350" fmla="*/ f1031 1 6105653"/>
              <a:gd name="f1351" fmla="*/ f1032 1 12191999"/>
              <a:gd name="f1352" fmla="*/ f1033 1 6105653"/>
              <a:gd name="f1353" fmla="*/ f1034 1 12191999"/>
              <a:gd name="f1354" fmla="*/ f1035 1 6105653"/>
              <a:gd name="f1355" fmla="*/ f1036 1 12191999"/>
              <a:gd name="f1356" fmla="*/ f1037 1 6105653"/>
              <a:gd name="f1357" fmla="*/ f1038 1 12191999"/>
              <a:gd name="f1358" fmla="*/ f1039 1 6105653"/>
              <a:gd name="f1359" fmla="*/ f1040 1 12191999"/>
              <a:gd name="f1360" fmla="*/ f1041 1 6105653"/>
              <a:gd name="f1361" fmla="*/ f1042 1 12191999"/>
              <a:gd name="f1362" fmla="*/ f1043 1 6105653"/>
              <a:gd name="f1363" fmla="*/ f1044 1 12191999"/>
              <a:gd name="f1364" fmla="*/ f1045 1 6105653"/>
              <a:gd name="f1365" fmla="*/ f1046 1 12191999"/>
              <a:gd name="f1366" fmla="*/ f1047 1 6105653"/>
              <a:gd name="f1367" fmla="*/ f1048 1 12191999"/>
              <a:gd name="f1368" fmla="*/ f1049 1 6105653"/>
              <a:gd name="f1369" fmla="*/ f1050 1 12191999"/>
              <a:gd name="f1370" fmla="*/ f1051 1 6105653"/>
              <a:gd name="f1371" fmla="*/ f1052 1 6105653"/>
              <a:gd name="f1372" fmla="*/ f1053 1 12191999"/>
              <a:gd name="f1373" fmla="*/ f1054 1 6105653"/>
              <a:gd name="f1374" fmla="*/ f1055 1 12191999"/>
              <a:gd name="f1375" fmla="*/ f1056 1 6105653"/>
              <a:gd name="f1376" fmla="*/ f1057 1 12191999"/>
              <a:gd name="f1377" fmla="*/ f1058 1 6105653"/>
              <a:gd name="f1378" fmla="*/ f1059 1 12191999"/>
              <a:gd name="f1379" fmla="*/ f1060 1 6105653"/>
              <a:gd name="f1380" fmla="*/ f1061 1 12191999"/>
              <a:gd name="f1381" fmla="*/ f1062 1 6105653"/>
              <a:gd name="f1382" fmla="*/ f1063 1 12191999"/>
              <a:gd name="f1383" fmla="*/ f1064 1 6105653"/>
              <a:gd name="f1384" fmla="*/ f1065 1 12191999"/>
              <a:gd name="f1385" fmla="*/ f1066 1 6105653"/>
              <a:gd name="f1386" fmla="*/ f1067 1 12191999"/>
              <a:gd name="f1387" fmla="*/ f1068 1 6105653"/>
              <a:gd name="f1388" fmla="*/ f1069 1 12191999"/>
              <a:gd name="f1389" fmla="*/ f1070 1 12191999"/>
              <a:gd name="f1390" fmla="*/ f1071 1 6105653"/>
              <a:gd name="f1391" fmla="*/ f1072 1 12191999"/>
              <a:gd name="f1392" fmla="*/ f1073 1 6105653"/>
              <a:gd name="f1393" fmla="*/ f1074 1 12191999"/>
              <a:gd name="f1394" fmla="*/ f1075 1 6105653"/>
              <a:gd name="f1395" fmla="*/ f1076 1 12191999"/>
              <a:gd name="f1396" fmla="*/ f1077 1 6105653"/>
              <a:gd name="f1397" fmla="*/ f1078 1 12191999"/>
              <a:gd name="f1398" fmla="*/ f1079 1 6105653"/>
              <a:gd name="f1399" fmla="*/ f1080 1 12191999"/>
              <a:gd name="f1400" fmla="*/ f1081 1 6105653"/>
              <a:gd name="f1401" fmla="*/ f1082 1 12191999"/>
              <a:gd name="f1402" fmla="*/ f1083 1 6105653"/>
              <a:gd name="f1403" fmla="*/ f1084 1 12191999"/>
              <a:gd name="f1404" fmla="*/ f1085 1 6105653"/>
              <a:gd name="f1405" fmla="*/ f1086 1 12191999"/>
              <a:gd name="f1406" fmla="*/ f1087 1 6105653"/>
              <a:gd name="f1407" fmla="*/ f1088 1 12191999"/>
              <a:gd name="f1408" fmla="*/ f1089 1 6105653"/>
              <a:gd name="f1409" fmla="*/ f1090 1 12191999"/>
              <a:gd name="f1410" fmla="*/ f1091 1 6105653"/>
              <a:gd name="f1411" fmla="*/ f1092 1 12191999"/>
              <a:gd name="f1412" fmla="*/ f1093 1 6105653"/>
              <a:gd name="f1413" fmla="*/ f1094 1 12191999"/>
              <a:gd name="f1414" fmla="*/ f1095 1 6105653"/>
              <a:gd name="f1415" fmla="*/ f1096 1 12191999"/>
              <a:gd name="f1416" fmla="*/ f1097 1 6105653"/>
              <a:gd name="f1417" fmla="*/ f1098 1 12191999"/>
              <a:gd name="f1418" fmla="*/ f1099 1 6105653"/>
              <a:gd name="f1419" fmla="*/ f1100 1 12191999"/>
              <a:gd name="f1420" fmla="*/ f1101 1 12191999"/>
              <a:gd name="f1421" fmla="*/ f1102 1 6105653"/>
              <a:gd name="f1422" fmla="*/ f1103 1 12191999"/>
              <a:gd name="f1423" fmla="*/ f1104 1 6105653"/>
              <a:gd name="f1424" fmla="*/ f1105 1 12191999"/>
              <a:gd name="f1425" fmla="*/ f1106 1 6105653"/>
              <a:gd name="f1426" fmla="*/ f1107 1 12191999"/>
              <a:gd name="f1427" fmla="*/ f1108 1 6105653"/>
              <a:gd name="f1428" fmla="*/ f1109 1 6105653"/>
              <a:gd name="f1429" fmla="*/ f1110 1 12191999"/>
              <a:gd name="f1430" fmla="*/ f1111 1 6105653"/>
              <a:gd name="f1431" fmla="*/ f1112 1 12191999"/>
              <a:gd name="f1432" fmla="*/ f1113 1 6105653"/>
              <a:gd name="f1433" fmla="*/ f1114 1 12191999"/>
              <a:gd name="f1434" fmla="*/ f1115 1 6105653"/>
              <a:gd name="f1435" fmla="*/ f1116 1 12191999"/>
              <a:gd name="f1436" fmla="*/ f1117 1 6105653"/>
              <a:gd name="f1437" fmla="*/ f1118 1 12191999"/>
              <a:gd name="f1438" fmla="*/ f1119 1 6105653"/>
              <a:gd name="f1439" fmla="*/ f1120 1 12191999"/>
              <a:gd name="f1440" fmla="*/ f1121 1 6105653"/>
              <a:gd name="f1441" fmla="*/ f1122 1 12191999"/>
              <a:gd name="f1442" fmla="*/ f1123 1 6105653"/>
              <a:gd name="f1443" fmla="*/ f1124 1 12191999"/>
              <a:gd name="f1444" fmla="*/ f1125 1 12191999"/>
              <a:gd name="f1445" fmla="*/ f1126 1 6105653"/>
              <a:gd name="f1446" fmla="*/ f1127 1 12191999"/>
              <a:gd name="f1447" fmla="*/ f1128 1 6105653"/>
              <a:gd name="f1448" fmla="*/ f1129 1 12191999"/>
              <a:gd name="f1449" fmla="*/ f1130 1 6105653"/>
              <a:gd name="f1450" fmla="*/ f1131 1 12191999"/>
              <a:gd name="f1451" fmla="*/ f1132 1 6105653"/>
              <a:gd name="f1452" fmla="*/ f1133 1 12191999"/>
              <a:gd name="f1453" fmla="*/ f1134 1 6105653"/>
              <a:gd name="f1454" fmla="*/ f1135 1 12191999"/>
              <a:gd name="f1455" fmla="*/ f1136 1 6105653"/>
              <a:gd name="f1456" fmla="*/ f1137 1 12191999"/>
              <a:gd name="f1457" fmla="*/ f1138 1 6105653"/>
              <a:gd name="f1458" fmla="*/ f1139 1 12191999"/>
              <a:gd name="f1459" fmla="*/ f1140 1 6105653"/>
              <a:gd name="f1460" fmla="*/ f1141 1 12191999"/>
              <a:gd name="f1461" fmla="*/ f1142 1 6105653"/>
              <a:gd name="f1462" fmla="*/ f1143 1 12191999"/>
              <a:gd name="f1463" fmla="*/ f1144 1 6105653"/>
              <a:gd name="f1464" fmla="*/ f1145 1 12191999"/>
              <a:gd name="f1465" fmla="*/ f1146 1 6105653"/>
              <a:gd name="f1466" fmla="*/ f1147 1 12191999"/>
              <a:gd name="f1467" fmla="*/ f1148 1 6105653"/>
              <a:gd name="f1468" fmla="*/ f1149 1 12191999"/>
              <a:gd name="f1469" fmla="*/ f1150 1 6105653"/>
              <a:gd name="f1470" fmla="*/ f1151 1 12191999"/>
              <a:gd name="f1471" fmla="*/ f1152 1 6105653"/>
              <a:gd name="f1472" fmla="*/ f1153 1 12191999"/>
              <a:gd name="f1473" fmla="*/ f1154 1 6105653"/>
              <a:gd name="f1474" fmla="*/ f1155 1 12191999"/>
              <a:gd name="f1475" fmla="*/ f1156 1 12191999"/>
              <a:gd name="f1476" fmla="*/ f1157 1 6105653"/>
              <a:gd name="f1477" fmla="*/ f1158 1 12191999"/>
              <a:gd name="f1478" fmla="*/ f1159 1 6105653"/>
              <a:gd name="f1479" fmla="*/ f1160 1 12191999"/>
              <a:gd name="f1480" fmla="*/ f1161 1 6105653"/>
              <a:gd name="f1481" fmla="*/ f1162 1 12191999"/>
              <a:gd name="f1482" fmla="*/ f1163 1 6105653"/>
              <a:gd name="f1483" fmla="*/ f1164 1 12191999"/>
              <a:gd name="f1484" fmla="*/ f1165 1 6105653"/>
              <a:gd name="f1485" fmla="*/ f1166 1 12191999"/>
              <a:gd name="f1486" fmla="*/ f1167 1 6105653"/>
              <a:gd name="f1487" fmla="*/ f5 1 f848"/>
              <a:gd name="f1488" fmla="*/ f6 1 f848"/>
              <a:gd name="f1489" fmla="*/ f5 1 f849"/>
              <a:gd name="f1490" fmla="*/ f7 1 f849"/>
              <a:gd name="f1491" fmla="+- f1168 0 f1"/>
              <a:gd name="f1492" fmla="*/ f1169 1 f848"/>
              <a:gd name="f1493" fmla="*/ f1170 1 f849"/>
              <a:gd name="f1494" fmla="*/ f1171 1 f848"/>
              <a:gd name="f1495" fmla="*/ f1172 1 f849"/>
              <a:gd name="f1496" fmla="*/ f1173 1 f848"/>
              <a:gd name="f1497" fmla="*/ f1174 1 f849"/>
              <a:gd name="f1498" fmla="*/ f1175 1 f848"/>
              <a:gd name="f1499" fmla="*/ f1176 1 f849"/>
              <a:gd name="f1500" fmla="*/ f1177 1 f848"/>
              <a:gd name="f1501" fmla="*/ f1178 1 f849"/>
              <a:gd name="f1502" fmla="*/ f1179 1 f848"/>
              <a:gd name="f1503" fmla="*/ f1180 1 f849"/>
              <a:gd name="f1504" fmla="*/ f1181 1 f848"/>
              <a:gd name="f1505" fmla="*/ f1182 1 f849"/>
              <a:gd name="f1506" fmla="*/ f1183 1 f848"/>
              <a:gd name="f1507" fmla="*/ f1184 1 f849"/>
              <a:gd name="f1508" fmla="*/ f1185 1 f848"/>
              <a:gd name="f1509" fmla="*/ f1186 1 f849"/>
              <a:gd name="f1510" fmla="*/ f1187 1 f848"/>
              <a:gd name="f1511" fmla="*/ f1188 1 f849"/>
              <a:gd name="f1512" fmla="*/ f1189 1 f848"/>
              <a:gd name="f1513" fmla="*/ f1190 1 f849"/>
              <a:gd name="f1514" fmla="*/ f1191 1 f848"/>
              <a:gd name="f1515" fmla="*/ f1192 1 f849"/>
              <a:gd name="f1516" fmla="*/ f1193 1 f848"/>
              <a:gd name="f1517" fmla="*/ f1194 1 f849"/>
              <a:gd name="f1518" fmla="*/ f1195 1 f848"/>
              <a:gd name="f1519" fmla="*/ f1196 1 f849"/>
              <a:gd name="f1520" fmla="*/ f1197 1 f848"/>
              <a:gd name="f1521" fmla="*/ f1198 1 f849"/>
              <a:gd name="f1522" fmla="*/ f1199 1 f848"/>
              <a:gd name="f1523" fmla="*/ f1200 1 f849"/>
              <a:gd name="f1524" fmla="*/ f1201 1 f848"/>
              <a:gd name="f1525" fmla="*/ f1202 1 f849"/>
              <a:gd name="f1526" fmla="*/ f1203 1 f848"/>
              <a:gd name="f1527" fmla="*/ f1204 1 f849"/>
              <a:gd name="f1528" fmla="*/ f1205 1 f848"/>
              <a:gd name="f1529" fmla="*/ f1206 1 f849"/>
              <a:gd name="f1530" fmla="*/ f1207 1 f848"/>
              <a:gd name="f1531" fmla="*/ f1208 1 f849"/>
              <a:gd name="f1532" fmla="*/ f1209 1 f848"/>
              <a:gd name="f1533" fmla="*/ f1210 1 f849"/>
              <a:gd name="f1534" fmla="*/ f1211 1 f848"/>
              <a:gd name="f1535" fmla="*/ f1212 1 f849"/>
              <a:gd name="f1536" fmla="*/ f1213 1 f848"/>
              <a:gd name="f1537" fmla="*/ f1214 1 f849"/>
              <a:gd name="f1538" fmla="*/ f1215 1 f848"/>
              <a:gd name="f1539" fmla="*/ f1216 1 f849"/>
              <a:gd name="f1540" fmla="*/ f1217 1 f848"/>
              <a:gd name="f1541" fmla="*/ f1218 1 f849"/>
              <a:gd name="f1542" fmla="*/ f1219 1 f849"/>
              <a:gd name="f1543" fmla="*/ f1220 1 f848"/>
              <a:gd name="f1544" fmla="*/ f1221 1 f849"/>
              <a:gd name="f1545" fmla="*/ f1222 1 f848"/>
              <a:gd name="f1546" fmla="*/ f1223 1 f849"/>
              <a:gd name="f1547" fmla="*/ f1224 1 f848"/>
              <a:gd name="f1548" fmla="*/ f1225 1 f849"/>
              <a:gd name="f1549" fmla="*/ f1226 1 f848"/>
              <a:gd name="f1550" fmla="*/ f1227 1 f849"/>
              <a:gd name="f1551" fmla="*/ f1228 1 f848"/>
              <a:gd name="f1552" fmla="*/ f1229 1 f849"/>
              <a:gd name="f1553" fmla="*/ f1230 1 f848"/>
              <a:gd name="f1554" fmla="*/ f1231 1 f849"/>
              <a:gd name="f1555" fmla="*/ f1232 1 f848"/>
              <a:gd name="f1556" fmla="*/ f1233 1 f849"/>
              <a:gd name="f1557" fmla="*/ f1234 1 f848"/>
              <a:gd name="f1558" fmla="*/ f1235 1 f849"/>
              <a:gd name="f1559" fmla="*/ f1236 1 f848"/>
              <a:gd name="f1560" fmla="*/ f1237 1 f848"/>
              <a:gd name="f1561" fmla="*/ f1238 1 f849"/>
              <a:gd name="f1562" fmla="*/ f1239 1 f848"/>
              <a:gd name="f1563" fmla="*/ f1240 1 f849"/>
              <a:gd name="f1564" fmla="*/ f1241 1 f848"/>
              <a:gd name="f1565" fmla="*/ f1242 1 f849"/>
              <a:gd name="f1566" fmla="*/ f1243 1 f848"/>
              <a:gd name="f1567" fmla="*/ f1244 1 f849"/>
              <a:gd name="f1568" fmla="*/ f1245 1 f848"/>
              <a:gd name="f1569" fmla="*/ f1246 1 f849"/>
              <a:gd name="f1570" fmla="*/ f1247 1 f848"/>
              <a:gd name="f1571" fmla="*/ f1248 1 f849"/>
              <a:gd name="f1572" fmla="*/ f1249 1 f848"/>
              <a:gd name="f1573" fmla="*/ f1250 1 f849"/>
              <a:gd name="f1574" fmla="*/ f1251 1 f848"/>
              <a:gd name="f1575" fmla="*/ f1252 1 f849"/>
              <a:gd name="f1576" fmla="*/ f1253 1 f848"/>
              <a:gd name="f1577" fmla="*/ f1254 1 f849"/>
              <a:gd name="f1578" fmla="*/ f1255 1 f848"/>
              <a:gd name="f1579" fmla="*/ f1256 1 f849"/>
              <a:gd name="f1580" fmla="*/ f1257 1 f848"/>
              <a:gd name="f1581" fmla="*/ f1258 1 f849"/>
              <a:gd name="f1582" fmla="*/ f1259 1 f848"/>
              <a:gd name="f1583" fmla="*/ f1260 1 f849"/>
              <a:gd name="f1584" fmla="*/ f1261 1 f848"/>
              <a:gd name="f1585" fmla="*/ f1262 1 f849"/>
              <a:gd name="f1586" fmla="*/ f1263 1 f848"/>
              <a:gd name="f1587" fmla="*/ f1264 1 f849"/>
              <a:gd name="f1588" fmla="*/ f1265 1 f848"/>
              <a:gd name="f1589" fmla="*/ f1266 1 f849"/>
              <a:gd name="f1590" fmla="*/ f1267 1 f848"/>
              <a:gd name="f1591" fmla="*/ f1268 1 f848"/>
              <a:gd name="f1592" fmla="*/ f1269 1 f849"/>
              <a:gd name="f1593" fmla="*/ f1270 1 f848"/>
              <a:gd name="f1594" fmla="*/ f1271 1 f849"/>
              <a:gd name="f1595" fmla="*/ f1272 1 f848"/>
              <a:gd name="f1596" fmla="*/ f1273 1 f849"/>
              <a:gd name="f1597" fmla="*/ f1274 1 f848"/>
              <a:gd name="f1598" fmla="*/ f1275 1 f849"/>
              <a:gd name="f1599" fmla="*/ f1276 1 f849"/>
              <a:gd name="f1600" fmla="*/ f1277 1 f848"/>
              <a:gd name="f1601" fmla="*/ f1278 1 f849"/>
              <a:gd name="f1602" fmla="*/ f1279 1 f848"/>
              <a:gd name="f1603" fmla="*/ f1280 1 f849"/>
              <a:gd name="f1604" fmla="*/ f1281 1 f848"/>
              <a:gd name="f1605" fmla="*/ f1282 1 f849"/>
              <a:gd name="f1606" fmla="*/ f1283 1 f848"/>
              <a:gd name="f1607" fmla="*/ f1284 1 f849"/>
              <a:gd name="f1608" fmla="*/ f1285 1 f848"/>
              <a:gd name="f1609" fmla="*/ f1286 1 f849"/>
              <a:gd name="f1610" fmla="*/ f1287 1 f848"/>
              <a:gd name="f1611" fmla="*/ f1288 1 f849"/>
              <a:gd name="f1612" fmla="*/ f1289 1 f848"/>
              <a:gd name="f1613" fmla="*/ f1290 1 f849"/>
              <a:gd name="f1614" fmla="*/ f1291 1 f848"/>
              <a:gd name="f1615" fmla="*/ f1292 1 f848"/>
              <a:gd name="f1616" fmla="*/ f1293 1 f849"/>
              <a:gd name="f1617" fmla="*/ f1294 1 f848"/>
              <a:gd name="f1618" fmla="*/ f1295 1 f849"/>
              <a:gd name="f1619" fmla="*/ f1296 1 f848"/>
              <a:gd name="f1620" fmla="*/ f1297 1 f849"/>
              <a:gd name="f1621" fmla="*/ f1298 1 f848"/>
              <a:gd name="f1622" fmla="*/ f1299 1 f848"/>
              <a:gd name="f1623" fmla="*/ f1300 1 f848"/>
              <a:gd name="f1624" fmla="*/ f1301 1 f849"/>
              <a:gd name="f1625" fmla="*/ f1302 1 f848"/>
              <a:gd name="f1626" fmla="*/ f1303 1 f849"/>
              <a:gd name="f1627" fmla="*/ f1304 1 f849"/>
              <a:gd name="f1628" fmla="*/ f1305 1 f848"/>
              <a:gd name="f1629" fmla="*/ f1306 1 f849"/>
              <a:gd name="f1630" fmla="*/ f1307 1 f848"/>
              <a:gd name="f1631" fmla="*/ f1308 1 f849"/>
              <a:gd name="f1632" fmla="*/ f1309 1 f848"/>
              <a:gd name="f1633" fmla="*/ f1310 1 f849"/>
              <a:gd name="f1634" fmla="*/ f1311 1 f848"/>
              <a:gd name="f1635" fmla="*/ f1312 1 f849"/>
              <a:gd name="f1636" fmla="*/ f1313 1 f848"/>
              <a:gd name="f1637" fmla="*/ f1314 1 f849"/>
              <a:gd name="f1638" fmla="*/ f1315 1 f848"/>
              <a:gd name="f1639" fmla="*/ f1316 1 f849"/>
              <a:gd name="f1640" fmla="*/ f1317 1 f848"/>
              <a:gd name="f1641" fmla="*/ f1318 1 f849"/>
              <a:gd name="f1642" fmla="*/ f1319 1 f848"/>
              <a:gd name="f1643" fmla="*/ f1320 1 f849"/>
              <a:gd name="f1644" fmla="*/ f1321 1 f848"/>
              <a:gd name="f1645" fmla="*/ f1322 1 f849"/>
              <a:gd name="f1646" fmla="*/ f1323 1 f848"/>
              <a:gd name="f1647" fmla="*/ f1324 1 f849"/>
              <a:gd name="f1648" fmla="*/ f1325 1 f848"/>
              <a:gd name="f1649" fmla="*/ f1326 1 f849"/>
              <a:gd name="f1650" fmla="*/ f1327 1 f848"/>
              <a:gd name="f1651" fmla="*/ f1328 1 f849"/>
              <a:gd name="f1652" fmla="*/ f1329 1 f848"/>
              <a:gd name="f1653" fmla="*/ f1330 1 f849"/>
              <a:gd name="f1654" fmla="*/ f1331 1 f848"/>
              <a:gd name="f1655" fmla="*/ f1332 1 f849"/>
              <a:gd name="f1656" fmla="*/ f1333 1 f848"/>
              <a:gd name="f1657" fmla="*/ f1334 1 f849"/>
              <a:gd name="f1658" fmla="*/ f1335 1 f848"/>
              <a:gd name="f1659" fmla="*/ f1336 1 f849"/>
              <a:gd name="f1660" fmla="*/ f1337 1 f848"/>
              <a:gd name="f1661" fmla="*/ f1338 1 f849"/>
              <a:gd name="f1662" fmla="*/ f1339 1 f848"/>
              <a:gd name="f1663" fmla="*/ f1340 1 f849"/>
              <a:gd name="f1664" fmla="*/ f1341 1 f848"/>
              <a:gd name="f1665" fmla="*/ f1342 1 f849"/>
              <a:gd name="f1666" fmla="*/ f1343 1 f848"/>
              <a:gd name="f1667" fmla="*/ f1344 1 f849"/>
              <a:gd name="f1668" fmla="*/ f1345 1 f848"/>
              <a:gd name="f1669" fmla="*/ f1346 1 f849"/>
              <a:gd name="f1670" fmla="*/ f1347 1 f848"/>
              <a:gd name="f1671" fmla="*/ f1348 1 f849"/>
              <a:gd name="f1672" fmla="*/ f1349 1 f848"/>
              <a:gd name="f1673" fmla="*/ f1350 1 f849"/>
              <a:gd name="f1674" fmla="*/ f1351 1 f848"/>
              <a:gd name="f1675" fmla="*/ f1352 1 f849"/>
              <a:gd name="f1676" fmla="*/ f1353 1 f848"/>
              <a:gd name="f1677" fmla="*/ f1354 1 f849"/>
              <a:gd name="f1678" fmla="*/ f1355 1 f848"/>
              <a:gd name="f1679" fmla="*/ f1356 1 f849"/>
              <a:gd name="f1680" fmla="*/ f1357 1 f848"/>
              <a:gd name="f1681" fmla="*/ f1358 1 f849"/>
              <a:gd name="f1682" fmla="*/ f1359 1 f848"/>
              <a:gd name="f1683" fmla="*/ f1360 1 f849"/>
              <a:gd name="f1684" fmla="*/ f1361 1 f848"/>
              <a:gd name="f1685" fmla="*/ f1362 1 f849"/>
              <a:gd name="f1686" fmla="*/ f1363 1 f848"/>
              <a:gd name="f1687" fmla="*/ f1364 1 f849"/>
              <a:gd name="f1688" fmla="*/ f1365 1 f848"/>
              <a:gd name="f1689" fmla="*/ f1366 1 f849"/>
              <a:gd name="f1690" fmla="*/ f1367 1 f848"/>
              <a:gd name="f1691" fmla="*/ f1368 1 f849"/>
              <a:gd name="f1692" fmla="*/ f1369 1 f848"/>
              <a:gd name="f1693" fmla="*/ f1370 1 f849"/>
              <a:gd name="f1694" fmla="*/ f1371 1 f849"/>
              <a:gd name="f1695" fmla="*/ f1372 1 f848"/>
              <a:gd name="f1696" fmla="*/ f1373 1 f849"/>
              <a:gd name="f1697" fmla="*/ f1374 1 f848"/>
              <a:gd name="f1698" fmla="*/ f1375 1 f849"/>
              <a:gd name="f1699" fmla="*/ f1376 1 f848"/>
              <a:gd name="f1700" fmla="*/ f1377 1 f849"/>
              <a:gd name="f1701" fmla="*/ f1378 1 f848"/>
              <a:gd name="f1702" fmla="*/ f1379 1 f849"/>
              <a:gd name="f1703" fmla="*/ f1380 1 f848"/>
              <a:gd name="f1704" fmla="*/ f1381 1 f849"/>
              <a:gd name="f1705" fmla="*/ f1382 1 f848"/>
              <a:gd name="f1706" fmla="*/ f1383 1 f849"/>
              <a:gd name="f1707" fmla="*/ f1384 1 f848"/>
              <a:gd name="f1708" fmla="*/ f1385 1 f849"/>
              <a:gd name="f1709" fmla="*/ f1386 1 f848"/>
              <a:gd name="f1710" fmla="*/ f1387 1 f849"/>
              <a:gd name="f1711" fmla="*/ f1388 1 f848"/>
              <a:gd name="f1712" fmla="*/ f1389 1 f848"/>
              <a:gd name="f1713" fmla="*/ f1390 1 f849"/>
              <a:gd name="f1714" fmla="*/ f1391 1 f848"/>
              <a:gd name="f1715" fmla="*/ f1392 1 f849"/>
              <a:gd name="f1716" fmla="*/ f1393 1 f848"/>
              <a:gd name="f1717" fmla="*/ f1394 1 f849"/>
              <a:gd name="f1718" fmla="*/ f1395 1 f848"/>
              <a:gd name="f1719" fmla="*/ f1396 1 f849"/>
              <a:gd name="f1720" fmla="*/ f1397 1 f848"/>
              <a:gd name="f1721" fmla="*/ f1398 1 f849"/>
              <a:gd name="f1722" fmla="*/ f1399 1 f848"/>
              <a:gd name="f1723" fmla="*/ f1400 1 f849"/>
              <a:gd name="f1724" fmla="*/ f1401 1 f848"/>
              <a:gd name="f1725" fmla="*/ f1402 1 f849"/>
              <a:gd name="f1726" fmla="*/ f1403 1 f848"/>
              <a:gd name="f1727" fmla="*/ f1404 1 f849"/>
              <a:gd name="f1728" fmla="*/ f1405 1 f848"/>
              <a:gd name="f1729" fmla="*/ f1406 1 f849"/>
              <a:gd name="f1730" fmla="*/ f1407 1 f848"/>
              <a:gd name="f1731" fmla="*/ f1408 1 f849"/>
              <a:gd name="f1732" fmla="*/ f1409 1 f848"/>
              <a:gd name="f1733" fmla="*/ f1410 1 f849"/>
              <a:gd name="f1734" fmla="*/ f1411 1 f848"/>
              <a:gd name="f1735" fmla="*/ f1412 1 f849"/>
              <a:gd name="f1736" fmla="*/ f1413 1 f848"/>
              <a:gd name="f1737" fmla="*/ f1414 1 f849"/>
              <a:gd name="f1738" fmla="*/ f1415 1 f848"/>
              <a:gd name="f1739" fmla="*/ f1416 1 f849"/>
              <a:gd name="f1740" fmla="*/ f1417 1 f848"/>
              <a:gd name="f1741" fmla="*/ f1418 1 f849"/>
              <a:gd name="f1742" fmla="*/ f1419 1 f848"/>
              <a:gd name="f1743" fmla="*/ f1420 1 f848"/>
              <a:gd name="f1744" fmla="*/ f1421 1 f849"/>
              <a:gd name="f1745" fmla="*/ f1422 1 f848"/>
              <a:gd name="f1746" fmla="*/ f1423 1 f849"/>
              <a:gd name="f1747" fmla="*/ f1424 1 f848"/>
              <a:gd name="f1748" fmla="*/ f1425 1 f849"/>
              <a:gd name="f1749" fmla="*/ f1426 1 f848"/>
              <a:gd name="f1750" fmla="*/ f1427 1 f849"/>
              <a:gd name="f1751" fmla="*/ f1428 1 f849"/>
              <a:gd name="f1752" fmla="*/ f1429 1 f848"/>
              <a:gd name="f1753" fmla="*/ f1430 1 f849"/>
              <a:gd name="f1754" fmla="*/ f1431 1 f848"/>
              <a:gd name="f1755" fmla="*/ f1432 1 f849"/>
              <a:gd name="f1756" fmla="*/ f1433 1 f848"/>
              <a:gd name="f1757" fmla="*/ f1434 1 f849"/>
              <a:gd name="f1758" fmla="*/ f1435 1 f848"/>
              <a:gd name="f1759" fmla="*/ f1436 1 f849"/>
              <a:gd name="f1760" fmla="*/ f1437 1 f848"/>
              <a:gd name="f1761" fmla="*/ f1438 1 f849"/>
              <a:gd name="f1762" fmla="*/ f1439 1 f848"/>
              <a:gd name="f1763" fmla="*/ f1440 1 f849"/>
              <a:gd name="f1764" fmla="*/ f1441 1 f848"/>
              <a:gd name="f1765" fmla="*/ f1442 1 f849"/>
              <a:gd name="f1766" fmla="*/ f1443 1 f848"/>
              <a:gd name="f1767" fmla="*/ f1444 1 f848"/>
              <a:gd name="f1768" fmla="*/ f1445 1 f849"/>
              <a:gd name="f1769" fmla="*/ f1446 1 f848"/>
              <a:gd name="f1770" fmla="*/ f1447 1 f849"/>
              <a:gd name="f1771" fmla="*/ f1448 1 f848"/>
              <a:gd name="f1772" fmla="*/ f1449 1 f849"/>
              <a:gd name="f1773" fmla="*/ f1450 1 f848"/>
              <a:gd name="f1774" fmla="*/ f1451 1 f849"/>
              <a:gd name="f1775" fmla="*/ f1452 1 f848"/>
              <a:gd name="f1776" fmla="*/ f1453 1 f849"/>
              <a:gd name="f1777" fmla="*/ f1454 1 f848"/>
              <a:gd name="f1778" fmla="*/ f1455 1 f849"/>
              <a:gd name="f1779" fmla="*/ f1456 1 f848"/>
              <a:gd name="f1780" fmla="*/ f1457 1 f849"/>
              <a:gd name="f1781" fmla="*/ f1458 1 f848"/>
              <a:gd name="f1782" fmla="*/ f1459 1 f849"/>
              <a:gd name="f1783" fmla="*/ f1460 1 f848"/>
              <a:gd name="f1784" fmla="*/ f1461 1 f849"/>
              <a:gd name="f1785" fmla="*/ f1462 1 f848"/>
              <a:gd name="f1786" fmla="*/ f1463 1 f849"/>
              <a:gd name="f1787" fmla="*/ f1464 1 f848"/>
              <a:gd name="f1788" fmla="*/ f1465 1 f849"/>
              <a:gd name="f1789" fmla="*/ f1466 1 f848"/>
              <a:gd name="f1790" fmla="*/ f1467 1 f849"/>
              <a:gd name="f1791" fmla="*/ f1468 1 f848"/>
              <a:gd name="f1792" fmla="*/ f1469 1 f849"/>
              <a:gd name="f1793" fmla="*/ f1470 1 f848"/>
              <a:gd name="f1794" fmla="*/ f1471 1 f849"/>
              <a:gd name="f1795" fmla="*/ f1472 1 f848"/>
              <a:gd name="f1796" fmla="*/ f1473 1 f849"/>
              <a:gd name="f1797" fmla="*/ f1474 1 f848"/>
              <a:gd name="f1798" fmla="*/ f1475 1 f848"/>
              <a:gd name="f1799" fmla="*/ f1476 1 f849"/>
              <a:gd name="f1800" fmla="*/ f1477 1 f848"/>
              <a:gd name="f1801" fmla="*/ f1478 1 f849"/>
              <a:gd name="f1802" fmla="*/ f1479 1 f848"/>
              <a:gd name="f1803" fmla="*/ f1480 1 f849"/>
              <a:gd name="f1804" fmla="*/ f1481 1 f848"/>
              <a:gd name="f1805" fmla="*/ f1482 1 f849"/>
              <a:gd name="f1806" fmla="*/ f1483 1 f848"/>
              <a:gd name="f1807" fmla="*/ f1484 1 f849"/>
              <a:gd name="f1808" fmla="*/ f1485 1 f848"/>
              <a:gd name="f1809" fmla="*/ f1486 1 f849"/>
              <a:gd name="f1810" fmla="*/ f1487 f843 1"/>
              <a:gd name="f1811" fmla="*/ f1488 f843 1"/>
              <a:gd name="f1812" fmla="*/ f1490 f844 1"/>
              <a:gd name="f1813" fmla="*/ f1489 f844 1"/>
              <a:gd name="f1814" fmla="*/ f1492 f843 1"/>
              <a:gd name="f1815" fmla="*/ f1493 f844 1"/>
              <a:gd name="f1816" fmla="*/ f1494 f843 1"/>
              <a:gd name="f1817" fmla="*/ f1495 f844 1"/>
              <a:gd name="f1818" fmla="*/ f1496 f843 1"/>
              <a:gd name="f1819" fmla="*/ f1497 f844 1"/>
              <a:gd name="f1820" fmla="*/ f1498 f843 1"/>
              <a:gd name="f1821" fmla="*/ f1499 f844 1"/>
              <a:gd name="f1822" fmla="*/ f1500 f843 1"/>
              <a:gd name="f1823" fmla="*/ f1501 f844 1"/>
              <a:gd name="f1824" fmla="*/ f1502 f843 1"/>
              <a:gd name="f1825" fmla="*/ f1503 f844 1"/>
              <a:gd name="f1826" fmla="*/ f1504 f843 1"/>
              <a:gd name="f1827" fmla="*/ f1505 f844 1"/>
              <a:gd name="f1828" fmla="*/ f1506 f843 1"/>
              <a:gd name="f1829" fmla="*/ f1507 f844 1"/>
              <a:gd name="f1830" fmla="*/ f1508 f843 1"/>
              <a:gd name="f1831" fmla="*/ f1509 f844 1"/>
              <a:gd name="f1832" fmla="*/ f1510 f843 1"/>
              <a:gd name="f1833" fmla="*/ f1511 f844 1"/>
              <a:gd name="f1834" fmla="*/ f1512 f843 1"/>
              <a:gd name="f1835" fmla="*/ f1513 f844 1"/>
              <a:gd name="f1836" fmla="*/ f1514 f843 1"/>
              <a:gd name="f1837" fmla="*/ f1515 f844 1"/>
              <a:gd name="f1838" fmla="*/ f1516 f843 1"/>
              <a:gd name="f1839" fmla="*/ f1517 f844 1"/>
              <a:gd name="f1840" fmla="*/ f1518 f843 1"/>
              <a:gd name="f1841" fmla="*/ f1519 f844 1"/>
              <a:gd name="f1842" fmla="*/ f1520 f843 1"/>
              <a:gd name="f1843" fmla="*/ f1521 f844 1"/>
              <a:gd name="f1844" fmla="*/ f1522 f843 1"/>
              <a:gd name="f1845" fmla="*/ f1523 f844 1"/>
              <a:gd name="f1846" fmla="*/ f1524 f843 1"/>
              <a:gd name="f1847" fmla="*/ f1525 f844 1"/>
              <a:gd name="f1848" fmla="*/ f1526 f843 1"/>
              <a:gd name="f1849" fmla="*/ f1527 f844 1"/>
              <a:gd name="f1850" fmla="*/ f1528 f843 1"/>
              <a:gd name="f1851" fmla="*/ f1529 f844 1"/>
              <a:gd name="f1852" fmla="*/ f1530 f843 1"/>
              <a:gd name="f1853" fmla="*/ f1531 f844 1"/>
              <a:gd name="f1854" fmla="*/ f1532 f843 1"/>
              <a:gd name="f1855" fmla="*/ f1533 f844 1"/>
              <a:gd name="f1856" fmla="*/ f1534 f843 1"/>
              <a:gd name="f1857" fmla="*/ f1535 f844 1"/>
              <a:gd name="f1858" fmla="*/ f1536 f843 1"/>
              <a:gd name="f1859" fmla="*/ f1537 f844 1"/>
              <a:gd name="f1860" fmla="*/ f1538 f843 1"/>
              <a:gd name="f1861" fmla="*/ f1539 f844 1"/>
              <a:gd name="f1862" fmla="*/ f1540 f843 1"/>
              <a:gd name="f1863" fmla="*/ f1541 f844 1"/>
              <a:gd name="f1864" fmla="*/ f1542 f844 1"/>
              <a:gd name="f1865" fmla="*/ f1543 f843 1"/>
              <a:gd name="f1866" fmla="*/ f1544 f844 1"/>
              <a:gd name="f1867" fmla="*/ f1545 f843 1"/>
              <a:gd name="f1868" fmla="*/ f1546 f844 1"/>
              <a:gd name="f1869" fmla="*/ f1547 f843 1"/>
              <a:gd name="f1870" fmla="*/ f1548 f844 1"/>
              <a:gd name="f1871" fmla="*/ f1549 f843 1"/>
              <a:gd name="f1872" fmla="*/ f1550 f844 1"/>
              <a:gd name="f1873" fmla="*/ f1551 f843 1"/>
              <a:gd name="f1874" fmla="*/ f1552 f844 1"/>
              <a:gd name="f1875" fmla="*/ f1553 f843 1"/>
              <a:gd name="f1876" fmla="*/ f1554 f844 1"/>
              <a:gd name="f1877" fmla="*/ f1555 f843 1"/>
              <a:gd name="f1878" fmla="*/ f1556 f844 1"/>
              <a:gd name="f1879" fmla="*/ f1557 f843 1"/>
              <a:gd name="f1880" fmla="*/ f1558 f844 1"/>
              <a:gd name="f1881" fmla="*/ f1559 f843 1"/>
              <a:gd name="f1882" fmla="*/ f1560 f843 1"/>
              <a:gd name="f1883" fmla="*/ f1561 f844 1"/>
              <a:gd name="f1884" fmla="*/ f1562 f843 1"/>
              <a:gd name="f1885" fmla="*/ f1563 f844 1"/>
              <a:gd name="f1886" fmla="*/ f1564 f843 1"/>
              <a:gd name="f1887" fmla="*/ f1565 f844 1"/>
              <a:gd name="f1888" fmla="*/ f1566 f843 1"/>
              <a:gd name="f1889" fmla="*/ f1567 f844 1"/>
              <a:gd name="f1890" fmla="*/ f1568 f843 1"/>
              <a:gd name="f1891" fmla="*/ f1569 f844 1"/>
              <a:gd name="f1892" fmla="*/ f1570 f843 1"/>
              <a:gd name="f1893" fmla="*/ f1571 f844 1"/>
              <a:gd name="f1894" fmla="*/ f1572 f843 1"/>
              <a:gd name="f1895" fmla="*/ f1573 f844 1"/>
              <a:gd name="f1896" fmla="*/ f1574 f843 1"/>
              <a:gd name="f1897" fmla="*/ f1575 f844 1"/>
              <a:gd name="f1898" fmla="*/ f1576 f843 1"/>
              <a:gd name="f1899" fmla="*/ f1577 f844 1"/>
              <a:gd name="f1900" fmla="*/ f1578 f843 1"/>
              <a:gd name="f1901" fmla="*/ f1579 f844 1"/>
              <a:gd name="f1902" fmla="*/ f1580 f843 1"/>
              <a:gd name="f1903" fmla="*/ f1581 f844 1"/>
              <a:gd name="f1904" fmla="*/ f1582 f843 1"/>
              <a:gd name="f1905" fmla="*/ f1583 f844 1"/>
              <a:gd name="f1906" fmla="*/ f1584 f843 1"/>
              <a:gd name="f1907" fmla="*/ f1585 f844 1"/>
              <a:gd name="f1908" fmla="*/ f1586 f843 1"/>
              <a:gd name="f1909" fmla="*/ f1587 f844 1"/>
              <a:gd name="f1910" fmla="*/ f1588 f843 1"/>
              <a:gd name="f1911" fmla="*/ f1589 f844 1"/>
              <a:gd name="f1912" fmla="*/ f1590 f843 1"/>
              <a:gd name="f1913" fmla="*/ f1591 f843 1"/>
              <a:gd name="f1914" fmla="*/ f1592 f844 1"/>
              <a:gd name="f1915" fmla="*/ f1593 f843 1"/>
              <a:gd name="f1916" fmla="*/ f1594 f844 1"/>
              <a:gd name="f1917" fmla="*/ f1595 f843 1"/>
              <a:gd name="f1918" fmla="*/ f1596 f844 1"/>
              <a:gd name="f1919" fmla="*/ f1597 f843 1"/>
              <a:gd name="f1920" fmla="*/ f1598 f844 1"/>
              <a:gd name="f1921" fmla="*/ f1599 f844 1"/>
              <a:gd name="f1922" fmla="*/ f1600 f843 1"/>
              <a:gd name="f1923" fmla="*/ f1601 f844 1"/>
              <a:gd name="f1924" fmla="*/ f1602 f843 1"/>
              <a:gd name="f1925" fmla="*/ f1603 f844 1"/>
              <a:gd name="f1926" fmla="*/ f1604 f843 1"/>
              <a:gd name="f1927" fmla="*/ f1605 f844 1"/>
              <a:gd name="f1928" fmla="*/ f1606 f843 1"/>
              <a:gd name="f1929" fmla="*/ f1607 f844 1"/>
              <a:gd name="f1930" fmla="*/ f1608 f843 1"/>
              <a:gd name="f1931" fmla="*/ f1609 f844 1"/>
              <a:gd name="f1932" fmla="*/ f1610 f843 1"/>
              <a:gd name="f1933" fmla="*/ f1611 f844 1"/>
              <a:gd name="f1934" fmla="*/ f1612 f843 1"/>
              <a:gd name="f1935" fmla="*/ f1613 f844 1"/>
              <a:gd name="f1936" fmla="*/ f1614 f843 1"/>
              <a:gd name="f1937" fmla="*/ f1615 f843 1"/>
              <a:gd name="f1938" fmla="*/ f1616 f844 1"/>
              <a:gd name="f1939" fmla="*/ f1617 f843 1"/>
              <a:gd name="f1940" fmla="*/ f1618 f844 1"/>
              <a:gd name="f1941" fmla="*/ f1619 f843 1"/>
              <a:gd name="f1942" fmla="*/ f1620 f844 1"/>
              <a:gd name="f1943" fmla="*/ f1621 f843 1"/>
              <a:gd name="f1944" fmla="*/ f1622 f843 1"/>
              <a:gd name="f1945" fmla="*/ f1623 f843 1"/>
              <a:gd name="f1946" fmla="*/ f1624 f844 1"/>
              <a:gd name="f1947" fmla="*/ f1625 f843 1"/>
              <a:gd name="f1948" fmla="*/ f1626 f844 1"/>
              <a:gd name="f1949" fmla="*/ f1627 f844 1"/>
              <a:gd name="f1950" fmla="*/ f1628 f843 1"/>
              <a:gd name="f1951" fmla="*/ f1629 f844 1"/>
              <a:gd name="f1952" fmla="*/ f1630 f843 1"/>
              <a:gd name="f1953" fmla="*/ f1631 f844 1"/>
              <a:gd name="f1954" fmla="*/ f1632 f843 1"/>
              <a:gd name="f1955" fmla="*/ f1633 f844 1"/>
              <a:gd name="f1956" fmla="*/ f1634 f843 1"/>
              <a:gd name="f1957" fmla="*/ f1635 f844 1"/>
              <a:gd name="f1958" fmla="*/ f1636 f843 1"/>
              <a:gd name="f1959" fmla="*/ f1637 f844 1"/>
              <a:gd name="f1960" fmla="*/ f1638 f843 1"/>
              <a:gd name="f1961" fmla="*/ f1639 f844 1"/>
              <a:gd name="f1962" fmla="*/ f1640 f843 1"/>
              <a:gd name="f1963" fmla="*/ f1641 f844 1"/>
              <a:gd name="f1964" fmla="*/ f1642 f843 1"/>
              <a:gd name="f1965" fmla="*/ f1643 f844 1"/>
              <a:gd name="f1966" fmla="*/ f1644 f843 1"/>
              <a:gd name="f1967" fmla="*/ f1645 f844 1"/>
              <a:gd name="f1968" fmla="*/ f1646 f843 1"/>
              <a:gd name="f1969" fmla="*/ f1647 f844 1"/>
              <a:gd name="f1970" fmla="*/ f1648 f843 1"/>
              <a:gd name="f1971" fmla="*/ f1649 f844 1"/>
              <a:gd name="f1972" fmla="*/ f1650 f843 1"/>
              <a:gd name="f1973" fmla="*/ f1651 f844 1"/>
              <a:gd name="f1974" fmla="*/ f1652 f843 1"/>
              <a:gd name="f1975" fmla="*/ f1653 f844 1"/>
              <a:gd name="f1976" fmla="*/ f1654 f843 1"/>
              <a:gd name="f1977" fmla="*/ f1655 f844 1"/>
              <a:gd name="f1978" fmla="*/ f1656 f843 1"/>
              <a:gd name="f1979" fmla="*/ f1657 f844 1"/>
              <a:gd name="f1980" fmla="*/ f1658 f843 1"/>
              <a:gd name="f1981" fmla="*/ f1659 f844 1"/>
              <a:gd name="f1982" fmla="*/ f1660 f843 1"/>
              <a:gd name="f1983" fmla="*/ f1661 f844 1"/>
              <a:gd name="f1984" fmla="*/ f1662 f843 1"/>
              <a:gd name="f1985" fmla="*/ f1663 f844 1"/>
              <a:gd name="f1986" fmla="*/ f1664 f843 1"/>
              <a:gd name="f1987" fmla="*/ f1665 f844 1"/>
              <a:gd name="f1988" fmla="*/ f1666 f843 1"/>
              <a:gd name="f1989" fmla="*/ f1667 f844 1"/>
              <a:gd name="f1990" fmla="*/ f1668 f843 1"/>
              <a:gd name="f1991" fmla="*/ f1669 f844 1"/>
              <a:gd name="f1992" fmla="*/ f1670 f843 1"/>
              <a:gd name="f1993" fmla="*/ f1671 f844 1"/>
              <a:gd name="f1994" fmla="*/ f1672 f843 1"/>
              <a:gd name="f1995" fmla="*/ f1673 f844 1"/>
              <a:gd name="f1996" fmla="*/ f1674 f843 1"/>
              <a:gd name="f1997" fmla="*/ f1675 f844 1"/>
              <a:gd name="f1998" fmla="*/ f1676 f843 1"/>
              <a:gd name="f1999" fmla="*/ f1677 f844 1"/>
              <a:gd name="f2000" fmla="*/ f1678 f843 1"/>
              <a:gd name="f2001" fmla="*/ f1679 f844 1"/>
              <a:gd name="f2002" fmla="*/ f1680 f843 1"/>
              <a:gd name="f2003" fmla="*/ f1681 f844 1"/>
              <a:gd name="f2004" fmla="*/ f1682 f843 1"/>
              <a:gd name="f2005" fmla="*/ f1683 f844 1"/>
              <a:gd name="f2006" fmla="*/ f1684 f843 1"/>
              <a:gd name="f2007" fmla="*/ f1685 f844 1"/>
              <a:gd name="f2008" fmla="*/ f1686 f843 1"/>
              <a:gd name="f2009" fmla="*/ f1687 f844 1"/>
              <a:gd name="f2010" fmla="*/ f1688 f843 1"/>
              <a:gd name="f2011" fmla="*/ f1689 f844 1"/>
              <a:gd name="f2012" fmla="*/ f1690 f843 1"/>
              <a:gd name="f2013" fmla="*/ f1691 f844 1"/>
              <a:gd name="f2014" fmla="*/ f1692 f843 1"/>
              <a:gd name="f2015" fmla="*/ f1693 f844 1"/>
              <a:gd name="f2016" fmla="*/ f1694 f844 1"/>
              <a:gd name="f2017" fmla="*/ f1695 f843 1"/>
              <a:gd name="f2018" fmla="*/ f1696 f844 1"/>
              <a:gd name="f2019" fmla="*/ f1697 f843 1"/>
              <a:gd name="f2020" fmla="*/ f1698 f844 1"/>
              <a:gd name="f2021" fmla="*/ f1699 f843 1"/>
              <a:gd name="f2022" fmla="*/ f1700 f844 1"/>
              <a:gd name="f2023" fmla="*/ f1701 f843 1"/>
              <a:gd name="f2024" fmla="*/ f1702 f844 1"/>
              <a:gd name="f2025" fmla="*/ f1703 f843 1"/>
              <a:gd name="f2026" fmla="*/ f1704 f844 1"/>
              <a:gd name="f2027" fmla="*/ f1705 f843 1"/>
              <a:gd name="f2028" fmla="*/ f1706 f844 1"/>
              <a:gd name="f2029" fmla="*/ f1707 f843 1"/>
              <a:gd name="f2030" fmla="*/ f1708 f844 1"/>
              <a:gd name="f2031" fmla="*/ f1709 f843 1"/>
              <a:gd name="f2032" fmla="*/ f1710 f844 1"/>
              <a:gd name="f2033" fmla="*/ f1711 f843 1"/>
              <a:gd name="f2034" fmla="*/ f1712 f843 1"/>
              <a:gd name="f2035" fmla="*/ f1713 f844 1"/>
              <a:gd name="f2036" fmla="*/ f1714 f843 1"/>
              <a:gd name="f2037" fmla="*/ f1715 f844 1"/>
              <a:gd name="f2038" fmla="*/ f1716 f843 1"/>
              <a:gd name="f2039" fmla="*/ f1717 f844 1"/>
              <a:gd name="f2040" fmla="*/ f1718 f843 1"/>
              <a:gd name="f2041" fmla="*/ f1719 f844 1"/>
              <a:gd name="f2042" fmla="*/ f1720 f843 1"/>
              <a:gd name="f2043" fmla="*/ f1721 f844 1"/>
              <a:gd name="f2044" fmla="*/ f1722 f843 1"/>
              <a:gd name="f2045" fmla="*/ f1723 f844 1"/>
              <a:gd name="f2046" fmla="*/ f1724 f843 1"/>
              <a:gd name="f2047" fmla="*/ f1725 f844 1"/>
              <a:gd name="f2048" fmla="*/ f1726 f843 1"/>
              <a:gd name="f2049" fmla="*/ f1727 f844 1"/>
              <a:gd name="f2050" fmla="*/ f1728 f843 1"/>
              <a:gd name="f2051" fmla="*/ f1729 f844 1"/>
              <a:gd name="f2052" fmla="*/ f1730 f843 1"/>
              <a:gd name="f2053" fmla="*/ f1731 f844 1"/>
              <a:gd name="f2054" fmla="*/ f1732 f843 1"/>
              <a:gd name="f2055" fmla="*/ f1733 f844 1"/>
              <a:gd name="f2056" fmla="*/ f1734 f843 1"/>
              <a:gd name="f2057" fmla="*/ f1735 f844 1"/>
              <a:gd name="f2058" fmla="*/ f1736 f843 1"/>
              <a:gd name="f2059" fmla="*/ f1737 f844 1"/>
              <a:gd name="f2060" fmla="*/ f1738 f843 1"/>
              <a:gd name="f2061" fmla="*/ f1739 f844 1"/>
              <a:gd name="f2062" fmla="*/ f1740 f843 1"/>
              <a:gd name="f2063" fmla="*/ f1741 f844 1"/>
              <a:gd name="f2064" fmla="*/ f1742 f843 1"/>
              <a:gd name="f2065" fmla="*/ f1743 f843 1"/>
              <a:gd name="f2066" fmla="*/ f1744 f844 1"/>
              <a:gd name="f2067" fmla="*/ f1745 f843 1"/>
              <a:gd name="f2068" fmla="*/ f1746 f844 1"/>
              <a:gd name="f2069" fmla="*/ f1747 f843 1"/>
              <a:gd name="f2070" fmla="*/ f1748 f844 1"/>
              <a:gd name="f2071" fmla="*/ f1749 f843 1"/>
              <a:gd name="f2072" fmla="*/ f1750 f844 1"/>
              <a:gd name="f2073" fmla="*/ f1751 f844 1"/>
              <a:gd name="f2074" fmla="*/ f1752 f843 1"/>
              <a:gd name="f2075" fmla="*/ f1753 f844 1"/>
              <a:gd name="f2076" fmla="*/ f1754 f843 1"/>
              <a:gd name="f2077" fmla="*/ f1755 f844 1"/>
              <a:gd name="f2078" fmla="*/ f1756 f843 1"/>
              <a:gd name="f2079" fmla="*/ f1757 f844 1"/>
              <a:gd name="f2080" fmla="*/ f1758 f843 1"/>
              <a:gd name="f2081" fmla="*/ f1759 f844 1"/>
              <a:gd name="f2082" fmla="*/ f1760 f843 1"/>
              <a:gd name="f2083" fmla="*/ f1761 f844 1"/>
              <a:gd name="f2084" fmla="*/ f1762 f843 1"/>
              <a:gd name="f2085" fmla="*/ f1763 f844 1"/>
              <a:gd name="f2086" fmla="*/ f1764 f843 1"/>
              <a:gd name="f2087" fmla="*/ f1765 f844 1"/>
              <a:gd name="f2088" fmla="*/ f1766 f843 1"/>
              <a:gd name="f2089" fmla="*/ f1767 f843 1"/>
              <a:gd name="f2090" fmla="*/ f1768 f844 1"/>
              <a:gd name="f2091" fmla="*/ f1769 f843 1"/>
              <a:gd name="f2092" fmla="*/ f1770 f844 1"/>
              <a:gd name="f2093" fmla="*/ f1771 f843 1"/>
              <a:gd name="f2094" fmla="*/ f1772 f844 1"/>
              <a:gd name="f2095" fmla="*/ f1773 f843 1"/>
              <a:gd name="f2096" fmla="*/ f1774 f844 1"/>
              <a:gd name="f2097" fmla="*/ f1775 f843 1"/>
              <a:gd name="f2098" fmla="*/ f1776 f844 1"/>
              <a:gd name="f2099" fmla="*/ f1777 f843 1"/>
              <a:gd name="f2100" fmla="*/ f1778 f844 1"/>
              <a:gd name="f2101" fmla="*/ f1779 f843 1"/>
              <a:gd name="f2102" fmla="*/ f1780 f844 1"/>
              <a:gd name="f2103" fmla="*/ f1781 f843 1"/>
              <a:gd name="f2104" fmla="*/ f1782 f844 1"/>
              <a:gd name="f2105" fmla="*/ f1783 f843 1"/>
              <a:gd name="f2106" fmla="*/ f1784 f844 1"/>
              <a:gd name="f2107" fmla="*/ f1785 f843 1"/>
              <a:gd name="f2108" fmla="*/ f1786 f844 1"/>
              <a:gd name="f2109" fmla="*/ f1787 f843 1"/>
              <a:gd name="f2110" fmla="*/ f1788 f844 1"/>
              <a:gd name="f2111" fmla="*/ f1789 f843 1"/>
              <a:gd name="f2112" fmla="*/ f1790 f844 1"/>
              <a:gd name="f2113" fmla="*/ f1791 f843 1"/>
              <a:gd name="f2114" fmla="*/ f1792 f844 1"/>
              <a:gd name="f2115" fmla="*/ f1793 f843 1"/>
              <a:gd name="f2116" fmla="*/ f1794 f844 1"/>
              <a:gd name="f2117" fmla="*/ f1795 f843 1"/>
              <a:gd name="f2118" fmla="*/ f1796 f844 1"/>
              <a:gd name="f2119" fmla="*/ f1797 f843 1"/>
              <a:gd name="f2120" fmla="*/ f1798 f843 1"/>
              <a:gd name="f2121" fmla="*/ f1799 f844 1"/>
              <a:gd name="f2122" fmla="*/ f1800 f843 1"/>
              <a:gd name="f2123" fmla="*/ f1801 f844 1"/>
              <a:gd name="f2124" fmla="*/ f1802 f843 1"/>
              <a:gd name="f2125" fmla="*/ f1803 f844 1"/>
              <a:gd name="f2126" fmla="*/ f1804 f843 1"/>
              <a:gd name="f2127" fmla="*/ f1805 f844 1"/>
              <a:gd name="f2128" fmla="*/ f1806 f843 1"/>
              <a:gd name="f2129" fmla="*/ f1807 f844 1"/>
              <a:gd name="f2130" fmla="*/ f1808 f843 1"/>
              <a:gd name="f2131" fmla="*/ f1809 f8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91">
                <a:pos x="f1814" y="f1815"/>
              </a:cxn>
              <a:cxn ang="f1491">
                <a:pos x="f1816" y="f1817"/>
              </a:cxn>
              <a:cxn ang="f1491">
                <a:pos x="f1818" y="f1819"/>
              </a:cxn>
              <a:cxn ang="f1491">
                <a:pos x="f1820" y="f1821"/>
              </a:cxn>
              <a:cxn ang="f1491">
                <a:pos x="f1822" y="f1823"/>
              </a:cxn>
              <a:cxn ang="f1491">
                <a:pos x="f1824" y="f1825"/>
              </a:cxn>
              <a:cxn ang="f1491">
                <a:pos x="f1826" y="f1827"/>
              </a:cxn>
              <a:cxn ang="f1491">
                <a:pos x="f1828" y="f1829"/>
              </a:cxn>
              <a:cxn ang="f1491">
                <a:pos x="f1830" y="f1831"/>
              </a:cxn>
              <a:cxn ang="f1491">
                <a:pos x="f1832" y="f1833"/>
              </a:cxn>
              <a:cxn ang="f1491">
                <a:pos x="f1834" y="f1835"/>
              </a:cxn>
              <a:cxn ang="f1491">
                <a:pos x="f1836" y="f1837"/>
              </a:cxn>
              <a:cxn ang="f1491">
                <a:pos x="f1838" y="f1839"/>
              </a:cxn>
              <a:cxn ang="f1491">
                <a:pos x="f1840" y="f1841"/>
              </a:cxn>
              <a:cxn ang="f1491">
                <a:pos x="f1842" y="f1843"/>
              </a:cxn>
              <a:cxn ang="f1491">
                <a:pos x="f1844" y="f1845"/>
              </a:cxn>
              <a:cxn ang="f1491">
                <a:pos x="f1846" y="f1847"/>
              </a:cxn>
              <a:cxn ang="f1491">
                <a:pos x="f1848" y="f1849"/>
              </a:cxn>
              <a:cxn ang="f1491">
                <a:pos x="f1850" y="f1851"/>
              </a:cxn>
              <a:cxn ang="f1491">
                <a:pos x="f1852" y="f1853"/>
              </a:cxn>
              <a:cxn ang="f1491">
                <a:pos x="f1854" y="f1855"/>
              </a:cxn>
              <a:cxn ang="f1491">
                <a:pos x="f1856" y="f1857"/>
              </a:cxn>
              <a:cxn ang="f1491">
                <a:pos x="f1858" y="f1859"/>
              </a:cxn>
              <a:cxn ang="f1491">
                <a:pos x="f1860" y="f1861"/>
              </a:cxn>
              <a:cxn ang="f1491">
                <a:pos x="f1862" y="f1863"/>
              </a:cxn>
              <a:cxn ang="f1491">
                <a:pos x="f1862" y="f1864"/>
              </a:cxn>
              <a:cxn ang="f1491">
                <a:pos x="f1865" y="f1866"/>
              </a:cxn>
              <a:cxn ang="f1491">
                <a:pos x="f1867" y="f1868"/>
              </a:cxn>
              <a:cxn ang="f1491">
                <a:pos x="f1869" y="f1870"/>
              </a:cxn>
              <a:cxn ang="f1491">
                <a:pos x="f1871" y="f1872"/>
              </a:cxn>
              <a:cxn ang="f1491">
                <a:pos x="f1873" y="f1874"/>
              </a:cxn>
              <a:cxn ang="f1491">
                <a:pos x="f1875" y="f1876"/>
              </a:cxn>
              <a:cxn ang="f1491">
                <a:pos x="f1877" y="f1878"/>
              </a:cxn>
              <a:cxn ang="f1491">
                <a:pos x="f1879" y="f1880"/>
              </a:cxn>
              <a:cxn ang="f1491">
                <a:pos x="f1881" y="f1880"/>
              </a:cxn>
              <a:cxn ang="f1491">
                <a:pos x="f1882" y="f1883"/>
              </a:cxn>
              <a:cxn ang="f1491">
                <a:pos x="f1884" y="f1885"/>
              </a:cxn>
              <a:cxn ang="f1491">
                <a:pos x="f1886" y="f1887"/>
              </a:cxn>
              <a:cxn ang="f1491">
                <a:pos x="f1888" y="f1889"/>
              </a:cxn>
              <a:cxn ang="f1491">
                <a:pos x="f1890" y="f1891"/>
              </a:cxn>
              <a:cxn ang="f1491">
                <a:pos x="f1892" y="f1893"/>
              </a:cxn>
              <a:cxn ang="f1491">
                <a:pos x="f1894" y="f1895"/>
              </a:cxn>
              <a:cxn ang="f1491">
                <a:pos x="f1896" y="f1897"/>
              </a:cxn>
              <a:cxn ang="f1491">
                <a:pos x="f1898" y="f1899"/>
              </a:cxn>
              <a:cxn ang="f1491">
                <a:pos x="f1900" y="f1901"/>
              </a:cxn>
              <a:cxn ang="f1491">
                <a:pos x="f1902" y="f1903"/>
              </a:cxn>
              <a:cxn ang="f1491">
                <a:pos x="f1904" y="f1905"/>
              </a:cxn>
              <a:cxn ang="f1491">
                <a:pos x="f1906" y="f1907"/>
              </a:cxn>
              <a:cxn ang="f1491">
                <a:pos x="f1908" y="f1909"/>
              </a:cxn>
              <a:cxn ang="f1491">
                <a:pos x="f1910" y="f1911"/>
              </a:cxn>
              <a:cxn ang="f1491">
                <a:pos x="f1912" y="f1817"/>
              </a:cxn>
              <a:cxn ang="f1491">
                <a:pos x="f1913" y="f1914"/>
              </a:cxn>
              <a:cxn ang="f1491">
                <a:pos x="f1915" y="f1916"/>
              </a:cxn>
              <a:cxn ang="f1491">
                <a:pos x="f1917" y="f1918"/>
              </a:cxn>
              <a:cxn ang="f1491">
                <a:pos x="f1919" y="f1920"/>
              </a:cxn>
              <a:cxn ang="f1491">
                <a:pos x="f1919" y="f1921"/>
              </a:cxn>
              <a:cxn ang="f1491">
                <a:pos x="f1922" y="f1923"/>
              </a:cxn>
              <a:cxn ang="f1491">
                <a:pos x="f1924" y="f1925"/>
              </a:cxn>
              <a:cxn ang="f1491">
                <a:pos x="f1926" y="f1927"/>
              </a:cxn>
              <a:cxn ang="f1491">
                <a:pos x="f1928" y="f1929"/>
              </a:cxn>
              <a:cxn ang="f1491">
                <a:pos x="f1930" y="f1931"/>
              </a:cxn>
              <a:cxn ang="f1491">
                <a:pos x="f1932" y="f1933"/>
              </a:cxn>
              <a:cxn ang="f1491">
                <a:pos x="f1934" y="f1935"/>
              </a:cxn>
              <a:cxn ang="f1491">
                <a:pos x="f1936" y="f1863"/>
              </a:cxn>
              <a:cxn ang="f1491">
                <a:pos x="f1937" y="f1938"/>
              </a:cxn>
              <a:cxn ang="f1491">
                <a:pos x="f1939" y="f1940"/>
              </a:cxn>
              <a:cxn ang="f1491">
                <a:pos x="f1941" y="f1942"/>
              </a:cxn>
              <a:cxn ang="f1491">
                <a:pos x="f1943" y="f1897"/>
              </a:cxn>
              <a:cxn ang="f1491">
                <a:pos x="f1944" y="f1859"/>
              </a:cxn>
              <a:cxn ang="f1491">
                <a:pos x="f1945" y="f1946"/>
              </a:cxn>
              <a:cxn ang="f1491">
                <a:pos x="f1947" y="f1948"/>
              </a:cxn>
              <a:cxn ang="f1491">
                <a:pos x="f1947" y="f1949"/>
              </a:cxn>
              <a:cxn ang="f1491">
                <a:pos x="f1950" y="f1949"/>
              </a:cxn>
              <a:cxn ang="f1491">
                <a:pos x="f1950" y="f1951"/>
              </a:cxn>
              <a:cxn ang="f1491">
                <a:pos x="f1952" y="f1953"/>
              </a:cxn>
              <a:cxn ang="f1491">
                <a:pos x="f1954" y="f1955"/>
              </a:cxn>
              <a:cxn ang="f1491">
                <a:pos x="f1956" y="f1957"/>
              </a:cxn>
              <a:cxn ang="f1491">
                <a:pos x="f1958" y="f1959"/>
              </a:cxn>
              <a:cxn ang="f1491">
                <a:pos x="f1960" y="f1961"/>
              </a:cxn>
              <a:cxn ang="f1491">
                <a:pos x="f1962" y="f1963"/>
              </a:cxn>
              <a:cxn ang="f1491">
                <a:pos x="f1964" y="f1965"/>
              </a:cxn>
              <a:cxn ang="f1491">
                <a:pos x="f1966" y="f1967"/>
              </a:cxn>
              <a:cxn ang="f1491">
                <a:pos x="f1968" y="f1969"/>
              </a:cxn>
              <a:cxn ang="f1491">
                <a:pos x="f1970" y="f1971"/>
              </a:cxn>
              <a:cxn ang="f1491">
                <a:pos x="f1972" y="f1973"/>
              </a:cxn>
              <a:cxn ang="f1491">
                <a:pos x="f1974" y="f1975"/>
              </a:cxn>
              <a:cxn ang="f1491">
                <a:pos x="f1976" y="f1977"/>
              </a:cxn>
              <a:cxn ang="f1491">
                <a:pos x="f1978" y="f1979"/>
              </a:cxn>
              <a:cxn ang="f1491">
                <a:pos x="f1980" y="f1981"/>
              </a:cxn>
              <a:cxn ang="f1491">
                <a:pos x="f1982" y="f1983"/>
              </a:cxn>
              <a:cxn ang="f1491">
                <a:pos x="f1984" y="f1985"/>
              </a:cxn>
              <a:cxn ang="f1491">
                <a:pos x="f1986" y="f1987"/>
              </a:cxn>
              <a:cxn ang="f1491">
                <a:pos x="f1988" y="f1989"/>
              </a:cxn>
              <a:cxn ang="f1491">
                <a:pos x="f1990" y="f1991"/>
              </a:cxn>
              <a:cxn ang="f1491">
                <a:pos x="f1992" y="f1993"/>
              </a:cxn>
              <a:cxn ang="f1491">
                <a:pos x="f1994" y="f1995"/>
              </a:cxn>
              <a:cxn ang="f1491">
                <a:pos x="f1996" y="f1997"/>
              </a:cxn>
              <a:cxn ang="f1491">
                <a:pos x="f1998" y="f1999"/>
              </a:cxn>
              <a:cxn ang="f1491">
                <a:pos x="f2000" y="f2001"/>
              </a:cxn>
              <a:cxn ang="f1491">
                <a:pos x="f2002" y="f2003"/>
              </a:cxn>
              <a:cxn ang="f1491">
                <a:pos x="f2004" y="f2005"/>
              </a:cxn>
              <a:cxn ang="f1491">
                <a:pos x="f2006" y="f2007"/>
              </a:cxn>
              <a:cxn ang="f1491">
                <a:pos x="f2008" y="f2009"/>
              </a:cxn>
              <a:cxn ang="f1491">
                <a:pos x="f2010" y="f2011"/>
              </a:cxn>
              <a:cxn ang="f1491">
                <a:pos x="f2012" y="f2013"/>
              </a:cxn>
              <a:cxn ang="f1491">
                <a:pos x="f2014" y="f2015"/>
              </a:cxn>
              <a:cxn ang="f1491">
                <a:pos x="f2014" y="f2016"/>
              </a:cxn>
              <a:cxn ang="f1491">
                <a:pos x="f2017" y="f2018"/>
              </a:cxn>
              <a:cxn ang="f1491">
                <a:pos x="f2019" y="f2020"/>
              </a:cxn>
              <a:cxn ang="f1491">
                <a:pos x="f2021" y="f2022"/>
              </a:cxn>
              <a:cxn ang="f1491">
                <a:pos x="f2023" y="f2024"/>
              </a:cxn>
              <a:cxn ang="f1491">
                <a:pos x="f2025" y="f2026"/>
              </a:cxn>
              <a:cxn ang="f1491">
                <a:pos x="f2027" y="f2028"/>
              </a:cxn>
              <a:cxn ang="f1491">
                <a:pos x="f2029" y="f2030"/>
              </a:cxn>
              <a:cxn ang="f1491">
                <a:pos x="f2031" y="f2032"/>
              </a:cxn>
              <a:cxn ang="f1491">
                <a:pos x="f2033" y="f2032"/>
              </a:cxn>
              <a:cxn ang="f1491">
                <a:pos x="f2034" y="f2035"/>
              </a:cxn>
              <a:cxn ang="f1491">
                <a:pos x="f2036" y="f2037"/>
              </a:cxn>
              <a:cxn ang="f1491">
                <a:pos x="f2038" y="f2039"/>
              </a:cxn>
              <a:cxn ang="f1491">
                <a:pos x="f2040" y="f2041"/>
              </a:cxn>
              <a:cxn ang="f1491">
                <a:pos x="f2042" y="f2043"/>
              </a:cxn>
              <a:cxn ang="f1491">
                <a:pos x="f2044" y="f2045"/>
              </a:cxn>
              <a:cxn ang="f1491">
                <a:pos x="f2046" y="f2047"/>
              </a:cxn>
              <a:cxn ang="f1491">
                <a:pos x="f2048" y="f2049"/>
              </a:cxn>
              <a:cxn ang="f1491">
                <a:pos x="f2050" y="f2051"/>
              </a:cxn>
              <a:cxn ang="f1491">
                <a:pos x="f2052" y="f2053"/>
              </a:cxn>
              <a:cxn ang="f1491">
                <a:pos x="f2054" y="f2055"/>
              </a:cxn>
              <a:cxn ang="f1491">
                <a:pos x="f2056" y="f2057"/>
              </a:cxn>
              <a:cxn ang="f1491">
                <a:pos x="f2058" y="f2059"/>
              </a:cxn>
              <a:cxn ang="f1491">
                <a:pos x="f2060" y="f2061"/>
              </a:cxn>
              <a:cxn ang="f1491">
                <a:pos x="f2062" y="f2063"/>
              </a:cxn>
              <a:cxn ang="f1491">
                <a:pos x="f2064" y="f1969"/>
              </a:cxn>
              <a:cxn ang="f1491">
                <a:pos x="f2065" y="f2066"/>
              </a:cxn>
              <a:cxn ang="f1491">
                <a:pos x="f2067" y="f2068"/>
              </a:cxn>
              <a:cxn ang="f1491">
                <a:pos x="f2069" y="f2070"/>
              </a:cxn>
              <a:cxn ang="f1491">
                <a:pos x="f2071" y="f2072"/>
              </a:cxn>
              <a:cxn ang="f1491">
                <a:pos x="f2071" y="f2073"/>
              </a:cxn>
              <a:cxn ang="f1491">
                <a:pos x="f2074" y="f2075"/>
              </a:cxn>
              <a:cxn ang="f1491">
                <a:pos x="f2076" y="f2077"/>
              </a:cxn>
              <a:cxn ang="f1491">
                <a:pos x="f2078" y="f2079"/>
              </a:cxn>
              <a:cxn ang="f1491">
                <a:pos x="f2080" y="f2081"/>
              </a:cxn>
              <a:cxn ang="f1491">
                <a:pos x="f2082" y="f2083"/>
              </a:cxn>
              <a:cxn ang="f1491">
                <a:pos x="f2084" y="f2085"/>
              </a:cxn>
              <a:cxn ang="f1491">
                <a:pos x="f2086" y="f2087"/>
              </a:cxn>
              <a:cxn ang="f1491">
                <a:pos x="f2088" y="f2015"/>
              </a:cxn>
              <a:cxn ang="f1491">
                <a:pos x="f2089" y="f2090"/>
              </a:cxn>
              <a:cxn ang="f1491">
                <a:pos x="f2091" y="f2092"/>
              </a:cxn>
              <a:cxn ang="f1491">
                <a:pos x="f2093" y="f2094"/>
              </a:cxn>
              <a:cxn ang="f1491">
                <a:pos x="f2095" y="f2096"/>
              </a:cxn>
              <a:cxn ang="f1491">
                <a:pos x="f2097" y="f2098"/>
              </a:cxn>
              <a:cxn ang="f1491">
                <a:pos x="f2099" y="f2100"/>
              </a:cxn>
              <a:cxn ang="f1491">
                <a:pos x="f2101" y="f2102"/>
              </a:cxn>
              <a:cxn ang="f1491">
                <a:pos x="f2103" y="f2104"/>
              </a:cxn>
              <a:cxn ang="f1491">
                <a:pos x="f2105" y="f2106"/>
              </a:cxn>
              <a:cxn ang="f1491">
                <a:pos x="f2107" y="f2108"/>
              </a:cxn>
              <a:cxn ang="f1491">
                <a:pos x="f2109" y="f2110"/>
              </a:cxn>
              <a:cxn ang="f1491">
                <a:pos x="f2111" y="f2112"/>
              </a:cxn>
              <a:cxn ang="f1491">
                <a:pos x="f2113" y="f2114"/>
              </a:cxn>
              <a:cxn ang="f1491">
                <a:pos x="f2115" y="f2116"/>
              </a:cxn>
              <a:cxn ang="f1491">
                <a:pos x="f2117" y="f2118"/>
              </a:cxn>
              <a:cxn ang="f1491">
                <a:pos x="f2119" y="f1929"/>
              </a:cxn>
              <a:cxn ang="f1491">
                <a:pos x="f2120" y="f2121"/>
              </a:cxn>
              <a:cxn ang="f1491">
                <a:pos x="f2122" y="f2123"/>
              </a:cxn>
              <a:cxn ang="f1491">
                <a:pos x="f2124" y="f2125"/>
              </a:cxn>
              <a:cxn ang="f1491">
                <a:pos x="f2126" y="f2127"/>
              </a:cxn>
              <a:cxn ang="f1491">
                <a:pos x="f2128" y="f2129"/>
              </a:cxn>
              <a:cxn ang="f1491">
                <a:pos x="f2130" y="f2131"/>
              </a:cxn>
              <a:cxn ang="f1491">
                <a:pos x="f1814" y="f1815"/>
              </a:cxn>
            </a:cxnLst>
            <a:rect l="f1810" t="f1813" r="f1811" b="f1812"/>
            <a:pathLst>
              <a:path w="12191999" h="6105653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2" y="f24"/>
                  <a:pt x="f22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39"/>
                </a:cubicBezTo>
                <a:cubicBezTo>
                  <a:pt x="f43" y="f44"/>
                  <a:pt x="f45" y="f2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44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63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86" y="f24"/>
                  <a:pt x="f90" y="f91"/>
                </a:cubicBezTo>
                <a:cubicBezTo>
                  <a:pt x="f92" y="f91"/>
                  <a:pt x="f93" y="f61"/>
                  <a:pt x="f94" y="f95"/>
                </a:cubicBezTo>
                <a:cubicBezTo>
                  <a:pt x="f94" y="f96"/>
                  <a:pt x="f94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06" y="f112"/>
                  <a:pt x="f113" y="f114"/>
                  <a:pt x="f113" y="f115"/>
                </a:cubicBezTo>
                <a:cubicBezTo>
                  <a:pt x="f113" y="f116"/>
                  <a:pt x="f117" y="f118"/>
                  <a:pt x="f119" y="f120"/>
                </a:cubicBezTo>
                <a:cubicBezTo>
                  <a:pt x="f121" y="f120"/>
                  <a:pt x="f122" y="f123"/>
                  <a:pt x="f124" y="f125"/>
                </a:cubicBezTo>
                <a:cubicBezTo>
                  <a:pt x="f126" y="f127"/>
                  <a:pt x="f128" y="f129"/>
                  <a:pt x="f121" y="f130"/>
                </a:cubicBezTo>
                <a:cubicBezTo>
                  <a:pt x="f131" y="f132"/>
                  <a:pt x="f133" y="f134"/>
                  <a:pt x="f135" y="f136"/>
                </a:cubicBezTo>
                <a:cubicBezTo>
                  <a:pt x="f137" y="f138"/>
                  <a:pt x="f139" y="f140"/>
                  <a:pt x="f135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15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49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36"/>
                  <a:pt x="f17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6"/>
                  <a:pt x="f188" y="f186"/>
                  <a:pt x="f165" y="f186"/>
                </a:cubicBezTo>
                <a:cubicBezTo>
                  <a:pt x="f189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198"/>
                </a:cubicBezTo>
                <a:cubicBezTo>
                  <a:pt x="f200" y="f132"/>
                  <a:pt x="f201" y="f202"/>
                  <a:pt x="f203" y="f204"/>
                </a:cubicBezTo>
                <a:cubicBezTo>
                  <a:pt x="f205" y="f206"/>
                  <a:pt x="f207" y="f202"/>
                  <a:pt x="f208" y="f209"/>
                </a:cubicBezTo>
                <a:cubicBezTo>
                  <a:pt x="f210" y="f211"/>
                  <a:pt x="f212" y="f213"/>
                  <a:pt x="f205" y="f213"/>
                </a:cubicBezTo>
                <a:cubicBezTo>
                  <a:pt x="f214" y="f213"/>
                  <a:pt x="f215" y="f130"/>
                  <a:pt x="f215" y="f216"/>
                </a:cubicBezTo>
                <a:cubicBezTo>
                  <a:pt x="f217" y="f218"/>
                  <a:pt x="f219" y="f220"/>
                  <a:pt x="f219" y="f221"/>
                </a:cubicBezTo>
                <a:cubicBezTo>
                  <a:pt x="f219" y="f222"/>
                  <a:pt x="f223" y="f224"/>
                  <a:pt x="f225" y="f226"/>
                </a:cubicBezTo>
                <a:cubicBezTo>
                  <a:pt x="f227" y="f147"/>
                  <a:pt x="f228" y="f229"/>
                  <a:pt x="f230" y="f231"/>
                </a:cubicBezTo>
                <a:cubicBezTo>
                  <a:pt x="f232" y="f233"/>
                  <a:pt x="f234" y="f235"/>
                  <a:pt x="f227" y="f167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145"/>
                  <a:pt x="f243" y="f150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15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67"/>
                </a:cubicBezTo>
                <a:cubicBezTo>
                  <a:pt x="f280" y="f281"/>
                  <a:pt x="f282" y="f63"/>
                  <a:pt x="f283" y="f284"/>
                </a:cubicBezTo>
                <a:cubicBezTo>
                  <a:pt x="f285" y="f286"/>
                  <a:pt x="f287" y="f288"/>
                  <a:pt x="f289" y="f290"/>
                </a:cubicBezTo>
                <a:cubicBezTo>
                  <a:pt x="f291" y="f292"/>
                  <a:pt x="f293" y="f294"/>
                  <a:pt x="f289" y="f295"/>
                </a:cubicBezTo>
                <a:cubicBezTo>
                  <a:pt x="f296" y="f150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6"/>
                  <a:pt x="f308" y="f109"/>
                  <a:pt x="f309" y="f302"/>
                </a:cubicBezTo>
                <a:cubicBezTo>
                  <a:pt x="f310" y="f311"/>
                  <a:pt x="f309" y="f245"/>
                  <a:pt x="f312" y="f313"/>
                </a:cubicBezTo>
                <a:cubicBezTo>
                  <a:pt x="f314" y="f292"/>
                  <a:pt x="f315" y="f316"/>
                  <a:pt x="f317" y="f318"/>
                </a:cubicBezTo>
                <a:cubicBezTo>
                  <a:pt x="f319" y="f226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136"/>
                </a:cubicBezTo>
                <a:cubicBezTo>
                  <a:pt x="f335" y="f204"/>
                  <a:pt x="f336" y="f337"/>
                  <a:pt x="f338" y="f233"/>
                </a:cubicBezTo>
                <a:cubicBezTo>
                  <a:pt x="f339" y="f340"/>
                  <a:pt x="f341" y="f342"/>
                  <a:pt x="f343" y="f327"/>
                </a:cubicBezTo>
                <a:cubicBezTo>
                  <a:pt x="f344" y="f345"/>
                  <a:pt x="f346" y="f318"/>
                  <a:pt x="f347" y="f348"/>
                </a:cubicBezTo>
                <a:cubicBezTo>
                  <a:pt x="f349" y="f350"/>
                  <a:pt x="f349" y="f351"/>
                  <a:pt x="f352" y="f226"/>
                </a:cubicBezTo>
                <a:cubicBezTo>
                  <a:pt x="f353" y="f331"/>
                  <a:pt x="f354" y="f333"/>
                  <a:pt x="f355" y="f125"/>
                </a:cubicBezTo>
                <a:cubicBezTo>
                  <a:pt x="f356" y="f357"/>
                  <a:pt x="f344" y="f358"/>
                  <a:pt x="f353" y="f359"/>
                </a:cubicBezTo>
                <a:cubicBezTo>
                  <a:pt x="f360" y="f361"/>
                  <a:pt x="f362" y="f363"/>
                  <a:pt x="f6" y="f145"/>
                </a:cubicBezTo>
                <a:lnTo>
                  <a:pt x="f6" y="f7"/>
                </a:lnTo>
                <a:lnTo>
                  <a:pt x="f5" y="f7"/>
                </a:lnTo>
                <a:lnTo>
                  <a:pt x="f5" y="f364"/>
                </a:lnTo>
                <a:lnTo>
                  <a:pt x="f365" y="f366"/>
                </a:ln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1" y="f423"/>
                  <a:pt x="f421" y="f424"/>
                </a:cubicBezTo>
                <a:cubicBezTo>
                  <a:pt x="f425" y="f426"/>
                  <a:pt x="f427" y="f428"/>
                  <a:pt x="f429" y="f430"/>
                </a:cubicBezTo>
                <a:cubicBezTo>
                  <a:pt x="f431" y="f432"/>
                  <a:pt x="f433" y="f434"/>
                  <a:pt x="f435" y="f436"/>
                </a:cubicBezTo>
                <a:cubicBezTo>
                  <a:pt x="f437" y="f438"/>
                  <a:pt x="f439" y="f440"/>
                  <a:pt x="f441" y="f438"/>
                </a:cubicBezTo>
                <a:cubicBezTo>
                  <a:pt x="f442" y="f443"/>
                  <a:pt x="f444" y="f424"/>
                  <a:pt x="f445" y="f446"/>
                </a:cubicBezTo>
                <a:cubicBezTo>
                  <a:pt x="f447" y="f448"/>
                  <a:pt x="f449" y="f450"/>
                  <a:pt x="f451" y="f452"/>
                </a:cubicBez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43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62"/>
                  <a:pt x="f479" y="f480"/>
                </a:cubicBezTo>
                <a:cubicBezTo>
                  <a:pt x="f481" y="f482"/>
                  <a:pt x="f483" y="f484"/>
                  <a:pt x="f485" y="f486"/>
                </a:cubicBezTo>
                <a:cubicBezTo>
                  <a:pt x="f487" y="f488"/>
                  <a:pt x="f485" y="f423"/>
                  <a:pt x="f489" y="f490"/>
                </a:cubicBezTo>
                <a:cubicBezTo>
                  <a:pt x="f491" y="f490"/>
                  <a:pt x="f492" y="f460"/>
                  <a:pt x="f493" y="f494"/>
                </a:cubicBezTo>
                <a:cubicBezTo>
                  <a:pt x="f493" y="f495"/>
                  <a:pt x="f493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cubicBezTo>
                  <a:pt x="f505" y="f506"/>
                  <a:pt x="f507" y="f508"/>
                  <a:pt x="f509" y="f510"/>
                </a:cubicBezTo>
                <a:cubicBezTo>
                  <a:pt x="f505" y="f511"/>
                  <a:pt x="f512" y="f513"/>
                  <a:pt x="f512" y="f514"/>
                </a:cubicBezTo>
                <a:cubicBezTo>
                  <a:pt x="f512" y="f515"/>
                  <a:pt x="f516" y="f517"/>
                  <a:pt x="f518" y="f519"/>
                </a:cubicBezTo>
                <a:cubicBezTo>
                  <a:pt x="f520" y="f519"/>
                  <a:pt x="f521" y="f522"/>
                  <a:pt x="f523" y="f524"/>
                </a:cubicBezTo>
                <a:cubicBezTo>
                  <a:pt x="f525" y="f526"/>
                  <a:pt x="f527" y="f528"/>
                  <a:pt x="f520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34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14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48" y="f566"/>
                  <a:pt x="f567" y="f568"/>
                </a:cubicBezTo>
                <a:cubicBezTo>
                  <a:pt x="f569" y="f570"/>
                  <a:pt x="f571" y="f572"/>
                  <a:pt x="f573" y="f574"/>
                </a:cubicBezTo>
                <a:cubicBezTo>
                  <a:pt x="f575" y="f53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5"/>
                  <a:pt x="f587" y="f585"/>
                  <a:pt x="f564" y="f585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7"/>
                </a:cubicBezTo>
                <a:cubicBezTo>
                  <a:pt x="f599" y="f531"/>
                  <a:pt x="f600" y="f601"/>
                  <a:pt x="f602" y="f603"/>
                </a:cubicBezTo>
                <a:cubicBezTo>
                  <a:pt x="f604" y="f605"/>
                  <a:pt x="f606" y="f601"/>
                  <a:pt x="f607" y="f608"/>
                </a:cubicBezTo>
                <a:cubicBezTo>
                  <a:pt x="f609" y="f610"/>
                  <a:pt x="f611" y="f612"/>
                  <a:pt x="f604" y="f612"/>
                </a:cubicBezTo>
                <a:cubicBezTo>
                  <a:pt x="f613" y="f612"/>
                  <a:pt x="f614" y="f529"/>
                  <a:pt x="f614" y="f615"/>
                </a:cubicBezTo>
                <a:cubicBezTo>
                  <a:pt x="f616" y="f617"/>
                  <a:pt x="f618" y="f619"/>
                  <a:pt x="f618" y="f620"/>
                </a:cubicBezTo>
                <a:cubicBezTo>
                  <a:pt x="f618" y="f621"/>
                  <a:pt x="f622" y="f623"/>
                  <a:pt x="f624" y="f625"/>
                </a:cubicBezTo>
                <a:cubicBezTo>
                  <a:pt x="f626" y="f546"/>
                  <a:pt x="f627" y="f628"/>
                  <a:pt x="f629" y="f630"/>
                </a:cubicBezTo>
                <a:cubicBezTo>
                  <a:pt x="f631" y="f632"/>
                  <a:pt x="f633" y="f634"/>
                  <a:pt x="f626" y="f566"/>
                </a:cubicBezTo>
                <a:cubicBezTo>
                  <a:pt x="f635" y="f636"/>
                  <a:pt x="f637" y="f638"/>
                  <a:pt x="f639" y="f640"/>
                </a:cubicBezTo>
                <a:cubicBezTo>
                  <a:pt x="f641" y="f544"/>
                  <a:pt x="f642" y="f549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cubicBezTo>
                  <a:pt x="f651" y="f652"/>
                  <a:pt x="f653" y="f654"/>
                  <a:pt x="f655" y="f656"/>
                </a:cubicBezTo>
                <a:cubicBezTo>
                  <a:pt x="f657" y="f658"/>
                  <a:pt x="f659" y="f660"/>
                  <a:pt x="f661" y="f662"/>
                </a:cubicBezTo>
                <a:cubicBezTo>
                  <a:pt x="f663" y="f664"/>
                  <a:pt x="f665" y="f666"/>
                  <a:pt x="f667" y="f414"/>
                </a:cubicBez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466"/>
                </a:cubicBezTo>
                <a:cubicBezTo>
                  <a:pt x="f679" y="f680"/>
                  <a:pt x="f681" y="f462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88" y="f694"/>
                </a:cubicBezTo>
                <a:cubicBezTo>
                  <a:pt x="f695" y="f549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5"/>
                  <a:pt x="f707" y="f508"/>
                  <a:pt x="f708" y="f701"/>
                </a:cubicBezTo>
                <a:cubicBezTo>
                  <a:pt x="f709" y="f710"/>
                  <a:pt x="f708" y="f644"/>
                  <a:pt x="f711" y="f712"/>
                </a:cubicBezTo>
                <a:cubicBezTo>
                  <a:pt x="f713" y="f691"/>
                  <a:pt x="f714" y="f715"/>
                  <a:pt x="f716" y="f717"/>
                </a:cubicBezTo>
                <a:cubicBezTo>
                  <a:pt x="f718" y="f625"/>
                  <a:pt x="f719" y="f720"/>
                  <a:pt x="f721" y="f722"/>
                </a:cubicBezTo>
                <a:cubicBezTo>
                  <a:pt x="f723" y="f724"/>
                  <a:pt x="f725" y="f726"/>
                  <a:pt x="f727" y="f728"/>
                </a:cubicBezTo>
                <a:cubicBezTo>
                  <a:pt x="f729" y="f730"/>
                  <a:pt x="f731" y="f732"/>
                  <a:pt x="f733" y="f535"/>
                </a:cubicBezTo>
                <a:cubicBezTo>
                  <a:pt x="f734" y="f603"/>
                  <a:pt x="f735" y="f736"/>
                  <a:pt x="f737" y="f632"/>
                </a:cubicBezTo>
                <a:cubicBezTo>
                  <a:pt x="f738" y="f739"/>
                  <a:pt x="f740" y="f741"/>
                  <a:pt x="f742" y="f726"/>
                </a:cubicBezTo>
                <a:cubicBezTo>
                  <a:pt x="f743" y="f744"/>
                  <a:pt x="f745" y="f746"/>
                  <a:pt x="f747" y="f748"/>
                </a:cubicBezTo>
                <a:lnTo>
                  <a:pt x="f749" y="f750"/>
                </a:lnTo>
                <a:lnTo>
                  <a:pt x="f751" y="f752"/>
                </a:ln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340"/>
                  <a:pt x="f762" y="f763"/>
                </a:cubicBezTo>
                <a:cubicBezTo>
                  <a:pt x="f759" y="f348"/>
                  <a:pt x="f764" y="f765"/>
                  <a:pt x="f766" y="f298"/>
                </a:cubicBezTo>
                <a:cubicBezTo>
                  <a:pt x="f767" y="f311"/>
                  <a:pt x="f768" y="f154"/>
                  <a:pt x="f769" y="f770"/>
                </a:cubicBezTo>
                <a:cubicBezTo>
                  <a:pt x="f771" y="f772"/>
                  <a:pt x="f773" y="f774"/>
                  <a:pt x="f775" y="f776"/>
                </a:cubicBezTo>
                <a:cubicBezTo>
                  <a:pt x="f777" y="f311"/>
                  <a:pt x="f778" y="f779"/>
                  <a:pt x="f780" y="f351"/>
                </a:cubicBezTo>
                <a:cubicBezTo>
                  <a:pt x="f781" y="f782"/>
                  <a:pt x="f783" y="f118"/>
                  <a:pt x="f784" y="f785"/>
                </a:cubicBezTo>
                <a:cubicBezTo>
                  <a:pt x="f786" y="f787"/>
                  <a:pt x="f773" y="f295"/>
                  <a:pt x="f788" y="f789"/>
                </a:cubicBezTo>
                <a:cubicBezTo>
                  <a:pt x="f790" y="f249"/>
                  <a:pt x="f791" y="f792"/>
                  <a:pt x="f793" y="f794"/>
                </a:cubicBezTo>
                <a:cubicBezTo>
                  <a:pt x="f795" y="f792"/>
                  <a:pt x="f796" y="f797"/>
                  <a:pt x="f798" y="f799"/>
                </a:cubicBezTo>
                <a:cubicBezTo>
                  <a:pt x="f800" y="f801"/>
                  <a:pt x="f802" y="f313"/>
                  <a:pt x="f802" y="f313"/>
                </a:cubicBezTo>
                <a:cubicBezTo>
                  <a:pt x="f803" y="f804"/>
                  <a:pt x="f805" y="f107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" y="f9"/>
                </a:cubicBez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C8F04D66-72BC-71AC-48CC-8B68CF579F1F}"/>
              </a:ext>
            </a:extLst>
          </p:cNvPr>
          <p:cNvSpPr txBox="1"/>
          <p:nvPr/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4. THREATS</a:t>
            </a:r>
          </a:p>
        </p:txBody>
      </p:sp>
      <p:grpSp>
        <p:nvGrpSpPr>
          <p:cNvPr id="6" name="TextBox 3">
            <a:extLst>
              <a:ext uri="{FF2B5EF4-FFF2-40B4-BE49-F238E27FC236}">
                <a16:creationId xmlns:a16="http://schemas.microsoft.com/office/drawing/2014/main" id="{00D6AAE2-FA09-5783-4E7E-045AFED3DEC1}"/>
              </a:ext>
            </a:extLst>
          </p:cNvPr>
          <p:cNvGrpSpPr/>
          <p:nvPr/>
        </p:nvGrpSpPr>
        <p:grpSpPr>
          <a:xfrm>
            <a:off x="262126" y="1947426"/>
            <a:ext cx="10515600" cy="4158224"/>
            <a:chOff x="838203" y="2012667"/>
            <a:chExt cx="10515600" cy="4158224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BEA2DA3-B3DD-3C3D-680D-5A5E894D7AF4}"/>
                </a:ext>
              </a:extLst>
            </p:cNvPr>
            <p:cNvSpPr/>
            <p:nvPr/>
          </p:nvSpPr>
          <p:spPr>
            <a:xfrm>
              <a:off x="2941323" y="2012667"/>
              <a:ext cx="841248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2480"/>
                <a:gd name="f7" fmla="val 1332768"/>
                <a:gd name="f8" fmla="+- 0 0 -90"/>
                <a:gd name="f9" fmla="*/ f3 1 8412480"/>
                <a:gd name="f10" fmla="*/ f4 1 1332768"/>
                <a:gd name="f11" fmla="+- f7 0 f5"/>
                <a:gd name="f12" fmla="+- f6 0 f5"/>
                <a:gd name="f13" fmla="*/ f8 f0 1"/>
                <a:gd name="f14" fmla="*/ f12 1 8412480"/>
                <a:gd name="f15" fmla="*/ f11 1 1332768"/>
                <a:gd name="f16" fmla="*/ 0 f12 1"/>
                <a:gd name="f17" fmla="*/ 0 f11 1"/>
                <a:gd name="f18" fmla="*/ 8412480 f12 1"/>
                <a:gd name="f19" fmla="*/ 1332768 f11 1"/>
                <a:gd name="f20" fmla="*/ f13 1 f2"/>
                <a:gd name="f21" fmla="*/ f16 1 8412480"/>
                <a:gd name="f22" fmla="*/ f17 1 1332768"/>
                <a:gd name="f23" fmla="*/ f18 1 841248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41248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D8EF">
                <a:alpha val="90000"/>
              </a:srgbClr>
            </a:solidFill>
            <a:ln w="12701" cap="flat">
              <a:solidFill>
                <a:srgbClr val="CCD8EF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3229" tIns="338520" rIns="163229" bIns="338520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Lack of good time management is a threat because it could result in missing deadlines, pose a bad reputation for the restaurant and negatively influence staff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71CC17B-F1FE-BDAC-3EFF-6AEE8424EF44}"/>
                </a:ext>
              </a:extLst>
            </p:cNvPr>
            <p:cNvSpPr/>
            <p:nvPr/>
          </p:nvSpPr>
          <p:spPr>
            <a:xfrm>
              <a:off x="838203" y="2012667"/>
              <a:ext cx="210312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03120"/>
                <a:gd name="f7" fmla="val 1332768"/>
                <a:gd name="f8" fmla="+- 0 0 -90"/>
                <a:gd name="f9" fmla="*/ f3 1 2103120"/>
                <a:gd name="f10" fmla="*/ f4 1 1332768"/>
                <a:gd name="f11" fmla="+- f7 0 f5"/>
                <a:gd name="f12" fmla="+- f6 0 f5"/>
                <a:gd name="f13" fmla="*/ f8 f0 1"/>
                <a:gd name="f14" fmla="*/ f12 1 2103120"/>
                <a:gd name="f15" fmla="*/ f11 1 1332768"/>
                <a:gd name="f16" fmla="*/ 0 f12 1"/>
                <a:gd name="f17" fmla="*/ 0 f11 1"/>
                <a:gd name="f18" fmla="*/ 2103120 f12 1"/>
                <a:gd name="f19" fmla="*/ 1332768 f11 1"/>
                <a:gd name="f20" fmla="*/ f13 1 f2"/>
                <a:gd name="f21" fmla="*/ f16 1 2103120"/>
                <a:gd name="f22" fmla="*/ f17 1 1332768"/>
                <a:gd name="f23" fmla="*/ f18 1 210312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10312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781D5"/>
            </a:solidFill>
            <a:ln w="12701" cap="flat">
              <a:solidFill>
                <a:srgbClr val="1781D5"/>
              </a:solidFill>
              <a:prstDash val="solid"/>
              <a:miter/>
            </a:ln>
          </p:spPr>
          <p:txBody>
            <a:bodyPr vert="horz" wrap="square" lIns="111291" tIns="131646" rIns="111291" bIns="13164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Time management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496F9C7-D92C-311B-AF3C-7790B656629D}"/>
                </a:ext>
              </a:extLst>
            </p:cNvPr>
            <p:cNvSpPr/>
            <p:nvPr/>
          </p:nvSpPr>
          <p:spPr>
            <a:xfrm>
              <a:off x="2941323" y="3425397"/>
              <a:ext cx="841248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2480"/>
                <a:gd name="f7" fmla="val 1332768"/>
                <a:gd name="f8" fmla="+- 0 0 -90"/>
                <a:gd name="f9" fmla="*/ f3 1 8412480"/>
                <a:gd name="f10" fmla="*/ f4 1 1332768"/>
                <a:gd name="f11" fmla="+- f7 0 f5"/>
                <a:gd name="f12" fmla="+- f6 0 f5"/>
                <a:gd name="f13" fmla="*/ f8 f0 1"/>
                <a:gd name="f14" fmla="*/ f12 1 8412480"/>
                <a:gd name="f15" fmla="*/ f11 1 1332768"/>
                <a:gd name="f16" fmla="*/ 0 f12 1"/>
                <a:gd name="f17" fmla="*/ 0 f11 1"/>
                <a:gd name="f18" fmla="*/ 8412480 f12 1"/>
                <a:gd name="f19" fmla="*/ 1332768 f11 1"/>
                <a:gd name="f20" fmla="*/ f13 1 f2"/>
                <a:gd name="f21" fmla="*/ f16 1 8412480"/>
                <a:gd name="f22" fmla="*/ f17 1 1332768"/>
                <a:gd name="f23" fmla="*/ f18 1 841248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41248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D4F3">
                <a:alpha val="90000"/>
              </a:srgbClr>
            </a:solidFill>
            <a:ln w="12701" cap="flat">
              <a:solidFill>
                <a:srgbClr val="CCD4F3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3229" tIns="338520" rIns="163229" bIns="338520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Lack of interpersonal skills would mean not being good with customers and therefore lowering the restaurant standers in terms of customer service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2511589-C02D-CC47-EB1B-494D08B4FE67}"/>
                </a:ext>
              </a:extLst>
            </p:cNvPr>
            <p:cNvSpPr/>
            <p:nvPr/>
          </p:nvSpPr>
          <p:spPr>
            <a:xfrm>
              <a:off x="838203" y="3425397"/>
              <a:ext cx="210312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03120"/>
                <a:gd name="f7" fmla="val 1332768"/>
                <a:gd name="f8" fmla="+- 0 0 -90"/>
                <a:gd name="f9" fmla="*/ f3 1 2103120"/>
                <a:gd name="f10" fmla="*/ f4 1 1332768"/>
                <a:gd name="f11" fmla="+- f7 0 f5"/>
                <a:gd name="f12" fmla="+- f6 0 f5"/>
                <a:gd name="f13" fmla="*/ f8 f0 1"/>
                <a:gd name="f14" fmla="*/ f12 1 2103120"/>
                <a:gd name="f15" fmla="*/ f11 1 1332768"/>
                <a:gd name="f16" fmla="*/ 0 f12 1"/>
                <a:gd name="f17" fmla="*/ 0 f11 1"/>
                <a:gd name="f18" fmla="*/ 2103120 f12 1"/>
                <a:gd name="f19" fmla="*/ 1332768 f11 1"/>
                <a:gd name="f20" fmla="*/ f13 1 f2"/>
                <a:gd name="f21" fmla="*/ f16 1 2103120"/>
                <a:gd name="f22" fmla="*/ f17 1 1332768"/>
                <a:gd name="f23" fmla="*/ f18 1 210312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10312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960E5"/>
            </a:solidFill>
            <a:ln w="12701" cap="flat">
              <a:solidFill>
                <a:srgbClr val="1960E5"/>
              </a:solidFill>
              <a:prstDash val="solid"/>
              <a:miter/>
            </a:ln>
          </p:spPr>
          <p:txBody>
            <a:bodyPr vert="horz" wrap="square" lIns="111291" tIns="131646" rIns="111291" bIns="13164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Interpersonal skill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D74403-F84A-D129-27EC-42AECCEAA43B}"/>
                </a:ext>
              </a:extLst>
            </p:cNvPr>
            <p:cNvSpPr/>
            <p:nvPr/>
          </p:nvSpPr>
          <p:spPr>
            <a:xfrm>
              <a:off x="2941323" y="4838126"/>
              <a:ext cx="841248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2480"/>
                <a:gd name="f7" fmla="val 1332768"/>
                <a:gd name="f8" fmla="+- 0 0 -90"/>
                <a:gd name="f9" fmla="*/ f3 1 8412480"/>
                <a:gd name="f10" fmla="*/ f4 1 1332768"/>
                <a:gd name="f11" fmla="+- f7 0 f5"/>
                <a:gd name="f12" fmla="+- f6 0 f5"/>
                <a:gd name="f13" fmla="*/ f8 f0 1"/>
                <a:gd name="f14" fmla="*/ f12 1 8412480"/>
                <a:gd name="f15" fmla="*/ f11 1 1332768"/>
                <a:gd name="f16" fmla="*/ 0 f12 1"/>
                <a:gd name="f17" fmla="*/ 0 f11 1"/>
                <a:gd name="f18" fmla="*/ 8412480 f12 1"/>
                <a:gd name="f19" fmla="*/ 1332768 f11 1"/>
                <a:gd name="f20" fmla="*/ f13 1 f2"/>
                <a:gd name="f21" fmla="*/ f16 1 8412480"/>
                <a:gd name="f22" fmla="*/ f17 1 1332768"/>
                <a:gd name="f23" fmla="*/ f18 1 841248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41248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DCFF6">
                <a:alpha val="90000"/>
              </a:srgbClr>
            </a:solidFill>
            <a:ln w="12701" cap="flat">
              <a:solidFill>
                <a:srgbClr val="CDCFF6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63229" tIns="338520" rIns="163229" bIns="338520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Lack of problem-solving skills may result in not being able to come up with solutions to many problems that may occur in the restaurant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73F043-79BC-8EEE-9AA1-0618BB15F6A1}"/>
                </a:ext>
              </a:extLst>
            </p:cNvPr>
            <p:cNvSpPr/>
            <p:nvPr/>
          </p:nvSpPr>
          <p:spPr>
            <a:xfrm>
              <a:off x="838203" y="4838126"/>
              <a:ext cx="2103120" cy="1332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03120"/>
                <a:gd name="f7" fmla="val 1332768"/>
                <a:gd name="f8" fmla="+- 0 0 -90"/>
                <a:gd name="f9" fmla="*/ f3 1 2103120"/>
                <a:gd name="f10" fmla="*/ f4 1 1332768"/>
                <a:gd name="f11" fmla="+- f7 0 f5"/>
                <a:gd name="f12" fmla="+- f6 0 f5"/>
                <a:gd name="f13" fmla="*/ f8 f0 1"/>
                <a:gd name="f14" fmla="*/ f12 1 2103120"/>
                <a:gd name="f15" fmla="*/ f11 1 1332768"/>
                <a:gd name="f16" fmla="*/ 0 f12 1"/>
                <a:gd name="f17" fmla="*/ 0 f11 1"/>
                <a:gd name="f18" fmla="*/ 2103120 f12 1"/>
                <a:gd name="f19" fmla="*/ 1332768 f11 1"/>
                <a:gd name="f20" fmla="*/ f13 1 f2"/>
                <a:gd name="f21" fmla="*/ f16 1 2103120"/>
                <a:gd name="f22" fmla="*/ f17 1 1332768"/>
                <a:gd name="f23" fmla="*/ f18 1 2103120"/>
                <a:gd name="f24" fmla="*/ f19 1 133276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103120" h="133276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944E7"/>
            </a:solidFill>
            <a:ln w="12701" cap="flat">
              <a:solidFill>
                <a:srgbClr val="2944E7"/>
              </a:solidFill>
              <a:prstDash val="solid"/>
              <a:miter/>
            </a:ln>
          </p:spPr>
          <p:txBody>
            <a:bodyPr vert="horz" wrap="square" lIns="111291" tIns="131646" rIns="111291" bIns="13164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Problem solving skills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83106739-2A91-1D1A-F31F-58E511100BEC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315111"/>
            <a:ext cx="3021543" cy="1435443"/>
          </a:xfrm>
          <a:custGeom>
            <a:avLst/>
            <a:gdLst>
              <a:gd name="f0" fmla="val w"/>
              <a:gd name="f1" fmla="val h"/>
              <a:gd name="f2" fmla="val 0"/>
              <a:gd name="f3" fmla="val 3021543"/>
              <a:gd name="f4" fmla="val 1435442"/>
              <a:gd name="f5" fmla="val 2963800"/>
              <a:gd name="f6" fmla="val 7242"/>
              <a:gd name="f7" fmla="val 2907134"/>
              <a:gd name="f8" fmla="val 13978"/>
              <a:gd name="f9" fmla="val 2850469"/>
              <a:gd name="f10" fmla="val 22960"/>
              <a:gd name="f11" fmla="val 2793803"/>
              <a:gd name="f12" fmla="val 24082"/>
              <a:gd name="f13" fmla="val 2667318"/>
              <a:gd name="f14" fmla="val 27450"/>
              <a:gd name="f15" fmla="val 2539821"/>
              <a:gd name="f16" fmla="val 19592"/>
              <a:gd name="f17" fmla="val 2414348"/>
              <a:gd name="f18" fmla="val 29696"/>
              <a:gd name="f19" fmla="val 2307089"/>
              <a:gd name="f20" fmla="val 38677"/>
              <a:gd name="f21" fmla="val 2198818"/>
              <a:gd name="f22" fmla="val 28573"/>
              <a:gd name="f23" fmla="val 2091558"/>
              <a:gd name="f24" fmla="val 1942812"/>
              <a:gd name="f25" fmla="val 26328"/>
              <a:gd name="f26" fmla="val 1793053"/>
              <a:gd name="f27" fmla="val 18469"/>
              <a:gd name="f28" fmla="val 1645319"/>
              <a:gd name="f29" fmla="val 1510738"/>
              <a:gd name="f30" fmla="val 36432"/>
              <a:gd name="f31" fmla="val 1376158"/>
              <a:gd name="f32" fmla="val 1243602"/>
              <a:gd name="f33" fmla="val 60008"/>
              <a:gd name="f34" fmla="val 1079677"/>
              <a:gd name="f35" fmla="val 71235"/>
              <a:gd name="f36" fmla="val 916765"/>
              <a:gd name="f37" fmla="val 64499"/>
              <a:gd name="f38" fmla="val 753851"/>
              <a:gd name="f39" fmla="val 57763"/>
              <a:gd name="f40" fmla="val 653675"/>
              <a:gd name="f41" fmla="val 53272"/>
              <a:gd name="f42" fmla="val 554511"/>
              <a:gd name="f43" fmla="val 465465"/>
              <a:gd name="f44" fmla="val 116142"/>
              <a:gd name="f45" fmla="val 489751"/>
              <a:gd name="f46" fmla="val 134105"/>
              <a:gd name="f47" fmla="val 519095"/>
              <a:gd name="f48" fmla="val 130737"/>
              <a:gd name="f49" fmla="val 546416"/>
              <a:gd name="f50" fmla="val 136351"/>
              <a:gd name="f51" fmla="val 594986"/>
              <a:gd name="f52" fmla="val 147578"/>
              <a:gd name="f53" fmla="val 643557"/>
              <a:gd name="f54" fmla="val 158804"/>
              <a:gd name="f55" fmla="val 689091"/>
              <a:gd name="f56" fmla="val 180136"/>
              <a:gd name="f57" fmla="val 699210"/>
              <a:gd name="f58" fmla="val 184626"/>
              <a:gd name="f59" fmla="val 708317"/>
              <a:gd name="f60" fmla="val 193608"/>
              <a:gd name="f61" fmla="val 704269"/>
              <a:gd name="f62" fmla="val 208203"/>
              <a:gd name="f63" fmla="val 701234"/>
              <a:gd name="f64" fmla="val 219430"/>
              <a:gd name="f65" fmla="val 691115"/>
              <a:gd name="f66" fmla="val 683020"/>
              <a:gd name="f67" fmla="val 221675"/>
              <a:gd name="f68" fmla="val 664806"/>
              <a:gd name="f69" fmla="val 228411"/>
              <a:gd name="f70" fmla="val 642545"/>
              <a:gd name="f71" fmla="val 223920"/>
              <a:gd name="f72" fmla="val 621295"/>
              <a:gd name="f73" fmla="val 247496"/>
              <a:gd name="f74" fmla="val 702245"/>
              <a:gd name="f75" fmla="val 259846"/>
              <a:gd name="f76" fmla="val 780160"/>
              <a:gd name="f77" fmla="val 236270"/>
              <a:gd name="f78" fmla="val 848968"/>
              <a:gd name="f79" fmla="val 285668"/>
              <a:gd name="f80" fmla="val 823671"/>
              <a:gd name="f81" fmla="val 310367"/>
              <a:gd name="f82" fmla="val 795339"/>
              <a:gd name="f83" fmla="val 304753"/>
              <a:gd name="f84" fmla="val 768018"/>
              <a:gd name="f85" fmla="val 309244"/>
              <a:gd name="f86" fmla="val 739685"/>
              <a:gd name="f87" fmla="val 313735"/>
              <a:gd name="f88" fmla="val 712365"/>
              <a:gd name="f89" fmla="val 321594"/>
              <a:gd name="f90" fmla="val 684032"/>
              <a:gd name="f91" fmla="val 326085"/>
              <a:gd name="f92" fmla="val 331698"/>
              <a:gd name="f93" fmla="val 623319"/>
              <a:gd name="f94" fmla="val 332821"/>
              <a:gd name="f95" fmla="val 592962"/>
              <a:gd name="f96" fmla="val 338434"/>
              <a:gd name="f97" fmla="val 567666"/>
              <a:gd name="f98" fmla="val 342925"/>
              <a:gd name="f99" fmla="val 540345"/>
              <a:gd name="f100" fmla="val 335066"/>
              <a:gd name="f101" fmla="val 509988"/>
              <a:gd name="f102" fmla="val 363133"/>
              <a:gd name="f103" fmla="val 584867"/>
              <a:gd name="f104" fmla="val 383342"/>
              <a:gd name="f105" fmla="val 652663"/>
              <a:gd name="f106" fmla="val 353029"/>
              <a:gd name="f107" fmla="val 726531"/>
              <a:gd name="f108" fmla="val 373237"/>
              <a:gd name="f109" fmla="val 391200"/>
              <a:gd name="f110" fmla="val 647604"/>
              <a:gd name="f111" fmla="val 385587"/>
              <a:gd name="f112" fmla="val 614212"/>
              <a:gd name="f113" fmla="val 395691"/>
              <a:gd name="f114" fmla="val 583855"/>
              <a:gd name="f115" fmla="val 405795"/>
              <a:gd name="f116" fmla="val 547428"/>
              <a:gd name="f117" fmla="val 394568"/>
              <a:gd name="f118" fmla="val 522131"/>
              <a:gd name="f119" fmla="val 424881"/>
              <a:gd name="f120" fmla="val 502905"/>
              <a:gd name="f121" fmla="val 448457"/>
              <a:gd name="f122" fmla="val 482668"/>
              <a:gd name="f123" fmla="val 451825"/>
              <a:gd name="f124" fmla="val 457370"/>
              <a:gd name="f125" fmla="val 438353"/>
              <a:gd name="f126" fmla="val 435109"/>
              <a:gd name="f127" fmla="val 426003"/>
              <a:gd name="f128" fmla="val 410824"/>
              <a:gd name="f129" fmla="val 429371"/>
              <a:gd name="f130" fmla="val 388562"/>
              <a:gd name="f131" fmla="val 441721"/>
              <a:gd name="f132" fmla="val 380468"/>
              <a:gd name="f133" fmla="val 446212"/>
              <a:gd name="f134" fmla="val 372372"/>
              <a:gd name="f135" fmla="val 463052"/>
              <a:gd name="f136" fmla="val 478770"/>
              <a:gd name="f137" fmla="val 382491"/>
              <a:gd name="f138" fmla="val 483260"/>
              <a:gd name="f139" fmla="val 393622"/>
              <a:gd name="f140" fmla="val 485506"/>
              <a:gd name="f141" fmla="val 403741"/>
              <a:gd name="f142" fmla="val 487751"/>
              <a:gd name="f143" fmla="val 415883"/>
              <a:gd name="f144" fmla="val 489997"/>
              <a:gd name="f145" fmla="val 426002"/>
              <a:gd name="f146" fmla="val 490762"/>
              <a:gd name="f147" fmla="val 475402"/>
              <a:gd name="f148" fmla="val 495610"/>
              <a:gd name="f149" fmla="val 619271"/>
              <a:gd name="f150" fmla="val 493365"/>
              <a:gd name="f151" fmla="val 541640"/>
              <a:gd name="f152" fmla="val 210471"/>
              <a:gd name="f153" fmla="val 525922"/>
              <a:gd name="f154" fmla="val 542762"/>
              <a:gd name="f155" fmla="val 27321"/>
              <a:gd name="f156" fmla="val 576443"/>
              <a:gd name="f157" fmla="val 62737"/>
              <a:gd name="f158" fmla="val 548376"/>
              <a:gd name="f159" fmla="val 83986"/>
              <a:gd name="f160" fmla="val 573075"/>
              <a:gd name="f161" fmla="val 63748"/>
              <a:gd name="f162" fmla="val 624719"/>
              <a:gd name="f163" fmla="val 71844"/>
              <a:gd name="f164" fmla="val 652785"/>
              <a:gd name="f165" fmla="val 112319"/>
              <a:gd name="f166" fmla="val 656154"/>
              <a:gd name="f167" fmla="val 151782"/>
              <a:gd name="f168" fmla="val 659522"/>
              <a:gd name="f169" fmla="val 194281"/>
              <a:gd name="f170" fmla="val 641559"/>
              <a:gd name="f171" fmla="val 215531"/>
              <a:gd name="f172" fmla="val 703306"/>
              <a:gd name="f173" fmla="val 221602"/>
              <a:gd name="f174" fmla="val 722392"/>
              <a:gd name="f175" fmla="val 259042"/>
              <a:gd name="f176" fmla="val 716779"/>
              <a:gd name="f177" fmla="val 282315"/>
              <a:gd name="f178" fmla="val 720147"/>
              <a:gd name="f179" fmla="val 332909"/>
              <a:gd name="f180" fmla="val 728005"/>
              <a:gd name="f181" fmla="val 386539"/>
              <a:gd name="f182" fmla="val 744846"/>
              <a:gd name="f183" fmla="val 454335"/>
              <a:gd name="f184" fmla="val 753827"/>
              <a:gd name="f185" fmla="val 467489"/>
              <a:gd name="f186" fmla="val 760563"/>
              <a:gd name="f187" fmla="val 785263"/>
              <a:gd name="f188" fmla="val 447252"/>
              <a:gd name="f189" fmla="val 811084"/>
              <a:gd name="f190" fmla="val 460406"/>
              <a:gd name="f191" fmla="val 820066"/>
              <a:gd name="f192" fmla="val 476596"/>
              <a:gd name="f193" fmla="val 830170"/>
              <a:gd name="f194" fmla="val 488739"/>
              <a:gd name="f195" fmla="val 838028"/>
              <a:gd name="f196" fmla="val 506953"/>
              <a:gd name="f197" fmla="val 835783"/>
              <a:gd name="f198" fmla="val 517071"/>
              <a:gd name="f199" fmla="val 859360"/>
              <a:gd name="f200" fmla="val 855992"/>
              <a:gd name="f201" fmla="val 307612"/>
              <a:gd name="f202" fmla="val 836906"/>
              <a:gd name="f203" fmla="val 202377"/>
              <a:gd name="f204" fmla="val 854869"/>
              <a:gd name="f205" fmla="val 317731"/>
              <a:gd name="f206" fmla="val 899776"/>
              <a:gd name="f207" fmla="val 444216"/>
              <a:gd name="f208" fmla="val 897531"/>
              <a:gd name="f209" fmla="val 557546"/>
              <a:gd name="f210" fmla="val 949175"/>
              <a:gd name="f211" fmla="val 553499"/>
              <a:gd name="f212" fmla="val 967137"/>
              <a:gd name="f213" fmla="val 527190"/>
              <a:gd name="f214" fmla="val 959278"/>
              <a:gd name="f215" fmla="val 526178"/>
              <a:gd name="f216" fmla="val 986223"/>
              <a:gd name="f217" fmla="val 585879"/>
              <a:gd name="f218" fmla="val 1014290"/>
              <a:gd name="f219" fmla="val 657723"/>
              <a:gd name="f220" fmla="val 995204"/>
              <a:gd name="f221" fmla="val 720459"/>
              <a:gd name="f222" fmla="val 1036744"/>
              <a:gd name="f223" fmla="val 1055829"/>
              <a:gd name="f224" fmla="val 650640"/>
              <a:gd name="f225" fmla="val 1024394"/>
              <a:gd name="f226" fmla="val 616236"/>
              <a:gd name="f227" fmla="val 1042357"/>
              <a:gd name="f228" fmla="val 627367"/>
              <a:gd name="f229" fmla="val 1069302"/>
              <a:gd name="f230" fmla="val 1131283"/>
              <a:gd name="f231" fmla="val 1235459"/>
              <a:gd name="f232" fmla="val 1222353"/>
              <a:gd name="f233" fmla="val 1253422"/>
              <a:gd name="f234" fmla="val 1407527"/>
              <a:gd name="f235" fmla="val 1290470"/>
              <a:gd name="f236" fmla="val 1940788"/>
              <a:gd name="f237" fmla="val 1384776"/>
              <a:gd name="f238" fmla="val 2087511"/>
              <a:gd name="f239" fmla="val 1406107"/>
              <a:gd name="f240" fmla="val 2200841"/>
              <a:gd name="f241" fmla="val 1421824"/>
              <a:gd name="f242" fmla="val 2313160"/>
              <a:gd name="f243" fmla="val 1434174"/>
              <a:gd name="f244" fmla="val 2425479"/>
              <a:gd name="f245" fmla="val 1435297"/>
              <a:gd name="f246" fmla="val 2553988"/>
              <a:gd name="f247" fmla="val 1436419"/>
              <a:gd name="f248" fmla="val 2681485"/>
              <a:gd name="f249" fmla="val 1430806"/>
              <a:gd name="f250" fmla="val 2809994"/>
              <a:gd name="f251" fmla="val 1426315"/>
              <a:gd name="f252" fmla="val 2858058"/>
              <a:gd name="f253" fmla="val 1424631"/>
              <a:gd name="f254" fmla="val 2905933"/>
              <a:gd name="f255" fmla="val 1421684"/>
              <a:gd name="f256" fmla="val 2953618"/>
              <a:gd name="f257" fmla="val 1417071"/>
              <a:gd name="f258" fmla="val 1407897"/>
              <a:gd name="f259" fmla="*/ f0 1 3021543"/>
              <a:gd name="f260" fmla="*/ f1 1 1435442"/>
              <a:gd name="f261" fmla="+- f4 0 f2"/>
              <a:gd name="f262" fmla="+- f3 0 f2"/>
              <a:gd name="f263" fmla="*/ f262 1 3021543"/>
              <a:gd name="f264" fmla="*/ f261 1 1435442"/>
              <a:gd name="f265" fmla="*/ f2 1 f263"/>
              <a:gd name="f266" fmla="*/ f3 1 f263"/>
              <a:gd name="f267" fmla="*/ f2 1 f264"/>
              <a:gd name="f268" fmla="*/ f4 1 f264"/>
              <a:gd name="f269" fmla="*/ f265 f259 1"/>
              <a:gd name="f270" fmla="*/ f266 f259 1"/>
              <a:gd name="f271" fmla="*/ f268 f260 1"/>
              <a:gd name="f272" fmla="*/ f267 f2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9" t="f272" r="f270" b="f271"/>
            <a:pathLst>
              <a:path w="3021543" h="1435442">
                <a:moveTo>
                  <a:pt x="f3" y="f2"/>
                </a:moveTo>
                <a:lnTo>
                  <a:pt x="f5" y="f6"/>
                </a:lnTo>
                <a:cubicBezTo>
                  <a:pt x="f7" y="f8"/>
                  <a:pt x="f9" y="f10"/>
                  <a:pt x="f11" y="f12"/>
                </a:cubicBez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14"/>
                </a:cubicBezTo>
                <a:cubicBezTo>
                  <a:pt x="f24" y="f25"/>
                  <a:pt x="f26" y="f27"/>
                  <a:pt x="f28" y="f22"/>
                </a:cubicBezTo>
                <a:cubicBezTo>
                  <a:pt x="f29" y="f30"/>
                  <a:pt x="f31" y="f20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20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4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cubicBezTo>
                  <a:pt x="f40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66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23"/>
                  <a:pt x="f134" y="f135"/>
                </a:cubicBezTo>
                <a:cubicBezTo>
                  <a:pt x="f134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2"/>
                </a:cubicBezTo>
                <a:cubicBezTo>
                  <a:pt x="f146" y="f147"/>
                  <a:pt x="f42" y="f148"/>
                  <a:pt x="f149" y="f150"/>
                </a:cubicBezTo>
                <a:cubicBezTo>
                  <a:pt x="f143" y="f151"/>
                  <a:pt x="f152" y="f153"/>
                  <a:pt x="f2" y="f154"/>
                </a:cubicBezTo>
                <a:cubicBezTo>
                  <a:pt x="f155" y="f156"/>
                  <a:pt x="f157" y="f158"/>
                  <a:pt x="f159" y="f160"/>
                </a:cubicBez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78"/>
                  <a:pt x="f126" y="f182"/>
                </a:cubicBezTo>
                <a:cubicBezTo>
                  <a:pt x="f183" y="f184"/>
                  <a:pt x="f185" y="f186"/>
                  <a:pt x="f124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128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90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3" y="f258"/>
                </a:ln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592C9804-85C3-8589-B001-1E33D4D0AB5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A8E4AD2E-779A-4511-58D9-F22A5693677B}"/>
              </a:ext>
            </a:extLst>
          </p:cNvPr>
          <p:cNvSpPr>
            <a:spLocks noMove="1" noResize="1"/>
          </p:cNvSpPr>
          <p:nvPr/>
        </p:nvSpPr>
        <p:spPr>
          <a:xfrm>
            <a:off x="0" y="752350"/>
            <a:ext cx="12191996" cy="61056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1999"/>
              <a:gd name="f7" fmla="val 6105653"/>
              <a:gd name="f8" fmla="val 7538181"/>
              <a:gd name="f9" fmla="val 484"/>
              <a:gd name="f10" fmla="val 7546999"/>
              <a:gd name="f11" fmla="+- 0 0 833"/>
              <a:gd name="f12" fmla="val 7557492"/>
              <a:gd name="f13" fmla="val 439"/>
              <a:gd name="f14" fmla="val 7569993"/>
              <a:gd name="f15" fmla="val 5527"/>
              <a:gd name="f16" fmla="val 7612855"/>
              <a:gd name="f17" fmla="val 22971"/>
              <a:gd name="f18" fmla="val 7598567"/>
              <a:gd name="f19" fmla="val 54953"/>
              <a:gd name="f20" fmla="val 7587853"/>
              <a:gd name="f21" fmla="val 84028"/>
              <a:gd name="f22" fmla="val 7559278"/>
              <a:gd name="f23" fmla="val 153806"/>
              <a:gd name="f24" fmla="val 229401"/>
              <a:gd name="f25" fmla="val 325347"/>
              <a:gd name="f26" fmla="val 7695009"/>
              <a:gd name="f27" fmla="val 243938"/>
              <a:gd name="f28" fmla="val 7652146"/>
              <a:gd name="f29" fmla="val 95658"/>
              <a:gd name="f30" fmla="val 7795021"/>
              <a:gd name="f31" fmla="val 25878"/>
              <a:gd name="f32" fmla="val 7820024"/>
              <a:gd name="f33" fmla="val 113102"/>
              <a:gd name="f34" fmla="val 7770018"/>
              <a:gd name="f35" fmla="val 179974"/>
              <a:gd name="f36" fmla="val 7759302"/>
              <a:gd name="f37" fmla="val 249752"/>
              <a:gd name="f38" fmla="val 7748587"/>
              <a:gd name="f39" fmla="val 313717"/>
              <a:gd name="f40" fmla="val 7773590"/>
              <a:gd name="f41" fmla="val 328254"/>
              <a:gd name="f42" fmla="val 7852171"/>
              <a:gd name="f43" fmla="val 7973615"/>
              <a:gd name="f44" fmla="val 290457"/>
              <a:gd name="f45" fmla="val 8034337"/>
              <a:gd name="f46" fmla="val 8002190"/>
              <a:gd name="f47" fmla="val 418385"/>
              <a:gd name="f48" fmla="val 7970043"/>
              <a:gd name="f49" fmla="val 505609"/>
              <a:gd name="f50" fmla="val 8016478"/>
              <a:gd name="f51" fmla="val 514331"/>
              <a:gd name="f52" fmla="val 8084343"/>
              <a:gd name="f53" fmla="val 491072"/>
              <a:gd name="f54" fmla="val 8184355"/>
              <a:gd name="f55" fmla="val 456182"/>
              <a:gd name="f56" fmla="val 8262937"/>
              <a:gd name="f57" fmla="val 493979"/>
              <a:gd name="f58" fmla="val 8348662"/>
              <a:gd name="f59" fmla="val 520146"/>
              <a:gd name="f60" fmla="val 8477249"/>
              <a:gd name="f61" fmla="val 560851"/>
              <a:gd name="f62" fmla="val 8541543"/>
              <a:gd name="f63" fmla="val 543406"/>
              <a:gd name="f64" fmla="val 8637984"/>
              <a:gd name="f65" fmla="val 459090"/>
              <a:gd name="f66" fmla="val 8691561"/>
              <a:gd name="f67" fmla="val 409663"/>
              <a:gd name="f68" fmla="val 8737996"/>
              <a:gd name="f69" fmla="val 360236"/>
              <a:gd name="f70" fmla="val 8784431"/>
              <a:gd name="f71" fmla="val 8809434"/>
              <a:gd name="f72" fmla="val 450367"/>
              <a:gd name="f73" fmla="val 8895158"/>
              <a:gd name="f74" fmla="val 284642"/>
              <a:gd name="f75" fmla="val 8948737"/>
              <a:gd name="f76" fmla="val 339884"/>
              <a:gd name="f77" fmla="val 8970168"/>
              <a:gd name="f78" fmla="val 453274"/>
              <a:gd name="f79" fmla="val 8798717"/>
              <a:gd name="f80" fmla="val 8848725"/>
              <a:gd name="f81" fmla="val 697501"/>
              <a:gd name="f82" fmla="val 8995171"/>
              <a:gd name="f83" fmla="val 511424"/>
              <a:gd name="f84" fmla="val 9041606"/>
              <a:gd name="f85" fmla="val 302087"/>
              <a:gd name="f86" fmla="val 9238059"/>
              <a:gd name="f87" fmla="val 165437"/>
              <a:gd name="f88" fmla="val 9280921"/>
              <a:gd name="f89" fmla="val 197419"/>
              <a:gd name="f90" fmla="val 9255919"/>
              <a:gd name="f91" fmla="val 255567"/>
              <a:gd name="f92" fmla="val 9266634"/>
              <a:gd name="f93" fmla="val 9198767"/>
              <a:gd name="f94" fmla="val 9477374"/>
              <a:gd name="f95" fmla="val 578295"/>
              <a:gd name="f96" fmla="val 584110"/>
              <a:gd name="f97" fmla="val 589925"/>
              <a:gd name="f98" fmla="val 9488091"/>
              <a:gd name="f99" fmla="val 595740"/>
              <a:gd name="f100" fmla="val 9527380"/>
              <a:gd name="f101" fmla="val 627722"/>
              <a:gd name="f102" fmla="val 9620249"/>
              <a:gd name="f103" fmla="val 598648"/>
              <a:gd name="f104" fmla="val 9627393"/>
              <a:gd name="f105" fmla="val 650981"/>
              <a:gd name="f106" fmla="val 9634537"/>
              <a:gd name="f107" fmla="val 709131"/>
              <a:gd name="f108" fmla="val 9666684"/>
              <a:gd name="f109" fmla="val 764373"/>
              <a:gd name="f110" fmla="val 9648824"/>
              <a:gd name="f111" fmla="val 825429"/>
              <a:gd name="f112" fmla="val 871948"/>
              <a:gd name="f113" fmla="val 9616678"/>
              <a:gd name="f114" fmla="val 921374"/>
              <a:gd name="f115" fmla="val 970802"/>
              <a:gd name="f116" fmla="val 1023136"/>
              <a:gd name="f117" fmla="val 9495233"/>
              <a:gd name="f118" fmla="val 1095822"/>
              <a:gd name="f119" fmla="val 9655968"/>
              <a:gd name="f120" fmla="val 1127805"/>
              <a:gd name="f121" fmla="val 9663111"/>
              <a:gd name="f122" fmla="val 9645252"/>
              <a:gd name="f123" fmla="val 1217935"/>
              <a:gd name="f124" fmla="val 9638109"/>
              <a:gd name="f125" fmla="val 1267362"/>
              <a:gd name="f126" fmla="val 9630965"/>
              <a:gd name="f127" fmla="val 1308066"/>
              <a:gd name="f128" fmla="val 9598818"/>
              <a:gd name="f129" fmla="val 1357494"/>
              <a:gd name="f130" fmla="val 1386568"/>
              <a:gd name="f131" fmla="val 9702403"/>
              <a:gd name="f132" fmla="val 1401105"/>
              <a:gd name="f133" fmla="val 9773840"/>
              <a:gd name="f134" fmla="val 1331326"/>
              <a:gd name="f135" fmla="val 9780984"/>
              <a:gd name="f136" fmla="val 1270269"/>
              <a:gd name="f137" fmla="val 9788127"/>
              <a:gd name="f138" fmla="val 1215028"/>
              <a:gd name="f139" fmla="val 9795271"/>
              <a:gd name="f140" fmla="val 1159787"/>
              <a:gd name="f141" fmla="val 1107452"/>
              <a:gd name="f142" fmla="val 9763125"/>
              <a:gd name="f143" fmla="val 1043488"/>
              <a:gd name="f144" fmla="val 9791699"/>
              <a:gd name="f145" fmla="val 1008598"/>
              <a:gd name="f146" fmla="val 9855993"/>
              <a:gd name="f147" fmla="val 991154"/>
              <a:gd name="f148" fmla="val 9923858"/>
              <a:gd name="f149" fmla="val 9959577"/>
              <a:gd name="f150" fmla="val 933005"/>
              <a:gd name="f151" fmla="val 9991724"/>
              <a:gd name="f152" fmla="val 880670"/>
              <a:gd name="f153" fmla="val 10070305"/>
              <a:gd name="f154" fmla="val 752742"/>
              <a:gd name="f155" fmla="val 10163174"/>
              <a:gd name="f156" fmla="val 630630"/>
              <a:gd name="f157" fmla="val 10209609"/>
              <a:gd name="f158" fmla="val 491071"/>
              <a:gd name="f159" fmla="val 10216753"/>
              <a:gd name="f160" fmla="val 464905"/>
              <a:gd name="f161" fmla="val 10231040"/>
              <a:gd name="f162" fmla="val 432923"/>
              <a:gd name="f163" fmla="val 10291762"/>
              <a:gd name="f164" fmla="val 421292"/>
              <a:gd name="f165" fmla="val 10198893"/>
              <a:gd name="f166" fmla="val 799262"/>
              <a:gd name="f167" fmla="val 1142341"/>
              <a:gd name="f168" fmla="val 9973865"/>
              <a:gd name="f169" fmla="val 1531941"/>
              <a:gd name="f170" fmla="val 10048874"/>
              <a:gd name="f171" fmla="val 1427272"/>
              <a:gd name="f172" fmla="val 10052446"/>
              <a:gd name="f173" fmla="val 1302252"/>
              <a:gd name="f174" fmla="val 10106024"/>
              <a:gd name="f175" fmla="val 1188861"/>
              <a:gd name="f176" fmla="val 10145315"/>
              <a:gd name="f177" fmla="val 10102453"/>
              <a:gd name="f178" fmla="val 1345863"/>
              <a:gd name="f179" fmla="val 10081022"/>
              <a:gd name="f180" fmla="val 1421458"/>
              <a:gd name="f181" fmla="val 10063162"/>
              <a:gd name="f182" fmla="val 1485421"/>
              <a:gd name="f183" fmla="val 10059590"/>
              <a:gd name="f184" fmla="val 1543570"/>
              <a:gd name="f185" fmla="val 10170318"/>
              <a:gd name="f186" fmla="val 1549385"/>
              <a:gd name="f187" fmla="val 10181034"/>
              <a:gd name="f188" fmla="val 10188178"/>
              <a:gd name="f189" fmla="val 10245327"/>
              <a:gd name="f190" fmla="val 1526126"/>
              <a:gd name="f191" fmla="val 10266759"/>
              <a:gd name="f192" fmla="val 1494144"/>
              <a:gd name="f193" fmla="val 10281046"/>
              <a:gd name="f194" fmla="val 1453439"/>
              <a:gd name="f195" fmla="val 10288190"/>
              <a:gd name="f196" fmla="val 1430180"/>
              <a:gd name="f197" fmla="val 10302477"/>
              <a:gd name="f198" fmla="val 1398198"/>
              <a:gd name="f199" fmla="val 10334625"/>
              <a:gd name="f200" fmla="val 10456068"/>
              <a:gd name="f201" fmla="val 10491787"/>
              <a:gd name="f202" fmla="val 1322604"/>
              <a:gd name="f203" fmla="val 10527506"/>
              <a:gd name="f204" fmla="val 1247010"/>
              <a:gd name="f205" fmla="val 10588228"/>
              <a:gd name="f206" fmla="val 1287714"/>
              <a:gd name="f207" fmla="val 10545365"/>
              <a:gd name="f208" fmla="val 10548937"/>
              <a:gd name="f209" fmla="val 1354586"/>
              <a:gd name="f210" fmla="val 10552509"/>
              <a:gd name="f211" fmla="val 1374938"/>
              <a:gd name="f212" fmla="val 10556080"/>
              <a:gd name="f213" fmla="val 1395290"/>
              <a:gd name="f214" fmla="val 10613230"/>
              <a:gd name="f215" fmla="val 10645378"/>
              <a:gd name="f216" fmla="val 1366216"/>
              <a:gd name="f217" fmla="val 10648949"/>
              <a:gd name="f218" fmla="val 1238288"/>
              <a:gd name="f219" fmla="val 10820400"/>
              <a:gd name="f220" fmla="val 1165601"/>
              <a:gd name="f221" fmla="val 1031858"/>
              <a:gd name="f222" fmla="val 950449"/>
              <a:gd name="f223" fmla="val 10916840"/>
              <a:gd name="f224" fmla="val 1072563"/>
              <a:gd name="f225" fmla="val 10956131"/>
              <a:gd name="f226" fmla="val 1005691"/>
              <a:gd name="f227" fmla="val 10966847"/>
              <a:gd name="f228" fmla="val 10981133"/>
              <a:gd name="f229" fmla="val 1046395"/>
              <a:gd name="f230" fmla="val 10977562"/>
              <a:gd name="f231" fmla="val 1069655"/>
              <a:gd name="f232" fmla="val 10973991"/>
              <a:gd name="f233" fmla="val 1092915"/>
              <a:gd name="f234" fmla="val 10948987"/>
              <a:gd name="f235" fmla="val 1113267"/>
              <a:gd name="f236" fmla="val 11031140"/>
              <a:gd name="f237" fmla="val 1156879"/>
              <a:gd name="f238" fmla="val 11056143"/>
              <a:gd name="f239" fmla="val 1119081"/>
              <a:gd name="f240" fmla="val 11074003"/>
              <a:gd name="f241" fmla="val 1084192"/>
              <a:gd name="f242" fmla="val 11116865"/>
              <a:gd name="f243" fmla="val 11166871"/>
              <a:gd name="f244" fmla="val 11181159"/>
              <a:gd name="f245" fmla="val 848688"/>
              <a:gd name="f246" fmla="val 11184730"/>
              <a:gd name="f247" fmla="val 819614"/>
              <a:gd name="f248" fmla="val 11202590"/>
              <a:gd name="f249" fmla="val 802169"/>
              <a:gd name="f250" fmla="val 11238309"/>
              <a:gd name="f251" fmla="val 805077"/>
              <a:gd name="f252" fmla="val 11284744"/>
              <a:gd name="f253" fmla="val 810891"/>
              <a:gd name="f254" fmla="val 11270456"/>
              <a:gd name="f255" fmla="val 839966"/>
              <a:gd name="f256" fmla="val 11266884"/>
              <a:gd name="f257" fmla="val 863226"/>
              <a:gd name="f258" fmla="val 11263312"/>
              <a:gd name="f259" fmla="val 877763"/>
              <a:gd name="f260" fmla="val 11252596"/>
              <a:gd name="f261" fmla="val 892300"/>
              <a:gd name="f262" fmla="val 11277600"/>
              <a:gd name="f263" fmla="val 906838"/>
              <a:gd name="f264" fmla="val 11531203"/>
              <a:gd name="f265" fmla="val 566666"/>
              <a:gd name="f266" fmla="val 11516915"/>
              <a:gd name="f267" fmla="val 386403"/>
              <a:gd name="f268" fmla="val 11724084"/>
              <a:gd name="f269" fmla="val 11763375"/>
              <a:gd name="f270" fmla="val 89842"/>
              <a:gd name="f271" fmla="val 11734800"/>
              <a:gd name="f272" fmla="val 150899"/>
              <a:gd name="f273" fmla="val 11727656"/>
              <a:gd name="f274" fmla="val 209048"/>
              <a:gd name="f275" fmla="val 11709796"/>
              <a:gd name="f276" fmla="val 354421"/>
              <a:gd name="f277" fmla="val 11677649"/>
              <a:gd name="f278" fmla="val 264290"/>
              <a:gd name="f279" fmla="val 11656218"/>
              <a:gd name="f280" fmla="val 11645503"/>
              <a:gd name="f281" fmla="val 479442"/>
              <a:gd name="f282" fmla="val 11609784"/>
              <a:gd name="f283" fmla="val 11666934"/>
              <a:gd name="f284" fmla="val 621907"/>
              <a:gd name="f285" fmla="val 11706225"/>
              <a:gd name="f286" fmla="val 674241"/>
              <a:gd name="f287" fmla="val 11663362"/>
              <a:gd name="f288" fmla="val 758557"/>
              <a:gd name="f289" fmla="val 11631215"/>
              <a:gd name="f290" fmla="val 822521"/>
              <a:gd name="f291" fmla="val 11602640"/>
              <a:gd name="f292" fmla="val 874856"/>
              <a:gd name="f293" fmla="val 11595497"/>
              <a:gd name="f294" fmla="val 927190"/>
              <a:gd name="f295" fmla="val 996969"/>
              <a:gd name="f296" fmla="val 11652646"/>
              <a:gd name="f297" fmla="val 11670505"/>
              <a:gd name="f298" fmla="val 883578"/>
              <a:gd name="f299" fmla="val 11684793"/>
              <a:gd name="f300" fmla="val 834151"/>
              <a:gd name="f301" fmla="val 11695509"/>
              <a:gd name="f302" fmla="val 793447"/>
              <a:gd name="f303" fmla="val 11720512"/>
              <a:gd name="f304" fmla="val 770187"/>
              <a:gd name="f305" fmla="val 11774090"/>
              <a:gd name="f306" fmla="val 773095"/>
              <a:gd name="f307" fmla="val 11802665"/>
              <a:gd name="f308" fmla="val 11841956"/>
              <a:gd name="f309" fmla="val 11856243"/>
              <a:gd name="f310" fmla="val 11870531"/>
              <a:gd name="f311" fmla="val 816706"/>
              <a:gd name="f312" fmla="val 11831240"/>
              <a:gd name="f313" fmla="val 860319"/>
              <a:gd name="f314" fmla="val 11784806"/>
              <a:gd name="f315" fmla="val 11741944"/>
              <a:gd name="f316" fmla="val 889393"/>
              <a:gd name="f317" fmla="val 11738371"/>
              <a:gd name="f318" fmla="val 938820"/>
              <a:gd name="f319" fmla="val 11731228"/>
              <a:gd name="f320" fmla="val 11759802"/>
              <a:gd name="f321" fmla="val 967894"/>
              <a:gd name="f322" fmla="val 11795521"/>
              <a:gd name="f323" fmla="val 956264"/>
              <a:gd name="f324" fmla="val 11834812"/>
              <a:gd name="f325" fmla="val 944634"/>
              <a:gd name="f326" fmla="val 11845527"/>
              <a:gd name="f327" fmla="val 979524"/>
              <a:gd name="f328" fmla="val 11838384"/>
              <a:gd name="f329" fmla="val 1002784"/>
              <a:gd name="f330" fmla="val 11806237"/>
              <a:gd name="f331" fmla="val 1090007"/>
              <a:gd name="f332" fmla="val 11863387"/>
              <a:gd name="f333" fmla="val 1180138"/>
              <a:gd name="f334" fmla="val 11816952"/>
              <a:gd name="f335" fmla="val 11931252"/>
              <a:gd name="f336" fmla="val 11981259"/>
              <a:gd name="f337" fmla="val 1197583"/>
              <a:gd name="f338" fmla="val 11999118"/>
              <a:gd name="f339" fmla="val 12002690"/>
              <a:gd name="f340" fmla="val 1055118"/>
              <a:gd name="f341" fmla="val 11995547"/>
              <a:gd name="f342" fmla="val 1014413"/>
              <a:gd name="f343" fmla="val 12027693"/>
              <a:gd name="f344" fmla="val 12045553"/>
              <a:gd name="f345" fmla="val 959172"/>
              <a:gd name="f346" fmla="val 12066984"/>
              <a:gd name="f347" fmla="val 12102703"/>
              <a:gd name="f348" fmla="val 953357"/>
              <a:gd name="f349" fmla="val 12127705"/>
              <a:gd name="f350" fmla="val 962080"/>
              <a:gd name="f351" fmla="val 985338"/>
              <a:gd name="f352" fmla="val 12120562"/>
              <a:gd name="f353" fmla="val 12081272"/>
              <a:gd name="f354" fmla="val 12070555"/>
              <a:gd name="f355" fmla="val 12056268"/>
              <a:gd name="f356" fmla="val 12052697"/>
              <a:gd name="f357" fmla="val 1281899"/>
              <a:gd name="f358" fmla="val 1296437"/>
              <a:gd name="f359" fmla="val 1310974"/>
              <a:gd name="f360" fmla="val 12113418"/>
              <a:gd name="f361" fmla="val 1209213"/>
              <a:gd name="f362" fmla="val 12156280"/>
              <a:gd name="f363" fmla="val 1110359"/>
              <a:gd name="f364" fmla="val 927116"/>
              <a:gd name="f365" fmla="val 61930"/>
              <a:gd name="f366" fmla="val 902578"/>
              <a:gd name="f367" fmla="val 91454"/>
              <a:gd name="f368" fmla="val 894128"/>
              <a:gd name="f369" fmla="val 122931"/>
              <a:gd name="f370" fmla="val 887949"/>
              <a:gd name="f371" fmla="val 155971"/>
              <a:gd name="f372" fmla="val 883588"/>
              <a:gd name="f373" fmla="val 223837"/>
              <a:gd name="f374" fmla="val 877773"/>
              <a:gd name="f375" fmla="val 245268"/>
              <a:gd name="f376" fmla="val 839976"/>
              <a:gd name="f377" fmla="val 277414"/>
              <a:gd name="f378" fmla="val 802179"/>
              <a:gd name="f379" fmla="val 388143"/>
              <a:gd name="f380" fmla="val 674251"/>
              <a:gd name="f381" fmla="val 488155"/>
              <a:gd name="f382" fmla="val 537601"/>
              <a:gd name="f383" fmla="val 638174"/>
              <a:gd name="f384" fmla="val 430025"/>
              <a:gd name="f385" fmla="val 620315"/>
              <a:gd name="f386" fmla="val 555046"/>
              <a:gd name="f387" fmla="val 520302"/>
              <a:gd name="f388" fmla="val 653899"/>
              <a:gd name="f389" fmla="val 477440"/>
              <a:gd name="f390" fmla="val 784735"/>
              <a:gd name="f391" fmla="val 641746"/>
              <a:gd name="f392" fmla="val 680066"/>
              <a:gd name="f393" fmla="val 727471"/>
              <a:gd name="f394" fmla="val 543415"/>
              <a:gd name="f395" fmla="val 827483"/>
              <a:gd name="f396" fmla="val 418395"/>
              <a:gd name="f397" fmla="val 873917"/>
              <a:gd name="f398" fmla="val 360246"/>
              <a:gd name="f399" fmla="val 931068"/>
              <a:gd name="f400" fmla="val 307912"/>
              <a:gd name="f401" fmla="val 956071"/>
              <a:gd name="f402" fmla="val 241040"/>
              <a:gd name="f403" fmla="val 961429"/>
              <a:gd name="f404" fmla="val 223595"/>
              <a:gd name="f405" fmla="val 972814"/>
              <a:gd name="f406" fmla="val 196338"/>
              <a:gd name="f407" fmla="val 999268"/>
              <a:gd name="f408" fmla="val 192386"/>
              <a:gd name="f409" fmla="val 1008086"/>
              <a:gd name="f410" fmla="val 191069"/>
              <a:gd name="f411" fmla="val 1018579"/>
              <a:gd name="f412" fmla="val 192341"/>
              <a:gd name="f413" fmla="val 1031080"/>
              <a:gd name="f414" fmla="val 197429"/>
              <a:gd name="f415" fmla="val 1073942"/>
              <a:gd name="f416" fmla="val 214873"/>
              <a:gd name="f417" fmla="val 1059654"/>
              <a:gd name="f418" fmla="val 246855"/>
              <a:gd name="f419" fmla="val 1048940"/>
              <a:gd name="f420" fmla="val 275930"/>
              <a:gd name="f421" fmla="val 1020365"/>
              <a:gd name="f422" fmla="val 345708"/>
              <a:gd name="f423" fmla="val 421303"/>
              <a:gd name="f424" fmla="val 517249"/>
              <a:gd name="f425" fmla="val 1156096"/>
              <a:gd name="f426" fmla="val 435840"/>
              <a:gd name="f427" fmla="val 1113233"/>
              <a:gd name="f428" fmla="val 287560"/>
              <a:gd name="f429" fmla="val 1256108"/>
              <a:gd name="f430" fmla="val 217780"/>
              <a:gd name="f431" fmla="val 1281111"/>
              <a:gd name="f432" fmla="val 305004"/>
              <a:gd name="f433" fmla="val 1231105"/>
              <a:gd name="f434" fmla="val 371876"/>
              <a:gd name="f435" fmla="val 1220389"/>
              <a:gd name="f436" fmla="val 441654"/>
              <a:gd name="f437" fmla="val 1209674"/>
              <a:gd name="f438" fmla="val 505619"/>
              <a:gd name="f439" fmla="val 1234677"/>
              <a:gd name="f440" fmla="val 520156"/>
              <a:gd name="f441" fmla="val 1313258"/>
              <a:gd name="f442" fmla="val 1434702"/>
              <a:gd name="f443" fmla="val 482359"/>
              <a:gd name="f444" fmla="val 1495424"/>
              <a:gd name="f445" fmla="val 1463277"/>
              <a:gd name="f446" fmla="val 610287"/>
              <a:gd name="f447" fmla="val 1431130"/>
              <a:gd name="f448" fmla="val 697511"/>
              <a:gd name="f449" fmla="val 1477565"/>
              <a:gd name="f450" fmla="val 706233"/>
              <a:gd name="f451" fmla="val 1545430"/>
              <a:gd name="f452" fmla="val 682974"/>
              <a:gd name="f453" fmla="val 1645442"/>
              <a:gd name="f454" fmla="val 648084"/>
              <a:gd name="f455" fmla="val 1724024"/>
              <a:gd name="f456" fmla="val 685881"/>
              <a:gd name="f457" fmla="val 1809749"/>
              <a:gd name="f458" fmla="val 712048"/>
              <a:gd name="f459" fmla="val 1938336"/>
              <a:gd name="f460" fmla="val 752753"/>
              <a:gd name="f461" fmla="val 2002630"/>
              <a:gd name="f462" fmla="val 735308"/>
              <a:gd name="f463" fmla="val 2099071"/>
              <a:gd name="f464" fmla="val 650992"/>
              <a:gd name="f465" fmla="val 2152648"/>
              <a:gd name="f466" fmla="val 601565"/>
              <a:gd name="f467" fmla="val 2199083"/>
              <a:gd name="f468" fmla="val 552138"/>
              <a:gd name="f469" fmla="val 2245518"/>
              <a:gd name="f470" fmla="val 2270521"/>
              <a:gd name="f471" fmla="val 642269"/>
              <a:gd name="f472" fmla="val 2356245"/>
              <a:gd name="f473" fmla="val 476544"/>
              <a:gd name="f474" fmla="val 2409824"/>
              <a:gd name="f475" fmla="val 531786"/>
              <a:gd name="f476" fmla="val 2431255"/>
              <a:gd name="f477" fmla="val 645176"/>
              <a:gd name="f478" fmla="val 2259804"/>
              <a:gd name="f479" fmla="val 2309812"/>
              <a:gd name="f480" fmla="val 889403"/>
              <a:gd name="f481" fmla="val 2456258"/>
              <a:gd name="f482" fmla="val 703326"/>
              <a:gd name="f483" fmla="val 2502693"/>
              <a:gd name="f484" fmla="val 493989"/>
              <a:gd name="f485" fmla="val 2699146"/>
              <a:gd name="f486" fmla="val 357339"/>
              <a:gd name="f487" fmla="val 2742008"/>
              <a:gd name="f488" fmla="val 389321"/>
              <a:gd name="f489" fmla="val 2717006"/>
              <a:gd name="f490" fmla="val 447469"/>
              <a:gd name="f491" fmla="val 2727721"/>
              <a:gd name="f492" fmla="val 2659854"/>
              <a:gd name="f493" fmla="val 2938461"/>
              <a:gd name="f494" fmla="val 770197"/>
              <a:gd name="f495" fmla="val 776012"/>
              <a:gd name="f496" fmla="val 781827"/>
              <a:gd name="f497" fmla="val 2949178"/>
              <a:gd name="f498" fmla="val 787642"/>
              <a:gd name="f499" fmla="val 2988467"/>
              <a:gd name="f500" fmla="val 819624"/>
              <a:gd name="f501" fmla="val 3081336"/>
              <a:gd name="f502" fmla="val 790550"/>
              <a:gd name="f503" fmla="val 3088480"/>
              <a:gd name="f504" fmla="val 842883"/>
              <a:gd name="f505" fmla="val 3095624"/>
              <a:gd name="f506" fmla="val 901033"/>
              <a:gd name="f507" fmla="val 3127771"/>
              <a:gd name="f508" fmla="val 956275"/>
              <a:gd name="f509" fmla="val 3109911"/>
              <a:gd name="f510" fmla="val 1017331"/>
              <a:gd name="f511" fmla="val 1063850"/>
              <a:gd name="f512" fmla="val 3077765"/>
              <a:gd name="f513" fmla="val 1113276"/>
              <a:gd name="f514" fmla="val 1162704"/>
              <a:gd name="f515" fmla="val 1215038"/>
              <a:gd name="f516" fmla="val 2956320"/>
              <a:gd name="f517" fmla="val 1287724"/>
              <a:gd name="f518" fmla="val 3117055"/>
              <a:gd name="f519" fmla="val 1319707"/>
              <a:gd name="f520" fmla="val 3124198"/>
              <a:gd name="f521" fmla="val 3106339"/>
              <a:gd name="f522" fmla="val 1409837"/>
              <a:gd name="f523" fmla="val 3099196"/>
              <a:gd name="f524" fmla="val 1459264"/>
              <a:gd name="f525" fmla="val 3092052"/>
              <a:gd name="f526" fmla="val 1499968"/>
              <a:gd name="f527" fmla="val 3059905"/>
              <a:gd name="f528" fmla="val 1549396"/>
              <a:gd name="f529" fmla="val 1578470"/>
              <a:gd name="f530" fmla="val 3163490"/>
              <a:gd name="f531" fmla="val 1593007"/>
              <a:gd name="f532" fmla="val 3234927"/>
              <a:gd name="f533" fmla="val 1523228"/>
              <a:gd name="f534" fmla="val 3242071"/>
              <a:gd name="f535" fmla="val 1462171"/>
              <a:gd name="f536" fmla="val 3249214"/>
              <a:gd name="f537" fmla="val 1406930"/>
              <a:gd name="f538" fmla="val 3256358"/>
              <a:gd name="f539" fmla="val 1351689"/>
              <a:gd name="f540" fmla="val 1299354"/>
              <a:gd name="f541" fmla="val 3224212"/>
              <a:gd name="f542" fmla="val 1235390"/>
              <a:gd name="f543" fmla="val 3252786"/>
              <a:gd name="f544" fmla="val 1200500"/>
              <a:gd name="f545" fmla="val 3317080"/>
              <a:gd name="f546" fmla="val 1183056"/>
              <a:gd name="f547" fmla="val 3384945"/>
              <a:gd name="f548" fmla="val 3420664"/>
              <a:gd name="f549" fmla="val 1124907"/>
              <a:gd name="f550" fmla="val 3452811"/>
              <a:gd name="f551" fmla="val 1072572"/>
              <a:gd name="f552" fmla="val 3531392"/>
              <a:gd name="f553" fmla="val 944644"/>
              <a:gd name="f554" fmla="val 3624261"/>
              <a:gd name="f555" fmla="val 822532"/>
              <a:gd name="f556" fmla="val 3670696"/>
              <a:gd name="f557" fmla="val 682973"/>
              <a:gd name="f558" fmla="val 3677840"/>
              <a:gd name="f559" fmla="val 656807"/>
              <a:gd name="f560" fmla="val 3692127"/>
              <a:gd name="f561" fmla="val 624825"/>
              <a:gd name="f562" fmla="val 3752849"/>
              <a:gd name="f563" fmla="val 613194"/>
              <a:gd name="f564" fmla="val 3659980"/>
              <a:gd name="f565" fmla="val 991164"/>
              <a:gd name="f566" fmla="val 1334243"/>
              <a:gd name="f567" fmla="val 3434952"/>
              <a:gd name="f568" fmla="val 1723843"/>
              <a:gd name="f569" fmla="val 3509961"/>
              <a:gd name="f570" fmla="val 1619174"/>
              <a:gd name="f571" fmla="val 3513533"/>
              <a:gd name="f572" fmla="val 1494154"/>
              <a:gd name="f573" fmla="val 3567111"/>
              <a:gd name="f574" fmla="val 1380763"/>
              <a:gd name="f575" fmla="val 3606402"/>
              <a:gd name="f576" fmla="val 3563540"/>
              <a:gd name="f577" fmla="val 1537765"/>
              <a:gd name="f578" fmla="val 3542109"/>
              <a:gd name="f579" fmla="val 1613360"/>
              <a:gd name="f580" fmla="val 3524249"/>
              <a:gd name="f581" fmla="val 1677323"/>
              <a:gd name="f582" fmla="val 3520677"/>
              <a:gd name="f583" fmla="val 1735472"/>
              <a:gd name="f584" fmla="val 3631405"/>
              <a:gd name="f585" fmla="val 1741287"/>
              <a:gd name="f586" fmla="val 3642121"/>
              <a:gd name="f587" fmla="val 3649265"/>
              <a:gd name="f588" fmla="val 3706414"/>
              <a:gd name="f589" fmla="val 1718028"/>
              <a:gd name="f590" fmla="val 3727846"/>
              <a:gd name="f591" fmla="val 1686046"/>
              <a:gd name="f592" fmla="val 3742133"/>
              <a:gd name="f593" fmla="val 1645341"/>
              <a:gd name="f594" fmla="val 3749277"/>
              <a:gd name="f595" fmla="val 1622082"/>
              <a:gd name="f596" fmla="val 3763564"/>
              <a:gd name="f597" fmla="val 1590100"/>
              <a:gd name="f598" fmla="val 3795712"/>
              <a:gd name="f599" fmla="val 3917155"/>
              <a:gd name="f600" fmla="val 3952874"/>
              <a:gd name="f601" fmla="val 1514506"/>
              <a:gd name="f602" fmla="val 3988593"/>
              <a:gd name="f603" fmla="val 1438912"/>
              <a:gd name="f604" fmla="val 4049315"/>
              <a:gd name="f605" fmla="val 1479616"/>
              <a:gd name="f606" fmla="val 4006452"/>
              <a:gd name="f607" fmla="val 4010024"/>
              <a:gd name="f608" fmla="val 1546488"/>
              <a:gd name="f609" fmla="val 4013596"/>
              <a:gd name="f610" fmla="val 1566840"/>
              <a:gd name="f611" fmla="val 4017167"/>
              <a:gd name="f612" fmla="val 1587192"/>
              <a:gd name="f613" fmla="val 4074317"/>
              <a:gd name="f614" fmla="val 4106465"/>
              <a:gd name="f615" fmla="val 1558118"/>
              <a:gd name="f616" fmla="val 4110036"/>
              <a:gd name="f617" fmla="val 1430190"/>
              <a:gd name="f618" fmla="val 4281487"/>
              <a:gd name="f619" fmla="val 1357503"/>
              <a:gd name="f620" fmla="val 1223760"/>
              <a:gd name="f621" fmla="val 1142351"/>
              <a:gd name="f622" fmla="val 4377927"/>
              <a:gd name="f623" fmla="val 1264465"/>
              <a:gd name="f624" fmla="val 4417219"/>
              <a:gd name="f625" fmla="val 1197593"/>
              <a:gd name="f626" fmla="val 4427935"/>
              <a:gd name="f627" fmla="val 4442220"/>
              <a:gd name="f628" fmla="val 1238297"/>
              <a:gd name="f629" fmla="val 4438649"/>
              <a:gd name="f630" fmla="val 1261557"/>
              <a:gd name="f631" fmla="val 4435078"/>
              <a:gd name="f632" fmla="val 1284817"/>
              <a:gd name="f633" fmla="val 4410074"/>
              <a:gd name="f634" fmla="val 1305169"/>
              <a:gd name="f635" fmla="val 4492228"/>
              <a:gd name="f636" fmla="val 1348781"/>
              <a:gd name="f637" fmla="val 4517230"/>
              <a:gd name="f638" fmla="val 1310983"/>
              <a:gd name="f639" fmla="val 4535090"/>
              <a:gd name="f640" fmla="val 1276094"/>
              <a:gd name="f641" fmla="val 4577952"/>
              <a:gd name="f642" fmla="val 4627958"/>
              <a:gd name="f643" fmla="val 4642246"/>
              <a:gd name="f644" fmla="val 1040590"/>
              <a:gd name="f645" fmla="val 4645817"/>
              <a:gd name="f646" fmla="val 1011516"/>
              <a:gd name="f647" fmla="val 4663677"/>
              <a:gd name="f648" fmla="val 994071"/>
              <a:gd name="f649" fmla="val 4699396"/>
              <a:gd name="f650" fmla="val 996979"/>
              <a:gd name="f651" fmla="val 4745832"/>
              <a:gd name="f652" fmla="val 1002793"/>
              <a:gd name="f653" fmla="val 4731544"/>
              <a:gd name="f654" fmla="val 1031868"/>
              <a:gd name="f655" fmla="val 4727971"/>
              <a:gd name="f656" fmla="val 1055128"/>
              <a:gd name="f657" fmla="val 4724399"/>
              <a:gd name="f658" fmla="val 1069665"/>
              <a:gd name="f659" fmla="val 4713683"/>
              <a:gd name="f660" fmla="val 1084202"/>
              <a:gd name="f661" fmla="val 4738688"/>
              <a:gd name="f662" fmla="val 1098740"/>
              <a:gd name="f663" fmla="val 4992291"/>
              <a:gd name="f664" fmla="val 758568"/>
              <a:gd name="f665" fmla="val 4978002"/>
              <a:gd name="f666" fmla="val 578305"/>
              <a:gd name="f667" fmla="val 5185172"/>
              <a:gd name="f668" fmla="val 5224462"/>
              <a:gd name="f669" fmla="val 281744"/>
              <a:gd name="f670" fmla="val 5195887"/>
              <a:gd name="f671" fmla="val 342801"/>
              <a:gd name="f672" fmla="val 5188744"/>
              <a:gd name="f673" fmla="val 400950"/>
              <a:gd name="f674" fmla="val 5170883"/>
              <a:gd name="f675" fmla="val 546323"/>
              <a:gd name="f676" fmla="val 5138736"/>
              <a:gd name="f677" fmla="val 456192"/>
              <a:gd name="f678" fmla="val 5117306"/>
              <a:gd name="f679" fmla="val 5106590"/>
              <a:gd name="f680" fmla="val 671344"/>
              <a:gd name="f681" fmla="val 5070871"/>
              <a:gd name="f682" fmla="val 5128021"/>
              <a:gd name="f683" fmla="val 813809"/>
              <a:gd name="f684" fmla="val 5167312"/>
              <a:gd name="f685" fmla="val 866143"/>
              <a:gd name="f686" fmla="val 5124450"/>
              <a:gd name="f687" fmla="val 950459"/>
              <a:gd name="f688" fmla="val 5092302"/>
              <a:gd name="f689" fmla="val 1014423"/>
              <a:gd name="f690" fmla="val 5063727"/>
              <a:gd name="f691" fmla="val 1066758"/>
              <a:gd name="f692" fmla="val 5056585"/>
              <a:gd name="f693" fmla="val 1119092"/>
              <a:gd name="f694" fmla="val 1188871"/>
              <a:gd name="f695" fmla="val 5113734"/>
              <a:gd name="f696" fmla="val 5131592"/>
              <a:gd name="f697" fmla="val 1075480"/>
              <a:gd name="f698" fmla="val 5145880"/>
              <a:gd name="f699" fmla="val 1026053"/>
              <a:gd name="f700" fmla="val 5156596"/>
              <a:gd name="f701" fmla="val 985349"/>
              <a:gd name="f702" fmla="val 5181600"/>
              <a:gd name="f703" fmla="val 962089"/>
              <a:gd name="f704" fmla="val 5235177"/>
              <a:gd name="f705" fmla="val 964997"/>
              <a:gd name="f706" fmla="val 5263752"/>
              <a:gd name="f707" fmla="val 5303044"/>
              <a:gd name="f708" fmla="val 5317331"/>
              <a:gd name="f709" fmla="val 5331618"/>
              <a:gd name="f710" fmla="val 1008608"/>
              <a:gd name="f711" fmla="val 5292327"/>
              <a:gd name="f712" fmla="val 1052221"/>
              <a:gd name="f713" fmla="val 5245894"/>
              <a:gd name="f714" fmla="val 5203031"/>
              <a:gd name="f715" fmla="val 1081295"/>
              <a:gd name="f716" fmla="val 5199458"/>
              <a:gd name="f717" fmla="val 1130722"/>
              <a:gd name="f718" fmla="val 5192315"/>
              <a:gd name="f719" fmla="val 5220889"/>
              <a:gd name="f720" fmla="val 1159796"/>
              <a:gd name="f721" fmla="val 5256608"/>
              <a:gd name="f722" fmla="val 1148166"/>
              <a:gd name="f723" fmla="val 5295899"/>
              <a:gd name="f724" fmla="val 1136536"/>
              <a:gd name="f725" fmla="val 5306616"/>
              <a:gd name="f726" fmla="val 1171426"/>
              <a:gd name="f727" fmla="val 5299471"/>
              <a:gd name="f728" fmla="val 1194686"/>
              <a:gd name="f729" fmla="val 5267324"/>
              <a:gd name="f730" fmla="val 1281909"/>
              <a:gd name="f731" fmla="val 5324474"/>
              <a:gd name="f732" fmla="val 1372040"/>
              <a:gd name="f733" fmla="val 5278039"/>
              <a:gd name="f734" fmla="val 5392339"/>
              <a:gd name="f735" fmla="val 5442347"/>
              <a:gd name="f736" fmla="val 1389485"/>
              <a:gd name="f737" fmla="val 5460205"/>
              <a:gd name="f738" fmla="val 5463777"/>
              <a:gd name="f739" fmla="val 1247020"/>
              <a:gd name="f740" fmla="val 5456634"/>
              <a:gd name="f741" fmla="val 1206315"/>
              <a:gd name="f742" fmla="val 5488780"/>
              <a:gd name="f743" fmla="val 5502175"/>
              <a:gd name="f744" fmla="val 1156162"/>
              <a:gd name="f745" fmla="val 5517579"/>
              <a:gd name="f746" fmla="val 1140898"/>
              <a:gd name="f747" fmla="val 5539513"/>
              <a:gd name="f748" fmla="val 1140353"/>
              <a:gd name="f749" fmla="val 5552720"/>
              <a:gd name="f750" fmla="val 1143022"/>
              <a:gd name="f751" fmla="val 5574208"/>
              <a:gd name="f752" fmla="val 1115811"/>
              <a:gd name="f753" fmla="val 5609034"/>
              <a:gd name="f754" fmla="val 1085646"/>
              <a:gd name="f755" fmla="val 5659040"/>
              <a:gd name="f756" fmla="val 1068202"/>
              <a:gd name="f757" fmla="val 5734050"/>
              <a:gd name="f758" fmla="val 1075470"/>
              <a:gd name="f759" fmla="val 5776912"/>
              <a:gd name="f760" fmla="val 1078377"/>
              <a:gd name="f761" fmla="val 5809058"/>
              <a:gd name="f762" fmla="val 5798343"/>
              <a:gd name="f763" fmla="val 1020228"/>
              <a:gd name="f764" fmla="val 5837634"/>
              <a:gd name="f765" fmla="val 921375"/>
              <a:gd name="f766" fmla="val 5884068"/>
              <a:gd name="f767" fmla="val 5966221"/>
              <a:gd name="f768" fmla="val 6051947"/>
              <a:gd name="f769" fmla="val 6066234"/>
              <a:gd name="f770" fmla="val 645166"/>
              <a:gd name="f771" fmla="val 6130528"/>
              <a:gd name="f772" fmla="val 665519"/>
              <a:gd name="f773" fmla="val 6123384"/>
              <a:gd name="f774" fmla="val 700408"/>
              <a:gd name="f775" fmla="val 6109096"/>
              <a:gd name="f776" fmla="val 732391"/>
              <a:gd name="f777" fmla="val 6073377"/>
              <a:gd name="f778" fmla="val 6034087"/>
              <a:gd name="f779" fmla="val 901023"/>
              <a:gd name="f780" fmla="val 5998368"/>
              <a:gd name="f781" fmla="val 5976937"/>
              <a:gd name="f782" fmla="val 1040581"/>
              <a:gd name="f783" fmla="val 5944790"/>
              <a:gd name="f784" fmla="val 5969793"/>
              <a:gd name="f785" fmla="val 1168509"/>
              <a:gd name="f786" fmla="val 6098380"/>
              <a:gd name="f787" fmla="val 1104545"/>
              <a:gd name="f788" fmla="val 6162674"/>
              <a:gd name="f789" fmla="val 909745"/>
              <a:gd name="f790" fmla="val 6212681"/>
              <a:gd name="f791" fmla="val 6305549"/>
              <a:gd name="f792" fmla="val 738205"/>
              <a:gd name="f793" fmla="val 6412705"/>
              <a:gd name="f794" fmla="val 659704"/>
              <a:gd name="f795" fmla="val 6441280"/>
              <a:gd name="f796" fmla="val 6362699"/>
              <a:gd name="f797" fmla="val 787632"/>
              <a:gd name="f798" fmla="val 6366271"/>
              <a:gd name="f799" fmla="val 851596"/>
              <a:gd name="f800" fmla="val 6376987"/>
              <a:gd name="f801" fmla="val 854503"/>
              <a:gd name="f802" fmla="val 6398418"/>
              <a:gd name="f803" fmla="val 6455568"/>
              <a:gd name="f804" fmla="val 755650"/>
              <a:gd name="f805" fmla="val 6562724"/>
              <a:gd name="f806" fmla="val 6694884"/>
              <a:gd name="f807" fmla="val 691686"/>
              <a:gd name="f808" fmla="val 6762750"/>
              <a:gd name="f809" fmla="val 685871"/>
              <a:gd name="f810" fmla="val 6784181"/>
              <a:gd name="f811" fmla="val 648074"/>
              <a:gd name="f812" fmla="val 6816327"/>
              <a:gd name="f813" fmla="val 610277"/>
              <a:gd name="f814" fmla="val 6927056"/>
              <a:gd name="f815" fmla="val 482349"/>
              <a:gd name="f816" fmla="val 7027068"/>
              <a:gd name="f817" fmla="val 345699"/>
              <a:gd name="f818" fmla="val 7177087"/>
              <a:gd name="f819" fmla="val 238123"/>
              <a:gd name="f820" fmla="val 7159228"/>
              <a:gd name="f821" fmla="val 363144"/>
              <a:gd name="f822" fmla="val 7059215"/>
              <a:gd name="f823" fmla="val 461997"/>
              <a:gd name="f824" fmla="val 7016353"/>
              <a:gd name="f825" fmla="val 592833"/>
              <a:gd name="f826" fmla="val 7180659"/>
              <a:gd name="f827" fmla="val 488164"/>
              <a:gd name="f828" fmla="val 7266384"/>
              <a:gd name="f829" fmla="val 351513"/>
              <a:gd name="f830" fmla="val 7366396"/>
              <a:gd name="f831" fmla="val 226493"/>
              <a:gd name="f832" fmla="val 7412830"/>
              <a:gd name="f833" fmla="val 168344"/>
              <a:gd name="f834" fmla="val 7469981"/>
              <a:gd name="f835" fmla="val 116010"/>
              <a:gd name="f836" fmla="val 7494984"/>
              <a:gd name="f837" fmla="val 49138"/>
              <a:gd name="f838" fmla="val 7500342"/>
              <a:gd name="f839" fmla="val 31693"/>
              <a:gd name="f840" fmla="val 7511727"/>
              <a:gd name="f841" fmla="val 4436"/>
              <a:gd name="f842" fmla="+- 0 0 -90"/>
              <a:gd name="f843" fmla="*/ f3 1 12191999"/>
              <a:gd name="f844" fmla="*/ f4 1 6105653"/>
              <a:gd name="f845" fmla="+- f7 0 f5"/>
              <a:gd name="f846" fmla="+- f6 0 f5"/>
              <a:gd name="f847" fmla="*/ f842 f0 1"/>
              <a:gd name="f848" fmla="*/ f846 1 12191999"/>
              <a:gd name="f849" fmla="*/ f845 1 6105653"/>
              <a:gd name="f850" fmla="*/ 7538181 f846 1"/>
              <a:gd name="f851" fmla="*/ 484 f845 1"/>
              <a:gd name="f852" fmla="*/ 7569993 f846 1"/>
              <a:gd name="f853" fmla="*/ 5527 f845 1"/>
              <a:gd name="f854" fmla="*/ 7587853 f846 1"/>
              <a:gd name="f855" fmla="*/ 84028 f845 1"/>
              <a:gd name="f856" fmla="*/ 7559278 f846 1"/>
              <a:gd name="f857" fmla="*/ 325347 f845 1"/>
              <a:gd name="f858" fmla="*/ 7795021 f846 1"/>
              <a:gd name="f859" fmla="*/ 25878 f845 1"/>
              <a:gd name="f860" fmla="*/ 7759302 f846 1"/>
              <a:gd name="f861" fmla="*/ 249752 f845 1"/>
              <a:gd name="f862" fmla="*/ 7852171 f846 1"/>
              <a:gd name="f863" fmla="*/ 313717 f845 1"/>
              <a:gd name="f864" fmla="*/ 8002190 f846 1"/>
              <a:gd name="f865" fmla="*/ 418385 f845 1"/>
              <a:gd name="f866" fmla="*/ 8084343 f846 1"/>
              <a:gd name="f867" fmla="*/ 491072 f845 1"/>
              <a:gd name="f868" fmla="*/ 8348662 f846 1"/>
              <a:gd name="f869" fmla="*/ 520146 f845 1"/>
              <a:gd name="f870" fmla="*/ 8637984 f846 1"/>
              <a:gd name="f871" fmla="*/ 459090 f845 1"/>
              <a:gd name="f872" fmla="*/ 8784431 f846 1"/>
              <a:gd name="f873" fmla="*/ 290457 f845 1"/>
              <a:gd name="f874" fmla="*/ 8948737 f846 1"/>
              <a:gd name="f875" fmla="*/ 339884 f845 1"/>
              <a:gd name="f876" fmla="*/ 8848725 f846 1"/>
              <a:gd name="f877" fmla="*/ 697501 f845 1"/>
              <a:gd name="f878" fmla="*/ 9238059 f846 1"/>
              <a:gd name="f879" fmla="*/ 165437 f845 1"/>
              <a:gd name="f880" fmla="*/ 9255919 f846 1"/>
              <a:gd name="f881" fmla="*/ 255567 f845 1"/>
              <a:gd name="f882" fmla="*/ 9477374 f846 1"/>
              <a:gd name="f883" fmla="*/ 578295 f845 1"/>
              <a:gd name="f884" fmla="*/ 9488091 f846 1"/>
              <a:gd name="f885" fmla="*/ 595740 f845 1"/>
              <a:gd name="f886" fmla="*/ 9627393 f846 1"/>
              <a:gd name="f887" fmla="*/ 650981 f845 1"/>
              <a:gd name="f888" fmla="*/ 9648824 f846 1"/>
              <a:gd name="f889" fmla="*/ 825429 f845 1"/>
              <a:gd name="f890" fmla="*/ 9616678 f846 1"/>
              <a:gd name="f891" fmla="*/ 970802 f845 1"/>
              <a:gd name="f892" fmla="*/ 9655968 f846 1"/>
              <a:gd name="f893" fmla="*/ 1127805 f845 1"/>
              <a:gd name="f894" fmla="*/ 9638109 f846 1"/>
              <a:gd name="f895" fmla="*/ 1267362 f845 1"/>
              <a:gd name="f896" fmla="*/ 9663111 f846 1"/>
              <a:gd name="f897" fmla="*/ 1386568 f845 1"/>
              <a:gd name="f898" fmla="*/ 9780984 f846 1"/>
              <a:gd name="f899" fmla="*/ 1270269 f845 1"/>
              <a:gd name="f900" fmla="*/ 1107452 f845 1"/>
              <a:gd name="f901" fmla="*/ 9855993 f846 1"/>
              <a:gd name="f902" fmla="*/ 991154 f845 1"/>
              <a:gd name="f903" fmla="*/ 9991724 f846 1"/>
              <a:gd name="f904" fmla="*/ 880670 f845 1"/>
              <a:gd name="f905" fmla="*/ 10209609 f846 1"/>
              <a:gd name="f906" fmla="*/ 491071 f845 1"/>
              <a:gd name="f907" fmla="*/ 10291762 f846 1"/>
              <a:gd name="f908" fmla="*/ 421292 f845 1"/>
              <a:gd name="f909" fmla="*/ 9973865 f846 1"/>
              <a:gd name="f910" fmla="*/ 1531941 f845 1"/>
              <a:gd name="f911" fmla="*/ 10106024 f846 1"/>
              <a:gd name="f912" fmla="*/ 1188861 f845 1"/>
              <a:gd name="f913" fmla="*/ 10081022 f846 1"/>
              <a:gd name="f914" fmla="*/ 1421458 f845 1"/>
              <a:gd name="f915" fmla="*/ 10170318 f846 1"/>
              <a:gd name="f916" fmla="*/ 1549385 f845 1"/>
              <a:gd name="f917" fmla="*/ 10198893 f846 1"/>
              <a:gd name="f918" fmla="*/ 10281046 f846 1"/>
              <a:gd name="f919" fmla="*/ 1453439 f845 1"/>
              <a:gd name="f920" fmla="*/ 10334625 f846 1"/>
              <a:gd name="f921" fmla="*/ 1398198 f845 1"/>
              <a:gd name="f922" fmla="*/ 10527506 f846 1"/>
              <a:gd name="f923" fmla="*/ 1247010 f845 1"/>
              <a:gd name="f924" fmla="*/ 10548937 f846 1"/>
              <a:gd name="f925" fmla="*/ 1354586 f845 1"/>
              <a:gd name="f926" fmla="*/ 10588228 f846 1"/>
              <a:gd name="f927" fmla="*/ 1395290 f845 1"/>
              <a:gd name="f928" fmla="*/ 10645378 f846 1"/>
              <a:gd name="f929" fmla="*/ 1366216 f845 1"/>
              <a:gd name="f930" fmla="*/ 10820400 f846 1"/>
              <a:gd name="f931" fmla="*/ 1031858 f845 1"/>
              <a:gd name="f932" fmla="*/ 10956131 f846 1"/>
              <a:gd name="f933" fmla="*/ 1005691 f845 1"/>
              <a:gd name="f934" fmla="*/ 10977562 f846 1"/>
              <a:gd name="f935" fmla="*/ 1069655 f845 1"/>
              <a:gd name="f936" fmla="*/ 10966847 f846 1"/>
              <a:gd name="f937" fmla="*/ 1142341 f845 1"/>
              <a:gd name="f938" fmla="*/ 11074003 f846 1"/>
              <a:gd name="f939" fmla="*/ 1084192 f845 1"/>
              <a:gd name="f940" fmla="*/ 11181159 f846 1"/>
              <a:gd name="f941" fmla="*/ 848688 f845 1"/>
              <a:gd name="f942" fmla="*/ 11238309 f846 1"/>
              <a:gd name="f943" fmla="*/ 805077 f845 1"/>
              <a:gd name="f944" fmla="*/ 11266884 f846 1"/>
              <a:gd name="f945" fmla="*/ 863226 f845 1"/>
              <a:gd name="f946" fmla="*/ 11277600 f846 1"/>
              <a:gd name="f947" fmla="*/ 906838 f845 1"/>
              <a:gd name="f948" fmla="*/ 11724084 f846 1"/>
              <a:gd name="f949" fmla="*/ 11727656 f846 1"/>
              <a:gd name="f950" fmla="*/ 209048 f845 1"/>
              <a:gd name="f951" fmla="*/ 11656218 f846 1"/>
              <a:gd name="f952" fmla="*/ 409663 f845 1"/>
              <a:gd name="f953" fmla="*/ 11666934 f846 1"/>
              <a:gd name="f954" fmla="*/ 621907 f845 1"/>
              <a:gd name="f955" fmla="*/ 11631215 f846 1"/>
              <a:gd name="f956" fmla="*/ 822521 f845 1"/>
              <a:gd name="f957" fmla="*/ 996969 f845 1"/>
              <a:gd name="f958" fmla="*/ 11684793 f846 1"/>
              <a:gd name="f959" fmla="*/ 834151 f845 1"/>
              <a:gd name="f960" fmla="*/ 11774090 f846 1"/>
              <a:gd name="f961" fmla="*/ 773095 f845 1"/>
              <a:gd name="f962" fmla="*/ 11856243 f846 1"/>
              <a:gd name="f963" fmla="*/ 793447 f845 1"/>
              <a:gd name="f964" fmla="*/ 11831240 f846 1"/>
              <a:gd name="f965" fmla="*/ 860319 f845 1"/>
              <a:gd name="f966" fmla="*/ 11738371 f846 1"/>
              <a:gd name="f967" fmla="*/ 938820 f845 1"/>
              <a:gd name="f968" fmla="*/ 11795521 f846 1"/>
              <a:gd name="f969" fmla="*/ 956264 f845 1"/>
              <a:gd name="f970" fmla="*/ 11838384 f846 1"/>
              <a:gd name="f971" fmla="*/ 1002784 f845 1"/>
              <a:gd name="f972" fmla="*/ 11816952 f846 1"/>
              <a:gd name="f973" fmla="*/ 11999118 f846 1"/>
              <a:gd name="f974" fmla="*/ 1092915 f845 1"/>
              <a:gd name="f975" fmla="*/ 12027693 f846 1"/>
              <a:gd name="f976" fmla="*/ 979524 f845 1"/>
              <a:gd name="f977" fmla="*/ 12102703 f846 1"/>
              <a:gd name="f978" fmla="*/ 953357 f845 1"/>
              <a:gd name="f979" fmla="*/ 12120562 f846 1"/>
              <a:gd name="f980" fmla="*/ 12056268 f846 1"/>
              <a:gd name="f981" fmla="*/ 12081272 f846 1"/>
              <a:gd name="f982" fmla="*/ 1310974 f845 1"/>
              <a:gd name="f983" fmla="*/ 12191999 f846 1"/>
              <a:gd name="f984" fmla="*/ 1008598 f845 1"/>
              <a:gd name="f985" fmla="*/ 6105653 f845 1"/>
              <a:gd name="f986" fmla="*/ 0 f846 1"/>
              <a:gd name="f987" fmla="*/ 927116 f845 1"/>
              <a:gd name="f988" fmla="*/ 61930 f846 1"/>
              <a:gd name="f989" fmla="*/ 902578 f845 1"/>
              <a:gd name="f990" fmla="*/ 155971 f846 1"/>
              <a:gd name="f991" fmla="*/ 883588 f845 1"/>
              <a:gd name="f992" fmla="*/ 277414 f846 1"/>
              <a:gd name="f993" fmla="*/ 802179 f845 1"/>
              <a:gd name="f994" fmla="*/ 638174 f846 1"/>
              <a:gd name="f995" fmla="*/ 430025 f845 1"/>
              <a:gd name="f996" fmla="*/ 477440 f846 1"/>
              <a:gd name="f997" fmla="*/ 784735 f845 1"/>
              <a:gd name="f998" fmla="*/ 827483 f846 1"/>
              <a:gd name="f999" fmla="*/ 418395 f845 1"/>
              <a:gd name="f1000" fmla="*/ 956071 f846 1"/>
              <a:gd name="f1001" fmla="*/ 241040 f845 1"/>
              <a:gd name="f1002" fmla="*/ 999268 f846 1"/>
              <a:gd name="f1003" fmla="*/ 192386 f845 1"/>
              <a:gd name="f1004" fmla="*/ 1031080 f846 1"/>
              <a:gd name="f1005" fmla="*/ 197429 f845 1"/>
              <a:gd name="f1006" fmla="*/ 1048940 f846 1"/>
              <a:gd name="f1007" fmla="*/ 275930 f845 1"/>
              <a:gd name="f1008" fmla="*/ 1020365 f846 1"/>
              <a:gd name="f1009" fmla="*/ 517249 f845 1"/>
              <a:gd name="f1010" fmla="*/ 1256108 f846 1"/>
              <a:gd name="f1011" fmla="*/ 217780 f845 1"/>
              <a:gd name="f1012" fmla="*/ 1220389 f846 1"/>
              <a:gd name="f1013" fmla="*/ 441654 f845 1"/>
              <a:gd name="f1014" fmla="*/ 1313258 f846 1"/>
              <a:gd name="f1015" fmla="*/ 505619 f845 1"/>
              <a:gd name="f1016" fmla="*/ 1463277 f846 1"/>
              <a:gd name="f1017" fmla="*/ 610287 f845 1"/>
              <a:gd name="f1018" fmla="*/ 1545430 f846 1"/>
              <a:gd name="f1019" fmla="*/ 682974 f845 1"/>
              <a:gd name="f1020" fmla="*/ 1809749 f846 1"/>
              <a:gd name="f1021" fmla="*/ 712048 f845 1"/>
              <a:gd name="f1022" fmla="*/ 2099071 f846 1"/>
              <a:gd name="f1023" fmla="*/ 650992 f845 1"/>
              <a:gd name="f1024" fmla="*/ 2245518 f846 1"/>
              <a:gd name="f1025" fmla="*/ 482359 f845 1"/>
              <a:gd name="f1026" fmla="*/ 2409824 f846 1"/>
              <a:gd name="f1027" fmla="*/ 531786 f845 1"/>
              <a:gd name="f1028" fmla="*/ 2309812 f846 1"/>
              <a:gd name="f1029" fmla="*/ 889403 f845 1"/>
              <a:gd name="f1030" fmla="*/ 2699146 f846 1"/>
              <a:gd name="f1031" fmla="*/ 357339 f845 1"/>
              <a:gd name="f1032" fmla="*/ 2717006 f846 1"/>
              <a:gd name="f1033" fmla="*/ 447469 f845 1"/>
              <a:gd name="f1034" fmla="*/ 2938461 f846 1"/>
              <a:gd name="f1035" fmla="*/ 770197 f845 1"/>
              <a:gd name="f1036" fmla="*/ 2949178 f846 1"/>
              <a:gd name="f1037" fmla="*/ 787642 f845 1"/>
              <a:gd name="f1038" fmla="*/ 3088480 f846 1"/>
              <a:gd name="f1039" fmla="*/ 842883 f845 1"/>
              <a:gd name="f1040" fmla="*/ 3109911 f846 1"/>
              <a:gd name="f1041" fmla="*/ 1017331 f845 1"/>
              <a:gd name="f1042" fmla="*/ 3077765 f846 1"/>
              <a:gd name="f1043" fmla="*/ 1162704 f845 1"/>
              <a:gd name="f1044" fmla="*/ 3117055 f846 1"/>
              <a:gd name="f1045" fmla="*/ 1319707 f845 1"/>
              <a:gd name="f1046" fmla="*/ 3099196 f846 1"/>
              <a:gd name="f1047" fmla="*/ 1459264 f845 1"/>
              <a:gd name="f1048" fmla="*/ 3124198 f846 1"/>
              <a:gd name="f1049" fmla="*/ 1578470 f845 1"/>
              <a:gd name="f1050" fmla="*/ 3242071 f846 1"/>
              <a:gd name="f1051" fmla="*/ 1462171 f845 1"/>
              <a:gd name="f1052" fmla="*/ 1299354 f845 1"/>
              <a:gd name="f1053" fmla="*/ 3317080 f846 1"/>
              <a:gd name="f1054" fmla="*/ 1183056 f845 1"/>
              <a:gd name="f1055" fmla="*/ 3452811 f846 1"/>
              <a:gd name="f1056" fmla="*/ 1072572 f845 1"/>
              <a:gd name="f1057" fmla="*/ 3670696 f846 1"/>
              <a:gd name="f1058" fmla="*/ 682973 f845 1"/>
              <a:gd name="f1059" fmla="*/ 3752849 f846 1"/>
              <a:gd name="f1060" fmla="*/ 613194 f845 1"/>
              <a:gd name="f1061" fmla="*/ 3434952 f846 1"/>
              <a:gd name="f1062" fmla="*/ 1723843 f845 1"/>
              <a:gd name="f1063" fmla="*/ 3567111 f846 1"/>
              <a:gd name="f1064" fmla="*/ 1380763 f845 1"/>
              <a:gd name="f1065" fmla="*/ 3542109 f846 1"/>
              <a:gd name="f1066" fmla="*/ 1613360 f845 1"/>
              <a:gd name="f1067" fmla="*/ 3631405 f846 1"/>
              <a:gd name="f1068" fmla="*/ 1741287 f845 1"/>
              <a:gd name="f1069" fmla="*/ 3659980 f846 1"/>
              <a:gd name="f1070" fmla="*/ 3742133 f846 1"/>
              <a:gd name="f1071" fmla="*/ 1645341 f845 1"/>
              <a:gd name="f1072" fmla="*/ 3795712 f846 1"/>
              <a:gd name="f1073" fmla="*/ 1590100 f845 1"/>
              <a:gd name="f1074" fmla="*/ 3988593 f846 1"/>
              <a:gd name="f1075" fmla="*/ 1438912 f845 1"/>
              <a:gd name="f1076" fmla="*/ 4010024 f846 1"/>
              <a:gd name="f1077" fmla="*/ 1546488 f845 1"/>
              <a:gd name="f1078" fmla="*/ 4049315 f846 1"/>
              <a:gd name="f1079" fmla="*/ 1587192 f845 1"/>
              <a:gd name="f1080" fmla="*/ 4106465 f846 1"/>
              <a:gd name="f1081" fmla="*/ 1558118 f845 1"/>
              <a:gd name="f1082" fmla="*/ 4281487 f846 1"/>
              <a:gd name="f1083" fmla="*/ 1223760 f845 1"/>
              <a:gd name="f1084" fmla="*/ 4417219 f846 1"/>
              <a:gd name="f1085" fmla="*/ 1197593 f845 1"/>
              <a:gd name="f1086" fmla="*/ 4438649 f846 1"/>
              <a:gd name="f1087" fmla="*/ 1261557 f845 1"/>
              <a:gd name="f1088" fmla="*/ 4427935 f846 1"/>
              <a:gd name="f1089" fmla="*/ 1334243 f845 1"/>
              <a:gd name="f1090" fmla="*/ 4535090 f846 1"/>
              <a:gd name="f1091" fmla="*/ 1276094 f845 1"/>
              <a:gd name="f1092" fmla="*/ 4642246 f846 1"/>
              <a:gd name="f1093" fmla="*/ 1040590 f845 1"/>
              <a:gd name="f1094" fmla="*/ 4699396 f846 1"/>
              <a:gd name="f1095" fmla="*/ 996979 f845 1"/>
              <a:gd name="f1096" fmla="*/ 4727971 f846 1"/>
              <a:gd name="f1097" fmla="*/ 1055128 f845 1"/>
              <a:gd name="f1098" fmla="*/ 4738688 f846 1"/>
              <a:gd name="f1099" fmla="*/ 1098740 f845 1"/>
              <a:gd name="f1100" fmla="*/ 5185172 f846 1"/>
              <a:gd name="f1101" fmla="*/ 5188744 f846 1"/>
              <a:gd name="f1102" fmla="*/ 400950 f845 1"/>
              <a:gd name="f1103" fmla="*/ 5117306 f846 1"/>
              <a:gd name="f1104" fmla="*/ 601565 f845 1"/>
              <a:gd name="f1105" fmla="*/ 5128021 f846 1"/>
              <a:gd name="f1106" fmla="*/ 813809 f845 1"/>
              <a:gd name="f1107" fmla="*/ 5092302 f846 1"/>
              <a:gd name="f1108" fmla="*/ 1014423 f845 1"/>
              <a:gd name="f1109" fmla="*/ 1188871 f845 1"/>
              <a:gd name="f1110" fmla="*/ 5145880 f846 1"/>
              <a:gd name="f1111" fmla="*/ 1026053 f845 1"/>
              <a:gd name="f1112" fmla="*/ 5235177 f846 1"/>
              <a:gd name="f1113" fmla="*/ 964997 f845 1"/>
              <a:gd name="f1114" fmla="*/ 5317331 f846 1"/>
              <a:gd name="f1115" fmla="*/ 985349 f845 1"/>
              <a:gd name="f1116" fmla="*/ 5292327 f846 1"/>
              <a:gd name="f1117" fmla="*/ 1052221 f845 1"/>
              <a:gd name="f1118" fmla="*/ 5199458 f846 1"/>
              <a:gd name="f1119" fmla="*/ 1130722 f845 1"/>
              <a:gd name="f1120" fmla="*/ 5256608 f846 1"/>
              <a:gd name="f1121" fmla="*/ 1148166 f845 1"/>
              <a:gd name="f1122" fmla="*/ 5299471 f846 1"/>
              <a:gd name="f1123" fmla="*/ 1194686 f845 1"/>
              <a:gd name="f1124" fmla="*/ 5278039 f846 1"/>
              <a:gd name="f1125" fmla="*/ 5460205 f846 1"/>
              <a:gd name="f1126" fmla="*/ 1284817 f845 1"/>
              <a:gd name="f1127" fmla="*/ 5488780 f846 1"/>
              <a:gd name="f1128" fmla="*/ 1171426 f845 1"/>
              <a:gd name="f1129" fmla="*/ 5539513 f846 1"/>
              <a:gd name="f1130" fmla="*/ 1140353 f845 1"/>
              <a:gd name="f1131" fmla="*/ 5552720 f846 1"/>
              <a:gd name="f1132" fmla="*/ 1143022 f845 1"/>
              <a:gd name="f1133" fmla="*/ 5574208 f846 1"/>
              <a:gd name="f1134" fmla="*/ 1115811 f845 1"/>
              <a:gd name="f1135" fmla="*/ 5734050 f846 1"/>
              <a:gd name="f1136" fmla="*/ 1075470 f845 1"/>
              <a:gd name="f1137" fmla="*/ 5798343 f846 1"/>
              <a:gd name="f1138" fmla="*/ 1020228 f845 1"/>
              <a:gd name="f1139" fmla="*/ 5884068 f846 1"/>
              <a:gd name="f1140" fmla="*/ 883578 f845 1"/>
              <a:gd name="f1141" fmla="*/ 6066234 f846 1"/>
              <a:gd name="f1142" fmla="*/ 645166 f845 1"/>
              <a:gd name="f1143" fmla="*/ 6109096 f846 1"/>
              <a:gd name="f1144" fmla="*/ 732391 f845 1"/>
              <a:gd name="f1145" fmla="*/ 5998368 f846 1"/>
              <a:gd name="f1146" fmla="*/ 985338 f845 1"/>
              <a:gd name="f1147" fmla="*/ 5969793 f846 1"/>
              <a:gd name="f1148" fmla="*/ 1168509 f845 1"/>
              <a:gd name="f1149" fmla="*/ 6162674 f846 1"/>
              <a:gd name="f1150" fmla="*/ 909745 f845 1"/>
              <a:gd name="f1151" fmla="*/ 6412705 f846 1"/>
              <a:gd name="f1152" fmla="*/ 659704 f845 1"/>
              <a:gd name="f1153" fmla="*/ 6366271 f846 1"/>
              <a:gd name="f1154" fmla="*/ 851596 f845 1"/>
              <a:gd name="f1155" fmla="*/ 6398418 f846 1"/>
              <a:gd name="f1156" fmla="*/ 6694884 f846 1"/>
              <a:gd name="f1157" fmla="*/ 691686 f845 1"/>
              <a:gd name="f1158" fmla="*/ 6816327 f846 1"/>
              <a:gd name="f1159" fmla="*/ 610277 f845 1"/>
              <a:gd name="f1160" fmla="*/ 7177087 f846 1"/>
              <a:gd name="f1161" fmla="*/ 238123 f845 1"/>
              <a:gd name="f1162" fmla="*/ 7016353 f846 1"/>
              <a:gd name="f1163" fmla="*/ 592833 f845 1"/>
              <a:gd name="f1164" fmla="*/ 7366396 f846 1"/>
              <a:gd name="f1165" fmla="*/ 226493 f845 1"/>
              <a:gd name="f1166" fmla="*/ 7494984 f846 1"/>
              <a:gd name="f1167" fmla="*/ 49138 f845 1"/>
              <a:gd name="f1168" fmla="*/ f847 1 f2"/>
              <a:gd name="f1169" fmla="*/ f850 1 12191999"/>
              <a:gd name="f1170" fmla="*/ f851 1 6105653"/>
              <a:gd name="f1171" fmla="*/ f852 1 12191999"/>
              <a:gd name="f1172" fmla="*/ f853 1 6105653"/>
              <a:gd name="f1173" fmla="*/ f854 1 12191999"/>
              <a:gd name="f1174" fmla="*/ f855 1 6105653"/>
              <a:gd name="f1175" fmla="*/ f856 1 12191999"/>
              <a:gd name="f1176" fmla="*/ f857 1 6105653"/>
              <a:gd name="f1177" fmla="*/ f858 1 12191999"/>
              <a:gd name="f1178" fmla="*/ f859 1 6105653"/>
              <a:gd name="f1179" fmla="*/ f860 1 12191999"/>
              <a:gd name="f1180" fmla="*/ f861 1 6105653"/>
              <a:gd name="f1181" fmla="*/ f862 1 12191999"/>
              <a:gd name="f1182" fmla="*/ f863 1 6105653"/>
              <a:gd name="f1183" fmla="*/ f864 1 12191999"/>
              <a:gd name="f1184" fmla="*/ f865 1 6105653"/>
              <a:gd name="f1185" fmla="*/ f866 1 12191999"/>
              <a:gd name="f1186" fmla="*/ f867 1 6105653"/>
              <a:gd name="f1187" fmla="*/ f868 1 12191999"/>
              <a:gd name="f1188" fmla="*/ f869 1 6105653"/>
              <a:gd name="f1189" fmla="*/ f870 1 12191999"/>
              <a:gd name="f1190" fmla="*/ f871 1 6105653"/>
              <a:gd name="f1191" fmla="*/ f872 1 12191999"/>
              <a:gd name="f1192" fmla="*/ f873 1 6105653"/>
              <a:gd name="f1193" fmla="*/ f874 1 12191999"/>
              <a:gd name="f1194" fmla="*/ f875 1 6105653"/>
              <a:gd name="f1195" fmla="*/ f876 1 12191999"/>
              <a:gd name="f1196" fmla="*/ f877 1 6105653"/>
              <a:gd name="f1197" fmla="*/ f878 1 12191999"/>
              <a:gd name="f1198" fmla="*/ f879 1 6105653"/>
              <a:gd name="f1199" fmla="*/ f880 1 12191999"/>
              <a:gd name="f1200" fmla="*/ f881 1 6105653"/>
              <a:gd name="f1201" fmla="*/ f882 1 12191999"/>
              <a:gd name="f1202" fmla="*/ f883 1 6105653"/>
              <a:gd name="f1203" fmla="*/ f884 1 12191999"/>
              <a:gd name="f1204" fmla="*/ f885 1 6105653"/>
              <a:gd name="f1205" fmla="*/ f886 1 12191999"/>
              <a:gd name="f1206" fmla="*/ f887 1 6105653"/>
              <a:gd name="f1207" fmla="*/ f888 1 12191999"/>
              <a:gd name="f1208" fmla="*/ f889 1 6105653"/>
              <a:gd name="f1209" fmla="*/ f890 1 12191999"/>
              <a:gd name="f1210" fmla="*/ f891 1 6105653"/>
              <a:gd name="f1211" fmla="*/ f892 1 12191999"/>
              <a:gd name="f1212" fmla="*/ f893 1 6105653"/>
              <a:gd name="f1213" fmla="*/ f894 1 12191999"/>
              <a:gd name="f1214" fmla="*/ f895 1 6105653"/>
              <a:gd name="f1215" fmla="*/ f896 1 12191999"/>
              <a:gd name="f1216" fmla="*/ f897 1 6105653"/>
              <a:gd name="f1217" fmla="*/ f898 1 12191999"/>
              <a:gd name="f1218" fmla="*/ f899 1 6105653"/>
              <a:gd name="f1219" fmla="*/ f900 1 6105653"/>
              <a:gd name="f1220" fmla="*/ f901 1 12191999"/>
              <a:gd name="f1221" fmla="*/ f902 1 6105653"/>
              <a:gd name="f1222" fmla="*/ f903 1 12191999"/>
              <a:gd name="f1223" fmla="*/ f904 1 6105653"/>
              <a:gd name="f1224" fmla="*/ f905 1 12191999"/>
              <a:gd name="f1225" fmla="*/ f906 1 6105653"/>
              <a:gd name="f1226" fmla="*/ f907 1 12191999"/>
              <a:gd name="f1227" fmla="*/ f908 1 6105653"/>
              <a:gd name="f1228" fmla="*/ f909 1 12191999"/>
              <a:gd name="f1229" fmla="*/ f910 1 6105653"/>
              <a:gd name="f1230" fmla="*/ f911 1 12191999"/>
              <a:gd name="f1231" fmla="*/ f912 1 6105653"/>
              <a:gd name="f1232" fmla="*/ f913 1 12191999"/>
              <a:gd name="f1233" fmla="*/ f914 1 6105653"/>
              <a:gd name="f1234" fmla="*/ f915 1 12191999"/>
              <a:gd name="f1235" fmla="*/ f916 1 6105653"/>
              <a:gd name="f1236" fmla="*/ f917 1 12191999"/>
              <a:gd name="f1237" fmla="*/ f918 1 12191999"/>
              <a:gd name="f1238" fmla="*/ f919 1 6105653"/>
              <a:gd name="f1239" fmla="*/ f920 1 12191999"/>
              <a:gd name="f1240" fmla="*/ f921 1 6105653"/>
              <a:gd name="f1241" fmla="*/ f922 1 12191999"/>
              <a:gd name="f1242" fmla="*/ f923 1 6105653"/>
              <a:gd name="f1243" fmla="*/ f924 1 12191999"/>
              <a:gd name="f1244" fmla="*/ f925 1 6105653"/>
              <a:gd name="f1245" fmla="*/ f926 1 12191999"/>
              <a:gd name="f1246" fmla="*/ f927 1 6105653"/>
              <a:gd name="f1247" fmla="*/ f928 1 12191999"/>
              <a:gd name="f1248" fmla="*/ f929 1 6105653"/>
              <a:gd name="f1249" fmla="*/ f930 1 12191999"/>
              <a:gd name="f1250" fmla="*/ f931 1 6105653"/>
              <a:gd name="f1251" fmla="*/ f932 1 12191999"/>
              <a:gd name="f1252" fmla="*/ f933 1 6105653"/>
              <a:gd name="f1253" fmla="*/ f934 1 12191999"/>
              <a:gd name="f1254" fmla="*/ f935 1 6105653"/>
              <a:gd name="f1255" fmla="*/ f936 1 12191999"/>
              <a:gd name="f1256" fmla="*/ f937 1 6105653"/>
              <a:gd name="f1257" fmla="*/ f938 1 12191999"/>
              <a:gd name="f1258" fmla="*/ f939 1 6105653"/>
              <a:gd name="f1259" fmla="*/ f940 1 12191999"/>
              <a:gd name="f1260" fmla="*/ f941 1 6105653"/>
              <a:gd name="f1261" fmla="*/ f942 1 12191999"/>
              <a:gd name="f1262" fmla="*/ f943 1 6105653"/>
              <a:gd name="f1263" fmla="*/ f944 1 12191999"/>
              <a:gd name="f1264" fmla="*/ f945 1 6105653"/>
              <a:gd name="f1265" fmla="*/ f946 1 12191999"/>
              <a:gd name="f1266" fmla="*/ f947 1 6105653"/>
              <a:gd name="f1267" fmla="*/ f948 1 12191999"/>
              <a:gd name="f1268" fmla="*/ f949 1 12191999"/>
              <a:gd name="f1269" fmla="*/ f950 1 6105653"/>
              <a:gd name="f1270" fmla="*/ f951 1 12191999"/>
              <a:gd name="f1271" fmla="*/ f952 1 6105653"/>
              <a:gd name="f1272" fmla="*/ f953 1 12191999"/>
              <a:gd name="f1273" fmla="*/ f954 1 6105653"/>
              <a:gd name="f1274" fmla="*/ f955 1 12191999"/>
              <a:gd name="f1275" fmla="*/ f956 1 6105653"/>
              <a:gd name="f1276" fmla="*/ f957 1 6105653"/>
              <a:gd name="f1277" fmla="*/ f958 1 12191999"/>
              <a:gd name="f1278" fmla="*/ f959 1 6105653"/>
              <a:gd name="f1279" fmla="*/ f960 1 12191999"/>
              <a:gd name="f1280" fmla="*/ f961 1 6105653"/>
              <a:gd name="f1281" fmla="*/ f962 1 12191999"/>
              <a:gd name="f1282" fmla="*/ f963 1 6105653"/>
              <a:gd name="f1283" fmla="*/ f964 1 12191999"/>
              <a:gd name="f1284" fmla="*/ f965 1 6105653"/>
              <a:gd name="f1285" fmla="*/ f966 1 12191999"/>
              <a:gd name="f1286" fmla="*/ f967 1 6105653"/>
              <a:gd name="f1287" fmla="*/ f968 1 12191999"/>
              <a:gd name="f1288" fmla="*/ f969 1 6105653"/>
              <a:gd name="f1289" fmla="*/ f970 1 12191999"/>
              <a:gd name="f1290" fmla="*/ f971 1 6105653"/>
              <a:gd name="f1291" fmla="*/ f972 1 12191999"/>
              <a:gd name="f1292" fmla="*/ f973 1 12191999"/>
              <a:gd name="f1293" fmla="*/ f974 1 6105653"/>
              <a:gd name="f1294" fmla="*/ f975 1 12191999"/>
              <a:gd name="f1295" fmla="*/ f976 1 6105653"/>
              <a:gd name="f1296" fmla="*/ f977 1 12191999"/>
              <a:gd name="f1297" fmla="*/ f978 1 6105653"/>
              <a:gd name="f1298" fmla="*/ f979 1 12191999"/>
              <a:gd name="f1299" fmla="*/ f980 1 12191999"/>
              <a:gd name="f1300" fmla="*/ f981 1 12191999"/>
              <a:gd name="f1301" fmla="*/ f982 1 6105653"/>
              <a:gd name="f1302" fmla="*/ f983 1 12191999"/>
              <a:gd name="f1303" fmla="*/ f984 1 6105653"/>
              <a:gd name="f1304" fmla="*/ f985 1 6105653"/>
              <a:gd name="f1305" fmla="*/ f986 1 12191999"/>
              <a:gd name="f1306" fmla="*/ f987 1 6105653"/>
              <a:gd name="f1307" fmla="*/ f988 1 12191999"/>
              <a:gd name="f1308" fmla="*/ f989 1 6105653"/>
              <a:gd name="f1309" fmla="*/ f990 1 12191999"/>
              <a:gd name="f1310" fmla="*/ f991 1 6105653"/>
              <a:gd name="f1311" fmla="*/ f992 1 12191999"/>
              <a:gd name="f1312" fmla="*/ f993 1 6105653"/>
              <a:gd name="f1313" fmla="*/ f994 1 12191999"/>
              <a:gd name="f1314" fmla="*/ f995 1 6105653"/>
              <a:gd name="f1315" fmla="*/ f996 1 12191999"/>
              <a:gd name="f1316" fmla="*/ f997 1 6105653"/>
              <a:gd name="f1317" fmla="*/ f998 1 12191999"/>
              <a:gd name="f1318" fmla="*/ f999 1 6105653"/>
              <a:gd name="f1319" fmla="*/ f1000 1 12191999"/>
              <a:gd name="f1320" fmla="*/ f1001 1 6105653"/>
              <a:gd name="f1321" fmla="*/ f1002 1 12191999"/>
              <a:gd name="f1322" fmla="*/ f1003 1 6105653"/>
              <a:gd name="f1323" fmla="*/ f1004 1 12191999"/>
              <a:gd name="f1324" fmla="*/ f1005 1 6105653"/>
              <a:gd name="f1325" fmla="*/ f1006 1 12191999"/>
              <a:gd name="f1326" fmla="*/ f1007 1 6105653"/>
              <a:gd name="f1327" fmla="*/ f1008 1 12191999"/>
              <a:gd name="f1328" fmla="*/ f1009 1 6105653"/>
              <a:gd name="f1329" fmla="*/ f1010 1 12191999"/>
              <a:gd name="f1330" fmla="*/ f1011 1 6105653"/>
              <a:gd name="f1331" fmla="*/ f1012 1 12191999"/>
              <a:gd name="f1332" fmla="*/ f1013 1 6105653"/>
              <a:gd name="f1333" fmla="*/ f1014 1 12191999"/>
              <a:gd name="f1334" fmla="*/ f1015 1 6105653"/>
              <a:gd name="f1335" fmla="*/ f1016 1 12191999"/>
              <a:gd name="f1336" fmla="*/ f1017 1 6105653"/>
              <a:gd name="f1337" fmla="*/ f1018 1 12191999"/>
              <a:gd name="f1338" fmla="*/ f1019 1 6105653"/>
              <a:gd name="f1339" fmla="*/ f1020 1 12191999"/>
              <a:gd name="f1340" fmla="*/ f1021 1 6105653"/>
              <a:gd name="f1341" fmla="*/ f1022 1 12191999"/>
              <a:gd name="f1342" fmla="*/ f1023 1 6105653"/>
              <a:gd name="f1343" fmla="*/ f1024 1 12191999"/>
              <a:gd name="f1344" fmla="*/ f1025 1 6105653"/>
              <a:gd name="f1345" fmla="*/ f1026 1 12191999"/>
              <a:gd name="f1346" fmla="*/ f1027 1 6105653"/>
              <a:gd name="f1347" fmla="*/ f1028 1 12191999"/>
              <a:gd name="f1348" fmla="*/ f1029 1 6105653"/>
              <a:gd name="f1349" fmla="*/ f1030 1 12191999"/>
              <a:gd name="f1350" fmla="*/ f1031 1 6105653"/>
              <a:gd name="f1351" fmla="*/ f1032 1 12191999"/>
              <a:gd name="f1352" fmla="*/ f1033 1 6105653"/>
              <a:gd name="f1353" fmla="*/ f1034 1 12191999"/>
              <a:gd name="f1354" fmla="*/ f1035 1 6105653"/>
              <a:gd name="f1355" fmla="*/ f1036 1 12191999"/>
              <a:gd name="f1356" fmla="*/ f1037 1 6105653"/>
              <a:gd name="f1357" fmla="*/ f1038 1 12191999"/>
              <a:gd name="f1358" fmla="*/ f1039 1 6105653"/>
              <a:gd name="f1359" fmla="*/ f1040 1 12191999"/>
              <a:gd name="f1360" fmla="*/ f1041 1 6105653"/>
              <a:gd name="f1361" fmla="*/ f1042 1 12191999"/>
              <a:gd name="f1362" fmla="*/ f1043 1 6105653"/>
              <a:gd name="f1363" fmla="*/ f1044 1 12191999"/>
              <a:gd name="f1364" fmla="*/ f1045 1 6105653"/>
              <a:gd name="f1365" fmla="*/ f1046 1 12191999"/>
              <a:gd name="f1366" fmla="*/ f1047 1 6105653"/>
              <a:gd name="f1367" fmla="*/ f1048 1 12191999"/>
              <a:gd name="f1368" fmla="*/ f1049 1 6105653"/>
              <a:gd name="f1369" fmla="*/ f1050 1 12191999"/>
              <a:gd name="f1370" fmla="*/ f1051 1 6105653"/>
              <a:gd name="f1371" fmla="*/ f1052 1 6105653"/>
              <a:gd name="f1372" fmla="*/ f1053 1 12191999"/>
              <a:gd name="f1373" fmla="*/ f1054 1 6105653"/>
              <a:gd name="f1374" fmla="*/ f1055 1 12191999"/>
              <a:gd name="f1375" fmla="*/ f1056 1 6105653"/>
              <a:gd name="f1376" fmla="*/ f1057 1 12191999"/>
              <a:gd name="f1377" fmla="*/ f1058 1 6105653"/>
              <a:gd name="f1378" fmla="*/ f1059 1 12191999"/>
              <a:gd name="f1379" fmla="*/ f1060 1 6105653"/>
              <a:gd name="f1380" fmla="*/ f1061 1 12191999"/>
              <a:gd name="f1381" fmla="*/ f1062 1 6105653"/>
              <a:gd name="f1382" fmla="*/ f1063 1 12191999"/>
              <a:gd name="f1383" fmla="*/ f1064 1 6105653"/>
              <a:gd name="f1384" fmla="*/ f1065 1 12191999"/>
              <a:gd name="f1385" fmla="*/ f1066 1 6105653"/>
              <a:gd name="f1386" fmla="*/ f1067 1 12191999"/>
              <a:gd name="f1387" fmla="*/ f1068 1 6105653"/>
              <a:gd name="f1388" fmla="*/ f1069 1 12191999"/>
              <a:gd name="f1389" fmla="*/ f1070 1 12191999"/>
              <a:gd name="f1390" fmla="*/ f1071 1 6105653"/>
              <a:gd name="f1391" fmla="*/ f1072 1 12191999"/>
              <a:gd name="f1392" fmla="*/ f1073 1 6105653"/>
              <a:gd name="f1393" fmla="*/ f1074 1 12191999"/>
              <a:gd name="f1394" fmla="*/ f1075 1 6105653"/>
              <a:gd name="f1395" fmla="*/ f1076 1 12191999"/>
              <a:gd name="f1396" fmla="*/ f1077 1 6105653"/>
              <a:gd name="f1397" fmla="*/ f1078 1 12191999"/>
              <a:gd name="f1398" fmla="*/ f1079 1 6105653"/>
              <a:gd name="f1399" fmla="*/ f1080 1 12191999"/>
              <a:gd name="f1400" fmla="*/ f1081 1 6105653"/>
              <a:gd name="f1401" fmla="*/ f1082 1 12191999"/>
              <a:gd name="f1402" fmla="*/ f1083 1 6105653"/>
              <a:gd name="f1403" fmla="*/ f1084 1 12191999"/>
              <a:gd name="f1404" fmla="*/ f1085 1 6105653"/>
              <a:gd name="f1405" fmla="*/ f1086 1 12191999"/>
              <a:gd name="f1406" fmla="*/ f1087 1 6105653"/>
              <a:gd name="f1407" fmla="*/ f1088 1 12191999"/>
              <a:gd name="f1408" fmla="*/ f1089 1 6105653"/>
              <a:gd name="f1409" fmla="*/ f1090 1 12191999"/>
              <a:gd name="f1410" fmla="*/ f1091 1 6105653"/>
              <a:gd name="f1411" fmla="*/ f1092 1 12191999"/>
              <a:gd name="f1412" fmla="*/ f1093 1 6105653"/>
              <a:gd name="f1413" fmla="*/ f1094 1 12191999"/>
              <a:gd name="f1414" fmla="*/ f1095 1 6105653"/>
              <a:gd name="f1415" fmla="*/ f1096 1 12191999"/>
              <a:gd name="f1416" fmla="*/ f1097 1 6105653"/>
              <a:gd name="f1417" fmla="*/ f1098 1 12191999"/>
              <a:gd name="f1418" fmla="*/ f1099 1 6105653"/>
              <a:gd name="f1419" fmla="*/ f1100 1 12191999"/>
              <a:gd name="f1420" fmla="*/ f1101 1 12191999"/>
              <a:gd name="f1421" fmla="*/ f1102 1 6105653"/>
              <a:gd name="f1422" fmla="*/ f1103 1 12191999"/>
              <a:gd name="f1423" fmla="*/ f1104 1 6105653"/>
              <a:gd name="f1424" fmla="*/ f1105 1 12191999"/>
              <a:gd name="f1425" fmla="*/ f1106 1 6105653"/>
              <a:gd name="f1426" fmla="*/ f1107 1 12191999"/>
              <a:gd name="f1427" fmla="*/ f1108 1 6105653"/>
              <a:gd name="f1428" fmla="*/ f1109 1 6105653"/>
              <a:gd name="f1429" fmla="*/ f1110 1 12191999"/>
              <a:gd name="f1430" fmla="*/ f1111 1 6105653"/>
              <a:gd name="f1431" fmla="*/ f1112 1 12191999"/>
              <a:gd name="f1432" fmla="*/ f1113 1 6105653"/>
              <a:gd name="f1433" fmla="*/ f1114 1 12191999"/>
              <a:gd name="f1434" fmla="*/ f1115 1 6105653"/>
              <a:gd name="f1435" fmla="*/ f1116 1 12191999"/>
              <a:gd name="f1436" fmla="*/ f1117 1 6105653"/>
              <a:gd name="f1437" fmla="*/ f1118 1 12191999"/>
              <a:gd name="f1438" fmla="*/ f1119 1 6105653"/>
              <a:gd name="f1439" fmla="*/ f1120 1 12191999"/>
              <a:gd name="f1440" fmla="*/ f1121 1 6105653"/>
              <a:gd name="f1441" fmla="*/ f1122 1 12191999"/>
              <a:gd name="f1442" fmla="*/ f1123 1 6105653"/>
              <a:gd name="f1443" fmla="*/ f1124 1 12191999"/>
              <a:gd name="f1444" fmla="*/ f1125 1 12191999"/>
              <a:gd name="f1445" fmla="*/ f1126 1 6105653"/>
              <a:gd name="f1446" fmla="*/ f1127 1 12191999"/>
              <a:gd name="f1447" fmla="*/ f1128 1 6105653"/>
              <a:gd name="f1448" fmla="*/ f1129 1 12191999"/>
              <a:gd name="f1449" fmla="*/ f1130 1 6105653"/>
              <a:gd name="f1450" fmla="*/ f1131 1 12191999"/>
              <a:gd name="f1451" fmla="*/ f1132 1 6105653"/>
              <a:gd name="f1452" fmla="*/ f1133 1 12191999"/>
              <a:gd name="f1453" fmla="*/ f1134 1 6105653"/>
              <a:gd name="f1454" fmla="*/ f1135 1 12191999"/>
              <a:gd name="f1455" fmla="*/ f1136 1 6105653"/>
              <a:gd name="f1456" fmla="*/ f1137 1 12191999"/>
              <a:gd name="f1457" fmla="*/ f1138 1 6105653"/>
              <a:gd name="f1458" fmla="*/ f1139 1 12191999"/>
              <a:gd name="f1459" fmla="*/ f1140 1 6105653"/>
              <a:gd name="f1460" fmla="*/ f1141 1 12191999"/>
              <a:gd name="f1461" fmla="*/ f1142 1 6105653"/>
              <a:gd name="f1462" fmla="*/ f1143 1 12191999"/>
              <a:gd name="f1463" fmla="*/ f1144 1 6105653"/>
              <a:gd name="f1464" fmla="*/ f1145 1 12191999"/>
              <a:gd name="f1465" fmla="*/ f1146 1 6105653"/>
              <a:gd name="f1466" fmla="*/ f1147 1 12191999"/>
              <a:gd name="f1467" fmla="*/ f1148 1 6105653"/>
              <a:gd name="f1468" fmla="*/ f1149 1 12191999"/>
              <a:gd name="f1469" fmla="*/ f1150 1 6105653"/>
              <a:gd name="f1470" fmla="*/ f1151 1 12191999"/>
              <a:gd name="f1471" fmla="*/ f1152 1 6105653"/>
              <a:gd name="f1472" fmla="*/ f1153 1 12191999"/>
              <a:gd name="f1473" fmla="*/ f1154 1 6105653"/>
              <a:gd name="f1474" fmla="*/ f1155 1 12191999"/>
              <a:gd name="f1475" fmla="*/ f1156 1 12191999"/>
              <a:gd name="f1476" fmla="*/ f1157 1 6105653"/>
              <a:gd name="f1477" fmla="*/ f1158 1 12191999"/>
              <a:gd name="f1478" fmla="*/ f1159 1 6105653"/>
              <a:gd name="f1479" fmla="*/ f1160 1 12191999"/>
              <a:gd name="f1480" fmla="*/ f1161 1 6105653"/>
              <a:gd name="f1481" fmla="*/ f1162 1 12191999"/>
              <a:gd name="f1482" fmla="*/ f1163 1 6105653"/>
              <a:gd name="f1483" fmla="*/ f1164 1 12191999"/>
              <a:gd name="f1484" fmla="*/ f1165 1 6105653"/>
              <a:gd name="f1485" fmla="*/ f1166 1 12191999"/>
              <a:gd name="f1486" fmla="*/ f1167 1 6105653"/>
              <a:gd name="f1487" fmla="*/ f5 1 f848"/>
              <a:gd name="f1488" fmla="*/ f6 1 f848"/>
              <a:gd name="f1489" fmla="*/ f5 1 f849"/>
              <a:gd name="f1490" fmla="*/ f7 1 f849"/>
              <a:gd name="f1491" fmla="+- f1168 0 f1"/>
              <a:gd name="f1492" fmla="*/ f1169 1 f848"/>
              <a:gd name="f1493" fmla="*/ f1170 1 f849"/>
              <a:gd name="f1494" fmla="*/ f1171 1 f848"/>
              <a:gd name="f1495" fmla="*/ f1172 1 f849"/>
              <a:gd name="f1496" fmla="*/ f1173 1 f848"/>
              <a:gd name="f1497" fmla="*/ f1174 1 f849"/>
              <a:gd name="f1498" fmla="*/ f1175 1 f848"/>
              <a:gd name="f1499" fmla="*/ f1176 1 f849"/>
              <a:gd name="f1500" fmla="*/ f1177 1 f848"/>
              <a:gd name="f1501" fmla="*/ f1178 1 f849"/>
              <a:gd name="f1502" fmla="*/ f1179 1 f848"/>
              <a:gd name="f1503" fmla="*/ f1180 1 f849"/>
              <a:gd name="f1504" fmla="*/ f1181 1 f848"/>
              <a:gd name="f1505" fmla="*/ f1182 1 f849"/>
              <a:gd name="f1506" fmla="*/ f1183 1 f848"/>
              <a:gd name="f1507" fmla="*/ f1184 1 f849"/>
              <a:gd name="f1508" fmla="*/ f1185 1 f848"/>
              <a:gd name="f1509" fmla="*/ f1186 1 f849"/>
              <a:gd name="f1510" fmla="*/ f1187 1 f848"/>
              <a:gd name="f1511" fmla="*/ f1188 1 f849"/>
              <a:gd name="f1512" fmla="*/ f1189 1 f848"/>
              <a:gd name="f1513" fmla="*/ f1190 1 f849"/>
              <a:gd name="f1514" fmla="*/ f1191 1 f848"/>
              <a:gd name="f1515" fmla="*/ f1192 1 f849"/>
              <a:gd name="f1516" fmla="*/ f1193 1 f848"/>
              <a:gd name="f1517" fmla="*/ f1194 1 f849"/>
              <a:gd name="f1518" fmla="*/ f1195 1 f848"/>
              <a:gd name="f1519" fmla="*/ f1196 1 f849"/>
              <a:gd name="f1520" fmla="*/ f1197 1 f848"/>
              <a:gd name="f1521" fmla="*/ f1198 1 f849"/>
              <a:gd name="f1522" fmla="*/ f1199 1 f848"/>
              <a:gd name="f1523" fmla="*/ f1200 1 f849"/>
              <a:gd name="f1524" fmla="*/ f1201 1 f848"/>
              <a:gd name="f1525" fmla="*/ f1202 1 f849"/>
              <a:gd name="f1526" fmla="*/ f1203 1 f848"/>
              <a:gd name="f1527" fmla="*/ f1204 1 f849"/>
              <a:gd name="f1528" fmla="*/ f1205 1 f848"/>
              <a:gd name="f1529" fmla="*/ f1206 1 f849"/>
              <a:gd name="f1530" fmla="*/ f1207 1 f848"/>
              <a:gd name="f1531" fmla="*/ f1208 1 f849"/>
              <a:gd name="f1532" fmla="*/ f1209 1 f848"/>
              <a:gd name="f1533" fmla="*/ f1210 1 f849"/>
              <a:gd name="f1534" fmla="*/ f1211 1 f848"/>
              <a:gd name="f1535" fmla="*/ f1212 1 f849"/>
              <a:gd name="f1536" fmla="*/ f1213 1 f848"/>
              <a:gd name="f1537" fmla="*/ f1214 1 f849"/>
              <a:gd name="f1538" fmla="*/ f1215 1 f848"/>
              <a:gd name="f1539" fmla="*/ f1216 1 f849"/>
              <a:gd name="f1540" fmla="*/ f1217 1 f848"/>
              <a:gd name="f1541" fmla="*/ f1218 1 f849"/>
              <a:gd name="f1542" fmla="*/ f1219 1 f849"/>
              <a:gd name="f1543" fmla="*/ f1220 1 f848"/>
              <a:gd name="f1544" fmla="*/ f1221 1 f849"/>
              <a:gd name="f1545" fmla="*/ f1222 1 f848"/>
              <a:gd name="f1546" fmla="*/ f1223 1 f849"/>
              <a:gd name="f1547" fmla="*/ f1224 1 f848"/>
              <a:gd name="f1548" fmla="*/ f1225 1 f849"/>
              <a:gd name="f1549" fmla="*/ f1226 1 f848"/>
              <a:gd name="f1550" fmla="*/ f1227 1 f849"/>
              <a:gd name="f1551" fmla="*/ f1228 1 f848"/>
              <a:gd name="f1552" fmla="*/ f1229 1 f849"/>
              <a:gd name="f1553" fmla="*/ f1230 1 f848"/>
              <a:gd name="f1554" fmla="*/ f1231 1 f849"/>
              <a:gd name="f1555" fmla="*/ f1232 1 f848"/>
              <a:gd name="f1556" fmla="*/ f1233 1 f849"/>
              <a:gd name="f1557" fmla="*/ f1234 1 f848"/>
              <a:gd name="f1558" fmla="*/ f1235 1 f849"/>
              <a:gd name="f1559" fmla="*/ f1236 1 f848"/>
              <a:gd name="f1560" fmla="*/ f1237 1 f848"/>
              <a:gd name="f1561" fmla="*/ f1238 1 f849"/>
              <a:gd name="f1562" fmla="*/ f1239 1 f848"/>
              <a:gd name="f1563" fmla="*/ f1240 1 f849"/>
              <a:gd name="f1564" fmla="*/ f1241 1 f848"/>
              <a:gd name="f1565" fmla="*/ f1242 1 f849"/>
              <a:gd name="f1566" fmla="*/ f1243 1 f848"/>
              <a:gd name="f1567" fmla="*/ f1244 1 f849"/>
              <a:gd name="f1568" fmla="*/ f1245 1 f848"/>
              <a:gd name="f1569" fmla="*/ f1246 1 f849"/>
              <a:gd name="f1570" fmla="*/ f1247 1 f848"/>
              <a:gd name="f1571" fmla="*/ f1248 1 f849"/>
              <a:gd name="f1572" fmla="*/ f1249 1 f848"/>
              <a:gd name="f1573" fmla="*/ f1250 1 f849"/>
              <a:gd name="f1574" fmla="*/ f1251 1 f848"/>
              <a:gd name="f1575" fmla="*/ f1252 1 f849"/>
              <a:gd name="f1576" fmla="*/ f1253 1 f848"/>
              <a:gd name="f1577" fmla="*/ f1254 1 f849"/>
              <a:gd name="f1578" fmla="*/ f1255 1 f848"/>
              <a:gd name="f1579" fmla="*/ f1256 1 f849"/>
              <a:gd name="f1580" fmla="*/ f1257 1 f848"/>
              <a:gd name="f1581" fmla="*/ f1258 1 f849"/>
              <a:gd name="f1582" fmla="*/ f1259 1 f848"/>
              <a:gd name="f1583" fmla="*/ f1260 1 f849"/>
              <a:gd name="f1584" fmla="*/ f1261 1 f848"/>
              <a:gd name="f1585" fmla="*/ f1262 1 f849"/>
              <a:gd name="f1586" fmla="*/ f1263 1 f848"/>
              <a:gd name="f1587" fmla="*/ f1264 1 f849"/>
              <a:gd name="f1588" fmla="*/ f1265 1 f848"/>
              <a:gd name="f1589" fmla="*/ f1266 1 f849"/>
              <a:gd name="f1590" fmla="*/ f1267 1 f848"/>
              <a:gd name="f1591" fmla="*/ f1268 1 f848"/>
              <a:gd name="f1592" fmla="*/ f1269 1 f849"/>
              <a:gd name="f1593" fmla="*/ f1270 1 f848"/>
              <a:gd name="f1594" fmla="*/ f1271 1 f849"/>
              <a:gd name="f1595" fmla="*/ f1272 1 f848"/>
              <a:gd name="f1596" fmla="*/ f1273 1 f849"/>
              <a:gd name="f1597" fmla="*/ f1274 1 f848"/>
              <a:gd name="f1598" fmla="*/ f1275 1 f849"/>
              <a:gd name="f1599" fmla="*/ f1276 1 f849"/>
              <a:gd name="f1600" fmla="*/ f1277 1 f848"/>
              <a:gd name="f1601" fmla="*/ f1278 1 f849"/>
              <a:gd name="f1602" fmla="*/ f1279 1 f848"/>
              <a:gd name="f1603" fmla="*/ f1280 1 f849"/>
              <a:gd name="f1604" fmla="*/ f1281 1 f848"/>
              <a:gd name="f1605" fmla="*/ f1282 1 f849"/>
              <a:gd name="f1606" fmla="*/ f1283 1 f848"/>
              <a:gd name="f1607" fmla="*/ f1284 1 f849"/>
              <a:gd name="f1608" fmla="*/ f1285 1 f848"/>
              <a:gd name="f1609" fmla="*/ f1286 1 f849"/>
              <a:gd name="f1610" fmla="*/ f1287 1 f848"/>
              <a:gd name="f1611" fmla="*/ f1288 1 f849"/>
              <a:gd name="f1612" fmla="*/ f1289 1 f848"/>
              <a:gd name="f1613" fmla="*/ f1290 1 f849"/>
              <a:gd name="f1614" fmla="*/ f1291 1 f848"/>
              <a:gd name="f1615" fmla="*/ f1292 1 f848"/>
              <a:gd name="f1616" fmla="*/ f1293 1 f849"/>
              <a:gd name="f1617" fmla="*/ f1294 1 f848"/>
              <a:gd name="f1618" fmla="*/ f1295 1 f849"/>
              <a:gd name="f1619" fmla="*/ f1296 1 f848"/>
              <a:gd name="f1620" fmla="*/ f1297 1 f849"/>
              <a:gd name="f1621" fmla="*/ f1298 1 f848"/>
              <a:gd name="f1622" fmla="*/ f1299 1 f848"/>
              <a:gd name="f1623" fmla="*/ f1300 1 f848"/>
              <a:gd name="f1624" fmla="*/ f1301 1 f849"/>
              <a:gd name="f1625" fmla="*/ f1302 1 f848"/>
              <a:gd name="f1626" fmla="*/ f1303 1 f849"/>
              <a:gd name="f1627" fmla="*/ f1304 1 f849"/>
              <a:gd name="f1628" fmla="*/ f1305 1 f848"/>
              <a:gd name="f1629" fmla="*/ f1306 1 f849"/>
              <a:gd name="f1630" fmla="*/ f1307 1 f848"/>
              <a:gd name="f1631" fmla="*/ f1308 1 f849"/>
              <a:gd name="f1632" fmla="*/ f1309 1 f848"/>
              <a:gd name="f1633" fmla="*/ f1310 1 f849"/>
              <a:gd name="f1634" fmla="*/ f1311 1 f848"/>
              <a:gd name="f1635" fmla="*/ f1312 1 f849"/>
              <a:gd name="f1636" fmla="*/ f1313 1 f848"/>
              <a:gd name="f1637" fmla="*/ f1314 1 f849"/>
              <a:gd name="f1638" fmla="*/ f1315 1 f848"/>
              <a:gd name="f1639" fmla="*/ f1316 1 f849"/>
              <a:gd name="f1640" fmla="*/ f1317 1 f848"/>
              <a:gd name="f1641" fmla="*/ f1318 1 f849"/>
              <a:gd name="f1642" fmla="*/ f1319 1 f848"/>
              <a:gd name="f1643" fmla="*/ f1320 1 f849"/>
              <a:gd name="f1644" fmla="*/ f1321 1 f848"/>
              <a:gd name="f1645" fmla="*/ f1322 1 f849"/>
              <a:gd name="f1646" fmla="*/ f1323 1 f848"/>
              <a:gd name="f1647" fmla="*/ f1324 1 f849"/>
              <a:gd name="f1648" fmla="*/ f1325 1 f848"/>
              <a:gd name="f1649" fmla="*/ f1326 1 f849"/>
              <a:gd name="f1650" fmla="*/ f1327 1 f848"/>
              <a:gd name="f1651" fmla="*/ f1328 1 f849"/>
              <a:gd name="f1652" fmla="*/ f1329 1 f848"/>
              <a:gd name="f1653" fmla="*/ f1330 1 f849"/>
              <a:gd name="f1654" fmla="*/ f1331 1 f848"/>
              <a:gd name="f1655" fmla="*/ f1332 1 f849"/>
              <a:gd name="f1656" fmla="*/ f1333 1 f848"/>
              <a:gd name="f1657" fmla="*/ f1334 1 f849"/>
              <a:gd name="f1658" fmla="*/ f1335 1 f848"/>
              <a:gd name="f1659" fmla="*/ f1336 1 f849"/>
              <a:gd name="f1660" fmla="*/ f1337 1 f848"/>
              <a:gd name="f1661" fmla="*/ f1338 1 f849"/>
              <a:gd name="f1662" fmla="*/ f1339 1 f848"/>
              <a:gd name="f1663" fmla="*/ f1340 1 f849"/>
              <a:gd name="f1664" fmla="*/ f1341 1 f848"/>
              <a:gd name="f1665" fmla="*/ f1342 1 f849"/>
              <a:gd name="f1666" fmla="*/ f1343 1 f848"/>
              <a:gd name="f1667" fmla="*/ f1344 1 f849"/>
              <a:gd name="f1668" fmla="*/ f1345 1 f848"/>
              <a:gd name="f1669" fmla="*/ f1346 1 f849"/>
              <a:gd name="f1670" fmla="*/ f1347 1 f848"/>
              <a:gd name="f1671" fmla="*/ f1348 1 f849"/>
              <a:gd name="f1672" fmla="*/ f1349 1 f848"/>
              <a:gd name="f1673" fmla="*/ f1350 1 f849"/>
              <a:gd name="f1674" fmla="*/ f1351 1 f848"/>
              <a:gd name="f1675" fmla="*/ f1352 1 f849"/>
              <a:gd name="f1676" fmla="*/ f1353 1 f848"/>
              <a:gd name="f1677" fmla="*/ f1354 1 f849"/>
              <a:gd name="f1678" fmla="*/ f1355 1 f848"/>
              <a:gd name="f1679" fmla="*/ f1356 1 f849"/>
              <a:gd name="f1680" fmla="*/ f1357 1 f848"/>
              <a:gd name="f1681" fmla="*/ f1358 1 f849"/>
              <a:gd name="f1682" fmla="*/ f1359 1 f848"/>
              <a:gd name="f1683" fmla="*/ f1360 1 f849"/>
              <a:gd name="f1684" fmla="*/ f1361 1 f848"/>
              <a:gd name="f1685" fmla="*/ f1362 1 f849"/>
              <a:gd name="f1686" fmla="*/ f1363 1 f848"/>
              <a:gd name="f1687" fmla="*/ f1364 1 f849"/>
              <a:gd name="f1688" fmla="*/ f1365 1 f848"/>
              <a:gd name="f1689" fmla="*/ f1366 1 f849"/>
              <a:gd name="f1690" fmla="*/ f1367 1 f848"/>
              <a:gd name="f1691" fmla="*/ f1368 1 f849"/>
              <a:gd name="f1692" fmla="*/ f1369 1 f848"/>
              <a:gd name="f1693" fmla="*/ f1370 1 f849"/>
              <a:gd name="f1694" fmla="*/ f1371 1 f849"/>
              <a:gd name="f1695" fmla="*/ f1372 1 f848"/>
              <a:gd name="f1696" fmla="*/ f1373 1 f849"/>
              <a:gd name="f1697" fmla="*/ f1374 1 f848"/>
              <a:gd name="f1698" fmla="*/ f1375 1 f849"/>
              <a:gd name="f1699" fmla="*/ f1376 1 f848"/>
              <a:gd name="f1700" fmla="*/ f1377 1 f849"/>
              <a:gd name="f1701" fmla="*/ f1378 1 f848"/>
              <a:gd name="f1702" fmla="*/ f1379 1 f849"/>
              <a:gd name="f1703" fmla="*/ f1380 1 f848"/>
              <a:gd name="f1704" fmla="*/ f1381 1 f849"/>
              <a:gd name="f1705" fmla="*/ f1382 1 f848"/>
              <a:gd name="f1706" fmla="*/ f1383 1 f849"/>
              <a:gd name="f1707" fmla="*/ f1384 1 f848"/>
              <a:gd name="f1708" fmla="*/ f1385 1 f849"/>
              <a:gd name="f1709" fmla="*/ f1386 1 f848"/>
              <a:gd name="f1710" fmla="*/ f1387 1 f849"/>
              <a:gd name="f1711" fmla="*/ f1388 1 f848"/>
              <a:gd name="f1712" fmla="*/ f1389 1 f848"/>
              <a:gd name="f1713" fmla="*/ f1390 1 f849"/>
              <a:gd name="f1714" fmla="*/ f1391 1 f848"/>
              <a:gd name="f1715" fmla="*/ f1392 1 f849"/>
              <a:gd name="f1716" fmla="*/ f1393 1 f848"/>
              <a:gd name="f1717" fmla="*/ f1394 1 f849"/>
              <a:gd name="f1718" fmla="*/ f1395 1 f848"/>
              <a:gd name="f1719" fmla="*/ f1396 1 f849"/>
              <a:gd name="f1720" fmla="*/ f1397 1 f848"/>
              <a:gd name="f1721" fmla="*/ f1398 1 f849"/>
              <a:gd name="f1722" fmla="*/ f1399 1 f848"/>
              <a:gd name="f1723" fmla="*/ f1400 1 f849"/>
              <a:gd name="f1724" fmla="*/ f1401 1 f848"/>
              <a:gd name="f1725" fmla="*/ f1402 1 f849"/>
              <a:gd name="f1726" fmla="*/ f1403 1 f848"/>
              <a:gd name="f1727" fmla="*/ f1404 1 f849"/>
              <a:gd name="f1728" fmla="*/ f1405 1 f848"/>
              <a:gd name="f1729" fmla="*/ f1406 1 f849"/>
              <a:gd name="f1730" fmla="*/ f1407 1 f848"/>
              <a:gd name="f1731" fmla="*/ f1408 1 f849"/>
              <a:gd name="f1732" fmla="*/ f1409 1 f848"/>
              <a:gd name="f1733" fmla="*/ f1410 1 f849"/>
              <a:gd name="f1734" fmla="*/ f1411 1 f848"/>
              <a:gd name="f1735" fmla="*/ f1412 1 f849"/>
              <a:gd name="f1736" fmla="*/ f1413 1 f848"/>
              <a:gd name="f1737" fmla="*/ f1414 1 f849"/>
              <a:gd name="f1738" fmla="*/ f1415 1 f848"/>
              <a:gd name="f1739" fmla="*/ f1416 1 f849"/>
              <a:gd name="f1740" fmla="*/ f1417 1 f848"/>
              <a:gd name="f1741" fmla="*/ f1418 1 f849"/>
              <a:gd name="f1742" fmla="*/ f1419 1 f848"/>
              <a:gd name="f1743" fmla="*/ f1420 1 f848"/>
              <a:gd name="f1744" fmla="*/ f1421 1 f849"/>
              <a:gd name="f1745" fmla="*/ f1422 1 f848"/>
              <a:gd name="f1746" fmla="*/ f1423 1 f849"/>
              <a:gd name="f1747" fmla="*/ f1424 1 f848"/>
              <a:gd name="f1748" fmla="*/ f1425 1 f849"/>
              <a:gd name="f1749" fmla="*/ f1426 1 f848"/>
              <a:gd name="f1750" fmla="*/ f1427 1 f849"/>
              <a:gd name="f1751" fmla="*/ f1428 1 f849"/>
              <a:gd name="f1752" fmla="*/ f1429 1 f848"/>
              <a:gd name="f1753" fmla="*/ f1430 1 f849"/>
              <a:gd name="f1754" fmla="*/ f1431 1 f848"/>
              <a:gd name="f1755" fmla="*/ f1432 1 f849"/>
              <a:gd name="f1756" fmla="*/ f1433 1 f848"/>
              <a:gd name="f1757" fmla="*/ f1434 1 f849"/>
              <a:gd name="f1758" fmla="*/ f1435 1 f848"/>
              <a:gd name="f1759" fmla="*/ f1436 1 f849"/>
              <a:gd name="f1760" fmla="*/ f1437 1 f848"/>
              <a:gd name="f1761" fmla="*/ f1438 1 f849"/>
              <a:gd name="f1762" fmla="*/ f1439 1 f848"/>
              <a:gd name="f1763" fmla="*/ f1440 1 f849"/>
              <a:gd name="f1764" fmla="*/ f1441 1 f848"/>
              <a:gd name="f1765" fmla="*/ f1442 1 f849"/>
              <a:gd name="f1766" fmla="*/ f1443 1 f848"/>
              <a:gd name="f1767" fmla="*/ f1444 1 f848"/>
              <a:gd name="f1768" fmla="*/ f1445 1 f849"/>
              <a:gd name="f1769" fmla="*/ f1446 1 f848"/>
              <a:gd name="f1770" fmla="*/ f1447 1 f849"/>
              <a:gd name="f1771" fmla="*/ f1448 1 f848"/>
              <a:gd name="f1772" fmla="*/ f1449 1 f849"/>
              <a:gd name="f1773" fmla="*/ f1450 1 f848"/>
              <a:gd name="f1774" fmla="*/ f1451 1 f849"/>
              <a:gd name="f1775" fmla="*/ f1452 1 f848"/>
              <a:gd name="f1776" fmla="*/ f1453 1 f849"/>
              <a:gd name="f1777" fmla="*/ f1454 1 f848"/>
              <a:gd name="f1778" fmla="*/ f1455 1 f849"/>
              <a:gd name="f1779" fmla="*/ f1456 1 f848"/>
              <a:gd name="f1780" fmla="*/ f1457 1 f849"/>
              <a:gd name="f1781" fmla="*/ f1458 1 f848"/>
              <a:gd name="f1782" fmla="*/ f1459 1 f849"/>
              <a:gd name="f1783" fmla="*/ f1460 1 f848"/>
              <a:gd name="f1784" fmla="*/ f1461 1 f849"/>
              <a:gd name="f1785" fmla="*/ f1462 1 f848"/>
              <a:gd name="f1786" fmla="*/ f1463 1 f849"/>
              <a:gd name="f1787" fmla="*/ f1464 1 f848"/>
              <a:gd name="f1788" fmla="*/ f1465 1 f849"/>
              <a:gd name="f1789" fmla="*/ f1466 1 f848"/>
              <a:gd name="f1790" fmla="*/ f1467 1 f849"/>
              <a:gd name="f1791" fmla="*/ f1468 1 f848"/>
              <a:gd name="f1792" fmla="*/ f1469 1 f849"/>
              <a:gd name="f1793" fmla="*/ f1470 1 f848"/>
              <a:gd name="f1794" fmla="*/ f1471 1 f849"/>
              <a:gd name="f1795" fmla="*/ f1472 1 f848"/>
              <a:gd name="f1796" fmla="*/ f1473 1 f849"/>
              <a:gd name="f1797" fmla="*/ f1474 1 f848"/>
              <a:gd name="f1798" fmla="*/ f1475 1 f848"/>
              <a:gd name="f1799" fmla="*/ f1476 1 f849"/>
              <a:gd name="f1800" fmla="*/ f1477 1 f848"/>
              <a:gd name="f1801" fmla="*/ f1478 1 f849"/>
              <a:gd name="f1802" fmla="*/ f1479 1 f848"/>
              <a:gd name="f1803" fmla="*/ f1480 1 f849"/>
              <a:gd name="f1804" fmla="*/ f1481 1 f848"/>
              <a:gd name="f1805" fmla="*/ f1482 1 f849"/>
              <a:gd name="f1806" fmla="*/ f1483 1 f848"/>
              <a:gd name="f1807" fmla="*/ f1484 1 f849"/>
              <a:gd name="f1808" fmla="*/ f1485 1 f848"/>
              <a:gd name="f1809" fmla="*/ f1486 1 f849"/>
              <a:gd name="f1810" fmla="*/ f1487 f843 1"/>
              <a:gd name="f1811" fmla="*/ f1488 f843 1"/>
              <a:gd name="f1812" fmla="*/ f1490 f844 1"/>
              <a:gd name="f1813" fmla="*/ f1489 f844 1"/>
              <a:gd name="f1814" fmla="*/ f1492 f843 1"/>
              <a:gd name="f1815" fmla="*/ f1493 f844 1"/>
              <a:gd name="f1816" fmla="*/ f1494 f843 1"/>
              <a:gd name="f1817" fmla="*/ f1495 f844 1"/>
              <a:gd name="f1818" fmla="*/ f1496 f843 1"/>
              <a:gd name="f1819" fmla="*/ f1497 f844 1"/>
              <a:gd name="f1820" fmla="*/ f1498 f843 1"/>
              <a:gd name="f1821" fmla="*/ f1499 f844 1"/>
              <a:gd name="f1822" fmla="*/ f1500 f843 1"/>
              <a:gd name="f1823" fmla="*/ f1501 f844 1"/>
              <a:gd name="f1824" fmla="*/ f1502 f843 1"/>
              <a:gd name="f1825" fmla="*/ f1503 f844 1"/>
              <a:gd name="f1826" fmla="*/ f1504 f843 1"/>
              <a:gd name="f1827" fmla="*/ f1505 f844 1"/>
              <a:gd name="f1828" fmla="*/ f1506 f843 1"/>
              <a:gd name="f1829" fmla="*/ f1507 f844 1"/>
              <a:gd name="f1830" fmla="*/ f1508 f843 1"/>
              <a:gd name="f1831" fmla="*/ f1509 f844 1"/>
              <a:gd name="f1832" fmla="*/ f1510 f843 1"/>
              <a:gd name="f1833" fmla="*/ f1511 f844 1"/>
              <a:gd name="f1834" fmla="*/ f1512 f843 1"/>
              <a:gd name="f1835" fmla="*/ f1513 f844 1"/>
              <a:gd name="f1836" fmla="*/ f1514 f843 1"/>
              <a:gd name="f1837" fmla="*/ f1515 f844 1"/>
              <a:gd name="f1838" fmla="*/ f1516 f843 1"/>
              <a:gd name="f1839" fmla="*/ f1517 f844 1"/>
              <a:gd name="f1840" fmla="*/ f1518 f843 1"/>
              <a:gd name="f1841" fmla="*/ f1519 f844 1"/>
              <a:gd name="f1842" fmla="*/ f1520 f843 1"/>
              <a:gd name="f1843" fmla="*/ f1521 f844 1"/>
              <a:gd name="f1844" fmla="*/ f1522 f843 1"/>
              <a:gd name="f1845" fmla="*/ f1523 f844 1"/>
              <a:gd name="f1846" fmla="*/ f1524 f843 1"/>
              <a:gd name="f1847" fmla="*/ f1525 f844 1"/>
              <a:gd name="f1848" fmla="*/ f1526 f843 1"/>
              <a:gd name="f1849" fmla="*/ f1527 f844 1"/>
              <a:gd name="f1850" fmla="*/ f1528 f843 1"/>
              <a:gd name="f1851" fmla="*/ f1529 f844 1"/>
              <a:gd name="f1852" fmla="*/ f1530 f843 1"/>
              <a:gd name="f1853" fmla="*/ f1531 f844 1"/>
              <a:gd name="f1854" fmla="*/ f1532 f843 1"/>
              <a:gd name="f1855" fmla="*/ f1533 f844 1"/>
              <a:gd name="f1856" fmla="*/ f1534 f843 1"/>
              <a:gd name="f1857" fmla="*/ f1535 f844 1"/>
              <a:gd name="f1858" fmla="*/ f1536 f843 1"/>
              <a:gd name="f1859" fmla="*/ f1537 f844 1"/>
              <a:gd name="f1860" fmla="*/ f1538 f843 1"/>
              <a:gd name="f1861" fmla="*/ f1539 f844 1"/>
              <a:gd name="f1862" fmla="*/ f1540 f843 1"/>
              <a:gd name="f1863" fmla="*/ f1541 f844 1"/>
              <a:gd name="f1864" fmla="*/ f1542 f844 1"/>
              <a:gd name="f1865" fmla="*/ f1543 f843 1"/>
              <a:gd name="f1866" fmla="*/ f1544 f844 1"/>
              <a:gd name="f1867" fmla="*/ f1545 f843 1"/>
              <a:gd name="f1868" fmla="*/ f1546 f844 1"/>
              <a:gd name="f1869" fmla="*/ f1547 f843 1"/>
              <a:gd name="f1870" fmla="*/ f1548 f844 1"/>
              <a:gd name="f1871" fmla="*/ f1549 f843 1"/>
              <a:gd name="f1872" fmla="*/ f1550 f844 1"/>
              <a:gd name="f1873" fmla="*/ f1551 f843 1"/>
              <a:gd name="f1874" fmla="*/ f1552 f844 1"/>
              <a:gd name="f1875" fmla="*/ f1553 f843 1"/>
              <a:gd name="f1876" fmla="*/ f1554 f844 1"/>
              <a:gd name="f1877" fmla="*/ f1555 f843 1"/>
              <a:gd name="f1878" fmla="*/ f1556 f844 1"/>
              <a:gd name="f1879" fmla="*/ f1557 f843 1"/>
              <a:gd name="f1880" fmla="*/ f1558 f844 1"/>
              <a:gd name="f1881" fmla="*/ f1559 f843 1"/>
              <a:gd name="f1882" fmla="*/ f1560 f843 1"/>
              <a:gd name="f1883" fmla="*/ f1561 f844 1"/>
              <a:gd name="f1884" fmla="*/ f1562 f843 1"/>
              <a:gd name="f1885" fmla="*/ f1563 f844 1"/>
              <a:gd name="f1886" fmla="*/ f1564 f843 1"/>
              <a:gd name="f1887" fmla="*/ f1565 f844 1"/>
              <a:gd name="f1888" fmla="*/ f1566 f843 1"/>
              <a:gd name="f1889" fmla="*/ f1567 f844 1"/>
              <a:gd name="f1890" fmla="*/ f1568 f843 1"/>
              <a:gd name="f1891" fmla="*/ f1569 f844 1"/>
              <a:gd name="f1892" fmla="*/ f1570 f843 1"/>
              <a:gd name="f1893" fmla="*/ f1571 f844 1"/>
              <a:gd name="f1894" fmla="*/ f1572 f843 1"/>
              <a:gd name="f1895" fmla="*/ f1573 f844 1"/>
              <a:gd name="f1896" fmla="*/ f1574 f843 1"/>
              <a:gd name="f1897" fmla="*/ f1575 f844 1"/>
              <a:gd name="f1898" fmla="*/ f1576 f843 1"/>
              <a:gd name="f1899" fmla="*/ f1577 f844 1"/>
              <a:gd name="f1900" fmla="*/ f1578 f843 1"/>
              <a:gd name="f1901" fmla="*/ f1579 f844 1"/>
              <a:gd name="f1902" fmla="*/ f1580 f843 1"/>
              <a:gd name="f1903" fmla="*/ f1581 f844 1"/>
              <a:gd name="f1904" fmla="*/ f1582 f843 1"/>
              <a:gd name="f1905" fmla="*/ f1583 f844 1"/>
              <a:gd name="f1906" fmla="*/ f1584 f843 1"/>
              <a:gd name="f1907" fmla="*/ f1585 f844 1"/>
              <a:gd name="f1908" fmla="*/ f1586 f843 1"/>
              <a:gd name="f1909" fmla="*/ f1587 f844 1"/>
              <a:gd name="f1910" fmla="*/ f1588 f843 1"/>
              <a:gd name="f1911" fmla="*/ f1589 f844 1"/>
              <a:gd name="f1912" fmla="*/ f1590 f843 1"/>
              <a:gd name="f1913" fmla="*/ f1591 f843 1"/>
              <a:gd name="f1914" fmla="*/ f1592 f844 1"/>
              <a:gd name="f1915" fmla="*/ f1593 f843 1"/>
              <a:gd name="f1916" fmla="*/ f1594 f844 1"/>
              <a:gd name="f1917" fmla="*/ f1595 f843 1"/>
              <a:gd name="f1918" fmla="*/ f1596 f844 1"/>
              <a:gd name="f1919" fmla="*/ f1597 f843 1"/>
              <a:gd name="f1920" fmla="*/ f1598 f844 1"/>
              <a:gd name="f1921" fmla="*/ f1599 f844 1"/>
              <a:gd name="f1922" fmla="*/ f1600 f843 1"/>
              <a:gd name="f1923" fmla="*/ f1601 f844 1"/>
              <a:gd name="f1924" fmla="*/ f1602 f843 1"/>
              <a:gd name="f1925" fmla="*/ f1603 f844 1"/>
              <a:gd name="f1926" fmla="*/ f1604 f843 1"/>
              <a:gd name="f1927" fmla="*/ f1605 f844 1"/>
              <a:gd name="f1928" fmla="*/ f1606 f843 1"/>
              <a:gd name="f1929" fmla="*/ f1607 f844 1"/>
              <a:gd name="f1930" fmla="*/ f1608 f843 1"/>
              <a:gd name="f1931" fmla="*/ f1609 f844 1"/>
              <a:gd name="f1932" fmla="*/ f1610 f843 1"/>
              <a:gd name="f1933" fmla="*/ f1611 f844 1"/>
              <a:gd name="f1934" fmla="*/ f1612 f843 1"/>
              <a:gd name="f1935" fmla="*/ f1613 f844 1"/>
              <a:gd name="f1936" fmla="*/ f1614 f843 1"/>
              <a:gd name="f1937" fmla="*/ f1615 f843 1"/>
              <a:gd name="f1938" fmla="*/ f1616 f844 1"/>
              <a:gd name="f1939" fmla="*/ f1617 f843 1"/>
              <a:gd name="f1940" fmla="*/ f1618 f844 1"/>
              <a:gd name="f1941" fmla="*/ f1619 f843 1"/>
              <a:gd name="f1942" fmla="*/ f1620 f844 1"/>
              <a:gd name="f1943" fmla="*/ f1621 f843 1"/>
              <a:gd name="f1944" fmla="*/ f1622 f843 1"/>
              <a:gd name="f1945" fmla="*/ f1623 f843 1"/>
              <a:gd name="f1946" fmla="*/ f1624 f844 1"/>
              <a:gd name="f1947" fmla="*/ f1625 f843 1"/>
              <a:gd name="f1948" fmla="*/ f1626 f844 1"/>
              <a:gd name="f1949" fmla="*/ f1627 f844 1"/>
              <a:gd name="f1950" fmla="*/ f1628 f843 1"/>
              <a:gd name="f1951" fmla="*/ f1629 f844 1"/>
              <a:gd name="f1952" fmla="*/ f1630 f843 1"/>
              <a:gd name="f1953" fmla="*/ f1631 f844 1"/>
              <a:gd name="f1954" fmla="*/ f1632 f843 1"/>
              <a:gd name="f1955" fmla="*/ f1633 f844 1"/>
              <a:gd name="f1956" fmla="*/ f1634 f843 1"/>
              <a:gd name="f1957" fmla="*/ f1635 f844 1"/>
              <a:gd name="f1958" fmla="*/ f1636 f843 1"/>
              <a:gd name="f1959" fmla="*/ f1637 f844 1"/>
              <a:gd name="f1960" fmla="*/ f1638 f843 1"/>
              <a:gd name="f1961" fmla="*/ f1639 f844 1"/>
              <a:gd name="f1962" fmla="*/ f1640 f843 1"/>
              <a:gd name="f1963" fmla="*/ f1641 f844 1"/>
              <a:gd name="f1964" fmla="*/ f1642 f843 1"/>
              <a:gd name="f1965" fmla="*/ f1643 f844 1"/>
              <a:gd name="f1966" fmla="*/ f1644 f843 1"/>
              <a:gd name="f1967" fmla="*/ f1645 f844 1"/>
              <a:gd name="f1968" fmla="*/ f1646 f843 1"/>
              <a:gd name="f1969" fmla="*/ f1647 f844 1"/>
              <a:gd name="f1970" fmla="*/ f1648 f843 1"/>
              <a:gd name="f1971" fmla="*/ f1649 f844 1"/>
              <a:gd name="f1972" fmla="*/ f1650 f843 1"/>
              <a:gd name="f1973" fmla="*/ f1651 f844 1"/>
              <a:gd name="f1974" fmla="*/ f1652 f843 1"/>
              <a:gd name="f1975" fmla="*/ f1653 f844 1"/>
              <a:gd name="f1976" fmla="*/ f1654 f843 1"/>
              <a:gd name="f1977" fmla="*/ f1655 f844 1"/>
              <a:gd name="f1978" fmla="*/ f1656 f843 1"/>
              <a:gd name="f1979" fmla="*/ f1657 f844 1"/>
              <a:gd name="f1980" fmla="*/ f1658 f843 1"/>
              <a:gd name="f1981" fmla="*/ f1659 f844 1"/>
              <a:gd name="f1982" fmla="*/ f1660 f843 1"/>
              <a:gd name="f1983" fmla="*/ f1661 f844 1"/>
              <a:gd name="f1984" fmla="*/ f1662 f843 1"/>
              <a:gd name="f1985" fmla="*/ f1663 f844 1"/>
              <a:gd name="f1986" fmla="*/ f1664 f843 1"/>
              <a:gd name="f1987" fmla="*/ f1665 f844 1"/>
              <a:gd name="f1988" fmla="*/ f1666 f843 1"/>
              <a:gd name="f1989" fmla="*/ f1667 f844 1"/>
              <a:gd name="f1990" fmla="*/ f1668 f843 1"/>
              <a:gd name="f1991" fmla="*/ f1669 f844 1"/>
              <a:gd name="f1992" fmla="*/ f1670 f843 1"/>
              <a:gd name="f1993" fmla="*/ f1671 f844 1"/>
              <a:gd name="f1994" fmla="*/ f1672 f843 1"/>
              <a:gd name="f1995" fmla="*/ f1673 f844 1"/>
              <a:gd name="f1996" fmla="*/ f1674 f843 1"/>
              <a:gd name="f1997" fmla="*/ f1675 f844 1"/>
              <a:gd name="f1998" fmla="*/ f1676 f843 1"/>
              <a:gd name="f1999" fmla="*/ f1677 f844 1"/>
              <a:gd name="f2000" fmla="*/ f1678 f843 1"/>
              <a:gd name="f2001" fmla="*/ f1679 f844 1"/>
              <a:gd name="f2002" fmla="*/ f1680 f843 1"/>
              <a:gd name="f2003" fmla="*/ f1681 f844 1"/>
              <a:gd name="f2004" fmla="*/ f1682 f843 1"/>
              <a:gd name="f2005" fmla="*/ f1683 f844 1"/>
              <a:gd name="f2006" fmla="*/ f1684 f843 1"/>
              <a:gd name="f2007" fmla="*/ f1685 f844 1"/>
              <a:gd name="f2008" fmla="*/ f1686 f843 1"/>
              <a:gd name="f2009" fmla="*/ f1687 f844 1"/>
              <a:gd name="f2010" fmla="*/ f1688 f843 1"/>
              <a:gd name="f2011" fmla="*/ f1689 f844 1"/>
              <a:gd name="f2012" fmla="*/ f1690 f843 1"/>
              <a:gd name="f2013" fmla="*/ f1691 f844 1"/>
              <a:gd name="f2014" fmla="*/ f1692 f843 1"/>
              <a:gd name="f2015" fmla="*/ f1693 f844 1"/>
              <a:gd name="f2016" fmla="*/ f1694 f844 1"/>
              <a:gd name="f2017" fmla="*/ f1695 f843 1"/>
              <a:gd name="f2018" fmla="*/ f1696 f844 1"/>
              <a:gd name="f2019" fmla="*/ f1697 f843 1"/>
              <a:gd name="f2020" fmla="*/ f1698 f844 1"/>
              <a:gd name="f2021" fmla="*/ f1699 f843 1"/>
              <a:gd name="f2022" fmla="*/ f1700 f844 1"/>
              <a:gd name="f2023" fmla="*/ f1701 f843 1"/>
              <a:gd name="f2024" fmla="*/ f1702 f844 1"/>
              <a:gd name="f2025" fmla="*/ f1703 f843 1"/>
              <a:gd name="f2026" fmla="*/ f1704 f844 1"/>
              <a:gd name="f2027" fmla="*/ f1705 f843 1"/>
              <a:gd name="f2028" fmla="*/ f1706 f844 1"/>
              <a:gd name="f2029" fmla="*/ f1707 f843 1"/>
              <a:gd name="f2030" fmla="*/ f1708 f844 1"/>
              <a:gd name="f2031" fmla="*/ f1709 f843 1"/>
              <a:gd name="f2032" fmla="*/ f1710 f844 1"/>
              <a:gd name="f2033" fmla="*/ f1711 f843 1"/>
              <a:gd name="f2034" fmla="*/ f1712 f843 1"/>
              <a:gd name="f2035" fmla="*/ f1713 f844 1"/>
              <a:gd name="f2036" fmla="*/ f1714 f843 1"/>
              <a:gd name="f2037" fmla="*/ f1715 f844 1"/>
              <a:gd name="f2038" fmla="*/ f1716 f843 1"/>
              <a:gd name="f2039" fmla="*/ f1717 f844 1"/>
              <a:gd name="f2040" fmla="*/ f1718 f843 1"/>
              <a:gd name="f2041" fmla="*/ f1719 f844 1"/>
              <a:gd name="f2042" fmla="*/ f1720 f843 1"/>
              <a:gd name="f2043" fmla="*/ f1721 f844 1"/>
              <a:gd name="f2044" fmla="*/ f1722 f843 1"/>
              <a:gd name="f2045" fmla="*/ f1723 f844 1"/>
              <a:gd name="f2046" fmla="*/ f1724 f843 1"/>
              <a:gd name="f2047" fmla="*/ f1725 f844 1"/>
              <a:gd name="f2048" fmla="*/ f1726 f843 1"/>
              <a:gd name="f2049" fmla="*/ f1727 f844 1"/>
              <a:gd name="f2050" fmla="*/ f1728 f843 1"/>
              <a:gd name="f2051" fmla="*/ f1729 f844 1"/>
              <a:gd name="f2052" fmla="*/ f1730 f843 1"/>
              <a:gd name="f2053" fmla="*/ f1731 f844 1"/>
              <a:gd name="f2054" fmla="*/ f1732 f843 1"/>
              <a:gd name="f2055" fmla="*/ f1733 f844 1"/>
              <a:gd name="f2056" fmla="*/ f1734 f843 1"/>
              <a:gd name="f2057" fmla="*/ f1735 f844 1"/>
              <a:gd name="f2058" fmla="*/ f1736 f843 1"/>
              <a:gd name="f2059" fmla="*/ f1737 f844 1"/>
              <a:gd name="f2060" fmla="*/ f1738 f843 1"/>
              <a:gd name="f2061" fmla="*/ f1739 f844 1"/>
              <a:gd name="f2062" fmla="*/ f1740 f843 1"/>
              <a:gd name="f2063" fmla="*/ f1741 f844 1"/>
              <a:gd name="f2064" fmla="*/ f1742 f843 1"/>
              <a:gd name="f2065" fmla="*/ f1743 f843 1"/>
              <a:gd name="f2066" fmla="*/ f1744 f844 1"/>
              <a:gd name="f2067" fmla="*/ f1745 f843 1"/>
              <a:gd name="f2068" fmla="*/ f1746 f844 1"/>
              <a:gd name="f2069" fmla="*/ f1747 f843 1"/>
              <a:gd name="f2070" fmla="*/ f1748 f844 1"/>
              <a:gd name="f2071" fmla="*/ f1749 f843 1"/>
              <a:gd name="f2072" fmla="*/ f1750 f844 1"/>
              <a:gd name="f2073" fmla="*/ f1751 f844 1"/>
              <a:gd name="f2074" fmla="*/ f1752 f843 1"/>
              <a:gd name="f2075" fmla="*/ f1753 f844 1"/>
              <a:gd name="f2076" fmla="*/ f1754 f843 1"/>
              <a:gd name="f2077" fmla="*/ f1755 f844 1"/>
              <a:gd name="f2078" fmla="*/ f1756 f843 1"/>
              <a:gd name="f2079" fmla="*/ f1757 f844 1"/>
              <a:gd name="f2080" fmla="*/ f1758 f843 1"/>
              <a:gd name="f2081" fmla="*/ f1759 f844 1"/>
              <a:gd name="f2082" fmla="*/ f1760 f843 1"/>
              <a:gd name="f2083" fmla="*/ f1761 f844 1"/>
              <a:gd name="f2084" fmla="*/ f1762 f843 1"/>
              <a:gd name="f2085" fmla="*/ f1763 f844 1"/>
              <a:gd name="f2086" fmla="*/ f1764 f843 1"/>
              <a:gd name="f2087" fmla="*/ f1765 f844 1"/>
              <a:gd name="f2088" fmla="*/ f1766 f843 1"/>
              <a:gd name="f2089" fmla="*/ f1767 f843 1"/>
              <a:gd name="f2090" fmla="*/ f1768 f844 1"/>
              <a:gd name="f2091" fmla="*/ f1769 f843 1"/>
              <a:gd name="f2092" fmla="*/ f1770 f844 1"/>
              <a:gd name="f2093" fmla="*/ f1771 f843 1"/>
              <a:gd name="f2094" fmla="*/ f1772 f844 1"/>
              <a:gd name="f2095" fmla="*/ f1773 f843 1"/>
              <a:gd name="f2096" fmla="*/ f1774 f844 1"/>
              <a:gd name="f2097" fmla="*/ f1775 f843 1"/>
              <a:gd name="f2098" fmla="*/ f1776 f844 1"/>
              <a:gd name="f2099" fmla="*/ f1777 f843 1"/>
              <a:gd name="f2100" fmla="*/ f1778 f844 1"/>
              <a:gd name="f2101" fmla="*/ f1779 f843 1"/>
              <a:gd name="f2102" fmla="*/ f1780 f844 1"/>
              <a:gd name="f2103" fmla="*/ f1781 f843 1"/>
              <a:gd name="f2104" fmla="*/ f1782 f844 1"/>
              <a:gd name="f2105" fmla="*/ f1783 f843 1"/>
              <a:gd name="f2106" fmla="*/ f1784 f844 1"/>
              <a:gd name="f2107" fmla="*/ f1785 f843 1"/>
              <a:gd name="f2108" fmla="*/ f1786 f844 1"/>
              <a:gd name="f2109" fmla="*/ f1787 f843 1"/>
              <a:gd name="f2110" fmla="*/ f1788 f844 1"/>
              <a:gd name="f2111" fmla="*/ f1789 f843 1"/>
              <a:gd name="f2112" fmla="*/ f1790 f844 1"/>
              <a:gd name="f2113" fmla="*/ f1791 f843 1"/>
              <a:gd name="f2114" fmla="*/ f1792 f844 1"/>
              <a:gd name="f2115" fmla="*/ f1793 f843 1"/>
              <a:gd name="f2116" fmla="*/ f1794 f844 1"/>
              <a:gd name="f2117" fmla="*/ f1795 f843 1"/>
              <a:gd name="f2118" fmla="*/ f1796 f844 1"/>
              <a:gd name="f2119" fmla="*/ f1797 f843 1"/>
              <a:gd name="f2120" fmla="*/ f1798 f843 1"/>
              <a:gd name="f2121" fmla="*/ f1799 f844 1"/>
              <a:gd name="f2122" fmla="*/ f1800 f843 1"/>
              <a:gd name="f2123" fmla="*/ f1801 f844 1"/>
              <a:gd name="f2124" fmla="*/ f1802 f843 1"/>
              <a:gd name="f2125" fmla="*/ f1803 f844 1"/>
              <a:gd name="f2126" fmla="*/ f1804 f843 1"/>
              <a:gd name="f2127" fmla="*/ f1805 f844 1"/>
              <a:gd name="f2128" fmla="*/ f1806 f843 1"/>
              <a:gd name="f2129" fmla="*/ f1807 f844 1"/>
              <a:gd name="f2130" fmla="*/ f1808 f843 1"/>
              <a:gd name="f2131" fmla="*/ f1809 f8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91">
                <a:pos x="f1814" y="f1815"/>
              </a:cxn>
              <a:cxn ang="f1491">
                <a:pos x="f1816" y="f1817"/>
              </a:cxn>
              <a:cxn ang="f1491">
                <a:pos x="f1818" y="f1819"/>
              </a:cxn>
              <a:cxn ang="f1491">
                <a:pos x="f1820" y="f1821"/>
              </a:cxn>
              <a:cxn ang="f1491">
                <a:pos x="f1822" y="f1823"/>
              </a:cxn>
              <a:cxn ang="f1491">
                <a:pos x="f1824" y="f1825"/>
              </a:cxn>
              <a:cxn ang="f1491">
                <a:pos x="f1826" y="f1827"/>
              </a:cxn>
              <a:cxn ang="f1491">
                <a:pos x="f1828" y="f1829"/>
              </a:cxn>
              <a:cxn ang="f1491">
                <a:pos x="f1830" y="f1831"/>
              </a:cxn>
              <a:cxn ang="f1491">
                <a:pos x="f1832" y="f1833"/>
              </a:cxn>
              <a:cxn ang="f1491">
                <a:pos x="f1834" y="f1835"/>
              </a:cxn>
              <a:cxn ang="f1491">
                <a:pos x="f1836" y="f1837"/>
              </a:cxn>
              <a:cxn ang="f1491">
                <a:pos x="f1838" y="f1839"/>
              </a:cxn>
              <a:cxn ang="f1491">
                <a:pos x="f1840" y="f1841"/>
              </a:cxn>
              <a:cxn ang="f1491">
                <a:pos x="f1842" y="f1843"/>
              </a:cxn>
              <a:cxn ang="f1491">
                <a:pos x="f1844" y="f1845"/>
              </a:cxn>
              <a:cxn ang="f1491">
                <a:pos x="f1846" y="f1847"/>
              </a:cxn>
              <a:cxn ang="f1491">
                <a:pos x="f1848" y="f1849"/>
              </a:cxn>
              <a:cxn ang="f1491">
                <a:pos x="f1850" y="f1851"/>
              </a:cxn>
              <a:cxn ang="f1491">
                <a:pos x="f1852" y="f1853"/>
              </a:cxn>
              <a:cxn ang="f1491">
                <a:pos x="f1854" y="f1855"/>
              </a:cxn>
              <a:cxn ang="f1491">
                <a:pos x="f1856" y="f1857"/>
              </a:cxn>
              <a:cxn ang="f1491">
                <a:pos x="f1858" y="f1859"/>
              </a:cxn>
              <a:cxn ang="f1491">
                <a:pos x="f1860" y="f1861"/>
              </a:cxn>
              <a:cxn ang="f1491">
                <a:pos x="f1862" y="f1863"/>
              </a:cxn>
              <a:cxn ang="f1491">
                <a:pos x="f1862" y="f1864"/>
              </a:cxn>
              <a:cxn ang="f1491">
                <a:pos x="f1865" y="f1866"/>
              </a:cxn>
              <a:cxn ang="f1491">
                <a:pos x="f1867" y="f1868"/>
              </a:cxn>
              <a:cxn ang="f1491">
                <a:pos x="f1869" y="f1870"/>
              </a:cxn>
              <a:cxn ang="f1491">
                <a:pos x="f1871" y="f1872"/>
              </a:cxn>
              <a:cxn ang="f1491">
                <a:pos x="f1873" y="f1874"/>
              </a:cxn>
              <a:cxn ang="f1491">
                <a:pos x="f1875" y="f1876"/>
              </a:cxn>
              <a:cxn ang="f1491">
                <a:pos x="f1877" y="f1878"/>
              </a:cxn>
              <a:cxn ang="f1491">
                <a:pos x="f1879" y="f1880"/>
              </a:cxn>
              <a:cxn ang="f1491">
                <a:pos x="f1881" y="f1880"/>
              </a:cxn>
              <a:cxn ang="f1491">
                <a:pos x="f1882" y="f1883"/>
              </a:cxn>
              <a:cxn ang="f1491">
                <a:pos x="f1884" y="f1885"/>
              </a:cxn>
              <a:cxn ang="f1491">
                <a:pos x="f1886" y="f1887"/>
              </a:cxn>
              <a:cxn ang="f1491">
                <a:pos x="f1888" y="f1889"/>
              </a:cxn>
              <a:cxn ang="f1491">
                <a:pos x="f1890" y="f1891"/>
              </a:cxn>
              <a:cxn ang="f1491">
                <a:pos x="f1892" y="f1893"/>
              </a:cxn>
              <a:cxn ang="f1491">
                <a:pos x="f1894" y="f1895"/>
              </a:cxn>
              <a:cxn ang="f1491">
                <a:pos x="f1896" y="f1897"/>
              </a:cxn>
              <a:cxn ang="f1491">
                <a:pos x="f1898" y="f1899"/>
              </a:cxn>
              <a:cxn ang="f1491">
                <a:pos x="f1900" y="f1901"/>
              </a:cxn>
              <a:cxn ang="f1491">
                <a:pos x="f1902" y="f1903"/>
              </a:cxn>
              <a:cxn ang="f1491">
                <a:pos x="f1904" y="f1905"/>
              </a:cxn>
              <a:cxn ang="f1491">
                <a:pos x="f1906" y="f1907"/>
              </a:cxn>
              <a:cxn ang="f1491">
                <a:pos x="f1908" y="f1909"/>
              </a:cxn>
              <a:cxn ang="f1491">
                <a:pos x="f1910" y="f1911"/>
              </a:cxn>
              <a:cxn ang="f1491">
                <a:pos x="f1912" y="f1817"/>
              </a:cxn>
              <a:cxn ang="f1491">
                <a:pos x="f1913" y="f1914"/>
              </a:cxn>
              <a:cxn ang="f1491">
                <a:pos x="f1915" y="f1916"/>
              </a:cxn>
              <a:cxn ang="f1491">
                <a:pos x="f1917" y="f1918"/>
              </a:cxn>
              <a:cxn ang="f1491">
                <a:pos x="f1919" y="f1920"/>
              </a:cxn>
              <a:cxn ang="f1491">
                <a:pos x="f1919" y="f1921"/>
              </a:cxn>
              <a:cxn ang="f1491">
                <a:pos x="f1922" y="f1923"/>
              </a:cxn>
              <a:cxn ang="f1491">
                <a:pos x="f1924" y="f1925"/>
              </a:cxn>
              <a:cxn ang="f1491">
                <a:pos x="f1926" y="f1927"/>
              </a:cxn>
              <a:cxn ang="f1491">
                <a:pos x="f1928" y="f1929"/>
              </a:cxn>
              <a:cxn ang="f1491">
                <a:pos x="f1930" y="f1931"/>
              </a:cxn>
              <a:cxn ang="f1491">
                <a:pos x="f1932" y="f1933"/>
              </a:cxn>
              <a:cxn ang="f1491">
                <a:pos x="f1934" y="f1935"/>
              </a:cxn>
              <a:cxn ang="f1491">
                <a:pos x="f1936" y="f1863"/>
              </a:cxn>
              <a:cxn ang="f1491">
                <a:pos x="f1937" y="f1938"/>
              </a:cxn>
              <a:cxn ang="f1491">
                <a:pos x="f1939" y="f1940"/>
              </a:cxn>
              <a:cxn ang="f1491">
                <a:pos x="f1941" y="f1942"/>
              </a:cxn>
              <a:cxn ang="f1491">
                <a:pos x="f1943" y="f1897"/>
              </a:cxn>
              <a:cxn ang="f1491">
                <a:pos x="f1944" y="f1859"/>
              </a:cxn>
              <a:cxn ang="f1491">
                <a:pos x="f1945" y="f1946"/>
              </a:cxn>
              <a:cxn ang="f1491">
                <a:pos x="f1947" y="f1948"/>
              </a:cxn>
              <a:cxn ang="f1491">
                <a:pos x="f1947" y="f1949"/>
              </a:cxn>
              <a:cxn ang="f1491">
                <a:pos x="f1950" y="f1949"/>
              </a:cxn>
              <a:cxn ang="f1491">
                <a:pos x="f1950" y="f1951"/>
              </a:cxn>
              <a:cxn ang="f1491">
                <a:pos x="f1952" y="f1953"/>
              </a:cxn>
              <a:cxn ang="f1491">
                <a:pos x="f1954" y="f1955"/>
              </a:cxn>
              <a:cxn ang="f1491">
                <a:pos x="f1956" y="f1957"/>
              </a:cxn>
              <a:cxn ang="f1491">
                <a:pos x="f1958" y="f1959"/>
              </a:cxn>
              <a:cxn ang="f1491">
                <a:pos x="f1960" y="f1961"/>
              </a:cxn>
              <a:cxn ang="f1491">
                <a:pos x="f1962" y="f1963"/>
              </a:cxn>
              <a:cxn ang="f1491">
                <a:pos x="f1964" y="f1965"/>
              </a:cxn>
              <a:cxn ang="f1491">
                <a:pos x="f1966" y="f1967"/>
              </a:cxn>
              <a:cxn ang="f1491">
                <a:pos x="f1968" y="f1969"/>
              </a:cxn>
              <a:cxn ang="f1491">
                <a:pos x="f1970" y="f1971"/>
              </a:cxn>
              <a:cxn ang="f1491">
                <a:pos x="f1972" y="f1973"/>
              </a:cxn>
              <a:cxn ang="f1491">
                <a:pos x="f1974" y="f1975"/>
              </a:cxn>
              <a:cxn ang="f1491">
                <a:pos x="f1976" y="f1977"/>
              </a:cxn>
              <a:cxn ang="f1491">
                <a:pos x="f1978" y="f1979"/>
              </a:cxn>
              <a:cxn ang="f1491">
                <a:pos x="f1980" y="f1981"/>
              </a:cxn>
              <a:cxn ang="f1491">
                <a:pos x="f1982" y="f1983"/>
              </a:cxn>
              <a:cxn ang="f1491">
                <a:pos x="f1984" y="f1985"/>
              </a:cxn>
              <a:cxn ang="f1491">
                <a:pos x="f1986" y="f1987"/>
              </a:cxn>
              <a:cxn ang="f1491">
                <a:pos x="f1988" y="f1989"/>
              </a:cxn>
              <a:cxn ang="f1491">
                <a:pos x="f1990" y="f1991"/>
              </a:cxn>
              <a:cxn ang="f1491">
                <a:pos x="f1992" y="f1993"/>
              </a:cxn>
              <a:cxn ang="f1491">
                <a:pos x="f1994" y="f1995"/>
              </a:cxn>
              <a:cxn ang="f1491">
                <a:pos x="f1996" y="f1997"/>
              </a:cxn>
              <a:cxn ang="f1491">
                <a:pos x="f1998" y="f1999"/>
              </a:cxn>
              <a:cxn ang="f1491">
                <a:pos x="f2000" y="f2001"/>
              </a:cxn>
              <a:cxn ang="f1491">
                <a:pos x="f2002" y="f2003"/>
              </a:cxn>
              <a:cxn ang="f1491">
                <a:pos x="f2004" y="f2005"/>
              </a:cxn>
              <a:cxn ang="f1491">
                <a:pos x="f2006" y="f2007"/>
              </a:cxn>
              <a:cxn ang="f1491">
                <a:pos x="f2008" y="f2009"/>
              </a:cxn>
              <a:cxn ang="f1491">
                <a:pos x="f2010" y="f2011"/>
              </a:cxn>
              <a:cxn ang="f1491">
                <a:pos x="f2012" y="f2013"/>
              </a:cxn>
              <a:cxn ang="f1491">
                <a:pos x="f2014" y="f2015"/>
              </a:cxn>
              <a:cxn ang="f1491">
                <a:pos x="f2014" y="f2016"/>
              </a:cxn>
              <a:cxn ang="f1491">
                <a:pos x="f2017" y="f2018"/>
              </a:cxn>
              <a:cxn ang="f1491">
                <a:pos x="f2019" y="f2020"/>
              </a:cxn>
              <a:cxn ang="f1491">
                <a:pos x="f2021" y="f2022"/>
              </a:cxn>
              <a:cxn ang="f1491">
                <a:pos x="f2023" y="f2024"/>
              </a:cxn>
              <a:cxn ang="f1491">
                <a:pos x="f2025" y="f2026"/>
              </a:cxn>
              <a:cxn ang="f1491">
                <a:pos x="f2027" y="f2028"/>
              </a:cxn>
              <a:cxn ang="f1491">
                <a:pos x="f2029" y="f2030"/>
              </a:cxn>
              <a:cxn ang="f1491">
                <a:pos x="f2031" y="f2032"/>
              </a:cxn>
              <a:cxn ang="f1491">
                <a:pos x="f2033" y="f2032"/>
              </a:cxn>
              <a:cxn ang="f1491">
                <a:pos x="f2034" y="f2035"/>
              </a:cxn>
              <a:cxn ang="f1491">
                <a:pos x="f2036" y="f2037"/>
              </a:cxn>
              <a:cxn ang="f1491">
                <a:pos x="f2038" y="f2039"/>
              </a:cxn>
              <a:cxn ang="f1491">
                <a:pos x="f2040" y="f2041"/>
              </a:cxn>
              <a:cxn ang="f1491">
                <a:pos x="f2042" y="f2043"/>
              </a:cxn>
              <a:cxn ang="f1491">
                <a:pos x="f2044" y="f2045"/>
              </a:cxn>
              <a:cxn ang="f1491">
                <a:pos x="f2046" y="f2047"/>
              </a:cxn>
              <a:cxn ang="f1491">
                <a:pos x="f2048" y="f2049"/>
              </a:cxn>
              <a:cxn ang="f1491">
                <a:pos x="f2050" y="f2051"/>
              </a:cxn>
              <a:cxn ang="f1491">
                <a:pos x="f2052" y="f2053"/>
              </a:cxn>
              <a:cxn ang="f1491">
                <a:pos x="f2054" y="f2055"/>
              </a:cxn>
              <a:cxn ang="f1491">
                <a:pos x="f2056" y="f2057"/>
              </a:cxn>
              <a:cxn ang="f1491">
                <a:pos x="f2058" y="f2059"/>
              </a:cxn>
              <a:cxn ang="f1491">
                <a:pos x="f2060" y="f2061"/>
              </a:cxn>
              <a:cxn ang="f1491">
                <a:pos x="f2062" y="f2063"/>
              </a:cxn>
              <a:cxn ang="f1491">
                <a:pos x="f2064" y="f1969"/>
              </a:cxn>
              <a:cxn ang="f1491">
                <a:pos x="f2065" y="f2066"/>
              </a:cxn>
              <a:cxn ang="f1491">
                <a:pos x="f2067" y="f2068"/>
              </a:cxn>
              <a:cxn ang="f1491">
                <a:pos x="f2069" y="f2070"/>
              </a:cxn>
              <a:cxn ang="f1491">
                <a:pos x="f2071" y="f2072"/>
              </a:cxn>
              <a:cxn ang="f1491">
                <a:pos x="f2071" y="f2073"/>
              </a:cxn>
              <a:cxn ang="f1491">
                <a:pos x="f2074" y="f2075"/>
              </a:cxn>
              <a:cxn ang="f1491">
                <a:pos x="f2076" y="f2077"/>
              </a:cxn>
              <a:cxn ang="f1491">
                <a:pos x="f2078" y="f2079"/>
              </a:cxn>
              <a:cxn ang="f1491">
                <a:pos x="f2080" y="f2081"/>
              </a:cxn>
              <a:cxn ang="f1491">
                <a:pos x="f2082" y="f2083"/>
              </a:cxn>
              <a:cxn ang="f1491">
                <a:pos x="f2084" y="f2085"/>
              </a:cxn>
              <a:cxn ang="f1491">
                <a:pos x="f2086" y="f2087"/>
              </a:cxn>
              <a:cxn ang="f1491">
                <a:pos x="f2088" y="f2015"/>
              </a:cxn>
              <a:cxn ang="f1491">
                <a:pos x="f2089" y="f2090"/>
              </a:cxn>
              <a:cxn ang="f1491">
                <a:pos x="f2091" y="f2092"/>
              </a:cxn>
              <a:cxn ang="f1491">
                <a:pos x="f2093" y="f2094"/>
              </a:cxn>
              <a:cxn ang="f1491">
                <a:pos x="f2095" y="f2096"/>
              </a:cxn>
              <a:cxn ang="f1491">
                <a:pos x="f2097" y="f2098"/>
              </a:cxn>
              <a:cxn ang="f1491">
                <a:pos x="f2099" y="f2100"/>
              </a:cxn>
              <a:cxn ang="f1491">
                <a:pos x="f2101" y="f2102"/>
              </a:cxn>
              <a:cxn ang="f1491">
                <a:pos x="f2103" y="f2104"/>
              </a:cxn>
              <a:cxn ang="f1491">
                <a:pos x="f2105" y="f2106"/>
              </a:cxn>
              <a:cxn ang="f1491">
                <a:pos x="f2107" y="f2108"/>
              </a:cxn>
              <a:cxn ang="f1491">
                <a:pos x="f2109" y="f2110"/>
              </a:cxn>
              <a:cxn ang="f1491">
                <a:pos x="f2111" y="f2112"/>
              </a:cxn>
              <a:cxn ang="f1491">
                <a:pos x="f2113" y="f2114"/>
              </a:cxn>
              <a:cxn ang="f1491">
                <a:pos x="f2115" y="f2116"/>
              </a:cxn>
              <a:cxn ang="f1491">
                <a:pos x="f2117" y="f2118"/>
              </a:cxn>
              <a:cxn ang="f1491">
                <a:pos x="f2119" y="f1929"/>
              </a:cxn>
              <a:cxn ang="f1491">
                <a:pos x="f2120" y="f2121"/>
              </a:cxn>
              <a:cxn ang="f1491">
                <a:pos x="f2122" y="f2123"/>
              </a:cxn>
              <a:cxn ang="f1491">
                <a:pos x="f2124" y="f2125"/>
              </a:cxn>
              <a:cxn ang="f1491">
                <a:pos x="f2126" y="f2127"/>
              </a:cxn>
              <a:cxn ang="f1491">
                <a:pos x="f2128" y="f2129"/>
              </a:cxn>
              <a:cxn ang="f1491">
                <a:pos x="f2130" y="f2131"/>
              </a:cxn>
              <a:cxn ang="f1491">
                <a:pos x="f1814" y="f1815"/>
              </a:cxn>
            </a:cxnLst>
            <a:rect l="f1810" t="f1813" r="f1811" b="f1812"/>
            <a:pathLst>
              <a:path w="12191999" h="6105653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2" y="f24"/>
                  <a:pt x="f22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39"/>
                </a:cubicBezTo>
                <a:cubicBezTo>
                  <a:pt x="f43" y="f44"/>
                  <a:pt x="f45" y="f2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44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63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86" y="f24"/>
                  <a:pt x="f90" y="f91"/>
                </a:cubicBezTo>
                <a:cubicBezTo>
                  <a:pt x="f92" y="f91"/>
                  <a:pt x="f93" y="f61"/>
                  <a:pt x="f94" y="f95"/>
                </a:cubicBezTo>
                <a:cubicBezTo>
                  <a:pt x="f94" y="f96"/>
                  <a:pt x="f94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06" y="f112"/>
                  <a:pt x="f113" y="f114"/>
                  <a:pt x="f113" y="f115"/>
                </a:cubicBezTo>
                <a:cubicBezTo>
                  <a:pt x="f113" y="f116"/>
                  <a:pt x="f117" y="f118"/>
                  <a:pt x="f119" y="f120"/>
                </a:cubicBezTo>
                <a:cubicBezTo>
                  <a:pt x="f121" y="f120"/>
                  <a:pt x="f122" y="f123"/>
                  <a:pt x="f124" y="f125"/>
                </a:cubicBezTo>
                <a:cubicBezTo>
                  <a:pt x="f126" y="f127"/>
                  <a:pt x="f128" y="f129"/>
                  <a:pt x="f121" y="f130"/>
                </a:cubicBezTo>
                <a:cubicBezTo>
                  <a:pt x="f131" y="f132"/>
                  <a:pt x="f133" y="f134"/>
                  <a:pt x="f135" y="f136"/>
                </a:cubicBezTo>
                <a:cubicBezTo>
                  <a:pt x="f137" y="f138"/>
                  <a:pt x="f139" y="f140"/>
                  <a:pt x="f135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15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49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36"/>
                  <a:pt x="f17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6"/>
                  <a:pt x="f188" y="f186"/>
                  <a:pt x="f165" y="f186"/>
                </a:cubicBezTo>
                <a:cubicBezTo>
                  <a:pt x="f189" y="f190"/>
                  <a:pt x="f191" y="f192"/>
                  <a:pt x="f193" y="f194"/>
                </a:cubicBezTo>
                <a:cubicBezTo>
                  <a:pt x="f195" y="f196"/>
                  <a:pt x="f197" y="f198"/>
                  <a:pt x="f199" y="f198"/>
                </a:cubicBezTo>
                <a:cubicBezTo>
                  <a:pt x="f200" y="f132"/>
                  <a:pt x="f201" y="f202"/>
                  <a:pt x="f203" y="f204"/>
                </a:cubicBezTo>
                <a:cubicBezTo>
                  <a:pt x="f205" y="f206"/>
                  <a:pt x="f207" y="f202"/>
                  <a:pt x="f208" y="f209"/>
                </a:cubicBezTo>
                <a:cubicBezTo>
                  <a:pt x="f210" y="f211"/>
                  <a:pt x="f212" y="f213"/>
                  <a:pt x="f205" y="f213"/>
                </a:cubicBezTo>
                <a:cubicBezTo>
                  <a:pt x="f214" y="f213"/>
                  <a:pt x="f215" y="f130"/>
                  <a:pt x="f215" y="f216"/>
                </a:cubicBezTo>
                <a:cubicBezTo>
                  <a:pt x="f217" y="f218"/>
                  <a:pt x="f219" y="f220"/>
                  <a:pt x="f219" y="f221"/>
                </a:cubicBezTo>
                <a:cubicBezTo>
                  <a:pt x="f219" y="f222"/>
                  <a:pt x="f223" y="f224"/>
                  <a:pt x="f225" y="f226"/>
                </a:cubicBezTo>
                <a:cubicBezTo>
                  <a:pt x="f227" y="f147"/>
                  <a:pt x="f228" y="f229"/>
                  <a:pt x="f230" y="f231"/>
                </a:cubicBezTo>
                <a:cubicBezTo>
                  <a:pt x="f232" y="f233"/>
                  <a:pt x="f234" y="f235"/>
                  <a:pt x="f227" y="f167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145"/>
                  <a:pt x="f243" y="f150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15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67"/>
                </a:cubicBezTo>
                <a:cubicBezTo>
                  <a:pt x="f280" y="f281"/>
                  <a:pt x="f282" y="f63"/>
                  <a:pt x="f283" y="f284"/>
                </a:cubicBezTo>
                <a:cubicBezTo>
                  <a:pt x="f285" y="f286"/>
                  <a:pt x="f287" y="f288"/>
                  <a:pt x="f289" y="f290"/>
                </a:cubicBezTo>
                <a:cubicBezTo>
                  <a:pt x="f291" y="f292"/>
                  <a:pt x="f293" y="f294"/>
                  <a:pt x="f289" y="f295"/>
                </a:cubicBezTo>
                <a:cubicBezTo>
                  <a:pt x="f296" y="f150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6"/>
                  <a:pt x="f308" y="f109"/>
                  <a:pt x="f309" y="f302"/>
                </a:cubicBezTo>
                <a:cubicBezTo>
                  <a:pt x="f310" y="f311"/>
                  <a:pt x="f309" y="f245"/>
                  <a:pt x="f312" y="f313"/>
                </a:cubicBezTo>
                <a:cubicBezTo>
                  <a:pt x="f314" y="f292"/>
                  <a:pt x="f315" y="f316"/>
                  <a:pt x="f317" y="f318"/>
                </a:cubicBezTo>
                <a:cubicBezTo>
                  <a:pt x="f319" y="f226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136"/>
                </a:cubicBezTo>
                <a:cubicBezTo>
                  <a:pt x="f335" y="f204"/>
                  <a:pt x="f336" y="f337"/>
                  <a:pt x="f338" y="f233"/>
                </a:cubicBezTo>
                <a:cubicBezTo>
                  <a:pt x="f339" y="f340"/>
                  <a:pt x="f341" y="f342"/>
                  <a:pt x="f343" y="f327"/>
                </a:cubicBezTo>
                <a:cubicBezTo>
                  <a:pt x="f344" y="f345"/>
                  <a:pt x="f346" y="f318"/>
                  <a:pt x="f347" y="f348"/>
                </a:cubicBezTo>
                <a:cubicBezTo>
                  <a:pt x="f349" y="f350"/>
                  <a:pt x="f349" y="f351"/>
                  <a:pt x="f352" y="f226"/>
                </a:cubicBezTo>
                <a:cubicBezTo>
                  <a:pt x="f353" y="f331"/>
                  <a:pt x="f354" y="f333"/>
                  <a:pt x="f355" y="f125"/>
                </a:cubicBezTo>
                <a:cubicBezTo>
                  <a:pt x="f356" y="f357"/>
                  <a:pt x="f344" y="f358"/>
                  <a:pt x="f353" y="f359"/>
                </a:cubicBezTo>
                <a:cubicBezTo>
                  <a:pt x="f360" y="f361"/>
                  <a:pt x="f362" y="f363"/>
                  <a:pt x="f6" y="f145"/>
                </a:cubicBezTo>
                <a:lnTo>
                  <a:pt x="f6" y="f7"/>
                </a:lnTo>
                <a:lnTo>
                  <a:pt x="f5" y="f7"/>
                </a:lnTo>
                <a:lnTo>
                  <a:pt x="f5" y="f364"/>
                </a:lnTo>
                <a:lnTo>
                  <a:pt x="f365" y="f366"/>
                </a:ln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1" y="f423"/>
                  <a:pt x="f421" y="f424"/>
                </a:cubicBezTo>
                <a:cubicBezTo>
                  <a:pt x="f425" y="f426"/>
                  <a:pt x="f427" y="f428"/>
                  <a:pt x="f429" y="f430"/>
                </a:cubicBezTo>
                <a:cubicBezTo>
                  <a:pt x="f431" y="f432"/>
                  <a:pt x="f433" y="f434"/>
                  <a:pt x="f435" y="f436"/>
                </a:cubicBezTo>
                <a:cubicBezTo>
                  <a:pt x="f437" y="f438"/>
                  <a:pt x="f439" y="f440"/>
                  <a:pt x="f441" y="f438"/>
                </a:cubicBezTo>
                <a:cubicBezTo>
                  <a:pt x="f442" y="f443"/>
                  <a:pt x="f444" y="f424"/>
                  <a:pt x="f445" y="f446"/>
                </a:cubicBezTo>
                <a:cubicBezTo>
                  <a:pt x="f447" y="f448"/>
                  <a:pt x="f449" y="f450"/>
                  <a:pt x="f451" y="f452"/>
                </a:cubicBez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43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62"/>
                  <a:pt x="f479" y="f480"/>
                </a:cubicBezTo>
                <a:cubicBezTo>
                  <a:pt x="f481" y="f482"/>
                  <a:pt x="f483" y="f484"/>
                  <a:pt x="f485" y="f486"/>
                </a:cubicBezTo>
                <a:cubicBezTo>
                  <a:pt x="f487" y="f488"/>
                  <a:pt x="f485" y="f423"/>
                  <a:pt x="f489" y="f490"/>
                </a:cubicBezTo>
                <a:cubicBezTo>
                  <a:pt x="f491" y="f490"/>
                  <a:pt x="f492" y="f460"/>
                  <a:pt x="f493" y="f494"/>
                </a:cubicBezTo>
                <a:cubicBezTo>
                  <a:pt x="f493" y="f495"/>
                  <a:pt x="f493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cubicBezTo>
                  <a:pt x="f505" y="f506"/>
                  <a:pt x="f507" y="f508"/>
                  <a:pt x="f509" y="f510"/>
                </a:cubicBezTo>
                <a:cubicBezTo>
                  <a:pt x="f505" y="f511"/>
                  <a:pt x="f512" y="f513"/>
                  <a:pt x="f512" y="f514"/>
                </a:cubicBezTo>
                <a:cubicBezTo>
                  <a:pt x="f512" y="f515"/>
                  <a:pt x="f516" y="f517"/>
                  <a:pt x="f518" y="f519"/>
                </a:cubicBezTo>
                <a:cubicBezTo>
                  <a:pt x="f520" y="f519"/>
                  <a:pt x="f521" y="f522"/>
                  <a:pt x="f523" y="f524"/>
                </a:cubicBezTo>
                <a:cubicBezTo>
                  <a:pt x="f525" y="f526"/>
                  <a:pt x="f527" y="f528"/>
                  <a:pt x="f520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34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14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48" y="f566"/>
                  <a:pt x="f567" y="f568"/>
                </a:cubicBezTo>
                <a:cubicBezTo>
                  <a:pt x="f569" y="f570"/>
                  <a:pt x="f571" y="f572"/>
                  <a:pt x="f573" y="f574"/>
                </a:cubicBezTo>
                <a:cubicBezTo>
                  <a:pt x="f575" y="f53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5"/>
                  <a:pt x="f587" y="f585"/>
                  <a:pt x="f564" y="f585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7"/>
                </a:cubicBezTo>
                <a:cubicBezTo>
                  <a:pt x="f599" y="f531"/>
                  <a:pt x="f600" y="f601"/>
                  <a:pt x="f602" y="f603"/>
                </a:cubicBezTo>
                <a:cubicBezTo>
                  <a:pt x="f604" y="f605"/>
                  <a:pt x="f606" y="f601"/>
                  <a:pt x="f607" y="f608"/>
                </a:cubicBezTo>
                <a:cubicBezTo>
                  <a:pt x="f609" y="f610"/>
                  <a:pt x="f611" y="f612"/>
                  <a:pt x="f604" y="f612"/>
                </a:cubicBezTo>
                <a:cubicBezTo>
                  <a:pt x="f613" y="f612"/>
                  <a:pt x="f614" y="f529"/>
                  <a:pt x="f614" y="f615"/>
                </a:cubicBezTo>
                <a:cubicBezTo>
                  <a:pt x="f616" y="f617"/>
                  <a:pt x="f618" y="f619"/>
                  <a:pt x="f618" y="f620"/>
                </a:cubicBezTo>
                <a:cubicBezTo>
                  <a:pt x="f618" y="f621"/>
                  <a:pt x="f622" y="f623"/>
                  <a:pt x="f624" y="f625"/>
                </a:cubicBezTo>
                <a:cubicBezTo>
                  <a:pt x="f626" y="f546"/>
                  <a:pt x="f627" y="f628"/>
                  <a:pt x="f629" y="f630"/>
                </a:cubicBezTo>
                <a:cubicBezTo>
                  <a:pt x="f631" y="f632"/>
                  <a:pt x="f633" y="f634"/>
                  <a:pt x="f626" y="f566"/>
                </a:cubicBezTo>
                <a:cubicBezTo>
                  <a:pt x="f635" y="f636"/>
                  <a:pt x="f637" y="f638"/>
                  <a:pt x="f639" y="f640"/>
                </a:cubicBezTo>
                <a:cubicBezTo>
                  <a:pt x="f641" y="f544"/>
                  <a:pt x="f642" y="f549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cubicBezTo>
                  <a:pt x="f651" y="f652"/>
                  <a:pt x="f653" y="f654"/>
                  <a:pt x="f655" y="f656"/>
                </a:cubicBezTo>
                <a:cubicBezTo>
                  <a:pt x="f657" y="f658"/>
                  <a:pt x="f659" y="f660"/>
                  <a:pt x="f661" y="f662"/>
                </a:cubicBezTo>
                <a:cubicBezTo>
                  <a:pt x="f663" y="f664"/>
                  <a:pt x="f665" y="f666"/>
                  <a:pt x="f667" y="f414"/>
                </a:cubicBez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466"/>
                </a:cubicBezTo>
                <a:cubicBezTo>
                  <a:pt x="f679" y="f680"/>
                  <a:pt x="f681" y="f462"/>
                  <a:pt x="f682" y="f683"/>
                </a:cubicBezTo>
                <a:cubicBezTo>
                  <a:pt x="f684" y="f685"/>
                  <a:pt x="f686" y="f687"/>
                  <a:pt x="f688" y="f689"/>
                </a:cubicBezTo>
                <a:cubicBezTo>
                  <a:pt x="f690" y="f691"/>
                  <a:pt x="f692" y="f693"/>
                  <a:pt x="f688" y="f694"/>
                </a:cubicBezTo>
                <a:cubicBezTo>
                  <a:pt x="f695" y="f549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5"/>
                  <a:pt x="f707" y="f508"/>
                  <a:pt x="f708" y="f701"/>
                </a:cubicBezTo>
                <a:cubicBezTo>
                  <a:pt x="f709" y="f710"/>
                  <a:pt x="f708" y="f644"/>
                  <a:pt x="f711" y="f712"/>
                </a:cubicBezTo>
                <a:cubicBezTo>
                  <a:pt x="f713" y="f691"/>
                  <a:pt x="f714" y="f715"/>
                  <a:pt x="f716" y="f717"/>
                </a:cubicBezTo>
                <a:cubicBezTo>
                  <a:pt x="f718" y="f625"/>
                  <a:pt x="f719" y="f720"/>
                  <a:pt x="f721" y="f722"/>
                </a:cubicBezTo>
                <a:cubicBezTo>
                  <a:pt x="f723" y="f724"/>
                  <a:pt x="f725" y="f726"/>
                  <a:pt x="f727" y="f728"/>
                </a:cubicBezTo>
                <a:cubicBezTo>
                  <a:pt x="f729" y="f730"/>
                  <a:pt x="f731" y="f732"/>
                  <a:pt x="f733" y="f535"/>
                </a:cubicBezTo>
                <a:cubicBezTo>
                  <a:pt x="f734" y="f603"/>
                  <a:pt x="f735" y="f736"/>
                  <a:pt x="f737" y="f632"/>
                </a:cubicBezTo>
                <a:cubicBezTo>
                  <a:pt x="f738" y="f739"/>
                  <a:pt x="f740" y="f741"/>
                  <a:pt x="f742" y="f726"/>
                </a:cubicBezTo>
                <a:cubicBezTo>
                  <a:pt x="f743" y="f744"/>
                  <a:pt x="f745" y="f746"/>
                  <a:pt x="f747" y="f748"/>
                </a:cubicBezTo>
                <a:lnTo>
                  <a:pt x="f749" y="f750"/>
                </a:lnTo>
                <a:lnTo>
                  <a:pt x="f751" y="f752"/>
                </a:lnTo>
                <a:cubicBezTo>
                  <a:pt x="f753" y="f754"/>
                  <a:pt x="f755" y="f756"/>
                  <a:pt x="f757" y="f758"/>
                </a:cubicBezTo>
                <a:cubicBezTo>
                  <a:pt x="f759" y="f760"/>
                  <a:pt x="f761" y="f340"/>
                  <a:pt x="f762" y="f763"/>
                </a:cubicBezTo>
                <a:cubicBezTo>
                  <a:pt x="f759" y="f348"/>
                  <a:pt x="f764" y="f765"/>
                  <a:pt x="f766" y="f298"/>
                </a:cubicBezTo>
                <a:cubicBezTo>
                  <a:pt x="f767" y="f311"/>
                  <a:pt x="f768" y="f154"/>
                  <a:pt x="f769" y="f770"/>
                </a:cubicBezTo>
                <a:cubicBezTo>
                  <a:pt x="f771" y="f772"/>
                  <a:pt x="f773" y="f774"/>
                  <a:pt x="f775" y="f776"/>
                </a:cubicBezTo>
                <a:cubicBezTo>
                  <a:pt x="f777" y="f311"/>
                  <a:pt x="f778" y="f779"/>
                  <a:pt x="f780" y="f351"/>
                </a:cubicBezTo>
                <a:cubicBezTo>
                  <a:pt x="f781" y="f782"/>
                  <a:pt x="f783" y="f118"/>
                  <a:pt x="f784" y="f785"/>
                </a:cubicBezTo>
                <a:cubicBezTo>
                  <a:pt x="f786" y="f787"/>
                  <a:pt x="f773" y="f295"/>
                  <a:pt x="f788" y="f789"/>
                </a:cubicBezTo>
                <a:cubicBezTo>
                  <a:pt x="f790" y="f249"/>
                  <a:pt x="f791" y="f792"/>
                  <a:pt x="f793" y="f794"/>
                </a:cubicBezTo>
                <a:cubicBezTo>
                  <a:pt x="f795" y="f792"/>
                  <a:pt x="f796" y="f797"/>
                  <a:pt x="f798" y="f799"/>
                </a:cubicBezTo>
                <a:cubicBezTo>
                  <a:pt x="f800" y="f801"/>
                  <a:pt x="f802" y="f313"/>
                  <a:pt x="f802" y="f313"/>
                </a:cubicBezTo>
                <a:cubicBezTo>
                  <a:pt x="f803" y="f804"/>
                  <a:pt x="f805" y="f107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" y="f9"/>
                </a:cubicBezTo>
                <a:close/>
              </a:path>
            </a:pathLst>
          </a:custGeom>
          <a:solidFill>
            <a:srgbClr val="20B2B6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6FE9E8BE-EA50-6098-C013-832783DC6CD3}"/>
              </a:ext>
            </a:extLst>
          </p:cNvPr>
          <p:cNvSpPr txBox="1"/>
          <p:nvPr/>
        </p:nvSpPr>
        <p:spPr>
          <a:xfrm>
            <a:off x="2033508" y="370052"/>
            <a:ext cx="10515600" cy="13255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Personal Development Plan</a:t>
            </a:r>
          </a:p>
        </p:txBody>
      </p:sp>
      <p:grpSp>
        <p:nvGrpSpPr>
          <p:cNvPr id="6" name="TextBox 2">
            <a:extLst>
              <a:ext uri="{FF2B5EF4-FFF2-40B4-BE49-F238E27FC236}">
                <a16:creationId xmlns:a16="http://schemas.microsoft.com/office/drawing/2014/main" id="{8E221AF5-FBB6-E3E3-7547-B6ACADE2C26C}"/>
              </a:ext>
            </a:extLst>
          </p:cNvPr>
          <p:cNvGrpSpPr/>
          <p:nvPr/>
        </p:nvGrpSpPr>
        <p:grpSpPr>
          <a:xfrm>
            <a:off x="304801" y="2502903"/>
            <a:ext cx="11582402" cy="4184766"/>
            <a:chOff x="913970" y="2494282"/>
            <a:chExt cx="10364065" cy="3194995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AC19AA1-09BD-D7F5-E291-F834FB01A286}"/>
                </a:ext>
              </a:extLst>
            </p:cNvPr>
            <p:cNvSpPr/>
            <p:nvPr/>
          </p:nvSpPr>
          <p:spPr>
            <a:xfrm>
              <a:off x="1517245" y="2494282"/>
              <a:ext cx="1887184" cy="188718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1781D5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Rectangle 7" descr="Monthly calendar">
              <a:extLst>
                <a:ext uri="{FF2B5EF4-FFF2-40B4-BE49-F238E27FC236}">
                  <a16:creationId xmlns:a16="http://schemas.microsoft.com/office/drawing/2014/main" id="{C3B0AAFC-2E42-D946-1A83-D97B55848574}"/>
                </a:ext>
              </a:extLst>
            </p:cNvPr>
            <p:cNvSpPr/>
            <p:nvPr/>
          </p:nvSpPr>
          <p:spPr>
            <a:xfrm>
              <a:off x="1919435" y="2896471"/>
              <a:ext cx="1082814" cy="1082814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F86CFB0-92A6-03A7-0CBF-3297403593EC}"/>
                </a:ext>
              </a:extLst>
            </p:cNvPr>
            <p:cNvSpPr/>
            <p:nvPr/>
          </p:nvSpPr>
          <p:spPr>
            <a:xfrm>
              <a:off x="913970" y="4969279"/>
              <a:ext cx="3093753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93750"/>
                <a:gd name="f7" fmla="val 720000"/>
                <a:gd name="f8" fmla="+- 0 0 -90"/>
                <a:gd name="f9" fmla="*/ f3 1 3093750"/>
                <a:gd name="f10" fmla="*/ f4 1 720000"/>
                <a:gd name="f11" fmla="+- f7 0 f5"/>
                <a:gd name="f12" fmla="+- f6 0 f5"/>
                <a:gd name="f13" fmla="*/ f8 f0 1"/>
                <a:gd name="f14" fmla="*/ f12 1 3093750"/>
                <a:gd name="f15" fmla="*/ f11 1 720000"/>
                <a:gd name="f16" fmla="*/ 0 f12 1"/>
                <a:gd name="f17" fmla="*/ 0 f11 1"/>
                <a:gd name="f18" fmla="*/ 3093750 f12 1"/>
                <a:gd name="f19" fmla="*/ 720000 f11 1"/>
                <a:gd name="f20" fmla="*/ f13 1 f2"/>
                <a:gd name="f21" fmla="*/ f16 1 3093750"/>
                <a:gd name="f22" fmla="*/ f17 1 720000"/>
                <a:gd name="f23" fmla="*/ f18 1 3093750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937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Time Management: buy a calendar so I can plan my day </a:t>
              </a:r>
              <a:endParaRPr lang="en-US" sz="1600" b="0" i="0" u="none" strike="noStrike" kern="1200" cap="all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5240C29-3D9A-C4C0-54D6-0675898AB232}"/>
                </a:ext>
              </a:extLst>
            </p:cNvPr>
            <p:cNvSpPr/>
            <p:nvPr/>
          </p:nvSpPr>
          <p:spPr>
            <a:xfrm>
              <a:off x="5152406" y="2494282"/>
              <a:ext cx="1887184" cy="188718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2944E7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1" name="Rectangle 10" descr="Teacher">
              <a:extLst>
                <a:ext uri="{FF2B5EF4-FFF2-40B4-BE49-F238E27FC236}">
                  <a16:creationId xmlns:a16="http://schemas.microsoft.com/office/drawing/2014/main" id="{D1C6551F-561C-6A75-5E44-E84DB99DC7F8}"/>
                </a:ext>
              </a:extLst>
            </p:cNvPr>
            <p:cNvSpPr/>
            <p:nvPr/>
          </p:nvSpPr>
          <p:spPr>
            <a:xfrm>
              <a:off x="5554595" y="2896471"/>
              <a:ext cx="1082814" cy="1082814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215A43C-0367-DE1C-9DBB-82E0AC0D5AAB}"/>
                </a:ext>
              </a:extLst>
            </p:cNvPr>
            <p:cNvSpPr/>
            <p:nvPr/>
          </p:nvSpPr>
          <p:spPr>
            <a:xfrm>
              <a:off x="4549121" y="4969279"/>
              <a:ext cx="3093753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93750"/>
                <a:gd name="f7" fmla="val 720000"/>
                <a:gd name="f8" fmla="+- 0 0 -90"/>
                <a:gd name="f9" fmla="*/ f3 1 3093750"/>
                <a:gd name="f10" fmla="*/ f4 1 720000"/>
                <a:gd name="f11" fmla="+- f7 0 f5"/>
                <a:gd name="f12" fmla="+- f6 0 f5"/>
                <a:gd name="f13" fmla="*/ f8 f0 1"/>
                <a:gd name="f14" fmla="*/ f12 1 3093750"/>
                <a:gd name="f15" fmla="*/ f11 1 720000"/>
                <a:gd name="f16" fmla="*/ 0 f12 1"/>
                <a:gd name="f17" fmla="*/ 0 f11 1"/>
                <a:gd name="f18" fmla="*/ 3093750 f12 1"/>
                <a:gd name="f19" fmla="*/ 720000 f11 1"/>
                <a:gd name="f20" fmla="*/ f13 1 f2"/>
                <a:gd name="f21" fmla="*/ f16 1 3093750"/>
                <a:gd name="f22" fmla="*/ f17 1 720000"/>
                <a:gd name="f23" fmla="*/ f18 1 3093750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937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Interpersonal skills: complete online activities/training courses</a:t>
              </a:r>
              <a:endParaRPr lang="en-US" sz="1600" b="0" i="0" u="none" strike="noStrike" kern="1200" cap="all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13613F4-829B-7C17-BF42-16415B1C1F10}"/>
                </a:ext>
              </a:extLst>
            </p:cNvPr>
            <p:cNvSpPr/>
            <p:nvPr/>
          </p:nvSpPr>
          <p:spPr>
            <a:xfrm>
              <a:off x="8787557" y="2494282"/>
              <a:ext cx="1887184" cy="188718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5928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4" name="Rectangle 13" descr="House">
              <a:extLst>
                <a:ext uri="{FF2B5EF4-FFF2-40B4-BE49-F238E27FC236}">
                  <a16:creationId xmlns:a16="http://schemas.microsoft.com/office/drawing/2014/main" id="{501989B1-9FF7-6F1C-2CE2-FE610B2EA76D}"/>
                </a:ext>
              </a:extLst>
            </p:cNvPr>
            <p:cNvSpPr/>
            <p:nvPr/>
          </p:nvSpPr>
          <p:spPr>
            <a:xfrm>
              <a:off x="9189747" y="2896471"/>
              <a:ext cx="1082814" cy="1082814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646E69-54C6-8FA5-7331-4B42204FB508}"/>
                </a:ext>
              </a:extLst>
            </p:cNvPr>
            <p:cNvSpPr/>
            <p:nvPr/>
          </p:nvSpPr>
          <p:spPr>
            <a:xfrm>
              <a:off x="8184282" y="4969279"/>
              <a:ext cx="3093753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93750"/>
                <a:gd name="f7" fmla="val 720000"/>
                <a:gd name="f8" fmla="+- 0 0 -90"/>
                <a:gd name="f9" fmla="*/ f3 1 3093750"/>
                <a:gd name="f10" fmla="*/ f4 1 720000"/>
                <a:gd name="f11" fmla="+- f7 0 f5"/>
                <a:gd name="f12" fmla="+- f6 0 f5"/>
                <a:gd name="f13" fmla="*/ f8 f0 1"/>
                <a:gd name="f14" fmla="*/ f12 1 3093750"/>
                <a:gd name="f15" fmla="*/ f11 1 720000"/>
                <a:gd name="f16" fmla="*/ 0 f12 1"/>
                <a:gd name="f17" fmla="*/ 0 f11 1"/>
                <a:gd name="f18" fmla="*/ 3093750 f12 1"/>
                <a:gd name="f19" fmla="*/ 720000 f11 1"/>
                <a:gd name="f20" fmla="*/ f13 1 f2"/>
                <a:gd name="f21" fmla="*/ f16 1 3093750"/>
                <a:gd name="f22" fmla="*/ f17 1 720000"/>
                <a:gd name="f23" fmla="*/ f18 1 3093750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937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Problem Solving skills: practice at home with mock scenarios and solutions for the problem</a:t>
              </a:r>
              <a:endParaRPr lang="en-US" sz="1600" b="0" i="0" u="none" strike="noStrike" kern="1200" cap="all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B9FB0B-983C-6A39-BC34-F6BBCD484BEF}"/>
              </a:ext>
            </a:extLst>
          </p:cNvPr>
          <p:cNvSpPr txBox="1"/>
          <p:nvPr/>
        </p:nvSpPr>
        <p:spPr>
          <a:xfrm>
            <a:off x="3066760" y="1420840"/>
            <a:ext cx="6583680" cy="7078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1" u="none" strike="noStrike" kern="1200" cap="none" spc="0" baseline="0">
                <a:solidFill>
                  <a:srgbClr val="000000"/>
                </a:solidFill>
                <a:uFillTx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9E9347-18A9-9AFF-29E9-4258CA4DC9F2}"/>
              </a:ext>
            </a:extLst>
          </p:cNvPr>
          <p:cNvSpPr txBox="1"/>
          <p:nvPr/>
        </p:nvSpPr>
        <p:spPr>
          <a:xfrm>
            <a:off x="2030434" y="2782665"/>
            <a:ext cx="8131128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In this presentation I have covered employability skills, SWOT analysis and personal development plan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074C79-C839-FB5E-4252-1504DD7A8BF6}"/>
              </a:ext>
            </a:extLst>
          </p:cNvPr>
          <p:cNvSpPr txBox="1"/>
          <p:nvPr/>
        </p:nvSpPr>
        <p:spPr>
          <a:xfrm>
            <a:off x="3066760" y="675247"/>
            <a:ext cx="5148776" cy="7078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1" u="none" strike="noStrike" kern="1200" cap="none" spc="0" baseline="0">
                <a:solidFill>
                  <a:srgbClr val="000000"/>
                </a:solidFill>
                <a:uFillTx/>
              </a:rPr>
              <a:t>REFERENCES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E4D18-B717-9706-29FE-A21FF99953D1}"/>
              </a:ext>
            </a:extLst>
          </p:cNvPr>
          <p:cNvSpPr txBox="1"/>
          <p:nvPr/>
        </p:nvSpPr>
        <p:spPr>
          <a:xfrm>
            <a:off x="1645919" y="1800663"/>
            <a:ext cx="8475233" cy="1600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Website: 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  <a:hlinkClick r:id="rId2"/>
              </a:rPr>
              <a:t>https://www.masterclass.com/articles/how-to-develop-problem-solving-skills#what-is-problem-solving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  <a:hlinkClick r:id="rId3"/>
              </a:rPr>
              <a:t>https://targetjobs.co.uk/careers-advice/job-descriptions/restaurant-manager-job-description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allax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TM03457496%5b%5bfn=Parallax%5d%5d</Template>
  <TotalTime>126</TotalTime>
  <Words>340</Words>
  <Application>Microsoft Office PowerPoint</Application>
  <PresentationFormat>Widescreen</PresentationFormat>
  <Paragraphs>54</Paragraphs>
  <Slides>10</Slides>
  <Notes>1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10</vt:i4>
      </vt:variant>
    </vt:vector>
  </HeadingPairs>
  <TitlesOfParts>
    <vt:vector size="11" baseType="lpstr">
      <vt:lpstr>Parallax</vt:lpstr>
      <vt:lpstr>Feliciana Mendes 2124308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Feliciana Mendes 2124308 </dc:title>
  <dc:creator>Analisa Correia Mendes</dc:creator>
  <cp:lastModifiedBy>Feliciana Mendes</cp:lastModifiedBy>
  <cp:revision>6</cp:revision>
  <dcterms:created xsi:type="dcterms:W3CDTF">2022-03-27T17:20:27Z</dcterms:created>
  <dcterms:modified xsi:type="dcterms:W3CDTF">2022-04-12T01:58:25Z</dcterms:modified>
</cp:coreProperties>
</file>