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56" r:id="rId2"/>
    <p:sldId id="257" r:id="rId3"/>
    <p:sldId id="260" r:id="rId4"/>
    <p:sldId id="265" r:id="rId5"/>
    <p:sldId id="305" r:id="rId6"/>
    <p:sldId id="304" r:id="rId7"/>
    <p:sldId id="306" r:id="rId8"/>
    <p:sldId id="261" r:id="rId9"/>
    <p:sldId id="262" r:id="rId10"/>
    <p:sldId id="258" r:id="rId11"/>
    <p:sldId id="259" r:id="rId12"/>
    <p:sldId id="263" r:id="rId13"/>
    <p:sldId id="264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3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ED69555-EE48-4B19-812B-4E1068DBF976}"/>
              </a:ext>
            </a:extLst>
          </p:cNvPr>
          <p:cNvSpPr/>
          <p:nvPr/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</a:extLst>
          </p:cNvPr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5388" y="863068"/>
            <a:ext cx="6007691" cy="4985916"/>
          </a:xfrm>
        </p:spPr>
        <p:txBody>
          <a:bodyPr anchor="ctr">
            <a:noAutofit/>
          </a:bodyPr>
          <a:lstStyle>
            <a:lvl1pPr algn="l">
              <a:lnSpc>
                <a:spcPct val="125000"/>
              </a:lnSpc>
              <a:defRPr sz="6000" b="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7352" y="863068"/>
            <a:ext cx="3351729" cy="5120069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 b="0" cap="none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72EEBA-3A5D-41CE-8465-A45A0F65674E}"/>
              </a:ext>
            </a:extLst>
          </p:cNvPr>
          <p:cNvSpPr/>
          <p:nvPr/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9F4CF2F-CDFA-4A37-837C-819D5238EA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/>
          <a:lstStyle/>
          <a:p>
            <a:pPr algn="l"/>
            <a:fld id="{0DCFB061-4267-4D9F-8017-6F550D3068DF}" type="datetime1">
              <a:rPr lang="en-US" smtClean="0"/>
              <a:t>1/26/2026</a:t>
            </a:fld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FECE62A-61A4-407D-8F0B-D459CD977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5388" y="6309360"/>
            <a:ext cx="6007691" cy="457200"/>
          </a:xfrm>
        </p:spPr>
        <p:txBody>
          <a:bodyPr/>
          <a:lstStyle>
            <a:lvl1pPr algn="r">
              <a:defRPr/>
            </a:lvl1pPr>
          </a:lstStyle>
          <a:p>
            <a:pPr algn="l"/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99FE60A9-FE2A-451F-9244-60FCE7FE9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17782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4ED5C-5A53-433E-8A55-46F54CE81DA5}" type="datetime1">
              <a:rPr lang="en-US" smtClean="0"/>
              <a:t>1/26/2026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4857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FD12B6-57DE-4B63-A723-500B050FB7DD}"/>
              </a:ext>
            </a:extLst>
          </p:cNvPr>
          <p:cNvSpPr/>
          <p:nvPr/>
        </p:nvSpPr>
        <p:spPr>
          <a:xfrm>
            <a:off x="0" y="4215384"/>
            <a:ext cx="12192000" cy="264261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5316" y="1406284"/>
            <a:ext cx="10593694" cy="2597841"/>
          </a:xfrm>
        </p:spPr>
        <p:txBody>
          <a:bodyPr anchor="b">
            <a:normAutofit/>
          </a:bodyPr>
          <a:lstStyle>
            <a:lvl1pPr algn="ctr">
              <a:lnSpc>
                <a:spcPct val="125000"/>
              </a:lnSpc>
              <a:defRPr sz="44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18312" y="4527856"/>
            <a:ext cx="6559018" cy="1570245"/>
          </a:xfrm>
        </p:spPr>
        <p:txBody>
          <a:bodyPr anchor="t"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400" b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1E2E75-4758-4930-8024-39287C962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ABC0C-B6DF-45E9-B954-11C99AA62C3E}" type="datetime1">
              <a:rPr lang="en-US" smtClean="0"/>
              <a:t>1/26/2026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B9949-402C-42C2-9A94-16590FC0C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39D83F6-DAF4-4876-AA41-F246EC970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13A19-DDA2-44F6-9ED4-F87771C684B8}"/>
              </a:ext>
            </a:extLst>
          </p:cNvPr>
          <p:cNvSpPr/>
          <p:nvPr/>
        </p:nvSpPr>
        <p:spPr>
          <a:xfrm>
            <a:off x="0" y="4215384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788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376670" y="705114"/>
            <a:ext cx="6172412" cy="2403846"/>
          </a:xfrm>
        </p:spPr>
        <p:txBody>
          <a:bodyPr anchor="b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70" y="3749040"/>
            <a:ext cx="6172411" cy="2346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B71B9-2624-4F21-93EE-35A78B1A0DAD}" type="datetime1">
              <a:rPr lang="en-US" smtClean="0"/>
              <a:t>1/26/2026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6B9B5-A5D1-4099-B52B-78F39AB0AFCB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95874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67" y="658999"/>
            <a:ext cx="6166422" cy="457200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68" y="1116199"/>
            <a:ext cx="6166422" cy="20621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76668" y="3623098"/>
            <a:ext cx="6166421" cy="457200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6670" y="4102370"/>
            <a:ext cx="6166419" cy="2066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37C2A-BE2E-4840-A907-3254E2916C96}" type="datetime1">
              <a:rPr lang="en-US" smtClean="0"/>
              <a:t>1/26/2026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26B370B-8381-431F-9492-0EA120511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A89085-2231-4A9C-B23C-B199A9DD26C5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933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CD215-1C45-48A0-8534-39FFE8A7C95A}" type="datetime1">
              <a:rPr lang="en-US" smtClean="0"/>
              <a:t>1/26/2026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6929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CF41D3-C6B9-4E99-9321-87C4E2168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63A0F-DEF3-4134-98D0-2E1276938A8B}" type="datetime1">
              <a:rPr lang="en-US" smtClean="0"/>
              <a:t>1/26/2026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5BC6EB-07B1-46AF-AC33-E998BC6AA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3A0C1-6562-4819-9E88-4C1378FD5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18713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CA29BA-0143-49FF-8608-DB1623D99537}"/>
              </a:ext>
            </a:extLst>
          </p:cNvPr>
          <p:cNvSpPr/>
          <p:nvPr/>
        </p:nvSpPr>
        <p:spPr>
          <a:xfrm>
            <a:off x="0" y="0"/>
            <a:ext cx="8248592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53015" y="640079"/>
            <a:ext cx="2796066" cy="2551751"/>
          </a:xfrm>
        </p:spPr>
        <p:txBody>
          <a:bodyPr anchor="b">
            <a:normAutofit/>
          </a:bodyPr>
          <a:lstStyle>
            <a:lvl1pPr algn="l">
              <a:lnSpc>
                <a:spcPct val="135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818" y="640078"/>
            <a:ext cx="6969693" cy="5455921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753015" y="3223803"/>
            <a:ext cx="2796066" cy="2872197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10CF18-370D-4E80-AE4C-396FFDFCAE5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C5EBFE9C-5A22-4462-9C51-E00C03F55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53015" y="6309360"/>
            <a:ext cx="1734207" cy="457200"/>
          </a:xfrm>
        </p:spPr>
        <p:txBody>
          <a:bodyPr/>
          <a:lstStyle>
            <a:lvl1pPr algn="l">
              <a:defRPr/>
            </a:lvl1pPr>
          </a:lstStyle>
          <a:p>
            <a:fld id="{61A2E4C8-2960-4ADD-862C-4D9643CB15AC}" type="datetime1">
              <a:rPr lang="en-US" smtClean="0"/>
              <a:t>1/26/2026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EBBFF2E-AA66-4B76-9139-CB000B5A4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8818" y="6309360"/>
            <a:ext cx="6993867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44F64C4-BF20-4F6B-B650-57C71C828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72005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4996" y="640079"/>
            <a:ext cx="2714085" cy="2695903"/>
          </a:xfrm>
        </p:spPr>
        <p:txBody>
          <a:bodyPr anchor="b">
            <a:noAutofit/>
          </a:bodyPr>
          <a:lstStyle>
            <a:lvl1pPr algn="l"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248592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834996" y="3429000"/>
            <a:ext cx="2714085" cy="2508026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949BC8-9ABF-49F6-851C-5DB0B86CA70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E1EE21-E3FA-4D43-B224-C664959637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4997" y="6309360"/>
            <a:ext cx="1645920" cy="457200"/>
          </a:xfrm>
        </p:spPr>
        <p:txBody>
          <a:bodyPr/>
          <a:lstStyle/>
          <a:p>
            <a:fld id="{48BDEA15-09CD-4275-A8E0-385C965F48B0}" type="datetime1">
              <a:rPr lang="en-US" smtClean="0"/>
              <a:t>1/26/2026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D7F83-8993-4ED4-9F02-663CC0850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3678B7-E511-4CE1-BEE5-89E959B9B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309360"/>
            <a:ext cx="4946592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14517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C61-5547-4A60-8DA1-6699760D9972}" type="datetime1">
              <a:rPr lang="en-US" smtClean="0"/>
              <a:t>1/26/2026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3584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24B9D1C6-60D0-4CD1-8F31-F912522EB041}" type="datetime1">
              <a:rPr lang="en-US" smtClean="0"/>
              <a:t>1/26/2026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4083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71" y="705113"/>
            <a:ext cx="6172412" cy="519749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2917" y="6309360"/>
            <a:ext cx="341197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4AF8082C-0922-4249-A612-B415F5231620}" type="datetime1">
              <a:rPr lang="en-US" smtClean="0"/>
              <a:t>1/26/2026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76670" y="6309360"/>
            <a:ext cx="4946592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9202" y="6309360"/>
            <a:ext cx="979879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870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13" r:id="rId4"/>
    <p:sldLayoutId id="2147483714" r:id="rId5"/>
    <p:sldLayoutId id="2147483719" r:id="rId6"/>
    <p:sldLayoutId id="2147483715" r:id="rId7"/>
    <p:sldLayoutId id="2147483716" r:id="rId8"/>
    <p:sldLayoutId id="2147483717" r:id="rId9"/>
    <p:sldLayoutId id="2147483718" r:id="rId10"/>
    <p:sldLayoutId id="2147483720" r:id="rId11"/>
  </p:sldLayoutIdLst>
  <p:hf sldNum="0" hdr="0" ftr="0" dt="0"/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36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CA22F210-7186-4074-94C5-FAD2C2EB1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Colorful liquid art">
            <a:extLst>
              <a:ext uri="{FF2B5EF4-FFF2-40B4-BE49-F238E27FC236}">
                <a16:creationId xmlns:a16="http://schemas.microsoft.com/office/drawing/2014/main" id="{95199322-8F10-D2F1-783C-97B8B25DDF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821" b="9821"/>
          <a:stretch>
            <a:fillRect/>
          </a:stretch>
        </p:blipFill>
        <p:spPr>
          <a:xfrm>
            <a:off x="20" y="-2"/>
            <a:ext cx="12191980" cy="6858002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11C4FED8-D85F-4B52-875F-AB6873B50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68639" cy="6858000"/>
          </a:xfrm>
          <a:prstGeom prst="rect">
            <a:avLst/>
          </a:prstGeom>
          <a:gradFill>
            <a:gsLst>
              <a:gs pos="58000">
                <a:schemeClr val="tx1">
                  <a:alpha val="55000"/>
                </a:schemeClr>
              </a:gs>
              <a:gs pos="33000">
                <a:schemeClr val="tx1">
                  <a:alpha val="40000"/>
                </a:schemeClr>
              </a:gs>
              <a:gs pos="3000">
                <a:schemeClr val="tx1">
                  <a:alpha val="0"/>
                </a:schemeClr>
              </a:gs>
              <a:gs pos="100000">
                <a:schemeClr val="tx1">
                  <a:alpha val="55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028172-6A5E-961A-0919-F5259F403A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5663" y="863600"/>
            <a:ext cx="6007100" cy="3366494"/>
          </a:xfrm>
        </p:spPr>
        <p:txBody>
          <a:bodyPr anchor="b"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4200">
                <a:solidFill>
                  <a:schemeClr val="bg1"/>
                </a:solidFill>
              </a:rPr>
              <a:t>Research Methods &amp;Evidence Based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1B5DAD-1A34-E441-B55D-4721F0A013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536" y="4290191"/>
            <a:ext cx="6074001" cy="1345689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Introduction to the Module</a:t>
            </a:r>
          </a:p>
        </p:txBody>
      </p:sp>
    </p:spTree>
    <p:extLst>
      <p:ext uri="{BB962C8B-B14F-4D97-AF65-F5344CB8AC3E}">
        <p14:creationId xmlns:p14="http://schemas.microsoft.com/office/powerpoint/2010/main" val="1006552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86DD79-F4CA-4DD7-9C78-AC180665F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495508"/>
            <a:ext cx="4426072" cy="436806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87656A-2210-78D1-CE1B-8DFE327BF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18" y="1952825"/>
            <a:ext cx="3411973" cy="363569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Meet Your Module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4426072" cy="151447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1514475"/>
            <a:ext cx="7765922" cy="435699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501324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051" y="5863306"/>
            <a:ext cx="12192001" cy="994694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580746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2FA0466-DF1B-4E79-C103-2D3210293E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97809" y="1717059"/>
            <a:ext cx="7321938" cy="3831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1905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7" name="Rectangle 2086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89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90" name="Rectangle 2089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91" name="Rectangle 2090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92" name="Rectangle 2091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095508"/>
            <a:ext cx="4668819" cy="501689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752035-68CD-CC9F-C4AA-6151BB84DF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825" y="1709530"/>
            <a:ext cx="3754671" cy="2528515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5000"/>
              </a:lnSpc>
            </a:pPr>
            <a:r>
              <a:rPr lang="en-US" b="0" cap="all">
                <a:solidFill>
                  <a:schemeClr val="bg1"/>
                </a:solidFill>
              </a:rPr>
              <a:t>Why are we here?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9705D6-6FF4-6442-796D-E3F24156C30A}"/>
              </a:ext>
            </a:extLst>
          </p:cNvPr>
          <p:cNvSpPr txBox="1"/>
          <p:nvPr/>
        </p:nvSpPr>
        <p:spPr>
          <a:xfrm>
            <a:off x="408166" y="4238046"/>
            <a:ext cx="3806919" cy="1741404"/>
          </a:xfrm>
          <a:prstGeom prst="rect">
            <a:avLst/>
          </a:prstGeom>
        </p:spPr>
        <p:txBody>
          <a:bodyPr vert="horz" lIns="109728" tIns="109728" rIns="109728" bIns="91440" rtlCol="0" anchor="t">
            <a:normAutofit/>
          </a:bodyPr>
          <a:lstStyle/>
          <a:p>
            <a:pPr defTabSz="914400">
              <a:lnSpc>
                <a:spcPct val="150000"/>
              </a:lnSpc>
              <a:spcBef>
                <a:spcPts val="930"/>
              </a:spcBef>
            </a:pPr>
            <a:r>
              <a:rPr lang="en-US" sz="2000" spc="150">
                <a:solidFill>
                  <a:schemeClr val="bg1"/>
                </a:solidFill>
              </a:rPr>
              <a:t>Habit Vs Evidence</a:t>
            </a:r>
          </a:p>
        </p:txBody>
      </p:sp>
      <p:sp>
        <p:nvSpPr>
          <p:cNvPr id="2086" name="Rectangle 2085">
            <a:extLst>
              <a:ext uri="{FF2B5EF4-FFF2-40B4-BE49-F238E27FC236}">
                <a16:creationId xmlns:a16="http://schemas.microsoft.com/office/drawing/2014/main" id="{BBD49B71-B686-4DFD-93AD-40CB19B62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72066" y="0"/>
            <a:ext cx="7519934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health care social worker">
            <a:extLst>
              <a:ext uri="{FF2B5EF4-FFF2-40B4-BE49-F238E27FC236}">
                <a16:creationId xmlns:a16="http://schemas.microsoft.com/office/drawing/2014/main" id="{43BCA522-4528-F333-10B3-22A4AACB9F3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12285" y="1522607"/>
            <a:ext cx="6236248" cy="4162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88" name="Rectangle 2087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6534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84152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8977D-E996-3128-EBF0-91F0461CC8C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895319" y="178061"/>
            <a:ext cx="6401357" cy="1325559"/>
          </a:xfrm>
        </p:spPr>
        <p:txBody>
          <a:bodyPr anchorCtr="1"/>
          <a:lstStyle/>
          <a:p>
            <a:pPr lvl="0" algn="ctr"/>
            <a:r>
              <a:rPr lang="en-GB" b="1" dirty="0">
                <a:solidFill>
                  <a:schemeClr val="tx1">
                    <a:lumMod val="95000"/>
                  </a:schemeClr>
                </a:solidFill>
              </a:rPr>
              <a:t>What is Research?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598D86-C6F0-88B0-2BF7-AAC389EDB2E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180377" y="1880381"/>
            <a:ext cx="7831241" cy="4351336"/>
          </a:xfrm>
        </p:spPr>
        <p:txBody>
          <a:bodyPr>
            <a:normAutofit fontScale="85000" lnSpcReduction="20000"/>
          </a:bodyPr>
          <a:lstStyle/>
          <a:p>
            <a:pPr marL="0" lvl="0" indent="0" algn="ctr">
              <a:buNone/>
            </a:pPr>
            <a:r>
              <a:rPr lang="en-GB" sz="2800" b="1" dirty="0">
                <a:solidFill>
                  <a:schemeClr val="tx1">
                    <a:lumMod val="95000"/>
                  </a:schemeClr>
                </a:solidFill>
                <a:latin typeface="Roboto" pitchFamily="2"/>
              </a:rPr>
              <a:t>Broadly speaking, research is:</a:t>
            </a:r>
          </a:p>
          <a:p>
            <a:pPr marL="0" lvl="0" indent="0" algn="ctr">
              <a:buNone/>
            </a:pPr>
            <a:endParaRPr lang="en-GB" sz="2800" b="1" dirty="0">
              <a:solidFill>
                <a:schemeClr val="tx1">
                  <a:lumMod val="95000"/>
                </a:schemeClr>
              </a:solidFill>
              <a:latin typeface="Roboto" pitchFamily="2"/>
            </a:endParaRPr>
          </a:p>
          <a:p>
            <a:pPr marL="0" lvl="0" indent="0" algn="ctr">
              <a:buNone/>
            </a:pPr>
            <a:r>
              <a:rPr lang="en-GB" sz="2800" b="1" dirty="0">
                <a:solidFill>
                  <a:schemeClr val="tx1">
                    <a:lumMod val="95000"/>
                  </a:schemeClr>
                </a:solidFill>
                <a:latin typeface="Roboto" pitchFamily="2"/>
              </a:rPr>
              <a:t>‘A systematic process of investigation, the general purpose of which is to contribute to the body of knowledge that shapes and guides academic and/or practice disciplines’</a:t>
            </a:r>
          </a:p>
          <a:p>
            <a:pPr lvl="0" algn="ctr"/>
            <a:endParaRPr lang="en-GB" sz="2800" b="1" dirty="0">
              <a:solidFill>
                <a:schemeClr val="tx1">
                  <a:lumMod val="95000"/>
                </a:schemeClr>
              </a:solidFill>
              <a:latin typeface="Roboto" pitchFamily="2"/>
            </a:endParaRPr>
          </a:p>
          <a:p>
            <a:pPr marL="0" lvl="0" indent="0" algn="ctr">
              <a:buNone/>
            </a:pPr>
            <a:r>
              <a:rPr lang="en-GB" sz="2800" b="1" dirty="0">
                <a:solidFill>
                  <a:schemeClr val="tx1">
                    <a:lumMod val="95000"/>
                  </a:schemeClr>
                </a:solidFill>
                <a:latin typeface="Roboto" pitchFamily="2"/>
              </a:rPr>
              <a:t>(Powers and Knapp, 2006)</a:t>
            </a:r>
            <a:endParaRPr lang="en-GB" sz="2800" b="1" dirty="0">
              <a:solidFill>
                <a:schemeClr val="tx1">
                  <a:lumMod val="95000"/>
                </a:schemeClr>
              </a:solidFill>
            </a:endParaRPr>
          </a:p>
          <a:p>
            <a:pPr lvl="0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473D4-1F02-780A-F6C0-347DD7124E5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66496" y="265669"/>
            <a:ext cx="6258994" cy="1325559"/>
          </a:xfrm>
        </p:spPr>
        <p:txBody>
          <a:bodyPr anchorCtr="1"/>
          <a:lstStyle/>
          <a:p>
            <a:pPr lvl="0" algn="ctr"/>
            <a:r>
              <a:rPr lang="en-GB" b="1" dirty="0">
                <a:solidFill>
                  <a:schemeClr val="tx1">
                    <a:lumMod val="95000"/>
                  </a:schemeClr>
                </a:solidFill>
              </a:rPr>
              <a:t>What is Research?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92A051-174A-AB4B-C55B-569460FC7DF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180377" y="2361456"/>
            <a:ext cx="7831241" cy="4351336"/>
          </a:xfrm>
        </p:spPr>
        <p:txBody>
          <a:bodyPr/>
          <a:lstStyle/>
          <a:p>
            <a:pPr marL="0" lvl="0" indent="0" algn="ctr">
              <a:buNone/>
            </a:pPr>
            <a:r>
              <a:rPr lang="en-GB" sz="2800" dirty="0">
                <a:solidFill>
                  <a:schemeClr val="tx1">
                    <a:lumMod val="95000"/>
                  </a:schemeClr>
                </a:solidFill>
                <a:latin typeface="Roboto" pitchFamily="2"/>
              </a:rPr>
              <a:t>‘The attempt to derive new knowledge’</a:t>
            </a:r>
          </a:p>
          <a:p>
            <a:pPr marL="0" lvl="0" indent="0" algn="ctr">
              <a:buNone/>
            </a:pPr>
            <a:endParaRPr lang="en-GB" sz="2800" dirty="0">
              <a:solidFill>
                <a:schemeClr val="tx1">
                  <a:lumMod val="95000"/>
                </a:schemeClr>
              </a:solidFill>
              <a:latin typeface="Roboto" pitchFamily="2"/>
            </a:endParaRPr>
          </a:p>
          <a:p>
            <a:pPr marL="0" lvl="0" indent="0" algn="ctr">
              <a:buNone/>
            </a:pPr>
            <a:r>
              <a:rPr lang="en-GB" sz="2800" dirty="0">
                <a:solidFill>
                  <a:schemeClr val="tx1">
                    <a:lumMod val="95000"/>
                  </a:schemeClr>
                </a:solidFill>
                <a:latin typeface="Roboto" pitchFamily="2"/>
              </a:rPr>
              <a:t>The Health Research Authority </a:t>
            </a:r>
          </a:p>
          <a:p>
            <a:pPr marL="0" lvl="0" indent="0" algn="ctr">
              <a:buNone/>
            </a:pPr>
            <a:r>
              <a:rPr lang="en-GB" sz="2800" dirty="0">
                <a:solidFill>
                  <a:schemeClr val="tx1">
                    <a:lumMod val="95000"/>
                  </a:schemeClr>
                </a:solidFill>
                <a:latin typeface="Roboto" pitchFamily="2"/>
              </a:rPr>
              <a:t>(2016)</a:t>
            </a:r>
            <a:endParaRPr lang="en-GB" sz="2800" dirty="0">
              <a:solidFill>
                <a:schemeClr val="tx1">
                  <a:lumMod val="95000"/>
                </a:schemeClr>
              </a:solidFill>
            </a:endParaRPr>
          </a:p>
          <a:p>
            <a:pPr lvl="0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0431F-42BC-8322-DC9E-48877FB079C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355893" y="1117899"/>
            <a:ext cx="4999646" cy="1325559"/>
          </a:xfrm>
        </p:spPr>
        <p:txBody>
          <a:bodyPr anchorCtr="1">
            <a:normAutofit fontScale="90000"/>
          </a:bodyPr>
          <a:lstStyle/>
          <a:p>
            <a:pPr lvl="0" algn="ctr"/>
            <a:r>
              <a:rPr lang="en-GB" sz="3600" b="1" dirty="0">
                <a:solidFill>
                  <a:schemeClr val="tx1">
                    <a:lumMod val="95000"/>
                  </a:schemeClr>
                </a:solidFill>
              </a:rPr>
              <a:t>Definitions </a:t>
            </a:r>
            <a:br>
              <a:rPr lang="en-GB" sz="3600" b="1" dirty="0">
                <a:solidFill>
                  <a:schemeClr val="tx1">
                    <a:lumMod val="95000"/>
                  </a:schemeClr>
                </a:solidFill>
              </a:rPr>
            </a:br>
            <a:r>
              <a:rPr lang="en-GB" sz="3600" b="1" dirty="0">
                <a:solidFill>
                  <a:schemeClr val="tx1">
                    <a:lumMod val="95000"/>
                  </a:schemeClr>
                </a:solidFill>
              </a:rPr>
              <a:t>of</a:t>
            </a:r>
            <a:br>
              <a:rPr lang="en-GB" sz="3600" b="1" dirty="0">
                <a:solidFill>
                  <a:schemeClr val="tx1">
                    <a:lumMod val="95000"/>
                  </a:schemeClr>
                </a:solidFill>
              </a:rPr>
            </a:br>
            <a:r>
              <a:rPr lang="en-GB" sz="3600" b="1" dirty="0">
                <a:solidFill>
                  <a:schemeClr val="tx1">
                    <a:lumMod val="95000"/>
                  </a:schemeClr>
                </a:solidFill>
              </a:rPr>
              <a:t>Research</a:t>
            </a:r>
            <a:br>
              <a:rPr lang="en-GB" sz="3600" b="1" dirty="0">
                <a:solidFill>
                  <a:schemeClr val="tx1">
                    <a:lumMod val="95000"/>
                  </a:schemeClr>
                </a:solidFill>
              </a:rPr>
            </a:br>
            <a:r>
              <a:rPr lang="en-GB" sz="3600" b="1" dirty="0">
                <a:solidFill>
                  <a:schemeClr val="tx1">
                    <a:lumMod val="95000"/>
                  </a:schemeClr>
                </a:solidFill>
              </a:rPr>
              <a:t>include…</a:t>
            </a:r>
          </a:p>
        </p:txBody>
      </p:sp>
      <p:grpSp>
        <p:nvGrpSpPr>
          <p:cNvPr id="3" name="Group 25">
            <a:extLst>
              <a:ext uri="{FF2B5EF4-FFF2-40B4-BE49-F238E27FC236}">
                <a16:creationId xmlns:a16="http://schemas.microsoft.com/office/drawing/2014/main" id="{5E464A88-2459-8631-24F1-5DEF141B611D}"/>
              </a:ext>
            </a:extLst>
          </p:cNvPr>
          <p:cNvGrpSpPr/>
          <p:nvPr/>
        </p:nvGrpSpPr>
        <p:grpSpPr>
          <a:xfrm>
            <a:off x="-48371" y="208611"/>
            <a:ext cx="4781727" cy="2754154"/>
            <a:chOff x="-48371" y="208611"/>
            <a:chExt cx="4781727" cy="2754154"/>
          </a:xfrm>
        </p:grpSpPr>
        <p:sp>
          <p:nvSpPr>
            <p:cNvPr id="4" name="Cloud 4">
              <a:extLst>
                <a:ext uri="{FF2B5EF4-FFF2-40B4-BE49-F238E27FC236}">
                  <a16:creationId xmlns:a16="http://schemas.microsoft.com/office/drawing/2014/main" id="{43E944EC-64EA-5AE0-D90B-9E9A5FAD67B2}"/>
                </a:ext>
              </a:extLst>
            </p:cNvPr>
            <p:cNvSpPr/>
            <p:nvPr/>
          </p:nvSpPr>
          <p:spPr>
            <a:xfrm>
              <a:off x="-48371" y="208611"/>
              <a:ext cx="3663077" cy="275415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200"/>
                <a:gd name="f7" fmla="+- 0 0 11429249"/>
                <a:gd name="f8" fmla="+- 0 0 8646143"/>
                <a:gd name="f9" fmla="+- 0 0 8748475"/>
                <a:gd name="f10" fmla="+- 0 0 7859163"/>
                <a:gd name="f11" fmla="+- 0 0 4722533"/>
                <a:gd name="f12" fmla="+- 0 0 2776035"/>
                <a:gd name="f13" fmla="+- 0 0 16496525"/>
                <a:gd name="f14" fmla="+- 0 0 14809710"/>
                <a:gd name="f15" fmla="+- 0 0 4217541"/>
                <a:gd name="f16" fmla="+- 0 0 824660"/>
                <a:gd name="f17" fmla="+- 0 0 8950887"/>
                <a:gd name="f18" fmla="+- 0 0 9809656"/>
                <a:gd name="f19" fmla="+- 0 0 4002417"/>
                <a:gd name="f20" fmla="val 3900"/>
                <a:gd name="f21" fmla="val 14370"/>
                <a:gd name="f22" fmla="val 6753"/>
                <a:gd name="f23" fmla="val 9190"/>
                <a:gd name="f24" fmla="val 7426832"/>
                <a:gd name="f25" fmla="val 5333"/>
                <a:gd name="f26" fmla="val 7267"/>
                <a:gd name="f27" fmla="val 5396714"/>
                <a:gd name="f28" fmla="val 4365"/>
                <a:gd name="f29" fmla="val 5945"/>
                <a:gd name="f30" fmla="val 5983381"/>
                <a:gd name="f31" fmla="val 4857"/>
                <a:gd name="f32" fmla="val 6595"/>
                <a:gd name="f33" fmla="val 7034504"/>
                <a:gd name="f34" fmla="val 7273"/>
                <a:gd name="f35" fmla="val 6541615"/>
                <a:gd name="f36" fmla="val 6775"/>
                <a:gd name="f37" fmla="val 9220"/>
                <a:gd name="f38" fmla="val 7816140"/>
                <a:gd name="f39" fmla="val 5785"/>
                <a:gd name="f40" fmla="val 7867"/>
                <a:gd name="f41" fmla="val 37501"/>
                <a:gd name="f42" fmla="val 6842000"/>
                <a:gd name="f43" fmla="val 6752"/>
                <a:gd name="f44" fmla="val 9215"/>
                <a:gd name="f45" fmla="val 1347096"/>
                <a:gd name="f46" fmla="val 6910353"/>
                <a:gd name="f47" fmla="val 7720"/>
                <a:gd name="f48" fmla="val 10543"/>
                <a:gd name="f49" fmla="val 3974558"/>
                <a:gd name="f50" fmla="val 4542661"/>
                <a:gd name="f51" fmla="val 4360"/>
                <a:gd name="f52" fmla="val 5918"/>
                <a:gd name="f53" fmla="val 8804134"/>
                <a:gd name="f54" fmla="val 4345"/>
                <a:gd name="f55" fmla="val 9151131"/>
                <a:gd name="f56" fmla="val 4693"/>
                <a:gd name="f57" fmla="val 26177"/>
                <a:gd name="f58" fmla="val 5204520"/>
                <a:gd name="f59" fmla="val 1585770"/>
                <a:gd name="f60" fmla="val 6928"/>
                <a:gd name="f61" fmla="val 34899"/>
                <a:gd name="f62" fmla="val 4416628"/>
                <a:gd name="f63" fmla="val 686848"/>
                <a:gd name="f64" fmla="val 16478"/>
                <a:gd name="f65" fmla="val 39090"/>
                <a:gd name="f66" fmla="val 8257448"/>
                <a:gd name="f67" fmla="val 844866"/>
                <a:gd name="f68" fmla="val 28827"/>
                <a:gd name="f69" fmla="val 34751"/>
                <a:gd name="f70" fmla="val 387196"/>
                <a:gd name="f71" fmla="val 959901"/>
                <a:gd name="f72" fmla="val 34129"/>
                <a:gd name="f73" fmla="val 22954"/>
                <a:gd name="f74" fmla="val 4255042"/>
                <a:gd name="f75" fmla="val 41798"/>
                <a:gd name="f76" fmla="val 15354"/>
                <a:gd name="f77" fmla="val 1819082"/>
                <a:gd name="f78" fmla="val 1665090"/>
                <a:gd name="f79" fmla="val 38324"/>
                <a:gd name="f80" fmla="val 5426"/>
                <a:gd name="f81" fmla="val 891534"/>
                <a:gd name="f82" fmla="val 29078"/>
                <a:gd name="f83" fmla="val 3952"/>
                <a:gd name="f84" fmla="val 1091722"/>
                <a:gd name="f85" fmla="val 22141"/>
                <a:gd name="f86" fmla="val 4720"/>
                <a:gd name="f87" fmla="val 1061181"/>
                <a:gd name="f88" fmla="val 14000"/>
                <a:gd name="f89" fmla="val 5192"/>
                <a:gd name="f90" fmla="val 739161"/>
                <a:gd name="f91" fmla="val 4127"/>
                <a:gd name="f92" fmla="val 15789"/>
                <a:gd name="f93" fmla="val 9459261"/>
                <a:gd name="f94" fmla="val 711490"/>
                <a:gd name="f95" fmla="+- 0 0 -90"/>
                <a:gd name="f96" fmla="+- 0 0 -180"/>
                <a:gd name="f97" fmla="+- 0 0 -270"/>
                <a:gd name="f98" fmla="+- 0 0 -360"/>
                <a:gd name="f99" fmla="*/ f3 1 43200"/>
                <a:gd name="f100" fmla="*/ f4 1 43200"/>
                <a:gd name="f101" fmla="+- f6 0 f5"/>
                <a:gd name="f102" fmla="*/ f95 f0 1"/>
                <a:gd name="f103" fmla="*/ f96 f0 1"/>
                <a:gd name="f104" fmla="*/ f97 f0 1"/>
                <a:gd name="f105" fmla="*/ f98 f0 1"/>
                <a:gd name="f106" fmla="*/ f101 1 2"/>
                <a:gd name="f107" fmla="*/ f101 1 43200"/>
                <a:gd name="f108" fmla="*/ f101 2977 1"/>
                <a:gd name="f109" fmla="*/ f101 3262 1"/>
                <a:gd name="f110" fmla="*/ f101 17087 1"/>
                <a:gd name="f111" fmla="*/ f101 17337 1"/>
                <a:gd name="f112" fmla="*/ f101 67 1"/>
                <a:gd name="f113" fmla="*/ f101 21577 1"/>
                <a:gd name="f114" fmla="*/ f101 21582 1"/>
                <a:gd name="f115" fmla="*/ f101 1235 1"/>
                <a:gd name="f116" fmla="*/ f102 1 f2"/>
                <a:gd name="f117" fmla="*/ f103 1 f2"/>
                <a:gd name="f118" fmla="*/ f104 1 f2"/>
                <a:gd name="f119" fmla="*/ f105 1 f2"/>
                <a:gd name="f120" fmla="+- f5 f106 0"/>
                <a:gd name="f121" fmla="*/ f108 1 21600"/>
                <a:gd name="f122" fmla="*/ f109 1 21600"/>
                <a:gd name="f123" fmla="*/ f110 1 21600"/>
                <a:gd name="f124" fmla="*/ f111 1 21600"/>
                <a:gd name="f125" fmla="*/ f112 1 21600"/>
                <a:gd name="f126" fmla="*/ f113 1 21600"/>
                <a:gd name="f127" fmla="*/ f114 1 21600"/>
                <a:gd name="f128" fmla="*/ f115 1 21600"/>
                <a:gd name="f129" fmla="+- f116 0 f1"/>
                <a:gd name="f130" fmla="+- f117 0 f1"/>
                <a:gd name="f131" fmla="+- f118 0 f1"/>
                <a:gd name="f132" fmla="+- f119 0 f1"/>
                <a:gd name="f133" fmla="*/ f127 1 f107"/>
                <a:gd name="f134" fmla="*/ f120 1 f107"/>
                <a:gd name="f135" fmla="*/ f126 1 f107"/>
                <a:gd name="f136" fmla="*/ f125 1 f107"/>
                <a:gd name="f137" fmla="*/ f128 1 f107"/>
                <a:gd name="f138" fmla="*/ f121 1 f107"/>
                <a:gd name="f139" fmla="*/ f123 1 f107"/>
                <a:gd name="f140" fmla="*/ f122 1 f107"/>
                <a:gd name="f141" fmla="*/ f124 1 f107"/>
                <a:gd name="f142" fmla="*/ f138 f99 1"/>
                <a:gd name="f143" fmla="*/ f139 f99 1"/>
                <a:gd name="f144" fmla="*/ f141 f100 1"/>
                <a:gd name="f145" fmla="*/ f140 f100 1"/>
                <a:gd name="f146" fmla="*/ f133 f99 1"/>
                <a:gd name="f147" fmla="*/ f134 f100 1"/>
                <a:gd name="f148" fmla="*/ f134 f99 1"/>
                <a:gd name="f149" fmla="*/ f135 f100 1"/>
                <a:gd name="f150" fmla="*/ f136 f99 1"/>
                <a:gd name="f151" fmla="*/ f137 f10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9">
                  <a:pos x="f146" y="f147"/>
                </a:cxn>
                <a:cxn ang="f130">
                  <a:pos x="f148" y="f149"/>
                </a:cxn>
                <a:cxn ang="f131">
                  <a:pos x="f150" y="f147"/>
                </a:cxn>
                <a:cxn ang="f132">
                  <a:pos x="f148" y="f151"/>
                </a:cxn>
              </a:cxnLst>
              <a:rect l="f142" t="f145" r="f143" b="f144"/>
              <a:pathLst>
                <a:path w="43200" h="43200">
                  <a:moveTo>
                    <a:pt x="f20" y="f21"/>
                  </a:moveTo>
                  <a:arcTo wR="f22" hR="f23" stAng="f7" swAng="f24"/>
                  <a:arcTo wR="f25" hR="f26" stAng="f8" swAng="f27"/>
                  <a:arcTo wR="f28" hR="f29" stAng="f9" swAng="f30"/>
                  <a:arcTo wR="f31" hR="f32" stAng="f10" swAng="f33"/>
                  <a:arcTo wR="f25" hR="f34" stAng="f11" swAng="f35"/>
                  <a:arcTo wR="f36" hR="f37" stAng="f12" swAng="f38"/>
                  <a:arcTo wR="f39" hR="f40" stAng="f41" swAng="f42"/>
                  <a:arcTo wR="f43" hR="f44" stAng="f45" swAng="f46"/>
                  <a:arcTo wR="f47" hR="f48" stAng="f49" swAng="f50"/>
                  <a:arcTo wR="f51" hR="f52" stAng="f13" swAng="f53"/>
                  <a:arcTo wR="f54" hR="f29" stAng="f14" swAng="f55"/>
                  <a:close/>
                </a:path>
                <a:path w="43200" h="43200" fill="none">
                  <a:moveTo>
                    <a:pt x="f56" y="f57"/>
                  </a:moveTo>
                  <a:arcTo wR="f54" hR="f29" stAng="f58" swAng="f59"/>
                  <a:moveTo>
                    <a:pt x="f60" y="f61"/>
                  </a:moveTo>
                  <a:arcTo wR="f51" hR="f52" stAng="f62" swAng="f63"/>
                  <a:moveTo>
                    <a:pt x="f64" y="f65"/>
                  </a:moveTo>
                  <a:arcTo wR="f43" hR="f44" stAng="f66" swAng="f67"/>
                  <a:moveTo>
                    <a:pt x="f68" y="f69"/>
                  </a:moveTo>
                  <a:arcTo wR="f43" hR="f44" stAng="f70" swAng="f71"/>
                  <a:moveTo>
                    <a:pt x="f72" y="f73"/>
                  </a:moveTo>
                  <a:arcTo wR="f39" hR="f40" stAng="f15" swAng="f74"/>
                  <a:moveTo>
                    <a:pt x="f75" y="f76"/>
                  </a:moveTo>
                  <a:arcTo wR="f25" hR="f34" stAng="f77" swAng="f78"/>
                  <a:moveTo>
                    <a:pt x="f79" y="f80"/>
                  </a:moveTo>
                  <a:arcTo wR="f31" hR="f32" stAng="f16" swAng="f81"/>
                  <a:moveTo>
                    <a:pt x="f82" y="f83"/>
                  </a:moveTo>
                  <a:arcTo wR="f31" hR="f32" stAng="f17" swAng="f84"/>
                  <a:moveTo>
                    <a:pt x="f85" y="f86"/>
                  </a:moveTo>
                  <a:arcTo wR="f28" hR="f29" stAng="f18" swAng="f87"/>
                  <a:moveTo>
                    <a:pt x="f88" y="f89"/>
                  </a:moveTo>
                  <a:arcTo wR="f22" hR="f23" stAng="f19" swAng="f90"/>
                  <a:moveTo>
                    <a:pt x="f91" y="f92"/>
                  </a:moveTo>
                  <a:arcTo wR="f22" hR="f23" stAng="f93" swAng="f94"/>
                </a:path>
              </a:pathLst>
            </a:custGeom>
            <a:solidFill>
              <a:srgbClr val="A6CAEC"/>
            </a:solidFill>
            <a:ln w="19046" cap="flat">
              <a:solidFill>
                <a:srgbClr val="042433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1" i="0" u="none" strike="noStrike" kern="1200" cap="none" spc="0" baseline="0" dirty="0">
                  <a:solidFill>
                    <a:schemeClr val="bg1">
                      <a:lumMod val="95000"/>
                      <a:lumOff val="5000"/>
                    </a:schemeClr>
                  </a:solidFill>
                  <a:uFillTx/>
                  <a:latin typeface="Aptos"/>
                </a:rPr>
                <a:t>…systematic approach to the enquiry</a:t>
              </a:r>
            </a:p>
          </p:txBody>
        </p:sp>
        <p:sp>
          <p:nvSpPr>
            <p:cNvPr id="5" name="Cloud 16">
              <a:extLst>
                <a:ext uri="{FF2B5EF4-FFF2-40B4-BE49-F238E27FC236}">
                  <a16:creationId xmlns:a16="http://schemas.microsoft.com/office/drawing/2014/main" id="{1F8220CD-308A-2725-E5D2-524E4E906058}"/>
                </a:ext>
              </a:extLst>
            </p:cNvPr>
            <p:cNvSpPr/>
            <p:nvPr/>
          </p:nvSpPr>
          <p:spPr>
            <a:xfrm rot="19318246">
              <a:off x="3465183" y="1606509"/>
              <a:ext cx="1034497" cy="81145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200"/>
                <a:gd name="f7" fmla="+- 0 0 11429249"/>
                <a:gd name="f8" fmla="+- 0 0 8646143"/>
                <a:gd name="f9" fmla="+- 0 0 8748475"/>
                <a:gd name="f10" fmla="+- 0 0 7859163"/>
                <a:gd name="f11" fmla="+- 0 0 4722533"/>
                <a:gd name="f12" fmla="+- 0 0 2776035"/>
                <a:gd name="f13" fmla="+- 0 0 16496525"/>
                <a:gd name="f14" fmla="+- 0 0 14809710"/>
                <a:gd name="f15" fmla="+- 0 0 4217541"/>
                <a:gd name="f16" fmla="+- 0 0 824660"/>
                <a:gd name="f17" fmla="+- 0 0 8950887"/>
                <a:gd name="f18" fmla="+- 0 0 9809656"/>
                <a:gd name="f19" fmla="+- 0 0 4002417"/>
                <a:gd name="f20" fmla="val 3900"/>
                <a:gd name="f21" fmla="val 14370"/>
                <a:gd name="f22" fmla="val 6753"/>
                <a:gd name="f23" fmla="val 9190"/>
                <a:gd name="f24" fmla="val 7426832"/>
                <a:gd name="f25" fmla="val 5333"/>
                <a:gd name="f26" fmla="val 7267"/>
                <a:gd name="f27" fmla="val 5396714"/>
                <a:gd name="f28" fmla="val 4365"/>
                <a:gd name="f29" fmla="val 5945"/>
                <a:gd name="f30" fmla="val 5983381"/>
                <a:gd name="f31" fmla="val 4857"/>
                <a:gd name="f32" fmla="val 6595"/>
                <a:gd name="f33" fmla="val 7034504"/>
                <a:gd name="f34" fmla="val 7273"/>
                <a:gd name="f35" fmla="val 6541615"/>
                <a:gd name="f36" fmla="val 6775"/>
                <a:gd name="f37" fmla="val 9220"/>
                <a:gd name="f38" fmla="val 7816140"/>
                <a:gd name="f39" fmla="val 5785"/>
                <a:gd name="f40" fmla="val 7867"/>
                <a:gd name="f41" fmla="val 37501"/>
                <a:gd name="f42" fmla="val 6842000"/>
                <a:gd name="f43" fmla="val 6752"/>
                <a:gd name="f44" fmla="val 9215"/>
                <a:gd name="f45" fmla="val 1347096"/>
                <a:gd name="f46" fmla="val 6910353"/>
                <a:gd name="f47" fmla="val 7720"/>
                <a:gd name="f48" fmla="val 10543"/>
                <a:gd name="f49" fmla="val 3974558"/>
                <a:gd name="f50" fmla="val 4542661"/>
                <a:gd name="f51" fmla="val 4360"/>
                <a:gd name="f52" fmla="val 5918"/>
                <a:gd name="f53" fmla="val 8804134"/>
                <a:gd name="f54" fmla="val 4345"/>
                <a:gd name="f55" fmla="val 9151131"/>
                <a:gd name="f56" fmla="val 4693"/>
                <a:gd name="f57" fmla="val 26177"/>
                <a:gd name="f58" fmla="val 5204520"/>
                <a:gd name="f59" fmla="val 1585770"/>
                <a:gd name="f60" fmla="val 6928"/>
                <a:gd name="f61" fmla="val 34899"/>
                <a:gd name="f62" fmla="val 4416628"/>
                <a:gd name="f63" fmla="val 686848"/>
                <a:gd name="f64" fmla="val 16478"/>
                <a:gd name="f65" fmla="val 39090"/>
                <a:gd name="f66" fmla="val 8257448"/>
                <a:gd name="f67" fmla="val 844866"/>
                <a:gd name="f68" fmla="val 28827"/>
                <a:gd name="f69" fmla="val 34751"/>
                <a:gd name="f70" fmla="val 387196"/>
                <a:gd name="f71" fmla="val 959901"/>
                <a:gd name="f72" fmla="val 34129"/>
                <a:gd name="f73" fmla="val 22954"/>
                <a:gd name="f74" fmla="val 4255042"/>
                <a:gd name="f75" fmla="val 41798"/>
                <a:gd name="f76" fmla="val 15354"/>
                <a:gd name="f77" fmla="val 1819082"/>
                <a:gd name="f78" fmla="val 1665090"/>
                <a:gd name="f79" fmla="val 38324"/>
                <a:gd name="f80" fmla="val 5426"/>
                <a:gd name="f81" fmla="val 891534"/>
                <a:gd name="f82" fmla="val 29078"/>
                <a:gd name="f83" fmla="val 3952"/>
                <a:gd name="f84" fmla="val 1091722"/>
                <a:gd name="f85" fmla="val 22141"/>
                <a:gd name="f86" fmla="val 4720"/>
                <a:gd name="f87" fmla="val 1061181"/>
                <a:gd name="f88" fmla="val 14000"/>
                <a:gd name="f89" fmla="val 5192"/>
                <a:gd name="f90" fmla="val 739161"/>
                <a:gd name="f91" fmla="val 4127"/>
                <a:gd name="f92" fmla="val 15789"/>
                <a:gd name="f93" fmla="val 9459261"/>
                <a:gd name="f94" fmla="val 711490"/>
                <a:gd name="f95" fmla="+- 0 0 -90"/>
                <a:gd name="f96" fmla="+- 0 0 -180"/>
                <a:gd name="f97" fmla="+- 0 0 -270"/>
                <a:gd name="f98" fmla="+- 0 0 -360"/>
                <a:gd name="f99" fmla="*/ f3 1 43200"/>
                <a:gd name="f100" fmla="*/ f4 1 43200"/>
                <a:gd name="f101" fmla="+- f6 0 f5"/>
                <a:gd name="f102" fmla="*/ f95 f0 1"/>
                <a:gd name="f103" fmla="*/ f96 f0 1"/>
                <a:gd name="f104" fmla="*/ f97 f0 1"/>
                <a:gd name="f105" fmla="*/ f98 f0 1"/>
                <a:gd name="f106" fmla="*/ f101 1 2"/>
                <a:gd name="f107" fmla="*/ f101 1 43200"/>
                <a:gd name="f108" fmla="*/ f101 2977 1"/>
                <a:gd name="f109" fmla="*/ f101 3262 1"/>
                <a:gd name="f110" fmla="*/ f101 17087 1"/>
                <a:gd name="f111" fmla="*/ f101 17337 1"/>
                <a:gd name="f112" fmla="*/ f101 67 1"/>
                <a:gd name="f113" fmla="*/ f101 21577 1"/>
                <a:gd name="f114" fmla="*/ f101 21582 1"/>
                <a:gd name="f115" fmla="*/ f101 1235 1"/>
                <a:gd name="f116" fmla="*/ f102 1 f2"/>
                <a:gd name="f117" fmla="*/ f103 1 f2"/>
                <a:gd name="f118" fmla="*/ f104 1 f2"/>
                <a:gd name="f119" fmla="*/ f105 1 f2"/>
                <a:gd name="f120" fmla="+- f5 f106 0"/>
                <a:gd name="f121" fmla="*/ f108 1 21600"/>
                <a:gd name="f122" fmla="*/ f109 1 21600"/>
                <a:gd name="f123" fmla="*/ f110 1 21600"/>
                <a:gd name="f124" fmla="*/ f111 1 21600"/>
                <a:gd name="f125" fmla="*/ f112 1 21600"/>
                <a:gd name="f126" fmla="*/ f113 1 21600"/>
                <a:gd name="f127" fmla="*/ f114 1 21600"/>
                <a:gd name="f128" fmla="*/ f115 1 21600"/>
                <a:gd name="f129" fmla="+- f116 0 f1"/>
                <a:gd name="f130" fmla="+- f117 0 f1"/>
                <a:gd name="f131" fmla="+- f118 0 f1"/>
                <a:gd name="f132" fmla="+- f119 0 f1"/>
                <a:gd name="f133" fmla="*/ f127 1 f107"/>
                <a:gd name="f134" fmla="*/ f120 1 f107"/>
                <a:gd name="f135" fmla="*/ f126 1 f107"/>
                <a:gd name="f136" fmla="*/ f125 1 f107"/>
                <a:gd name="f137" fmla="*/ f128 1 f107"/>
                <a:gd name="f138" fmla="*/ f121 1 f107"/>
                <a:gd name="f139" fmla="*/ f123 1 f107"/>
                <a:gd name="f140" fmla="*/ f122 1 f107"/>
                <a:gd name="f141" fmla="*/ f124 1 f107"/>
                <a:gd name="f142" fmla="*/ f138 f99 1"/>
                <a:gd name="f143" fmla="*/ f139 f99 1"/>
                <a:gd name="f144" fmla="*/ f141 f100 1"/>
                <a:gd name="f145" fmla="*/ f140 f100 1"/>
                <a:gd name="f146" fmla="*/ f133 f99 1"/>
                <a:gd name="f147" fmla="*/ f134 f100 1"/>
                <a:gd name="f148" fmla="*/ f134 f99 1"/>
                <a:gd name="f149" fmla="*/ f135 f100 1"/>
                <a:gd name="f150" fmla="*/ f136 f99 1"/>
                <a:gd name="f151" fmla="*/ f137 f10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9">
                  <a:pos x="f146" y="f147"/>
                </a:cxn>
                <a:cxn ang="f130">
                  <a:pos x="f148" y="f149"/>
                </a:cxn>
                <a:cxn ang="f131">
                  <a:pos x="f150" y="f147"/>
                </a:cxn>
                <a:cxn ang="f132">
                  <a:pos x="f148" y="f151"/>
                </a:cxn>
              </a:cxnLst>
              <a:rect l="f142" t="f145" r="f143" b="f144"/>
              <a:pathLst>
                <a:path w="43200" h="43200">
                  <a:moveTo>
                    <a:pt x="f20" y="f21"/>
                  </a:moveTo>
                  <a:arcTo wR="f22" hR="f23" stAng="f7" swAng="f24"/>
                  <a:arcTo wR="f25" hR="f26" stAng="f8" swAng="f27"/>
                  <a:arcTo wR="f28" hR="f29" stAng="f9" swAng="f30"/>
                  <a:arcTo wR="f31" hR="f32" stAng="f10" swAng="f33"/>
                  <a:arcTo wR="f25" hR="f34" stAng="f11" swAng="f35"/>
                  <a:arcTo wR="f36" hR="f37" stAng="f12" swAng="f38"/>
                  <a:arcTo wR="f39" hR="f40" stAng="f41" swAng="f42"/>
                  <a:arcTo wR="f43" hR="f44" stAng="f45" swAng="f46"/>
                  <a:arcTo wR="f47" hR="f48" stAng="f49" swAng="f50"/>
                  <a:arcTo wR="f51" hR="f52" stAng="f13" swAng="f53"/>
                  <a:arcTo wR="f54" hR="f29" stAng="f14" swAng="f55"/>
                  <a:close/>
                </a:path>
                <a:path w="43200" h="43200" fill="none">
                  <a:moveTo>
                    <a:pt x="f56" y="f57"/>
                  </a:moveTo>
                  <a:arcTo wR="f54" hR="f29" stAng="f58" swAng="f59"/>
                  <a:moveTo>
                    <a:pt x="f60" y="f61"/>
                  </a:moveTo>
                  <a:arcTo wR="f51" hR="f52" stAng="f62" swAng="f63"/>
                  <a:moveTo>
                    <a:pt x="f64" y="f65"/>
                  </a:moveTo>
                  <a:arcTo wR="f43" hR="f44" stAng="f66" swAng="f67"/>
                  <a:moveTo>
                    <a:pt x="f68" y="f69"/>
                  </a:moveTo>
                  <a:arcTo wR="f43" hR="f44" stAng="f70" swAng="f71"/>
                  <a:moveTo>
                    <a:pt x="f72" y="f73"/>
                  </a:moveTo>
                  <a:arcTo wR="f39" hR="f40" stAng="f15" swAng="f74"/>
                  <a:moveTo>
                    <a:pt x="f75" y="f76"/>
                  </a:moveTo>
                  <a:arcTo wR="f25" hR="f34" stAng="f77" swAng="f78"/>
                  <a:moveTo>
                    <a:pt x="f79" y="f80"/>
                  </a:moveTo>
                  <a:arcTo wR="f31" hR="f32" stAng="f16" swAng="f81"/>
                  <a:moveTo>
                    <a:pt x="f82" y="f83"/>
                  </a:moveTo>
                  <a:arcTo wR="f31" hR="f32" stAng="f17" swAng="f84"/>
                  <a:moveTo>
                    <a:pt x="f85" y="f86"/>
                  </a:moveTo>
                  <a:arcTo wR="f28" hR="f29" stAng="f18" swAng="f87"/>
                  <a:moveTo>
                    <a:pt x="f88" y="f89"/>
                  </a:moveTo>
                  <a:arcTo wR="f22" hR="f23" stAng="f19" swAng="f90"/>
                  <a:moveTo>
                    <a:pt x="f91" y="f92"/>
                  </a:moveTo>
                  <a:arcTo wR="f22" hR="f23" stAng="f93" swAng="f94"/>
                </a:path>
              </a:pathLst>
            </a:custGeom>
            <a:solidFill>
              <a:srgbClr val="A6CAEC"/>
            </a:solidFill>
            <a:ln w="19046" cap="flat">
              <a:solidFill>
                <a:srgbClr val="042433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163E64"/>
                </a:solidFill>
                <a:uFillTx/>
                <a:latin typeface="Aptos"/>
              </a:endParaRPr>
            </a:p>
          </p:txBody>
        </p:sp>
        <p:sp>
          <p:nvSpPr>
            <p:cNvPr id="6" name="Cloud 20">
              <a:extLst>
                <a:ext uri="{FF2B5EF4-FFF2-40B4-BE49-F238E27FC236}">
                  <a16:creationId xmlns:a16="http://schemas.microsoft.com/office/drawing/2014/main" id="{A4DB5D91-0062-81B2-0783-39C73FA609E7}"/>
                </a:ext>
              </a:extLst>
            </p:cNvPr>
            <p:cNvSpPr/>
            <p:nvPr/>
          </p:nvSpPr>
          <p:spPr>
            <a:xfrm rot="20205425">
              <a:off x="4420787" y="2262425"/>
              <a:ext cx="312569" cy="3398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200"/>
                <a:gd name="f7" fmla="+- 0 0 11429249"/>
                <a:gd name="f8" fmla="+- 0 0 8646143"/>
                <a:gd name="f9" fmla="+- 0 0 8748475"/>
                <a:gd name="f10" fmla="+- 0 0 7859163"/>
                <a:gd name="f11" fmla="+- 0 0 4722533"/>
                <a:gd name="f12" fmla="+- 0 0 2776035"/>
                <a:gd name="f13" fmla="+- 0 0 16496525"/>
                <a:gd name="f14" fmla="+- 0 0 14809710"/>
                <a:gd name="f15" fmla="+- 0 0 4217541"/>
                <a:gd name="f16" fmla="+- 0 0 824660"/>
                <a:gd name="f17" fmla="+- 0 0 8950887"/>
                <a:gd name="f18" fmla="+- 0 0 9809656"/>
                <a:gd name="f19" fmla="+- 0 0 4002417"/>
                <a:gd name="f20" fmla="val 3900"/>
                <a:gd name="f21" fmla="val 14370"/>
                <a:gd name="f22" fmla="val 6753"/>
                <a:gd name="f23" fmla="val 9190"/>
                <a:gd name="f24" fmla="val 7426832"/>
                <a:gd name="f25" fmla="val 5333"/>
                <a:gd name="f26" fmla="val 7267"/>
                <a:gd name="f27" fmla="val 5396714"/>
                <a:gd name="f28" fmla="val 4365"/>
                <a:gd name="f29" fmla="val 5945"/>
                <a:gd name="f30" fmla="val 5983381"/>
                <a:gd name="f31" fmla="val 4857"/>
                <a:gd name="f32" fmla="val 6595"/>
                <a:gd name="f33" fmla="val 7034504"/>
                <a:gd name="f34" fmla="val 7273"/>
                <a:gd name="f35" fmla="val 6541615"/>
                <a:gd name="f36" fmla="val 6775"/>
                <a:gd name="f37" fmla="val 9220"/>
                <a:gd name="f38" fmla="val 7816140"/>
                <a:gd name="f39" fmla="val 5785"/>
                <a:gd name="f40" fmla="val 7867"/>
                <a:gd name="f41" fmla="val 37501"/>
                <a:gd name="f42" fmla="val 6842000"/>
                <a:gd name="f43" fmla="val 6752"/>
                <a:gd name="f44" fmla="val 9215"/>
                <a:gd name="f45" fmla="val 1347096"/>
                <a:gd name="f46" fmla="val 6910353"/>
                <a:gd name="f47" fmla="val 7720"/>
                <a:gd name="f48" fmla="val 10543"/>
                <a:gd name="f49" fmla="val 3974558"/>
                <a:gd name="f50" fmla="val 4542661"/>
                <a:gd name="f51" fmla="val 4360"/>
                <a:gd name="f52" fmla="val 5918"/>
                <a:gd name="f53" fmla="val 8804134"/>
                <a:gd name="f54" fmla="val 4345"/>
                <a:gd name="f55" fmla="val 9151131"/>
                <a:gd name="f56" fmla="val 4693"/>
                <a:gd name="f57" fmla="val 26177"/>
                <a:gd name="f58" fmla="val 5204520"/>
                <a:gd name="f59" fmla="val 1585770"/>
                <a:gd name="f60" fmla="val 6928"/>
                <a:gd name="f61" fmla="val 34899"/>
                <a:gd name="f62" fmla="val 4416628"/>
                <a:gd name="f63" fmla="val 686848"/>
                <a:gd name="f64" fmla="val 16478"/>
                <a:gd name="f65" fmla="val 39090"/>
                <a:gd name="f66" fmla="val 8257448"/>
                <a:gd name="f67" fmla="val 844866"/>
                <a:gd name="f68" fmla="val 28827"/>
                <a:gd name="f69" fmla="val 34751"/>
                <a:gd name="f70" fmla="val 387196"/>
                <a:gd name="f71" fmla="val 959901"/>
                <a:gd name="f72" fmla="val 34129"/>
                <a:gd name="f73" fmla="val 22954"/>
                <a:gd name="f74" fmla="val 4255042"/>
                <a:gd name="f75" fmla="val 41798"/>
                <a:gd name="f76" fmla="val 15354"/>
                <a:gd name="f77" fmla="val 1819082"/>
                <a:gd name="f78" fmla="val 1665090"/>
                <a:gd name="f79" fmla="val 38324"/>
                <a:gd name="f80" fmla="val 5426"/>
                <a:gd name="f81" fmla="val 891534"/>
                <a:gd name="f82" fmla="val 29078"/>
                <a:gd name="f83" fmla="val 3952"/>
                <a:gd name="f84" fmla="val 1091722"/>
                <a:gd name="f85" fmla="val 22141"/>
                <a:gd name="f86" fmla="val 4720"/>
                <a:gd name="f87" fmla="val 1061181"/>
                <a:gd name="f88" fmla="val 14000"/>
                <a:gd name="f89" fmla="val 5192"/>
                <a:gd name="f90" fmla="val 739161"/>
                <a:gd name="f91" fmla="val 4127"/>
                <a:gd name="f92" fmla="val 15789"/>
                <a:gd name="f93" fmla="val 9459261"/>
                <a:gd name="f94" fmla="val 711490"/>
                <a:gd name="f95" fmla="+- 0 0 -90"/>
                <a:gd name="f96" fmla="+- 0 0 -180"/>
                <a:gd name="f97" fmla="+- 0 0 -270"/>
                <a:gd name="f98" fmla="+- 0 0 -360"/>
                <a:gd name="f99" fmla="*/ f3 1 43200"/>
                <a:gd name="f100" fmla="*/ f4 1 43200"/>
                <a:gd name="f101" fmla="+- f6 0 f5"/>
                <a:gd name="f102" fmla="*/ f95 f0 1"/>
                <a:gd name="f103" fmla="*/ f96 f0 1"/>
                <a:gd name="f104" fmla="*/ f97 f0 1"/>
                <a:gd name="f105" fmla="*/ f98 f0 1"/>
                <a:gd name="f106" fmla="*/ f101 1 2"/>
                <a:gd name="f107" fmla="*/ f101 1 43200"/>
                <a:gd name="f108" fmla="*/ f101 2977 1"/>
                <a:gd name="f109" fmla="*/ f101 3262 1"/>
                <a:gd name="f110" fmla="*/ f101 17087 1"/>
                <a:gd name="f111" fmla="*/ f101 17337 1"/>
                <a:gd name="f112" fmla="*/ f101 67 1"/>
                <a:gd name="f113" fmla="*/ f101 21577 1"/>
                <a:gd name="f114" fmla="*/ f101 21582 1"/>
                <a:gd name="f115" fmla="*/ f101 1235 1"/>
                <a:gd name="f116" fmla="*/ f102 1 f2"/>
                <a:gd name="f117" fmla="*/ f103 1 f2"/>
                <a:gd name="f118" fmla="*/ f104 1 f2"/>
                <a:gd name="f119" fmla="*/ f105 1 f2"/>
                <a:gd name="f120" fmla="+- f5 f106 0"/>
                <a:gd name="f121" fmla="*/ f108 1 21600"/>
                <a:gd name="f122" fmla="*/ f109 1 21600"/>
                <a:gd name="f123" fmla="*/ f110 1 21600"/>
                <a:gd name="f124" fmla="*/ f111 1 21600"/>
                <a:gd name="f125" fmla="*/ f112 1 21600"/>
                <a:gd name="f126" fmla="*/ f113 1 21600"/>
                <a:gd name="f127" fmla="*/ f114 1 21600"/>
                <a:gd name="f128" fmla="*/ f115 1 21600"/>
                <a:gd name="f129" fmla="+- f116 0 f1"/>
                <a:gd name="f130" fmla="+- f117 0 f1"/>
                <a:gd name="f131" fmla="+- f118 0 f1"/>
                <a:gd name="f132" fmla="+- f119 0 f1"/>
                <a:gd name="f133" fmla="*/ f127 1 f107"/>
                <a:gd name="f134" fmla="*/ f120 1 f107"/>
                <a:gd name="f135" fmla="*/ f126 1 f107"/>
                <a:gd name="f136" fmla="*/ f125 1 f107"/>
                <a:gd name="f137" fmla="*/ f128 1 f107"/>
                <a:gd name="f138" fmla="*/ f121 1 f107"/>
                <a:gd name="f139" fmla="*/ f123 1 f107"/>
                <a:gd name="f140" fmla="*/ f122 1 f107"/>
                <a:gd name="f141" fmla="*/ f124 1 f107"/>
                <a:gd name="f142" fmla="*/ f138 f99 1"/>
                <a:gd name="f143" fmla="*/ f139 f99 1"/>
                <a:gd name="f144" fmla="*/ f141 f100 1"/>
                <a:gd name="f145" fmla="*/ f140 f100 1"/>
                <a:gd name="f146" fmla="*/ f133 f99 1"/>
                <a:gd name="f147" fmla="*/ f134 f100 1"/>
                <a:gd name="f148" fmla="*/ f134 f99 1"/>
                <a:gd name="f149" fmla="*/ f135 f100 1"/>
                <a:gd name="f150" fmla="*/ f136 f99 1"/>
                <a:gd name="f151" fmla="*/ f137 f10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9">
                  <a:pos x="f146" y="f147"/>
                </a:cxn>
                <a:cxn ang="f130">
                  <a:pos x="f148" y="f149"/>
                </a:cxn>
                <a:cxn ang="f131">
                  <a:pos x="f150" y="f147"/>
                </a:cxn>
                <a:cxn ang="f132">
                  <a:pos x="f148" y="f151"/>
                </a:cxn>
              </a:cxnLst>
              <a:rect l="f142" t="f145" r="f143" b="f144"/>
              <a:pathLst>
                <a:path w="43200" h="43200">
                  <a:moveTo>
                    <a:pt x="f20" y="f21"/>
                  </a:moveTo>
                  <a:arcTo wR="f22" hR="f23" stAng="f7" swAng="f24"/>
                  <a:arcTo wR="f25" hR="f26" stAng="f8" swAng="f27"/>
                  <a:arcTo wR="f28" hR="f29" stAng="f9" swAng="f30"/>
                  <a:arcTo wR="f31" hR="f32" stAng="f10" swAng="f33"/>
                  <a:arcTo wR="f25" hR="f34" stAng="f11" swAng="f35"/>
                  <a:arcTo wR="f36" hR="f37" stAng="f12" swAng="f38"/>
                  <a:arcTo wR="f39" hR="f40" stAng="f41" swAng="f42"/>
                  <a:arcTo wR="f43" hR="f44" stAng="f45" swAng="f46"/>
                  <a:arcTo wR="f47" hR="f48" stAng="f49" swAng="f50"/>
                  <a:arcTo wR="f51" hR="f52" stAng="f13" swAng="f53"/>
                  <a:arcTo wR="f54" hR="f29" stAng="f14" swAng="f55"/>
                  <a:close/>
                </a:path>
                <a:path w="43200" h="43200" fill="none">
                  <a:moveTo>
                    <a:pt x="f56" y="f57"/>
                  </a:moveTo>
                  <a:arcTo wR="f54" hR="f29" stAng="f58" swAng="f59"/>
                  <a:moveTo>
                    <a:pt x="f60" y="f61"/>
                  </a:moveTo>
                  <a:arcTo wR="f51" hR="f52" stAng="f62" swAng="f63"/>
                  <a:moveTo>
                    <a:pt x="f64" y="f65"/>
                  </a:moveTo>
                  <a:arcTo wR="f43" hR="f44" stAng="f66" swAng="f67"/>
                  <a:moveTo>
                    <a:pt x="f68" y="f69"/>
                  </a:moveTo>
                  <a:arcTo wR="f43" hR="f44" stAng="f70" swAng="f71"/>
                  <a:moveTo>
                    <a:pt x="f72" y="f73"/>
                  </a:moveTo>
                  <a:arcTo wR="f39" hR="f40" stAng="f15" swAng="f74"/>
                  <a:moveTo>
                    <a:pt x="f75" y="f76"/>
                  </a:moveTo>
                  <a:arcTo wR="f25" hR="f34" stAng="f77" swAng="f78"/>
                  <a:moveTo>
                    <a:pt x="f79" y="f80"/>
                  </a:moveTo>
                  <a:arcTo wR="f31" hR="f32" stAng="f16" swAng="f81"/>
                  <a:moveTo>
                    <a:pt x="f82" y="f83"/>
                  </a:moveTo>
                  <a:arcTo wR="f31" hR="f32" stAng="f17" swAng="f84"/>
                  <a:moveTo>
                    <a:pt x="f85" y="f86"/>
                  </a:moveTo>
                  <a:arcTo wR="f28" hR="f29" stAng="f18" swAng="f87"/>
                  <a:moveTo>
                    <a:pt x="f88" y="f89"/>
                  </a:moveTo>
                  <a:arcTo wR="f22" hR="f23" stAng="f19" swAng="f90"/>
                  <a:moveTo>
                    <a:pt x="f91" y="f92"/>
                  </a:moveTo>
                  <a:arcTo wR="f22" hR="f23" stAng="f93" swAng="f94"/>
                </a:path>
              </a:pathLst>
            </a:custGeom>
            <a:solidFill>
              <a:srgbClr val="A6CAEC"/>
            </a:solidFill>
            <a:ln w="19046" cap="flat">
              <a:solidFill>
                <a:srgbClr val="042433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163E64"/>
                </a:solidFill>
                <a:uFillTx/>
                <a:latin typeface="Aptos"/>
              </a:endParaRPr>
            </a:p>
          </p:txBody>
        </p:sp>
      </p:grpSp>
      <p:grpSp>
        <p:nvGrpSpPr>
          <p:cNvPr id="7" name="Group 26">
            <a:extLst>
              <a:ext uri="{FF2B5EF4-FFF2-40B4-BE49-F238E27FC236}">
                <a16:creationId xmlns:a16="http://schemas.microsoft.com/office/drawing/2014/main" id="{6EB36C28-E86C-3C39-DEB3-3506951566F7}"/>
              </a:ext>
            </a:extLst>
          </p:cNvPr>
          <p:cNvGrpSpPr/>
          <p:nvPr/>
        </p:nvGrpSpPr>
        <p:grpSpPr>
          <a:xfrm>
            <a:off x="1025737" y="3078792"/>
            <a:ext cx="4347672" cy="3507264"/>
            <a:chOff x="1025737" y="3078792"/>
            <a:chExt cx="4347672" cy="3507264"/>
          </a:xfrm>
        </p:grpSpPr>
        <p:sp>
          <p:nvSpPr>
            <p:cNvPr id="8" name="Cloud 10">
              <a:extLst>
                <a:ext uri="{FF2B5EF4-FFF2-40B4-BE49-F238E27FC236}">
                  <a16:creationId xmlns:a16="http://schemas.microsoft.com/office/drawing/2014/main" id="{1442DA9D-F474-A8E0-C07C-215832271349}"/>
                </a:ext>
              </a:extLst>
            </p:cNvPr>
            <p:cNvSpPr/>
            <p:nvPr/>
          </p:nvSpPr>
          <p:spPr>
            <a:xfrm>
              <a:off x="1025737" y="3831902"/>
              <a:ext cx="3663077" cy="275415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200"/>
                <a:gd name="f7" fmla="+- 0 0 11429249"/>
                <a:gd name="f8" fmla="+- 0 0 8646143"/>
                <a:gd name="f9" fmla="+- 0 0 8748475"/>
                <a:gd name="f10" fmla="+- 0 0 7859163"/>
                <a:gd name="f11" fmla="+- 0 0 4722533"/>
                <a:gd name="f12" fmla="+- 0 0 2776035"/>
                <a:gd name="f13" fmla="+- 0 0 16496525"/>
                <a:gd name="f14" fmla="+- 0 0 14809710"/>
                <a:gd name="f15" fmla="+- 0 0 4217541"/>
                <a:gd name="f16" fmla="+- 0 0 824660"/>
                <a:gd name="f17" fmla="+- 0 0 8950887"/>
                <a:gd name="f18" fmla="+- 0 0 9809656"/>
                <a:gd name="f19" fmla="+- 0 0 4002417"/>
                <a:gd name="f20" fmla="val 3900"/>
                <a:gd name="f21" fmla="val 14370"/>
                <a:gd name="f22" fmla="val 6753"/>
                <a:gd name="f23" fmla="val 9190"/>
                <a:gd name="f24" fmla="val 7426832"/>
                <a:gd name="f25" fmla="val 5333"/>
                <a:gd name="f26" fmla="val 7267"/>
                <a:gd name="f27" fmla="val 5396714"/>
                <a:gd name="f28" fmla="val 4365"/>
                <a:gd name="f29" fmla="val 5945"/>
                <a:gd name="f30" fmla="val 5983381"/>
                <a:gd name="f31" fmla="val 4857"/>
                <a:gd name="f32" fmla="val 6595"/>
                <a:gd name="f33" fmla="val 7034504"/>
                <a:gd name="f34" fmla="val 7273"/>
                <a:gd name="f35" fmla="val 6541615"/>
                <a:gd name="f36" fmla="val 6775"/>
                <a:gd name="f37" fmla="val 9220"/>
                <a:gd name="f38" fmla="val 7816140"/>
                <a:gd name="f39" fmla="val 5785"/>
                <a:gd name="f40" fmla="val 7867"/>
                <a:gd name="f41" fmla="val 37501"/>
                <a:gd name="f42" fmla="val 6842000"/>
                <a:gd name="f43" fmla="val 6752"/>
                <a:gd name="f44" fmla="val 9215"/>
                <a:gd name="f45" fmla="val 1347096"/>
                <a:gd name="f46" fmla="val 6910353"/>
                <a:gd name="f47" fmla="val 7720"/>
                <a:gd name="f48" fmla="val 10543"/>
                <a:gd name="f49" fmla="val 3974558"/>
                <a:gd name="f50" fmla="val 4542661"/>
                <a:gd name="f51" fmla="val 4360"/>
                <a:gd name="f52" fmla="val 5918"/>
                <a:gd name="f53" fmla="val 8804134"/>
                <a:gd name="f54" fmla="val 4345"/>
                <a:gd name="f55" fmla="val 9151131"/>
                <a:gd name="f56" fmla="val 4693"/>
                <a:gd name="f57" fmla="val 26177"/>
                <a:gd name="f58" fmla="val 5204520"/>
                <a:gd name="f59" fmla="val 1585770"/>
                <a:gd name="f60" fmla="val 6928"/>
                <a:gd name="f61" fmla="val 34899"/>
                <a:gd name="f62" fmla="val 4416628"/>
                <a:gd name="f63" fmla="val 686848"/>
                <a:gd name="f64" fmla="val 16478"/>
                <a:gd name="f65" fmla="val 39090"/>
                <a:gd name="f66" fmla="val 8257448"/>
                <a:gd name="f67" fmla="val 844866"/>
                <a:gd name="f68" fmla="val 28827"/>
                <a:gd name="f69" fmla="val 34751"/>
                <a:gd name="f70" fmla="val 387196"/>
                <a:gd name="f71" fmla="val 959901"/>
                <a:gd name="f72" fmla="val 34129"/>
                <a:gd name="f73" fmla="val 22954"/>
                <a:gd name="f74" fmla="val 4255042"/>
                <a:gd name="f75" fmla="val 41798"/>
                <a:gd name="f76" fmla="val 15354"/>
                <a:gd name="f77" fmla="val 1819082"/>
                <a:gd name="f78" fmla="val 1665090"/>
                <a:gd name="f79" fmla="val 38324"/>
                <a:gd name="f80" fmla="val 5426"/>
                <a:gd name="f81" fmla="val 891534"/>
                <a:gd name="f82" fmla="val 29078"/>
                <a:gd name="f83" fmla="val 3952"/>
                <a:gd name="f84" fmla="val 1091722"/>
                <a:gd name="f85" fmla="val 22141"/>
                <a:gd name="f86" fmla="val 4720"/>
                <a:gd name="f87" fmla="val 1061181"/>
                <a:gd name="f88" fmla="val 14000"/>
                <a:gd name="f89" fmla="val 5192"/>
                <a:gd name="f90" fmla="val 739161"/>
                <a:gd name="f91" fmla="val 4127"/>
                <a:gd name="f92" fmla="val 15789"/>
                <a:gd name="f93" fmla="val 9459261"/>
                <a:gd name="f94" fmla="val 711490"/>
                <a:gd name="f95" fmla="+- 0 0 -90"/>
                <a:gd name="f96" fmla="+- 0 0 -180"/>
                <a:gd name="f97" fmla="+- 0 0 -270"/>
                <a:gd name="f98" fmla="+- 0 0 -360"/>
                <a:gd name="f99" fmla="*/ f3 1 43200"/>
                <a:gd name="f100" fmla="*/ f4 1 43200"/>
                <a:gd name="f101" fmla="+- f6 0 f5"/>
                <a:gd name="f102" fmla="*/ f95 f0 1"/>
                <a:gd name="f103" fmla="*/ f96 f0 1"/>
                <a:gd name="f104" fmla="*/ f97 f0 1"/>
                <a:gd name="f105" fmla="*/ f98 f0 1"/>
                <a:gd name="f106" fmla="*/ f101 1 2"/>
                <a:gd name="f107" fmla="*/ f101 1 43200"/>
                <a:gd name="f108" fmla="*/ f101 2977 1"/>
                <a:gd name="f109" fmla="*/ f101 3262 1"/>
                <a:gd name="f110" fmla="*/ f101 17087 1"/>
                <a:gd name="f111" fmla="*/ f101 17337 1"/>
                <a:gd name="f112" fmla="*/ f101 67 1"/>
                <a:gd name="f113" fmla="*/ f101 21577 1"/>
                <a:gd name="f114" fmla="*/ f101 21582 1"/>
                <a:gd name="f115" fmla="*/ f101 1235 1"/>
                <a:gd name="f116" fmla="*/ f102 1 f2"/>
                <a:gd name="f117" fmla="*/ f103 1 f2"/>
                <a:gd name="f118" fmla="*/ f104 1 f2"/>
                <a:gd name="f119" fmla="*/ f105 1 f2"/>
                <a:gd name="f120" fmla="+- f5 f106 0"/>
                <a:gd name="f121" fmla="*/ f108 1 21600"/>
                <a:gd name="f122" fmla="*/ f109 1 21600"/>
                <a:gd name="f123" fmla="*/ f110 1 21600"/>
                <a:gd name="f124" fmla="*/ f111 1 21600"/>
                <a:gd name="f125" fmla="*/ f112 1 21600"/>
                <a:gd name="f126" fmla="*/ f113 1 21600"/>
                <a:gd name="f127" fmla="*/ f114 1 21600"/>
                <a:gd name="f128" fmla="*/ f115 1 21600"/>
                <a:gd name="f129" fmla="+- f116 0 f1"/>
                <a:gd name="f130" fmla="+- f117 0 f1"/>
                <a:gd name="f131" fmla="+- f118 0 f1"/>
                <a:gd name="f132" fmla="+- f119 0 f1"/>
                <a:gd name="f133" fmla="*/ f127 1 f107"/>
                <a:gd name="f134" fmla="*/ f120 1 f107"/>
                <a:gd name="f135" fmla="*/ f126 1 f107"/>
                <a:gd name="f136" fmla="*/ f125 1 f107"/>
                <a:gd name="f137" fmla="*/ f128 1 f107"/>
                <a:gd name="f138" fmla="*/ f121 1 f107"/>
                <a:gd name="f139" fmla="*/ f123 1 f107"/>
                <a:gd name="f140" fmla="*/ f122 1 f107"/>
                <a:gd name="f141" fmla="*/ f124 1 f107"/>
                <a:gd name="f142" fmla="*/ f138 f99 1"/>
                <a:gd name="f143" fmla="*/ f139 f99 1"/>
                <a:gd name="f144" fmla="*/ f141 f100 1"/>
                <a:gd name="f145" fmla="*/ f140 f100 1"/>
                <a:gd name="f146" fmla="*/ f133 f99 1"/>
                <a:gd name="f147" fmla="*/ f134 f100 1"/>
                <a:gd name="f148" fmla="*/ f134 f99 1"/>
                <a:gd name="f149" fmla="*/ f135 f100 1"/>
                <a:gd name="f150" fmla="*/ f136 f99 1"/>
                <a:gd name="f151" fmla="*/ f137 f10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9">
                  <a:pos x="f146" y="f147"/>
                </a:cxn>
                <a:cxn ang="f130">
                  <a:pos x="f148" y="f149"/>
                </a:cxn>
                <a:cxn ang="f131">
                  <a:pos x="f150" y="f147"/>
                </a:cxn>
                <a:cxn ang="f132">
                  <a:pos x="f148" y="f151"/>
                </a:cxn>
              </a:cxnLst>
              <a:rect l="f142" t="f145" r="f143" b="f144"/>
              <a:pathLst>
                <a:path w="43200" h="43200">
                  <a:moveTo>
                    <a:pt x="f20" y="f21"/>
                  </a:moveTo>
                  <a:arcTo wR="f22" hR="f23" stAng="f7" swAng="f24"/>
                  <a:arcTo wR="f25" hR="f26" stAng="f8" swAng="f27"/>
                  <a:arcTo wR="f28" hR="f29" stAng="f9" swAng="f30"/>
                  <a:arcTo wR="f31" hR="f32" stAng="f10" swAng="f33"/>
                  <a:arcTo wR="f25" hR="f34" stAng="f11" swAng="f35"/>
                  <a:arcTo wR="f36" hR="f37" stAng="f12" swAng="f38"/>
                  <a:arcTo wR="f39" hR="f40" stAng="f41" swAng="f42"/>
                  <a:arcTo wR="f43" hR="f44" stAng="f45" swAng="f46"/>
                  <a:arcTo wR="f47" hR="f48" stAng="f49" swAng="f50"/>
                  <a:arcTo wR="f51" hR="f52" stAng="f13" swAng="f53"/>
                  <a:arcTo wR="f54" hR="f29" stAng="f14" swAng="f55"/>
                  <a:close/>
                </a:path>
                <a:path w="43200" h="43200" fill="none">
                  <a:moveTo>
                    <a:pt x="f56" y="f57"/>
                  </a:moveTo>
                  <a:arcTo wR="f54" hR="f29" stAng="f58" swAng="f59"/>
                  <a:moveTo>
                    <a:pt x="f60" y="f61"/>
                  </a:moveTo>
                  <a:arcTo wR="f51" hR="f52" stAng="f62" swAng="f63"/>
                  <a:moveTo>
                    <a:pt x="f64" y="f65"/>
                  </a:moveTo>
                  <a:arcTo wR="f43" hR="f44" stAng="f66" swAng="f67"/>
                  <a:moveTo>
                    <a:pt x="f68" y="f69"/>
                  </a:moveTo>
                  <a:arcTo wR="f43" hR="f44" stAng="f70" swAng="f71"/>
                  <a:moveTo>
                    <a:pt x="f72" y="f73"/>
                  </a:moveTo>
                  <a:arcTo wR="f39" hR="f40" stAng="f15" swAng="f74"/>
                  <a:moveTo>
                    <a:pt x="f75" y="f76"/>
                  </a:moveTo>
                  <a:arcTo wR="f25" hR="f34" stAng="f77" swAng="f78"/>
                  <a:moveTo>
                    <a:pt x="f79" y="f80"/>
                  </a:moveTo>
                  <a:arcTo wR="f31" hR="f32" stAng="f16" swAng="f81"/>
                  <a:moveTo>
                    <a:pt x="f82" y="f83"/>
                  </a:moveTo>
                  <a:arcTo wR="f31" hR="f32" stAng="f17" swAng="f84"/>
                  <a:moveTo>
                    <a:pt x="f85" y="f86"/>
                  </a:moveTo>
                  <a:arcTo wR="f28" hR="f29" stAng="f18" swAng="f87"/>
                  <a:moveTo>
                    <a:pt x="f88" y="f89"/>
                  </a:moveTo>
                  <a:arcTo wR="f22" hR="f23" stAng="f19" swAng="f90"/>
                  <a:moveTo>
                    <a:pt x="f91" y="f92"/>
                  </a:moveTo>
                  <a:arcTo wR="f22" hR="f23" stAng="f93" swAng="f94"/>
                </a:path>
              </a:pathLst>
            </a:custGeom>
            <a:solidFill>
              <a:srgbClr val="A6CAEC"/>
            </a:solidFill>
            <a:ln w="19046" cap="flat">
              <a:solidFill>
                <a:srgbClr val="042433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1" i="0" u="none" strike="noStrike" kern="1200" cap="none" spc="0" baseline="0" dirty="0">
                  <a:solidFill>
                    <a:schemeClr val="bg1">
                      <a:lumMod val="95000"/>
                      <a:lumOff val="5000"/>
                    </a:schemeClr>
                  </a:solidFill>
                  <a:uFillTx/>
                  <a:latin typeface="Aptos"/>
                </a:rPr>
                <a:t>…focus on developing existing or creating new knowledge</a:t>
              </a:r>
            </a:p>
          </p:txBody>
        </p:sp>
        <p:sp>
          <p:nvSpPr>
            <p:cNvPr id="9" name="Cloud 19">
              <a:extLst>
                <a:ext uri="{FF2B5EF4-FFF2-40B4-BE49-F238E27FC236}">
                  <a16:creationId xmlns:a16="http://schemas.microsoft.com/office/drawing/2014/main" id="{CDA3C199-5F55-568F-FE25-F8796A0792A2}"/>
                </a:ext>
              </a:extLst>
            </p:cNvPr>
            <p:cNvSpPr/>
            <p:nvPr/>
          </p:nvSpPr>
          <p:spPr>
            <a:xfrm rot="2402126">
              <a:off x="4333141" y="3426961"/>
              <a:ext cx="1034497" cy="81145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200"/>
                <a:gd name="f7" fmla="+- 0 0 11429249"/>
                <a:gd name="f8" fmla="+- 0 0 8646143"/>
                <a:gd name="f9" fmla="+- 0 0 8748475"/>
                <a:gd name="f10" fmla="+- 0 0 7859163"/>
                <a:gd name="f11" fmla="+- 0 0 4722533"/>
                <a:gd name="f12" fmla="+- 0 0 2776035"/>
                <a:gd name="f13" fmla="+- 0 0 16496525"/>
                <a:gd name="f14" fmla="+- 0 0 14809710"/>
                <a:gd name="f15" fmla="+- 0 0 4217541"/>
                <a:gd name="f16" fmla="+- 0 0 824660"/>
                <a:gd name="f17" fmla="+- 0 0 8950887"/>
                <a:gd name="f18" fmla="+- 0 0 9809656"/>
                <a:gd name="f19" fmla="+- 0 0 4002417"/>
                <a:gd name="f20" fmla="val 3900"/>
                <a:gd name="f21" fmla="val 14370"/>
                <a:gd name="f22" fmla="val 6753"/>
                <a:gd name="f23" fmla="val 9190"/>
                <a:gd name="f24" fmla="val 7426832"/>
                <a:gd name="f25" fmla="val 5333"/>
                <a:gd name="f26" fmla="val 7267"/>
                <a:gd name="f27" fmla="val 5396714"/>
                <a:gd name="f28" fmla="val 4365"/>
                <a:gd name="f29" fmla="val 5945"/>
                <a:gd name="f30" fmla="val 5983381"/>
                <a:gd name="f31" fmla="val 4857"/>
                <a:gd name="f32" fmla="val 6595"/>
                <a:gd name="f33" fmla="val 7034504"/>
                <a:gd name="f34" fmla="val 7273"/>
                <a:gd name="f35" fmla="val 6541615"/>
                <a:gd name="f36" fmla="val 6775"/>
                <a:gd name="f37" fmla="val 9220"/>
                <a:gd name="f38" fmla="val 7816140"/>
                <a:gd name="f39" fmla="val 5785"/>
                <a:gd name="f40" fmla="val 7867"/>
                <a:gd name="f41" fmla="val 37501"/>
                <a:gd name="f42" fmla="val 6842000"/>
                <a:gd name="f43" fmla="val 6752"/>
                <a:gd name="f44" fmla="val 9215"/>
                <a:gd name="f45" fmla="val 1347096"/>
                <a:gd name="f46" fmla="val 6910353"/>
                <a:gd name="f47" fmla="val 7720"/>
                <a:gd name="f48" fmla="val 10543"/>
                <a:gd name="f49" fmla="val 3974558"/>
                <a:gd name="f50" fmla="val 4542661"/>
                <a:gd name="f51" fmla="val 4360"/>
                <a:gd name="f52" fmla="val 5918"/>
                <a:gd name="f53" fmla="val 8804134"/>
                <a:gd name="f54" fmla="val 4345"/>
                <a:gd name="f55" fmla="val 9151131"/>
                <a:gd name="f56" fmla="val 4693"/>
                <a:gd name="f57" fmla="val 26177"/>
                <a:gd name="f58" fmla="val 5204520"/>
                <a:gd name="f59" fmla="val 1585770"/>
                <a:gd name="f60" fmla="val 6928"/>
                <a:gd name="f61" fmla="val 34899"/>
                <a:gd name="f62" fmla="val 4416628"/>
                <a:gd name="f63" fmla="val 686848"/>
                <a:gd name="f64" fmla="val 16478"/>
                <a:gd name="f65" fmla="val 39090"/>
                <a:gd name="f66" fmla="val 8257448"/>
                <a:gd name="f67" fmla="val 844866"/>
                <a:gd name="f68" fmla="val 28827"/>
                <a:gd name="f69" fmla="val 34751"/>
                <a:gd name="f70" fmla="val 387196"/>
                <a:gd name="f71" fmla="val 959901"/>
                <a:gd name="f72" fmla="val 34129"/>
                <a:gd name="f73" fmla="val 22954"/>
                <a:gd name="f74" fmla="val 4255042"/>
                <a:gd name="f75" fmla="val 41798"/>
                <a:gd name="f76" fmla="val 15354"/>
                <a:gd name="f77" fmla="val 1819082"/>
                <a:gd name="f78" fmla="val 1665090"/>
                <a:gd name="f79" fmla="val 38324"/>
                <a:gd name="f80" fmla="val 5426"/>
                <a:gd name="f81" fmla="val 891534"/>
                <a:gd name="f82" fmla="val 29078"/>
                <a:gd name="f83" fmla="val 3952"/>
                <a:gd name="f84" fmla="val 1091722"/>
                <a:gd name="f85" fmla="val 22141"/>
                <a:gd name="f86" fmla="val 4720"/>
                <a:gd name="f87" fmla="val 1061181"/>
                <a:gd name="f88" fmla="val 14000"/>
                <a:gd name="f89" fmla="val 5192"/>
                <a:gd name="f90" fmla="val 739161"/>
                <a:gd name="f91" fmla="val 4127"/>
                <a:gd name="f92" fmla="val 15789"/>
                <a:gd name="f93" fmla="val 9459261"/>
                <a:gd name="f94" fmla="val 711490"/>
                <a:gd name="f95" fmla="+- 0 0 -90"/>
                <a:gd name="f96" fmla="+- 0 0 -180"/>
                <a:gd name="f97" fmla="+- 0 0 -270"/>
                <a:gd name="f98" fmla="+- 0 0 -360"/>
                <a:gd name="f99" fmla="*/ f3 1 43200"/>
                <a:gd name="f100" fmla="*/ f4 1 43200"/>
                <a:gd name="f101" fmla="+- f6 0 f5"/>
                <a:gd name="f102" fmla="*/ f95 f0 1"/>
                <a:gd name="f103" fmla="*/ f96 f0 1"/>
                <a:gd name="f104" fmla="*/ f97 f0 1"/>
                <a:gd name="f105" fmla="*/ f98 f0 1"/>
                <a:gd name="f106" fmla="*/ f101 1 2"/>
                <a:gd name="f107" fmla="*/ f101 1 43200"/>
                <a:gd name="f108" fmla="*/ f101 2977 1"/>
                <a:gd name="f109" fmla="*/ f101 3262 1"/>
                <a:gd name="f110" fmla="*/ f101 17087 1"/>
                <a:gd name="f111" fmla="*/ f101 17337 1"/>
                <a:gd name="f112" fmla="*/ f101 67 1"/>
                <a:gd name="f113" fmla="*/ f101 21577 1"/>
                <a:gd name="f114" fmla="*/ f101 21582 1"/>
                <a:gd name="f115" fmla="*/ f101 1235 1"/>
                <a:gd name="f116" fmla="*/ f102 1 f2"/>
                <a:gd name="f117" fmla="*/ f103 1 f2"/>
                <a:gd name="f118" fmla="*/ f104 1 f2"/>
                <a:gd name="f119" fmla="*/ f105 1 f2"/>
                <a:gd name="f120" fmla="+- f5 f106 0"/>
                <a:gd name="f121" fmla="*/ f108 1 21600"/>
                <a:gd name="f122" fmla="*/ f109 1 21600"/>
                <a:gd name="f123" fmla="*/ f110 1 21600"/>
                <a:gd name="f124" fmla="*/ f111 1 21600"/>
                <a:gd name="f125" fmla="*/ f112 1 21600"/>
                <a:gd name="f126" fmla="*/ f113 1 21600"/>
                <a:gd name="f127" fmla="*/ f114 1 21600"/>
                <a:gd name="f128" fmla="*/ f115 1 21600"/>
                <a:gd name="f129" fmla="+- f116 0 f1"/>
                <a:gd name="f130" fmla="+- f117 0 f1"/>
                <a:gd name="f131" fmla="+- f118 0 f1"/>
                <a:gd name="f132" fmla="+- f119 0 f1"/>
                <a:gd name="f133" fmla="*/ f127 1 f107"/>
                <a:gd name="f134" fmla="*/ f120 1 f107"/>
                <a:gd name="f135" fmla="*/ f126 1 f107"/>
                <a:gd name="f136" fmla="*/ f125 1 f107"/>
                <a:gd name="f137" fmla="*/ f128 1 f107"/>
                <a:gd name="f138" fmla="*/ f121 1 f107"/>
                <a:gd name="f139" fmla="*/ f123 1 f107"/>
                <a:gd name="f140" fmla="*/ f122 1 f107"/>
                <a:gd name="f141" fmla="*/ f124 1 f107"/>
                <a:gd name="f142" fmla="*/ f138 f99 1"/>
                <a:gd name="f143" fmla="*/ f139 f99 1"/>
                <a:gd name="f144" fmla="*/ f141 f100 1"/>
                <a:gd name="f145" fmla="*/ f140 f100 1"/>
                <a:gd name="f146" fmla="*/ f133 f99 1"/>
                <a:gd name="f147" fmla="*/ f134 f100 1"/>
                <a:gd name="f148" fmla="*/ f134 f99 1"/>
                <a:gd name="f149" fmla="*/ f135 f100 1"/>
                <a:gd name="f150" fmla="*/ f136 f99 1"/>
                <a:gd name="f151" fmla="*/ f137 f10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9">
                  <a:pos x="f146" y="f147"/>
                </a:cxn>
                <a:cxn ang="f130">
                  <a:pos x="f148" y="f149"/>
                </a:cxn>
                <a:cxn ang="f131">
                  <a:pos x="f150" y="f147"/>
                </a:cxn>
                <a:cxn ang="f132">
                  <a:pos x="f148" y="f151"/>
                </a:cxn>
              </a:cxnLst>
              <a:rect l="f142" t="f145" r="f143" b="f144"/>
              <a:pathLst>
                <a:path w="43200" h="43200">
                  <a:moveTo>
                    <a:pt x="f20" y="f21"/>
                  </a:moveTo>
                  <a:arcTo wR="f22" hR="f23" stAng="f7" swAng="f24"/>
                  <a:arcTo wR="f25" hR="f26" stAng="f8" swAng="f27"/>
                  <a:arcTo wR="f28" hR="f29" stAng="f9" swAng="f30"/>
                  <a:arcTo wR="f31" hR="f32" stAng="f10" swAng="f33"/>
                  <a:arcTo wR="f25" hR="f34" stAng="f11" swAng="f35"/>
                  <a:arcTo wR="f36" hR="f37" stAng="f12" swAng="f38"/>
                  <a:arcTo wR="f39" hR="f40" stAng="f41" swAng="f42"/>
                  <a:arcTo wR="f43" hR="f44" stAng="f45" swAng="f46"/>
                  <a:arcTo wR="f47" hR="f48" stAng="f49" swAng="f50"/>
                  <a:arcTo wR="f51" hR="f52" stAng="f13" swAng="f53"/>
                  <a:arcTo wR="f54" hR="f29" stAng="f14" swAng="f55"/>
                  <a:close/>
                </a:path>
                <a:path w="43200" h="43200" fill="none">
                  <a:moveTo>
                    <a:pt x="f56" y="f57"/>
                  </a:moveTo>
                  <a:arcTo wR="f54" hR="f29" stAng="f58" swAng="f59"/>
                  <a:moveTo>
                    <a:pt x="f60" y="f61"/>
                  </a:moveTo>
                  <a:arcTo wR="f51" hR="f52" stAng="f62" swAng="f63"/>
                  <a:moveTo>
                    <a:pt x="f64" y="f65"/>
                  </a:moveTo>
                  <a:arcTo wR="f43" hR="f44" stAng="f66" swAng="f67"/>
                  <a:moveTo>
                    <a:pt x="f68" y="f69"/>
                  </a:moveTo>
                  <a:arcTo wR="f43" hR="f44" stAng="f70" swAng="f71"/>
                  <a:moveTo>
                    <a:pt x="f72" y="f73"/>
                  </a:moveTo>
                  <a:arcTo wR="f39" hR="f40" stAng="f15" swAng="f74"/>
                  <a:moveTo>
                    <a:pt x="f75" y="f76"/>
                  </a:moveTo>
                  <a:arcTo wR="f25" hR="f34" stAng="f77" swAng="f78"/>
                  <a:moveTo>
                    <a:pt x="f79" y="f80"/>
                  </a:moveTo>
                  <a:arcTo wR="f31" hR="f32" stAng="f16" swAng="f81"/>
                  <a:moveTo>
                    <a:pt x="f82" y="f83"/>
                  </a:moveTo>
                  <a:arcTo wR="f31" hR="f32" stAng="f17" swAng="f84"/>
                  <a:moveTo>
                    <a:pt x="f85" y="f86"/>
                  </a:moveTo>
                  <a:arcTo wR="f28" hR="f29" stAng="f18" swAng="f87"/>
                  <a:moveTo>
                    <a:pt x="f88" y="f89"/>
                  </a:moveTo>
                  <a:arcTo wR="f22" hR="f23" stAng="f19" swAng="f90"/>
                  <a:moveTo>
                    <a:pt x="f91" y="f92"/>
                  </a:moveTo>
                  <a:arcTo wR="f22" hR="f23" stAng="f93" swAng="f94"/>
                </a:path>
              </a:pathLst>
            </a:custGeom>
            <a:solidFill>
              <a:srgbClr val="A6CAEC"/>
            </a:solidFill>
            <a:ln w="19046" cap="flat">
              <a:solidFill>
                <a:srgbClr val="042433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163E64"/>
                </a:solidFill>
                <a:uFillTx/>
                <a:latin typeface="Aptos"/>
              </a:endParaRPr>
            </a:p>
          </p:txBody>
        </p:sp>
        <p:sp>
          <p:nvSpPr>
            <p:cNvPr id="10" name="Cloud 22">
              <a:extLst>
                <a:ext uri="{FF2B5EF4-FFF2-40B4-BE49-F238E27FC236}">
                  <a16:creationId xmlns:a16="http://schemas.microsoft.com/office/drawing/2014/main" id="{1575A250-A138-B071-55B9-5C63492D54D9}"/>
                </a:ext>
              </a:extLst>
            </p:cNvPr>
            <p:cNvSpPr/>
            <p:nvPr/>
          </p:nvSpPr>
          <p:spPr>
            <a:xfrm rot="20205425">
              <a:off x="5060840" y="3078792"/>
              <a:ext cx="312569" cy="3398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200"/>
                <a:gd name="f7" fmla="+- 0 0 11429249"/>
                <a:gd name="f8" fmla="+- 0 0 8646143"/>
                <a:gd name="f9" fmla="+- 0 0 8748475"/>
                <a:gd name="f10" fmla="+- 0 0 7859163"/>
                <a:gd name="f11" fmla="+- 0 0 4722533"/>
                <a:gd name="f12" fmla="+- 0 0 2776035"/>
                <a:gd name="f13" fmla="+- 0 0 16496525"/>
                <a:gd name="f14" fmla="+- 0 0 14809710"/>
                <a:gd name="f15" fmla="+- 0 0 4217541"/>
                <a:gd name="f16" fmla="+- 0 0 824660"/>
                <a:gd name="f17" fmla="+- 0 0 8950887"/>
                <a:gd name="f18" fmla="+- 0 0 9809656"/>
                <a:gd name="f19" fmla="+- 0 0 4002417"/>
                <a:gd name="f20" fmla="val 3900"/>
                <a:gd name="f21" fmla="val 14370"/>
                <a:gd name="f22" fmla="val 6753"/>
                <a:gd name="f23" fmla="val 9190"/>
                <a:gd name="f24" fmla="val 7426832"/>
                <a:gd name="f25" fmla="val 5333"/>
                <a:gd name="f26" fmla="val 7267"/>
                <a:gd name="f27" fmla="val 5396714"/>
                <a:gd name="f28" fmla="val 4365"/>
                <a:gd name="f29" fmla="val 5945"/>
                <a:gd name="f30" fmla="val 5983381"/>
                <a:gd name="f31" fmla="val 4857"/>
                <a:gd name="f32" fmla="val 6595"/>
                <a:gd name="f33" fmla="val 7034504"/>
                <a:gd name="f34" fmla="val 7273"/>
                <a:gd name="f35" fmla="val 6541615"/>
                <a:gd name="f36" fmla="val 6775"/>
                <a:gd name="f37" fmla="val 9220"/>
                <a:gd name="f38" fmla="val 7816140"/>
                <a:gd name="f39" fmla="val 5785"/>
                <a:gd name="f40" fmla="val 7867"/>
                <a:gd name="f41" fmla="val 37501"/>
                <a:gd name="f42" fmla="val 6842000"/>
                <a:gd name="f43" fmla="val 6752"/>
                <a:gd name="f44" fmla="val 9215"/>
                <a:gd name="f45" fmla="val 1347096"/>
                <a:gd name="f46" fmla="val 6910353"/>
                <a:gd name="f47" fmla="val 7720"/>
                <a:gd name="f48" fmla="val 10543"/>
                <a:gd name="f49" fmla="val 3974558"/>
                <a:gd name="f50" fmla="val 4542661"/>
                <a:gd name="f51" fmla="val 4360"/>
                <a:gd name="f52" fmla="val 5918"/>
                <a:gd name="f53" fmla="val 8804134"/>
                <a:gd name="f54" fmla="val 4345"/>
                <a:gd name="f55" fmla="val 9151131"/>
                <a:gd name="f56" fmla="val 4693"/>
                <a:gd name="f57" fmla="val 26177"/>
                <a:gd name="f58" fmla="val 5204520"/>
                <a:gd name="f59" fmla="val 1585770"/>
                <a:gd name="f60" fmla="val 6928"/>
                <a:gd name="f61" fmla="val 34899"/>
                <a:gd name="f62" fmla="val 4416628"/>
                <a:gd name="f63" fmla="val 686848"/>
                <a:gd name="f64" fmla="val 16478"/>
                <a:gd name="f65" fmla="val 39090"/>
                <a:gd name="f66" fmla="val 8257448"/>
                <a:gd name="f67" fmla="val 844866"/>
                <a:gd name="f68" fmla="val 28827"/>
                <a:gd name="f69" fmla="val 34751"/>
                <a:gd name="f70" fmla="val 387196"/>
                <a:gd name="f71" fmla="val 959901"/>
                <a:gd name="f72" fmla="val 34129"/>
                <a:gd name="f73" fmla="val 22954"/>
                <a:gd name="f74" fmla="val 4255042"/>
                <a:gd name="f75" fmla="val 41798"/>
                <a:gd name="f76" fmla="val 15354"/>
                <a:gd name="f77" fmla="val 1819082"/>
                <a:gd name="f78" fmla="val 1665090"/>
                <a:gd name="f79" fmla="val 38324"/>
                <a:gd name="f80" fmla="val 5426"/>
                <a:gd name="f81" fmla="val 891534"/>
                <a:gd name="f82" fmla="val 29078"/>
                <a:gd name="f83" fmla="val 3952"/>
                <a:gd name="f84" fmla="val 1091722"/>
                <a:gd name="f85" fmla="val 22141"/>
                <a:gd name="f86" fmla="val 4720"/>
                <a:gd name="f87" fmla="val 1061181"/>
                <a:gd name="f88" fmla="val 14000"/>
                <a:gd name="f89" fmla="val 5192"/>
                <a:gd name="f90" fmla="val 739161"/>
                <a:gd name="f91" fmla="val 4127"/>
                <a:gd name="f92" fmla="val 15789"/>
                <a:gd name="f93" fmla="val 9459261"/>
                <a:gd name="f94" fmla="val 711490"/>
                <a:gd name="f95" fmla="+- 0 0 -90"/>
                <a:gd name="f96" fmla="+- 0 0 -180"/>
                <a:gd name="f97" fmla="+- 0 0 -270"/>
                <a:gd name="f98" fmla="+- 0 0 -360"/>
                <a:gd name="f99" fmla="*/ f3 1 43200"/>
                <a:gd name="f100" fmla="*/ f4 1 43200"/>
                <a:gd name="f101" fmla="+- f6 0 f5"/>
                <a:gd name="f102" fmla="*/ f95 f0 1"/>
                <a:gd name="f103" fmla="*/ f96 f0 1"/>
                <a:gd name="f104" fmla="*/ f97 f0 1"/>
                <a:gd name="f105" fmla="*/ f98 f0 1"/>
                <a:gd name="f106" fmla="*/ f101 1 2"/>
                <a:gd name="f107" fmla="*/ f101 1 43200"/>
                <a:gd name="f108" fmla="*/ f101 2977 1"/>
                <a:gd name="f109" fmla="*/ f101 3262 1"/>
                <a:gd name="f110" fmla="*/ f101 17087 1"/>
                <a:gd name="f111" fmla="*/ f101 17337 1"/>
                <a:gd name="f112" fmla="*/ f101 67 1"/>
                <a:gd name="f113" fmla="*/ f101 21577 1"/>
                <a:gd name="f114" fmla="*/ f101 21582 1"/>
                <a:gd name="f115" fmla="*/ f101 1235 1"/>
                <a:gd name="f116" fmla="*/ f102 1 f2"/>
                <a:gd name="f117" fmla="*/ f103 1 f2"/>
                <a:gd name="f118" fmla="*/ f104 1 f2"/>
                <a:gd name="f119" fmla="*/ f105 1 f2"/>
                <a:gd name="f120" fmla="+- f5 f106 0"/>
                <a:gd name="f121" fmla="*/ f108 1 21600"/>
                <a:gd name="f122" fmla="*/ f109 1 21600"/>
                <a:gd name="f123" fmla="*/ f110 1 21600"/>
                <a:gd name="f124" fmla="*/ f111 1 21600"/>
                <a:gd name="f125" fmla="*/ f112 1 21600"/>
                <a:gd name="f126" fmla="*/ f113 1 21600"/>
                <a:gd name="f127" fmla="*/ f114 1 21600"/>
                <a:gd name="f128" fmla="*/ f115 1 21600"/>
                <a:gd name="f129" fmla="+- f116 0 f1"/>
                <a:gd name="f130" fmla="+- f117 0 f1"/>
                <a:gd name="f131" fmla="+- f118 0 f1"/>
                <a:gd name="f132" fmla="+- f119 0 f1"/>
                <a:gd name="f133" fmla="*/ f127 1 f107"/>
                <a:gd name="f134" fmla="*/ f120 1 f107"/>
                <a:gd name="f135" fmla="*/ f126 1 f107"/>
                <a:gd name="f136" fmla="*/ f125 1 f107"/>
                <a:gd name="f137" fmla="*/ f128 1 f107"/>
                <a:gd name="f138" fmla="*/ f121 1 f107"/>
                <a:gd name="f139" fmla="*/ f123 1 f107"/>
                <a:gd name="f140" fmla="*/ f122 1 f107"/>
                <a:gd name="f141" fmla="*/ f124 1 f107"/>
                <a:gd name="f142" fmla="*/ f138 f99 1"/>
                <a:gd name="f143" fmla="*/ f139 f99 1"/>
                <a:gd name="f144" fmla="*/ f141 f100 1"/>
                <a:gd name="f145" fmla="*/ f140 f100 1"/>
                <a:gd name="f146" fmla="*/ f133 f99 1"/>
                <a:gd name="f147" fmla="*/ f134 f100 1"/>
                <a:gd name="f148" fmla="*/ f134 f99 1"/>
                <a:gd name="f149" fmla="*/ f135 f100 1"/>
                <a:gd name="f150" fmla="*/ f136 f99 1"/>
                <a:gd name="f151" fmla="*/ f137 f10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9">
                  <a:pos x="f146" y="f147"/>
                </a:cxn>
                <a:cxn ang="f130">
                  <a:pos x="f148" y="f149"/>
                </a:cxn>
                <a:cxn ang="f131">
                  <a:pos x="f150" y="f147"/>
                </a:cxn>
                <a:cxn ang="f132">
                  <a:pos x="f148" y="f151"/>
                </a:cxn>
              </a:cxnLst>
              <a:rect l="f142" t="f145" r="f143" b="f144"/>
              <a:pathLst>
                <a:path w="43200" h="43200">
                  <a:moveTo>
                    <a:pt x="f20" y="f21"/>
                  </a:moveTo>
                  <a:arcTo wR="f22" hR="f23" stAng="f7" swAng="f24"/>
                  <a:arcTo wR="f25" hR="f26" stAng="f8" swAng="f27"/>
                  <a:arcTo wR="f28" hR="f29" stAng="f9" swAng="f30"/>
                  <a:arcTo wR="f31" hR="f32" stAng="f10" swAng="f33"/>
                  <a:arcTo wR="f25" hR="f34" stAng="f11" swAng="f35"/>
                  <a:arcTo wR="f36" hR="f37" stAng="f12" swAng="f38"/>
                  <a:arcTo wR="f39" hR="f40" stAng="f41" swAng="f42"/>
                  <a:arcTo wR="f43" hR="f44" stAng="f45" swAng="f46"/>
                  <a:arcTo wR="f47" hR="f48" stAng="f49" swAng="f50"/>
                  <a:arcTo wR="f51" hR="f52" stAng="f13" swAng="f53"/>
                  <a:arcTo wR="f54" hR="f29" stAng="f14" swAng="f55"/>
                  <a:close/>
                </a:path>
                <a:path w="43200" h="43200" fill="none">
                  <a:moveTo>
                    <a:pt x="f56" y="f57"/>
                  </a:moveTo>
                  <a:arcTo wR="f54" hR="f29" stAng="f58" swAng="f59"/>
                  <a:moveTo>
                    <a:pt x="f60" y="f61"/>
                  </a:moveTo>
                  <a:arcTo wR="f51" hR="f52" stAng="f62" swAng="f63"/>
                  <a:moveTo>
                    <a:pt x="f64" y="f65"/>
                  </a:moveTo>
                  <a:arcTo wR="f43" hR="f44" stAng="f66" swAng="f67"/>
                  <a:moveTo>
                    <a:pt x="f68" y="f69"/>
                  </a:moveTo>
                  <a:arcTo wR="f43" hR="f44" stAng="f70" swAng="f71"/>
                  <a:moveTo>
                    <a:pt x="f72" y="f73"/>
                  </a:moveTo>
                  <a:arcTo wR="f39" hR="f40" stAng="f15" swAng="f74"/>
                  <a:moveTo>
                    <a:pt x="f75" y="f76"/>
                  </a:moveTo>
                  <a:arcTo wR="f25" hR="f34" stAng="f77" swAng="f78"/>
                  <a:moveTo>
                    <a:pt x="f79" y="f80"/>
                  </a:moveTo>
                  <a:arcTo wR="f31" hR="f32" stAng="f16" swAng="f81"/>
                  <a:moveTo>
                    <a:pt x="f82" y="f83"/>
                  </a:moveTo>
                  <a:arcTo wR="f31" hR="f32" stAng="f17" swAng="f84"/>
                  <a:moveTo>
                    <a:pt x="f85" y="f86"/>
                  </a:moveTo>
                  <a:arcTo wR="f28" hR="f29" stAng="f18" swAng="f87"/>
                  <a:moveTo>
                    <a:pt x="f88" y="f89"/>
                  </a:moveTo>
                  <a:arcTo wR="f22" hR="f23" stAng="f19" swAng="f90"/>
                  <a:moveTo>
                    <a:pt x="f91" y="f92"/>
                  </a:moveTo>
                  <a:arcTo wR="f22" hR="f23" stAng="f93" swAng="f94"/>
                </a:path>
              </a:pathLst>
            </a:custGeom>
            <a:solidFill>
              <a:srgbClr val="A6CAEC"/>
            </a:solidFill>
            <a:ln w="19046" cap="flat">
              <a:solidFill>
                <a:srgbClr val="042433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163E64"/>
                </a:solidFill>
                <a:uFillTx/>
                <a:latin typeface="Aptos"/>
              </a:endParaRPr>
            </a:p>
          </p:txBody>
        </p:sp>
      </p:grpSp>
      <p:grpSp>
        <p:nvGrpSpPr>
          <p:cNvPr id="11" name="Group 27">
            <a:extLst>
              <a:ext uri="{FF2B5EF4-FFF2-40B4-BE49-F238E27FC236}">
                <a16:creationId xmlns:a16="http://schemas.microsoft.com/office/drawing/2014/main" id="{761436D5-B14C-F0A7-C501-E62B090FFBAF}"/>
              </a:ext>
            </a:extLst>
          </p:cNvPr>
          <p:cNvGrpSpPr/>
          <p:nvPr/>
        </p:nvGrpSpPr>
        <p:grpSpPr>
          <a:xfrm>
            <a:off x="6873894" y="2896835"/>
            <a:ext cx="4003085" cy="3571566"/>
            <a:chOff x="6873894" y="2896835"/>
            <a:chExt cx="4003085" cy="3571566"/>
          </a:xfrm>
        </p:grpSpPr>
        <p:sp>
          <p:nvSpPr>
            <p:cNvPr id="12" name="Cloud 12">
              <a:extLst>
                <a:ext uri="{FF2B5EF4-FFF2-40B4-BE49-F238E27FC236}">
                  <a16:creationId xmlns:a16="http://schemas.microsoft.com/office/drawing/2014/main" id="{562349DC-E2EB-91C2-DC29-1B2FEADD524E}"/>
                </a:ext>
              </a:extLst>
            </p:cNvPr>
            <p:cNvSpPr/>
            <p:nvPr/>
          </p:nvSpPr>
          <p:spPr>
            <a:xfrm>
              <a:off x="7213902" y="3714247"/>
              <a:ext cx="3663077" cy="275415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200"/>
                <a:gd name="f7" fmla="+- 0 0 11429249"/>
                <a:gd name="f8" fmla="+- 0 0 8646143"/>
                <a:gd name="f9" fmla="+- 0 0 8748475"/>
                <a:gd name="f10" fmla="+- 0 0 7859163"/>
                <a:gd name="f11" fmla="+- 0 0 4722533"/>
                <a:gd name="f12" fmla="+- 0 0 2776035"/>
                <a:gd name="f13" fmla="+- 0 0 16496525"/>
                <a:gd name="f14" fmla="+- 0 0 14809710"/>
                <a:gd name="f15" fmla="+- 0 0 4217541"/>
                <a:gd name="f16" fmla="+- 0 0 824660"/>
                <a:gd name="f17" fmla="+- 0 0 8950887"/>
                <a:gd name="f18" fmla="+- 0 0 9809656"/>
                <a:gd name="f19" fmla="+- 0 0 4002417"/>
                <a:gd name="f20" fmla="val 3900"/>
                <a:gd name="f21" fmla="val 14370"/>
                <a:gd name="f22" fmla="val 6753"/>
                <a:gd name="f23" fmla="val 9190"/>
                <a:gd name="f24" fmla="val 7426832"/>
                <a:gd name="f25" fmla="val 5333"/>
                <a:gd name="f26" fmla="val 7267"/>
                <a:gd name="f27" fmla="val 5396714"/>
                <a:gd name="f28" fmla="val 4365"/>
                <a:gd name="f29" fmla="val 5945"/>
                <a:gd name="f30" fmla="val 5983381"/>
                <a:gd name="f31" fmla="val 4857"/>
                <a:gd name="f32" fmla="val 6595"/>
                <a:gd name="f33" fmla="val 7034504"/>
                <a:gd name="f34" fmla="val 7273"/>
                <a:gd name="f35" fmla="val 6541615"/>
                <a:gd name="f36" fmla="val 6775"/>
                <a:gd name="f37" fmla="val 9220"/>
                <a:gd name="f38" fmla="val 7816140"/>
                <a:gd name="f39" fmla="val 5785"/>
                <a:gd name="f40" fmla="val 7867"/>
                <a:gd name="f41" fmla="val 37501"/>
                <a:gd name="f42" fmla="val 6842000"/>
                <a:gd name="f43" fmla="val 6752"/>
                <a:gd name="f44" fmla="val 9215"/>
                <a:gd name="f45" fmla="val 1347096"/>
                <a:gd name="f46" fmla="val 6910353"/>
                <a:gd name="f47" fmla="val 7720"/>
                <a:gd name="f48" fmla="val 10543"/>
                <a:gd name="f49" fmla="val 3974558"/>
                <a:gd name="f50" fmla="val 4542661"/>
                <a:gd name="f51" fmla="val 4360"/>
                <a:gd name="f52" fmla="val 5918"/>
                <a:gd name="f53" fmla="val 8804134"/>
                <a:gd name="f54" fmla="val 4345"/>
                <a:gd name="f55" fmla="val 9151131"/>
                <a:gd name="f56" fmla="val 4693"/>
                <a:gd name="f57" fmla="val 26177"/>
                <a:gd name="f58" fmla="val 5204520"/>
                <a:gd name="f59" fmla="val 1585770"/>
                <a:gd name="f60" fmla="val 6928"/>
                <a:gd name="f61" fmla="val 34899"/>
                <a:gd name="f62" fmla="val 4416628"/>
                <a:gd name="f63" fmla="val 686848"/>
                <a:gd name="f64" fmla="val 16478"/>
                <a:gd name="f65" fmla="val 39090"/>
                <a:gd name="f66" fmla="val 8257448"/>
                <a:gd name="f67" fmla="val 844866"/>
                <a:gd name="f68" fmla="val 28827"/>
                <a:gd name="f69" fmla="val 34751"/>
                <a:gd name="f70" fmla="val 387196"/>
                <a:gd name="f71" fmla="val 959901"/>
                <a:gd name="f72" fmla="val 34129"/>
                <a:gd name="f73" fmla="val 22954"/>
                <a:gd name="f74" fmla="val 4255042"/>
                <a:gd name="f75" fmla="val 41798"/>
                <a:gd name="f76" fmla="val 15354"/>
                <a:gd name="f77" fmla="val 1819082"/>
                <a:gd name="f78" fmla="val 1665090"/>
                <a:gd name="f79" fmla="val 38324"/>
                <a:gd name="f80" fmla="val 5426"/>
                <a:gd name="f81" fmla="val 891534"/>
                <a:gd name="f82" fmla="val 29078"/>
                <a:gd name="f83" fmla="val 3952"/>
                <a:gd name="f84" fmla="val 1091722"/>
                <a:gd name="f85" fmla="val 22141"/>
                <a:gd name="f86" fmla="val 4720"/>
                <a:gd name="f87" fmla="val 1061181"/>
                <a:gd name="f88" fmla="val 14000"/>
                <a:gd name="f89" fmla="val 5192"/>
                <a:gd name="f90" fmla="val 739161"/>
                <a:gd name="f91" fmla="val 4127"/>
                <a:gd name="f92" fmla="val 15789"/>
                <a:gd name="f93" fmla="val 9459261"/>
                <a:gd name="f94" fmla="val 711490"/>
                <a:gd name="f95" fmla="+- 0 0 -90"/>
                <a:gd name="f96" fmla="+- 0 0 -180"/>
                <a:gd name="f97" fmla="+- 0 0 -270"/>
                <a:gd name="f98" fmla="+- 0 0 -360"/>
                <a:gd name="f99" fmla="*/ f3 1 43200"/>
                <a:gd name="f100" fmla="*/ f4 1 43200"/>
                <a:gd name="f101" fmla="+- f6 0 f5"/>
                <a:gd name="f102" fmla="*/ f95 f0 1"/>
                <a:gd name="f103" fmla="*/ f96 f0 1"/>
                <a:gd name="f104" fmla="*/ f97 f0 1"/>
                <a:gd name="f105" fmla="*/ f98 f0 1"/>
                <a:gd name="f106" fmla="*/ f101 1 2"/>
                <a:gd name="f107" fmla="*/ f101 1 43200"/>
                <a:gd name="f108" fmla="*/ f101 2977 1"/>
                <a:gd name="f109" fmla="*/ f101 3262 1"/>
                <a:gd name="f110" fmla="*/ f101 17087 1"/>
                <a:gd name="f111" fmla="*/ f101 17337 1"/>
                <a:gd name="f112" fmla="*/ f101 67 1"/>
                <a:gd name="f113" fmla="*/ f101 21577 1"/>
                <a:gd name="f114" fmla="*/ f101 21582 1"/>
                <a:gd name="f115" fmla="*/ f101 1235 1"/>
                <a:gd name="f116" fmla="*/ f102 1 f2"/>
                <a:gd name="f117" fmla="*/ f103 1 f2"/>
                <a:gd name="f118" fmla="*/ f104 1 f2"/>
                <a:gd name="f119" fmla="*/ f105 1 f2"/>
                <a:gd name="f120" fmla="+- f5 f106 0"/>
                <a:gd name="f121" fmla="*/ f108 1 21600"/>
                <a:gd name="f122" fmla="*/ f109 1 21600"/>
                <a:gd name="f123" fmla="*/ f110 1 21600"/>
                <a:gd name="f124" fmla="*/ f111 1 21600"/>
                <a:gd name="f125" fmla="*/ f112 1 21600"/>
                <a:gd name="f126" fmla="*/ f113 1 21600"/>
                <a:gd name="f127" fmla="*/ f114 1 21600"/>
                <a:gd name="f128" fmla="*/ f115 1 21600"/>
                <a:gd name="f129" fmla="+- f116 0 f1"/>
                <a:gd name="f130" fmla="+- f117 0 f1"/>
                <a:gd name="f131" fmla="+- f118 0 f1"/>
                <a:gd name="f132" fmla="+- f119 0 f1"/>
                <a:gd name="f133" fmla="*/ f127 1 f107"/>
                <a:gd name="f134" fmla="*/ f120 1 f107"/>
                <a:gd name="f135" fmla="*/ f126 1 f107"/>
                <a:gd name="f136" fmla="*/ f125 1 f107"/>
                <a:gd name="f137" fmla="*/ f128 1 f107"/>
                <a:gd name="f138" fmla="*/ f121 1 f107"/>
                <a:gd name="f139" fmla="*/ f123 1 f107"/>
                <a:gd name="f140" fmla="*/ f122 1 f107"/>
                <a:gd name="f141" fmla="*/ f124 1 f107"/>
                <a:gd name="f142" fmla="*/ f138 f99 1"/>
                <a:gd name="f143" fmla="*/ f139 f99 1"/>
                <a:gd name="f144" fmla="*/ f141 f100 1"/>
                <a:gd name="f145" fmla="*/ f140 f100 1"/>
                <a:gd name="f146" fmla="*/ f133 f99 1"/>
                <a:gd name="f147" fmla="*/ f134 f100 1"/>
                <a:gd name="f148" fmla="*/ f134 f99 1"/>
                <a:gd name="f149" fmla="*/ f135 f100 1"/>
                <a:gd name="f150" fmla="*/ f136 f99 1"/>
                <a:gd name="f151" fmla="*/ f137 f10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9">
                  <a:pos x="f146" y="f147"/>
                </a:cxn>
                <a:cxn ang="f130">
                  <a:pos x="f148" y="f149"/>
                </a:cxn>
                <a:cxn ang="f131">
                  <a:pos x="f150" y="f147"/>
                </a:cxn>
                <a:cxn ang="f132">
                  <a:pos x="f148" y="f151"/>
                </a:cxn>
              </a:cxnLst>
              <a:rect l="f142" t="f145" r="f143" b="f144"/>
              <a:pathLst>
                <a:path w="43200" h="43200">
                  <a:moveTo>
                    <a:pt x="f20" y="f21"/>
                  </a:moveTo>
                  <a:arcTo wR="f22" hR="f23" stAng="f7" swAng="f24"/>
                  <a:arcTo wR="f25" hR="f26" stAng="f8" swAng="f27"/>
                  <a:arcTo wR="f28" hR="f29" stAng="f9" swAng="f30"/>
                  <a:arcTo wR="f31" hR="f32" stAng="f10" swAng="f33"/>
                  <a:arcTo wR="f25" hR="f34" stAng="f11" swAng="f35"/>
                  <a:arcTo wR="f36" hR="f37" stAng="f12" swAng="f38"/>
                  <a:arcTo wR="f39" hR="f40" stAng="f41" swAng="f42"/>
                  <a:arcTo wR="f43" hR="f44" stAng="f45" swAng="f46"/>
                  <a:arcTo wR="f47" hR="f48" stAng="f49" swAng="f50"/>
                  <a:arcTo wR="f51" hR="f52" stAng="f13" swAng="f53"/>
                  <a:arcTo wR="f54" hR="f29" stAng="f14" swAng="f55"/>
                  <a:close/>
                </a:path>
                <a:path w="43200" h="43200" fill="none">
                  <a:moveTo>
                    <a:pt x="f56" y="f57"/>
                  </a:moveTo>
                  <a:arcTo wR="f54" hR="f29" stAng="f58" swAng="f59"/>
                  <a:moveTo>
                    <a:pt x="f60" y="f61"/>
                  </a:moveTo>
                  <a:arcTo wR="f51" hR="f52" stAng="f62" swAng="f63"/>
                  <a:moveTo>
                    <a:pt x="f64" y="f65"/>
                  </a:moveTo>
                  <a:arcTo wR="f43" hR="f44" stAng="f66" swAng="f67"/>
                  <a:moveTo>
                    <a:pt x="f68" y="f69"/>
                  </a:moveTo>
                  <a:arcTo wR="f43" hR="f44" stAng="f70" swAng="f71"/>
                  <a:moveTo>
                    <a:pt x="f72" y="f73"/>
                  </a:moveTo>
                  <a:arcTo wR="f39" hR="f40" stAng="f15" swAng="f74"/>
                  <a:moveTo>
                    <a:pt x="f75" y="f76"/>
                  </a:moveTo>
                  <a:arcTo wR="f25" hR="f34" stAng="f77" swAng="f78"/>
                  <a:moveTo>
                    <a:pt x="f79" y="f80"/>
                  </a:moveTo>
                  <a:arcTo wR="f31" hR="f32" stAng="f16" swAng="f81"/>
                  <a:moveTo>
                    <a:pt x="f82" y="f83"/>
                  </a:moveTo>
                  <a:arcTo wR="f31" hR="f32" stAng="f17" swAng="f84"/>
                  <a:moveTo>
                    <a:pt x="f85" y="f86"/>
                  </a:moveTo>
                  <a:arcTo wR="f28" hR="f29" stAng="f18" swAng="f87"/>
                  <a:moveTo>
                    <a:pt x="f88" y="f89"/>
                  </a:moveTo>
                  <a:arcTo wR="f22" hR="f23" stAng="f19" swAng="f90"/>
                  <a:moveTo>
                    <a:pt x="f91" y="f92"/>
                  </a:moveTo>
                  <a:arcTo wR="f22" hR="f23" stAng="f93" swAng="f94"/>
                </a:path>
              </a:pathLst>
            </a:custGeom>
            <a:solidFill>
              <a:srgbClr val="A6CAEC"/>
            </a:solidFill>
            <a:ln w="19046" cap="flat">
              <a:solidFill>
                <a:srgbClr val="042433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1" i="0" u="none" strike="noStrike" kern="1200" cap="none" spc="0" baseline="0" dirty="0">
                  <a:solidFill>
                    <a:schemeClr val="bg1">
                      <a:lumMod val="95000"/>
                      <a:lumOff val="5000"/>
                    </a:schemeClr>
                  </a:solidFill>
                  <a:uFillTx/>
                  <a:latin typeface="Aptos"/>
                </a:rPr>
                <a:t>…activities that are planned and logical</a:t>
              </a:r>
            </a:p>
          </p:txBody>
        </p:sp>
        <p:sp>
          <p:nvSpPr>
            <p:cNvPr id="13" name="Cloud 18">
              <a:extLst>
                <a:ext uri="{FF2B5EF4-FFF2-40B4-BE49-F238E27FC236}">
                  <a16:creationId xmlns:a16="http://schemas.microsoft.com/office/drawing/2014/main" id="{F9E559FC-ED98-8117-CDEA-722A67F65EED}"/>
                </a:ext>
              </a:extLst>
            </p:cNvPr>
            <p:cNvSpPr/>
            <p:nvPr/>
          </p:nvSpPr>
          <p:spPr>
            <a:xfrm rot="20205425">
              <a:off x="6937608" y="3353489"/>
              <a:ext cx="1034497" cy="81145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200"/>
                <a:gd name="f7" fmla="+- 0 0 11429249"/>
                <a:gd name="f8" fmla="+- 0 0 8646143"/>
                <a:gd name="f9" fmla="+- 0 0 8748475"/>
                <a:gd name="f10" fmla="+- 0 0 7859163"/>
                <a:gd name="f11" fmla="+- 0 0 4722533"/>
                <a:gd name="f12" fmla="+- 0 0 2776035"/>
                <a:gd name="f13" fmla="+- 0 0 16496525"/>
                <a:gd name="f14" fmla="+- 0 0 14809710"/>
                <a:gd name="f15" fmla="+- 0 0 4217541"/>
                <a:gd name="f16" fmla="+- 0 0 824660"/>
                <a:gd name="f17" fmla="+- 0 0 8950887"/>
                <a:gd name="f18" fmla="+- 0 0 9809656"/>
                <a:gd name="f19" fmla="+- 0 0 4002417"/>
                <a:gd name="f20" fmla="val 3900"/>
                <a:gd name="f21" fmla="val 14370"/>
                <a:gd name="f22" fmla="val 6753"/>
                <a:gd name="f23" fmla="val 9190"/>
                <a:gd name="f24" fmla="val 7426832"/>
                <a:gd name="f25" fmla="val 5333"/>
                <a:gd name="f26" fmla="val 7267"/>
                <a:gd name="f27" fmla="val 5396714"/>
                <a:gd name="f28" fmla="val 4365"/>
                <a:gd name="f29" fmla="val 5945"/>
                <a:gd name="f30" fmla="val 5983381"/>
                <a:gd name="f31" fmla="val 4857"/>
                <a:gd name="f32" fmla="val 6595"/>
                <a:gd name="f33" fmla="val 7034504"/>
                <a:gd name="f34" fmla="val 7273"/>
                <a:gd name="f35" fmla="val 6541615"/>
                <a:gd name="f36" fmla="val 6775"/>
                <a:gd name="f37" fmla="val 9220"/>
                <a:gd name="f38" fmla="val 7816140"/>
                <a:gd name="f39" fmla="val 5785"/>
                <a:gd name="f40" fmla="val 7867"/>
                <a:gd name="f41" fmla="val 37501"/>
                <a:gd name="f42" fmla="val 6842000"/>
                <a:gd name="f43" fmla="val 6752"/>
                <a:gd name="f44" fmla="val 9215"/>
                <a:gd name="f45" fmla="val 1347096"/>
                <a:gd name="f46" fmla="val 6910353"/>
                <a:gd name="f47" fmla="val 7720"/>
                <a:gd name="f48" fmla="val 10543"/>
                <a:gd name="f49" fmla="val 3974558"/>
                <a:gd name="f50" fmla="val 4542661"/>
                <a:gd name="f51" fmla="val 4360"/>
                <a:gd name="f52" fmla="val 5918"/>
                <a:gd name="f53" fmla="val 8804134"/>
                <a:gd name="f54" fmla="val 4345"/>
                <a:gd name="f55" fmla="val 9151131"/>
                <a:gd name="f56" fmla="val 4693"/>
                <a:gd name="f57" fmla="val 26177"/>
                <a:gd name="f58" fmla="val 5204520"/>
                <a:gd name="f59" fmla="val 1585770"/>
                <a:gd name="f60" fmla="val 6928"/>
                <a:gd name="f61" fmla="val 34899"/>
                <a:gd name="f62" fmla="val 4416628"/>
                <a:gd name="f63" fmla="val 686848"/>
                <a:gd name="f64" fmla="val 16478"/>
                <a:gd name="f65" fmla="val 39090"/>
                <a:gd name="f66" fmla="val 8257448"/>
                <a:gd name="f67" fmla="val 844866"/>
                <a:gd name="f68" fmla="val 28827"/>
                <a:gd name="f69" fmla="val 34751"/>
                <a:gd name="f70" fmla="val 387196"/>
                <a:gd name="f71" fmla="val 959901"/>
                <a:gd name="f72" fmla="val 34129"/>
                <a:gd name="f73" fmla="val 22954"/>
                <a:gd name="f74" fmla="val 4255042"/>
                <a:gd name="f75" fmla="val 41798"/>
                <a:gd name="f76" fmla="val 15354"/>
                <a:gd name="f77" fmla="val 1819082"/>
                <a:gd name="f78" fmla="val 1665090"/>
                <a:gd name="f79" fmla="val 38324"/>
                <a:gd name="f80" fmla="val 5426"/>
                <a:gd name="f81" fmla="val 891534"/>
                <a:gd name="f82" fmla="val 29078"/>
                <a:gd name="f83" fmla="val 3952"/>
                <a:gd name="f84" fmla="val 1091722"/>
                <a:gd name="f85" fmla="val 22141"/>
                <a:gd name="f86" fmla="val 4720"/>
                <a:gd name="f87" fmla="val 1061181"/>
                <a:gd name="f88" fmla="val 14000"/>
                <a:gd name="f89" fmla="val 5192"/>
                <a:gd name="f90" fmla="val 739161"/>
                <a:gd name="f91" fmla="val 4127"/>
                <a:gd name="f92" fmla="val 15789"/>
                <a:gd name="f93" fmla="val 9459261"/>
                <a:gd name="f94" fmla="val 711490"/>
                <a:gd name="f95" fmla="+- 0 0 -90"/>
                <a:gd name="f96" fmla="+- 0 0 -180"/>
                <a:gd name="f97" fmla="+- 0 0 -270"/>
                <a:gd name="f98" fmla="+- 0 0 -360"/>
                <a:gd name="f99" fmla="*/ f3 1 43200"/>
                <a:gd name="f100" fmla="*/ f4 1 43200"/>
                <a:gd name="f101" fmla="+- f6 0 f5"/>
                <a:gd name="f102" fmla="*/ f95 f0 1"/>
                <a:gd name="f103" fmla="*/ f96 f0 1"/>
                <a:gd name="f104" fmla="*/ f97 f0 1"/>
                <a:gd name="f105" fmla="*/ f98 f0 1"/>
                <a:gd name="f106" fmla="*/ f101 1 2"/>
                <a:gd name="f107" fmla="*/ f101 1 43200"/>
                <a:gd name="f108" fmla="*/ f101 2977 1"/>
                <a:gd name="f109" fmla="*/ f101 3262 1"/>
                <a:gd name="f110" fmla="*/ f101 17087 1"/>
                <a:gd name="f111" fmla="*/ f101 17337 1"/>
                <a:gd name="f112" fmla="*/ f101 67 1"/>
                <a:gd name="f113" fmla="*/ f101 21577 1"/>
                <a:gd name="f114" fmla="*/ f101 21582 1"/>
                <a:gd name="f115" fmla="*/ f101 1235 1"/>
                <a:gd name="f116" fmla="*/ f102 1 f2"/>
                <a:gd name="f117" fmla="*/ f103 1 f2"/>
                <a:gd name="f118" fmla="*/ f104 1 f2"/>
                <a:gd name="f119" fmla="*/ f105 1 f2"/>
                <a:gd name="f120" fmla="+- f5 f106 0"/>
                <a:gd name="f121" fmla="*/ f108 1 21600"/>
                <a:gd name="f122" fmla="*/ f109 1 21600"/>
                <a:gd name="f123" fmla="*/ f110 1 21600"/>
                <a:gd name="f124" fmla="*/ f111 1 21600"/>
                <a:gd name="f125" fmla="*/ f112 1 21600"/>
                <a:gd name="f126" fmla="*/ f113 1 21600"/>
                <a:gd name="f127" fmla="*/ f114 1 21600"/>
                <a:gd name="f128" fmla="*/ f115 1 21600"/>
                <a:gd name="f129" fmla="+- f116 0 f1"/>
                <a:gd name="f130" fmla="+- f117 0 f1"/>
                <a:gd name="f131" fmla="+- f118 0 f1"/>
                <a:gd name="f132" fmla="+- f119 0 f1"/>
                <a:gd name="f133" fmla="*/ f127 1 f107"/>
                <a:gd name="f134" fmla="*/ f120 1 f107"/>
                <a:gd name="f135" fmla="*/ f126 1 f107"/>
                <a:gd name="f136" fmla="*/ f125 1 f107"/>
                <a:gd name="f137" fmla="*/ f128 1 f107"/>
                <a:gd name="f138" fmla="*/ f121 1 f107"/>
                <a:gd name="f139" fmla="*/ f123 1 f107"/>
                <a:gd name="f140" fmla="*/ f122 1 f107"/>
                <a:gd name="f141" fmla="*/ f124 1 f107"/>
                <a:gd name="f142" fmla="*/ f138 f99 1"/>
                <a:gd name="f143" fmla="*/ f139 f99 1"/>
                <a:gd name="f144" fmla="*/ f141 f100 1"/>
                <a:gd name="f145" fmla="*/ f140 f100 1"/>
                <a:gd name="f146" fmla="*/ f133 f99 1"/>
                <a:gd name="f147" fmla="*/ f134 f100 1"/>
                <a:gd name="f148" fmla="*/ f134 f99 1"/>
                <a:gd name="f149" fmla="*/ f135 f100 1"/>
                <a:gd name="f150" fmla="*/ f136 f99 1"/>
                <a:gd name="f151" fmla="*/ f137 f10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9">
                  <a:pos x="f146" y="f147"/>
                </a:cxn>
                <a:cxn ang="f130">
                  <a:pos x="f148" y="f149"/>
                </a:cxn>
                <a:cxn ang="f131">
                  <a:pos x="f150" y="f147"/>
                </a:cxn>
                <a:cxn ang="f132">
                  <a:pos x="f148" y="f151"/>
                </a:cxn>
              </a:cxnLst>
              <a:rect l="f142" t="f145" r="f143" b="f144"/>
              <a:pathLst>
                <a:path w="43200" h="43200">
                  <a:moveTo>
                    <a:pt x="f20" y="f21"/>
                  </a:moveTo>
                  <a:arcTo wR="f22" hR="f23" stAng="f7" swAng="f24"/>
                  <a:arcTo wR="f25" hR="f26" stAng="f8" swAng="f27"/>
                  <a:arcTo wR="f28" hR="f29" stAng="f9" swAng="f30"/>
                  <a:arcTo wR="f31" hR="f32" stAng="f10" swAng="f33"/>
                  <a:arcTo wR="f25" hR="f34" stAng="f11" swAng="f35"/>
                  <a:arcTo wR="f36" hR="f37" stAng="f12" swAng="f38"/>
                  <a:arcTo wR="f39" hR="f40" stAng="f41" swAng="f42"/>
                  <a:arcTo wR="f43" hR="f44" stAng="f45" swAng="f46"/>
                  <a:arcTo wR="f47" hR="f48" stAng="f49" swAng="f50"/>
                  <a:arcTo wR="f51" hR="f52" stAng="f13" swAng="f53"/>
                  <a:arcTo wR="f54" hR="f29" stAng="f14" swAng="f55"/>
                  <a:close/>
                </a:path>
                <a:path w="43200" h="43200" fill="none">
                  <a:moveTo>
                    <a:pt x="f56" y="f57"/>
                  </a:moveTo>
                  <a:arcTo wR="f54" hR="f29" stAng="f58" swAng="f59"/>
                  <a:moveTo>
                    <a:pt x="f60" y="f61"/>
                  </a:moveTo>
                  <a:arcTo wR="f51" hR="f52" stAng="f62" swAng="f63"/>
                  <a:moveTo>
                    <a:pt x="f64" y="f65"/>
                  </a:moveTo>
                  <a:arcTo wR="f43" hR="f44" stAng="f66" swAng="f67"/>
                  <a:moveTo>
                    <a:pt x="f68" y="f69"/>
                  </a:moveTo>
                  <a:arcTo wR="f43" hR="f44" stAng="f70" swAng="f71"/>
                  <a:moveTo>
                    <a:pt x="f72" y="f73"/>
                  </a:moveTo>
                  <a:arcTo wR="f39" hR="f40" stAng="f15" swAng="f74"/>
                  <a:moveTo>
                    <a:pt x="f75" y="f76"/>
                  </a:moveTo>
                  <a:arcTo wR="f25" hR="f34" stAng="f77" swAng="f78"/>
                  <a:moveTo>
                    <a:pt x="f79" y="f80"/>
                  </a:moveTo>
                  <a:arcTo wR="f31" hR="f32" stAng="f16" swAng="f81"/>
                  <a:moveTo>
                    <a:pt x="f82" y="f83"/>
                  </a:moveTo>
                  <a:arcTo wR="f31" hR="f32" stAng="f17" swAng="f84"/>
                  <a:moveTo>
                    <a:pt x="f85" y="f86"/>
                  </a:moveTo>
                  <a:arcTo wR="f28" hR="f29" stAng="f18" swAng="f87"/>
                  <a:moveTo>
                    <a:pt x="f88" y="f89"/>
                  </a:moveTo>
                  <a:arcTo wR="f22" hR="f23" stAng="f19" swAng="f90"/>
                  <a:moveTo>
                    <a:pt x="f91" y="f92"/>
                  </a:moveTo>
                  <a:arcTo wR="f22" hR="f23" stAng="f93" swAng="f94"/>
                </a:path>
              </a:pathLst>
            </a:custGeom>
            <a:solidFill>
              <a:srgbClr val="A6CAEC"/>
            </a:solidFill>
            <a:ln w="19046" cap="flat">
              <a:solidFill>
                <a:srgbClr val="042433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163E64"/>
                </a:solidFill>
                <a:uFillTx/>
                <a:latin typeface="Aptos"/>
              </a:endParaRPr>
            </a:p>
          </p:txBody>
        </p:sp>
        <p:sp>
          <p:nvSpPr>
            <p:cNvPr id="14" name="Cloud 23">
              <a:extLst>
                <a:ext uri="{FF2B5EF4-FFF2-40B4-BE49-F238E27FC236}">
                  <a16:creationId xmlns:a16="http://schemas.microsoft.com/office/drawing/2014/main" id="{7D4E8585-19E2-DF28-B06F-2B63C84B3A83}"/>
                </a:ext>
              </a:extLst>
            </p:cNvPr>
            <p:cNvSpPr/>
            <p:nvPr/>
          </p:nvSpPr>
          <p:spPr>
            <a:xfrm rot="20205425">
              <a:off x="6873894" y="2896835"/>
              <a:ext cx="312569" cy="3398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200"/>
                <a:gd name="f7" fmla="+- 0 0 11429249"/>
                <a:gd name="f8" fmla="+- 0 0 8646143"/>
                <a:gd name="f9" fmla="+- 0 0 8748475"/>
                <a:gd name="f10" fmla="+- 0 0 7859163"/>
                <a:gd name="f11" fmla="+- 0 0 4722533"/>
                <a:gd name="f12" fmla="+- 0 0 2776035"/>
                <a:gd name="f13" fmla="+- 0 0 16496525"/>
                <a:gd name="f14" fmla="+- 0 0 14809710"/>
                <a:gd name="f15" fmla="+- 0 0 4217541"/>
                <a:gd name="f16" fmla="+- 0 0 824660"/>
                <a:gd name="f17" fmla="+- 0 0 8950887"/>
                <a:gd name="f18" fmla="+- 0 0 9809656"/>
                <a:gd name="f19" fmla="+- 0 0 4002417"/>
                <a:gd name="f20" fmla="val 3900"/>
                <a:gd name="f21" fmla="val 14370"/>
                <a:gd name="f22" fmla="val 6753"/>
                <a:gd name="f23" fmla="val 9190"/>
                <a:gd name="f24" fmla="val 7426832"/>
                <a:gd name="f25" fmla="val 5333"/>
                <a:gd name="f26" fmla="val 7267"/>
                <a:gd name="f27" fmla="val 5396714"/>
                <a:gd name="f28" fmla="val 4365"/>
                <a:gd name="f29" fmla="val 5945"/>
                <a:gd name="f30" fmla="val 5983381"/>
                <a:gd name="f31" fmla="val 4857"/>
                <a:gd name="f32" fmla="val 6595"/>
                <a:gd name="f33" fmla="val 7034504"/>
                <a:gd name="f34" fmla="val 7273"/>
                <a:gd name="f35" fmla="val 6541615"/>
                <a:gd name="f36" fmla="val 6775"/>
                <a:gd name="f37" fmla="val 9220"/>
                <a:gd name="f38" fmla="val 7816140"/>
                <a:gd name="f39" fmla="val 5785"/>
                <a:gd name="f40" fmla="val 7867"/>
                <a:gd name="f41" fmla="val 37501"/>
                <a:gd name="f42" fmla="val 6842000"/>
                <a:gd name="f43" fmla="val 6752"/>
                <a:gd name="f44" fmla="val 9215"/>
                <a:gd name="f45" fmla="val 1347096"/>
                <a:gd name="f46" fmla="val 6910353"/>
                <a:gd name="f47" fmla="val 7720"/>
                <a:gd name="f48" fmla="val 10543"/>
                <a:gd name="f49" fmla="val 3974558"/>
                <a:gd name="f50" fmla="val 4542661"/>
                <a:gd name="f51" fmla="val 4360"/>
                <a:gd name="f52" fmla="val 5918"/>
                <a:gd name="f53" fmla="val 8804134"/>
                <a:gd name="f54" fmla="val 4345"/>
                <a:gd name="f55" fmla="val 9151131"/>
                <a:gd name="f56" fmla="val 4693"/>
                <a:gd name="f57" fmla="val 26177"/>
                <a:gd name="f58" fmla="val 5204520"/>
                <a:gd name="f59" fmla="val 1585770"/>
                <a:gd name="f60" fmla="val 6928"/>
                <a:gd name="f61" fmla="val 34899"/>
                <a:gd name="f62" fmla="val 4416628"/>
                <a:gd name="f63" fmla="val 686848"/>
                <a:gd name="f64" fmla="val 16478"/>
                <a:gd name="f65" fmla="val 39090"/>
                <a:gd name="f66" fmla="val 8257448"/>
                <a:gd name="f67" fmla="val 844866"/>
                <a:gd name="f68" fmla="val 28827"/>
                <a:gd name="f69" fmla="val 34751"/>
                <a:gd name="f70" fmla="val 387196"/>
                <a:gd name="f71" fmla="val 959901"/>
                <a:gd name="f72" fmla="val 34129"/>
                <a:gd name="f73" fmla="val 22954"/>
                <a:gd name="f74" fmla="val 4255042"/>
                <a:gd name="f75" fmla="val 41798"/>
                <a:gd name="f76" fmla="val 15354"/>
                <a:gd name="f77" fmla="val 1819082"/>
                <a:gd name="f78" fmla="val 1665090"/>
                <a:gd name="f79" fmla="val 38324"/>
                <a:gd name="f80" fmla="val 5426"/>
                <a:gd name="f81" fmla="val 891534"/>
                <a:gd name="f82" fmla="val 29078"/>
                <a:gd name="f83" fmla="val 3952"/>
                <a:gd name="f84" fmla="val 1091722"/>
                <a:gd name="f85" fmla="val 22141"/>
                <a:gd name="f86" fmla="val 4720"/>
                <a:gd name="f87" fmla="val 1061181"/>
                <a:gd name="f88" fmla="val 14000"/>
                <a:gd name="f89" fmla="val 5192"/>
                <a:gd name="f90" fmla="val 739161"/>
                <a:gd name="f91" fmla="val 4127"/>
                <a:gd name="f92" fmla="val 15789"/>
                <a:gd name="f93" fmla="val 9459261"/>
                <a:gd name="f94" fmla="val 711490"/>
                <a:gd name="f95" fmla="+- 0 0 -90"/>
                <a:gd name="f96" fmla="+- 0 0 -180"/>
                <a:gd name="f97" fmla="+- 0 0 -270"/>
                <a:gd name="f98" fmla="+- 0 0 -360"/>
                <a:gd name="f99" fmla="*/ f3 1 43200"/>
                <a:gd name="f100" fmla="*/ f4 1 43200"/>
                <a:gd name="f101" fmla="+- f6 0 f5"/>
                <a:gd name="f102" fmla="*/ f95 f0 1"/>
                <a:gd name="f103" fmla="*/ f96 f0 1"/>
                <a:gd name="f104" fmla="*/ f97 f0 1"/>
                <a:gd name="f105" fmla="*/ f98 f0 1"/>
                <a:gd name="f106" fmla="*/ f101 1 2"/>
                <a:gd name="f107" fmla="*/ f101 1 43200"/>
                <a:gd name="f108" fmla="*/ f101 2977 1"/>
                <a:gd name="f109" fmla="*/ f101 3262 1"/>
                <a:gd name="f110" fmla="*/ f101 17087 1"/>
                <a:gd name="f111" fmla="*/ f101 17337 1"/>
                <a:gd name="f112" fmla="*/ f101 67 1"/>
                <a:gd name="f113" fmla="*/ f101 21577 1"/>
                <a:gd name="f114" fmla="*/ f101 21582 1"/>
                <a:gd name="f115" fmla="*/ f101 1235 1"/>
                <a:gd name="f116" fmla="*/ f102 1 f2"/>
                <a:gd name="f117" fmla="*/ f103 1 f2"/>
                <a:gd name="f118" fmla="*/ f104 1 f2"/>
                <a:gd name="f119" fmla="*/ f105 1 f2"/>
                <a:gd name="f120" fmla="+- f5 f106 0"/>
                <a:gd name="f121" fmla="*/ f108 1 21600"/>
                <a:gd name="f122" fmla="*/ f109 1 21600"/>
                <a:gd name="f123" fmla="*/ f110 1 21600"/>
                <a:gd name="f124" fmla="*/ f111 1 21600"/>
                <a:gd name="f125" fmla="*/ f112 1 21600"/>
                <a:gd name="f126" fmla="*/ f113 1 21600"/>
                <a:gd name="f127" fmla="*/ f114 1 21600"/>
                <a:gd name="f128" fmla="*/ f115 1 21600"/>
                <a:gd name="f129" fmla="+- f116 0 f1"/>
                <a:gd name="f130" fmla="+- f117 0 f1"/>
                <a:gd name="f131" fmla="+- f118 0 f1"/>
                <a:gd name="f132" fmla="+- f119 0 f1"/>
                <a:gd name="f133" fmla="*/ f127 1 f107"/>
                <a:gd name="f134" fmla="*/ f120 1 f107"/>
                <a:gd name="f135" fmla="*/ f126 1 f107"/>
                <a:gd name="f136" fmla="*/ f125 1 f107"/>
                <a:gd name="f137" fmla="*/ f128 1 f107"/>
                <a:gd name="f138" fmla="*/ f121 1 f107"/>
                <a:gd name="f139" fmla="*/ f123 1 f107"/>
                <a:gd name="f140" fmla="*/ f122 1 f107"/>
                <a:gd name="f141" fmla="*/ f124 1 f107"/>
                <a:gd name="f142" fmla="*/ f138 f99 1"/>
                <a:gd name="f143" fmla="*/ f139 f99 1"/>
                <a:gd name="f144" fmla="*/ f141 f100 1"/>
                <a:gd name="f145" fmla="*/ f140 f100 1"/>
                <a:gd name="f146" fmla="*/ f133 f99 1"/>
                <a:gd name="f147" fmla="*/ f134 f100 1"/>
                <a:gd name="f148" fmla="*/ f134 f99 1"/>
                <a:gd name="f149" fmla="*/ f135 f100 1"/>
                <a:gd name="f150" fmla="*/ f136 f99 1"/>
                <a:gd name="f151" fmla="*/ f137 f10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9">
                  <a:pos x="f146" y="f147"/>
                </a:cxn>
                <a:cxn ang="f130">
                  <a:pos x="f148" y="f149"/>
                </a:cxn>
                <a:cxn ang="f131">
                  <a:pos x="f150" y="f147"/>
                </a:cxn>
                <a:cxn ang="f132">
                  <a:pos x="f148" y="f151"/>
                </a:cxn>
              </a:cxnLst>
              <a:rect l="f142" t="f145" r="f143" b="f144"/>
              <a:pathLst>
                <a:path w="43200" h="43200">
                  <a:moveTo>
                    <a:pt x="f20" y="f21"/>
                  </a:moveTo>
                  <a:arcTo wR="f22" hR="f23" stAng="f7" swAng="f24"/>
                  <a:arcTo wR="f25" hR="f26" stAng="f8" swAng="f27"/>
                  <a:arcTo wR="f28" hR="f29" stAng="f9" swAng="f30"/>
                  <a:arcTo wR="f31" hR="f32" stAng="f10" swAng="f33"/>
                  <a:arcTo wR="f25" hR="f34" stAng="f11" swAng="f35"/>
                  <a:arcTo wR="f36" hR="f37" stAng="f12" swAng="f38"/>
                  <a:arcTo wR="f39" hR="f40" stAng="f41" swAng="f42"/>
                  <a:arcTo wR="f43" hR="f44" stAng="f45" swAng="f46"/>
                  <a:arcTo wR="f47" hR="f48" stAng="f49" swAng="f50"/>
                  <a:arcTo wR="f51" hR="f52" stAng="f13" swAng="f53"/>
                  <a:arcTo wR="f54" hR="f29" stAng="f14" swAng="f55"/>
                  <a:close/>
                </a:path>
                <a:path w="43200" h="43200" fill="none">
                  <a:moveTo>
                    <a:pt x="f56" y="f57"/>
                  </a:moveTo>
                  <a:arcTo wR="f54" hR="f29" stAng="f58" swAng="f59"/>
                  <a:moveTo>
                    <a:pt x="f60" y="f61"/>
                  </a:moveTo>
                  <a:arcTo wR="f51" hR="f52" stAng="f62" swAng="f63"/>
                  <a:moveTo>
                    <a:pt x="f64" y="f65"/>
                  </a:moveTo>
                  <a:arcTo wR="f43" hR="f44" stAng="f66" swAng="f67"/>
                  <a:moveTo>
                    <a:pt x="f68" y="f69"/>
                  </a:moveTo>
                  <a:arcTo wR="f43" hR="f44" stAng="f70" swAng="f71"/>
                  <a:moveTo>
                    <a:pt x="f72" y="f73"/>
                  </a:moveTo>
                  <a:arcTo wR="f39" hR="f40" stAng="f15" swAng="f74"/>
                  <a:moveTo>
                    <a:pt x="f75" y="f76"/>
                  </a:moveTo>
                  <a:arcTo wR="f25" hR="f34" stAng="f77" swAng="f78"/>
                  <a:moveTo>
                    <a:pt x="f79" y="f80"/>
                  </a:moveTo>
                  <a:arcTo wR="f31" hR="f32" stAng="f16" swAng="f81"/>
                  <a:moveTo>
                    <a:pt x="f82" y="f83"/>
                  </a:moveTo>
                  <a:arcTo wR="f31" hR="f32" stAng="f17" swAng="f84"/>
                  <a:moveTo>
                    <a:pt x="f85" y="f86"/>
                  </a:moveTo>
                  <a:arcTo wR="f28" hR="f29" stAng="f18" swAng="f87"/>
                  <a:moveTo>
                    <a:pt x="f88" y="f89"/>
                  </a:moveTo>
                  <a:arcTo wR="f22" hR="f23" stAng="f19" swAng="f90"/>
                  <a:moveTo>
                    <a:pt x="f91" y="f92"/>
                  </a:moveTo>
                  <a:arcTo wR="f22" hR="f23" stAng="f93" swAng="f94"/>
                </a:path>
              </a:pathLst>
            </a:custGeom>
            <a:solidFill>
              <a:srgbClr val="A6CAEC"/>
            </a:solidFill>
            <a:ln w="19046" cap="flat">
              <a:solidFill>
                <a:srgbClr val="042433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163E64"/>
                </a:solidFill>
                <a:uFillTx/>
                <a:latin typeface="Aptos"/>
              </a:endParaRPr>
            </a:p>
          </p:txBody>
        </p:sp>
      </p:grpSp>
      <p:grpSp>
        <p:nvGrpSpPr>
          <p:cNvPr id="15" name="Group 28">
            <a:extLst>
              <a:ext uri="{FF2B5EF4-FFF2-40B4-BE49-F238E27FC236}">
                <a16:creationId xmlns:a16="http://schemas.microsoft.com/office/drawing/2014/main" id="{17CBF346-CEF6-5435-24CF-A66C0BB461A9}"/>
              </a:ext>
            </a:extLst>
          </p:cNvPr>
          <p:cNvGrpSpPr/>
          <p:nvPr/>
        </p:nvGrpSpPr>
        <p:grpSpPr>
          <a:xfrm>
            <a:off x="7124275" y="276761"/>
            <a:ext cx="4894333" cy="2754154"/>
            <a:chOff x="7124275" y="276761"/>
            <a:chExt cx="4894333" cy="2754154"/>
          </a:xfrm>
        </p:grpSpPr>
        <p:sp>
          <p:nvSpPr>
            <p:cNvPr id="16" name="Cloud 13">
              <a:extLst>
                <a:ext uri="{FF2B5EF4-FFF2-40B4-BE49-F238E27FC236}">
                  <a16:creationId xmlns:a16="http://schemas.microsoft.com/office/drawing/2014/main" id="{72A5D50C-1B7F-1F90-3706-A8097A8421E1}"/>
                </a:ext>
              </a:extLst>
            </p:cNvPr>
            <p:cNvSpPr/>
            <p:nvPr/>
          </p:nvSpPr>
          <p:spPr>
            <a:xfrm>
              <a:off x="8355531" y="276761"/>
              <a:ext cx="3663077" cy="275415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200"/>
                <a:gd name="f7" fmla="+- 0 0 11429249"/>
                <a:gd name="f8" fmla="+- 0 0 8646143"/>
                <a:gd name="f9" fmla="+- 0 0 8748475"/>
                <a:gd name="f10" fmla="+- 0 0 7859163"/>
                <a:gd name="f11" fmla="+- 0 0 4722533"/>
                <a:gd name="f12" fmla="+- 0 0 2776035"/>
                <a:gd name="f13" fmla="+- 0 0 16496525"/>
                <a:gd name="f14" fmla="+- 0 0 14809710"/>
                <a:gd name="f15" fmla="+- 0 0 4217541"/>
                <a:gd name="f16" fmla="+- 0 0 824660"/>
                <a:gd name="f17" fmla="+- 0 0 8950887"/>
                <a:gd name="f18" fmla="+- 0 0 9809656"/>
                <a:gd name="f19" fmla="+- 0 0 4002417"/>
                <a:gd name="f20" fmla="val 3900"/>
                <a:gd name="f21" fmla="val 14370"/>
                <a:gd name="f22" fmla="val 6753"/>
                <a:gd name="f23" fmla="val 9190"/>
                <a:gd name="f24" fmla="val 7426832"/>
                <a:gd name="f25" fmla="val 5333"/>
                <a:gd name="f26" fmla="val 7267"/>
                <a:gd name="f27" fmla="val 5396714"/>
                <a:gd name="f28" fmla="val 4365"/>
                <a:gd name="f29" fmla="val 5945"/>
                <a:gd name="f30" fmla="val 5983381"/>
                <a:gd name="f31" fmla="val 4857"/>
                <a:gd name="f32" fmla="val 6595"/>
                <a:gd name="f33" fmla="val 7034504"/>
                <a:gd name="f34" fmla="val 7273"/>
                <a:gd name="f35" fmla="val 6541615"/>
                <a:gd name="f36" fmla="val 6775"/>
                <a:gd name="f37" fmla="val 9220"/>
                <a:gd name="f38" fmla="val 7816140"/>
                <a:gd name="f39" fmla="val 5785"/>
                <a:gd name="f40" fmla="val 7867"/>
                <a:gd name="f41" fmla="val 37501"/>
                <a:gd name="f42" fmla="val 6842000"/>
                <a:gd name="f43" fmla="val 6752"/>
                <a:gd name="f44" fmla="val 9215"/>
                <a:gd name="f45" fmla="val 1347096"/>
                <a:gd name="f46" fmla="val 6910353"/>
                <a:gd name="f47" fmla="val 7720"/>
                <a:gd name="f48" fmla="val 10543"/>
                <a:gd name="f49" fmla="val 3974558"/>
                <a:gd name="f50" fmla="val 4542661"/>
                <a:gd name="f51" fmla="val 4360"/>
                <a:gd name="f52" fmla="val 5918"/>
                <a:gd name="f53" fmla="val 8804134"/>
                <a:gd name="f54" fmla="val 4345"/>
                <a:gd name="f55" fmla="val 9151131"/>
                <a:gd name="f56" fmla="val 4693"/>
                <a:gd name="f57" fmla="val 26177"/>
                <a:gd name="f58" fmla="val 5204520"/>
                <a:gd name="f59" fmla="val 1585770"/>
                <a:gd name="f60" fmla="val 6928"/>
                <a:gd name="f61" fmla="val 34899"/>
                <a:gd name="f62" fmla="val 4416628"/>
                <a:gd name="f63" fmla="val 686848"/>
                <a:gd name="f64" fmla="val 16478"/>
                <a:gd name="f65" fmla="val 39090"/>
                <a:gd name="f66" fmla="val 8257448"/>
                <a:gd name="f67" fmla="val 844866"/>
                <a:gd name="f68" fmla="val 28827"/>
                <a:gd name="f69" fmla="val 34751"/>
                <a:gd name="f70" fmla="val 387196"/>
                <a:gd name="f71" fmla="val 959901"/>
                <a:gd name="f72" fmla="val 34129"/>
                <a:gd name="f73" fmla="val 22954"/>
                <a:gd name="f74" fmla="val 4255042"/>
                <a:gd name="f75" fmla="val 41798"/>
                <a:gd name="f76" fmla="val 15354"/>
                <a:gd name="f77" fmla="val 1819082"/>
                <a:gd name="f78" fmla="val 1665090"/>
                <a:gd name="f79" fmla="val 38324"/>
                <a:gd name="f80" fmla="val 5426"/>
                <a:gd name="f81" fmla="val 891534"/>
                <a:gd name="f82" fmla="val 29078"/>
                <a:gd name="f83" fmla="val 3952"/>
                <a:gd name="f84" fmla="val 1091722"/>
                <a:gd name="f85" fmla="val 22141"/>
                <a:gd name="f86" fmla="val 4720"/>
                <a:gd name="f87" fmla="val 1061181"/>
                <a:gd name="f88" fmla="val 14000"/>
                <a:gd name="f89" fmla="val 5192"/>
                <a:gd name="f90" fmla="val 739161"/>
                <a:gd name="f91" fmla="val 4127"/>
                <a:gd name="f92" fmla="val 15789"/>
                <a:gd name="f93" fmla="val 9459261"/>
                <a:gd name="f94" fmla="val 711490"/>
                <a:gd name="f95" fmla="+- 0 0 -90"/>
                <a:gd name="f96" fmla="+- 0 0 -180"/>
                <a:gd name="f97" fmla="+- 0 0 -270"/>
                <a:gd name="f98" fmla="+- 0 0 -360"/>
                <a:gd name="f99" fmla="*/ f3 1 43200"/>
                <a:gd name="f100" fmla="*/ f4 1 43200"/>
                <a:gd name="f101" fmla="+- f6 0 f5"/>
                <a:gd name="f102" fmla="*/ f95 f0 1"/>
                <a:gd name="f103" fmla="*/ f96 f0 1"/>
                <a:gd name="f104" fmla="*/ f97 f0 1"/>
                <a:gd name="f105" fmla="*/ f98 f0 1"/>
                <a:gd name="f106" fmla="*/ f101 1 2"/>
                <a:gd name="f107" fmla="*/ f101 1 43200"/>
                <a:gd name="f108" fmla="*/ f101 2977 1"/>
                <a:gd name="f109" fmla="*/ f101 3262 1"/>
                <a:gd name="f110" fmla="*/ f101 17087 1"/>
                <a:gd name="f111" fmla="*/ f101 17337 1"/>
                <a:gd name="f112" fmla="*/ f101 67 1"/>
                <a:gd name="f113" fmla="*/ f101 21577 1"/>
                <a:gd name="f114" fmla="*/ f101 21582 1"/>
                <a:gd name="f115" fmla="*/ f101 1235 1"/>
                <a:gd name="f116" fmla="*/ f102 1 f2"/>
                <a:gd name="f117" fmla="*/ f103 1 f2"/>
                <a:gd name="f118" fmla="*/ f104 1 f2"/>
                <a:gd name="f119" fmla="*/ f105 1 f2"/>
                <a:gd name="f120" fmla="+- f5 f106 0"/>
                <a:gd name="f121" fmla="*/ f108 1 21600"/>
                <a:gd name="f122" fmla="*/ f109 1 21600"/>
                <a:gd name="f123" fmla="*/ f110 1 21600"/>
                <a:gd name="f124" fmla="*/ f111 1 21600"/>
                <a:gd name="f125" fmla="*/ f112 1 21600"/>
                <a:gd name="f126" fmla="*/ f113 1 21600"/>
                <a:gd name="f127" fmla="*/ f114 1 21600"/>
                <a:gd name="f128" fmla="*/ f115 1 21600"/>
                <a:gd name="f129" fmla="+- f116 0 f1"/>
                <a:gd name="f130" fmla="+- f117 0 f1"/>
                <a:gd name="f131" fmla="+- f118 0 f1"/>
                <a:gd name="f132" fmla="+- f119 0 f1"/>
                <a:gd name="f133" fmla="*/ f127 1 f107"/>
                <a:gd name="f134" fmla="*/ f120 1 f107"/>
                <a:gd name="f135" fmla="*/ f126 1 f107"/>
                <a:gd name="f136" fmla="*/ f125 1 f107"/>
                <a:gd name="f137" fmla="*/ f128 1 f107"/>
                <a:gd name="f138" fmla="*/ f121 1 f107"/>
                <a:gd name="f139" fmla="*/ f123 1 f107"/>
                <a:gd name="f140" fmla="*/ f122 1 f107"/>
                <a:gd name="f141" fmla="*/ f124 1 f107"/>
                <a:gd name="f142" fmla="*/ f138 f99 1"/>
                <a:gd name="f143" fmla="*/ f139 f99 1"/>
                <a:gd name="f144" fmla="*/ f141 f100 1"/>
                <a:gd name="f145" fmla="*/ f140 f100 1"/>
                <a:gd name="f146" fmla="*/ f133 f99 1"/>
                <a:gd name="f147" fmla="*/ f134 f100 1"/>
                <a:gd name="f148" fmla="*/ f134 f99 1"/>
                <a:gd name="f149" fmla="*/ f135 f100 1"/>
                <a:gd name="f150" fmla="*/ f136 f99 1"/>
                <a:gd name="f151" fmla="*/ f137 f10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9">
                  <a:pos x="f146" y="f147"/>
                </a:cxn>
                <a:cxn ang="f130">
                  <a:pos x="f148" y="f149"/>
                </a:cxn>
                <a:cxn ang="f131">
                  <a:pos x="f150" y="f147"/>
                </a:cxn>
                <a:cxn ang="f132">
                  <a:pos x="f148" y="f151"/>
                </a:cxn>
              </a:cxnLst>
              <a:rect l="f142" t="f145" r="f143" b="f144"/>
              <a:pathLst>
                <a:path w="43200" h="43200">
                  <a:moveTo>
                    <a:pt x="f20" y="f21"/>
                  </a:moveTo>
                  <a:arcTo wR="f22" hR="f23" stAng="f7" swAng="f24"/>
                  <a:arcTo wR="f25" hR="f26" stAng="f8" swAng="f27"/>
                  <a:arcTo wR="f28" hR="f29" stAng="f9" swAng="f30"/>
                  <a:arcTo wR="f31" hR="f32" stAng="f10" swAng="f33"/>
                  <a:arcTo wR="f25" hR="f34" stAng="f11" swAng="f35"/>
                  <a:arcTo wR="f36" hR="f37" stAng="f12" swAng="f38"/>
                  <a:arcTo wR="f39" hR="f40" stAng="f41" swAng="f42"/>
                  <a:arcTo wR="f43" hR="f44" stAng="f45" swAng="f46"/>
                  <a:arcTo wR="f47" hR="f48" stAng="f49" swAng="f50"/>
                  <a:arcTo wR="f51" hR="f52" stAng="f13" swAng="f53"/>
                  <a:arcTo wR="f54" hR="f29" stAng="f14" swAng="f55"/>
                  <a:close/>
                </a:path>
                <a:path w="43200" h="43200" fill="none">
                  <a:moveTo>
                    <a:pt x="f56" y="f57"/>
                  </a:moveTo>
                  <a:arcTo wR="f54" hR="f29" stAng="f58" swAng="f59"/>
                  <a:moveTo>
                    <a:pt x="f60" y="f61"/>
                  </a:moveTo>
                  <a:arcTo wR="f51" hR="f52" stAng="f62" swAng="f63"/>
                  <a:moveTo>
                    <a:pt x="f64" y="f65"/>
                  </a:moveTo>
                  <a:arcTo wR="f43" hR="f44" stAng="f66" swAng="f67"/>
                  <a:moveTo>
                    <a:pt x="f68" y="f69"/>
                  </a:moveTo>
                  <a:arcTo wR="f43" hR="f44" stAng="f70" swAng="f71"/>
                  <a:moveTo>
                    <a:pt x="f72" y="f73"/>
                  </a:moveTo>
                  <a:arcTo wR="f39" hR="f40" stAng="f15" swAng="f74"/>
                  <a:moveTo>
                    <a:pt x="f75" y="f76"/>
                  </a:moveTo>
                  <a:arcTo wR="f25" hR="f34" stAng="f77" swAng="f78"/>
                  <a:moveTo>
                    <a:pt x="f79" y="f80"/>
                  </a:moveTo>
                  <a:arcTo wR="f31" hR="f32" stAng="f16" swAng="f81"/>
                  <a:moveTo>
                    <a:pt x="f82" y="f83"/>
                  </a:moveTo>
                  <a:arcTo wR="f31" hR="f32" stAng="f17" swAng="f84"/>
                  <a:moveTo>
                    <a:pt x="f85" y="f86"/>
                  </a:moveTo>
                  <a:arcTo wR="f28" hR="f29" stAng="f18" swAng="f87"/>
                  <a:moveTo>
                    <a:pt x="f88" y="f89"/>
                  </a:moveTo>
                  <a:arcTo wR="f22" hR="f23" stAng="f19" swAng="f90"/>
                  <a:moveTo>
                    <a:pt x="f91" y="f92"/>
                  </a:moveTo>
                  <a:arcTo wR="f22" hR="f23" stAng="f93" swAng="f94"/>
                </a:path>
              </a:pathLst>
            </a:custGeom>
            <a:solidFill>
              <a:srgbClr val="A6CAEC"/>
            </a:solidFill>
            <a:ln w="19046" cap="flat">
              <a:solidFill>
                <a:srgbClr val="042433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1" i="0" u="none" strike="noStrike" kern="1200" cap="none" spc="0" baseline="0" dirty="0">
                  <a:solidFill>
                    <a:schemeClr val="bg1">
                      <a:lumMod val="95000"/>
                      <a:lumOff val="5000"/>
                    </a:schemeClr>
                  </a:solidFill>
                  <a:uFillTx/>
                  <a:latin typeface="Aptos"/>
                </a:rPr>
                <a:t>Search for an answer to a question</a:t>
              </a:r>
            </a:p>
          </p:txBody>
        </p:sp>
        <p:sp>
          <p:nvSpPr>
            <p:cNvPr id="17" name="Cloud 17">
              <a:extLst>
                <a:ext uri="{FF2B5EF4-FFF2-40B4-BE49-F238E27FC236}">
                  <a16:creationId xmlns:a16="http://schemas.microsoft.com/office/drawing/2014/main" id="{130D6B9C-5D88-89A5-A5CA-6C276A87C777}"/>
                </a:ext>
              </a:extLst>
            </p:cNvPr>
            <p:cNvSpPr/>
            <p:nvPr/>
          </p:nvSpPr>
          <p:spPr>
            <a:xfrm rot="4695171">
              <a:off x="7366598" y="1655750"/>
              <a:ext cx="1034497" cy="81145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200"/>
                <a:gd name="f7" fmla="+- 0 0 11429249"/>
                <a:gd name="f8" fmla="+- 0 0 8646143"/>
                <a:gd name="f9" fmla="+- 0 0 8748475"/>
                <a:gd name="f10" fmla="+- 0 0 7859163"/>
                <a:gd name="f11" fmla="+- 0 0 4722533"/>
                <a:gd name="f12" fmla="+- 0 0 2776035"/>
                <a:gd name="f13" fmla="+- 0 0 16496525"/>
                <a:gd name="f14" fmla="+- 0 0 14809710"/>
                <a:gd name="f15" fmla="+- 0 0 4217541"/>
                <a:gd name="f16" fmla="+- 0 0 824660"/>
                <a:gd name="f17" fmla="+- 0 0 8950887"/>
                <a:gd name="f18" fmla="+- 0 0 9809656"/>
                <a:gd name="f19" fmla="+- 0 0 4002417"/>
                <a:gd name="f20" fmla="val 3900"/>
                <a:gd name="f21" fmla="val 14370"/>
                <a:gd name="f22" fmla="val 6753"/>
                <a:gd name="f23" fmla="val 9190"/>
                <a:gd name="f24" fmla="val 7426832"/>
                <a:gd name="f25" fmla="val 5333"/>
                <a:gd name="f26" fmla="val 7267"/>
                <a:gd name="f27" fmla="val 5396714"/>
                <a:gd name="f28" fmla="val 4365"/>
                <a:gd name="f29" fmla="val 5945"/>
                <a:gd name="f30" fmla="val 5983381"/>
                <a:gd name="f31" fmla="val 4857"/>
                <a:gd name="f32" fmla="val 6595"/>
                <a:gd name="f33" fmla="val 7034504"/>
                <a:gd name="f34" fmla="val 7273"/>
                <a:gd name="f35" fmla="val 6541615"/>
                <a:gd name="f36" fmla="val 6775"/>
                <a:gd name="f37" fmla="val 9220"/>
                <a:gd name="f38" fmla="val 7816140"/>
                <a:gd name="f39" fmla="val 5785"/>
                <a:gd name="f40" fmla="val 7867"/>
                <a:gd name="f41" fmla="val 37501"/>
                <a:gd name="f42" fmla="val 6842000"/>
                <a:gd name="f43" fmla="val 6752"/>
                <a:gd name="f44" fmla="val 9215"/>
                <a:gd name="f45" fmla="val 1347096"/>
                <a:gd name="f46" fmla="val 6910353"/>
                <a:gd name="f47" fmla="val 7720"/>
                <a:gd name="f48" fmla="val 10543"/>
                <a:gd name="f49" fmla="val 3974558"/>
                <a:gd name="f50" fmla="val 4542661"/>
                <a:gd name="f51" fmla="val 4360"/>
                <a:gd name="f52" fmla="val 5918"/>
                <a:gd name="f53" fmla="val 8804134"/>
                <a:gd name="f54" fmla="val 4345"/>
                <a:gd name="f55" fmla="val 9151131"/>
                <a:gd name="f56" fmla="val 4693"/>
                <a:gd name="f57" fmla="val 26177"/>
                <a:gd name="f58" fmla="val 5204520"/>
                <a:gd name="f59" fmla="val 1585770"/>
                <a:gd name="f60" fmla="val 6928"/>
                <a:gd name="f61" fmla="val 34899"/>
                <a:gd name="f62" fmla="val 4416628"/>
                <a:gd name="f63" fmla="val 686848"/>
                <a:gd name="f64" fmla="val 16478"/>
                <a:gd name="f65" fmla="val 39090"/>
                <a:gd name="f66" fmla="val 8257448"/>
                <a:gd name="f67" fmla="val 844866"/>
                <a:gd name="f68" fmla="val 28827"/>
                <a:gd name="f69" fmla="val 34751"/>
                <a:gd name="f70" fmla="val 387196"/>
                <a:gd name="f71" fmla="val 959901"/>
                <a:gd name="f72" fmla="val 34129"/>
                <a:gd name="f73" fmla="val 22954"/>
                <a:gd name="f74" fmla="val 4255042"/>
                <a:gd name="f75" fmla="val 41798"/>
                <a:gd name="f76" fmla="val 15354"/>
                <a:gd name="f77" fmla="val 1819082"/>
                <a:gd name="f78" fmla="val 1665090"/>
                <a:gd name="f79" fmla="val 38324"/>
                <a:gd name="f80" fmla="val 5426"/>
                <a:gd name="f81" fmla="val 891534"/>
                <a:gd name="f82" fmla="val 29078"/>
                <a:gd name="f83" fmla="val 3952"/>
                <a:gd name="f84" fmla="val 1091722"/>
                <a:gd name="f85" fmla="val 22141"/>
                <a:gd name="f86" fmla="val 4720"/>
                <a:gd name="f87" fmla="val 1061181"/>
                <a:gd name="f88" fmla="val 14000"/>
                <a:gd name="f89" fmla="val 5192"/>
                <a:gd name="f90" fmla="val 739161"/>
                <a:gd name="f91" fmla="val 4127"/>
                <a:gd name="f92" fmla="val 15789"/>
                <a:gd name="f93" fmla="val 9459261"/>
                <a:gd name="f94" fmla="val 711490"/>
                <a:gd name="f95" fmla="+- 0 0 -90"/>
                <a:gd name="f96" fmla="+- 0 0 -180"/>
                <a:gd name="f97" fmla="+- 0 0 -270"/>
                <a:gd name="f98" fmla="+- 0 0 -360"/>
                <a:gd name="f99" fmla="*/ f3 1 43200"/>
                <a:gd name="f100" fmla="*/ f4 1 43200"/>
                <a:gd name="f101" fmla="+- f6 0 f5"/>
                <a:gd name="f102" fmla="*/ f95 f0 1"/>
                <a:gd name="f103" fmla="*/ f96 f0 1"/>
                <a:gd name="f104" fmla="*/ f97 f0 1"/>
                <a:gd name="f105" fmla="*/ f98 f0 1"/>
                <a:gd name="f106" fmla="*/ f101 1 2"/>
                <a:gd name="f107" fmla="*/ f101 1 43200"/>
                <a:gd name="f108" fmla="*/ f101 2977 1"/>
                <a:gd name="f109" fmla="*/ f101 3262 1"/>
                <a:gd name="f110" fmla="*/ f101 17087 1"/>
                <a:gd name="f111" fmla="*/ f101 17337 1"/>
                <a:gd name="f112" fmla="*/ f101 67 1"/>
                <a:gd name="f113" fmla="*/ f101 21577 1"/>
                <a:gd name="f114" fmla="*/ f101 21582 1"/>
                <a:gd name="f115" fmla="*/ f101 1235 1"/>
                <a:gd name="f116" fmla="*/ f102 1 f2"/>
                <a:gd name="f117" fmla="*/ f103 1 f2"/>
                <a:gd name="f118" fmla="*/ f104 1 f2"/>
                <a:gd name="f119" fmla="*/ f105 1 f2"/>
                <a:gd name="f120" fmla="+- f5 f106 0"/>
                <a:gd name="f121" fmla="*/ f108 1 21600"/>
                <a:gd name="f122" fmla="*/ f109 1 21600"/>
                <a:gd name="f123" fmla="*/ f110 1 21600"/>
                <a:gd name="f124" fmla="*/ f111 1 21600"/>
                <a:gd name="f125" fmla="*/ f112 1 21600"/>
                <a:gd name="f126" fmla="*/ f113 1 21600"/>
                <a:gd name="f127" fmla="*/ f114 1 21600"/>
                <a:gd name="f128" fmla="*/ f115 1 21600"/>
                <a:gd name="f129" fmla="+- f116 0 f1"/>
                <a:gd name="f130" fmla="+- f117 0 f1"/>
                <a:gd name="f131" fmla="+- f118 0 f1"/>
                <a:gd name="f132" fmla="+- f119 0 f1"/>
                <a:gd name="f133" fmla="*/ f127 1 f107"/>
                <a:gd name="f134" fmla="*/ f120 1 f107"/>
                <a:gd name="f135" fmla="*/ f126 1 f107"/>
                <a:gd name="f136" fmla="*/ f125 1 f107"/>
                <a:gd name="f137" fmla="*/ f128 1 f107"/>
                <a:gd name="f138" fmla="*/ f121 1 f107"/>
                <a:gd name="f139" fmla="*/ f123 1 f107"/>
                <a:gd name="f140" fmla="*/ f122 1 f107"/>
                <a:gd name="f141" fmla="*/ f124 1 f107"/>
                <a:gd name="f142" fmla="*/ f138 f99 1"/>
                <a:gd name="f143" fmla="*/ f139 f99 1"/>
                <a:gd name="f144" fmla="*/ f141 f100 1"/>
                <a:gd name="f145" fmla="*/ f140 f100 1"/>
                <a:gd name="f146" fmla="*/ f133 f99 1"/>
                <a:gd name="f147" fmla="*/ f134 f100 1"/>
                <a:gd name="f148" fmla="*/ f134 f99 1"/>
                <a:gd name="f149" fmla="*/ f135 f100 1"/>
                <a:gd name="f150" fmla="*/ f136 f99 1"/>
                <a:gd name="f151" fmla="*/ f137 f10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9">
                  <a:pos x="f146" y="f147"/>
                </a:cxn>
                <a:cxn ang="f130">
                  <a:pos x="f148" y="f149"/>
                </a:cxn>
                <a:cxn ang="f131">
                  <a:pos x="f150" y="f147"/>
                </a:cxn>
                <a:cxn ang="f132">
                  <a:pos x="f148" y="f151"/>
                </a:cxn>
              </a:cxnLst>
              <a:rect l="f142" t="f145" r="f143" b="f144"/>
              <a:pathLst>
                <a:path w="43200" h="43200">
                  <a:moveTo>
                    <a:pt x="f20" y="f21"/>
                  </a:moveTo>
                  <a:arcTo wR="f22" hR="f23" stAng="f7" swAng="f24"/>
                  <a:arcTo wR="f25" hR="f26" stAng="f8" swAng="f27"/>
                  <a:arcTo wR="f28" hR="f29" stAng="f9" swAng="f30"/>
                  <a:arcTo wR="f31" hR="f32" stAng="f10" swAng="f33"/>
                  <a:arcTo wR="f25" hR="f34" stAng="f11" swAng="f35"/>
                  <a:arcTo wR="f36" hR="f37" stAng="f12" swAng="f38"/>
                  <a:arcTo wR="f39" hR="f40" stAng="f41" swAng="f42"/>
                  <a:arcTo wR="f43" hR="f44" stAng="f45" swAng="f46"/>
                  <a:arcTo wR="f47" hR="f48" stAng="f49" swAng="f50"/>
                  <a:arcTo wR="f51" hR="f52" stAng="f13" swAng="f53"/>
                  <a:arcTo wR="f54" hR="f29" stAng="f14" swAng="f55"/>
                  <a:close/>
                </a:path>
                <a:path w="43200" h="43200" fill="none">
                  <a:moveTo>
                    <a:pt x="f56" y="f57"/>
                  </a:moveTo>
                  <a:arcTo wR="f54" hR="f29" stAng="f58" swAng="f59"/>
                  <a:moveTo>
                    <a:pt x="f60" y="f61"/>
                  </a:moveTo>
                  <a:arcTo wR="f51" hR="f52" stAng="f62" swAng="f63"/>
                  <a:moveTo>
                    <a:pt x="f64" y="f65"/>
                  </a:moveTo>
                  <a:arcTo wR="f43" hR="f44" stAng="f66" swAng="f67"/>
                  <a:moveTo>
                    <a:pt x="f68" y="f69"/>
                  </a:moveTo>
                  <a:arcTo wR="f43" hR="f44" stAng="f70" swAng="f71"/>
                  <a:moveTo>
                    <a:pt x="f72" y="f73"/>
                  </a:moveTo>
                  <a:arcTo wR="f39" hR="f40" stAng="f15" swAng="f74"/>
                  <a:moveTo>
                    <a:pt x="f75" y="f76"/>
                  </a:moveTo>
                  <a:arcTo wR="f25" hR="f34" stAng="f77" swAng="f78"/>
                  <a:moveTo>
                    <a:pt x="f79" y="f80"/>
                  </a:moveTo>
                  <a:arcTo wR="f31" hR="f32" stAng="f16" swAng="f81"/>
                  <a:moveTo>
                    <a:pt x="f82" y="f83"/>
                  </a:moveTo>
                  <a:arcTo wR="f31" hR="f32" stAng="f17" swAng="f84"/>
                  <a:moveTo>
                    <a:pt x="f85" y="f86"/>
                  </a:moveTo>
                  <a:arcTo wR="f28" hR="f29" stAng="f18" swAng="f87"/>
                  <a:moveTo>
                    <a:pt x="f88" y="f89"/>
                  </a:moveTo>
                  <a:arcTo wR="f22" hR="f23" stAng="f19" swAng="f90"/>
                  <a:moveTo>
                    <a:pt x="f91" y="f92"/>
                  </a:moveTo>
                  <a:arcTo wR="f22" hR="f23" stAng="f93" swAng="f94"/>
                </a:path>
              </a:pathLst>
            </a:custGeom>
            <a:solidFill>
              <a:srgbClr val="A6CAEC"/>
            </a:solidFill>
            <a:ln w="19046" cap="flat">
              <a:solidFill>
                <a:srgbClr val="042433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163E64"/>
                </a:solidFill>
                <a:uFillTx/>
                <a:latin typeface="Aptos"/>
              </a:endParaRPr>
            </a:p>
          </p:txBody>
        </p:sp>
        <p:sp>
          <p:nvSpPr>
            <p:cNvPr id="18" name="Cloud 24">
              <a:extLst>
                <a:ext uri="{FF2B5EF4-FFF2-40B4-BE49-F238E27FC236}">
                  <a16:creationId xmlns:a16="http://schemas.microsoft.com/office/drawing/2014/main" id="{207FB09C-AD72-37B6-4399-F91ECE83BD32}"/>
                </a:ext>
              </a:extLst>
            </p:cNvPr>
            <p:cNvSpPr/>
            <p:nvPr/>
          </p:nvSpPr>
          <p:spPr>
            <a:xfrm rot="20205425">
              <a:off x="7124275" y="2157433"/>
              <a:ext cx="312569" cy="3398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200"/>
                <a:gd name="f7" fmla="+- 0 0 11429249"/>
                <a:gd name="f8" fmla="+- 0 0 8646143"/>
                <a:gd name="f9" fmla="+- 0 0 8748475"/>
                <a:gd name="f10" fmla="+- 0 0 7859163"/>
                <a:gd name="f11" fmla="+- 0 0 4722533"/>
                <a:gd name="f12" fmla="+- 0 0 2776035"/>
                <a:gd name="f13" fmla="+- 0 0 16496525"/>
                <a:gd name="f14" fmla="+- 0 0 14809710"/>
                <a:gd name="f15" fmla="+- 0 0 4217541"/>
                <a:gd name="f16" fmla="+- 0 0 824660"/>
                <a:gd name="f17" fmla="+- 0 0 8950887"/>
                <a:gd name="f18" fmla="+- 0 0 9809656"/>
                <a:gd name="f19" fmla="+- 0 0 4002417"/>
                <a:gd name="f20" fmla="val 3900"/>
                <a:gd name="f21" fmla="val 14370"/>
                <a:gd name="f22" fmla="val 6753"/>
                <a:gd name="f23" fmla="val 9190"/>
                <a:gd name="f24" fmla="val 7426832"/>
                <a:gd name="f25" fmla="val 5333"/>
                <a:gd name="f26" fmla="val 7267"/>
                <a:gd name="f27" fmla="val 5396714"/>
                <a:gd name="f28" fmla="val 4365"/>
                <a:gd name="f29" fmla="val 5945"/>
                <a:gd name="f30" fmla="val 5983381"/>
                <a:gd name="f31" fmla="val 4857"/>
                <a:gd name="f32" fmla="val 6595"/>
                <a:gd name="f33" fmla="val 7034504"/>
                <a:gd name="f34" fmla="val 7273"/>
                <a:gd name="f35" fmla="val 6541615"/>
                <a:gd name="f36" fmla="val 6775"/>
                <a:gd name="f37" fmla="val 9220"/>
                <a:gd name="f38" fmla="val 7816140"/>
                <a:gd name="f39" fmla="val 5785"/>
                <a:gd name="f40" fmla="val 7867"/>
                <a:gd name="f41" fmla="val 37501"/>
                <a:gd name="f42" fmla="val 6842000"/>
                <a:gd name="f43" fmla="val 6752"/>
                <a:gd name="f44" fmla="val 9215"/>
                <a:gd name="f45" fmla="val 1347096"/>
                <a:gd name="f46" fmla="val 6910353"/>
                <a:gd name="f47" fmla="val 7720"/>
                <a:gd name="f48" fmla="val 10543"/>
                <a:gd name="f49" fmla="val 3974558"/>
                <a:gd name="f50" fmla="val 4542661"/>
                <a:gd name="f51" fmla="val 4360"/>
                <a:gd name="f52" fmla="val 5918"/>
                <a:gd name="f53" fmla="val 8804134"/>
                <a:gd name="f54" fmla="val 4345"/>
                <a:gd name="f55" fmla="val 9151131"/>
                <a:gd name="f56" fmla="val 4693"/>
                <a:gd name="f57" fmla="val 26177"/>
                <a:gd name="f58" fmla="val 5204520"/>
                <a:gd name="f59" fmla="val 1585770"/>
                <a:gd name="f60" fmla="val 6928"/>
                <a:gd name="f61" fmla="val 34899"/>
                <a:gd name="f62" fmla="val 4416628"/>
                <a:gd name="f63" fmla="val 686848"/>
                <a:gd name="f64" fmla="val 16478"/>
                <a:gd name="f65" fmla="val 39090"/>
                <a:gd name="f66" fmla="val 8257448"/>
                <a:gd name="f67" fmla="val 844866"/>
                <a:gd name="f68" fmla="val 28827"/>
                <a:gd name="f69" fmla="val 34751"/>
                <a:gd name="f70" fmla="val 387196"/>
                <a:gd name="f71" fmla="val 959901"/>
                <a:gd name="f72" fmla="val 34129"/>
                <a:gd name="f73" fmla="val 22954"/>
                <a:gd name="f74" fmla="val 4255042"/>
                <a:gd name="f75" fmla="val 41798"/>
                <a:gd name="f76" fmla="val 15354"/>
                <a:gd name="f77" fmla="val 1819082"/>
                <a:gd name="f78" fmla="val 1665090"/>
                <a:gd name="f79" fmla="val 38324"/>
                <a:gd name="f80" fmla="val 5426"/>
                <a:gd name="f81" fmla="val 891534"/>
                <a:gd name="f82" fmla="val 29078"/>
                <a:gd name="f83" fmla="val 3952"/>
                <a:gd name="f84" fmla="val 1091722"/>
                <a:gd name="f85" fmla="val 22141"/>
                <a:gd name="f86" fmla="val 4720"/>
                <a:gd name="f87" fmla="val 1061181"/>
                <a:gd name="f88" fmla="val 14000"/>
                <a:gd name="f89" fmla="val 5192"/>
                <a:gd name="f90" fmla="val 739161"/>
                <a:gd name="f91" fmla="val 4127"/>
                <a:gd name="f92" fmla="val 15789"/>
                <a:gd name="f93" fmla="val 9459261"/>
                <a:gd name="f94" fmla="val 711490"/>
                <a:gd name="f95" fmla="+- 0 0 -90"/>
                <a:gd name="f96" fmla="+- 0 0 -180"/>
                <a:gd name="f97" fmla="+- 0 0 -270"/>
                <a:gd name="f98" fmla="+- 0 0 -360"/>
                <a:gd name="f99" fmla="*/ f3 1 43200"/>
                <a:gd name="f100" fmla="*/ f4 1 43200"/>
                <a:gd name="f101" fmla="+- f6 0 f5"/>
                <a:gd name="f102" fmla="*/ f95 f0 1"/>
                <a:gd name="f103" fmla="*/ f96 f0 1"/>
                <a:gd name="f104" fmla="*/ f97 f0 1"/>
                <a:gd name="f105" fmla="*/ f98 f0 1"/>
                <a:gd name="f106" fmla="*/ f101 1 2"/>
                <a:gd name="f107" fmla="*/ f101 1 43200"/>
                <a:gd name="f108" fmla="*/ f101 2977 1"/>
                <a:gd name="f109" fmla="*/ f101 3262 1"/>
                <a:gd name="f110" fmla="*/ f101 17087 1"/>
                <a:gd name="f111" fmla="*/ f101 17337 1"/>
                <a:gd name="f112" fmla="*/ f101 67 1"/>
                <a:gd name="f113" fmla="*/ f101 21577 1"/>
                <a:gd name="f114" fmla="*/ f101 21582 1"/>
                <a:gd name="f115" fmla="*/ f101 1235 1"/>
                <a:gd name="f116" fmla="*/ f102 1 f2"/>
                <a:gd name="f117" fmla="*/ f103 1 f2"/>
                <a:gd name="f118" fmla="*/ f104 1 f2"/>
                <a:gd name="f119" fmla="*/ f105 1 f2"/>
                <a:gd name="f120" fmla="+- f5 f106 0"/>
                <a:gd name="f121" fmla="*/ f108 1 21600"/>
                <a:gd name="f122" fmla="*/ f109 1 21600"/>
                <a:gd name="f123" fmla="*/ f110 1 21600"/>
                <a:gd name="f124" fmla="*/ f111 1 21600"/>
                <a:gd name="f125" fmla="*/ f112 1 21600"/>
                <a:gd name="f126" fmla="*/ f113 1 21600"/>
                <a:gd name="f127" fmla="*/ f114 1 21600"/>
                <a:gd name="f128" fmla="*/ f115 1 21600"/>
                <a:gd name="f129" fmla="+- f116 0 f1"/>
                <a:gd name="f130" fmla="+- f117 0 f1"/>
                <a:gd name="f131" fmla="+- f118 0 f1"/>
                <a:gd name="f132" fmla="+- f119 0 f1"/>
                <a:gd name="f133" fmla="*/ f127 1 f107"/>
                <a:gd name="f134" fmla="*/ f120 1 f107"/>
                <a:gd name="f135" fmla="*/ f126 1 f107"/>
                <a:gd name="f136" fmla="*/ f125 1 f107"/>
                <a:gd name="f137" fmla="*/ f128 1 f107"/>
                <a:gd name="f138" fmla="*/ f121 1 f107"/>
                <a:gd name="f139" fmla="*/ f123 1 f107"/>
                <a:gd name="f140" fmla="*/ f122 1 f107"/>
                <a:gd name="f141" fmla="*/ f124 1 f107"/>
                <a:gd name="f142" fmla="*/ f138 f99 1"/>
                <a:gd name="f143" fmla="*/ f139 f99 1"/>
                <a:gd name="f144" fmla="*/ f141 f100 1"/>
                <a:gd name="f145" fmla="*/ f140 f100 1"/>
                <a:gd name="f146" fmla="*/ f133 f99 1"/>
                <a:gd name="f147" fmla="*/ f134 f100 1"/>
                <a:gd name="f148" fmla="*/ f134 f99 1"/>
                <a:gd name="f149" fmla="*/ f135 f100 1"/>
                <a:gd name="f150" fmla="*/ f136 f99 1"/>
                <a:gd name="f151" fmla="*/ f137 f10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9">
                  <a:pos x="f146" y="f147"/>
                </a:cxn>
                <a:cxn ang="f130">
                  <a:pos x="f148" y="f149"/>
                </a:cxn>
                <a:cxn ang="f131">
                  <a:pos x="f150" y="f147"/>
                </a:cxn>
                <a:cxn ang="f132">
                  <a:pos x="f148" y="f151"/>
                </a:cxn>
              </a:cxnLst>
              <a:rect l="f142" t="f145" r="f143" b="f144"/>
              <a:pathLst>
                <a:path w="43200" h="43200">
                  <a:moveTo>
                    <a:pt x="f20" y="f21"/>
                  </a:moveTo>
                  <a:arcTo wR="f22" hR="f23" stAng="f7" swAng="f24"/>
                  <a:arcTo wR="f25" hR="f26" stAng="f8" swAng="f27"/>
                  <a:arcTo wR="f28" hR="f29" stAng="f9" swAng="f30"/>
                  <a:arcTo wR="f31" hR="f32" stAng="f10" swAng="f33"/>
                  <a:arcTo wR="f25" hR="f34" stAng="f11" swAng="f35"/>
                  <a:arcTo wR="f36" hR="f37" stAng="f12" swAng="f38"/>
                  <a:arcTo wR="f39" hR="f40" stAng="f41" swAng="f42"/>
                  <a:arcTo wR="f43" hR="f44" stAng="f45" swAng="f46"/>
                  <a:arcTo wR="f47" hR="f48" stAng="f49" swAng="f50"/>
                  <a:arcTo wR="f51" hR="f52" stAng="f13" swAng="f53"/>
                  <a:arcTo wR="f54" hR="f29" stAng="f14" swAng="f55"/>
                  <a:close/>
                </a:path>
                <a:path w="43200" h="43200" fill="none">
                  <a:moveTo>
                    <a:pt x="f56" y="f57"/>
                  </a:moveTo>
                  <a:arcTo wR="f54" hR="f29" stAng="f58" swAng="f59"/>
                  <a:moveTo>
                    <a:pt x="f60" y="f61"/>
                  </a:moveTo>
                  <a:arcTo wR="f51" hR="f52" stAng="f62" swAng="f63"/>
                  <a:moveTo>
                    <a:pt x="f64" y="f65"/>
                  </a:moveTo>
                  <a:arcTo wR="f43" hR="f44" stAng="f66" swAng="f67"/>
                  <a:moveTo>
                    <a:pt x="f68" y="f69"/>
                  </a:moveTo>
                  <a:arcTo wR="f43" hR="f44" stAng="f70" swAng="f71"/>
                  <a:moveTo>
                    <a:pt x="f72" y="f73"/>
                  </a:moveTo>
                  <a:arcTo wR="f39" hR="f40" stAng="f15" swAng="f74"/>
                  <a:moveTo>
                    <a:pt x="f75" y="f76"/>
                  </a:moveTo>
                  <a:arcTo wR="f25" hR="f34" stAng="f77" swAng="f78"/>
                  <a:moveTo>
                    <a:pt x="f79" y="f80"/>
                  </a:moveTo>
                  <a:arcTo wR="f31" hR="f32" stAng="f16" swAng="f81"/>
                  <a:moveTo>
                    <a:pt x="f82" y="f83"/>
                  </a:moveTo>
                  <a:arcTo wR="f31" hR="f32" stAng="f17" swAng="f84"/>
                  <a:moveTo>
                    <a:pt x="f85" y="f86"/>
                  </a:moveTo>
                  <a:arcTo wR="f28" hR="f29" stAng="f18" swAng="f87"/>
                  <a:moveTo>
                    <a:pt x="f88" y="f89"/>
                  </a:moveTo>
                  <a:arcTo wR="f22" hR="f23" stAng="f19" swAng="f90"/>
                  <a:moveTo>
                    <a:pt x="f91" y="f92"/>
                  </a:moveTo>
                  <a:arcTo wR="f22" hR="f23" stAng="f93" swAng="f94"/>
                </a:path>
              </a:pathLst>
            </a:custGeom>
            <a:solidFill>
              <a:srgbClr val="A6CAEC"/>
            </a:solidFill>
            <a:ln w="19046" cap="flat">
              <a:solidFill>
                <a:srgbClr val="042433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163E64"/>
                </a:solidFill>
                <a:uFillTx/>
                <a:latin typeface="Apto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6CB0A-DCDC-AE90-E4D1-15FE1BA0B1C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schemeClr val="tx1"/>
                </a:solidFill>
              </a:rPr>
              <a:t>My favourite idea…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895F7CC-9BBE-090A-4498-894DECAF218D}"/>
              </a:ext>
            </a:extLst>
          </p:cNvPr>
          <p:cNvGrpSpPr/>
          <p:nvPr/>
        </p:nvGrpSpPr>
        <p:grpSpPr>
          <a:xfrm>
            <a:off x="998360" y="365127"/>
            <a:ext cx="9634969" cy="6108897"/>
            <a:chOff x="998360" y="365127"/>
            <a:chExt cx="9634969" cy="6108897"/>
          </a:xfrm>
        </p:grpSpPr>
        <p:sp>
          <p:nvSpPr>
            <p:cNvPr id="4" name="Cloud 3">
              <a:extLst>
                <a:ext uri="{FF2B5EF4-FFF2-40B4-BE49-F238E27FC236}">
                  <a16:creationId xmlns:a16="http://schemas.microsoft.com/office/drawing/2014/main" id="{44716164-1206-A67E-D80F-EB4F74165ED8}"/>
                </a:ext>
              </a:extLst>
            </p:cNvPr>
            <p:cNvSpPr/>
            <p:nvPr/>
          </p:nvSpPr>
          <p:spPr>
            <a:xfrm>
              <a:off x="998360" y="1803900"/>
              <a:ext cx="8113260" cy="46701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200"/>
                <a:gd name="f7" fmla="+- 0 0 11429249"/>
                <a:gd name="f8" fmla="+- 0 0 8646143"/>
                <a:gd name="f9" fmla="+- 0 0 8748475"/>
                <a:gd name="f10" fmla="+- 0 0 7859163"/>
                <a:gd name="f11" fmla="+- 0 0 4722533"/>
                <a:gd name="f12" fmla="+- 0 0 2776035"/>
                <a:gd name="f13" fmla="+- 0 0 16496525"/>
                <a:gd name="f14" fmla="+- 0 0 14809710"/>
                <a:gd name="f15" fmla="+- 0 0 4217541"/>
                <a:gd name="f16" fmla="+- 0 0 824660"/>
                <a:gd name="f17" fmla="+- 0 0 8950887"/>
                <a:gd name="f18" fmla="+- 0 0 9809656"/>
                <a:gd name="f19" fmla="+- 0 0 4002417"/>
                <a:gd name="f20" fmla="val 3900"/>
                <a:gd name="f21" fmla="val 14370"/>
                <a:gd name="f22" fmla="val 6753"/>
                <a:gd name="f23" fmla="val 9190"/>
                <a:gd name="f24" fmla="val 7426832"/>
                <a:gd name="f25" fmla="val 5333"/>
                <a:gd name="f26" fmla="val 7267"/>
                <a:gd name="f27" fmla="val 5396714"/>
                <a:gd name="f28" fmla="val 4365"/>
                <a:gd name="f29" fmla="val 5945"/>
                <a:gd name="f30" fmla="val 5983381"/>
                <a:gd name="f31" fmla="val 4857"/>
                <a:gd name="f32" fmla="val 6595"/>
                <a:gd name="f33" fmla="val 7034504"/>
                <a:gd name="f34" fmla="val 7273"/>
                <a:gd name="f35" fmla="val 6541615"/>
                <a:gd name="f36" fmla="val 6775"/>
                <a:gd name="f37" fmla="val 9220"/>
                <a:gd name="f38" fmla="val 7816140"/>
                <a:gd name="f39" fmla="val 5785"/>
                <a:gd name="f40" fmla="val 7867"/>
                <a:gd name="f41" fmla="val 37501"/>
                <a:gd name="f42" fmla="val 6842000"/>
                <a:gd name="f43" fmla="val 6752"/>
                <a:gd name="f44" fmla="val 9215"/>
                <a:gd name="f45" fmla="val 1347096"/>
                <a:gd name="f46" fmla="val 6910353"/>
                <a:gd name="f47" fmla="val 7720"/>
                <a:gd name="f48" fmla="val 10543"/>
                <a:gd name="f49" fmla="val 3974558"/>
                <a:gd name="f50" fmla="val 4542661"/>
                <a:gd name="f51" fmla="val 4360"/>
                <a:gd name="f52" fmla="val 5918"/>
                <a:gd name="f53" fmla="val 8804134"/>
                <a:gd name="f54" fmla="val 4345"/>
                <a:gd name="f55" fmla="val 9151131"/>
                <a:gd name="f56" fmla="val 4693"/>
                <a:gd name="f57" fmla="val 26177"/>
                <a:gd name="f58" fmla="val 5204520"/>
                <a:gd name="f59" fmla="val 1585770"/>
                <a:gd name="f60" fmla="val 6928"/>
                <a:gd name="f61" fmla="val 34899"/>
                <a:gd name="f62" fmla="val 4416628"/>
                <a:gd name="f63" fmla="val 686848"/>
                <a:gd name="f64" fmla="val 16478"/>
                <a:gd name="f65" fmla="val 39090"/>
                <a:gd name="f66" fmla="val 8257448"/>
                <a:gd name="f67" fmla="val 844866"/>
                <a:gd name="f68" fmla="val 28827"/>
                <a:gd name="f69" fmla="val 34751"/>
                <a:gd name="f70" fmla="val 387196"/>
                <a:gd name="f71" fmla="val 959901"/>
                <a:gd name="f72" fmla="val 34129"/>
                <a:gd name="f73" fmla="val 22954"/>
                <a:gd name="f74" fmla="val 4255042"/>
                <a:gd name="f75" fmla="val 41798"/>
                <a:gd name="f76" fmla="val 15354"/>
                <a:gd name="f77" fmla="val 1819082"/>
                <a:gd name="f78" fmla="val 1665090"/>
                <a:gd name="f79" fmla="val 38324"/>
                <a:gd name="f80" fmla="val 5426"/>
                <a:gd name="f81" fmla="val 891534"/>
                <a:gd name="f82" fmla="val 29078"/>
                <a:gd name="f83" fmla="val 3952"/>
                <a:gd name="f84" fmla="val 1091722"/>
                <a:gd name="f85" fmla="val 22141"/>
                <a:gd name="f86" fmla="val 4720"/>
                <a:gd name="f87" fmla="val 1061181"/>
                <a:gd name="f88" fmla="val 14000"/>
                <a:gd name="f89" fmla="val 5192"/>
                <a:gd name="f90" fmla="val 739161"/>
                <a:gd name="f91" fmla="val 4127"/>
                <a:gd name="f92" fmla="val 15789"/>
                <a:gd name="f93" fmla="val 9459261"/>
                <a:gd name="f94" fmla="val 711490"/>
                <a:gd name="f95" fmla="+- 0 0 -90"/>
                <a:gd name="f96" fmla="+- 0 0 -180"/>
                <a:gd name="f97" fmla="+- 0 0 -270"/>
                <a:gd name="f98" fmla="+- 0 0 -360"/>
                <a:gd name="f99" fmla="*/ f3 1 43200"/>
                <a:gd name="f100" fmla="*/ f4 1 43200"/>
                <a:gd name="f101" fmla="+- f6 0 f5"/>
                <a:gd name="f102" fmla="*/ f95 f0 1"/>
                <a:gd name="f103" fmla="*/ f96 f0 1"/>
                <a:gd name="f104" fmla="*/ f97 f0 1"/>
                <a:gd name="f105" fmla="*/ f98 f0 1"/>
                <a:gd name="f106" fmla="*/ f101 1 2"/>
                <a:gd name="f107" fmla="*/ f101 1 43200"/>
                <a:gd name="f108" fmla="*/ f101 2977 1"/>
                <a:gd name="f109" fmla="*/ f101 3262 1"/>
                <a:gd name="f110" fmla="*/ f101 17087 1"/>
                <a:gd name="f111" fmla="*/ f101 17337 1"/>
                <a:gd name="f112" fmla="*/ f101 67 1"/>
                <a:gd name="f113" fmla="*/ f101 21577 1"/>
                <a:gd name="f114" fmla="*/ f101 21582 1"/>
                <a:gd name="f115" fmla="*/ f101 1235 1"/>
                <a:gd name="f116" fmla="*/ f102 1 f2"/>
                <a:gd name="f117" fmla="*/ f103 1 f2"/>
                <a:gd name="f118" fmla="*/ f104 1 f2"/>
                <a:gd name="f119" fmla="*/ f105 1 f2"/>
                <a:gd name="f120" fmla="+- f5 f106 0"/>
                <a:gd name="f121" fmla="*/ f108 1 21600"/>
                <a:gd name="f122" fmla="*/ f109 1 21600"/>
                <a:gd name="f123" fmla="*/ f110 1 21600"/>
                <a:gd name="f124" fmla="*/ f111 1 21600"/>
                <a:gd name="f125" fmla="*/ f112 1 21600"/>
                <a:gd name="f126" fmla="*/ f113 1 21600"/>
                <a:gd name="f127" fmla="*/ f114 1 21600"/>
                <a:gd name="f128" fmla="*/ f115 1 21600"/>
                <a:gd name="f129" fmla="+- f116 0 f1"/>
                <a:gd name="f130" fmla="+- f117 0 f1"/>
                <a:gd name="f131" fmla="+- f118 0 f1"/>
                <a:gd name="f132" fmla="+- f119 0 f1"/>
                <a:gd name="f133" fmla="*/ f127 1 f107"/>
                <a:gd name="f134" fmla="*/ f120 1 f107"/>
                <a:gd name="f135" fmla="*/ f126 1 f107"/>
                <a:gd name="f136" fmla="*/ f125 1 f107"/>
                <a:gd name="f137" fmla="*/ f128 1 f107"/>
                <a:gd name="f138" fmla="*/ f121 1 f107"/>
                <a:gd name="f139" fmla="*/ f123 1 f107"/>
                <a:gd name="f140" fmla="*/ f122 1 f107"/>
                <a:gd name="f141" fmla="*/ f124 1 f107"/>
                <a:gd name="f142" fmla="*/ f138 f99 1"/>
                <a:gd name="f143" fmla="*/ f139 f99 1"/>
                <a:gd name="f144" fmla="*/ f141 f100 1"/>
                <a:gd name="f145" fmla="*/ f140 f100 1"/>
                <a:gd name="f146" fmla="*/ f133 f99 1"/>
                <a:gd name="f147" fmla="*/ f134 f100 1"/>
                <a:gd name="f148" fmla="*/ f134 f99 1"/>
                <a:gd name="f149" fmla="*/ f135 f100 1"/>
                <a:gd name="f150" fmla="*/ f136 f99 1"/>
                <a:gd name="f151" fmla="*/ f137 f10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9">
                  <a:pos x="f146" y="f147"/>
                </a:cxn>
                <a:cxn ang="f130">
                  <a:pos x="f148" y="f149"/>
                </a:cxn>
                <a:cxn ang="f131">
                  <a:pos x="f150" y="f147"/>
                </a:cxn>
                <a:cxn ang="f132">
                  <a:pos x="f148" y="f151"/>
                </a:cxn>
              </a:cxnLst>
              <a:rect l="f142" t="f145" r="f143" b="f144"/>
              <a:pathLst>
                <a:path w="43200" h="43200">
                  <a:moveTo>
                    <a:pt x="f20" y="f21"/>
                  </a:moveTo>
                  <a:arcTo wR="f22" hR="f23" stAng="f7" swAng="f24"/>
                  <a:arcTo wR="f25" hR="f26" stAng="f8" swAng="f27"/>
                  <a:arcTo wR="f28" hR="f29" stAng="f9" swAng="f30"/>
                  <a:arcTo wR="f31" hR="f32" stAng="f10" swAng="f33"/>
                  <a:arcTo wR="f25" hR="f34" stAng="f11" swAng="f35"/>
                  <a:arcTo wR="f36" hR="f37" stAng="f12" swAng="f38"/>
                  <a:arcTo wR="f39" hR="f40" stAng="f41" swAng="f42"/>
                  <a:arcTo wR="f43" hR="f44" stAng="f45" swAng="f46"/>
                  <a:arcTo wR="f47" hR="f48" stAng="f49" swAng="f50"/>
                  <a:arcTo wR="f51" hR="f52" stAng="f13" swAng="f53"/>
                  <a:arcTo wR="f54" hR="f29" stAng="f14" swAng="f55"/>
                  <a:close/>
                </a:path>
                <a:path w="43200" h="43200" fill="none">
                  <a:moveTo>
                    <a:pt x="f56" y="f57"/>
                  </a:moveTo>
                  <a:arcTo wR="f54" hR="f29" stAng="f58" swAng="f59"/>
                  <a:moveTo>
                    <a:pt x="f60" y="f61"/>
                  </a:moveTo>
                  <a:arcTo wR="f51" hR="f52" stAng="f62" swAng="f63"/>
                  <a:moveTo>
                    <a:pt x="f64" y="f65"/>
                  </a:moveTo>
                  <a:arcTo wR="f43" hR="f44" stAng="f66" swAng="f67"/>
                  <a:moveTo>
                    <a:pt x="f68" y="f69"/>
                  </a:moveTo>
                  <a:arcTo wR="f43" hR="f44" stAng="f70" swAng="f71"/>
                  <a:moveTo>
                    <a:pt x="f72" y="f73"/>
                  </a:moveTo>
                  <a:arcTo wR="f39" hR="f40" stAng="f15" swAng="f74"/>
                  <a:moveTo>
                    <a:pt x="f75" y="f76"/>
                  </a:moveTo>
                  <a:arcTo wR="f25" hR="f34" stAng="f77" swAng="f78"/>
                  <a:moveTo>
                    <a:pt x="f79" y="f80"/>
                  </a:moveTo>
                  <a:arcTo wR="f31" hR="f32" stAng="f16" swAng="f81"/>
                  <a:moveTo>
                    <a:pt x="f82" y="f83"/>
                  </a:moveTo>
                  <a:arcTo wR="f31" hR="f32" stAng="f17" swAng="f84"/>
                  <a:moveTo>
                    <a:pt x="f85" y="f86"/>
                  </a:moveTo>
                  <a:arcTo wR="f28" hR="f29" stAng="f18" swAng="f87"/>
                  <a:moveTo>
                    <a:pt x="f88" y="f89"/>
                  </a:moveTo>
                  <a:arcTo wR="f22" hR="f23" stAng="f19" swAng="f90"/>
                  <a:moveTo>
                    <a:pt x="f91" y="f92"/>
                  </a:moveTo>
                  <a:arcTo wR="f22" hR="f23" stAng="f93" swAng="f94"/>
                </a:path>
              </a:pathLst>
            </a:custGeom>
            <a:solidFill>
              <a:srgbClr val="A6CAEC"/>
            </a:solidFill>
            <a:ln w="19046" cap="flat">
              <a:solidFill>
                <a:srgbClr val="042433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400" b="0" i="0" u="none" strike="noStrike" kern="1200" cap="none" spc="0" baseline="0" dirty="0">
                  <a:solidFill>
                    <a:schemeClr val="bg1"/>
                  </a:solidFill>
                  <a:uFillTx/>
                  <a:latin typeface="Aptos"/>
                </a:rPr>
                <a:t>‘A systematic approach to gathering information for the purposes of answering questions and solving problems in the pursuit of creating new knowledge about health and social care.’</a:t>
              </a:r>
            </a:p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 dirty="0">
                <a:solidFill>
                  <a:schemeClr val="bg1"/>
                </a:solidFill>
                <a:uFillTx/>
                <a:latin typeface="Aptos"/>
              </a:endParaRPr>
            </a:p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 dirty="0">
                <a:solidFill>
                  <a:schemeClr val="bg1"/>
                </a:solidFill>
                <a:uFillTx/>
                <a:latin typeface="Aptos"/>
              </a:endParaRPr>
            </a:p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 dirty="0">
                  <a:solidFill>
                    <a:schemeClr val="bg1"/>
                  </a:solidFill>
                  <a:uFillTx/>
                  <a:latin typeface="Aptos"/>
                </a:rPr>
                <a:t>Moule (2022)</a:t>
              </a:r>
            </a:p>
          </p:txBody>
        </p:sp>
        <p:sp>
          <p:nvSpPr>
            <p:cNvPr id="5" name="Cloud 4">
              <a:extLst>
                <a:ext uri="{FF2B5EF4-FFF2-40B4-BE49-F238E27FC236}">
                  <a16:creationId xmlns:a16="http://schemas.microsoft.com/office/drawing/2014/main" id="{D621E162-A5AF-26B2-AB75-931B20A1EBCC}"/>
                </a:ext>
              </a:extLst>
            </p:cNvPr>
            <p:cNvSpPr/>
            <p:nvPr/>
          </p:nvSpPr>
          <p:spPr>
            <a:xfrm rot="2402126">
              <a:off x="8329325" y="955502"/>
              <a:ext cx="2291285" cy="13759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200"/>
                <a:gd name="f7" fmla="+- 0 0 11429249"/>
                <a:gd name="f8" fmla="+- 0 0 8646143"/>
                <a:gd name="f9" fmla="+- 0 0 8748475"/>
                <a:gd name="f10" fmla="+- 0 0 7859163"/>
                <a:gd name="f11" fmla="+- 0 0 4722533"/>
                <a:gd name="f12" fmla="+- 0 0 2776035"/>
                <a:gd name="f13" fmla="+- 0 0 16496525"/>
                <a:gd name="f14" fmla="+- 0 0 14809710"/>
                <a:gd name="f15" fmla="+- 0 0 4217541"/>
                <a:gd name="f16" fmla="+- 0 0 824660"/>
                <a:gd name="f17" fmla="+- 0 0 8950887"/>
                <a:gd name="f18" fmla="+- 0 0 9809656"/>
                <a:gd name="f19" fmla="+- 0 0 4002417"/>
                <a:gd name="f20" fmla="val 3900"/>
                <a:gd name="f21" fmla="val 14370"/>
                <a:gd name="f22" fmla="val 6753"/>
                <a:gd name="f23" fmla="val 9190"/>
                <a:gd name="f24" fmla="val 7426832"/>
                <a:gd name="f25" fmla="val 5333"/>
                <a:gd name="f26" fmla="val 7267"/>
                <a:gd name="f27" fmla="val 5396714"/>
                <a:gd name="f28" fmla="val 4365"/>
                <a:gd name="f29" fmla="val 5945"/>
                <a:gd name="f30" fmla="val 5983381"/>
                <a:gd name="f31" fmla="val 4857"/>
                <a:gd name="f32" fmla="val 6595"/>
                <a:gd name="f33" fmla="val 7034504"/>
                <a:gd name="f34" fmla="val 7273"/>
                <a:gd name="f35" fmla="val 6541615"/>
                <a:gd name="f36" fmla="val 6775"/>
                <a:gd name="f37" fmla="val 9220"/>
                <a:gd name="f38" fmla="val 7816140"/>
                <a:gd name="f39" fmla="val 5785"/>
                <a:gd name="f40" fmla="val 7867"/>
                <a:gd name="f41" fmla="val 37501"/>
                <a:gd name="f42" fmla="val 6842000"/>
                <a:gd name="f43" fmla="val 6752"/>
                <a:gd name="f44" fmla="val 9215"/>
                <a:gd name="f45" fmla="val 1347096"/>
                <a:gd name="f46" fmla="val 6910353"/>
                <a:gd name="f47" fmla="val 7720"/>
                <a:gd name="f48" fmla="val 10543"/>
                <a:gd name="f49" fmla="val 3974558"/>
                <a:gd name="f50" fmla="val 4542661"/>
                <a:gd name="f51" fmla="val 4360"/>
                <a:gd name="f52" fmla="val 5918"/>
                <a:gd name="f53" fmla="val 8804134"/>
                <a:gd name="f54" fmla="val 4345"/>
                <a:gd name="f55" fmla="val 9151131"/>
                <a:gd name="f56" fmla="val 4693"/>
                <a:gd name="f57" fmla="val 26177"/>
                <a:gd name="f58" fmla="val 5204520"/>
                <a:gd name="f59" fmla="val 1585770"/>
                <a:gd name="f60" fmla="val 6928"/>
                <a:gd name="f61" fmla="val 34899"/>
                <a:gd name="f62" fmla="val 4416628"/>
                <a:gd name="f63" fmla="val 686848"/>
                <a:gd name="f64" fmla="val 16478"/>
                <a:gd name="f65" fmla="val 39090"/>
                <a:gd name="f66" fmla="val 8257448"/>
                <a:gd name="f67" fmla="val 844866"/>
                <a:gd name="f68" fmla="val 28827"/>
                <a:gd name="f69" fmla="val 34751"/>
                <a:gd name="f70" fmla="val 387196"/>
                <a:gd name="f71" fmla="val 959901"/>
                <a:gd name="f72" fmla="val 34129"/>
                <a:gd name="f73" fmla="val 22954"/>
                <a:gd name="f74" fmla="val 4255042"/>
                <a:gd name="f75" fmla="val 41798"/>
                <a:gd name="f76" fmla="val 15354"/>
                <a:gd name="f77" fmla="val 1819082"/>
                <a:gd name="f78" fmla="val 1665090"/>
                <a:gd name="f79" fmla="val 38324"/>
                <a:gd name="f80" fmla="val 5426"/>
                <a:gd name="f81" fmla="val 891534"/>
                <a:gd name="f82" fmla="val 29078"/>
                <a:gd name="f83" fmla="val 3952"/>
                <a:gd name="f84" fmla="val 1091722"/>
                <a:gd name="f85" fmla="val 22141"/>
                <a:gd name="f86" fmla="val 4720"/>
                <a:gd name="f87" fmla="val 1061181"/>
                <a:gd name="f88" fmla="val 14000"/>
                <a:gd name="f89" fmla="val 5192"/>
                <a:gd name="f90" fmla="val 739161"/>
                <a:gd name="f91" fmla="val 4127"/>
                <a:gd name="f92" fmla="val 15789"/>
                <a:gd name="f93" fmla="val 9459261"/>
                <a:gd name="f94" fmla="val 711490"/>
                <a:gd name="f95" fmla="+- 0 0 -90"/>
                <a:gd name="f96" fmla="+- 0 0 -180"/>
                <a:gd name="f97" fmla="+- 0 0 -270"/>
                <a:gd name="f98" fmla="+- 0 0 -360"/>
                <a:gd name="f99" fmla="*/ f3 1 43200"/>
                <a:gd name="f100" fmla="*/ f4 1 43200"/>
                <a:gd name="f101" fmla="+- f6 0 f5"/>
                <a:gd name="f102" fmla="*/ f95 f0 1"/>
                <a:gd name="f103" fmla="*/ f96 f0 1"/>
                <a:gd name="f104" fmla="*/ f97 f0 1"/>
                <a:gd name="f105" fmla="*/ f98 f0 1"/>
                <a:gd name="f106" fmla="*/ f101 1 2"/>
                <a:gd name="f107" fmla="*/ f101 1 43200"/>
                <a:gd name="f108" fmla="*/ f101 2977 1"/>
                <a:gd name="f109" fmla="*/ f101 3262 1"/>
                <a:gd name="f110" fmla="*/ f101 17087 1"/>
                <a:gd name="f111" fmla="*/ f101 17337 1"/>
                <a:gd name="f112" fmla="*/ f101 67 1"/>
                <a:gd name="f113" fmla="*/ f101 21577 1"/>
                <a:gd name="f114" fmla="*/ f101 21582 1"/>
                <a:gd name="f115" fmla="*/ f101 1235 1"/>
                <a:gd name="f116" fmla="*/ f102 1 f2"/>
                <a:gd name="f117" fmla="*/ f103 1 f2"/>
                <a:gd name="f118" fmla="*/ f104 1 f2"/>
                <a:gd name="f119" fmla="*/ f105 1 f2"/>
                <a:gd name="f120" fmla="+- f5 f106 0"/>
                <a:gd name="f121" fmla="*/ f108 1 21600"/>
                <a:gd name="f122" fmla="*/ f109 1 21600"/>
                <a:gd name="f123" fmla="*/ f110 1 21600"/>
                <a:gd name="f124" fmla="*/ f111 1 21600"/>
                <a:gd name="f125" fmla="*/ f112 1 21600"/>
                <a:gd name="f126" fmla="*/ f113 1 21600"/>
                <a:gd name="f127" fmla="*/ f114 1 21600"/>
                <a:gd name="f128" fmla="*/ f115 1 21600"/>
                <a:gd name="f129" fmla="+- f116 0 f1"/>
                <a:gd name="f130" fmla="+- f117 0 f1"/>
                <a:gd name="f131" fmla="+- f118 0 f1"/>
                <a:gd name="f132" fmla="+- f119 0 f1"/>
                <a:gd name="f133" fmla="*/ f127 1 f107"/>
                <a:gd name="f134" fmla="*/ f120 1 f107"/>
                <a:gd name="f135" fmla="*/ f126 1 f107"/>
                <a:gd name="f136" fmla="*/ f125 1 f107"/>
                <a:gd name="f137" fmla="*/ f128 1 f107"/>
                <a:gd name="f138" fmla="*/ f121 1 f107"/>
                <a:gd name="f139" fmla="*/ f123 1 f107"/>
                <a:gd name="f140" fmla="*/ f122 1 f107"/>
                <a:gd name="f141" fmla="*/ f124 1 f107"/>
                <a:gd name="f142" fmla="*/ f138 f99 1"/>
                <a:gd name="f143" fmla="*/ f139 f99 1"/>
                <a:gd name="f144" fmla="*/ f141 f100 1"/>
                <a:gd name="f145" fmla="*/ f140 f100 1"/>
                <a:gd name="f146" fmla="*/ f133 f99 1"/>
                <a:gd name="f147" fmla="*/ f134 f100 1"/>
                <a:gd name="f148" fmla="*/ f134 f99 1"/>
                <a:gd name="f149" fmla="*/ f135 f100 1"/>
                <a:gd name="f150" fmla="*/ f136 f99 1"/>
                <a:gd name="f151" fmla="*/ f137 f10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9">
                  <a:pos x="f146" y="f147"/>
                </a:cxn>
                <a:cxn ang="f130">
                  <a:pos x="f148" y="f149"/>
                </a:cxn>
                <a:cxn ang="f131">
                  <a:pos x="f150" y="f147"/>
                </a:cxn>
                <a:cxn ang="f132">
                  <a:pos x="f148" y="f151"/>
                </a:cxn>
              </a:cxnLst>
              <a:rect l="f142" t="f145" r="f143" b="f144"/>
              <a:pathLst>
                <a:path w="43200" h="43200">
                  <a:moveTo>
                    <a:pt x="f20" y="f21"/>
                  </a:moveTo>
                  <a:arcTo wR="f22" hR="f23" stAng="f7" swAng="f24"/>
                  <a:arcTo wR="f25" hR="f26" stAng="f8" swAng="f27"/>
                  <a:arcTo wR="f28" hR="f29" stAng="f9" swAng="f30"/>
                  <a:arcTo wR="f31" hR="f32" stAng="f10" swAng="f33"/>
                  <a:arcTo wR="f25" hR="f34" stAng="f11" swAng="f35"/>
                  <a:arcTo wR="f36" hR="f37" stAng="f12" swAng="f38"/>
                  <a:arcTo wR="f39" hR="f40" stAng="f41" swAng="f42"/>
                  <a:arcTo wR="f43" hR="f44" stAng="f45" swAng="f46"/>
                  <a:arcTo wR="f47" hR="f48" stAng="f49" swAng="f50"/>
                  <a:arcTo wR="f51" hR="f52" stAng="f13" swAng="f53"/>
                  <a:arcTo wR="f54" hR="f29" stAng="f14" swAng="f55"/>
                  <a:close/>
                </a:path>
                <a:path w="43200" h="43200" fill="none">
                  <a:moveTo>
                    <a:pt x="f56" y="f57"/>
                  </a:moveTo>
                  <a:arcTo wR="f54" hR="f29" stAng="f58" swAng="f59"/>
                  <a:moveTo>
                    <a:pt x="f60" y="f61"/>
                  </a:moveTo>
                  <a:arcTo wR="f51" hR="f52" stAng="f62" swAng="f63"/>
                  <a:moveTo>
                    <a:pt x="f64" y="f65"/>
                  </a:moveTo>
                  <a:arcTo wR="f43" hR="f44" stAng="f66" swAng="f67"/>
                  <a:moveTo>
                    <a:pt x="f68" y="f69"/>
                  </a:moveTo>
                  <a:arcTo wR="f43" hR="f44" stAng="f70" swAng="f71"/>
                  <a:moveTo>
                    <a:pt x="f72" y="f73"/>
                  </a:moveTo>
                  <a:arcTo wR="f39" hR="f40" stAng="f15" swAng="f74"/>
                  <a:moveTo>
                    <a:pt x="f75" y="f76"/>
                  </a:moveTo>
                  <a:arcTo wR="f25" hR="f34" stAng="f77" swAng="f78"/>
                  <a:moveTo>
                    <a:pt x="f79" y="f80"/>
                  </a:moveTo>
                  <a:arcTo wR="f31" hR="f32" stAng="f16" swAng="f81"/>
                  <a:moveTo>
                    <a:pt x="f82" y="f83"/>
                  </a:moveTo>
                  <a:arcTo wR="f31" hR="f32" stAng="f17" swAng="f84"/>
                  <a:moveTo>
                    <a:pt x="f85" y="f86"/>
                  </a:moveTo>
                  <a:arcTo wR="f28" hR="f29" stAng="f18" swAng="f87"/>
                  <a:moveTo>
                    <a:pt x="f88" y="f89"/>
                  </a:moveTo>
                  <a:arcTo wR="f22" hR="f23" stAng="f19" swAng="f90"/>
                  <a:moveTo>
                    <a:pt x="f91" y="f92"/>
                  </a:moveTo>
                  <a:arcTo wR="f22" hR="f23" stAng="f93" swAng="f94"/>
                </a:path>
              </a:pathLst>
            </a:custGeom>
            <a:solidFill>
              <a:srgbClr val="A6CAEC"/>
            </a:solidFill>
            <a:ln w="19046" cap="flat">
              <a:solidFill>
                <a:srgbClr val="042433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163E64"/>
                </a:solidFill>
                <a:uFillTx/>
                <a:latin typeface="Aptos"/>
              </a:endParaRPr>
            </a:p>
          </p:txBody>
        </p:sp>
        <p:sp>
          <p:nvSpPr>
            <p:cNvPr id="6" name="Cloud 5">
              <a:extLst>
                <a:ext uri="{FF2B5EF4-FFF2-40B4-BE49-F238E27FC236}">
                  <a16:creationId xmlns:a16="http://schemas.microsoft.com/office/drawing/2014/main" id="{6351EAB6-E178-0C34-425B-8339CE6AA72D}"/>
                </a:ext>
              </a:extLst>
            </p:cNvPr>
            <p:cNvSpPr/>
            <p:nvPr/>
          </p:nvSpPr>
          <p:spPr>
            <a:xfrm rot="20205425">
              <a:off x="9941028" y="365127"/>
              <a:ext cx="692301" cy="57633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3200"/>
                <a:gd name="f7" fmla="+- 0 0 11429249"/>
                <a:gd name="f8" fmla="+- 0 0 8646143"/>
                <a:gd name="f9" fmla="+- 0 0 8748475"/>
                <a:gd name="f10" fmla="+- 0 0 7859163"/>
                <a:gd name="f11" fmla="+- 0 0 4722533"/>
                <a:gd name="f12" fmla="+- 0 0 2776035"/>
                <a:gd name="f13" fmla="+- 0 0 16496525"/>
                <a:gd name="f14" fmla="+- 0 0 14809710"/>
                <a:gd name="f15" fmla="+- 0 0 4217541"/>
                <a:gd name="f16" fmla="+- 0 0 824660"/>
                <a:gd name="f17" fmla="+- 0 0 8950887"/>
                <a:gd name="f18" fmla="+- 0 0 9809656"/>
                <a:gd name="f19" fmla="+- 0 0 4002417"/>
                <a:gd name="f20" fmla="val 3900"/>
                <a:gd name="f21" fmla="val 14370"/>
                <a:gd name="f22" fmla="val 6753"/>
                <a:gd name="f23" fmla="val 9190"/>
                <a:gd name="f24" fmla="val 7426832"/>
                <a:gd name="f25" fmla="val 5333"/>
                <a:gd name="f26" fmla="val 7267"/>
                <a:gd name="f27" fmla="val 5396714"/>
                <a:gd name="f28" fmla="val 4365"/>
                <a:gd name="f29" fmla="val 5945"/>
                <a:gd name="f30" fmla="val 5983381"/>
                <a:gd name="f31" fmla="val 4857"/>
                <a:gd name="f32" fmla="val 6595"/>
                <a:gd name="f33" fmla="val 7034504"/>
                <a:gd name="f34" fmla="val 7273"/>
                <a:gd name="f35" fmla="val 6541615"/>
                <a:gd name="f36" fmla="val 6775"/>
                <a:gd name="f37" fmla="val 9220"/>
                <a:gd name="f38" fmla="val 7816140"/>
                <a:gd name="f39" fmla="val 5785"/>
                <a:gd name="f40" fmla="val 7867"/>
                <a:gd name="f41" fmla="val 37501"/>
                <a:gd name="f42" fmla="val 6842000"/>
                <a:gd name="f43" fmla="val 6752"/>
                <a:gd name="f44" fmla="val 9215"/>
                <a:gd name="f45" fmla="val 1347096"/>
                <a:gd name="f46" fmla="val 6910353"/>
                <a:gd name="f47" fmla="val 7720"/>
                <a:gd name="f48" fmla="val 10543"/>
                <a:gd name="f49" fmla="val 3974558"/>
                <a:gd name="f50" fmla="val 4542661"/>
                <a:gd name="f51" fmla="val 4360"/>
                <a:gd name="f52" fmla="val 5918"/>
                <a:gd name="f53" fmla="val 8804134"/>
                <a:gd name="f54" fmla="val 4345"/>
                <a:gd name="f55" fmla="val 9151131"/>
                <a:gd name="f56" fmla="val 4693"/>
                <a:gd name="f57" fmla="val 26177"/>
                <a:gd name="f58" fmla="val 5204520"/>
                <a:gd name="f59" fmla="val 1585770"/>
                <a:gd name="f60" fmla="val 6928"/>
                <a:gd name="f61" fmla="val 34899"/>
                <a:gd name="f62" fmla="val 4416628"/>
                <a:gd name="f63" fmla="val 686848"/>
                <a:gd name="f64" fmla="val 16478"/>
                <a:gd name="f65" fmla="val 39090"/>
                <a:gd name="f66" fmla="val 8257448"/>
                <a:gd name="f67" fmla="val 844866"/>
                <a:gd name="f68" fmla="val 28827"/>
                <a:gd name="f69" fmla="val 34751"/>
                <a:gd name="f70" fmla="val 387196"/>
                <a:gd name="f71" fmla="val 959901"/>
                <a:gd name="f72" fmla="val 34129"/>
                <a:gd name="f73" fmla="val 22954"/>
                <a:gd name="f74" fmla="val 4255042"/>
                <a:gd name="f75" fmla="val 41798"/>
                <a:gd name="f76" fmla="val 15354"/>
                <a:gd name="f77" fmla="val 1819082"/>
                <a:gd name="f78" fmla="val 1665090"/>
                <a:gd name="f79" fmla="val 38324"/>
                <a:gd name="f80" fmla="val 5426"/>
                <a:gd name="f81" fmla="val 891534"/>
                <a:gd name="f82" fmla="val 29078"/>
                <a:gd name="f83" fmla="val 3952"/>
                <a:gd name="f84" fmla="val 1091722"/>
                <a:gd name="f85" fmla="val 22141"/>
                <a:gd name="f86" fmla="val 4720"/>
                <a:gd name="f87" fmla="val 1061181"/>
                <a:gd name="f88" fmla="val 14000"/>
                <a:gd name="f89" fmla="val 5192"/>
                <a:gd name="f90" fmla="val 739161"/>
                <a:gd name="f91" fmla="val 4127"/>
                <a:gd name="f92" fmla="val 15789"/>
                <a:gd name="f93" fmla="val 9459261"/>
                <a:gd name="f94" fmla="val 711490"/>
                <a:gd name="f95" fmla="+- 0 0 -90"/>
                <a:gd name="f96" fmla="+- 0 0 -180"/>
                <a:gd name="f97" fmla="+- 0 0 -270"/>
                <a:gd name="f98" fmla="+- 0 0 -360"/>
                <a:gd name="f99" fmla="*/ f3 1 43200"/>
                <a:gd name="f100" fmla="*/ f4 1 43200"/>
                <a:gd name="f101" fmla="+- f6 0 f5"/>
                <a:gd name="f102" fmla="*/ f95 f0 1"/>
                <a:gd name="f103" fmla="*/ f96 f0 1"/>
                <a:gd name="f104" fmla="*/ f97 f0 1"/>
                <a:gd name="f105" fmla="*/ f98 f0 1"/>
                <a:gd name="f106" fmla="*/ f101 1 2"/>
                <a:gd name="f107" fmla="*/ f101 1 43200"/>
                <a:gd name="f108" fmla="*/ f101 2977 1"/>
                <a:gd name="f109" fmla="*/ f101 3262 1"/>
                <a:gd name="f110" fmla="*/ f101 17087 1"/>
                <a:gd name="f111" fmla="*/ f101 17337 1"/>
                <a:gd name="f112" fmla="*/ f101 67 1"/>
                <a:gd name="f113" fmla="*/ f101 21577 1"/>
                <a:gd name="f114" fmla="*/ f101 21582 1"/>
                <a:gd name="f115" fmla="*/ f101 1235 1"/>
                <a:gd name="f116" fmla="*/ f102 1 f2"/>
                <a:gd name="f117" fmla="*/ f103 1 f2"/>
                <a:gd name="f118" fmla="*/ f104 1 f2"/>
                <a:gd name="f119" fmla="*/ f105 1 f2"/>
                <a:gd name="f120" fmla="+- f5 f106 0"/>
                <a:gd name="f121" fmla="*/ f108 1 21600"/>
                <a:gd name="f122" fmla="*/ f109 1 21600"/>
                <a:gd name="f123" fmla="*/ f110 1 21600"/>
                <a:gd name="f124" fmla="*/ f111 1 21600"/>
                <a:gd name="f125" fmla="*/ f112 1 21600"/>
                <a:gd name="f126" fmla="*/ f113 1 21600"/>
                <a:gd name="f127" fmla="*/ f114 1 21600"/>
                <a:gd name="f128" fmla="*/ f115 1 21600"/>
                <a:gd name="f129" fmla="+- f116 0 f1"/>
                <a:gd name="f130" fmla="+- f117 0 f1"/>
                <a:gd name="f131" fmla="+- f118 0 f1"/>
                <a:gd name="f132" fmla="+- f119 0 f1"/>
                <a:gd name="f133" fmla="*/ f127 1 f107"/>
                <a:gd name="f134" fmla="*/ f120 1 f107"/>
                <a:gd name="f135" fmla="*/ f126 1 f107"/>
                <a:gd name="f136" fmla="*/ f125 1 f107"/>
                <a:gd name="f137" fmla="*/ f128 1 f107"/>
                <a:gd name="f138" fmla="*/ f121 1 f107"/>
                <a:gd name="f139" fmla="*/ f123 1 f107"/>
                <a:gd name="f140" fmla="*/ f122 1 f107"/>
                <a:gd name="f141" fmla="*/ f124 1 f107"/>
                <a:gd name="f142" fmla="*/ f138 f99 1"/>
                <a:gd name="f143" fmla="*/ f139 f99 1"/>
                <a:gd name="f144" fmla="*/ f141 f100 1"/>
                <a:gd name="f145" fmla="*/ f140 f100 1"/>
                <a:gd name="f146" fmla="*/ f133 f99 1"/>
                <a:gd name="f147" fmla="*/ f134 f100 1"/>
                <a:gd name="f148" fmla="*/ f134 f99 1"/>
                <a:gd name="f149" fmla="*/ f135 f100 1"/>
                <a:gd name="f150" fmla="*/ f136 f99 1"/>
                <a:gd name="f151" fmla="*/ f137 f10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9">
                  <a:pos x="f146" y="f147"/>
                </a:cxn>
                <a:cxn ang="f130">
                  <a:pos x="f148" y="f149"/>
                </a:cxn>
                <a:cxn ang="f131">
                  <a:pos x="f150" y="f147"/>
                </a:cxn>
                <a:cxn ang="f132">
                  <a:pos x="f148" y="f151"/>
                </a:cxn>
              </a:cxnLst>
              <a:rect l="f142" t="f145" r="f143" b="f144"/>
              <a:pathLst>
                <a:path w="43200" h="43200">
                  <a:moveTo>
                    <a:pt x="f20" y="f21"/>
                  </a:moveTo>
                  <a:arcTo wR="f22" hR="f23" stAng="f7" swAng="f24"/>
                  <a:arcTo wR="f25" hR="f26" stAng="f8" swAng="f27"/>
                  <a:arcTo wR="f28" hR="f29" stAng="f9" swAng="f30"/>
                  <a:arcTo wR="f31" hR="f32" stAng="f10" swAng="f33"/>
                  <a:arcTo wR="f25" hR="f34" stAng="f11" swAng="f35"/>
                  <a:arcTo wR="f36" hR="f37" stAng="f12" swAng="f38"/>
                  <a:arcTo wR="f39" hR="f40" stAng="f41" swAng="f42"/>
                  <a:arcTo wR="f43" hR="f44" stAng="f45" swAng="f46"/>
                  <a:arcTo wR="f47" hR="f48" stAng="f49" swAng="f50"/>
                  <a:arcTo wR="f51" hR="f52" stAng="f13" swAng="f53"/>
                  <a:arcTo wR="f54" hR="f29" stAng="f14" swAng="f55"/>
                  <a:close/>
                </a:path>
                <a:path w="43200" h="43200" fill="none">
                  <a:moveTo>
                    <a:pt x="f56" y="f57"/>
                  </a:moveTo>
                  <a:arcTo wR="f54" hR="f29" stAng="f58" swAng="f59"/>
                  <a:moveTo>
                    <a:pt x="f60" y="f61"/>
                  </a:moveTo>
                  <a:arcTo wR="f51" hR="f52" stAng="f62" swAng="f63"/>
                  <a:moveTo>
                    <a:pt x="f64" y="f65"/>
                  </a:moveTo>
                  <a:arcTo wR="f43" hR="f44" stAng="f66" swAng="f67"/>
                  <a:moveTo>
                    <a:pt x="f68" y="f69"/>
                  </a:moveTo>
                  <a:arcTo wR="f43" hR="f44" stAng="f70" swAng="f71"/>
                  <a:moveTo>
                    <a:pt x="f72" y="f73"/>
                  </a:moveTo>
                  <a:arcTo wR="f39" hR="f40" stAng="f15" swAng="f74"/>
                  <a:moveTo>
                    <a:pt x="f75" y="f76"/>
                  </a:moveTo>
                  <a:arcTo wR="f25" hR="f34" stAng="f77" swAng="f78"/>
                  <a:moveTo>
                    <a:pt x="f79" y="f80"/>
                  </a:moveTo>
                  <a:arcTo wR="f31" hR="f32" stAng="f16" swAng="f81"/>
                  <a:moveTo>
                    <a:pt x="f82" y="f83"/>
                  </a:moveTo>
                  <a:arcTo wR="f31" hR="f32" stAng="f17" swAng="f84"/>
                  <a:moveTo>
                    <a:pt x="f85" y="f86"/>
                  </a:moveTo>
                  <a:arcTo wR="f28" hR="f29" stAng="f18" swAng="f87"/>
                  <a:moveTo>
                    <a:pt x="f88" y="f89"/>
                  </a:moveTo>
                  <a:arcTo wR="f22" hR="f23" stAng="f19" swAng="f90"/>
                  <a:moveTo>
                    <a:pt x="f91" y="f92"/>
                  </a:moveTo>
                  <a:arcTo wR="f22" hR="f23" stAng="f93" swAng="f94"/>
                </a:path>
              </a:pathLst>
            </a:custGeom>
            <a:solidFill>
              <a:srgbClr val="A6CAEC"/>
            </a:solidFill>
            <a:ln w="19046" cap="flat">
              <a:solidFill>
                <a:srgbClr val="042433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163E64"/>
                </a:solidFill>
                <a:uFillTx/>
                <a:latin typeface="Apto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95" name="Rectangle 3094">
            <a:extLst>
              <a:ext uri="{FF2B5EF4-FFF2-40B4-BE49-F238E27FC236}">
                <a16:creationId xmlns:a16="http://schemas.microsoft.com/office/drawing/2014/main" id="{2ECA4CB2-9071-41EB-AABB-2D8EB939D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3074" name="Picture 2" descr="Color Spectrum Wallpapers - Wallpaper Cave">
            <a:extLst>
              <a:ext uri="{FF2B5EF4-FFF2-40B4-BE49-F238E27FC236}">
                <a16:creationId xmlns:a16="http://schemas.microsoft.com/office/drawing/2014/main" id="{61E1891C-369B-2AF1-8F2F-D8BECC9F37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99" r="24514" b="-2"/>
          <a:stretch>
            <a:fillRect/>
          </a:stretch>
        </p:blipFill>
        <p:spPr bwMode="auto">
          <a:xfrm>
            <a:off x="1" y="10"/>
            <a:ext cx="4654296" cy="5290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96" name="Rectangle 3095">
            <a:extLst>
              <a:ext uri="{FF2B5EF4-FFF2-40B4-BE49-F238E27FC236}">
                <a16:creationId xmlns:a16="http://schemas.microsoft.com/office/drawing/2014/main" id="{EB86F6BD-9C49-4F4F-99EA-9C5AA31835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97806" y="-2"/>
            <a:ext cx="7494194" cy="16419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EFFBBE-0886-ACCF-6ADF-51E9EDB14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6671" y="265706"/>
            <a:ext cx="6399212" cy="1162801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The Research Spectrum</a:t>
            </a:r>
          </a:p>
        </p:txBody>
      </p:sp>
      <p:sp>
        <p:nvSpPr>
          <p:cNvPr id="3097" name="Rectangle 3096">
            <a:extLst>
              <a:ext uri="{FF2B5EF4-FFF2-40B4-BE49-F238E27FC236}">
                <a16:creationId xmlns:a16="http://schemas.microsoft.com/office/drawing/2014/main" id="{C7DA365B-E064-481A-A62D-18CD31DB3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74795" y="1658471"/>
            <a:ext cx="7517205" cy="3541058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98" name="Rectangle 3097">
            <a:extLst>
              <a:ext uri="{FF2B5EF4-FFF2-40B4-BE49-F238E27FC236}">
                <a16:creationId xmlns:a16="http://schemas.microsoft.com/office/drawing/2014/main" id="{96DBE49D-AABD-458B-B2DF-4D5FA7D5C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205919"/>
            <a:ext cx="4651248" cy="16520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99" name="Rectangle 3098">
            <a:extLst>
              <a:ext uri="{FF2B5EF4-FFF2-40B4-BE49-F238E27FC236}">
                <a16:creationId xmlns:a16="http://schemas.microsoft.com/office/drawing/2014/main" id="{96833CC6-729B-40E8-B891-D93467E34B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236801" y="3396995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D368D09-AA08-8C70-7F19-7CBB546B3C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6670" y="1940119"/>
            <a:ext cx="6172413" cy="3029446"/>
          </a:xfrm>
        </p:spPr>
        <p:txBody>
          <a:bodyPr>
            <a:normAutofit/>
          </a:bodyPr>
          <a:lstStyle/>
          <a:p>
            <a:r>
              <a:rPr lang="en-US"/>
              <a:t>Big Science (Labs/Drugs)</a:t>
            </a:r>
          </a:p>
          <a:p>
            <a:r>
              <a:rPr lang="en-US"/>
              <a:t>Population Patterns (Who gets sick?)</a:t>
            </a:r>
          </a:p>
          <a:p>
            <a:r>
              <a:rPr lang="en-US"/>
              <a:t>The Human Story (Why do patients feel this way?)</a:t>
            </a:r>
          </a:p>
        </p:txBody>
      </p:sp>
      <p:sp>
        <p:nvSpPr>
          <p:cNvPr id="3100" name="Rectangle 3099">
            <a:extLst>
              <a:ext uri="{FF2B5EF4-FFF2-40B4-BE49-F238E27FC236}">
                <a16:creationId xmlns:a16="http://schemas.microsoft.com/office/drawing/2014/main" id="{A5757897-7307-46AF-923D-FF5BF45DD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5205919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93931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CA4CB2-9071-41EB-AABB-2D8EB939D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6" name="Picture 5" descr="Test tubes with one test tube in orange with drops">
            <a:extLst>
              <a:ext uri="{FF2B5EF4-FFF2-40B4-BE49-F238E27FC236}">
                <a16:creationId xmlns:a16="http://schemas.microsoft.com/office/drawing/2014/main" id="{CD8D3D4C-A525-E556-45D3-909997A8B7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530" r="11427" b="-1"/>
          <a:stretch>
            <a:fillRect/>
          </a:stretch>
        </p:blipFill>
        <p:spPr>
          <a:xfrm>
            <a:off x="1" y="10"/>
            <a:ext cx="4654296" cy="529051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EB86F6BD-9C49-4F4F-99EA-9C5AA31835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97806" y="-2"/>
            <a:ext cx="7494194" cy="16419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F69C90-5C53-4A66-0CBA-043FBF137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6671" y="265706"/>
            <a:ext cx="6399212" cy="1162801"/>
          </a:xfrm>
        </p:spPr>
        <p:txBody>
          <a:bodyPr>
            <a:normAutofit/>
          </a:bodyPr>
          <a:lstStyle/>
          <a:p>
            <a:pPr>
              <a:lnSpc>
                <a:spcPct val="140000"/>
              </a:lnSpc>
            </a:pPr>
            <a:r>
              <a:rPr lang="en-GB" sz="2800">
                <a:solidFill>
                  <a:schemeClr val="bg1"/>
                </a:solidFill>
              </a:rPr>
              <a:t>Three ‘Flavours of Research’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7DA365B-E064-481A-A62D-18CD31DB3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74795" y="1658471"/>
            <a:ext cx="7517205" cy="3541058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6DBE49D-AABD-458B-B2DF-4D5FA7D5C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205919"/>
            <a:ext cx="4651248" cy="16520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6833CC6-729B-40E8-B891-D93467E34B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236801" y="3396995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3CAB2DA-2F7A-698A-16C2-29F18CAD97B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376670" y="1940119"/>
            <a:ext cx="6172413" cy="302944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Clinical Trials: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Does it work?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Epidemiology: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Who is sick?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Experience-Led: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What is the story?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5757897-7307-46AF-923D-FF5BF45DD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5205919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37875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CA22F210-7186-4074-94C5-FAD2C2EB1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Bubble sheet test paper and pencil">
            <a:extLst>
              <a:ext uri="{FF2B5EF4-FFF2-40B4-BE49-F238E27FC236}">
                <a16:creationId xmlns:a16="http://schemas.microsoft.com/office/drawing/2014/main" id="{3089379D-5BED-F79F-406A-7104DAC5E7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281" b="8180"/>
          <a:stretch>
            <a:fillRect/>
          </a:stretch>
        </p:blipFill>
        <p:spPr>
          <a:xfrm>
            <a:off x="20" y="-2"/>
            <a:ext cx="12191980" cy="6858002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11C4FED8-D85F-4B52-875F-AB6873B50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68639" cy="6858000"/>
          </a:xfrm>
          <a:prstGeom prst="rect">
            <a:avLst/>
          </a:prstGeom>
          <a:gradFill>
            <a:gsLst>
              <a:gs pos="58000">
                <a:schemeClr val="tx1">
                  <a:alpha val="55000"/>
                </a:schemeClr>
              </a:gs>
              <a:gs pos="33000">
                <a:schemeClr val="tx1">
                  <a:alpha val="40000"/>
                </a:schemeClr>
              </a:gs>
              <a:gs pos="3000">
                <a:schemeClr val="tx1">
                  <a:alpha val="0"/>
                </a:schemeClr>
              </a:gs>
              <a:gs pos="100000">
                <a:schemeClr val="tx1">
                  <a:alpha val="55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642CA3-7696-F352-3231-E08D2704D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5663" y="863600"/>
            <a:ext cx="6007100" cy="3366494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15000"/>
              </a:lnSpc>
            </a:pPr>
            <a:r>
              <a:rPr lang="en-US" sz="4200" b="0" cap="all" dirty="0">
                <a:solidFill>
                  <a:schemeClr val="bg1"/>
                </a:solidFill>
              </a:rPr>
              <a:t>Assignment 1</a:t>
            </a:r>
            <a:br>
              <a:rPr lang="en-US" sz="4200" b="0" cap="all" dirty="0">
                <a:solidFill>
                  <a:schemeClr val="bg1"/>
                </a:solidFill>
              </a:rPr>
            </a:br>
            <a:r>
              <a:rPr lang="en-US" sz="4200" b="0" cap="all" dirty="0">
                <a:solidFill>
                  <a:schemeClr val="bg1"/>
                </a:solidFill>
              </a:rPr>
              <a:t>The Research Proposal</a:t>
            </a:r>
            <a:br>
              <a:rPr lang="en-US" sz="4200" b="0" cap="all" dirty="0">
                <a:solidFill>
                  <a:schemeClr val="bg1"/>
                </a:solidFill>
              </a:rPr>
            </a:br>
            <a:endParaRPr lang="en-US" sz="4200" b="0" cap="al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9262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37" name="Rectangle 1036">
            <a:extLst>
              <a:ext uri="{FF2B5EF4-FFF2-40B4-BE49-F238E27FC236}">
                <a16:creationId xmlns:a16="http://schemas.microsoft.com/office/drawing/2014/main" id="{CA22F210-7186-4074-94C5-FAD2C2EB1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26" name="Picture 2" descr="Viva Voce Exam">
            <a:extLst>
              <a:ext uri="{FF2B5EF4-FFF2-40B4-BE49-F238E27FC236}">
                <a16:creationId xmlns:a16="http://schemas.microsoft.com/office/drawing/2014/main" id="{2DE4B57A-4773-3BCA-E77D-961EC58AD38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41" b="10389"/>
          <a:stretch>
            <a:fillRect/>
          </a:stretch>
        </p:blipFill>
        <p:spPr bwMode="auto">
          <a:xfrm>
            <a:off x="20" y="-2"/>
            <a:ext cx="12191980" cy="6858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9" name="Rectangle 1038">
            <a:extLst>
              <a:ext uri="{FF2B5EF4-FFF2-40B4-BE49-F238E27FC236}">
                <a16:creationId xmlns:a16="http://schemas.microsoft.com/office/drawing/2014/main" id="{11C4FED8-D85F-4B52-875F-AB6873B50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68639" cy="6858000"/>
          </a:xfrm>
          <a:prstGeom prst="rect">
            <a:avLst/>
          </a:prstGeom>
          <a:gradFill>
            <a:gsLst>
              <a:gs pos="58000">
                <a:schemeClr val="tx1">
                  <a:alpha val="55000"/>
                </a:schemeClr>
              </a:gs>
              <a:gs pos="33000">
                <a:schemeClr val="tx1">
                  <a:alpha val="40000"/>
                </a:schemeClr>
              </a:gs>
              <a:gs pos="3000">
                <a:schemeClr val="tx1">
                  <a:alpha val="0"/>
                </a:schemeClr>
              </a:gs>
              <a:gs pos="100000">
                <a:schemeClr val="tx1">
                  <a:alpha val="55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DD2D43-D6CC-A4C8-315B-966766B28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5663" y="863600"/>
            <a:ext cx="6007100" cy="3366494"/>
          </a:xfrm>
        </p:spPr>
        <p:txBody>
          <a:bodyPr vert="horz" lIns="109728" tIns="109728" rIns="109728" bIns="91440" rtlCol="0" anchor="b">
            <a:normAutofit fontScale="90000"/>
          </a:bodyPr>
          <a:lstStyle/>
          <a:p>
            <a:pPr>
              <a:lnSpc>
                <a:spcPct val="115000"/>
              </a:lnSpc>
            </a:pPr>
            <a:r>
              <a:rPr lang="en-US" sz="6000" b="0" cap="all" dirty="0">
                <a:solidFill>
                  <a:schemeClr val="bg1"/>
                </a:solidFill>
              </a:rPr>
              <a:t>Assignment 2</a:t>
            </a:r>
            <a:br>
              <a:rPr lang="en-US" sz="6000" b="0" cap="all" dirty="0">
                <a:solidFill>
                  <a:schemeClr val="bg1"/>
                </a:solidFill>
              </a:rPr>
            </a:br>
            <a:r>
              <a:rPr lang="en-US" sz="6000" b="0" cap="all" dirty="0">
                <a:solidFill>
                  <a:schemeClr val="bg1"/>
                </a:solidFill>
              </a:rPr>
              <a:t>The Viva Voce</a:t>
            </a:r>
          </a:p>
        </p:txBody>
      </p:sp>
    </p:spTree>
    <p:extLst>
      <p:ext uri="{BB962C8B-B14F-4D97-AF65-F5344CB8AC3E}">
        <p14:creationId xmlns:p14="http://schemas.microsoft.com/office/powerpoint/2010/main" val="29527759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B9C7D-2085-067A-18A8-B62CAFB087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CFFB00-75E8-6CE8-B2DF-271DCFE0D8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4636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713CA-5270-F6E3-0092-BA759A71E8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FEA94-69AA-732B-C236-1E1C939073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484179"/>
      </p:ext>
    </p:extLst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Shoji">
      <a:dk1>
        <a:sysClr val="windowText" lastClr="000000"/>
      </a:dk1>
      <a:lt1>
        <a:sysClr val="window" lastClr="FFFFFF"/>
      </a:lt1>
      <a:dk2>
        <a:srgbClr val="595460"/>
      </a:dk2>
      <a:lt2>
        <a:srgbClr val="EBEDEB"/>
      </a:lt2>
      <a:accent1>
        <a:srgbClr val="97A7B8"/>
      </a:accent1>
      <a:accent2>
        <a:srgbClr val="A5B592"/>
      </a:accent2>
      <a:accent3>
        <a:srgbClr val="CED228"/>
      </a:accent3>
      <a:accent4>
        <a:srgbClr val="D1C499"/>
      </a:accent4>
      <a:accent5>
        <a:srgbClr val="BDB3B6"/>
      </a:accent5>
      <a:accent6>
        <a:srgbClr val="C5A98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ojiVTI" id="{00D0DDEB-E771-48E5-9E96-0647434F08B1}" vid="{9D22D596-7FD0-4F89-958C-AD79A09491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205</TotalTime>
  <Words>229</Words>
  <Application>Microsoft Office PowerPoint</Application>
  <PresentationFormat>Widescreen</PresentationFormat>
  <Paragraphs>36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Meiryo</vt:lpstr>
      <vt:lpstr>Aptos</vt:lpstr>
      <vt:lpstr>Arial</vt:lpstr>
      <vt:lpstr>Corbel</vt:lpstr>
      <vt:lpstr>Roboto</vt:lpstr>
      <vt:lpstr>ShojiVTI</vt:lpstr>
      <vt:lpstr>Research Methods &amp;Evidence Based Practice</vt:lpstr>
      <vt:lpstr>Meet Your Module</vt:lpstr>
      <vt:lpstr>Why are we here?</vt:lpstr>
      <vt:lpstr>What is Research?</vt:lpstr>
      <vt:lpstr>What is Research?</vt:lpstr>
      <vt:lpstr>Definitions  of Research include…</vt:lpstr>
      <vt:lpstr>My favourite idea…</vt:lpstr>
      <vt:lpstr>The Research Spectrum</vt:lpstr>
      <vt:lpstr>Three ‘Flavours of Research’</vt:lpstr>
      <vt:lpstr>Assignment 1 The Research Proposal </vt:lpstr>
      <vt:lpstr>Assignment 2 The Viva Voce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Donna Morgan</dc:creator>
  <cp:lastModifiedBy>Donna Morgan</cp:lastModifiedBy>
  <cp:revision>1</cp:revision>
  <dcterms:created xsi:type="dcterms:W3CDTF">2026-01-26T10:24:26Z</dcterms:created>
  <dcterms:modified xsi:type="dcterms:W3CDTF">2026-01-26T13:49:55Z</dcterms:modified>
</cp:coreProperties>
</file>