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982"/>
  </p:normalViewPr>
  <p:slideViewPr>
    <p:cSldViewPr snapToGrid="0" snapToObjects="1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/>
              <a:pPr/>
              <a:t>2/14/20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FB75B-89FE-8F4D-A92F-BA46E98DA8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Group Case Study Analysis On Harrods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815027-99E7-8C49-B211-09B4E2A3A4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4672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58D90-168A-0B4D-BAED-C00F4E630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Developing Relationship And Workplace Achievement (BMSW5002) </a:t>
            </a:r>
            <a:br>
              <a:rPr lang="en-US" dirty="0"/>
            </a:br>
            <a:r>
              <a:rPr lang="en-US" dirty="0"/>
              <a:t>Isaiah </a:t>
            </a:r>
            <a:r>
              <a:rPr lang="en-US" dirty="0" err="1"/>
              <a:t>Oiho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Team Name – A-G</a:t>
            </a:r>
            <a:br>
              <a:rPr lang="en-US" dirty="0"/>
            </a:br>
            <a:br>
              <a:rPr lang="en-US" dirty="0"/>
            </a:br>
            <a:r>
              <a:rPr lang="en-US" dirty="0" err="1"/>
              <a:t>Shipa</a:t>
            </a:r>
            <a:r>
              <a:rPr lang="en-US" dirty="0"/>
              <a:t> Begum- 1715946</a:t>
            </a:r>
            <a:br>
              <a:rPr lang="en-US" dirty="0"/>
            </a:br>
            <a:r>
              <a:rPr lang="en-US" dirty="0" err="1"/>
              <a:t>Kayani</a:t>
            </a:r>
            <a:r>
              <a:rPr lang="en-US" dirty="0"/>
              <a:t> Ghulam- 1807441</a:t>
            </a:r>
            <a:br>
              <a:rPr lang="en-US" dirty="0"/>
            </a:br>
            <a:r>
              <a:rPr lang="en-US" dirty="0"/>
              <a:t>Amir Azadi- 1807404</a:t>
            </a:r>
            <a:br>
              <a:rPr lang="en-US" dirty="0"/>
            </a:br>
            <a:r>
              <a:rPr lang="en-US" dirty="0"/>
              <a:t>M. Ali – 1713109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80F44-A57E-344C-9803-2FC846898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257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F127C-E248-9A4C-B685-5696429D1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Human Resource Management –</a:t>
            </a:r>
            <a:r>
              <a:rPr lang="en-US" dirty="0" err="1"/>
              <a:t>K.Ghulam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508CA-0355-8E47-BD87-FBC7BA7F7B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HRM is a process of valuing and developing people at work</a:t>
            </a:r>
          </a:p>
          <a:p>
            <a:r>
              <a:rPr lang="en-US" dirty="0"/>
              <a:t>Three key stages</a:t>
            </a:r>
          </a:p>
          <a:p>
            <a:r>
              <a:rPr lang="en-US" dirty="0"/>
              <a:t>1: recruitment and selection</a:t>
            </a:r>
          </a:p>
          <a:p>
            <a:r>
              <a:rPr lang="en-US" dirty="0"/>
              <a:t>2:performance</a:t>
            </a:r>
          </a:p>
          <a:p>
            <a:r>
              <a:rPr lang="en-US" dirty="0"/>
              <a:t>3: development</a:t>
            </a:r>
          </a:p>
          <a:p>
            <a:r>
              <a:rPr lang="en-US" dirty="0"/>
              <a:t>Aim is to increases employee engagement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04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EECB1-6955-5649-AF4F-9070EDAB5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100" dirty="0">
                <a:latin typeface="Arial" panose="020B0604020202020204" pitchFamily="34" charset="0"/>
                <a:cs typeface="Arial" panose="020B0604020202020204" pitchFamily="34" charset="0"/>
              </a:rPr>
              <a:t>Benefits To A Business Of Increasing Employee Engagement –S.Begum-1715946</a:t>
            </a:r>
            <a:br>
              <a:rPr lang="en-US" dirty="0"/>
            </a:br>
            <a:br>
              <a:rPr lang="en-US" dirty="0"/>
            </a:b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What is employee engagement?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/>
            </a:br>
            <a:r>
              <a:rPr lang="en-US" sz="1800" dirty="0"/>
              <a:t>It is the extent to which employees feel passionate about their jobs, are committed to the organization, put discretionary effort into their work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4A4A9-6843-6546-A1BD-13E75BF45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r>
              <a:rPr lang="en-US" dirty="0"/>
              <a:t>* Importance of employee engagement-</a:t>
            </a:r>
          </a:p>
          <a:p>
            <a:r>
              <a:rPr lang="en-US" dirty="0"/>
              <a:t>* Reduces staff turn over </a:t>
            </a:r>
          </a:p>
          <a:p>
            <a:r>
              <a:rPr lang="en-US" dirty="0"/>
              <a:t>* Improves productivity and efficiency</a:t>
            </a:r>
          </a:p>
          <a:p>
            <a:r>
              <a:rPr lang="en-US" dirty="0"/>
              <a:t>* make more profit </a:t>
            </a:r>
          </a:p>
          <a:p>
            <a:r>
              <a:rPr lang="en-US" dirty="0"/>
              <a:t>* employees are happier/ stress free both at work and in their lives </a:t>
            </a:r>
          </a:p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55924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3EEDC-CE24-0F45-AD39-D7E36A2ED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585690"/>
          </a:xfrm>
        </p:spPr>
        <p:txBody>
          <a:bodyPr>
            <a:normAutofit fontScale="90000"/>
          </a:bodyPr>
          <a:lstStyle/>
          <a:p>
            <a:r>
              <a:rPr lang="en-US" dirty="0"/>
              <a:t>Different ways that Harrods uses to engage its employees in decision making. Amir azadi 1807404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AFADC-A354-0E48-BF81-9A1FE5E718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Harrods uses many ways to engage its employees decision making such as:</a:t>
            </a:r>
          </a:p>
          <a:p>
            <a:r>
              <a:rPr lang="en-US" dirty="0"/>
              <a:t>1. Internal employee magazine </a:t>
            </a:r>
          </a:p>
          <a:p>
            <a:r>
              <a:rPr lang="en-US" dirty="0"/>
              <a:t>2. Morning briefing</a:t>
            </a:r>
          </a:p>
          <a:p>
            <a:r>
              <a:rPr lang="en-US" dirty="0"/>
              <a:t>3. Intranet </a:t>
            </a:r>
          </a:p>
          <a:p>
            <a:r>
              <a:rPr lang="en-US" dirty="0"/>
              <a:t>4. Quality employee forum</a:t>
            </a:r>
          </a:p>
          <a:p>
            <a:r>
              <a:rPr lang="en-US" dirty="0"/>
              <a:t>Other forms of employee voice </a:t>
            </a:r>
          </a:p>
        </p:txBody>
      </p:sp>
    </p:spTree>
    <p:extLst>
      <p:ext uri="{BB962C8B-B14F-4D97-AF65-F5344CB8AC3E}">
        <p14:creationId xmlns:p14="http://schemas.microsoft.com/office/powerpoint/2010/main" val="4169606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AB11E-E86A-6548-AA40-5240330AC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509490"/>
          </a:xfrm>
        </p:spPr>
        <p:txBody>
          <a:bodyPr>
            <a:normAutofit fontScale="90000"/>
          </a:bodyPr>
          <a:lstStyle/>
          <a:p>
            <a:r>
              <a:rPr lang="en-US" dirty="0"/>
              <a:t>Evaluate the effectiveness of employing a democratic leadership style on the success of Harrods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074FF-CFCA-8148-82EB-05F52E4E73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  Harrods success: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* Giving employees a voice for change</a:t>
            </a:r>
          </a:p>
          <a:p>
            <a:r>
              <a:rPr lang="en-US" dirty="0"/>
              <a:t>* Talent spotting</a:t>
            </a:r>
          </a:p>
          <a:p>
            <a:r>
              <a:rPr lang="en-US" dirty="0"/>
              <a:t>* Mentoring and coaching</a:t>
            </a:r>
          </a:p>
          <a:p>
            <a:r>
              <a:rPr lang="en-US" dirty="0"/>
              <a:t>* Support network</a:t>
            </a:r>
          </a:p>
          <a:p>
            <a:r>
              <a:rPr lang="en-US" dirty="0"/>
              <a:t>* All employees are encouraged to give feedback</a:t>
            </a:r>
          </a:p>
          <a:p>
            <a:r>
              <a:rPr lang="en-US" dirty="0"/>
              <a:t>* Managers and employees to be engaged in sharing their ideas and views</a:t>
            </a:r>
          </a:p>
        </p:txBody>
      </p:sp>
    </p:spTree>
    <p:extLst>
      <p:ext uri="{BB962C8B-B14F-4D97-AF65-F5344CB8AC3E}">
        <p14:creationId xmlns:p14="http://schemas.microsoft.com/office/powerpoint/2010/main" val="142948798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38</TotalTime>
  <Words>276</Words>
  <Application>Microsoft Macintosh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Wisp</vt:lpstr>
      <vt:lpstr>Group Case Study Analysis On Harrods </vt:lpstr>
      <vt:lpstr>Developing Relationship And Workplace Achievement (BMSW5002)  Isaiah Oiho  Team Name – A-G  Shipa Begum- 1715946 Kayani Ghulam- 1807441 Amir Azadi- 1807404 M. Ali – 1713109  </vt:lpstr>
      <vt:lpstr>Human Resource Management –K.Ghulam   </vt:lpstr>
      <vt:lpstr>Benefits To A Business Of Increasing Employee Engagement –S.Begum-1715946  What is employee engagement?  It is the extent to which employees feel passionate about their jobs, are committed to the organization, put discretionary effort into their work </vt:lpstr>
      <vt:lpstr>Different ways that Harrods uses to engage its employees in decision making. Amir azadi 1807404    </vt:lpstr>
      <vt:lpstr>Evaluate the effectiveness of employing a democratic leadership style on the success of Harrods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Case Study Analysis On Harrods </dc:title>
  <dc:creator>Shipa Begum</dc:creator>
  <cp:lastModifiedBy>Shipa Begum</cp:lastModifiedBy>
  <cp:revision>4</cp:revision>
  <dcterms:created xsi:type="dcterms:W3CDTF">2020-02-14T09:58:06Z</dcterms:created>
  <dcterms:modified xsi:type="dcterms:W3CDTF">2020-02-14T10:36:49Z</dcterms:modified>
</cp:coreProperties>
</file>