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7" r:id="rId1"/>
  </p:sldMasterIdLst>
  <p:sldIdLst>
    <p:sldId id="256" r:id="rId2"/>
    <p:sldId id="257" r:id="rId3"/>
    <p:sldId id="268" r:id="rId4"/>
    <p:sldId id="270" r:id="rId5"/>
    <p:sldId id="261" r:id="rId6"/>
    <p:sldId id="269" r:id="rId7"/>
    <p:sldId id="262" r:id="rId8"/>
    <p:sldId id="267" r:id="rId9"/>
    <p:sldId id="266" r:id="rId10"/>
    <p:sldId id="272" r:id="rId11"/>
    <p:sldId id="271" r:id="rId12"/>
    <p:sldId id="273" r:id="rId13"/>
    <p:sldId id="274" r:id="rId14"/>
    <p:sldId id="275" r:id="rId15"/>
    <p:sldId id="265" r:id="rId16"/>
    <p:sldId id="259" r:id="rId17"/>
    <p:sldId id="258" r:id="rId18"/>
    <p:sldId id="264" r:id="rId19"/>
    <p:sldId id="260" r:id="rId20"/>
    <p:sldId id="276" r:id="rId21"/>
    <p:sldId id="263" r:id="rId22"/>
    <p:sldId id="277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66" y="3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8.png"/><Relationship Id="rId4" Type="http://schemas.openxmlformats.org/officeDocument/2006/relationships/image" Target="../media/image9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2" Type="http://schemas.openxmlformats.org/officeDocument/2006/relationships/image" Target="../media/image14.svg"/><Relationship Id="rId1" Type="http://schemas.openxmlformats.org/officeDocument/2006/relationships/image" Target="../media/image9.png"/><Relationship Id="rId6" Type="http://schemas.openxmlformats.org/officeDocument/2006/relationships/image" Target="../media/image18.svg"/><Relationship Id="rId5" Type="http://schemas.openxmlformats.org/officeDocument/2006/relationships/image" Target="../media/image11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13.pn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17.png"/><Relationship Id="rId7" Type="http://schemas.openxmlformats.org/officeDocument/2006/relationships/image" Target="../media/image19.png"/><Relationship Id="rId2" Type="http://schemas.openxmlformats.org/officeDocument/2006/relationships/image" Target="../media/image7.svg"/><Relationship Id="rId1" Type="http://schemas.openxmlformats.org/officeDocument/2006/relationships/image" Target="../media/image16.png"/><Relationship Id="rId6" Type="http://schemas.openxmlformats.org/officeDocument/2006/relationships/image" Target="../media/image28.svg"/><Relationship Id="rId5" Type="http://schemas.openxmlformats.org/officeDocument/2006/relationships/image" Target="../media/image18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20.pn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22.png"/><Relationship Id="rId7" Type="http://schemas.openxmlformats.org/officeDocument/2006/relationships/image" Target="../media/image24.png"/><Relationship Id="rId2" Type="http://schemas.openxmlformats.org/officeDocument/2006/relationships/image" Target="../media/image34.svg"/><Relationship Id="rId1" Type="http://schemas.openxmlformats.org/officeDocument/2006/relationships/image" Target="../media/image21.png"/><Relationship Id="rId6" Type="http://schemas.openxmlformats.org/officeDocument/2006/relationships/image" Target="../media/image38.svg"/><Relationship Id="rId5" Type="http://schemas.openxmlformats.org/officeDocument/2006/relationships/image" Target="../media/image23.png"/><Relationship Id="rId4" Type="http://schemas.openxmlformats.org/officeDocument/2006/relationships/image" Target="../media/image3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8.png"/><Relationship Id="rId4" Type="http://schemas.openxmlformats.org/officeDocument/2006/relationships/image" Target="../media/image9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2" Type="http://schemas.openxmlformats.org/officeDocument/2006/relationships/image" Target="../media/image14.svg"/><Relationship Id="rId1" Type="http://schemas.openxmlformats.org/officeDocument/2006/relationships/image" Target="../media/image9.png"/><Relationship Id="rId6" Type="http://schemas.openxmlformats.org/officeDocument/2006/relationships/image" Target="../media/image18.svg"/><Relationship Id="rId5" Type="http://schemas.openxmlformats.org/officeDocument/2006/relationships/image" Target="../media/image11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13.pn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17.png"/><Relationship Id="rId7" Type="http://schemas.openxmlformats.org/officeDocument/2006/relationships/image" Target="../media/image19.png"/><Relationship Id="rId2" Type="http://schemas.openxmlformats.org/officeDocument/2006/relationships/image" Target="../media/image7.svg"/><Relationship Id="rId1" Type="http://schemas.openxmlformats.org/officeDocument/2006/relationships/image" Target="../media/image16.png"/><Relationship Id="rId6" Type="http://schemas.openxmlformats.org/officeDocument/2006/relationships/image" Target="../media/image28.svg"/><Relationship Id="rId5" Type="http://schemas.openxmlformats.org/officeDocument/2006/relationships/image" Target="../media/image18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20.pn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22.png"/><Relationship Id="rId7" Type="http://schemas.openxmlformats.org/officeDocument/2006/relationships/image" Target="../media/image24.png"/><Relationship Id="rId2" Type="http://schemas.openxmlformats.org/officeDocument/2006/relationships/image" Target="../media/image34.svg"/><Relationship Id="rId1" Type="http://schemas.openxmlformats.org/officeDocument/2006/relationships/image" Target="../media/image21.png"/><Relationship Id="rId6" Type="http://schemas.openxmlformats.org/officeDocument/2006/relationships/image" Target="../media/image38.svg"/><Relationship Id="rId5" Type="http://schemas.openxmlformats.org/officeDocument/2006/relationships/image" Target="../media/image23.png"/><Relationship Id="rId4" Type="http://schemas.openxmlformats.org/officeDocument/2006/relationships/image" Target="../media/image3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A9ED69-113D-4093-A3E8-D4AB67D75E52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8E2EF0A-1227-48EB-B17C-EBE5B30CBE26}">
      <dgm:prSet/>
      <dgm:spPr/>
      <dgm:t>
        <a:bodyPr/>
        <a:lstStyle/>
        <a:p>
          <a:r>
            <a:rPr lang="en-GB" dirty="0"/>
            <a:t>Fritz </a:t>
          </a:r>
          <a:r>
            <a:rPr lang="en-GB" dirty="0" err="1"/>
            <a:t>Perls</a:t>
          </a:r>
          <a:endParaRPr lang="en-US"/>
        </a:p>
      </dgm:t>
    </dgm:pt>
    <dgm:pt modelId="{82C08A48-2AD5-4EA2-848A-446E37370D1C}" type="parTrans" cxnId="{0D8F6AA9-130D-4522-986A-6327B1F97B52}">
      <dgm:prSet/>
      <dgm:spPr/>
      <dgm:t>
        <a:bodyPr/>
        <a:lstStyle/>
        <a:p>
          <a:endParaRPr lang="en-US"/>
        </a:p>
      </dgm:t>
    </dgm:pt>
    <dgm:pt modelId="{FAE8CE61-B8F1-407A-B44E-CFB89ABDA9B2}" type="sibTrans" cxnId="{0D8F6AA9-130D-4522-986A-6327B1F97B52}">
      <dgm:prSet/>
      <dgm:spPr/>
      <dgm:t>
        <a:bodyPr/>
        <a:lstStyle/>
        <a:p>
          <a:endParaRPr lang="en-US"/>
        </a:p>
      </dgm:t>
    </dgm:pt>
    <dgm:pt modelId="{E2F167ED-EB7D-4219-B64C-6C92834A25C9}">
      <dgm:prSet/>
      <dgm:spPr/>
      <dgm:t>
        <a:bodyPr/>
        <a:lstStyle/>
        <a:p>
          <a:r>
            <a:rPr lang="en-GB"/>
            <a:t>Jacob Moreno </a:t>
          </a:r>
          <a:endParaRPr lang="en-US"/>
        </a:p>
      </dgm:t>
    </dgm:pt>
    <dgm:pt modelId="{3A0ECB76-7BF3-4738-938D-FDD8A11BA26C}" type="parTrans" cxnId="{E7547574-49B4-4F2B-88FC-1213DE6A4F82}">
      <dgm:prSet/>
      <dgm:spPr/>
      <dgm:t>
        <a:bodyPr/>
        <a:lstStyle/>
        <a:p>
          <a:endParaRPr lang="en-US"/>
        </a:p>
      </dgm:t>
    </dgm:pt>
    <dgm:pt modelId="{9E4B9313-21D8-4F4F-AD58-C5F5B09DAFA4}" type="sibTrans" cxnId="{E7547574-49B4-4F2B-88FC-1213DE6A4F82}">
      <dgm:prSet/>
      <dgm:spPr/>
      <dgm:t>
        <a:bodyPr/>
        <a:lstStyle/>
        <a:p>
          <a:endParaRPr lang="en-US"/>
        </a:p>
      </dgm:t>
    </dgm:pt>
    <dgm:pt modelId="{3411B4D4-C7AA-421C-8C3C-806878883223}">
      <dgm:prSet/>
      <dgm:spPr/>
      <dgm:t>
        <a:bodyPr/>
        <a:lstStyle/>
        <a:p>
          <a:r>
            <a:rPr lang="en-GB"/>
            <a:t>Robert Elliot Deepening Techniques/Unfinished Business</a:t>
          </a:r>
          <a:endParaRPr lang="en-US"/>
        </a:p>
      </dgm:t>
    </dgm:pt>
    <dgm:pt modelId="{51132A27-DF1D-4501-9E46-DD6A3F9FA99E}" type="parTrans" cxnId="{CAB56F72-656B-4735-96F1-D221623ECFC7}">
      <dgm:prSet/>
      <dgm:spPr/>
      <dgm:t>
        <a:bodyPr/>
        <a:lstStyle/>
        <a:p>
          <a:endParaRPr lang="en-US"/>
        </a:p>
      </dgm:t>
    </dgm:pt>
    <dgm:pt modelId="{1440A68E-2924-434F-8F2E-D111F6D050F4}" type="sibTrans" cxnId="{CAB56F72-656B-4735-96F1-D221623ECFC7}">
      <dgm:prSet/>
      <dgm:spPr/>
      <dgm:t>
        <a:bodyPr/>
        <a:lstStyle/>
        <a:p>
          <a:endParaRPr lang="en-US"/>
        </a:p>
      </dgm:t>
    </dgm:pt>
    <dgm:pt modelId="{C4441AEC-1D31-46CE-9B3A-2DBB3BBFB18D}">
      <dgm:prSet/>
      <dgm:spPr/>
      <dgm:t>
        <a:bodyPr/>
        <a:lstStyle/>
        <a:p>
          <a:r>
            <a:rPr lang="en-GB" dirty="0"/>
            <a:t> </a:t>
          </a:r>
          <a:endParaRPr lang="en-US" dirty="0"/>
        </a:p>
      </dgm:t>
    </dgm:pt>
    <dgm:pt modelId="{6F68E85D-899E-4A04-AF45-D5115B0D5D26}" type="parTrans" cxnId="{9AAA907E-61FB-440A-8FC2-1B931813A2AF}">
      <dgm:prSet/>
      <dgm:spPr/>
      <dgm:t>
        <a:bodyPr/>
        <a:lstStyle/>
        <a:p>
          <a:endParaRPr lang="en-US"/>
        </a:p>
      </dgm:t>
    </dgm:pt>
    <dgm:pt modelId="{D4CE4A69-01B3-42A3-A9F8-75957E13EA4E}" type="sibTrans" cxnId="{9AAA907E-61FB-440A-8FC2-1B931813A2AF}">
      <dgm:prSet/>
      <dgm:spPr/>
      <dgm:t>
        <a:bodyPr/>
        <a:lstStyle/>
        <a:p>
          <a:endParaRPr lang="en-US"/>
        </a:p>
      </dgm:t>
    </dgm:pt>
    <dgm:pt modelId="{BB3EFB97-2A47-45F0-B649-C9E31B96634E}" type="pres">
      <dgm:prSet presAssocID="{3DA9ED69-113D-4093-A3E8-D4AB67D75E52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CC2705C1-2F79-4799-B21A-6343715D440F}" type="pres">
      <dgm:prSet presAssocID="{F8E2EF0A-1227-48EB-B17C-EBE5B30CBE26}" presName="thickLine" presStyleLbl="alignNode1" presStyleIdx="0" presStyleCnt="4"/>
      <dgm:spPr/>
    </dgm:pt>
    <dgm:pt modelId="{815CF84A-883C-4857-903A-FAFBE082A3E4}" type="pres">
      <dgm:prSet presAssocID="{F8E2EF0A-1227-48EB-B17C-EBE5B30CBE26}" presName="horz1" presStyleCnt="0"/>
      <dgm:spPr/>
    </dgm:pt>
    <dgm:pt modelId="{3E1FB4ED-08C3-4011-B845-FD851C2434B1}" type="pres">
      <dgm:prSet presAssocID="{F8E2EF0A-1227-48EB-B17C-EBE5B30CBE26}" presName="tx1" presStyleLbl="revTx" presStyleIdx="0" presStyleCnt="4"/>
      <dgm:spPr/>
      <dgm:t>
        <a:bodyPr/>
        <a:lstStyle/>
        <a:p>
          <a:endParaRPr lang="en-US"/>
        </a:p>
      </dgm:t>
    </dgm:pt>
    <dgm:pt modelId="{45F900E8-729A-4283-AB69-A504FB7EB366}" type="pres">
      <dgm:prSet presAssocID="{F8E2EF0A-1227-48EB-B17C-EBE5B30CBE26}" presName="vert1" presStyleCnt="0"/>
      <dgm:spPr/>
    </dgm:pt>
    <dgm:pt modelId="{3EEBE521-5975-4A20-8544-2CD35F732D87}" type="pres">
      <dgm:prSet presAssocID="{E2F167ED-EB7D-4219-B64C-6C92834A25C9}" presName="thickLine" presStyleLbl="alignNode1" presStyleIdx="1" presStyleCnt="4"/>
      <dgm:spPr/>
    </dgm:pt>
    <dgm:pt modelId="{C9B25DDB-9CE8-466A-9228-6CE622689ED3}" type="pres">
      <dgm:prSet presAssocID="{E2F167ED-EB7D-4219-B64C-6C92834A25C9}" presName="horz1" presStyleCnt="0"/>
      <dgm:spPr/>
    </dgm:pt>
    <dgm:pt modelId="{94663515-02B8-47EA-B721-8788804304B8}" type="pres">
      <dgm:prSet presAssocID="{E2F167ED-EB7D-4219-B64C-6C92834A25C9}" presName="tx1" presStyleLbl="revTx" presStyleIdx="1" presStyleCnt="4"/>
      <dgm:spPr/>
      <dgm:t>
        <a:bodyPr/>
        <a:lstStyle/>
        <a:p>
          <a:endParaRPr lang="en-US"/>
        </a:p>
      </dgm:t>
    </dgm:pt>
    <dgm:pt modelId="{091128F9-C188-46FE-9F04-CDE5F796E76B}" type="pres">
      <dgm:prSet presAssocID="{E2F167ED-EB7D-4219-B64C-6C92834A25C9}" presName="vert1" presStyleCnt="0"/>
      <dgm:spPr/>
    </dgm:pt>
    <dgm:pt modelId="{D8B0DDCF-E340-4EF3-8E66-E348D3AEAA74}" type="pres">
      <dgm:prSet presAssocID="{3411B4D4-C7AA-421C-8C3C-806878883223}" presName="thickLine" presStyleLbl="alignNode1" presStyleIdx="2" presStyleCnt="4"/>
      <dgm:spPr/>
    </dgm:pt>
    <dgm:pt modelId="{4C874E7F-8AC6-412D-A237-8F671B9B2EDD}" type="pres">
      <dgm:prSet presAssocID="{3411B4D4-C7AA-421C-8C3C-806878883223}" presName="horz1" presStyleCnt="0"/>
      <dgm:spPr/>
    </dgm:pt>
    <dgm:pt modelId="{2229A6B4-0138-48FA-8295-FF1AB30BC9F5}" type="pres">
      <dgm:prSet presAssocID="{3411B4D4-C7AA-421C-8C3C-806878883223}" presName="tx1" presStyleLbl="revTx" presStyleIdx="2" presStyleCnt="4"/>
      <dgm:spPr/>
      <dgm:t>
        <a:bodyPr/>
        <a:lstStyle/>
        <a:p>
          <a:endParaRPr lang="en-US"/>
        </a:p>
      </dgm:t>
    </dgm:pt>
    <dgm:pt modelId="{E2A3306B-0EBF-4C14-83D7-3FCA6AFE82A6}" type="pres">
      <dgm:prSet presAssocID="{3411B4D4-C7AA-421C-8C3C-806878883223}" presName="vert1" presStyleCnt="0"/>
      <dgm:spPr/>
    </dgm:pt>
    <dgm:pt modelId="{91B7E612-13AB-4384-9A38-18B20D4994B7}" type="pres">
      <dgm:prSet presAssocID="{C4441AEC-1D31-46CE-9B3A-2DBB3BBFB18D}" presName="thickLine" presStyleLbl="alignNode1" presStyleIdx="3" presStyleCnt="4"/>
      <dgm:spPr/>
    </dgm:pt>
    <dgm:pt modelId="{5AE60F2B-837B-4AD1-B9DD-331E5381B082}" type="pres">
      <dgm:prSet presAssocID="{C4441AEC-1D31-46CE-9B3A-2DBB3BBFB18D}" presName="horz1" presStyleCnt="0"/>
      <dgm:spPr/>
    </dgm:pt>
    <dgm:pt modelId="{3A84D7BA-20BF-475A-915B-93206E737C65}" type="pres">
      <dgm:prSet presAssocID="{C4441AEC-1D31-46CE-9B3A-2DBB3BBFB18D}" presName="tx1" presStyleLbl="revTx" presStyleIdx="3" presStyleCnt="4"/>
      <dgm:spPr/>
      <dgm:t>
        <a:bodyPr/>
        <a:lstStyle/>
        <a:p>
          <a:endParaRPr lang="en-US"/>
        </a:p>
      </dgm:t>
    </dgm:pt>
    <dgm:pt modelId="{7CB59536-6CBC-449B-9CBE-3FE3A90F0AFF}" type="pres">
      <dgm:prSet presAssocID="{C4441AEC-1D31-46CE-9B3A-2DBB3BBFB18D}" presName="vert1" presStyleCnt="0"/>
      <dgm:spPr/>
    </dgm:pt>
  </dgm:ptLst>
  <dgm:cxnLst>
    <dgm:cxn modelId="{E7547574-49B4-4F2B-88FC-1213DE6A4F82}" srcId="{3DA9ED69-113D-4093-A3E8-D4AB67D75E52}" destId="{E2F167ED-EB7D-4219-B64C-6C92834A25C9}" srcOrd="1" destOrd="0" parTransId="{3A0ECB76-7BF3-4738-938D-FDD8A11BA26C}" sibTransId="{9E4B9313-21D8-4F4F-AD58-C5F5B09DAFA4}"/>
    <dgm:cxn modelId="{92201E7E-AEA8-4DBD-9CE0-5D3B77F2C414}" type="presOf" srcId="{3411B4D4-C7AA-421C-8C3C-806878883223}" destId="{2229A6B4-0138-48FA-8295-FF1AB30BC9F5}" srcOrd="0" destOrd="0" presId="urn:microsoft.com/office/officeart/2008/layout/LinedList"/>
    <dgm:cxn modelId="{EE4A8758-B8C2-4285-991A-2F56DFBE989A}" type="presOf" srcId="{E2F167ED-EB7D-4219-B64C-6C92834A25C9}" destId="{94663515-02B8-47EA-B721-8788804304B8}" srcOrd="0" destOrd="0" presId="urn:microsoft.com/office/officeart/2008/layout/LinedList"/>
    <dgm:cxn modelId="{9AAA907E-61FB-440A-8FC2-1B931813A2AF}" srcId="{3DA9ED69-113D-4093-A3E8-D4AB67D75E52}" destId="{C4441AEC-1D31-46CE-9B3A-2DBB3BBFB18D}" srcOrd="3" destOrd="0" parTransId="{6F68E85D-899E-4A04-AF45-D5115B0D5D26}" sibTransId="{D4CE4A69-01B3-42A3-A9F8-75957E13EA4E}"/>
    <dgm:cxn modelId="{61DFD720-6694-4BCF-8750-BEE9ADA24CFF}" type="presOf" srcId="{C4441AEC-1D31-46CE-9B3A-2DBB3BBFB18D}" destId="{3A84D7BA-20BF-475A-915B-93206E737C65}" srcOrd="0" destOrd="0" presId="urn:microsoft.com/office/officeart/2008/layout/LinedList"/>
    <dgm:cxn modelId="{4FC131CB-E123-4395-B5F1-6BCFD6955568}" type="presOf" srcId="{3DA9ED69-113D-4093-A3E8-D4AB67D75E52}" destId="{BB3EFB97-2A47-45F0-B649-C9E31B96634E}" srcOrd="0" destOrd="0" presId="urn:microsoft.com/office/officeart/2008/layout/LinedList"/>
    <dgm:cxn modelId="{CAB56F72-656B-4735-96F1-D221623ECFC7}" srcId="{3DA9ED69-113D-4093-A3E8-D4AB67D75E52}" destId="{3411B4D4-C7AA-421C-8C3C-806878883223}" srcOrd="2" destOrd="0" parTransId="{51132A27-DF1D-4501-9E46-DD6A3F9FA99E}" sibTransId="{1440A68E-2924-434F-8F2E-D111F6D050F4}"/>
    <dgm:cxn modelId="{3C7F63CE-DBC8-4230-B6EA-E4A239F927CC}" type="presOf" srcId="{F8E2EF0A-1227-48EB-B17C-EBE5B30CBE26}" destId="{3E1FB4ED-08C3-4011-B845-FD851C2434B1}" srcOrd="0" destOrd="0" presId="urn:microsoft.com/office/officeart/2008/layout/LinedList"/>
    <dgm:cxn modelId="{0D8F6AA9-130D-4522-986A-6327B1F97B52}" srcId="{3DA9ED69-113D-4093-A3E8-D4AB67D75E52}" destId="{F8E2EF0A-1227-48EB-B17C-EBE5B30CBE26}" srcOrd="0" destOrd="0" parTransId="{82C08A48-2AD5-4EA2-848A-446E37370D1C}" sibTransId="{FAE8CE61-B8F1-407A-B44E-CFB89ABDA9B2}"/>
    <dgm:cxn modelId="{9980D88C-973B-4CCE-B8B4-A332497EFF32}" type="presParOf" srcId="{BB3EFB97-2A47-45F0-B649-C9E31B96634E}" destId="{CC2705C1-2F79-4799-B21A-6343715D440F}" srcOrd="0" destOrd="0" presId="urn:microsoft.com/office/officeart/2008/layout/LinedList"/>
    <dgm:cxn modelId="{D11214F9-1F5A-4190-AEEA-ECB0347089B4}" type="presParOf" srcId="{BB3EFB97-2A47-45F0-B649-C9E31B96634E}" destId="{815CF84A-883C-4857-903A-FAFBE082A3E4}" srcOrd="1" destOrd="0" presId="urn:microsoft.com/office/officeart/2008/layout/LinedList"/>
    <dgm:cxn modelId="{2246BC87-3183-4669-A78A-DD6F74F66685}" type="presParOf" srcId="{815CF84A-883C-4857-903A-FAFBE082A3E4}" destId="{3E1FB4ED-08C3-4011-B845-FD851C2434B1}" srcOrd="0" destOrd="0" presId="urn:microsoft.com/office/officeart/2008/layout/LinedList"/>
    <dgm:cxn modelId="{B12B6B28-840B-4993-AB6D-99F011615E60}" type="presParOf" srcId="{815CF84A-883C-4857-903A-FAFBE082A3E4}" destId="{45F900E8-729A-4283-AB69-A504FB7EB366}" srcOrd="1" destOrd="0" presId="urn:microsoft.com/office/officeart/2008/layout/LinedList"/>
    <dgm:cxn modelId="{A2FEDDBC-F0D8-4EE6-84CB-9A9FD8333FFF}" type="presParOf" srcId="{BB3EFB97-2A47-45F0-B649-C9E31B96634E}" destId="{3EEBE521-5975-4A20-8544-2CD35F732D87}" srcOrd="2" destOrd="0" presId="urn:microsoft.com/office/officeart/2008/layout/LinedList"/>
    <dgm:cxn modelId="{6AF6523D-79AC-42BD-8378-65D86740888A}" type="presParOf" srcId="{BB3EFB97-2A47-45F0-B649-C9E31B96634E}" destId="{C9B25DDB-9CE8-466A-9228-6CE622689ED3}" srcOrd="3" destOrd="0" presId="urn:microsoft.com/office/officeart/2008/layout/LinedList"/>
    <dgm:cxn modelId="{55A7914E-0BB1-4792-8818-758CF3C0034C}" type="presParOf" srcId="{C9B25DDB-9CE8-466A-9228-6CE622689ED3}" destId="{94663515-02B8-47EA-B721-8788804304B8}" srcOrd="0" destOrd="0" presId="urn:microsoft.com/office/officeart/2008/layout/LinedList"/>
    <dgm:cxn modelId="{928F94AF-84C4-4DCE-92CB-332A4FE1233B}" type="presParOf" srcId="{C9B25DDB-9CE8-466A-9228-6CE622689ED3}" destId="{091128F9-C188-46FE-9F04-CDE5F796E76B}" srcOrd="1" destOrd="0" presId="urn:microsoft.com/office/officeart/2008/layout/LinedList"/>
    <dgm:cxn modelId="{56FB6B03-D5C1-47B9-824C-6C8A9B93DF9B}" type="presParOf" srcId="{BB3EFB97-2A47-45F0-B649-C9E31B96634E}" destId="{D8B0DDCF-E340-4EF3-8E66-E348D3AEAA74}" srcOrd="4" destOrd="0" presId="urn:microsoft.com/office/officeart/2008/layout/LinedList"/>
    <dgm:cxn modelId="{DCAE6288-C789-4E71-922A-D396533AA092}" type="presParOf" srcId="{BB3EFB97-2A47-45F0-B649-C9E31B96634E}" destId="{4C874E7F-8AC6-412D-A237-8F671B9B2EDD}" srcOrd="5" destOrd="0" presId="urn:microsoft.com/office/officeart/2008/layout/LinedList"/>
    <dgm:cxn modelId="{498E1118-8E9C-4942-9593-D458B0A6DA4F}" type="presParOf" srcId="{4C874E7F-8AC6-412D-A237-8F671B9B2EDD}" destId="{2229A6B4-0138-48FA-8295-FF1AB30BC9F5}" srcOrd="0" destOrd="0" presId="urn:microsoft.com/office/officeart/2008/layout/LinedList"/>
    <dgm:cxn modelId="{254DA666-61B9-49BD-B523-2C9BA9EEB581}" type="presParOf" srcId="{4C874E7F-8AC6-412D-A237-8F671B9B2EDD}" destId="{E2A3306B-0EBF-4C14-83D7-3FCA6AFE82A6}" srcOrd="1" destOrd="0" presId="urn:microsoft.com/office/officeart/2008/layout/LinedList"/>
    <dgm:cxn modelId="{0E32C9EC-5C73-4E56-B2BE-0FD12A5E5C6C}" type="presParOf" srcId="{BB3EFB97-2A47-45F0-B649-C9E31B96634E}" destId="{91B7E612-13AB-4384-9A38-18B20D4994B7}" srcOrd="6" destOrd="0" presId="urn:microsoft.com/office/officeart/2008/layout/LinedList"/>
    <dgm:cxn modelId="{F0CF8117-198E-46F7-AD10-0B9FA7B7C52A}" type="presParOf" srcId="{BB3EFB97-2A47-45F0-B649-C9E31B96634E}" destId="{5AE60F2B-837B-4AD1-B9DD-331E5381B082}" srcOrd="7" destOrd="0" presId="urn:microsoft.com/office/officeart/2008/layout/LinedList"/>
    <dgm:cxn modelId="{2B7E7520-266C-4148-A213-278AE5C24AFD}" type="presParOf" srcId="{5AE60F2B-837B-4AD1-B9DD-331E5381B082}" destId="{3A84D7BA-20BF-475A-915B-93206E737C65}" srcOrd="0" destOrd="0" presId="urn:microsoft.com/office/officeart/2008/layout/LinedList"/>
    <dgm:cxn modelId="{29C333C0-8206-4C86-B6B5-CAB9F65E4443}" type="presParOf" srcId="{5AE60F2B-837B-4AD1-B9DD-331E5381B082}" destId="{7CB59536-6CBC-449B-9CBE-3FE3A90F0AF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643D71-0482-4E8D-8BD6-20B3B6B5284B}" type="doc">
      <dgm:prSet loTypeId="urn:microsoft.com/office/officeart/2005/8/layout/hierarchy1" loCatId="hierarchy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72682258-F534-448F-BB31-79ED4A2A2D04}">
      <dgm:prSet/>
      <dgm:spPr/>
      <dgm:t>
        <a:bodyPr/>
        <a:lstStyle/>
        <a:p>
          <a:r>
            <a:rPr lang="en-GB" dirty="0"/>
            <a:t>“Gestalt outlook is the original, undistorted, natural approach to life…to man’s thinking ,acting, feeling.”</a:t>
          </a:r>
          <a:endParaRPr lang="en-US" dirty="0"/>
        </a:p>
      </dgm:t>
    </dgm:pt>
    <dgm:pt modelId="{C7FA2462-C3DA-4494-9B47-6ED09087E709}" type="parTrans" cxnId="{1498B6A5-7AAC-4712-ADAC-72BF741718F7}">
      <dgm:prSet/>
      <dgm:spPr/>
      <dgm:t>
        <a:bodyPr/>
        <a:lstStyle/>
        <a:p>
          <a:endParaRPr lang="en-US"/>
        </a:p>
      </dgm:t>
    </dgm:pt>
    <dgm:pt modelId="{4554C94E-7EF9-479D-8ED4-B518D308CB3D}" type="sibTrans" cxnId="{1498B6A5-7AAC-4712-ADAC-72BF741718F7}">
      <dgm:prSet/>
      <dgm:spPr/>
      <dgm:t>
        <a:bodyPr/>
        <a:lstStyle/>
        <a:p>
          <a:endParaRPr lang="en-US"/>
        </a:p>
      </dgm:t>
    </dgm:pt>
    <dgm:pt modelId="{E67E9F3C-40F5-4258-A236-DE9B26E534C4}">
      <dgm:prSet/>
      <dgm:spPr/>
      <dgm:t>
        <a:bodyPr/>
        <a:lstStyle/>
        <a:p>
          <a:r>
            <a:rPr lang="en-GB"/>
            <a:t>Perls, Hefferline, Goodman  (1951, 2013)</a:t>
          </a:r>
          <a:endParaRPr lang="en-US"/>
        </a:p>
      </dgm:t>
    </dgm:pt>
    <dgm:pt modelId="{2C869398-BFA8-4516-881D-156DF93CB367}" type="parTrans" cxnId="{A16A41C1-6650-4EE3-B4CE-5391807696A7}">
      <dgm:prSet/>
      <dgm:spPr/>
      <dgm:t>
        <a:bodyPr/>
        <a:lstStyle/>
        <a:p>
          <a:endParaRPr lang="en-US"/>
        </a:p>
      </dgm:t>
    </dgm:pt>
    <dgm:pt modelId="{91F62CFD-9749-46DA-B7C4-94EE29D7F831}" type="sibTrans" cxnId="{A16A41C1-6650-4EE3-B4CE-5391807696A7}">
      <dgm:prSet/>
      <dgm:spPr/>
      <dgm:t>
        <a:bodyPr/>
        <a:lstStyle/>
        <a:p>
          <a:endParaRPr lang="en-US"/>
        </a:p>
      </dgm:t>
    </dgm:pt>
    <dgm:pt modelId="{F5266C0B-8AC8-43F3-A9BB-7CC913800864}" type="pres">
      <dgm:prSet presAssocID="{6B643D71-0482-4E8D-8BD6-20B3B6B5284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345734D5-E14D-4277-9D15-DE52D66C4245}" type="pres">
      <dgm:prSet presAssocID="{72682258-F534-448F-BB31-79ED4A2A2D04}" presName="hierRoot1" presStyleCnt="0"/>
      <dgm:spPr/>
    </dgm:pt>
    <dgm:pt modelId="{BAAD86A3-3CEA-487C-9D54-703A9C167B98}" type="pres">
      <dgm:prSet presAssocID="{72682258-F534-448F-BB31-79ED4A2A2D04}" presName="composite" presStyleCnt="0"/>
      <dgm:spPr/>
    </dgm:pt>
    <dgm:pt modelId="{86FA5D38-410A-4A0D-846C-465A610A6130}" type="pres">
      <dgm:prSet presAssocID="{72682258-F534-448F-BB31-79ED4A2A2D04}" presName="background" presStyleLbl="node0" presStyleIdx="0" presStyleCnt="2"/>
      <dgm:spPr/>
    </dgm:pt>
    <dgm:pt modelId="{3B25B4B4-A76D-4894-9DFC-F826DCC33EF0}" type="pres">
      <dgm:prSet presAssocID="{72682258-F534-448F-BB31-79ED4A2A2D04}" presName="text" presStyleLbl="fgAcc0" presStyleIdx="0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64ECF981-9745-43AB-B80F-C8BA9AA1FECA}" type="pres">
      <dgm:prSet presAssocID="{72682258-F534-448F-BB31-79ED4A2A2D04}" presName="hierChild2" presStyleCnt="0"/>
      <dgm:spPr/>
    </dgm:pt>
    <dgm:pt modelId="{26A8B9B9-1E9A-4B20-A75F-D6CCDA0C267B}" type="pres">
      <dgm:prSet presAssocID="{E67E9F3C-40F5-4258-A236-DE9B26E534C4}" presName="hierRoot1" presStyleCnt="0"/>
      <dgm:spPr/>
    </dgm:pt>
    <dgm:pt modelId="{058498F5-6C2C-4D94-A2EF-88324ED96E6A}" type="pres">
      <dgm:prSet presAssocID="{E67E9F3C-40F5-4258-A236-DE9B26E534C4}" presName="composite" presStyleCnt="0"/>
      <dgm:spPr/>
    </dgm:pt>
    <dgm:pt modelId="{E3D45445-6CF9-470C-8245-5759651B664A}" type="pres">
      <dgm:prSet presAssocID="{E67E9F3C-40F5-4258-A236-DE9B26E534C4}" presName="background" presStyleLbl="node0" presStyleIdx="1" presStyleCnt="2"/>
      <dgm:spPr/>
    </dgm:pt>
    <dgm:pt modelId="{AF8A8708-6384-449A-8C06-30291EE00F42}" type="pres">
      <dgm:prSet presAssocID="{E67E9F3C-40F5-4258-A236-DE9B26E534C4}" presName="text" presStyleLbl="fgAcc0" presStyleIdx="1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1D5B91C-D83A-4C84-87DC-474C089CFEF5}" type="pres">
      <dgm:prSet presAssocID="{E67E9F3C-40F5-4258-A236-DE9B26E534C4}" presName="hierChild2" presStyleCnt="0"/>
      <dgm:spPr/>
    </dgm:pt>
  </dgm:ptLst>
  <dgm:cxnLst>
    <dgm:cxn modelId="{B2869A7E-10DB-483F-9620-58E012D44590}" type="presOf" srcId="{72682258-F534-448F-BB31-79ED4A2A2D04}" destId="{3B25B4B4-A76D-4894-9DFC-F826DCC33EF0}" srcOrd="0" destOrd="0" presId="urn:microsoft.com/office/officeart/2005/8/layout/hierarchy1"/>
    <dgm:cxn modelId="{1498B6A5-7AAC-4712-ADAC-72BF741718F7}" srcId="{6B643D71-0482-4E8D-8BD6-20B3B6B5284B}" destId="{72682258-F534-448F-BB31-79ED4A2A2D04}" srcOrd="0" destOrd="0" parTransId="{C7FA2462-C3DA-4494-9B47-6ED09087E709}" sibTransId="{4554C94E-7EF9-479D-8ED4-B518D308CB3D}"/>
    <dgm:cxn modelId="{914DB211-1BB9-4CB6-BCEB-DA9037F16769}" type="presOf" srcId="{E67E9F3C-40F5-4258-A236-DE9B26E534C4}" destId="{AF8A8708-6384-449A-8C06-30291EE00F42}" srcOrd="0" destOrd="0" presId="urn:microsoft.com/office/officeart/2005/8/layout/hierarchy1"/>
    <dgm:cxn modelId="{AC8ED4D2-1232-448B-A7FA-58543A597D78}" type="presOf" srcId="{6B643D71-0482-4E8D-8BD6-20B3B6B5284B}" destId="{F5266C0B-8AC8-43F3-A9BB-7CC913800864}" srcOrd="0" destOrd="0" presId="urn:microsoft.com/office/officeart/2005/8/layout/hierarchy1"/>
    <dgm:cxn modelId="{A16A41C1-6650-4EE3-B4CE-5391807696A7}" srcId="{6B643D71-0482-4E8D-8BD6-20B3B6B5284B}" destId="{E67E9F3C-40F5-4258-A236-DE9B26E534C4}" srcOrd="1" destOrd="0" parTransId="{2C869398-BFA8-4516-881D-156DF93CB367}" sibTransId="{91F62CFD-9749-46DA-B7C4-94EE29D7F831}"/>
    <dgm:cxn modelId="{A60CC32E-1C9C-45D9-B18E-0790797CB450}" type="presParOf" srcId="{F5266C0B-8AC8-43F3-A9BB-7CC913800864}" destId="{345734D5-E14D-4277-9D15-DE52D66C4245}" srcOrd="0" destOrd="0" presId="urn:microsoft.com/office/officeart/2005/8/layout/hierarchy1"/>
    <dgm:cxn modelId="{C0744272-2A17-41A5-BC0F-EFF181EA9934}" type="presParOf" srcId="{345734D5-E14D-4277-9D15-DE52D66C4245}" destId="{BAAD86A3-3CEA-487C-9D54-703A9C167B98}" srcOrd="0" destOrd="0" presId="urn:microsoft.com/office/officeart/2005/8/layout/hierarchy1"/>
    <dgm:cxn modelId="{4E5F8BD9-F736-449A-B02D-DAD441E2776E}" type="presParOf" srcId="{BAAD86A3-3CEA-487C-9D54-703A9C167B98}" destId="{86FA5D38-410A-4A0D-846C-465A610A6130}" srcOrd="0" destOrd="0" presId="urn:microsoft.com/office/officeart/2005/8/layout/hierarchy1"/>
    <dgm:cxn modelId="{A02D730A-DC9A-4D78-A685-00ED39B1FAB1}" type="presParOf" srcId="{BAAD86A3-3CEA-487C-9D54-703A9C167B98}" destId="{3B25B4B4-A76D-4894-9DFC-F826DCC33EF0}" srcOrd="1" destOrd="0" presId="urn:microsoft.com/office/officeart/2005/8/layout/hierarchy1"/>
    <dgm:cxn modelId="{74B7800B-7C73-42B0-BA74-B18744C902A3}" type="presParOf" srcId="{345734D5-E14D-4277-9D15-DE52D66C4245}" destId="{64ECF981-9745-43AB-B80F-C8BA9AA1FECA}" srcOrd="1" destOrd="0" presId="urn:microsoft.com/office/officeart/2005/8/layout/hierarchy1"/>
    <dgm:cxn modelId="{7F6E7264-4224-4BF5-AC01-70D8455AE934}" type="presParOf" srcId="{F5266C0B-8AC8-43F3-A9BB-7CC913800864}" destId="{26A8B9B9-1E9A-4B20-A75F-D6CCDA0C267B}" srcOrd="1" destOrd="0" presId="urn:microsoft.com/office/officeart/2005/8/layout/hierarchy1"/>
    <dgm:cxn modelId="{995F51DB-E201-4D78-9EED-241419473924}" type="presParOf" srcId="{26A8B9B9-1E9A-4B20-A75F-D6CCDA0C267B}" destId="{058498F5-6C2C-4D94-A2EF-88324ED96E6A}" srcOrd="0" destOrd="0" presId="urn:microsoft.com/office/officeart/2005/8/layout/hierarchy1"/>
    <dgm:cxn modelId="{B8ABE452-C157-425D-8785-4F376F2024CC}" type="presParOf" srcId="{058498F5-6C2C-4D94-A2EF-88324ED96E6A}" destId="{E3D45445-6CF9-470C-8245-5759651B664A}" srcOrd="0" destOrd="0" presId="urn:microsoft.com/office/officeart/2005/8/layout/hierarchy1"/>
    <dgm:cxn modelId="{90BE164D-C633-4C0D-9A04-6EB9E72F0A53}" type="presParOf" srcId="{058498F5-6C2C-4D94-A2EF-88324ED96E6A}" destId="{AF8A8708-6384-449A-8C06-30291EE00F42}" srcOrd="1" destOrd="0" presId="urn:microsoft.com/office/officeart/2005/8/layout/hierarchy1"/>
    <dgm:cxn modelId="{A86564A6-9C9C-4CE8-8DE8-F4DC6DBB88E4}" type="presParOf" srcId="{26A8B9B9-1E9A-4B20-A75F-D6CCDA0C267B}" destId="{41D5B91C-D83A-4C84-87DC-474C089CFEF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4132A58-6802-4E34-98EF-29D421BC049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A09E7756-543B-43CD-9A32-AB2F42F967D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Frederick </a:t>
          </a:r>
          <a:r>
            <a:rPr lang="en-GB" dirty="0" err="1"/>
            <a:t>Perls</a:t>
          </a:r>
          <a:r>
            <a:rPr lang="en-GB" dirty="0"/>
            <a:t> -1960s – ‘Human Potential Movement’ </a:t>
          </a:r>
          <a:endParaRPr lang="en-US" dirty="0"/>
        </a:p>
      </dgm:t>
    </dgm:pt>
    <dgm:pt modelId="{71DDB0D6-589A-4D3B-97D5-F1C14627787D}" type="parTrans" cxnId="{3D0CF410-2B5B-4E05-946B-14BCC24C568D}">
      <dgm:prSet/>
      <dgm:spPr/>
      <dgm:t>
        <a:bodyPr/>
        <a:lstStyle/>
        <a:p>
          <a:endParaRPr lang="en-US"/>
        </a:p>
      </dgm:t>
    </dgm:pt>
    <dgm:pt modelId="{B397EEF1-454D-48B8-A5F2-9BBDF79C0376}" type="sibTrans" cxnId="{3D0CF410-2B5B-4E05-946B-14BCC24C568D}">
      <dgm:prSet/>
      <dgm:spPr/>
      <dgm:t>
        <a:bodyPr/>
        <a:lstStyle/>
        <a:p>
          <a:endParaRPr lang="en-US"/>
        </a:p>
      </dgm:t>
    </dgm:pt>
    <dgm:pt modelId="{11BB427A-5ECD-4CE9-9F21-8FA462A86DE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‘…challenged the world pf psychotherapy …with his creative use of awareness as a central therapeutic intervention.’</a:t>
          </a:r>
          <a:endParaRPr lang="en-US" dirty="0"/>
        </a:p>
      </dgm:t>
    </dgm:pt>
    <dgm:pt modelId="{5C87A8EE-4817-427A-A90D-27671F12DFA0}" type="parTrans" cxnId="{81E3F571-711B-43EE-80A5-8D35F6D6B311}">
      <dgm:prSet/>
      <dgm:spPr/>
      <dgm:t>
        <a:bodyPr/>
        <a:lstStyle/>
        <a:p>
          <a:endParaRPr lang="en-US"/>
        </a:p>
      </dgm:t>
    </dgm:pt>
    <dgm:pt modelId="{AB553DB0-583E-48C2-900F-E9E06663794F}" type="sibTrans" cxnId="{81E3F571-711B-43EE-80A5-8D35F6D6B311}">
      <dgm:prSet/>
      <dgm:spPr/>
      <dgm:t>
        <a:bodyPr/>
        <a:lstStyle/>
        <a:p>
          <a:endParaRPr lang="en-US"/>
        </a:p>
      </dgm:t>
    </dgm:pt>
    <dgm:pt modelId="{95149A17-2638-44CC-93B7-0C160DAB87C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/>
            <a:t>Kellogg (2015) p.2  </a:t>
          </a:r>
          <a:endParaRPr lang="en-US" sz="1800" dirty="0"/>
        </a:p>
      </dgm:t>
    </dgm:pt>
    <dgm:pt modelId="{3ECB7C66-CFB3-4891-85BB-4E64C9E62001}" type="parTrans" cxnId="{1F302804-3F13-404B-86EB-67DC5D46B999}">
      <dgm:prSet/>
      <dgm:spPr/>
      <dgm:t>
        <a:bodyPr/>
        <a:lstStyle/>
        <a:p>
          <a:endParaRPr lang="en-US"/>
        </a:p>
      </dgm:t>
    </dgm:pt>
    <dgm:pt modelId="{34117BDE-619A-4DBC-A071-5661122AB117}" type="sibTrans" cxnId="{1F302804-3F13-404B-86EB-67DC5D46B999}">
      <dgm:prSet/>
      <dgm:spPr/>
      <dgm:t>
        <a:bodyPr/>
        <a:lstStyle/>
        <a:p>
          <a:endParaRPr lang="en-US"/>
        </a:p>
      </dgm:t>
    </dgm:pt>
    <dgm:pt modelId="{2A024402-9013-4D68-9492-A87C8743E9EF}" type="pres">
      <dgm:prSet presAssocID="{44132A58-6802-4E34-98EF-29D421BC049C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D0F5011-761B-4ECB-AC92-66261039322F}" type="pres">
      <dgm:prSet presAssocID="{A09E7756-543B-43CD-9A32-AB2F42F967D9}" presName="compNode" presStyleCnt="0"/>
      <dgm:spPr/>
    </dgm:pt>
    <dgm:pt modelId="{C287413C-086C-48C2-8EAD-206EA1CB04AB}" type="pres">
      <dgm:prSet presAssocID="{A09E7756-543B-43CD-9A32-AB2F42F967D9}" presName="bgRect" presStyleLbl="bgShp" presStyleIdx="0" presStyleCnt="3"/>
      <dgm:spPr/>
    </dgm:pt>
    <dgm:pt modelId="{B22C05B1-C3BD-47BC-9950-C86D096D5149}" type="pres">
      <dgm:prSet presAssocID="{A09E7756-543B-43CD-9A32-AB2F42F967D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FD5459E7-7444-4B39-95E1-75D81B3B5FF3}" type="pres">
      <dgm:prSet presAssocID="{A09E7756-543B-43CD-9A32-AB2F42F967D9}" presName="spaceRect" presStyleCnt="0"/>
      <dgm:spPr/>
    </dgm:pt>
    <dgm:pt modelId="{C668B6A8-DAEE-40D8-B399-2FD03CDA3AAF}" type="pres">
      <dgm:prSet presAssocID="{A09E7756-543B-43CD-9A32-AB2F42F967D9}" presName="parTx" presStyleLbl="revTx" presStyleIdx="0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998FD040-C890-45CF-91A6-955F59421E30}" type="pres">
      <dgm:prSet presAssocID="{B397EEF1-454D-48B8-A5F2-9BBDF79C0376}" presName="sibTrans" presStyleCnt="0"/>
      <dgm:spPr/>
    </dgm:pt>
    <dgm:pt modelId="{9447C1EE-C9AD-45FB-A21F-813F7B2552E5}" type="pres">
      <dgm:prSet presAssocID="{11BB427A-5ECD-4CE9-9F21-8FA462A86DE0}" presName="compNode" presStyleCnt="0"/>
      <dgm:spPr/>
    </dgm:pt>
    <dgm:pt modelId="{32990058-93AA-4A6C-B2D2-A11B23FEA3E2}" type="pres">
      <dgm:prSet presAssocID="{11BB427A-5ECD-4CE9-9F21-8FA462A86DE0}" presName="bgRect" presStyleLbl="bgShp" presStyleIdx="1" presStyleCnt="3"/>
      <dgm:spPr/>
    </dgm:pt>
    <dgm:pt modelId="{632EBD9A-810F-4386-B61C-4B950FBD5342}" type="pres">
      <dgm:prSet presAssocID="{11BB427A-5ECD-4CE9-9F21-8FA462A86DE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A87ABFEA-C971-4D2B-8802-85E433258599}" type="pres">
      <dgm:prSet presAssocID="{11BB427A-5ECD-4CE9-9F21-8FA462A86DE0}" presName="spaceRect" presStyleCnt="0"/>
      <dgm:spPr/>
    </dgm:pt>
    <dgm:pt modelId="{D0F59CF9-EACD-4743-B045-D4C251AC95CA}" type="pres">
      <dgm:prSet presAssocID="{11BB427A-5ECD-4CE9-9F21-8FA462A86DE0}" presName="parTx" presStyleLbl="revTx" presStyleIdx="1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A622DA50-1AC8-4F0B-8533-258B42FDBE8A}" type="pres">
      <dgm:prSet presAssocID="{AB553DB0-583E-48C2-900F-E9E06663794F}" presName="sibTrans" presStyleCnt="0"/>
      <dgm:spPr/>
    </dgm:pt>
    <dgm:pt modelId="{30669B59-CA65-4FFE-904F-A8E318F278EE}" type="pres">
      <dgm:prSet presAssocID="{95149A17-2638-44CC-93B7-0C160DAB87C5}" presName="compNode" presStyleCnt="0"/>
      <dgm:spPr/>
    </dgm:pt>
    <dgm:pt modelId="{3D80E606-1D6E-43D2-8C07-A1FA69A7DF88}" type="pres">
      <dgm:prSet presAssocID="{95149A17-2638-44CC-93B7-0C160DAB87C5}" presName="bgRect" presStyleLbl="bgShp" presStyleIdx="2" presStyleCnt="3"/>
      <dgm:spPr/>
    </dgm:pt>
    <dgm:pt modelId="{4D0CDB29-7B7A-4A5F-A60E-8E5AA3058053}" type="pres">
      <dgm:prSet presAssocID="{95149A17-2638-44CC-93B7-0C160DAB87C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FF18ACAF-5A98-444A-91F1-729ACB209F62}" type="pres">
      <dgm:prSet presAssocID="{95149A17-2638-44CC-93B7-0C160DAB87C5}" presName="spaceRect" presStyleCnt="0"/>
      <dgm:spPr/>
    </dgm:pt>
    <dgm:pt modelId="{80D7A418-E2D6-4670-A91A-CAA9C9D195BD}" type="pres">
      <dgm:prSet presAssocID="{95149A17-2638-44CC-93B7-0C160DAB87C5}" presName="parTx" presStyleLbl="revTx" presStyleIdx="2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B94D314C-2866-4432-9E6C-10E8115C9A5F}" type="presOf" srcId="{11BB427A-5ECD-4CE9-9F21-8FA462A86DE0}" destId="{D0F59CF9-EACD-4743-B045-D4C251AC95CA}" srcOrd="0" destOrd="0" presId="urn:microsoft.com/office/officeart/2018/2/layout/IconVerticalSolidList"/>
    <dgm:cxn modelId="{81E3F571-711B-43EE-80A5-8D35F6D6B311}" srcId="{44132A58-6802-4E34-98EF-29D421BC049C}" destId="{11BB427A-5ECD-4CE9-9F21-8FA462A86DE0}" srcOrd="1" destOrd="0" parTransId="{5C87A8EE-4817-427A-A90D-27671F12DFA0}" sibTransId="{AB553DB0-583E-48C2-900F-E9E06663794F}"/>
    <dgm:cxn modelId="{4B36BFE5-F6E8-432E-9ED1-7312DC355987}" type="presOf" srcId="{95149A17-2638-44CC-93B7-0C160DAB87C5}" destId="{80D7A418-E2D6-4670-A91A-CAA9C9D195BD}" srcOrd="0" destOrd="0" presId="urn:microsoft.com/office/officeart/2018/2/layout/IconVerticalSolidList"/>
    <dgm:cxn modelId="{3D0CF410-2B5B-4E05-946B-14BCC24C568D}" srcId="{44132A58-6802-4E34-98EF-29D421BC049C}" destId="{A09E7756-543B-43CD-9A32-AB2F42F967D9}" srcOrd="0" destOrd="0" parTransId="{71DDB0D6-589A-4D3B-97D5-F1C14627787D}" sibTransId="{B397EEF1-454D-48B8-A5F2-9BBDF79C0376}"/>
    <dgm:cxn modelId="{3157BF22-1E49-4232-AEF5-1C3185FBE31D}" type="presOf" srcId="{A09E7756-543B-43CD-9A32-AB2F42F967D9}" destId="{C668B6A8-DAEE-40D8-B399-2FD03CDA3AAF}" srcOrd="0" destOrd="0" presId="urn:microsoft.com/office/officeart/2018/2/layout/IconVerticalSolidList"/>
    <dgm:cxn modelId="{1F302804-3F13-404B-86EB-67DC5D46B999}" srcId="{44132A58-6802-4E34-98EF-29D421BC049C}" destId="{95149A17-2638-44CC-93B7-0C160DAB87C5}" srcOrd="2" destOrd="0" parTransId="{3ECB7C66-CFB3-4891-85BB-4E64C9E62001}" sibTransId="{34117BDE-619A-4DBC-A071-5661122AB117}"/>
    <dgm:cxn modelId="{24E78612-389E-4DA5-A846-20F86A50AC52}" type="presOf" srcId="{44132A58-6802-4E34-98EF-29D421BC049C}" destId="{2A024402-9013-4D68-9492-A87C8743E9EF}" srcOrd="0" destOrd="0" presId="urn:microsoft.com/office/officeart/2018/2/layout/IconVerticalSolidList"/>
    <dgm:cxn modelId="{ADACD825-29EF-403D-BAF8-7E04AB3F1E33}" type="presParOf" srcId="{2A024402-9013-4D68-9492-A87C8743E9EF}" destId="{6D0F5011-761B-4ECB-AC92-66261039322F}" srcOrd="0" destOrd="0" presId="urn:microsoft.com/office/officeart/2018/2/layout/IconVerticalSolidList"/>
    <dgm:cxn modelId="{C449E7ED-DE3E-4B66-8732-900B1DD8FEF2}" type="presParOf" srcId="{6D0F5011-761B-4ECB-AC92-66261039322F}" destId="{C287413C-086C-48C2-8EAD-206EA1CB04AB}" srcOrd="0" destOrd="0" presId="urn:microsoft.com/office/officeart/2018/2/layout/IconVerticalSolidList"/>
    <dgm:cxn modelId="{0B608EE3-EAF4-4BEE-9057-7E183E05D3E2}" type="presParOf" srcId="{6D0F5011-761B-4ECB-AC92-66261039322F}" destId="{B22C05B1-C3BD-47BC-9950-C86D096D5149}" srcOrd="1" destOrd="0" presId="urn:microsoft.com/office/officeart/2018/2/layout/IconVerticalSolidList"/>
    <dgm:cxn modelId="{D8FF73F9-3A28-4266-8F93-59FA72346B06}" type="presParOf" srcId="{6D0F5011-761B-4ECB-AC92-66261039322F}" destId="{FD5459E7-7444-4B39-95E1-75D81B3B5FF3}" srcOrd="2" destOrd="0" presId="urn:microsoft.com/office/officeart/2018/2/layout/IconVerticalSolidList"/>
    <dgm:cxn modelId="{5145A549-C2D7-45EE-8387-2A50758256ED}" type="presParOf" srcId="{6D0F5011-761B-4ECB-AC92-66261039322F}" destId="{C668B6A8-DAEE-40D8-B399-2FD03CDA3AAF}" srcOrd="3" destOrd="0" presId="urn:microsoft.com/office/officeart/2018/2/layout/IconVerticalSolidList"/>
    <dgm:cxn modelId="{D47FFE5D-4D5F-4038-9A1E-FB1140423F9F}" type="presParOf" srcId="{2A024402-9013-4D68-9492-A87C8743E9EF}" destId="{998FD040-C890-45CF-91A6-955F59421E30}" srcOrd="1" destOrd="0" presId="urn:microsoft.com/office/officeart/2018/2/layout/IconVerticalSolidList"/>
    <dgm:cxn modelId="{72AD3095-EB13-4B06-9C03-CEF9573D0400}" type="presParOf" srcId="{2A024402-9013-4D68-9492-A87C8743E9EF}" destId="{9447C1EE-C9AD-45FB-A21F-813F7B2552E5}" srcOrd="2" destOrd="0" presId="urn:microsoft.com/office/officeart/2018/2/layout/IconVerticalSolidList"/>
    <dgm:cxn modelId="{A1A52B1C-495B-4518-AFE6-3D5977FEEA53}" type="presParOf" srcId="{9447C1EE-C9AD-45FB-A21F-813F7B2552E5}" destId="{32990058-93AA-4A6C-B2D2-A11B23FEA3E2}" srcOrd="0" destOrd="0" presId="urn:microsoft.com/office/officeart/2018/2/layout/IconVerticalSolidList"/>
    <dgm:cxn modelId="{C58F0F6B-4774-4B97-A3FE-56054AB96025}" type="presParOf" srcId="{9447C1EE-C9AD-45FB-A21F-813F7B2552E5}" destId="{632EBD9A-810F-4386-B61C-4B950FBD5342}" srcOrd="1" destOrd="0" presId="urn:microsoft.com/office/officeart/2018/2/layout/IconVerticalSolidList"/>
    <dgm:cxn modelId="{E4637A75-99E8-439C-B975-002BD069DFDB}" type="presParOf" srcId="{9447C1EE-C9AD-45FB-A21F-813F7B2552E5}" destId="{A87ABFEA-C971-4D2B-8802-85E433258599}" srcOrd="2" destOrd="0" presId="urn:microsoft.com/office/officeart/2018/2/layout/IconVerticalSolidList"/>
    <dgm:cxn modelId="{1AF8A71C-D134-40FC-A2A8-E116CBCBB6E5}" type="presParOf" srcId="{9447C1EE-C9AD-45FB-A21F-813F7B2552E5}" destId="{D0F59CF9-EACD-4743-B045-D4C251AC95CA}" srcOrd="3" destOrd="0" presId="urn:microsoft.com/office/officeart/2018/2/layout/IconVerticalSolidList"/>
    <dgm:cxn modelId="{8EA6514C-295C-454D-83B6-C3C7CA9C32B4}" type="presParOf" srcId="{2A024402-9013-4D68-9492-A87C8743E9EF}" destId="{A622DA50-1AC8-4F0B-8533-258B42FDBE8A}" srcOrd="3" destOrd="0" presId="urn:microsoft.com/office/officeart/2018/2/layout/IconVerticalSolidList"/>
    <dgm:cxn modelId="{7DF4E9B5-D711-4CEA-8286-0FE649F1A55D}" type="presParOf" srcId="{2A024402-9013-4D68-9492-A87C8743E9EF}" destId="{30669B59-CA65-4FFE-904F-A8E318F278EE}" srcOrd="4" destOrd="0" presId="urn:microsoft.com/office/officeart/2018/2/layout/IconVerticalSolidList"/>
    <dgm:cxn modelId="{32AFCBB1-47D2-4790-92F7-B4CEB9D59CD9}" type="presParOf" srcId="{30669B59-CA65-4FFE-904F-A8E318F278EE}" destId="{3D80E606-1D6E-43D2-8C07-A1FA69A7DF88}" srcOrd="0" destOrd="0" presId="urn:microsoft.com/office/officeart/2018/2/layout/IconVerticalSolidList"/>
    <dgm:cxn modelId="{7F3B42FD-421B-499A-A01E-F0400735E901}" type="presParOf" srcId="{30669B59-CA65-4FFE-904F-A8E318F278EE}" destId="{4D0CDB29-7B7A-4A5F-A60E-8E5AA3058053}" srcOrd="1" destOrd="0" presId="urn:microsoft.com/office/officeart/2018/2/layout/IconVerticalSolidList"/>
    <dgm:cxn modelId="{6D286B58-BA2D-4271-BB43-00788BC4669D}" type="presParOf" srcId="{30669B59-CA65-4FFE-904F-A8E318F278EE}" destId="{FF18ACAF-5A98-444A-91F1-729ACB209F62}" srcOrd="2" destOrd="0" presId="urn:microsoft.com/office/officeart/2018/2/layout/IconVerticalSolidList"/>
    <dgm:cxn modelId="{DF4D6181-D594-45ED-9958-E932BBE6EADE}" type="presParOf" srcId="{30669B59-CA65-4FFE-904F-A8E318F278EE}" destId="{80D7A418-E2D6-4670-A91A-CAA9C9D195B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3EF16CC-0B38-4ABF-9DE1-812840C2149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A654210-8F07-4A33-801B-FD4AA1DB9C13}">
      <dgm:prSet/>
      <dgm:spPr/>
      <dgm:t>
        <a:bodyPr/>
        <a:lstStyle/>
        <a:p>
          <a:r>
            <a:rPr lang="en-GB"/>
            <a:t>Awareness as a core component</a:t>
          </a:r>
          <a:endParaRPr lang="en-US"/>
        </a:p>
      </dgm:t>
    </dgm:pt>
    <dgm:pt modelId="{CD6397A0-E171-4489-8D59-C6A4EA1E371E}" type="parTrans" cxnId="{5E541C07-401D-4593-AACF-D34255CC1DB0}">
      <dgm:prSet/>
      <dgm:spPr/>
      <dgm:t>
        <a:bodyPr/>
        <a:lstStyle/>
        <a:p>
          <a:endParaRPr lang="en-US"/>
        </a:p>
      </dgm:t>
    </dgm:pt>
    <dgm:pt modelId="{DE751A3B-6044-43AA-A5D2-CBBD5D0C1CF9}" type="sibTrans" cxnId="{5E541C07-401D-4593-AACF-D34255CC1DB0}">
      <dgm:prSet/>
      <dgm:spPr/>
      <dgm:t>
        <a:bodyPr/>
        <a:lstStyle/>
        <a:p>
          <a:endParaRPr lang="en-US"/>
        </a:p>
      </dgm:t>
    </dgm:pt>
    <dgm:pt modelId="{EBD6F7CD-D825-4405-8CB7-2F3BF2BA2E44}">
      <dgm:prSet/>
      <dgm:spPr/>
      <dgm:t>
        <a:bodyPr/>
        <a:lstStyle/>
        <a:p>
          <a:r>
            <a:rPr lang="en-GB"/>
            <a:t>Emphasis on being in the here and now</a:t>
          </a:r>
          <a:endParaRPr lang="en-US"/>
        </a:p>
      </dgm:t>
    </dgm:pt>
    <dgm:pt modelId="{1760B0BA-E7B7-4F04-AE9A-C39BC560D252}" type="parTrans" cxnId="{8EE83FD7-6783-4A7D-8607-4E8AE371B0E9}">
      <dgm:prSet/>
      <dgm:spPr/>
      <dgm:t>
        <a:bodyPr/>
        <a:lstStyle/>
        <a:p>
          <a:endParaRPr lang="en-US"/>
        </a:p>
      </dgm:t>
    </dgm:pt>
    <dgm:pt modelId="{3E786763-0389-4951-848D-86AAF922132C}" type="sibTrans" cxnId="{8EE83FD7-6783-4A7D-8607-4E8AE371B0E9}">
      <dgm:prSet/>
      <dgm:spPr/>
      <dgm:t>
        <a:bodyPr/>
        <a:lstStyle/>
        <a:p>
          <a:endParaRPr lang="en-US"/>
        </a:p>
      </dgm:t>
    </dgm:pt>
    <dgm:pt modelId="{13A9F63A-CD88-4E6A-A2B6-82C82872FD14}">
      <dgm:prSet/>
      <dgm:spPr/>
      <dgm:t>
        <a:bodyPr/>
        <a:lstStyle/>
        <a:p>
          <a:r>
            <a:rPr lang="en-GB"/>
            <a:t>Existential responsibility </a:t>
          </a:r>
          <a:endParaRPr lang="en-US"/>
        </a:p>
      </dgm:t>
    </dgm:pt>
    <dgm:pt modelId="{822B17F0-3D8C-4302-A408-F6F83F15A894}" type="parTrans" cxnId="{84AA38BA-8A76-49E5-8D9F-B5C608CFBED2}">
      <dgm:prSet/>
      <dgm:spPr/>
      <dgm:t>
        <a:bodyPr/>
        <a:lstStyle/>
        <a:p>
          <a:endParaRPr lang="en-US"/>
        </a:p>
      </dgm:t>
    </dgm:pt>
    <dgm:pt modelId="{DCED8598-4CEE-4FC1-843D-40E2F316CCE2}" type="sibTrans" cxnId="{84AA38BA-8A76-49E5-8D9F-B5C608CFBED2}">
      <dgm:prSet/>
      <dgm:spPr/>
      <dgm:t>
        <a:bodyPr/>
        <a:lstStyle/>
        <a:p>
          <a:endParaRPr lang="en-US"/>
        </a:p>
      </dgm:t>
    </dgm:pt>
    <dgm:pt modelId="{7D389C13-6B6E-47EB-A2EF-720A21B1DB64}">
      <dgm:prSet/>
      <dgm:spPr/>
      <dgm:t>
        <a:bodyPr/>
        <a:lstStyle/>
        <a:p>
          <a:r>
            <a:rPr lang="en-GB"/>
            <a:t>The integration of polarities </a:t>
          </a:r>
          <a:endParaRPr lang="en-US"/>
        </a:p>
      </dgm:t>
    </dgm:pt>
    <dgm:pt modelId="{21549F57-8DB7-4FF3-93FC-A8F660E209C2}" type="parTrans" cxnId="{A1094115-8AD9-402A-86DF-29ADE93AA6E2}">
      <dgm:prSet/>
      <dgm:spPr/>
      <dgm:t>
        <a:bodyPr/>
        <a:lstStyle/>
        <a:p>
          <a:endParaRPr lang="en-US"/>
        </a:p>
      </dgm:t>
    </dgm:pt>
    <dgm:pt modelId="{D1AFF6F7-6995-4327-82EA-690F410C5C48}" type="sibTrans" cxnId="{A1094115-8AD9-402A-86DF-29ADE93AA6E2}">
      <dgm:prSet/>
      <dgm:spPr/>
      <dgm:t>
        <a:bodyPr/>
        <a:lstStyle/>
        <a:p>
          <a:endParaRPr lang="en-US"/>
        </a:p>
      </dgm:t>
    </dgm:pt>
    <dgm:pt modelId="{7F2DACDF-52CD-486B-B3B4-90351A8461AF}">
      <dgm:prSet/>
      <dgm:spPr/>
      <dgm:t>
        <a:bodyPr/>
        <a:lstStyle/>
        <a:p>
          <a:r>
            <a:rPr lang="en-GB"/>
            <a:t>Working with dreams  </a:t>
          </a:r>
          <a:endParaRPr lang="en-US"/>
        </a:p>
      </dgm:t>
    </dgm:pt>
    <dgm:pt modelId="{24112641-52EC-4608-8D11-ABB033770E6E}" type="parTrans" cxnId="{D9F81A5A-5E71-4E19-83F6-1F44A7186248}">
      <dgm:prSet/>
      <dgm:spPr/>
      <dgm:t>
        <a:bodyPr/>
        <a:lstStyle/>
        <a:p>
          <a:endParaRPr lang="en-US"/>
        </a:p>
      </dgm:t>
    </dgm:pt>
    <dgm:pt modelId="{DD50FF74-64D9-4DE1-AF5A-3D77F153D871}" type="sibTrans" cxnId="{D9F81A5A-5E71-4E19-83F6-1F44A7186248}">
      <dgm:prSet/>
      <dgm:spPr/>
      <dgm:t>
        <a:bodyPr/>
        <a:lstStyle/>
        <a:p>
          <a:endParaRPr lang="en-US"/>
        </a:p>
      </dgm:t>
    </dgm:pt>
    <dgm:pt modelId="{87FD0050-292C-48BA-A616-DA9576032D29}" type="pres">
      <dgm:prSet presAssocID="{23EF16CC-0B38-4ABF-9DE1-812840C21499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A0D81EC-F6EA-4067-B4B6-446AADB145F0}" type="pres">
      <dgm:prSet presAssocID="{BA654210-8F07-4A33-801B-FD4AA1DB9C13}" presName="compNode" presStyleCnt="0"/>
      <dgm:spPr/>
    </dgm:pt>
    <dgm:pt modelId="{E537ED7F-F29E-4D4D-BEE6-7CE3AAB9A3C2}" type="pres">
      <dgm:prSet presAssocID="{BA654210-8F07-4A33-801B-FD4AA1DB9C13}" presName="bgRect" presStyleLbl="bgShp" presStyleIdx="0" presStyleCnt="5"/>
      <dgm:spPr/>
    </dgm:pt>
    <dgm:pt modelId="{5427325E-279B-4B81-B7AE-D2407599361A}" type="pres">
      <dgm:prSet presAssocID="{BA654210-8F07-4A33-801B-FD4AA1DB9C1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9F68910F-E6F9-4D42-BE02-5E14B56BFAF2}" type="pres">
      <dgm:prSet presAssocID="{BA654210-8F07-4A33-801B-FD4AA1DB9C13}" presName="spaceRect" presStyleCnt="0"/>
      <dgm:spPr/>
    </dgm:pt>
    <dgm:pt modelId="{23261382-70EB-49FA-8005-6719227DFFFD}" type="pres">
      <dgm:prSet presAssocID="{BA654210-8F07-4A33-801B-FD4AA1DB9C13}" presName="parTx" presStyleLbl="revTx" presStyleIdx="0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50E0F82F-E678-498C-AF50-C96473263245}" type="pres">
      <dgm:prSet presAssocID="{DE751A3B-6044-43AA-A5D2-CBBD5D0C1CF9}" presName="sibTrans" presStyleCnt="0"/>
      <dgm:spPr/>
    </dgm:pt>
    <dgm:pt modelId="{F6D21FE7-2981-46E2-A03F-F17429460CA4}" type="pres">
      <dgm:prSet presAssocID="{EBD6F7CD-D825-4405-8CB7-2F3BF2BA2E44}" presName="compNode" presStyleCnt="0"/>
      <dgm:spPr/>
    </dgm:pt>
    <dgm:pt modelId="{87BADF09-45F0-48C9-939C-D7287F34AA5C}" type="pres">
      <dgm:prSet presAssocID="{EBD6F7CD-D825-4405-8CB7-2F3BF2BA2E44}" presName="bgRect" presStyleLbl="bgShp" presStyleIdx="1" presStyleCnt="5"/>
      <dgm:spPr/>
    </dgm:pt>
    <dgm:pt modelId="{D65A37CC-A8A1-4E9F-B902-34E8419CBF21}" type="pres">
      <dgm:prSet presAssocID="{EBD6F7CD-D825-4405-8CB7-2F3BF2BA2E4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mill"/>
        </a:ext>
      </dgm:extLst>
    </dgm:pt>
    <dgm:pt modelId="{6970EFAD-2B80-4E47-8565-A272CCDA65F0}" type="pres">
      <dgm:prSet presAssocID="{EBD6F7CD-D825-4405-8CB7-2F3BF2BA2E44}" presName="spaceRect" presStyleCnt="0"/>
      <dgm:spPr/>
    </dgm:pt>
    <dgm:pt modelId="{3A72F7BD-BBBC-4F30-B889-BD2850B22305}" type="pres">
      <dgm:prSet presAssocID="{EBD6F7CD-D825-4405-8CB7-2F3BF2BA2E44}" presName="parTx" presStyleLbl="revTx" presStyleIdx="1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CB713C12-4209-4DAE-B0F8-2BEB113A1060}" type="pres">
      <dgm:prSet presAssocID="{3E786763-0389-4951-848D-86AAF922132C}" presName="sibTrans" presStyleCnt="0"/>
      <dgm:spPr/>
    </dgm:pt>
    <dgm:pt modelId="{5EDFEFED-B948-43EF-A767-6E4EA98FF54A}" type="pres">
      <dgm:prSet presAssocID="{13A9F63A-CD88-4E6A-A2B6-82C82872FD14}" presName="compNode" presStyleCnt="0"/>
      <dgm:spPr/>
    </dgm:pt>
    <dgm:pt modelId="{0130AC3C-04A3-4E78-AA15-E35A92BC558C}" type="pres">
      <dgm:prSet presAssocID="{13A9F63A-CD88-4E6A-A2B6-82C82872FD14}" presName="bgRect" presStyleLbl="bgShp" presStyleIdx="2" presStyleCnt="5"/>
      <dgm:spPr/>
    </dgm:pt>
    <dgm:pt modelId="{2E42B9AE-BF3A-4A57-8E4B-7018C9626D32}" type="pres">
      <dgm:prSet presAssocID="{13A9F63A-CD88-4E6A-A2B6-82C82872FD1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32E1D838-C85C-4127-9B5F-292A5158C6FE}" type="pres">
      <dgm:prSet presAssocID="{13A9F63A-CD88-4E6A-A2B6-82C82872FD14}" presName="spaceRect" presStyleCnt="0"/>
      <dgm:spPr/>
    </dgm:pt>
    <dgm:pt modelId="{1C596F25-0986-44E2-A568-B6E0D6DF6702}" type="pres">
      <dgm:prSet presAssocID="{13A9F63A-CD88-4E6A-A2B6-82C82872FD14}" presName="parTx" presStyleLbl="revTx" presStyleIdx="2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A948AD34-AB01-4734-8332-70A33C927302}" type="pres">
      <dgm:prSet presAssocID="{DCED8598-4CEE-4FC1-843D-40E2F316CCE2}" presName="sibTrans" presStyleCnt="0"/>
      <dgm:spPr/>
    </dgm:pt>
    <dgm:pt modelId="{9D63D2DE-C174-4DB4-8A78-E998E36201E3}" type="pres">
      <dgm:prSet presAssocID="{7D389C13-6B6E-47EB-A2EF-720A21B1DB64}" presName="compNode" presStyleCnt="0"/>
      <dgm:spPr/>
    </dgm:pt>
    <dgm:pt modelId="{B0164B59-EEEC-4F35-90BF-24D35BFC4D83}" type="pres">
      <dgm:prSet presAssocID="{7D389C13-6B6E-47EB-A2EF-720A21B1DB64}" presName="bgRect" presStyleLbl="bgShp" presStyleIdx="3" presStyleCnt="5"/>
      <dgm:spPr/>
    </dgm:pt>
    <dgm:pt modelId="{4BAA07AB-1DED-44D2-ABFD-37B279F54572}" type="pres">
      <dgm:prSet presAssocID="{7D389C13-6B6E-47EB-A2EF-720A21B1DB6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 Diagram"/>
        </a:ext>
      </dgm:extLst>
    </dgm:pt>
    <dgm:pt modelId="{EE7CEEED-3550-4969-8AE0-6C1BB39DA338}" type="pres">
      <dgm:prSet presAssocID="{7D389C13-6B6E-47EB-A2EF-720A21B1DB64}" presName="spaceRect" presStyleCnt="0"/>
      <dgm:spPr/>
    </dgm:pt>
    <dgm:pt modelId="{0198A7A9-EC01-4F38-B70F-4AD77CADB66A}" type="pres">
      <dgm:prSet presAssocID="{7D389C13-6B6E-47EB-A2EF-720A21B1DB64}" presName="parTx" presStyleLbl="revTx" presStyleIdx="3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6956BE07-6175-43F1-9A48-D0D5F9D39579}" type="pres">
      <dgm:prSet presAssocID="{D1AFF6F7-6995-4327-82EA-690F410C5C48}" presName="sibTrans" presStyleCnt="0"/>
      <dgm:spPr/>
    </dgm:pt>
    <dgm:pt modelId="{F902A214-882D-475E-8D34-7D891739E78A}" type="pres">
      <dgm:prSet presAssocID="{7F2DACDF-52CD-486B-B3B4-90351A8461AF}" presName="compNode" presStyleCnt="0"/>
      <dgm:spPr/>
    </dgm:pt>
    <dgm:pt modelId="{93E66D6E-2C3E-4034-81FF-11C979FA165A}" type="pres">
      <dgm:prSet presAssocID="{7F2DACDF-52CD-486B-B3B4-90351A8461AF}" presName="bgRect" presStyleLbl="bgShp" presStyleIdx="4" presStyleCnt="5"/>
      <dgm:spPr/>
    </dgm:pt>
    <dgm:pt modelId="{9B6C0D4D-C3A4-409A-81E7-E85F1487B976}" type="pres">
      <dgm:prSet presAssocID="{7F2DACDF-52CD-486B-B3B4-90351A8461A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C1A831CE-B01F-4BC9-A92F-C1B0503EDEE2}" type="pres">
      <dgm:prSet presAssocID="{7F2DACDF-52CD-486B-B3B4-90351A8461AF}" presName="spaceRect" presStyleCnt="0"/>
      <dgm:spPr/>
    </dgm:pt>
    <dgm:pt modelId="{355FD665-1D9F-46D4-939D-B8A57F2766B8}" type="pres">
      <dgm:prSet presAssocID="{7F2DACDF-52CD-486B-B3B4-90351A8461AF}" presName="parTx" presStyleLbl="revTx" presStyleIdx="4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E82877D5-C138-486B-B860-B35EF16C58B0}" type="presOf" srcId="{BA654210-8F07-4A33-801B-FD4AA1DB9C13}" destId="{23261382-70EB-49FA-8005-6719227DFFFD}" srcOrd="0" destOrd="0" presId="urn:microsoft.com/office/officeart/2018/2/layout/IconVerticalSolidList"/>
    <dgm:cxn modelId="{5E541C07-401D-4593-AACF-D34255CC1DB0}" srcId="{23EF16CC-0B38-4ABF-9DE1-812840C21499}" destId="{BA654210-8F07-4A33-801B-FD4AA1DB9C13}" srcOrd="0" destOrd="0" parTransId="{CD6397A0-E171-4489-8D59-C6A4EA1E371E}" sibTransId="{DE751A3B-6044-43AA-A5D2-CBBD5D0C1CF9}"/>
    <dgm:cxn modelId="{4E9FD594-9BBD-43AA-8231-2D3E6701770B}" type="presOf" srcId="{7F2DACDF-52CD-486B-B3B4-90351A8461AF}" destId="{355FD665-1D9F-46D4-939D-B8A57F2766B8}" srcOrd="0" destOrd="0" presId="urn:microsoft.com/office/officeart/2018/2/layout/IconVerticalSolidList"/>
    <dgm:cxn modelId="{84AA38BA-8A76-49E5-8D9F-B5C608CFBED2}" srcId="{23EF16CC-0B38-4ABF-9DE1-812840C21499}" destId="{13A9F63A-CD88-4E6A-A2B6-82C82872FD14}" srcOrd="2" destOrd="0" parTransId="{822B17F0-3D8C-4302-A408-F6F83F15A894}" sibTransId="{DCED8598-4CEE-4FC1-843D-40E2F316CCE2}"/>
    <dgm:cxn modelId="{A1094115-8AD9-402A-86DF-29ADE93AA6E2}" srcId="{23EF16CC-0B38-4ABF-9DE1-812840C21499}" destId="{7D389C13-6B6E-47EB-A2EF-720A21B1DB64}" srcOrd="3" destOrd="0" parTransId="{21549F57-8DB7-4FF3-93FC-A8F660E209C2}" sibTransId="{D1AFF6F7-6995-4327-82EA-690F410C5C48}"/>
    <dgm:cxn modelId="{F859D3B7-9D9E-44CC-B071-15D65C790776}" type="presOf" srcId="{23EF16CC-0B38-4ABF-9DE1-812840C21499}" destId="{87FD0050-292C-48BA-A616-DA9576032D29}" srcOrd="0" destOrd="0" presId="urn:microsoft.com/office/officeart/2018/2/layout/IconVerticalSolidList"/>
    <dgm:cxn modelId="{D9F81A5A-5E71-4E19-83F6-1F44A7186248}" srcId="{23EF16CC-0B38-4ABF-9DE1-812840C21499}" destId="{7F2DACDF-52CD-486B-B3B4-90351A8461AF}" srcOrd="4" destOrd="0" parTransId="{24112641-52EC-4608-8D11-ABB033770E6E}" sibTransId="{DD50FF74-64D9-4DE1-AF5A-3D77F153D871}"/>
    <dgm:cxn modelId="{EBCA42A2-0DB3-49AC-B5D9-7C6734B3B5CC}" type="presOf" srcId="{7D389C13-6B6E-47EB-A2EF-720A21B1DB64}" destId="{0198A7A9-EC01-4F38-B70F-4AD77CADB66A}" srcOrd="0" destOrd="0" presId="urn:microsoft.com/office/officeart/2018/2/layout/IconVerticalSolidList"/>
    <dgm:cxn modelId="{17B7EB92-0F65-4F6A-BF8E-2743556F9D47}" type="presOf" srcId="{13A9F63A-CD88-4E6A-A2B6-82C82872FD14}" destId="{1C596F25-0986-44E2-A568-B6E0D6DF6702}" srcOrd="0" destOrd="0" presId="urn:microsoft.com/office/officeart/2018/2/layout/IconVerticalSolidList"/>
    <dgm:cxn modelId="{8EE83FD7-6783-4A7D-8607-4E8AE371B0E9}" srcId="{23EF16CC-0B38-4ABF-9DE1-812840C21499}" destId="{EBD6F7CD-D825-4405-8CB7-2F3BF2BA2E44}" srcOrd="1" destOrd="0" parTransId="{1760B0BA-E7B7-4F04-AE9A-C39BC560D252}" sibTransId="{3E786763-0389-4951-848D-86AAF922132C}"/>
    <dgm:cxn modelId="{B0B222DC-E387-41A5-970B-1E20994FE76A}" type="presOf" srcId="{EBD6F7CD-D825-4405-8CB7-2F3BF2BA2E44}" destId="{3A72F7BD-BBBC-4F30-B889-BD2850B22305}" srcOrd="0" destOrd="0" presId="urn:microsoft.com/office/officeart/2018/2/layout/IconVerticalSolidList"/>
    <dgm:cxn modelId="{F1FAF19C-F1EA-402B-A8F1-4C3EEAE45804}" type="presParOf" srcId="{87FD0050-292C-48BA-A616-DA9576032D29}" destId="{CA0D81EC-F6EA-4067-B4B6-446AADB145F0}" srcOrd="0" destOrd="0" presId="urn:microsoft.com/office/officeart/2018/2/layout/IconVerticalSolidList"/>
    <dgm:cxn modelId="{1F228B17-446B-4F40-B826-463F2985B04D}" type="presParOf" srcId="{CA0D81EC-F6EA-4067-B4B6-446AADB145F0}" destId="{E537ED7F-F29E-4D4D-BEE6-7CE3AAB9A3C2}" srcOrd="0" destOrd="0" presId="urn:microsoft.com/office/officeart/2018/2/layout/IconVerticalSolidList"/>
    <dgm:cxn modelId="{C9332541-C565-491C-B459-ED270F423613}" type="presParOf" srcId="{CA0D81EC-F6EA-4067-B4B6-446AADB145F0}" destId="{5427325E-279B-4B81-B7AE-D2407599361A}" srcOrd="1" destOrd="0" presId="urn:microsoft.com/office/officeart/2018/2/layout/IconVerticalSolidList"/>
    <dgm:cxn modelId="{85132ABE-9EDE-4171-B1C1-3396DE40BEE8}" type="presParOf" srcId="{CA0D81EC-F6EA-4067-B4B6-446AADB145F0}" destId="{9F68910F-E6F9-4D42-BE02-5E14B56BFAF2}" srcOrd="2" destOrd="0" presId="urn:microsoft.com/office/officeart/2018/2/layout/IconVerticalSolidList"/>
    <dgm:cxn modelId="{F4D00A6E-7CD0-44DA-A9CE-A18D64458EF2}" type="presParOf" srcId="{CA0D81EC-F6EA-4067-B4B6-446AADB145F0}" destId="{23261382-70EB-49FA-8005-6719227DFFFD}" srcOrd="3" destOrd="0" presId="urn:microsoft.com/office/officeart/2018/2/layout/IconVerticalSolidList"/>
    <dgm:cxn modelId="{33684D13-7950-44C9-BB1B-218672E3CD40}" type="presParOf" srcId="{87FD0050-292C-48BA-A616-DA9576032D29}" destId="{50E0F82F-E678-498C-AF50-C96473263245}" srcOrd="1" destOrd="0" presId="urn:microsoft.com/office/officeart/2018/2/layout/IconVerticalSolidList"/>
    <dgm:cxn modelId="{27BAF865-FF21-44DE-A1CB-FE7FD558C8E5}" type="presParOf" srcId="{87FD0050-292C-48BA-A616-DA9576032D29}" destId="{F6D21FE7-2981-46E2-A03F-F17429460CA4}" srcOrd="2" destOrd="0" presId="urn:microsoft.com/office/officeart/2018/2/layout/IconVerticalSolidList"/>
    <dgm:cxn modelId="{24108B52-CDB3-4DF4-8F99-C9C3B2B488F7}" type="presParOf" srcId="{F6D21FE7-2981-46E2-A03F-F17429460CA4}" destId="{87BADF09-45F0-48C9-939C-D7287F34AA5C}" srcOrd="0" destOrd="0" presId="urn:microsoft.com/office/officeart/2018/2/layout/IconVerticalSolidList"/>
    <dgm:cxn modelId="{50F34913-EB4C-4481-A8AD-56EDFF49DA68}" type="presParOf" srcId="{F6D21FE7-2981-46E2-A03F-F17429460CA4}" destId="{D65A37CC-A8A1-4E9F-B902-34E8419CBF21}" srcOrd="1" destOrd="0" presId="urn:microsoft.com/office/officeart/2018/2/layout/IconVerticalSolidList"/>
    <dgm:cxn modelId="{8C2B88BF-3E20-4740-AE65-F84AD7BBEAB9}" type="presParOf" srcId="{F6D21FE7-2981-46E2-A03F-F17429460CA4}" destId="{6970EFAD-2B80-4E47-8565-A272CCDA65F0}" srcOrd="2" destOrd="0" presId="urn:microsoft.com/office/officeart/2018/2/layout/IconVerticalSolidList"/>
    <dgm:cxn modelId="{BC9AF32D-65DF-43BE-96A2-5590DB48B56E}" type="presParOf" srcId="{F6D21FE7-2981-46E2-A03F-F17429460CA4}" destId="{3A72F7BD-BBBC-4F30-B889-BD2850B22305}" srcOrd="3" destOrd="0" presId="urn:microsoft.com/office/officeart/2018/2/layout/IconVerticalSolidList"/>
    <dgm:cxn modelId="{57F0CB77-5BA6-470F-87C8-27A789962CA9}" type="presParOf" srcId="{87FD0050-292C-48BA-A616-DA9576032D29}" destId="{CB713C12-4209-4DAE-B0F8-2BEB113A1060}" srcOrd="3" destOrd="0" presId="urn:microsoft.com/office/officeart/2018/2/layout/IconVerticalSolidList"/>
    <dgm:cxn modelId="{D5342A7F-C347-45DA-AEC9-D3865881F143}" type="presParOf" srcId="{87FD0050-292C-48BA-A616-DA9576032D29}" destId="{5EDFEFED-B948-43EF-A767-6E4EA98FF54A}" srcOrd="4" destOrd="0" presId="urn:microsoft.com/office/officeart/2018/2/layout/IconVerticalSolidList"/>
    <dgm:cxn modelId="{E9202545-FA7E-4653-A1B2-08FAB962BE95}" type="presParOf" srcId="{5EDFEFED-B948-43EF-A767-6E4EA98FF54A}" destId="{0130AC3C-04A3-4E78-AA15-E35A92BC558C}" srcOrd="0" destOrd="0" presId="urn:microsoft.com/office/officeart/2018/2/layout/IconVerticalSolidList"/>
    <dgm:cxn modelId="{5D608B2C-5585-49D5-B767-D06F37276A8B}" type="presParOf" srcId="{5EDFEFED-B948-43EF-A767-6E4EA98FF54A}" destId="{2E42B9AE-BF3A-4A57-8E4B-7018C9626D32}" srcOrd="1" destOrd="0" presId="urn:microsoft.com/office/officeart/2018/2/layout/IconVerticalSolidList"/>
    <dgm:cxn modelId="{F4E393AA-53FE-4D7C-88E2-BA6A9A408670}" type="presParOf" srcId="{5EDFEFED-B948-43EF-A767-6E4EA98FF54A}" destId="{32E1D838-C85C-4127-9B5F-292A5158C6FE}" srcOrd="2" destOrd="0" presId="urn:microsoft.com/office/officeart/2018/2/layout/IconVerticalSolidList"/>
    <dgm:cxn modelId="{B941862F-8837-44DD-B8CB-52807C4486F4}" type="presParOf" srcId="{5EDFEFED-B948-43EF-A767-6E4EA98FF54A}" destId="{1C596F25-0986-44E2-A568-B6E0D6DF6702}" srcOrd="3" destOrd="0" presId="urn:microsoft.com/office/officeart/2018/2/layout/IconVerticalSolidList"/>
    <dgm:cxn modelId="{C6143710-BF2A-4D7B-8C78-3505E1F3ABFA}" type="presParOf" srcId="{87FD0050-292C-48BA-A616-DA9576032D29}" destId="{A948AD34-AB01-4734-8332-70A33C927302}" srcOrd="5" destOrd="0" presId="urn:microsoft.com/office/officeart/2018/2/layout/IconVerticalSolidList"/>
    <dgm:cxn modelId="{C450D723-A2C6-4289-BCA8-7E7C36AD5E2A}" type="presParOf" srcId="{87FD0050-292C-48BA-A616-DA9576032D29}" destId="{9D63D2DE-C174-4DB4-8A78-E998E36201E3}" srcOrd="6" destOrd="0" presId="urn:microsoft.com/office/officeart/2018/2/layout/IconVerticalSolidList"/>
    <dgm:cxn modelId="{C66FC94D-1D88-4C6E-A94F-7863919E2649}" type="presParOf" srcId="{9D63D2DE-C174-4DB4-8A78-E998E36201E3}" destId="{B0164B59-EEEC-4F35-90BF-24D35BFC4D83}" srcOrd="0" destOrd="0" presId="urn:microsoft.com/office/officeart/2018/2/layout/IconVerticalSolidList"/>
    <dgm:cxn modelId="{2AAF76EF-07DB-4527-BE90-CDFDCA55600B}" type="presParOf" srcId="{9D63D2DE-C174-4DB4-8A78-E998E36201E3}" destId="{4BAA07AB-1DED-44D2-ABFD-37B279F54572}" srcOrd="1" destOrd="0" presId="urn:microsoft.com/office/officeart/2018/2/layout/IconVerticalSolidList"/>
    <dgm:cxn modelId="{04FA405D-467F-4E34-A711-2B8ABB593A65}" type="presParOf" srcId="{9D63D2DE-C174-4DB4-8A78-E998E36201E3}" destId="{EE7CEEED-3550-4969-8AE0-6C1BB39DA338}" srcOrd="2" destOrd="0" presId="urn:microsoft.com/office/officeart/2018/2/layout/IconVerticalSolidList"/>
    <dgm:cxn modelId="{416F7024-EFAF-4FCF-A2E0-024A9BD78BF5}" type="presParOf" srcId="{9D63D2DE-C174-4DB4-8A78-E998E36201E3}" destId="{0198A7A9-EC01-4F38-B70F-4AD77CADB66A}" srcOrd="3" destOrd="0" presId="urn:microsoft.com/office/officeart/2018/2/layout/IconVerticalSolidList"/>
    <dgm:cxn modelId="{2CC0B4AE-1010-47A1-87A2-1A90B2EBCE69}" type="presParOf" srcId="{87FD0050-292C-48BA-A616-DA9576032D29}" destId="{6956BE07-6175-43F1-9A48-D0D5F9D39579}" srcOrd="7" destOrd="0" presId="urn:microsoft.com/office/officeart/2018/2/layout/IconVerticalSolidList"/>
    <dgm:cxn modelId="{BAF3E883-DA0D-4299-A1B6-B5258298EB32}" type="presParOf" srcId="{87FD0050-292C-48BA-A616-DA9576032D29}" destId="{F902A214-882D-475E-8D34-7D891739E78A}" srcOrd="8" destOrd="0" presId="urn:microsoft.com/office/officeart/2018/2/layout/IconVerticalSolidList"/>
    <dgm:cxn modelId="{869AFC1A-2EBB-4F76-BCEF-2E4FE73946D0}" type="presParOf" srcId="{F902A214-882D-475E-8D34-7D891739E78A}" destId="{93E66D6E-2C3E-4034-81FF-11C979FA165A}" srcOrd="0" destOrd="0" presId="urn:microsoft.com/office/officeart/2018/2/layout/IconVerticalSolidList"/>
    <dgm:cxn modelId="{A8082775-F47F-4437-A7B5-C535183484B8}" type="presParOf" srcId="{F902A214-882D-475E-8D34-7D891739E78A}" destId="{9B6C0D4D-C3A4-409A-81E7-E85F1487B976}" srcOrd="1" destOrd="0" presId="urn:microsoft.com/office/officeart/2018/2/layout/IconVerticalSolidList"/>
    <dgm:cxn modelId="{7139D09A-0D9B-4C76-9DA2-575C29F5BB83}" type="presParOf" srcId="{F902A214-882D-475E-8D34-7D891739E78A}" destId="{C1A831CE-B01F-4BC9-A92F-C1B0503EDEE2}" srcOrd="2" destOrd="0" presId="urn:microsoft.com/office/officeart/2018/2/layout/IconVerticalSolidList"/>
    <dgm:cxn modelId="{A767A5CC-5072-4CC0-B13A-450BC1980586}" type="presParOf" srcId="{F902A214-882D-475E-8D34-7D891739E78A}" destId="{355FD665-1D9F-46D4-939D-B8A57F2766B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A44ECE5-D0CA-44B9-8B7B-6CD271274FB8}" type="doc">
      <dgm:prSet loTypeId="urn:microsoft.com/office/officeart/2005/8/layout/hierarchy1" loCatId="hierarchy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61ECA252-4DD5-483D-BA99-4B2C86D7CCF8}">
      <dgm:prSet/>
      <dgm:spPr/>
      <dgm:t>
        <a:bodyPr/>
        <a:lstStyle/>
        <a:p>
          <a:r>
            <a:rPr lang="en-GB"/>
            <a:t>‘Moreno was the first to speak of therapy as an encounter between the client and therapist.’</a:t>
          </a:r>
          <a:endParaRPr lang="en-US"/>
        </a:p>
      </dgm:t>
    </dgm:pt>
    <dgm:pt modelId="{595EBCFE-3864-4DDB-9E25-3D12407C0C40}" type="parTrans" cxnId="{D1A44431-47CB-4EE4-AE77-3630AF0B0075}">
      <dgm:prSet/>
      <dgm:spPr/>
      <dgm:t>
        <a:bodyPr/>
        <a:lstStyle/>
        <a:p>
          <a:endParaRPr lang="en-US"/>
        </a:p>
      </dgm:t>
    </dgm:pt>
    <dgm:pt modelId="{455C0DE3-E4A7-4CA3-AFE1-4776CF253E1E}" type="sibTrans" cxnId="{D1A44431-47CB-4EE4-AE77-3630AF0B0075}">
      <dgm:prSet/>
      <dgm:spPr/>
      <dgm:t>
        <a:bodyPr/>
        <a:lstStyle/>
        <a:p>
          <a:endParaRPr lang="en-US"/>
        </a:p>
      </dgm:t>
    </dgm:pt>
    <dgm:pt modelId="{004ADCD1-78B1-428E-8875-B073A9652DC8}">
      <dgm:prSet/>
      <dgm:spPr/>
      <dgm:t>
        <a:bodyPr/>
        <a:lstStyle/>
        <a:p>
          <a:r>
            <a:rPr lang="en-GB"/>
            <a:t>Landy (2008) pp.197-198</a:t>
          </a:r>
          <a:endParaRPr lang="en-US"/>
        </a:p>
      </dgm:t>
    </dgm:pt>
    <dgm:pt modelId="{3921216F-0D6C-4083-A368-5D9B634274A1}" type="parTrans" cxnId="{9626340C-44FE-441F-B4C9-BCAE782C44C6}">
      <dgm:prSet/>
      <dgm:spPr/>
      <dgm:t>
        <a:bodyPr/>
        <a:lstStyle/>
        <a:p>
          <a:endParaRPr lang="en-US"/>
        </a:p>
      </dgm:t>
    </dgm:pt>
    <dgm:pt modelId="{A433A274-9E32-473D-8168-9EAB6F2357DE}" type="sibTrans" cxnId="{9626340C-44FE-441F-B4C9-BCAE782C44C6}">
      <dgm:prSet/>
      <dgm:spPr/>
      <dgm:t>
        <a:bodyPr/>
        <a:lstStyle/>
        <a:p>
          <a:endParaRPr lang="en-US"/>
        </a:p>
      </dgm:t>
    </dgm:pt>
    <dgm:pt modelId="{A984D262-F60B-44EF-9E07-D4BEAD03349C}" type="pres">
      <dgm:prSet presAssocID="{DA44ECE5-D0CA-44B9-8B7B-6CD271274FB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4E0AC57C-0C09-438E-8149-4E684E2BF593}" type="pres">
      <dgm:prSet presAssocID="{61ECA252-4DD5-483D-BA99-4B2C86D7CCF8}" presName="hierRoot1" presStyleCnt="0"/>
      <dgm:spPr/>
    </dgm:pt>
    <dgm:pt modelId="{A728579B-6437-43E9-8A51-579E85264BB0}" type="pres">
      <dgm:prSet presAssocID="{61ECA252-4DD5-483D-BA99-4B2C86D7CCF8}" presName="composite" presStyleCnt="0"/>
      <dgm:spPr/>
    </dgm:pt>
    <dgm:pt modelId="{E35D3BDB-0591-4C15-BA83-FD5A7352D157}" type="pres">
      <dgm:prSet presAssocID="{61ECA252-4DD5-483D-BA99-4B2C86D7CCF8}" presName="background" presStyleLbl="node0" presStyleIdx="0" presStyleCnt="2"/>
      <dgm:spPr/>
    </dgm:pt>
    <dgm:pt modelId="{E175ED13-68CC-4B15-A44F-8275B5D84357}" type="pres">
      <dgm:prSet presAssocID="{61ECA252-4DD5-483D-BA99-4B2C86D7CCF8}" presName="text" presStyleLbl="fgAcc0" presStyleIdx="0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D5702903-3638-49B4-A850-B10DA3AA52AC}" type="pres">
      <dgm:prSet presAssocID="{61ECA252-4DD5-483D-BA99-4B2C86D7CCF8}" presName="hierChild2" presStyleCnt="0"/>
      <dgm:spPr/>
    </dgm:pt>
    <dgm:pt modelId="{FFEC8ADF-8226-44D3-98D3-8C10C8D65CFA}" type="pres">
      <dgm:prSet presAssocID="{004ADCD1-78B1-428E-8875-B073A9652DC8}" presName="hierRoot1" presStyleCnt="0"/>
      <dgm:spPr/>
    </dgm:pt>
    <dgm:pt modelId="{9639B9BB-C60D-43D0-960F-13E92F00CA08}" type="pres">
      <dgm:prSet presAssocID="{004ADCD1-78B1-428E-8875-B073A9652DC8}" presName="composite" presStyleCnt="0"/>
      <dgm:spPr/>
    </dgm:pt>
    <dgm:pt modelId="{9F4AF7E4-9617-4175-85E5-FB9FDE2CF207}" type="pres">
      <dgm:prSet presAssocID="{004ADCD1-78B1-428E-8875-B073A9652DC8}" presName="background" presStyleLbl="node0" presStyleIdx="1" presStyleCnt="2"/>
      <dgm:spPr/>
    </dgm:pt>
    <dgm:pt modelId="{EB1CA241-D037-43E9-886C-24A69A6C6672}" type="pres">
      <dgm:prSet presAssocID="{004ADCD1-78B1-428E-8875-B073A9652DC8}" presName="text" presStyleLbl="fgAcc0" presStyleIdx="1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8FE3DE2C-BD40-4C4E-8AFA-FF1EEF6CD590}" type="pres">
      <dgm:prSet presAssocID="{004ADCD1-78B1-428E-8875-B073A9652DC8}" presName="hierChild2" presStyleCnt="0"/>
      <dgm:spPr/>
    </dgm:pt>
  </dgm:ptLst>
  <dgm:cxnLst>
    <dgm:cxn modelId="{8F481386-6EDC-4F90-9A5A-3C47B70B3D73}" type="presOf" srcId="{DA44ECE5-D0CA-44B9-8B7B-6CD271274FB8}" destId="{A984D262-F60B-44EF-9E07-D4BEAD03349C}" srcOrd="0" destOrd="0" presId="urn:microsoft.com/office/officeart/2005/8/layout/hierarchy1"/>
    <dgm:cxn modelId="{07087EF0-4EC0-44A6-82D4-E3C8442ABB13}" type="presOf" srcId="{61ECA252-4DD5-483D-BA99-4B2C86D7CCF8}" destId="{E175ED13-68CC-4B15-A44F-8275B5D84357}" srcOrd="0" destOrd="0" presId="urn:microsoft.com/office/officeart/2005/8/layout/hierarchy1"/>
    <dgm:cxn modelId="{D1A44431-47CB-4EE4-AE77-3630AF0B0075}" srcId="{DA44ECE5-D0CA-44B9-8B7B-6CD271274FB8}" destId="{61ECA252-4DD5-483D-BA99-4B2C86D7CCF8}" srcOrd="0" destOrd="0" parTransId="{595EBCFE-3864-4DDB-9E25-3D12407C0C40}" sibTransId="{455C0DE3-E4A7-4CA3-AFE1-4776CF253E1E}"/>
    <dgm:cxn modelId="{9626340C-44FE-441F-B4C9-BCAE782C44C6}" srcId="{DA44ECE5-D0CA-44B9-8B7B-6CD271274FB8}" destId="{004ADCD1-78B1-428E-8875-B073A9652DC8}" srcOrd="1" destOrd="0" parTransId="{3921216F-0D6C-4083-A368-5D9B634274A1}" sibTransId="{A433A274-9E32-473D-8168-9EAB6F2357DE}"/>
    <dgm:cxn modelId="{C60576EE-14F9-42A9-A8CB-CC2CFA774CFB}" type="presOf" srcId="{004ADCD1-78B1-428E-8875-B073A9652DC8}" destId="{EB1CA241-D037-43E9-886C-24A69A6C6672}" srcOrd="0" destOrd="0" presId="urn:microsoft.com/office/officeart/2005/8/layout/hierarchy1"/>
    <dgm:cxn modelId="{747C882C-8505-45DB-A3C3-166786B59054}" type="presParOf" srcId="{A984D262-F60B-44EF-9E07-D4BEAD03349C}" destId="{4E0AC57C-0C09-438E-8149-4E684E2BF593}" srcOrd="0" destOrd="0" presId="urn:microsoft.com/office/officeart/2005/8/layout/hierarchy1"/>
    <dgm:cxn modelId="{C2C8A52C-5EA2-4BD7-B35A-D015473CF93D}" type="presParOf" srcId="{4E0AC57C-0C09-438E-8149-4E684E2BF593}" destId="{A728579B-6437-43E9-8A51-579E85264BB0}" srcOrd="0" destOrd="0" presId="urn:microsoft.com/office/officeart/2005/8/layout/hierarchy1"/>
    <dgm:cxn modelId="{091BA93C-E887-4A21-8E91-5298EB42DD82}" type="presParOf" srcId="{A728579B-6437-43E9-8A51-579E85264BB0}" destId="{E35D3BDB-0591-4C15-BA83-FD5A7352D157}" srcOrd="0" destOrd="0" presId="urn:microsoft.com/office/officeart/2005/8/layout/hierarchy1"/>
    <dgm:cxn modelId="{47242651-334D-4F18-BE83-97EC630CD61A}" type="presParOf" srcId="{A728579B-6437-43E9-8A51-579E85264BB0}" destId="{E175ED13-68CC-4B15-A44F-8275B5D84357}" srcOrd="1" destOrd="0" presId="urn:microsoft.com/office/officeart/2005/8/layout/hierarchy1"/>
    <dgm:cxn modelId="{B9612347-79D4-4411-80FE-281284CE4503}" type="presParOf" srcId="{4E0AC57C-0C09-438E-8149-4E684E2BF593}" destId="{D5702903-3638-49B4-A850-B10DA3AA52AC}" srcOrd="1" destOrd="0" presId="urn:microsoft.com/office/officeart/2005/8/layout/hierarchy1"/>
    <dgm:cxn modelId="{165E3070-D058-4528-98F9-EE3FCA4FC048}" type="presParOf" srcId="{A984D262-F60B-44EF-9E07-D4BEAD03349C}" destId="{FFEC8ADF-8226-44D3-98D3-8C10C8D65CFA}" srcOrd="1" destOrd="0" presId="urn:microsoft.com/office/officeart/2005/8/layout/hierarchy1"/>
    <dgm:cxn modelId="{0DCE906D-D82B-46FB-B491-7055B63194B1}" type="presParOf" srcId="{FFEC8ADF-8226-44D3-98D3-8C10C8D65CFA}" destId="{9639B9BB-C60D-43D0-960F-13E92F00CA08}" srcOrd="0" destOrd="0" presId="urn:microsoft.com/office/officeart/2005/8/layout/hierarchy1"/>
    <dgm:cxn modelId="{D6DB2705-9C96-4AFC-AC38-F16D42AF7949}" type="presParOf" srcId="{9639B9BB-C60D-43D0-960F-13E92F00CA08}" destId="{9F4AF7E4-9617-4175-85E5-FB9FDE2CF207}" srcOrd="0" destOrd="0" presId="urn:microsoft.com/office/officeart/2005/8/layout/hierarchy1"/>
    <dgm:cxn modelId="{08787C01-72CC-4858-BC7F-8F3B2E31243F}" type="presParOf" srcId="{9639B9BB-C60D-43D0-960F-13E92F00CA08}" destId="{EB1CA241-D037-43E9-886C-24A69A6C6672}" srcOrd="1" destOrd="0" presId="urn:microsoft.com/office/officeart/2005/8/layout/hierarchy1"/>
    <dgm:cxn modelId="{BC19D3FD-5B77-4295-9CE6-5E5FA7322766}" type="presParOf" srcId="{FFEC8ADF-8226-44D3-98D3-8C10C8D65CFA}" destId="{8FE3DE2C-BD40-4C4E-8AFA-FF1EEF6CD59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0072641-85E9-493B-AD68-945F1181A2DB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DDD27408-E5FF-4579-93F8-584C195C5751}">
      <dgm:prSet/>
      <dgm:spPr/>
      <dgm:t>
        <a:bodyPr/>
        <a:lstStyle/>
        <a:p>
          <a:r>
            <a:rPr lang="en-GB"/>
            <a:t>“The Paradoxical Theory of Change” </a:t>
          </a:r>
          <a:endParaRPr lang="en-US"/>
        </a:p>
      </dgm:t>
    </dgm:pt>
    <dgm:pt modelId="{D822E34B-6E81-4E7F-AADE-351CAC7A9ADA}" type="parTrans" cxnId="{EABCE075-FA36-4250-9828-0E07D3DECE93}">
      <dgm:prSet/>
      <dgm:spPr/>
      <dgm:t>
        <a:bodyPr/>
        <a:lstStyle/>
        <a:p>
          <a:endParaRPr lang="en-US"/>
        </a:p>
      </dgm:t>
    </dgm:pt>
    <dgm:pt modelId="{33C4D26C-4AD8-4BAA-A12F-4A0CB3451439}" type="sibTrans" cxnId="{EABCE075-FA36-4250-9828-0E07D3DECE93}">
      <dgm:prSet/>
      <dgm:spPr/>
      <dgm:t>
        <a:bodyPr/>
        <a:lstStyle/>
        <a:p>
          <a:endParaRPr lang="en-US"/>
        </a:p>
      </dgm:t>
    </dgm:pt>
    <dgm:pt modelId="{7570EAE2-12FA-4411-8A25-4247B12F0CAC}">
      <dgm:prSet/>
      <dgm:spPr/>
      <dgm:t>
        <a:bodyPr/>
        <a:lstStyle/>
        <a:p>
          <a:r>
            <a:rPr lang="en-GB"/>
            <a:t>Beiser, (1970)</a:t>
          </a:r>
          <a:endParaRPr lang="en-US"/>
        </a:p>
      </dgm:t>
    </dgm:pt>
    <dgm:pt modelId="{A2ABB91B-D189-4C03-9D04-095A7DD7D2A5}" type="parTrans" cxnId="{5E2A4DEF-2644-479C-8E93-3837B4A73310}">
      <dgm:prSet/>
      <dgm:spPr/>
      <dgm:t>
        <a:bodyPr/>
        <a:lstStyle/>
        <a:p>
          <a:endParaRPr lang="en-US"/>
        </a:p>
      </dgm:t>
    </dgm:pt>
    <dgm:pt modelId="{8B4178F7-8F01-430F-AB86-081677091BC5}" type="sibTrans" cxnId="{5E2A4DEF-2644-479C-8E93-3837B4A73310}">
      <dgm:prSet/>
      <dgm:spPr/>
      <dgm:t>
        <a:bodyPr/>
        <a:lstStyle/>
        <a:p>
          <a:endParaRPr lang="en-US"/>
        </a:p>
      </dgm:t>
    </dgm:pt>
    <dgm:pt modelId="{2E1251E2-8CD8-4D8D-AAFB-AD4F954134C7}">
      <dgm:prSet/>
      <dgm:spPr/>
      <dgm:t>
        <a:bodyPr/>
        <a:lstStyle/>
        <a:p>
          <a:r>
            <a:rPr lang="en-GB"/>
            <a:t>‘In order to change, heal and transform, it is necessary for the person to become more deeply who they already are.’</a:t>
          </a:r>
          <a:endParaRPr lang="en-US"/>
        </a:p>
      </dgm:t>
    </dgm:pt>
    <dgm:pt modelId="{5AE59D09-CE93-42F7-9A78-55145EE8663A}" type="parTrans" cxnId="{587757F6-7FE3-4198-A66A-F5315C7B7142}">
      <dgm:prSet/>
      <dgm:spPr/>
      <dgm:t>
        <a:bodyPr/>
        <a:lstStyle/>
        <a:p>
          <a:endParaRPr lang="en-US"/>
        </a:p>
      </dgm:t>
    </dgm:pt>
    <dgm:pt modelId="{577969A9-4B06-4C1F-B132-F04ADD955FDC}" type="sibTrans" cxnId="{587757F6-7FE3-4198-A66A-F5315C7B7142}">
      <dgm:prSet/>
      <dgm:spPr/>
      <dgm:t>
        <a:bodyPr/>
        <a:lstStyle/>
        <a:p>
          <a:endParaRPr lang="en-US"/>
        </a:p>
      </dgm:t>
    </dgm:pt>
    <dgm:pt modelId="{1556E774-E963-492C-A2B5-714418F7DDDC}">
      <dgm:prSet/>
      <dgm:spPr/>
      <dgm:t>
        <a:bodyPr/>
        <a:lstStyle/>
        <a:p>
          <a:r>
            <a:rPr lang="en-GB"/>
            <a:t>Kellogg, (2015, p.12) </a:t>
          </a:r>
          <a:endParaRPr lang="en-US"/>
        </a:p>
      </dgm:t>
    </dgm:pt>
    <dgm:pt modelId="{CAFCF554-1E45-4376-BB13-454BEC40C5E2}" type="parTrans" cxnId="{2F91D32D-27DC-49BD-94DC-BDDCAA1F64E3}">
      <dgm:prSet/>
      <dgm:spPr/>
      <dgm:t>
        <a:bodyPr/>
        <a:lstStyle/>
        <a:p>
          <a:endParaRPr lang="en-US"/>
        </a:p>
      </dgm:t>
    </dgm:pt>
    <dgm:pt modelId="{1828A7AD-AC8A-43D8-999D-986B7987E163}" type="sibTrans" cxnId="{2F91D32D-27DC-49BD-94DC-BDDCAA1F64E3}">
      <dgm:prSet/>
      <dgm:spPr/>
      <dgm:t>
        <a:bodyPr/>
        <a:lstStyle/>
        <a:p>
          <a:endParaRPr lang="en-US"/>
        </a:p>
      </dgm:t>
    </dgm:pt>
    <dgm:pt modelId="{18F930CD-82B9-4C5C-B061-371EA59F5E97}" type="pres">
      <dgm:prSet presAssocID="{70072641-85E9-493B-AD68-945F1181A2DB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365828E-0768-465B-9FD2-F15ED127991E}" type="pres">
      <dgm:prSet presAssocID="{DDD27408-E5FF-4579-93F8-584C195C5751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F7154F7-6E91-4863-8C63-FDDF7F3EE112}" type="pres">
      <dgm:prSet presAssocID="{33C4D26C-4AD8-4BAA-A12F-4A0CB3451439}" presName="sibTrans" presStyleLbl="sibTrans1D1" presStyleIdx="0" presStyleCnt="3"/>
      <dgm:spPr/>
      <dgm:t>
        <a:bodyPr/>
        <a:lstStyle/>
        <a:p>
          <a:endParaRPr lang="en-US"/>
        </a:p>
      </dgm:t>
    </dgm:pt>
    <dgm:pt modelId="{9AE34E64-21E0-4C11-9338-D87D9575C95E}" type="pres">
      <dgm:prSet presAssocID="{33C4D26C-4AD8-4BAA-A12F-4A0CB3451439}" presName="connectorText" presStyleLbl="sibTrans1D1" presStyleIdx="0" presStyleCnt="3"/>
      <dgm:spPr/>
      <dgm:t>
        <a:bodyPr/>
        <a:lstStyle/>
        <a:p>
          <a:endParaRPr lang="en-US"/>
        </a:p>
      </dgm:t>
    </dgm:pt>
    <dgm:pt modelId="{69F673D4-7C59-4495-B6CB-4F7AA4FD6228}" type="pres">
      <dgm:prSet presAssocID="{7570EAE2-12FA-4411-8A25-4247B12F0CAC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803F107-20A6-4EEF-81EF-20E912BBB3DB}" type="pres">
      <dgm:prSet presAssocID="{8B4178F7-8F01-430F-AB86-081677091BC5}" presName="sibTrans" presStyleLbl="sibTrans1D1" presStyleIdx="1" presStyleCnt="3"/>
      <dgm:spPr/>
      <dgm:t>
        <a:bodyPr/>
        <a:lstStyle/>
        <a:p>
          <a:endParaRPr lang="en-US"/>
        </a:p>
      </dgm:t>
    </dgm:pt>
    <dgm:pt modelId="{60DFBBA3-37F9-4E3B-98D9-86BD512E403E}" type="pres">
      <dgm:prSet presAssocID="{8B4178F7-8F01-430F-AB86-081677091BC5}" presName="connectorText" presStyleLbl="sibTrans1D1" presStyleIdx="1" presStyleCnt="3"/>
      <dgm:spPr/>
      <dgm:t>
        <a:bodyPr/>
        <a:lstStyle/>
        <a:p>
          <a:endParaRPr lang="en-US"/>
        </a:p>
      </dgm:t>
    </dgm:pt>
    <dgm:pt modelId="{970EEC50-A014-494C-AF3F-2EB01DC79BD0}" type="pres">
      <dgm:prSet presAssocID="{2E1251E2-8CD8-4D8D-AAFB-AD4F954134C7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6429BBE-D667-446E-842D-51541988F602}" type="pres">
      <dgm:prSet presAssocID="{577969A9-4B06-4C1F-B132-F04ADD955FDC}" presName="sibTrans" presStyleLbl="sibTrans1D1" presStyleIdx="2" presStyleCnt="3"/>
      <dgm:spPr/>
      <dgm:t>
        <a:bodyPr/>
        <a:lstStyle/>
        <a:p>
          <a:endParaRPr lang="en-US"/>
        </a:p>
      </dgm:t>
    </dgm:pt>
    <dgm:pt modelId="{BBD43F57-0747-448D-B154-51751A78538C}" type="pres">
      <dgm:prSet presAssocID="{577969A9-4B06-4C1F-B132-F04ADD955FDC}" presName="connectorText" presStyleLbl="sibTrans1D1" presStyleIdx="2" presStyleCnt="3"/>
      <dgm:spPr/>
      <dgm:t>
        <a:bodyPr/>
        <a:lstStyle/>
        <a:p>
          <a:endParaRPr lang="en-US"/>
        </a:p>
      </dgm:t>
    </dgm:pt>
    <dgm:pt modelId="{56471953-8B32-4DE6-9A8D-D80C1A6595BE}" type="pres">
      <dgm:prSet presAssocID="{1556E774-E963-492C-A2B5-714418F7DDDC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7D85BD6-3031-4889-8A14-08C0FB33B6B3}" type="presOf" srcId="{577969A9-4B06-4C1F-B132-F04ADD955FDC}" destId="{86429BBE-D667-446E-842D-51541988F602}" srcOrd="0" destOrd="0" presId="urn:microsoft.com/office/officeart/2016/7/layout/RepeatingBendingProcessNew"/>
    <dgm:cxn modelId="{2F91D32D-27DC-49BD-94DC-BDDCAA1F64E3}" srcId="{70072641-85E9-493B-AD68-945F1181A2DB}" destId="{1556E774-E963-492C-A2B5-714418F7DDDC}" srcOrd="3" destOrd="0" parTransId="{CAFCF554-1E45-4376-BB13-454BEC40C5E2}" sibTransId="{1828A7AD-AC8A-43D8-999D-986B7987E163}"/>
    <dgm:cxn modelId="{1EB6AC34-057D-4363-85F7-43A96AC20074}" type="presOf" srcId="{7570EAE2-12FA-4411-8A25-4247B12F0CAC}" destId="{69F673D4-7C59-4495-B6CB-4F7AA4FD6228}" srcOrd="0" destOrd="0" presId="urn:microsoft.com/office/officeart/2016/7/layout/RepeatingBendingProcessNew"/>
    <dgm:cxn modelId="{587757F6-7FE3-4198-A66A-F5315C7B7142}" srcId="{70072641-85E9-493B-AD68-945F1181A2DB}" destId="{2E1251E2-8CD8-4D8D-AAFB-AD4F954134C7}" srcOrd="2" destOrd="0" parTransId="{5AE59D09-CE93-42F7-9A78-55145EE8663A}" sibTransId="{577969A9-4B06-4C1F-B132-F04ADD955FDC}"/>
    <dgm:cxn modelId="{2945F9DB-EBF1-4765-95DF-56CBBE22366C}" type="presOf" srcId="{33C4D26C-4AD8-4BAA-A12F-4A0CB3451439}" destId="{9AE34E64-21E0-4C11-9338-D87D9575C95E}" srcOrd="1" destOrd="0" presId="urn:microsoft.com/office/officeart/2016/7/layout/RepeatingBendingProcessNew"/>
    <dgm:cxn modelId="{278ED994-BF21-4DB9-A923-5205432F406A}" type="presOf" srcId="{8B4178F7-8F01-430F-AB86-081677091BC5}" destId="{3803F107-20A6-4EEF-81EF-20E912BBB3DB}" srcOrd="0" destOrd="0" presId="urn:microsoft.com/office/officeart/2016/7/layout/RepeatingBendingProcessNew"/>
    <dgm:cxn modelId="{98B21C69-4DEC-499F-A84D-5CF1C8B603EE}" type="presOf" srcId="{577969A9-4B06-4C1F-B132-F04ADD955FDC}" destId="{BBD43F57-0747-448D-B154-51751A78538C}" srcOrd="1" destOrd="0" presId="urn:microsoft.com/office/officeart/2016/7/layout/RepeatingBendingProcessNew"/>
    <dgm:cxn modelId="{D736CE10-C17E-492A-9B87-15041010CDDD}" type="presOf" srcId="{70072641-85E9-493B-AD68-945F1181A2DB}" destId="{18F930CD-82B9-4C5C-B061-371EA59F5E97}" srcOrd="0" destOrd="0" presId="urn:microsoft.com/office/officeart/2016/7/layout/RepeatingBendingProcessNew"/>
    <dgm:cxn modelId="{5E2A4DEF-2644-479C-8E93-3837B4A73310}" srcId="{70072641-85E9-493B-AD68-945F1181A2DB}" destId="{7570EAE2-12FA-4411-8A25-4247B12F0CAC}" srcOrd="1" destOrd="0" parTransId="{A2ABB91B-D189-4C03-9D04-095A7DD7D2A5}" sibTransId="{8B4178F7-8F01-430F-AB86-081677091BC5}"/>
    <dgm:cxn modelId="{7E2E7D91-EB4D-49CC-A742-D46589F8F62E}" type="presOf" srcId="{DDD27408-E5FF-4579-93F8-584C195C5751}" destId="{F365828E-0768-465B-9FD2-F15ED127991E}" srcOrd="0" destOrd="0" presId="urn:microsoft.com/office/officeart/2016/7/layout/RepeatingBendingProcessNew"/>
    <dgm:cxn modelId="{7FD7381D-6233-43D7-8258-4D8FD1C7B23E}" type="presOf" srcId="{8B4178F7-8F01-430F-AB86-081677091BC5}" destId="{60DFBBA3-37F9-4E3B-98D9-86BD512E403E}" srcOrd="1" destOrd="0" presId="urn:microsoft.com/office/officeart/2016/7/layout/RepeatingBendingProcessNew"/>
    <dgm:cxn modelId="{19D46F52-E153-4B9C-BAA1-6B6A36DA380F}" type="presOf" srcId="{1556E774-E963-492C-A2B5-714418F7DDDC}" destId="{56471953-8B32-4DE6-9A8D-D80C1A6595BE}" srcOrd="0" destOrd="0" presId="urn:microsoft.com/office/officeart/2016/7/layout/RepeatingBendingProcessNew"/>
    <dgm:cxn modelId="{C4BDE636-E2EB-436A-9FFC-7BA59C2F79DA}" type="presOf" srcId="{33C4D26C-4AD8-4BAA-A12F-4A0CB3451439}" destId="{0F7154F7-6E91-4863-8C63-FDDF7F3EE112}" srcOrd="0" destOrd="0" presId="urn:microsoft.com/office/officeart/2016/7/layout/RepeatingBendingProcessNew"/>
    <dgm:cxn modelId="{EABCE075-FA36-4250-9828-0E07D3DECE93}" srcId="{70072641-85E9-493B-AD68-945F1181A2DB}" destId="{DDD27408-E5FF-4579-93F8-584C195C5751}" srcOrd="0" destOrd="0" parTransId="{D822E34B-6E81-4E7F-AADE-351CAC7A9ADA}" sibTransId="{33C4D26C-4AD8-4BAA-A12F-4A0CB3451439}"/>
    <dgm:cxn modelId="{69C11D09-69A1-4226-8596-47CB9BBC0D9C}" type="presOf" srcId="{2E1251E2-8CD8-4D8D-AAFB-AD4F954134C7}" destId="{970EEC50-A014-494C-AF3F-2EB01DC79BD0}" srcOrd="0" destOrd="0" presId="urn:microsoft.com/office/officeart/2016/7/layout/RepeatingBendingProcessNew"/>
    <dgm:cxn modelId="{F90A7E0A-E56B-4E2F-B368-0BF653E28480}" type="presParOf" srcId="{18F930CD-82B9-4C5C-B061-371EA59F5E97}" destId="{F365828E-0768-465B-9FD2-F15ED127991E}" srcOrd="0" destOrd="0" presId="urn:microsoft.com/office/officeart/2016/7/layout/RepeatingBendingProcessNew"/>
    <dgm:cxn modelId="{E7E55F6C-5A37-43F0-93A6-2C89A3CE18D2}" type="presParOf" srcId="{18F930CD-82B9-4C5C-B061-371EA59F5E97}" destId="{0F7154F7-6E91-4863-8C63-FDDF7F3EE112}" srcOrd="1" destOrd="0" presId="urn:microsoft.com/office/officeart/2016/7/layout/RepeatingBendingProcessNew"/>
    <dgm:cxn modelId="{9C7650ED-A3DC-49CC-81B7-0372FD6B9A7A}" type="presParOf" srcId="{0F7154F7-6E91-4863-8C63-FDDF7F3EE112}" destId="{9AE34E64-21E0-4C11-9338-D87D9575C95E}" srcOrd="0" destOrd="0" presId="urn:microsoft.com/office/officeart/2016/7/layout/RepeatingBendingProcessNew"/>
    <dgm:cxn modelId="{00F3C1E2-4CA7-462F-9435-122158ED3A45}" type="presParOf" srcId="{18F930CD-82B9-4C5C-B061-371EA59F5E97}" destId="{69F673D4-7C59-4495-B6CB-4F7AA4FD6228}" srcOrd="2" destOrd="0" presId="urn:microsoft.com/office/officeart/2016/7/layout/RepeatingBendingProcessNew"/>
    <dgm:cxn modelId="{FC59895F-D7A9-45C5-891E-772B81A1492B}" type="presParOf" srcId="{18F930CD-82B9-4C5C-B061-371EA59F5E97}" destId="{3803F107-20A6-4EEF-81EF-20E912BBB3DB}" srcOrd="3" destOrd="0" presId="urn:microsoft.com/office/officeart/2016/7/layout/RepeatingBendingProcessNew"/>
    <dgm:cxn modelId="{7576B238-7C7B-4088-A38B-A254D12DCAD2}" type="presParOf" srcId="{3803F107-20A6-4EEF-81EF-20E912BBB3DB}" destId="{60DFBBA3-37F9-4E3B-98D9-86BD512E403E}" srcOrd="0" destOrd="0" presId="urn:microsoft.com/office/officeart/2016/7/layout/RepeatingBendingProcessNew"/>
    <dgm:cxn modelId="{EC09FA5A-AE2A-4DE2-B39E-E62C874FAD1D}" type="presParOf" srcId="{18F930CD-82B9-4C5C-B061-371EA59F5E97}" destId="{970EEC50-A014-494C-AF3F-2EB01DC79BD0}" srcOrd="4" destOrd="0" presId="urn:microsoft.com/office/officeart/2016/7/layout/RepeatingBendingProcessNew"/>
    <dgm:cxn modelId="{7B5EB75C-12A4-4A16-AE7E-AE66BEF6EBBD}" type="presParOf" srcId="{18F930CD-82B9-4C5C-B061-371EA59F5E97}" destId="{86429BBE-D667-446E-842D-51541988F602}" srcOrd="5" destOrd="0" presId="urn:microsoft.com/office/officeart/2016/7/layout/RepeatingBendingProcessNew"/>
    <dgm:cxn modelId="{AE5A697E-EAB9-454B-8D69-40AA980877AB}" type="presParOf" srcId="{86429BBE-D667-446E-842D-51541988F602}" destId="{BBD43F57-0747-448D-B154-51751A78538C}" srcOrd="0" destOrd="0" presId="urn:microsoft.com/office/officeart/2016/7/layout/RepeatingBendingProcessNew"/>
    <dgm:cxn modelId="{C23A4411-873F-4B23-87C4-F8E46D672757}" type="presParOf" srcId="{18F930CD-82B9-4C5C-B061-371EA59F5E97}" destId="{56471953-8B32-4DE6-9A8D-D80C1A6595BE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5AFAC4C-C31E-40F6-A484-7375BE18CEA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30BC985-250D-4F9F-917E-904B81917A5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Perls and Jung:</a:t>
          </a:r>
          <a:endParaRPr lang="en-US"/>
        </a:p>
      </dgm:t>
    </dgm:pt>
    <dgm:pt modelId="{FC7F5A20-CC7E-4489-BF25-075E589943DA}" type="parTrans" cxnId="{1AC3FBA3-1CFD-49DF-A970-91EBBA3AA1B1}">
      <dgm:prSet/>
      <dgm:spPr/>
      <dgm:t>
        <a:bodyPr/>
        <a:lstStyle/>
        <a:p>
          <a:endParaRPr lang="en-US"/>
        </a:p>
      </dgm:t>
    </dgm:pt>
    <dgm:pt modelId="{DC74DD9D-39DD-4FB1-AD57-1966BA4C6678}" type="sibTrans" cxnId="{1AC3FBA3-1CFD-49DF-A970-91EBBA3AA1B1}">
      <dgm:prSet/>
      <dgm:spPr/>
      <dgm:t>
        <a:bodyPr/>
        <a:lstStyle/>
        <a:p>
          <a:endParaRPr lang="en-US"/>
        </a:p>
      </dgm:t>
    </dgm:pt>
    <dgm:pt modelId="{F56C4A96-96E7-45A4-A3CE-168EDF069E3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potential of what lies within the unconscious</a:t>
          </a:r>
          <a:endParaRPr lang="en-US"/>
        </a:p>
      </dgm:t>
    </dgm:pt>
    <dgm:pt modelId="{C2A6D678-9F56-4842-B140-2DD7A6D1E9A5}" type="parTrans" cxnId="{F6AD60EE-0650-415B-AEB8-F8224B13D87F}">
      <dgm:prSet/>
      <dgm:spPr/>
      <dgm:t>
        <a:bodyPr/>
        <a:lstStyle/>
        <a:p>
          <a:endParaRPr lang="en-US"/>
        </a:p>
      </dgm:t>
    </dgm:pt>
    <dgm:pt modelId="{A14E0038-F68D-4718-A9EE-08F0C5174579}" type="sibTrans" cxnId="{F6AD60EE-0650-415B-AEB8-F8224B13D87F}">
      <dgm:prSet/>
      <dgm:spPr/>
      <dgm:t>
        <a:bodyPr/>
        <a:lstStyle/>
        <a:p>
          <a:endParaRPr lang="en-US"/>
        </a:p>
      </dgm:t>
    </dgm:pt>
    <dgm:pt modelId="{77617C17-F0C8-495D-8F1F-ABBA6C41C8F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emphasis on integration of the parts of self</a:t>
          </a:r>
          <a:endParaRPr lang="en-US"/>
        </a:p>
      </dgm:t>
    </dgm:pt>
    <dgm:pt modelId="{055329E3-5AF4-4AF2-AAE6-D6AB3C22712E}" type="parTrans" cxnId="{6B2475CD-FE82-497F-AD9E-EA5517BC16C1}">
      <dgm:prSet/>
      <dgm:spPr/>
      <dgm:t>
        <a:bodyPr/>
        <a:lstStyle/>
        <a:p>
          <a:endParaRPr lang="en-US"/>
        </a:p>
      </dgm:t>
    </dgm:pt>
    <dgm:pt modelId="{D5075D99-3915-4E8C-BFD4-5BF0550907D2}" type="sibTrans" cxnId="{6B2475CD-FE82-497F-AD9E-EA5517BC16C1}">
      <dgm:prSet/>
      <dgm:spPr/>
      <dgm:t>
        <a:bodyPr/>
        <a:lstStyle/>
        <a:p>
          <a:endParaRPr lang="en-US"/>
        </a:p>
      </dgm:t>
    </dgm:pt>
    <dgm:pt modelId="{5356FEA0-6424-4F95-932D-1F975647102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 of dreams </a:t>
          </a:r>
          <a:endParaRPr lang="en-US"/>
        </a:p>
      </dgm:t>
    </dgm:pt>
    <dgm:pt modelId="{299A1768-FF2E-4BF1-B686-8F7356E0230A}" type="parTrans" cxnId="{CB475F99-2838-4B11-889F-BF3DA9CA5E16}">
      <dgm:prSet/>
      <dgm:spPr/>
      <dgm:t>
        <a:bodyPr/>
        <a:lstStyle/>
        <a:p>
          <a:endParaRPr lang="en-US"/>
        </a:p>
      </dgm:t>
    </dgm:pt>
    <dgm:pt modelId="{E81991DC-E905-4847-859C-738FCE7241B4}" type="sibTrans" cxnId="{CB475F99-2838-4B11-889F-BF3DA9CA5E16}">
      <dgm:prSet/>
      <dgm:spPr/>
      <dgm:t>
        <a:bodyPr/>
        <a:lstStyle/>
        <a:p>
          <a:endParaRPr lang="en-US"/>
        </a:p>
      </dgm:t>
    </dgm:pt>
    <dgm:pt modelId="{95523CC9-94D5-44A7-BA9F-3751EFF689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Bernstein, (1980); Clarkson &amp; </a:t>
          </a:r>
          <a:r>
            <a:rPr lang="en-GB" dirty="0" err="1"/>
            <a:t>Mckewn</a:t>
          </a:r>
          <a:r>
            <a:rPr lang="en-GB" dirty="0"/>
            <a:t>, (1993); </a:t>
          </a:r>
          <a:r>
            <a:rPr lang="en-GB" dirty="0" err="1"/>
            <a:t>Latner</a:t>
          </a:r>
          <a:r>
            <a:rPr lang="en-GB" dirty="0"/>
            <a:t>, (1973); </a:t>
          </a:r>
          <a:r>
            <a:rPr lang="en-GB" dirty="0" err="1"/>
            <a:t>Polster</a:t>
          </a:r>
          <a:r>
            <a:rPr lang="en-GB" dirty="0"/>
            <a:t> &amp; </a:t>
          </a:r>
          <a:r>
            <a:rPr lang="en-GB" dirty="0" err="1"/>
            <a:t>Polster</a:t>
          </a:r>
          <a:r>
            <a:rPr lang="en-GB" dirty="0"/>
            <a:t>, (1973)  </a:t>
          </a:r>
          <a:endParaRPr lang="en-US" dirty="0"/>
        </a:p>
      </dgm:t>
    </dgm:pt>
    <dgm:pt modelId="{2830E5B5-A42F-4934-A1FA-7656879F9B93}" type="parTrans" cxnId="{29EFE4D1-9310-442B-8ED3-048B195D1C4F}">
      <dgm:prSet/>
      <dgm:spPr/>
      <dgm:t>
        <a:bodyPr/>
        <a:lstStyle/>
        <a:p>
          <a:endParaRPr lang="en-US"/>
        </a:p>
      </dgm:t>
    </dgm:pt>
    <dgm:pt modelId="{CA0643AE-A7FB-4A73-B0AF-FEB1871BA099}" type="sibTrans" cxnId="{29EFE4D1-9310-442B-8ED3-048B195D1C4F}">
      <dgm:prSet/>
      <dgm:spPr/>
      <dgm:t>
        <a:bodyPr/>
        <a:lstStyle/>
        <a:p>
          <a:endParaRPr lang="en-US"/>
        </a:p>
      </dgm:t>
    </dgm:pt>
    <dgm:pt modelId="{3C440934-819B-42DE-8472-4FDE5691D240}" type="pres">
      <dgm:prSet presAssocID="{D5AFAC4C-C31E-40F6-A484-7375BE18CEA0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2AC298C5-48FE-4752-ACF4-C78C96DA233C}" type="pres">
      <dgm:prSet presAssocID="{C30BC985-250D-4F9F-917E-904B81917A5E}" presName="compNode" presStyleCnt="0"/>
      <dgm:spPr/>
    </dgm:pt>
    <dgm:pt modelId="{4E4EAA4D-E60E-4615-80DA-7F895FE28C1D}" type="pres">
      <dgm:prSet presAssocID="{C30BC985-250D-4F9F-917E-904B81917A5E}" presName="bgRect" presStyleLbl="bgShp" presStyleIdx="0" presStyleCnt="5"/>
      <dgm:spPr/>
    </dgm:pt>
    <dgm:pt modelId="{5835336E-E193-41FD-A731-2DD0FC1A8A23}" type="pres">
      <dgm:prSet presAssocID="{C30BC985-250D-4F9F-917E-904B81917A5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3FCB6FB0-1D30-4D60-8C8E-078F41EB8F3B}" type="pres">
      <dgm:prSet presAssocID="{C30BC985-250D-4F9F-917E-904B81917A5E}" presName="spaceRect" presStyleCnt="0"/>
      <dgm:spPr/>
    </dgm:pt>
    <dgm:pt modelId="{3F45545E-3DF6-45B7-B415-445158F5AAEE}" type="pres">
      <dgm:prSet presAssocID="{C30BC985-250D-4F9F-917E-904B81917A5E}" presName="parTx" presStyleLbl="revTx" presStyleIdx="0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22CBDACF-5700-47B5-BD74-F5BE3082E490}" type="pres">
      <dgm:prSet presAssocID="{DC74DD9D-39DD-4FB1-AD57-1966BA4C6678}" presName="sibTrans" presStyleCnt="0"/>
      <dgm:spPr/>
    </dgm:pt>
    <dgm:pt modelId="{2E77017C-289F-4F2E-B597-D4ED43DA50F3}" type="pres">
      <dgm:prSet presAssocID="{F56C4A96-96E7-45A4-A3CE-168EDF069E3A}" presName="compNode" presStyleCnt="0"/>
      <dgm:spPr/>
    </dgm:pt>
    <dgm:pt modelId="{02D3BE5E-E10F-4C9C-B9B2-100246725356}" type="pres">
      <dgm:prSet presAssocID="{F56C4A96-96E7-45A4-A3CE-168EDF069E3A}" presName="bgRect" presStyleLbl="bgShp" presStyleIdx="1" presStyleCnt="5"/>
      <dgm:spPr/>
    </dgm:pt>
    <dgm:pt modelId="{4D2D7100-DD34-4CD1-9DBF-80F46971E6C7}" type="pres">
      <dgm:prSet presAssocID="{F56C4A96-96E7-45A4-A3CE-168EDF069E3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DF065E23-A5D8-40BD-A0D0-AFDD5D4988A8}" type="pres">
      <dgm:prSet presAssocID="{F56C4A96-96E7-45A4-A3CE-168EDF069E3A}" presName="spaceRect" presStyleCnt="0"/>
      <dgm:spPr/>
    </dgm:pt>
    <dgm:pt modelId="{6A044722-1C36-407C-A6CA-49DC01D0AFB3}" type="pres">
      <dgm:prSet presAssocID="{F56C4A96-96E7-45A4-A3CE-168EDF069E3A}" presName="parTx" presStyleLbl="revTx" presStyleIdx="1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3A63DAE6-0F9B-4C1D-8D8E-379CBA095800}" type="pres">
      <dgm:prSet presAssocID="{A14E0038-F68D-4718-A9EE-08F0C5174579}" presName="sibTrans" presStyleCnt="0"/>
      <dgm:spPr/>
    </dgm:pt>
    <dgm:pt modelId="{B9FBF723-303B-4859-8550-719C2099B298}" type="pres">
      <dgm:prSet presAssocID="{77617C17-F0C8-495D-8F1F-ABBA6C41C8F6}" presName="compNode" presStyleCnt="0"/>
      <dgm:spPr/>
    </dgm:pt>
    <dgm:pt modelId="{20705E1D-D9B3-4AAF-BEAB-B8081A2DEEC4}" type="pres">
      <dgm:prSet presAssocID="{77617C17-F0C8-495D-8F1F-ABBA6C41C8F6}" presName="bgRect" presStyleLbl="bgShp" presStyleIdx="2" presStyleCnt="5"/>
      <dgm:spPr/>
    </dgm:pt>
    <dgm:pt modelId="{5B675B56-D430-4DCA-86D6-AAB512A9411A}" type="pres">
      <dgm:prSet presAssocID="{77617C17-F0C8-495D-8F1F-ABBA6C41C8F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69C57AD3-9AD5-4A70-9193-F46B136A9B13}" type="pres">
      <dgm:prSet presAssocID="{77617C17-F0C8-495D-8F1F-ABBA6C41C8F6}" presName="spaceRect" presStyleCnt="0"/>
      <dgm:spPr/>
    </dgm:pt>
    <dgm:pt modelId="{542D8C1E-4A2C-44A3-9E86-8F6F28BA8AEB}" type="pres">
      <dgm:prSet presAssocID="{77617C17-F0C8-495D-8F1F-ABBA6C41C8F6}" presName="parTx" presStyleLbl="revTx" presStyleIdx="2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37F8FBC7-FFC0-4FF1-ABD2-EE53DE708AC8}" type="pres">
      <dgm:prSet presAssocID="{D5075D99-3915-4E8C-BFD4-5BF0550907D2}" presName="sibTrans" presStyleCnt="0"/>
      <dgm:spPr/>
    </dgm:pt>
    <dgm:pt modelId="{5E1A0970-D2E9-4B25-84E2-084F43F485C5}" type="pres">
      <dgm:prSet presAssocID="{5356FEA0-6424-4F95-932D-1F9756471022}" presName="compNode" presStyleCnt="0"/>
      <dgm:spPr/>
    </dgm:pt>
    <dgm:pt modelId="{BB8CD38D-A2B4-454F-8CF9-2B98C8546A27}" type="pres">
      <dgm:prSet presAssocID="{5356FEA0-6424-4F95-932D-1F9756471022}" presName="bgRect" presStyleLbl="bgShp" presStyleIdx="3" presStyleCnt="5"/>
      <dgm:spPr/>
    </dgm:pt>
    <dgm:pt modelId="{62B86516-B6C0-40F6-A7EA-A0CF94094AD7}" type="pres">
      <dgm:prSet presAssocID="{5356FEA0-6424-4F95-932D-1F975647102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78BCB6CE-5B70-4DD3-A4B8-BEFA9D9B3C46}" type="pres">
      <dgm:prSet presAssocID="{5356FEA0-6424-4F95-932D-1F9756471022}" presName="spaceRect" presStyleCnt="0"/>
      <dgm:spPr/>
    </dgm:pt>
    <dgm:pt modelId="{0B8B0BD4-0D80-4029-AD99-436766BCC55B}" type="pres">
      <dgm:prSet presAssocID="{5356FEA0-6424-4F95-932D-1F9756471022}" presName="parTx" presStyleLbl="revTx" presStyleIdx="3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05772816-5F1B-4964-A5D1-A174C801F0F8}" type="pres">
      <dgm:prSet presAssocID="{E81991DC-E905-4847-859C-738FCE7241B4}" presName="sibTrans" presStyleCnt="0"/>
      <dgm:spPr/>
    </dgm:pt>
    <dgm:pt modelId="{0820D9D2-B124-4BFC-A28F-E2FC183E9D8C}" type="pres">
      <dgm:prSet presAssocID="{95523CC9-94D5-44A7-BA9F-3751EFF68923}" presName="compNode" presStyleCnt="0"/>
      <dgm:spPr/>
    </dgm:pt>
    <dgm:pt modelId="{E14AB88A-AC42-47F1-974E-2C8C2E8C0DBD}" type="pres">
      <dgm:prSet presAssocID="{95523CC9-94D5-44A7-BA9F-3751EFF68923}" presName="bgRect" presStyleLbl="bgShp" presStyleIdx="4" presStyleCnt="5"/>
      <dgm:spPr/>
    </dgm:pt>
    <dgm:pt modelId="{28160AC1-CC1E-4FA6-AA8B-0AF6BE4C0DC0}" type="pres">
      <dgm:prSet presAssocID="{95523CC9-94D5-44A7-BA9F-3751EFF6892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2E0CB1AD-98AC-4D4A-8831-AB391AFEF63D}" type="pres">
      <dgm:prSet presAssocID="{95523CC9-94D5-44A7-BA9F-3751EFF68923}" presName="spaceRect" presStyleCnt="0"/>
      <dgm:spPr/>
    </dgm:pt>
    <dgm:pt modelId="{3CA528EC-5BD2-4819-AED8-8B7FD9A7A077}" type="pres">
      <dgm:prSet presAssocID="{95523CC9-94D5-44A7-BA9F-3751EFF68923}" presName="parTx" presStyleLbl="revTx" presStyleIdx="4" presStyleCnt="5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B31330DA-65D3-4CC4-89C3-6E118113DD41}" type="presOf" srcId="{95523CC9-94D5-44A7-BA9F-3751EFF68923}" destId="{3CA528EC-5BD2-4819-AED8-8B7FD9A7A077}" srcOrd="0" destOrd="0" presId="urn:microsoft.com/office/officeart/2018/2/layout/IconVerticalSolidList"/>
    <dgm:cxn modelId="{D8B63787-E2E5-4A68-9D9C-E8B425DEE8CD}" type="presOf" srcId="{F56C4A96-96E7-45A4-A3CE-168EDF069E3A}" destId="{6A044722-1C36-407C-A6CA-49DC01D0AFB3}" srcOrd="0" destOrd="0" presId="urn:microsoft.com/office/officeart/2018/2/layout/IconVerticalSolidList"/>
    <dgm:cxn modelId="{FBCE38C2-21CD-47C1-958A-F2932733165F}" type="presOf" srcId="{C30BC985-250D-4F9F-917E-904B81917A5E}" destId="{3F45545E-3DF6-45B7-B415-445158F5AAEE}" srcOrd="0" destOrd="0" presId="urn:microsoft.com/office/officeart/2018/2/layout/IconVerticalSolidList"/>
    <dgm:cxn modelId="{532E099F-9BD5-4F1F-B26A-895E717C2180}" type="presOf" srcId="{D5AFAC4C-C31E-40F6-A484-7375BE18CEA0}" destId="{3C440934-819B-42DE-8472-4FDE5691D240}" srcOrd="0" destOrd="0" presId="urn:microsoft.com/office/officeart/2018/2/layout/IconVerticalSolidList"/>
    <dgm:cxn modelId="{CB475F99-2838-4B11-889F-BF3DA9CA5E16}" srcId="{D5AFAC4C-C31E-40F6-A484-7375BE18CEA0}" destId="{5356FEA0-6424-4F95-932D-1F9756471022}" srcOrd="3" destOrd="0" parTransId="{299A1768-FF2E-4BF1-B686-8F7356E0230A}" sibTransId="{E81991DC-E905-4847-859C-738FCE7241B4}"/>
    <dgm:cxn modelId="{3AEA7FEE-B73A-4B5D-A740-7544BF73A829}" type="presOf" srcId="{5356FEA0-6424-4F95-932D-1F9756471022}" destId="{0B8B0BD4-0D80-4029-AD99-436766BCC55B}" srcOrd="0" destOrd="0" presId="urn:microsoft.com/office/officeart/2018/2/layout/IconVerticalSolidList"/>
    <dgm:cxn modelId="{29EFE4D1-9310-442B-8ED3-048B195D1C4F}" srcId="{D5AFAC4C-C31E-40F6-A484-7375BE18CEA0}" destId="{95523CC9-94D5-44A7-BA9F-3751EFF68923}" srcOrd="4" destOrd="0" parTransId="{2830E5B5-A42F-4934-A1FA-7656879F9B93}" sibTransId="{CA0643AE-A7FB-4A73-B0AF-FEB1871BA099}"/>
    <dgm:cxn modelId="{6B2475CD-FE82-497F-AD9E-EA5517BC16C1}" srcId="{D5AFAC4C-C31E-40F6-A484-7375BE18CEA0}" destId="{77617C17-F0C8-495D-8F1F-ABBA6C41C8F6}" srcOrd="2" destOrd="0" parTransId="{055329E3-5AF4-4AF2-AAE6-D6AB3C22712E}" sibTransId="{D5075D99-3915-4E8C-BFD4-5BF0550907D2}"/>
    <dgm:cxn modelId="{FD59036A-7E50-44C8-8C3C-152D4D204611}" type="presOf" srcId="{77617C17-F0C8-495D-8F1F-ABBA6C41C8F6}" destId="{542D8C1E-4A2C-44A3-9E86-8F6F28BA8AEB}" srcOrd="0" destOrd="0" presId="urn:microsoft.com/office/officeart/2018/2/layout/IconVerticalSolidList"/>
    <dgm:cxn modelId="{F6AD60EE-0650-415B-AEB8-F8224B13D87F}" srcId="{D5AFAC4C-C31E-40F6-A484-7375BE18CEA0}" destId="{F56C4A96-96E7-45A4-A3CE-168EDF069E3A}" srcOrd="1" destOrd="0" parTransId="{C2A6D678-9F56-4842-B140-2DD7A6D1E9A5}" sibTransId="{A14E0038-F68D-4718-A9EE-08F0C5174579}"/>
    <dgm:cxn modelId="{1AC3FBA3-1CFD-49DF-A970-91EBBA3AA1B1}" srcId="{D5AFAC4C-C31E-40F6-A484-7375BE18CEA0}" destId="{C30BC985-250D-4F9F-917E-904B81917A5E}" srcOrd="0" destOrd="0" parTransId="{FC7F5A20-CC7E-4489-BF25-075E589943DA}" sibTransId="{DC74DD9D-39DD-4FB1-AD57-1966BA4C6678}"/>
    <dgm:cxn modelId="{322EC16E-7DA7-4BA4-8680-65A405FE1211}" type="presParOf" srcId="{3C440934-819B-42DE-8472-4FDE5691D240}" destId="{2AC298C5-48FE-4752-ACF4-C78C96DA233C}" srcOrd="0" destOrd="0" presId="urn:microsoft.com/office/officeart/2018/2/layout/IconVerticalSolidList"/>
    <dgm:cxn modelId="{9A238369-B465-41E0-9A53-36061A02D5CE}" type="presParOf" srcId="{2AC298C5-48FE-4752-ACF4-C78C96DA233C}" destId="{4E4EAA4D-E60E-4615-80DA-7F895FE28C1D}" srcOrd="0" destOrd="0" presId="urn:microsoft.com/office/officeart/2018/2/layout/IconVerticalSolidList"/>
    <dgm:cxn modelId="{6624FF85-3EF0-45F0-931F-7DB7EF3BFB59}" type="presParOf" srcId="{2AC298C5-48FE-4752-ACF4-C78C96DA233C}" destId="{5835336E-E193-41FD-A731-2DD0FC1A8A23}" srcOrd="1" destOrd="0" presId="urn:microsoft.com/office/officeart/2018/2/layout/IconVerticalSolidList"/>
    <dgm:cxn modelId="{3A02C260-88C8-4EC1-97A4-D6BC1E8A9718}" type="presParOf" srcId="{2AC298C5-48FE-4752-ACF4-C78C96DA233C}" destId="{3FCB6FB0-1D30-4D60-8C8E-078F41EB8F3B}" srcOrd="2" destOrd="0" presId="urn:microsoft.com/office/officeart/2018/2/layout/IconVerticalSolidList"/>
    <dgm:cxn modelId="{EAF9F050-48F0-4F31-BF10-59475514040D}" type="presParOf" srcId="{2AC298C5-48FE-4752-ACF4-C78C96DA233C}" destId="{3F45545E-3DF6-45B7-B415-445158F5AAEE}" srcOrd="3" destOrd="0" presId="urn:microsoft.com/office/officeart/2018/2/layout/IconVerticalSolidList"/>
    <dgm:cxn modelId="{143C04AD-7E63-4B86-8B68-273762CC17B4}" type="presParOf" srcId="{3C440934-819B-42DE-8472-4FDE5691D240}" destId="{22CBDACF-5700-47B5-BD74-F5BE3082E490}" srcOrd="1" destOrd="0" presId="urn:microsoft.com/office/officeart/2018/2/layout/IconVerticalSolidList"/>
    <dgm:cxn modelId="{58679057-10DA-4A2F-A168-F3522EC28523}" type="presParOf" srcId="{3C440934-819B-42DE-8472-4FDE5691D240}" destId="{2E77017C-289F-4F2E-B597-D4ED43DA50F3}" srcOrd="2" destOrd="0" presId="urn:microsoft.com/office/officeart/2018/2/layout/IconVerticalSolidList"/>
    <dgm:cxn modelId="{2E0F0FB6-70C9-4088-9E39-52A7A2DD767A}" type="presParOf" srcId="{2E77017C-289F-4F2E-B597-D4ED43DA50F3}" destId="{02D3BE5E-E10F-4C9C-B9B2-100246725356}" srcOrd="0" destOrd="0" presId="urn:microsoft.com/office/officeart/2018/2/layout/IconVerticalSolidList"/>
    <dgm:cxn modelId="{085EF30B-9887-4F5F-BEA3-0376E02C5DC0}" type="presParOf" srcId="{2E77017C-289F-4F2E-B597-D4ED43DA50F3}" destId="{4D2D7100-DD34-4CD1-9DBF-80F46971E6C7}" srcOrd="1" destOrd="0" presId="urn:microsoft.com/office/officeart/2018/2/layout/IconVerticalSolidList"/>
    <dgm:cxn modelId="{CC891C43-9970-48F3-B23D-8D71165CE94C}" type="presParOf" srcId="{2E77017C-289F-4F2E-B597-D4ED43DA50F3}" destId="{DF065E23-A5D8-40BD-A0D0-AFDD5D4988A8}" srcOrd="2" destOrd="0" presId="urn:microsoft.com/office/officeart/2018/2/layout/IconVerticalSolidList"/>
    <dgm:cxn modelId="{2B574F71-DCED-4D03-99D3-C49F0CF724BD}" type="presParOf" srcId="{2E77017C-289F-4F2E-B597-D4ED43DA50F3}" destId="{6A044722-1C36-407C-A6CA-49DC01D0AFB3}" srcOrd="3" destOrd="0" presId="urn:microsoft.com/office/officeart/2018/2/layout/IconVerticalSolidList"/>
    <dgm:cxn modelId="{3834345D-130E-40FB-9344-AEEEC0A7F27D}" type="presParOf" srcId="{3C440934-819B-42DE-8472-4FDE5691D240}" destId="{3A63DAE6-0F9B-4C1D-8D8E-379CBA095800}" srcOrd="3" destOrd="0" presId="urn:microsoft.com/office/officeart/2018/2/layout/IconVerticalSolidList"/>
    <dgm:cxn modelId="{2BE6A443-4EB3-4579-8C35-5CD737495A7F}" type="presParOf" srcId="{3C440934-819B-42DE-8472-4FDE5691D240}" destId="{B9FBF723-303B-4859-8550-719C2099B298}" srcOrd="4" destOrd="0" presId="urn:microsoft.com/office/officeart/2018/2/layout/IconVerticalSolidList"/>
    <dgm:cxn modelId="{E67FB5EA-B95A-4EA6-9F3F-F9C725BA9971}" type="presParOf" srcId="{B9FBF723-303B-4859-8550-719C2099B298}" destId="{20705E1D-D9B3-4AAF-BEAB-B8081A2DEEC4}" srcOrd="0" destOrd="0" presId="urn:microsoft.com/office/officeart/2018/2/layout/IconVerticalSolidList"/>
    <dgm:cxn modelId="{EF0258D0-071B-4A96-BF73-65E9F18EC1D8}" type="presParOf" srcId="{B9FBF723-303B-4859-8550-719C2099B298}" destId="{5B675B56-D430-4DCA-86D6-AAB512A9411A}" srcOrd="1" destOrd="0" presId="urn:microsoft.com/office/officeart/2018/2/layout/IconVerticalSolidList"/>
    <dgm:cxn modelId="{FCE1AD29-9B92-4A8C-85B6-74014016932D}" type="presParOf" srcId="{B9FBF723-303B-4859-8550-719C2099B298}" destId="{69C57AD3-9AD5-4A70-9193-F46B136A9B13}" srcOrd="2" destOrd="0" presId="urn:microsoft.com/office/officeart/2018/2/layout/IconVerticalSolidList"/>
    <dgm:cxn modelId="{E36E2B0B-AF50-4A6D-8ED4-870D6C4A73AE}" type="presParOf" srcId="{B9FBF723-303B-4859-8550-719C2099B298}" destId="{542D8C1E-4A2C-44A3-9E86-8F6F28BA8AEB}" srcOrd="3" destOrd="0" presId="urn:microsoft.com/office/officeart/2018/2/layout/IconVerticalSolidList"/>
    <dgm:cxn modelId="{B66A1517-77AC-4988-9AB9-4B062AA9352F}" type="presParOf" srcId="{3C440934-819B-42DE-8472-4FDE5691D240}" destId="{37F8FBC7-FFC0-4FF1-ABD2-EE53DE708AC8}" srcOrd="5" destOrd="0" presId="urn:microsoft.com/office/officeart/2018/2/layout/IconVerticalSolidList"/>
    <dgm:cxn modelId="{C83C0ECC-7D41-4C55-BD4E-19D716F358E1}" type="presParOf" srcId="{3C440934-819B-42DE-8472-4FDE5691D240}" destId="{5E1A0970-D2E9-4B25-84E2-084F43F485C5}" srcOrd="6" destOrd="0" presId="urn:microsoft.com/office/officeart/2018/2/layout/IconVerticalSolidList"/>
    <dgm:cxn modelId="{2F2E91AB-6633-48E0-96FD-7ED234697CE7}" type="presParOf" srcId="{5E1A0970-D2E9-4B25-84E2-084F43F485C5}" destId="{BB8CD38D-A2B4-454F-8CF9-2B98C8546A27}" srcOrd="0" destOrd="0" presId="urn:microsoft.com/office/officeart/2018/2/layout/IconVerticalSolidList"/>
    <dgm:cxn modelId="{BC15B7A3-1B2E-4D50-92B6-25CA18071618}" type="presParOf" srcId="{5E1A0970-D2E9-4B25-84E2-084F43F485C5}" destId="{62B86516-B6C0-40F6-A7EA-A0CF94094AD7}" srcOrd="1" destOrd="0" presId="urn:microsoft.com/office/officeart/2018/2/layout/IconVerticalSolidList"/>
    <dgm:cxn modelId="{C5DC9527-BA48-4C99-9ECE-8587973122A8}" type="presParOf" srcId="{5E1A0970-D2E9-4B25-84E2-084F43F485C5}" destId="{78BCB6CE-5B70-4DD3-A4B8-BEFA9D9B3C46}" srcOrd="2" destOrd="0" presId="urn:microsoft.com/office/officeart/2018/2/layout/IconVerticalSolidList"/>
    <dgm:cxn modelId="{90FFA9D3-0F06-44A4-9BE9-0CDFE1A5F2A3}" type="presParOf" srcId="{5E1A0970-D2E9-4B25-84E2-084F43F485C5}" destId="{0B8B0BD4-0D80-4029-AD99-436766BCC55B}" srcOrd="3" destOrd="0" presId="urn:microsoft.com/office/officeart/2018/2/layout/IconVerticalSolidList"/>
    <dgm:cxn modelId="{96D7C3BA-ABE6-43B6-BF12-5CD11D2AC5BE}" type="presParOf" srcId="{3C440934-819B-42DE-8472-4FDE5691D240}" destId="{05772816-5F1B-4964-A5D1-A174C801F0F8}" srcOrd="7" destOrd="0" presId="urn:microsoft.com/office/officeart/2018/2/layout/IconVerticalSolidList"/>
    <dgm:cxn modelId="{2C420969-7E90-40E2-83DF-7D364C07F4FE}" type="presParOf" srcId="{3C440934-819B-42DE-8472-4FDE5691D240}" destId="{0820D9D2-B124-4BFC-A28F-E2FC183E9D8C}" srcOrd="8" destOrd="0" presId="urn:microsoft.com/office/officeart/2018/2/layout/IconVerticalSolidList"/>
    <dgm:cxn modelId="{1737312F-21DA-4AD8-A169-E26FD0080FF7}" type="presParOf" srcId="{0820D9D2-B124-4BFC-A28F-E2FC183E9D8C}" destId="{E14AB88A-AC42-47F1-974E-2C8C2E8C0DBD}" srcOrd="0" destOrd="0" presId="urn:microsoft.com/office/officeart/2018/2/layout/IconVerticalSolidList"/>
    <dgm:cxn modelId="{4E7D1505-F403-4331-AD16-969C82D5C8A5}" type="presParOf" srcId="{0820D9D2-B124-4BFC-A28F-E2FC183E9D8C}" destId="{28160AC1-CC1E-4FA6-AA8B-0AF6BE4C0DC0}" srcOrd="1" destOrd="0" presId="urn:microsoft.com/office/officeart/2018/2/layout/IconVerticalSolidList"/>
    <dgm:cxn modelId="{64E28C62-E767-47BD-9DBE-6B572B571E2C}" type="presParOf" srcId="{0820D9D2-B124-4BFC-A28F-E2FC183E9D8C}" destId="{2E0CB1AD-98AC-4D4A-8831-AB391AFEF63D}" srcOrd="2" destOrd="0" presId="urn:microsoft.com/office/officeart/2018/2/layout/IconVerticalSolidList"/>
    <dgm:cxn modelId="{59AF63A4-E7D3-44B1-9AE1-0129EF245528}" type="presParOf" srcId="{0820D9D2-B124-4BFC-A28F-E2FC183E9D8C}" destId="{3CA528EC-5BD2-4819-AED8-8B7FD9A7A07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D054AB6-D0AD-4678-8239-6967D9188B8A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DC00CAA-B85C-485C-A766-B218F949F005}">
      <dgm:prSet/>
      <dgm:spPr/>
      <dgm:t>
        <a:bodyPr/>
        <a:lstStyle/>
        <a:p>
          <a:r>
            <a:rPr lang="en-GB"/>
            <a:t>“Chairwork has its own logic”</a:t>
          </a:r>
          <a:endParaRPr lang="en-US"/>
        </a:p>
      </dgm:t>
    </dgm:pt>
    <dgm:pt modelId="{E3E746C9-F9C8-4206-A86A-DE8661EFFFAD}" type="parTrans" cxnId="{1D417971-6D91-4BD5-897A-DA15001E07D7}">
      <dgm:prSet/>
      <dgm:spPr/>
      <dgm:t>
        <a:bodyPr/>
        <a:lstStyle/>
        <a:p>
          <a:endParaRPr lang="en-US"/>
        </a:p>
      </dgm:t>
    </dgm:pt>
    <dgm:pt modelId="{BFE0CCCA-DFEE-4F3D-9AC7-0F2B8DD9F3E8}" type="sibTrans" cxnId="{1D417971-6D91-4BD5-897A-DA15001E07D7}">
      <dgm:prSet/>
      <dgm:spPr/>
      <dgm:t>
        <a:bodyPr/>
        <a:lstStyle/>
        <a:p>
          <a:endParaRPr lang="en-US"/>
        </a:p>
      </dgm:t>
    </dgm:pt>
    <dgm:pt modelId="{FFD3D13B-89EC-4A05-9A41-5D32228BFA5A}">
      <dgm:prSet/>
      <dgm:spPr/>
      <dgm:t>
        <a:bodyPr/>
        <a:lstStyle/>
        <a:p>
          <a:r>
            <a:rPr lang="en-GB" dirty="0"/>
            <a:t>“A psychotherapeutic art form” </a:t>
          </a:r>
          <a:endParaRPr lang="en-US" dirty="0"/>
        </a:p>
      </dgm:t>
    </dgm:pt>
    <dgm:pt modelId="{D6A89906-9F28-47C8-A8B5-D123A2346D64}" type="parTrans" cxnId="{C29170AC-C875-4668-BA1A-7C13F2D00578}">
      <dgm:prSet/>
      <dgm:spPr/>
      <dgm:t>
        <a:bodyPr/>
        <a:lstStyle/>
        <a:p>
          <a:endParaRPr lang="en-US"/>
        </a:p>
      </dgm:t>
    </dgm:pt>
    <dgm:pt modelId="{8D911662-625B-42D3-A230-42247DF111B1}" type="sibTrans" cxnId="{C29170AC-C875-4668-BA1A-7C13F2D00578}">
      <dgm:prSet/>
      <dgm:spPr/>
      <dgm:t>
        <a:bodyPr/>
        <a:lstStyle/>
        <a:p>
          <a:endParaRPr lang="en-US"/>
        </a:p>
      </dgm:t>
    </dgm:pt>
    <dgm:pt modelId="{34B37491-F25A-43D4-9B20-48033CC40871}">
      <dgm:prSet/>
      <dgm:spPr/>
      <dgm:t>
        <a:bodyPr/>
        <a:lstStyle/>
        <a:p>
          <a:r>
            <a:rPr lang="en-US" dirty="0"/>
            <a:t>“…a dialectic between the </a:t>
          </a:r>
          <a:r>
            <a:rPr lang="en-US" dirty="0" err="1"/>
            <a:t>prparations</a:t>
          </a:r>
          <a:r>
            <a:rPr lang="en-US" dirty="0"/>
            <a:t> …and the creative spontaneity of the moment”</a:t>
          </a:r>
        </a:p>
      </dgm:t>
    </dgm:pt>
    <dgm:pt modelId="{1A07E5F8-97F7-4CA3-9414-4AD0C1B735F9}" type="parTrans" cxnId="{FE049FE7-076F-4A68-81B4-53BD3687BAA9}">
      <dgm:prSet/>
      <dgm:spPr/>
      <dgm:t>
        <a:bodyPr/>
        <a:lstStyle/>
        <a:p>
          <a:endParaRPr lang="en-US"/>
        </a:p>
      </dgm:t>
    </dgm:pt>
    <dgm:pt modelId="{F2944B8A-CD8F-4E95-BD5A-49A95F0F75DE}" type="sibTrans" cxnId="{FE049FE7-076F-4A68-81B4-53BD3687BAA9}">
      <dgm:prSet/>
      <dgm:spPr/>
      <dgm:t>
        <a:bodyPr/>
        <a:lstStyle/>
        <a:p>
          <a:endParaRPr lang="en-US"/>
        </a:p>
      </dgm:t>
    </dgm:pt>
    <dgm:pt modelId="{42B1311B-C065-4888-A337-F2A5A0423CCF}">
      <dgm:prSet/>
      <dgm:spPr/>
      <dgm:t>
        <a:bodyPr/>
        <a:lstStyle/>
        <a:p>
          <a:r>
            <a:rPr lang="en-US" dirty="0"/>
            <a:t>Kellogg</a:t>
          </a:r>
          <a:r>
            <a:rPr lang="en-US" baseline="0" dirty="0"/>
            <a:t> (2015, p.13)</a:t>
          </a:r>
          <a:endParaRPr lang="en-US" dirty="0"/>
        </a:p>
      </dgm:t>
    </dgm:pt>
    <dgm:pt modelId="{C236998C-0296-4A34-A9FC-C39EFC1B9185}" type="parTrans" cxnId="{B9D12070-5203-49D7-95DE-C16C7D14BBD1}">
      <dgm:prSet/>
      <dgm:spPr/>
      <dgm:t>
        <a:bodyPr/>
        <a:lstStyle/>
        <a:p>
          <a:endParaRPr lang="en-US"/>
        </a:p>
      </dgm:t>
    </dgm:pt>
    <dgm:pt modelId="{2CA0A339-F05E-466D-9587-1D1261E9188D}" type="sibTrans" cxnId="{B9D12070-5203-49D7-95DE-C16C7D14BBD1}">
      <dgm:prSet/>
      <dgm:spPr/>
      <dgm:t>
        <a:bodyPr/>
        <a:lstStyle/>
        <a:p>
          <a:endParaRPr lang="en-US"/>
        </a:p>
      </dgm:t>
    </dgm:pt>
    <dgm:pt modelId="{AACDCDFE-4B79-4084-8A01-C8D2CFAD3A49}">
      <dgm:prSet/>
      <dgm:spPr/>
      <dgm:t>
        <a:bodyPr/>
        <a:lstStyle/>
        <a:p>
          <a:r>
            <a:rPr lang="en-US" dirty="0" err="1"/>
            <a:t>Polster</a:t>
          </a:r>
          <a:r>
            <a:rPr lang="en-US" dirty="0"/>
            <a:t> &amp;</a:t>
          </a:r>
          <a:r>
            <a:rPr lang="en-US" dirty="0" err="1"/>
            <a:t>Polster</a:t>
          </a:r>
          <a:r>
            <a:rPr lang="en-US" dirty="0"/>
            <a:t>, (1973); </a:t>
          </a:r>
          <a:r>
            <a:rPr lang="en-US" dirty="0" err="1"/>
            <a:t>Zinker</a:t>
          </a:r>
          <a:r>
            <a:rPr lang="en-US" dirty="0"/>
            <a:t>, (1977)</a:t>
          </a:r>
        </a:p>
      </dgm:t>
    </dgm:pt>
    <dgm:pt modelId="{1BA9E633-1247-4B7D-9B0E-0A38B0A02343}" type="parTrans" cxnId="{995B7B30-6AFD-4A55-A317-536EA33E59F5}">
      <dgm:prSet/>
      <dgm:spPr/>
      <dgm:t>
        <a:bodyPr/>
        <a:lstStyle/>
        <a:p>
          <a:endParaRPr lang="en-US"/>
        </a:p>
      </dgm:t>
    </dgm:pt>
    <dgm:pt modelId="{26E113DA-8085-45FC-A0FD-F086E8828F95}" type="sibTrans" cxnId="{995B7B30-6AFD-4A55-A317-536EA33E59F5}">
      <dgm:prSet/>
      <dgm:spPr/>
      <dgm:t>
        <a:bodyPr/>
        <a:lstStyle/>
        <a:p>
          <a:endParaRPr lang="en-US"/>
        </a:p>
      </dgm:t>
    </dgm:pt>
    <dgm:pt modelId="{A9C0776B-5308-430A-B86E-D89AEAEA461F}">
      <dgm:prSet/>
      <dgm:spPr/>
      <dgm:t>
        <a:bodyPr/>
        <a:lstStyle/>
        <a:p>
          <a:r>
            <a:rPr lang="en-GB"/>
            <a:t>Kellogg, (2009b) </a:t>
          </a:r>
          <a:endParaRPr lang="en-US"/>
        </a:p>
      </dgm:t>
    </dgm:pt>
    <dgm:pt modelId="{66B3B282-0257-4A70-B2F4-DBE3D62CC2DB}" type="parTrans" cxnId="{C96EFDB1-65AC-4D3F-B332-F0D59E837BE1}">
      <dgm:prSet/>
      <dgm:spPr/>
      <dgm:t>
        <a:bodyPr/>
        <a:lstStyle/>
        <a:p>
          <a:endParaRPr lang="en-US"/>
        </a:p>
      </dgm:t>
    </dgm:pt>
    <dgm:pt modelId="{34D8AF52-8E1A-4CC2-8DE5-E18B47F0DE21}" type="sibTrans" cxnId="{C96EFDB1-65AC-4D3F-B332-F0D59E837BE1}">
      <dgm:prSet/>
      <dgm:spPr/>
      <dgm:t>
        <a:bodyPr/>
        <a:lstStyle/>
        <a:p>
          <a:endParaRPr lang="en-US"/>
        </a:p>
      </dgm:t>
    </dgm:pt>
    <dgm:pt modelId="{B04C44DE-A373-4687-919C-2CECC236BD14}" type="pres">
      <dgm:prSet presAssocID="{CD054AB6-D0AD-4678-8239-6967D9188B8A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54060EB-D835-4EFB-8D8A-7F4E500BDC88}" type="pres">
      <dgm:prSet presAssocID="{BDC00CAA-B85C-485C-A766-B218F949F005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BE16CDD-9234-4362-9B04-16F9367B97D7}" type="pres">
      <dgm:prSet presAssocID="{BFE0CCCA-DFEE-4F3D-9AC7-0F2B8DD9F3E8}" presName="sibTrans" presStyleCnt="0"/>
      <dgm:spPr/>
    </dgm:pt>
    <dgm:pt modelId="{C9F399E1-A69E-409E-A948-007D507913B1}" type="pres">
      <dgm:prSet presAssocID="{FFD3D13B-89EC-4A05-9A41-5D32228BFA5A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019A716-4924-4E5F-BDB0-0D1547E0FC83}" type="pres">
      <dgm:prSet presAssocID="{8D911662-625B-42D3-A230-42247DF111B1}" presName="sibTrans" presStyleCnt="0"/>
      <dgm:spPr/>
    </dgm:pt>
    <dgm:pt modelId="{EE8B42AC-1043-4FFA-A410-07C427CFF5CE}" type="pres">
      <dgm:prSet presAssocID="{34B37491-F25A-43D4-9B20-48033CC40871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D41E29A-5C03-4E60-98D9-B20B447FF855}" type="pres">
      <dgm:prSet presAssocID="{F2944B8A-CD8F-4E95-BD5A-49A95F0F75DE}" presName="sibTrans" presStyleCnt="0"/>
      <dgm:spPr/>
    </dgm:pt>
    <dgm:pt modelId="{B3E68EB2-3EB4-4469-9173-32C1778BE6AA}" type="pres">
      <dgm:prSet presAssocID="{42B1311B-C065-4888-A337-F2A5A0423CCF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2927598-BB4E-456D-A4FC-384DAD47F59E}" type="pres">
      <dgm:prSet presAssocID="{2CA0A339-F05E-466D-9587-1D1261E9188D}" presName="sibTrans" presStyleCnt="0"/>
      <dgm:spPr/>
    </dgm:pt>
    <dgm:pt modelId="{1FB43804-BF8B-40B5-A010-2AB3E3E9E3A9}" type="pres">
      <dgm:prSet presAssocID="{AACDCDFE-4B79-4084-8A01-C8D2CFAD3A49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2CF42A-A27F-4BCC-AC21-73F990B46F92}" type="pres">
      <dgm:prSet presAssocID="{26E113DA-8085-45FC-A0FD-F086E8828F95}" presName="sibTrans" presStyleCnt="0"/>
      <dgm:spPr/>
    </dgm:pt>
    <dgm:pt modelId="{0BBF1DCB-C659-4B35-9201-1D322E5F386A}" type="pres">
      <dgm:prSet presAssocID="{A9C0776B-5308-430A-B86E-D89AEAEA461F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4E2E769-A5E4-4FB0-A38F-38A5ECEF4611}" type="presOf" srcId="{AACDCDFE-4B79-4084-8A01-C8D2CFAD3A49}" destId="{1FB43804-BF8B-40B5-A010-2AB3E3E9E3A9}" srcOrd="0" destOrd="0" presId="urn:microsoft.com/office/officeart/2005/8/layout/default"/>
    <dgm:cxn modelId="{FE049FE7-076F-4A68-81B4-53BD3687BAA9}" srcId="{CD054AB6-D0AD-4678-8239-6967D9188B8A}" destId="{34B37491-F25A-43D4-9B20-48033CC40871}" srcOrd="2" destOrd="0" parTransId="{1A07E5F8-97F7-4CA3-9414-4AD0C1B735F9}" sibTransId="{F2944B8A-CD8F-4E95-BD5A-49A95F0F75DE}"/>
    <dgm:cxn modelId="{B9D12070-5203-49D7-95DE-C16C7D14BBD1}" srcId="{CD054AB6-D0AD-4678-8239-6967D9188B8A}" destId="{42B1311B-C065-4888-A337-F2A5A0423CCF}" srcOrd="3" destOrd="0" parTransId="{C236998C-0296-4A34-A9FC-C39EFC1B9185}" sibTransId="{2CA0A339-F05E-466D-9587-1D1261E9188D}"/>
    <dgm:cxn modelId="{C29170AC-C875-4668-BA1A-7C13F2D00578}" srcId="{CD054AB6-D0AD-4678-8239-6967D9188B8A}" destId="{FFD3D13B-89EC-4A05-9A41-5D32228BFA5A}" srcOrd="1" destOrd="0" parTransId="{D6A89906-9F28-47C8-A8B5-D123A2346D64}" sibTransId="{8D911662-625B-42D3-A230-42247DF111B1}"/>
    <dgm:cxn modelId="{C96EFDB1-65AC-4D3F-B332-F0D59E837BE1}" srcId="{CD054AB6-D0AD-4678-8239-6967D9188B8A}" destId="{A9C0776B-5308-430A-B86E-D89AEAEA461F}" srcOrd="5" destOrd="0" parTransId="{66B3B282-0257-4A70-B2F4-DBE3D62CC2DB}" sibTransId="{34D8AF52-8E1A-4CC2-8DE5-E18B47F0DE21}"/>
    <dgm:cxn modelId="{98A87FFC-0CC6-4441-9DB3-89A99FA2651E}" type="presOf" srcId="{A9C0776B-5308-430A-B86E-D89AEAEA461F}" destId="{0BBF1DCB-C659-4B35-9201-1D322E5F386A}" srcOrd="0" destOrd="0" presId="urn:microsoft.com/office/officeart/2005/8/layout/default"/>
    <dgm:cxn modelId="{7D7BAD8B-904F-42D1-82FE-A3481C36AF82}" type="presOf" srcId="{34B37491-F25A-43D4-9B20-48033CC40871}" destId="{EE8B42AC-1043-4FFA-A410-07C427CFF5CE}" srcOrd="0" destOrd="0" presId="urn:microsoft.com/office/officeart/2005/8/layout/default"/>
    <dgm:cxn modelId="{995B7B30-6AFD-4A55-A317-536EA33E59F5}" srcId="{CD054AB6-D0AD-4678-8239-6967D9188B8A}" destId="{AACDCDFE-4B79-4084-8A01-C8D2CFAD3A49}" srcOrd="4" destOrd="0" parTransId="{1BA9E633-1247-4B7D-9B0E-0A38B0A02343}" sibTransId="{26E113DA-8085-45FC-A0FD-F086E8828F95}"/>
    <dgm:cxn modelId="{CAA65473-B005-4065-884F-1F9229709E96}" type="presOf" srcId="{FFD3D13B-89EC-4A05-9A41-5D32228BFA5A}" destId="{C9F399E1-A69E-409E-A948-007D507913B1}" srcOrd="0" destOrd="0" presId="urn:microsoft.com/office/officeart/2005/8/layout/default"/>
    <dgm:cxn modelId="{1D417971-6D91-4BD5-897A-DA15001E07D7}" srcId="{CD054AB6-D0AD-4678-8239-6967D9188B8A}" destId="{BDC00CAA-B85C-485C-A766-B218F949F005}" srcOrd="0" destOrd="0" parTransId="{E3E746C9-F9C8-4206-A86A-DE8661EFFFAD}" sibTransId="{BFE0CCCA-DFEE-4F3D-9AC7-0F2B8DD9F3E8}"/>
    <dgm:cxn modelId="{F08713F4-928A-440B-BED3-598E9A4833EA}" type="presOf" srcId="{CD054AB6-D0AD-4678-8239-6967D9188B8A}" destId="{B04C44DE-A373-4687-919C-2CECC236BD14}" srcOrd="0" destOrd="0" presId="urn:microsoft.com/office/officeart/2005/8/layout/default"/>
    <dgm:cxn modelId="{02D2BD3A-F369-4171-872D-615E19A69F9C}" type="presOf" srcId="{42B1311B-C065-4888-A337-F2A5A0423CCF}" destId="{B3E68EB2-3EB4-4469-9173-32C1778BE6AA}" srcOrd="0" destOrd="0" presId="urn:microsoft.com/office/officeart/2005/8/layout/default"/>
    <dgm:cxn modelId="{74832C92-FC19-4383-B963-8E887E1A0660}" type="presOf" srcId="{BDC00CAA-B85C-485C-A766-B218F949F005}" destId="{C54060EB-D835-4EFB-8D8A-7F4E500BDC88}" srcOrd="0" destOrd="0" presId="urn:microsoft.com/office/officeart/2005/8/layout/default"/>
    <dgm:cxn modelId="{98A57579-E3B5-4D98-B7F5-035900048E46}" type="presParOf" srcId="{B04C44DE-A373-4687-919C-2CECC236BD14}" destId="{C54060EB-D835-4EFB-8D8A-7F4E500BDC88}" srcOrd="0" destOrd="0" presId="urn:microsoft.com/office/officeart/2005/8/layout/default"/>
    <dgm:cxn modelId="{FA3549C9-6817-425F-A9E1-69511C80E8BB}" type="presParOf" srcId="{B04C44DE-A373-4687-919C-2CECC236BD14}" destId="{7BE16CDD-9234-4362-9B04-16F9367B97D7}" srcOrd="1" destOrd="0" presId="urn:microsoft.com/office/officeart/2005/8/layout/default"/>
    <dgm:cxn modelId="{ED651BCD-6832-40BA-81F6-FDC16879D65B}" type="presParOf" srcId="{B04C44DE-A373-4687-919C-2CECC236BD14}" destId="{C9F399E1-A69E-409E-A948-007D507913B1}" srcOrd="2" destOrd="0" presId="urn:microsoft.com/office/officeart/2005/8/layout/default"/>
    <dgm:cxn modelId="{A45BF314-F2D6-4880-8F59-5DFF1A8D52D5}" type="presParOf" srcId="{B04C44DE-A373-4687-919C-2CECC236BD14}" destId="{B019A716-4924-4E5F-BDB0-0D1547E0FC83}" srcOrd="3" destOrd="0" presId="urn:microsoft.com/office/officeart/2005/8/layout/default"/>
    <dgm:cxn modelId="{E342CC56-31AD-4163-9B9F-E84A0B9AE528}" type="presParOf" srcId="{B04C44DE-A373-4687-919C-2CECC236BD14}" destId="{EE8B42AC-1043-4FFA-A410-07C427CFF5CE}" srcOrd="4" destOrd="0" presId="urn:microsoft.com/office/officeart/2005/8/layout/default"/>
    <dgm:cxn modelId="{59BB105B-8DFD-47B4-8A6B-AFE89FC25749}" type="presParOf" srcId="{B04C44DE-A373-4687-919C-2CECC236BD14}" destId="{FD41E29A-5C03-4E60-98D9-B20B447FF855}" srcOrd="5" destOrd="0" presId="urn:microsoft.com/office/officeart/2005/8/layout/default"/>
    <dgm:cxn modelId="{BB672F58-5738-4F1F-8F63-457218E278A7}" type="presParOf" srcId="{B04C44DE-A373-4687-919C-2CECC236BD14}" destId="{B3E68EB2-3EB4-4469-9173-32C1778BE6AA}" srcOrd="6" destOrd="0" presId="urn:microsoft.com/office/officeart/2005/8/layout/default"/>
    <dgm:cxn modelId="{FC10F41F-B5B2-4527-8886-DAE22F2630AB}" type="presParOf" srcId="{B04C44DE-A373-4687-919C-2CECC236BD14}" destId="{E2927598-BB4E-456D-A4FC-384DAD47F59E}" srcOrd="7" destOrd="0" presId="urn:microsoft.com/office/officeart/2005/8/layout/default"/>
    <dgm:cxn modelId="{13E8D6FA-5688-4854-B8B2-16892BC3560C}" type="presParOf" srcId="{B04C44DE-A373-4687-919C-2CECC236BD14}" destId="{1FB43804-BF8B-40B5-A010-2AB3E3E9E3A9}" srcOrd="8" destOrd="0" presId="urn:microsoft.com/office/officeart/2005/8/layout/default"/>
    <dgm:cxn modelId="{90B9E772-282B-4196-988D-43A7E81CB677}" type="presParOf" srcId="{B04C44DE-A373-4687-919C-2CECC236BD14}" destId="{C42CF42A-A27F-4BCC-AC21-73F990B46F92}" srcOrd="9" destOrd="0" presId="urn:microsoft.com/office/officeart/2005/8/layout/default"/>
    <dgm:cxn modelId="{EB634CEC-A4E1-46B0-B993-C6A44D07E96A}" type="presParOf" srcId="{B04C44DE-A373-4687-919C-2CECC236BD14}" destId="{0BBF1DCB-C659-4B35-9201-1D322E5F386A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B669C3C-3257-4013-AF48-5245FD00417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9D34111-7AB7-4030-9596-EC595B2DAA5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Diagnostic Dialogues: developing a deeper understanding at internal forces at work</a:t>
          </a:r>
        </a:p>
      </dgm:t>
    </dgm:pt>
    <dgm:pt modelId="{72B4BECD-8B06-496F-ABEF-08113496C42F}" type="parTrans" cxnId="{93032D60-51A0-484D-9E4D-3BB8177375BB}">
      <dgm:prSet/>
      <dgm:spPr/>
      <dgm:t>
        <a:bodyPr/>
        <a:lstStyle/>
        <a:p>
          <a:endParaRPr lang="en-US"/>
        </a:p>
      </dgm:t>
    </dgm:pt>
    <dgm:pt modelId="{F573A952-5DE6-4CE7-8718-7CB7428DAAD5}" type="sibTrans" cxnId="{93032D60-51A0-484D-9E4D-3BB8177375B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3DFE1A0-0CFD-4381-A2D9-F5468F314B1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Transformational Dialogues: a profound reprocessing or rebalancing of internal forces  </a:t>
          </a:r>
        </a:p>
      </dgm:t>
    </dgm:pt>
    <dgm:pt modelId="{CFEF714E-950C-41AF-AA12-D6722AF3EAD1}" type="parTrans" cxnId="{52A72199-E1B6-4C19-8FF8-8E7BF1F95366}">
      <dgm:prSet/>
      <dgm:spPr/>
      <dgm:t>
        <a:bodyPr/>
        <a:lstStyle/>
        <a:p>
          <a:endParaRPr lang="en-US"/>
        </a:p>
      </dgm:t>
    </dgm:pt>
    <dgm:pt modelId="{58A98823-E5EE-43D1-996A-93D3DE6512D5}" type="sibTrans" cxnId="{52A72199-E1B6-4C19-8FF8-8E7BF1F9536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6FCF743-055A-4C12-AE86-782ADAA3C2D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‘…of equal importance…each play a role in the healing process.’</a:t>
          </a:r>
        </a:p>
      </dgm:t>
    </dgm:pt>
    <dgm:pt modelId="{195EDC24-AAF9-42C4-851F-BA9AE2AEBF0B}" type="parTrans" cxnId="{C0E39B86-2B12-494C-BDDB-B818E44920A3}">
      <dgm:prSet/>
      <dgm:spPr/>
      <dgm:t>
        <a:bodyPr/>
        <a:lstStyle/>
        <a:p>
          <a:endParaRPr lang="en-US"/>
        </a:p>
      </dgm:t>
    </dgm:pt>
    <dgm:pt modelId="{2E6A5E0D-3928-4572-9296-5578A5D60476}" type="sibTrans" cxnId="{C0E39B86-2B12-494C-BDDB-B818E44920A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915EA79-9F7A-44B1-9C3D-AA1F918E4C5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Kellogg (2015) p. 171</a:t>
          </a:r>
        </a:p>
      </dgm:t>
    </dgm:pt>
    <dgm:pt modelId="{29A4F6C9-28A8-48BE-81D0-DD28A3AB500C}" type="parTrans" cxnId="{364744C9-0181-4E26-A0BA-AE2D74D4E6EF}">
      <dgm:prSet/>
      <dgm:spPr/>
      <dgm:t>
        <a:bodyPr/>
        <a:lstStyle/>
        <a:p>
          <a:endParaRPr lang="en-US"/>
        </a:p>
      </dgm:t>
    </dgm:pt>
    <dgm:pt modelId="{5781E589-9F43-4935-A265-00C486750C2B}" type="sibTrans" cxnId="{364744C9-0181-4E26-A0BA-AE2D74D4E6EF}">
      <dgm:prSet/>
      <dgm:spPr/>
      <dgm:t>
        <a:bodyPr/>
        <a:lstStyle/>
        <a:p>
          <a:endParaRPr lang="en-US"/>
        </a:p>
      </dgm:t>
    </dgm:pt>
    <dgm:pt modelId="{E10C098E-DAFB-4D8A-9DE6-7A584B349C51}" type="pres">
      <dgm:prSet presAssocID="{AB669C3C-3257-4013-AF48-5245FD00417A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B9D1494-C471-4038-89D5-8E8C45816023}" type="pres">
      <dgm:prSet presAssocID="{AB669C3C-3257-4013-AF48-5245FD00417A}" presName="container" presStyleCnt="0">
        <dgm:presLayoutVars>
          <dgm:dir/>
          <dgm:resizeHandles val="exact"/>
        </dgm:presLayoutVars>
      </dgm:prSet>
      <dgm:spPr/>
    </dgm:pt>
    <dgm:pt modelId="{8E9CE8A6-3D88-4B6D-834C-750A2FEF3469}" type="pres">
      <dgm:prSet presAssocID="{59D34111-7AB7-4030-9596-EC595B2DAA5C}" presName="compNode" presStyleCnt="0"/>
      <dgm:spPr/>
    </dgm:pt>
    <dgm:pt modelId="{28F693DB-1FFC-4660-9BBD-1BF7DEAA9419}" type="pres">
      <dgm:prSet presAssocID="{59D34111-7AB7-4030-9596-EC595B2DAA5C}" presName="iconBgRect" presStyleLbl="bgShp" presStyleIdx="0" presStyleCnt="4"/>
      <dgm:spPr/>
    </dgm:pt>
    <dgm:pt modelId="{CE9C261F-EF8F-4CB3-A306-4D204732B147}" type="pres">
      <dgm:prSet presAssocID="{59D34111-7AB7-4030-9596-EC595B2DAA5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59C4BF6-5A28-4C7E-A66C-62D6A602E398}" type="pres">
      <dgm:prSet presAssocID="{59D34111-7AB7-4030-9596-EC595B2DAA5C}" presName="spaceRect" presStyleCnt="0"/>
      <dgm:spPr/>
    </dgm:pt>
    <dgm:pt modelId="{CADBEEE9-E381-4386-93A4-7146E70D6DB9}" type="pres">
      <dgm:prSet presAssocID="{59D34111-7AB7-4030-9596-EC595B2DAA5C}" presName="textRect" presStyleLbl="revTx" presStyleIdx="0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DCCD1689-22E7-48C0-B375-548CD47FB871}" type="pres">
      <dgm:prSet presAssocID="{F573A952-5DE6-4CE7-8718-7CB7428DAAD5}" presName="sibTrans" presStyleLbl="sibTrans2D1" presStyleIdx="0" presStyleCnt="0"/>
      <dgm:spPr/>
      <dgm:t>
        <a:bodyPr/>
        <a:lstStyle/>
        <a:p>
          <a:endParaRPr lang="en-US"/>
        </a:p>
      </dgm:t>
    </dgm:pt>
    <dgm:pt modelId="{E1607FD5-43CB-495D-8AD3-D625C05A4A6C}" type="pres">
      <dgm:prSet presAssocID="{83DFE1A0-0CFD-4381-A2D9-F5468F314B1F}" presName="compNode" presStyleCnt="0"/>
      <dgm:spPr/>
    </dgm:pt>
    <dgm:pt modelId="{AAE85E25-E26F-476B-9283-C55ACC8C1B21}" type="pres">
      <dgm:prSet presAssocID="{83DFE1A0-0CFD-4381-A2D9-F5468F314B1F}" presName="iconBgRect" presStyleLbl="bgShp" presStyleIdx="1" presStyleCnt="4"/>
      <dgm:spPr/>
    </dgm:pt>
    <dgm:pt modelId="{36A37D7C-E55D-423C-9900-EE5BFD5A457B}" type="pres">
      <dgm:prSet presAssocID="{83DFE1A0-0CFD-4381-A2D9-F5468F314B1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DB374D34-D4D1-4834-A52B-B0660772D741}" type="pres">
      <dgm:prSet presAssocID="{83DFE1A0-0CFD-4381-A2D9-F5468F314B1F}" presName="spaceRect" presStyleCnt="0"/>
      <dgm:spPr/>
    </dgm:pt>
    <dgm:pt modelId="{0A3B815F-079E-484E-99CE-ACA3FFE1FDBB}" type="pres">
      <dgm:prSet presAssocID="{83DFE1A0-0CFD-4381-A2D9-F5468F314B1F}" presName="textRect" presStyleLbl="revTx" presStyleIdx="1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C04F51D4-0AEA-4907-B1F0-EF642B86A685}" type="pres">
      <dgm:prSet presAssocID="{58A98823-E5EE-43D1-996A-93D3DE6512D5}" presName="sibTrans" presStyleLbl="sibTrans2D1" presStyleIdx="0" presStyleCnt="0"/>
      <dgm:spPr/>
      <dgm:t>
        <a:bodyPr/>
        <a:lstStyle/>
        <a:p>
          <a:endParaRPr lang="en-US"/>
        </a:p>
      </dgm:t>
    </dgm:pt>
    <dgm:pt modelId="{6B68991D-D7CC-44C3-9279-ADDA32AF990A}" type="pres">
      <dgm:prSet presAssocID="{86FCF743-055A-4C12-AE86-782ADAA3C2DA}" presName="compNode" presStyleCnt="0"/>
      <dgm:spPr/>
    </dgm:pt>
    <dgm:pt modelId="{942AEEDA-3207-45A9-A26D-B6D98D0278C5}" type="pres">
      <dgm:prSet presAssocID="{86FCF743-055A-4C12-AE86-782ADAA3C2DA}" presName="iconBgRect" presStyleLbl="bgShp" presStyleIdx="2" presStyleCnt="4"/>
      <dgm:spPr/>
    </dgm:pt>
    <dgm:pt modelId="{EB0F2222-D636-4A23-9527-F581E138AAF0}" type="pres">
      <dgm:prSet presAssocID="{86FCF743-055A-4C12-AE86-782ADAA3C2D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9CDA7EC2-80EA-49DD-A582-31E9B670AE42}" type="pres">
      <dgm:prSet presAssocID="{86FCF743-055A-4C12-AE86-782ADAA3C2DA}" presName="spaceRect" presStyleCnt="0"/>
      <dgm:spPr/>
    </dgm:pt>
    <dgm:pt modelId="{79FC7414-46B4-4E3A-863C-17BFD401A324}" type="pres">
      <dgm:prSet presAssocID="{86FCF743-055A-4C12-AE86-782ADAA3C2DA}" presName="textRect" presStyleLbl="revTx" presStyleIdx="2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  <dgm:pt modelId="{D1D6A4D8-9743-4744-8E25-9F39561AD85A}" type="pres">
      <dgm:prSet presAssocID="{2E6A5E0D-3928-4572-9296-5578A5D60476}" presName="sibTrans" presStyleLbl="sibTrans2D1" presStyleIdx="0" presStyleCnt="0"/>
      <dgm:spPr/>
      <dgm:t>
        <a:bodyPr/>
        <a:lstStyle/>
        <a:p>
          <a:endParaRPr lang="en-US"/>
        </a:p>
      </dgm:t>
    </dgm:pt>
    <dgm:pt modelId="{CD0D0FC4-CFC3-4C65-9AB5-F252078BC3FB}" type="pres">
      <dgm:prSet presAssocID="{7915EA79-9F7A-44B1-9C3D-AA1F918E4C57}" presName="compNode" presStyleCnt="0"/>
      <dgm:spPr/>
    </dgm:pt>
    <dgm:pt modelId="{30EFF1DA-C4B9-44FA-B29E-EC6D33210E7E}" type="pres">
      <dgm:prSet presAssocID="{7915EA79-9F7A-44B1-9C3D-AA1F918E4C57}" presName="iconBgRect" presStyleLbl="bgShp" presStyleIdx="3" presStyleCnt="4"/>
      <dgm:spPr/>
    </dgm:pt>
    <dgm:pt modelId="{27B26A47-48EB-465D-A264-1C70B0C336AD}" type="pres">
      <dgm:prSet presAssocID="{7915EA79-9F7A-44B1-9C3D-AA1F918E4C5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7FD682D-E9F2-472F-8B27-F603AA604F8D}" type="pres">
      <dgm:prSet presAssocID="{7915EA79-9F7A-44B1-9C3D-AA1F918E4C57}" presName="spaceRect" presStyleCnt="0"/>
      <dgm:spPr/>
    </dgm:pt>
    <dgm:pt modelId="{5498D468-56FD-455B-B056-B8616A3E5D49}" type="pres">
      <dgm:prSet presAssocID="{7915EA79-9F7A-44B1-9C3D-AA1F918E4C57}" presName="textRect" presStyleLbl="revTx" presStyleIdx="3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64744C9-0181-4E26-A0BA-AE2D74D4E6EF}" srcId="{AB669C3C-3257-4013-AF48-5245FD00417A}" destId="{7915EA79-9F7A-44B1-9C3D-AA1F918E4C57}" srcOrd="3" destOrd="0" parTransId="{29A4F6C9-28A8-48BE-81D0-DD28A3AB500C}" sibTransId="{5781E589-9F43-4935-A265-00C486750C2B}"/>
    <dgm:cxn modelId="{D3FF4F02-DBBD-489C-B396-239D448947C4}" type="presOf" srcId="{AB669C3C-3257-4013-AF48-5245FD00417A}" destId="{E10C098E-DAFB-4D8A-9DE6-7A584B349C51}" srcOrd="0" destOrd="0" presId="urn:microsoft.com/office/officeart/2018/2/layout/IconCircleList"/>
    <dgm:cxn modelId="{E508CBDE-BF1B-4CDF-84A6-4E48919D3D8D}" type="presOf" srcId="{2E6A5E0D-3928-4572-9296-5578A5D60476}" destId="{D1D6A4D8-9743-4744-8E25-9F39561AD85A}" srcOrd="0" destOrd="0" presId="urn:microsoft.com/office/officeart/2018/2/layout/IconCircleList"/>
    <dgm:cxn modelId="{BBE6E80C-9A2D-4196-8725-E68474019AB0}" type="presOf" srcId="{58A98823-E5EE-43D1-996A-93D3DE6512D5}" destId="{C04F51D4-0AEA-4907-B1F0-EF642B86A685}" srcOrd="0" destOrd="0" presId="urn:microsoft.com/office/officeart/2018/2/layout/IconCircleList"/>
    <dgm:cxn modelId="{C0E39B86-2B12-494C-BDDB-B818E44920A3}" srcId="{AB669C3C-3257-4013-AF48-5245FD00417A}" destId="{86FCF743-055A-4C12-AE86-782ADAA3C2DA}" srcOrd="2" destOrd="0" parTransId="{195EDC24-AAF9-42C4-851F-BA9AE2AEBF0B}" sibTransId="{2E6A5E0D-3928-4572-9296-5578A5D60476}"/>
    <dgm:cxn modelId="{06412136-F7E5-42F6-ABD6-2D42A746E05E}" type="presOf" srcId="{F573A952-5DE6-4CE7-8718-7CB7428DAAD5}" destId="{DCCD1689-22E7-48C0-B375-548CD47FB871}" srcOrd="0" destOrd="0" presId="urn:microsoft.com/office/officeart/2018/2/layout/IconCircleList"/>
    <dgm:cxn modelId="{EFB1C731-7D5B-42E4-A3E1-731740B2AA53}" type="presOf" srcId="{86FCF743-055A-4C12-AE86-782ADAA3C2DA}" destId="{79FC7414-46B4-4E3A-863C-17BFD401A324}" srcOrd="0" destOrd="0" presId="urn:microsoft.com/office/officeart/2018/2/layout/IconCircleList"/>
    <dgm:cxn modelId="{85F49C11-294A-4D56-9A2B-4F1BDD337AD1}" type="presOf" srcId="{59D34111-7AB7-4030-9596-EC595B2DAA5C}" destId="{CADBEEE9-E381-4386-93A4-7146E70D6DB9}" srcOrd="0" destOrd="0" presId="urn:microsoft.com/office/officeart/2018/2/layout/IconCircleList"/>
    <dgm:cxn modelId="{2ACF2C73-627B-46F6-92E5-4A9F553C7B15}" type="presOf" srcId="{7915EA79-9F7A-44B1-9C3D-AA1F918E4C57}" destId="{5498D468-56FD-455B-B056-B8616A3E5D49}" srcOrd="0" destOrd="0" presId="urn:microsoft.com/office/officeart/2018/2/layout/IconCircleList"/>
    <dgm:cxn modelId="{BA0251BA-58AF-4763-91AA-7C50D45DDB2C}" type="presOf" srcId="{83DFE1A0-0CFD-4381-A2D9-F5468F314B1F}" destId="{0A3B815F-079E-484E-99CE-ACA3FFE1FDBB}" srcOrd="0" destOrd="0" presId="urn:microsoft.com/office/officeart/2018/2/layout/IconCircleList"/>
    <dgm:cxn modelId="{52A72199-E1B6-4C19-8FF8-8E7BF1F95366}" srcId="{AB669C3C-3257-4013-AF48-5245FD00417A}" destId="{83DFE1A0-0CFD-4381-A2D9-F5468F314B1F}" srcOrd="1" destOrd="0" parTransId="{CFEF714E-950C-41AF-AA12-D6722AF3EAD1}" sibTransId="{58A98823-E5EE-43D1-996A-93D3DE6512D5}"/>
    <dgm:cxn modelId="{93032D60-51A0-484D-9E4D-3BB8177375BB}" srcId="{AB669C3C-3257-4013-AF48-5245FD00417A}" destId="{59D34111-7AB7-4030-9596-EC595B2DAA5C}" srcOrd="0" destOrd="0" parTransId="{72B4BECD-8B06-496F-ABEF-08113496C42F}" sibTransId="{F573A952-5DE6-4CE7-8718-7CB7428DAAD5}"/>
    <dgm:cxn modelId="{D18F4539-6B70-4C10-8D94-FFA400501938}" type="presParOf" srcId="{E10C098E-DAFB-4D8A-9DE6-7A584B349C51}" destId="{0B9D1494-C471-4038-89D5-8E8C45816023}" srcOrd="0" destOrd="0" presId="urn:microsoft.com/office/officeart/2018/2/layout/IconCircleList"/>
    <dgm:cxn modelId="{E8CDB039-82BD-4AD3-84BA-5186217A2EDC}" type="presParOf" srcId="{0B9D1494-C471-4038-89D5-8E8C45816023}" destId="{8E9CE8A6-3D88-4B6D-834C-750A2FEF3469}" srcOrd="0" destOrd="0" presId="urn:microsoft.com/office/officeart/2018/2/layout/IconCircleList"/>
    <dgm:cxn modelId="{9C093A8D-94D6-456E-BD65-E875E4B62FD3}" type="presParOf" srcId="{8E9CE8A6-3D88-4B6D-834C-750A2FEF3469}" destId="{28F693DB-1FFC-4660-9BBD-1BF7DEAA9419}" srcOrd="0" destOrd="0" presId="urn:microsoft.com/office/officeart/2018/2/layout/IconCircleList"/>
    <dgm:cxn modelId="{9985211F-D5DC-41E1-9DC7-CD1DFE9E72F9}" type="presParOf" srcId="{8E9CE8A6-3D88-4B6D-834C-750A2FEF3469}" destId="{CE9C261F-EF8F-4CB3-A306-4D204732B147}" srcOrd="1" destOrd="0" presId="urn:microsoft.com/office/officeart/2018/2/layout/IconCircleList"/>
    <dgm:cxn modelId="{3430CEE8-F4C4-4830-BAEB-8E7DC1BD305C}" type="presParOf" srcId="{8E9CE8A6-3D88-4B6D-834C-750A2FEF3469}" destId="{159C4BF6-5A28-4C7E-A66C-62D6A602E398}" srcOrd="2" destOrd="0" presId="urn:microsoft.com/office/officeart/2018/2/layout/IconCircleList"/>
    <dgm:cxn modelId="{3FD64090-51E5-4D43-9815-83293177CAA9}" type="presParOf" srcId="{8E9CE8A6-3D88-4B6D-834C-750A2FEF3469}" destId="{CADBEEE9-E381-4386-93A4-7146E70D6DB9}" srcOrd="3" destOrd="0" presId="urn:microsoft.com/office/officeart/2018/2/layout/IconCircleList"/>
    <dgm:cxn modelId="{B4FB1C8D-A6AB-4E16-918A-7BD0C640424D}" type="presParOf" srcId="{0B9D1494-C471-4038-89D5-8E8C45816023}" destId="{DCCD1689-22E7-48C0-B375-548CD47FB871}" srcOrd="1" destOrd="0" presId="urn:microsoft.com/office/officeart/2018/2/layout/IconCircleList"/>
    <dgm:cxn modelId="{312031E8-0BC2-4291-A5BC-E70BCF64E93B}" type="presParOf" srcId="{0B9D1494-C471-4038-89D5-8E8C45816023}" destId="{E1607FD5-43CB-495D-8AD3-D625C05A4A6C}" srcOrd="2" destOrd="0" presId="urn:microsoft.com/office/officeart/2018/2/layout/IconCircleList"/>
    <dgm:cxn modelId="{0DDEE65D-F2F8-4580-AA23-1D5C9D500623}" type="presParOf" srcId="{E1607FD5-43CB-495D-8AD3-D625C05A4A6C}" destId="{AAE85E25-E26F-476B-9283-C55ACC8C1B21}" srcOrd="0" destOrd="0" presId="urn:microsoft.com/office/officeart/2018/2/layout/IconCircleList"/>
    <dgm:cxn modelId="{5CBBCC71-A7F3-44E9-A3F7-0862D9A5F893}" type="presParOf" srcId="{E1607FD5-43CB-495D-8AD3-D625C05A4A6C}" destId="{36A37D7C-E55D-423C-9900-EE5BFD5A457B}" srcOrd="1" destOrd="0" presId="urn:microsoft.com/office/officeart/2018/2/layout/IconCircleList"/>
    <dgm:cxn modelId="{FB001A6D-D8CD-493B-9E2F-D5DD6D6F5071}" type="presParOf" srcId="{E1607FD5-43CB-495D-8AD3-D625C05A4A6C}" destId="{DB374D34-D4D1-4834-A52B-B0660772D741}" srcOrd="2" destOrd="0" presId="urn:microsoft.com/office/officeart/2018/2/layout/IconCircleList"/>
    <dgm:cxn modelId="{6386DF82-4A42-44F5-8AE7-FC8212A81322}" type="presParOf" srcId="{E1607FD5-43CB-495D-8AD3-D625C05A4A6C}" destId="{0A3B815F-079E-484E-99CE-ACA3FFE1FDBB}" srcOrd="3" destOrd="0" presId="urn:microsoft.com/office/officeart/2018/2/layout/IconCircleList"/>
    <dgm:cxn modelId="{122A84A9-D873-488A-9A2E-518CF122DE3D}" type="presParOf" srcId="{0B9D1494-C471-4038-89D5-8E8C45816023}" destId="{C04F51D4-0AEA-4907-B1F0-EF642B86A685}" srcOrd="3" destOrd="0" presId="urn:microsoft.com/office/officeart/2018/2/layout/IconCircleList"/>
    <dgm:cxn modelId="{C8B8F669-1C04-4466-8002-C0F9A613EFFE}" type="presParOf" srcId="{0B9D1494-C471-4038-89D5-8E8C45816023}" destId="{6B68991D-D7CC-44C3-9279-ADDA32AF990A}" srcOrd="4" destOrd="0" presId="urn:microsoft.com/office/officeart/2018/2/layout/IconCircleList"/>
    <dgm:cxn modelId="{1BDCD77B-437B-42DA-8E24-AC9C9A9900B5}" type="presParOf" srcId="{6B68991D-D7CC-44C3-9279-ADDA32AF990A}" destId="{942AEEDA-3207-45A9-A26D-B6D98D0278C5}" srcOrd="0" destOrd="0" presId="urn:microsoft.com/office/officeart/2018/2/layout/IconCircleList"/>
    <dgm:cxn modelId="{9EDF0BAA-6007-4C4C-9F63-5B97B4887DC6}" type="presParOf" srcId="{6B68991D-D7CC-44C3-9279-ADDA32AF990A}" destId="{EB0F2222-D636-4A23-9527-F581E138AAF0}" srcOrd="1" destOrd="0" presId="urn:microsoft.com/office/officeart/2018/2/layout/IconCircleList"/>
    <dgm:cxn modelId="{35523599-16A9-4059-833E-7047F12B41AA}" type="presParOf" srcId="{6B68991D-D7CC-44C3-9279-ADDA32AF990A}" destId="{9CDA7EC2-80EA-49DD-A582-31E9B670AE42}" srcOrd="2" destOrd="0" presId="urn:microsoft.com/office/officeart/2018/2/layout/IconCircleList"/>
    <dgm:cxn modelId="{EE900FCB-FD0C-414B-9B7D-AB4AAD612361}" type="presParOf" srcId="{6B68991D-D7CC-44C3-9279-ADDA32AF990A}" destId="{79FC7414-46B4-4E3A-863C-17BFD401A324}" srcOrd="3" destOrd="0" presId="urn:microsoft.com/office/officeart/2018/2/layout/IconCircleList"/>
    <dgm:cxn modelId="{8A4B189A-7803-44E8-9BC0-E3E6FF112D79}" type="presParOf" srcId="{0B9D1494-C471-4038-89D5-8E8C45816023}" destId="{D1D6A4D8-9743-4744-8E25-9F39561AD85A}" srcOrd="5" destOrd="0" presId="urn:microsoft.com/office/officeart/2018/2/layout/IconCircleList"/>
    <dgm:cxn modelId="{E696ECE4-4279-46F0-8B7C-97698485D6A7}" type="presParOf" srcId="{0B9D1494-C471-4038-89D5-8E8C45816023}" destId="{CD0D0FC4-CFC3-4C65-9AB5-F252078BC3FB}" srcOrd="6" destOrd="0" presId="urn:microsoft.com/office/officeart/2018/2/layout/IconCircleList"/>
    <dgm:cxn modelId="{C87B62C5-075E-4A1C-906C-9EFFDE8B119F}" type="presParOf" srcId="{CD0D0FC4-CFC3-4C65-9AB5-F252078BC3FB}" destId="{30EFF1DA-C4B9-44FA-B29E-EC6D33210E7E}" srcOrd="0" destOrd="0" presId="urn:microsoft.com/office/officeart/2018/2/layout/IconCircleList"/>
    <dgm:cxn modelId="{5D14FF8B-D926-4228-B5C4-3C4B75883126}" type="presParOf" srcId="{CD0D0FC4-CFC3-4C65-9AB5-F252078BC3FB}" destId="{27B26A47-48EB-465D-A264-1C70B0C336AD}" srcOrd="1" destOrd="0" presId="urn:microsoft.com/office/officeart/2018/2/layout/IconCircleList"/>
    <dgm:cxn modelId="{76D31300-36E5-40F0-B2B5-23F7AC908BDA}" type="presParOf" srcId="{CD0D0FC4-CFC3-4C65-9AB5-F252078BC3FB}" destId="{C7FD682D-E9F2-472F-8B27-F603AA604F8D}" srcOrd="2" destOrd="0" presId="urn:microsoft.com/office/officeart/2018/2/layout/IconCircleList"/>
    <dgm:cxn modelId="{58204AFD-EE8F-4ECA-9B82-D2FE03159789}" type="presParOf" srcId="{CD0D0FC4-CFC3-4C65-9AB5-F252078BC3FB}" destId="{5498D468-56FD-455B-B056-B8616A3E5D4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2705C1-2F79-4799-B21A-6343715D440F}">
      <dsp:nvSpPr>
        <dsp:cNvPr id="0" name=""/>
        <dsp:cNvSpPr/>
      </dsp:nvSpPr>
      <dsp:spPr>
        <a:xfrm>
          <a:off x="0" y="0"/>
          <a:ext cx="6683374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E1FB4ED-08C3-4011-B845-FD851C2434B1}">
      <dsp:nvSpPr>
        <dsp:cNvPr id="0" name=""/>
        <dsp:cNvSpPr/>
      </dsp:nvSpPr>
      <dsp:spPr>
        <a:xfrm>
          <a:off x="0" y="0"/>
          <a:ext cx="6683374" cy="1151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/>
            <a:t>Fritz </a:t>
          </a:r>
          <a:r>
            <a:rPr lang="en-GB" sz="3500" kern="1200" dirty="0" err="1"/>
            <a:t>Perls</a:t>
          </a:r>
          <a:endParaRPr lang="en-US" sz="3500" kern="1200"/>
        </a:p>
      </dsp:txBody>
      <dsp:txXfrm>
        <a:off x="0" y="0"/>
        <a:ext cx="6683374" cy="1151731"/>
      </dsp:txXfrm>
    </dsp:sp>
    <dsp:sp modelId="{3EEBE521-5975-4A20-8544-2CD35F732D87}">
      <dsp:nvSpPr>
        <dsp:cNvPr id="0" name=""/>
        <dsp:cNvSpPr/>
      </dsp:nvSpPr>
      <dsp:spPr>
        <a:xfrm>
          <a:off x="0" y="1151731"/>
          <a:ext cx="6683374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4663515-02B8-47EA-B721-8788804304B8}">
      <dsp:nvSpPr>
        <dsp:cNvPr id="0" name=""/>
        <dsp:cNvSpPr/>
      </dsp:nvSpPr>
      <dsp:spPr>
        <a:xfrm>
          <a:off x="0" y="1151731"/>
          <a:ext cx="6683374" cy="1151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/>
            <a:t>Jacob Moreno </a:t>
          </a:r>
          <a:endParaRPr lang="en-US" sz="3500" kern="1200"/>
        </a:p>
      </dsp:txBody>
      <dsp:txXfrm>
        <a:off x="0" y="1151731"/>
        <a:ext cx="6683374" cy="1151731"/>
      </dsp:txXfrm>
    </dsp:sp>
    <dsp:sp modelId="{D8B0DDCF-E340-4EF3-8E66-E348D3AEAA74}">
      <dsp:nvSpPr>
        <dsp:cNvPr id="0" name=""/>
        <dsp:cNvSpPr/>
      </dsp:nvSpPr>
      <dsp:spPr>
        <a:xfrm>
          <a:off x="0" y="2303462"/>
          <a:ext cx="6683374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229A6B4-0138-48FA-8295-FF1AB30BC9F5}">
      <dsp:nvSpPr>
        <dsp:cNvPr id="0" name=""/>
        <dsp:cNvSpPr/>
      </dsp:nvSpPr>
      <dsp:spPr>
        <a:xfrm>
          <a:off x="0" y="2303462"/>
          <a:ext cx="6683374" cy="1151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/>
            <a:t>Robert Elliot Deepening Techniques/Unfinished Business</a:t>
          </a:r>
          <a:endParaRPr lang="en-US" sz="3500" kern="1200"/>
        </a:p>
      </dsp:txBody>
      <dsp:txXfrm>
        <a:off x="0" y="2303462"/>
        <a:ext cx="6683374" cy="1151731"/>
      </dsp:txXfrm>
    </dsp:sp>
    <dsp:sp modelId="{91B7E612-13AB-4384-9A38-18B20D4994B7}">
      <dsp:nvSpPr>
        <dsp:cNvPr id="0" name=""/>
        <dsp:cNvSpPr/>
      </dsp:nvSpPr>
      <dsp:spPr>
        <a:xfrm>
          <a:off x="0" y="3455193"/>
          <a:ext cx="6683374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A84D7BA-20BF-475A-915B-93206E737C65}">
      <dsp:nvSpPr>
        <dsp:cNvPr id="0" name=""/>
        <dsp:cNvSpPr/>
      </dsp:nvSpPr>
      <dsp:spPr>
        <a:xfrm>
          <a:off x="0" y="3455193"/>
          <a:ext cx="6683374" cy="1151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500" kern="1200" dirty="0"/>
            <a:t> </a:t>
          </a:r>
          <a:endParaRPr lang="en-US" sz="3500" kern="1200" dirty="0"/>
        </a:p>
      </dsp:txBody>
      <dsp:txXfrm>
        <a:off x="0" y="3455193"/>
        <a:ext cx="6683374" cy="11517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FA5D38-410A-4A0D-846C-465A610A6130}">
      <dsp:nvSpPr>
        <dsp:cNvPr id="0" name=""/>
        <dsp:cNvSpPr/>
      </dsp:nvSpPr>
      <dsp:spPr>
        <a:xfrm>
          <a:off x="1274" y="400642"/>
          <a:ext cx="4472936" cy="284031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25B4B4-A76D-4894-9DFC-F826DCC33EF0}">
      <dsp:nvSpPr>
        <dsp:cNvPr id="0" name=""/>
        <dsp:cNvSpPr/>
      </dsp:nvSpPr>
      <dsp:spPr>
        <a:xfrm>
          <a:off x="498267" y="872785"/>
          <a:ext cx="4472936" cy="284031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 dirty="0"/>
            <a:t>“Gestalt outlook is the original, undistorted, natural approach to life…to man’s thinking ,acting, feeling.”</a:t>
          </a:r>
          <a:endParaRPr lang="en-US" sz="3600" kern="1200" dirty="0"/>
        </a:p>
      </dsp:txBody>
      <dsp:txXfrm>
        <a:off x="581457" y="955975"/>
        <a:ext cx="4306556" cy="2673934"/>
      </dsp:txXfrm>
    </dsp:sp>
    <dsp:sp modelId="{E3D45445-6CF9-470C-8245-5759651B664A}">
      <dsp:nvSpPr>
        <dsp:cNvPr id="0" name=""/>
        <dsp:cNvSpPr/>
      </dsp:nvSpPr>
      <dsp:spPr>
        <a:xfrm>
          <a:off x="5468196" y="400642"/>
          <a:ext cx="4472936" cy="284031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8A8708-6384-449A-8C06-30291EE00F42}">
      <dsp:nvSpPr>
        <dsp:cNvPr id="0" name=""/>
        <dsp:cNvSpPr/>
      </dsp:nvSpPr>
      <dsp:spPr>
        <a:xfrm>
          <a:off x="5965189" y="872785"/>
          <a:ext cx="4472936" cy="284031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/>
            <a:t>Perls, Hefferline, Goodman  (1951, 2013)</a:t>
          </a:r>
          <a:endParaRPr lang="en-US" sz="3600" kern="1200"/>
        </a:p>
      </dsp:txBody>
      <dsp:txXfrm>
        <a:off x="6048379" y="955975"/>
        <a:ext cx="4306556" cy="26739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87413C-086C-48C2-8EAD-206EA1CB04AB}">
      <dsp:nvSpPr>
        <dsp:cNvPr id="0" name=""/>
        <dsp:cNvSpPr/>
      </dsp:nvSpPr>
      <dsp:spPr>
        <a:xfrm>
          <a:off x="0" y="559"/>
          <a:ext cx="10363200" cy="13088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2C05B1-C3BD-47BC-9950-C86D096D5149}">
      <dsp:nvSpPr>
        <dsp:cNvPr id="0" name=""/>
        <dsp:cNvSpPr/>
      </dsp:nvSpPr>
      <dsp:spPr>
        <a:xfrm>
          <a:off x="395932" y="295054"/>
          <a:ext cx="719877" cy="71987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68B6A8-DAEE-40D8-B399-2FD03CDA3AAF}">
      <dsp:nvSpPr>
        <dsp:cNvPr id="0" name=""/>
        <dsp:cNvSpPr/>
      </dsp:nvSpPr>
      <dsp:spPr>
        <a:xfrm>
          <a:off x="1511743" y="559"/>
          <a:ext cx="8851456" cy="1308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522" tIns="138522" rIns="138522" bIns="138522" numCol="1" spcCol="1270" anchor="ctr" anchorCtr="0">
          <a:noAutofit/>
        </a:bodyPr>
        <a:lstStyle/>
        <a:p>
          <a:pPr lvl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/>
            <a:t>Frederick </a:t>
          </a:r>
          <a:r>
            <a:rPr lang="en-GB" sz="2500" kern="1200" dirty="0" err="1"/>
            <a:t>Perls</a:t>
          </a:r>
          <a:r>
            <a:rPr lang="en-GB" sz="2500" kern="1200" dirty="0"/>
            <a:t> -1960s – ‘Human Potential Movement’ </a:t>
          </a:r>
          <a:endParaRPr lang="en-US" sz="2500" kern="1200" dirty="0"/>
        </a:p>
      </dsp:txBody>
      <dsp:txXfrm>
        <a:off x="1511743" y="559"/>
        <a:ext cx="8851456" cy="1308868"/>
      </dsp:txXfrm>
    </dsp:sp>
    <dsp:sp modelId="{32990058-93AA-4A6C-B2D2-A11B23FEA3E2}">
      <dsp:nvSpPr>
        <dsp:cNvPr id="0" name=""/>
        <dsp:cNvSpPr/>
      </dsp:nvSpPr>
      <dsp:spPr>
        <a:xfrm>
          <a:off x="0" y="1636645"/>
          <a:ext cx="10363200" cy="13088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2EBD9A-810F-4386-B61C-4B950FBD5342}">
      <dsp:nvSpPr>
        <dsp:cNvPr id="0" name=""/>
        <dsp:cNvSpPr/>
      </dsp:nvSpPr>
      <dsp:spPr>
        <a:xfrm>
          <a:off x="395932" y="1931140"/>
          <a:ext cx="719877" cy="71987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F59CF9-EACD-4743-B045-D4C251AC95CA}">
      <dsp:nvSpPr>
        <dsp:cNvPr id="0" name=""/>
        <dsp:cNvSpPr/>
      </dsp:nvSpPr>
      <dsp:spPr>
        <a:xfrm>
          <a:off x="1511743" y="1636645"/>
          <a:ext cx="8851456" cy="1308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522" tIns="138522" rIns="138522" bIns="138522" numCol="1" spcCol="1270" anchor="ctr" anchorCtr="0">
          <a:noAutofit/>
        </a:bodyPr>
        <a:lstStyle/>
        <a:p>
          <a:pPr lvl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dirty="0"/>
            <a:t>‘…challenged the world pf psychotherapy …with his creative use of awareness as a central therapeutic intervention.’</a:t>
          </a:r>
          <a:endParaRPr lang="en-US" sz="2500" kern="1200" dirty="0"/>
        </a:p>
      </dsp:txBody>
      <dsp:txXfrm>
        <a:off x="1511743" y="1636645"/>
        <a:ext cx="8851456" cy="1308868"/>
      </dsp:txXfrm>
    </dsp:sp>
    <dsp:sp modelId="{3D80E606-1D6E-43D2-8C07-A1FA69A7DF88}">
      <dsp:nvSpPr>
        <dsp:cNvPr id="0" name=""/>
        <dsp:cNvSpPr/>
      </dsp:nvSpPr>
      <dsp:spPr>
        <a:xfrm>
          <a:off x="0" y="3272730"/>
          <a:ext cx="10363200" cy="13088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0CDB29-7B7A-4A5F-A60E-8E5AA3058053}">
      <dsp:nvSpPr>
        <dsp:cNvPr id="0" name=""/>
        <dsp:cNvSpPr/>
      </dsp:nvSpPr>
      <dsp:spPr>
        <a:xfrm>
          <a:off x="395932" y="3567226"/>
          <a:ext cx="719877" cy="71987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D7A418-E2D6-4670-A91A-CAA9C9D195BD}">
      <dsp:nvSpPr>
        <dsp:cNvPr id="0" name=""/>
        <dsp:cNvSpPr/>
      </dsp:nvSpPr>
      <dsp:spPr>
        <a:xfrm>
          <a:off x="1511743" y="3272730"/>
          <a:ext cx="8851456" cy="13088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522" tIns="138522" rIns="138522" bIns="138522" numCol="1" spcCol="1270" anchor="ctr" anchorCtr="0">
          <a:noAutofit/>
        </a:bodyPr>
        <a:lstStyle/>
        <a:p>
          <a:pPr lvl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/>
            <a:t>Kellogg (2015) p.2  </a:t>
          </a:r>
          <a:endParaRPr lang="en-US" sz="1800" kern="1200" dirty="0"/>
        </a:p>
      </dsp:txBody>
      <dsp:txXfrm>
        <a:off x="1511743" y="3272730"/>
        <a:ext cx="8851456" cy="13088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37ED7F-F29E-4D4D-BEE6-7CE3AAB9A3C2}">
      <dsp:nvSpPr>
        <dsp:cNvPr id="0" name=""/>
        <dsp:cNvSpPr/>
      </dsp:nvSpPr>
      <dsp:spPr>
        <a:xfrm>
          <a:off x="0" y="3599"/>
          <a:ext cx="6683374" cy="76662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27325E-279B-4B81-B7AE-D2407599361A}">
      <dsp:nvSpPr>
        <dsp:cNvPr id="0" name=""/>
        <dsp:cNvSpPr/>
      </dsp:nvSpPr>
      <dsp:spPr>
        <a:xfrm>
          <a:off x="231902" y="176088"/>
          <a:ext cx="421641" cy="4216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261382-70EB-49FA-8005-6719227DFFFD}">
      <dsp:nvSpPr>
        <dsp:cNvPr id="0" name=""/>
        <dsp:cNvSpPr/>
      </dsp:nvSpPr>
      <dsp:spPr>
        <a:xfrm>
          <a:off x="885447" y="3599"/>
          <a:ext cx="5797927" cy="7666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134" tIns="81134" rIns="81134" bIns="81134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Awareness as a core component</a:t>
          </a:r>
          <a:endParaRPr lang="en-US" sz="1900" kern="1200"/>
        </a:p>
      </dsp:txBody>
      <dsp:txXfrm>
        <a:off x="885447" y="3599"/>
        <a:ext cx="5797927" cy="766621"/>
      </dsp:txXfrm>
    </dsp:sp>
    <dsp:sp modelId="{87BADF09-45F0-48C9-939C-D7287F34AA5C}">
      <dsp:nvSpPr>
        <dsp:cNvPr id="0" name=""/>
        <dsp:cNvSpPr/>
      </dsp:nvSpPr>
      <dsp:spPr>
        <a:xfrm>
          <a:off x="0" y="961875"/>
          <a:ext cx="6683374" cy="76662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5A37CC-A8A1-4E9F-B902-34E8419CBF21}">
      <dsp:nvSpPr>
        <dsp:cNvPr id="0" name=""/>
        <dsp:cNvSpPr/>
      </dsp:nvSpPr>
      <dsp:spPr>
        <a:xfrm>
          <a:off x="231902" y="1134365"/>
          <a:ext cx="421641" cy="4216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72F7BD-BBBC-4F30-B889-BD2850B22305}">
      <dsp:nvSpPr>
        <dsp:cNvPr id="0" name=""/>
        <dsp:cNvSpPr/>
      </dsp:nvSpPr>
      <dsp:spPr>
        <a:xfrm>
          <a:off x="885447" y="961875"/>
          <a:ext cx="5797927" cy="7666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134" tIns="81134" rIns="81134" bIns="81134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Emphasis on being in the here and now</a:t>
          </a:r>
          <a:endParaRPr lang="en-US" sz="1900" kern="1200"/>
        </a:p>
      </dsp:txBody>
      <dsp:txXfrm>
        <a:off x="885447" y="961875"/>
        <a:ext cx="5797927" cy="766621"/>
      </dsp:txXfrm>
    </dsp:sp>
    <dsp:sp modelId="{0130AC3C-04A3-4E78-AA15-E35A92BC558C}">
      <dsp:nvSpPr>
        <dsp:cNvPr id="0" name=""/>
        <dsp:cNvSpPr/>
      </dsp:nvSpPr>
      <dsp:spPr>
        <a:xfrm>
          <a:off x="0" y="1920151"/>
          <a:ext cx="6683374" cy="76662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42B9AE-BF3A-4A57-8E4B-7018C9626D32}">
      <dsp:nvSpPr>
        <dsp:cNvPr id="0" name=""/>
        <dsp:cNvSpPr/>
      </dsp:nvSpPr>
      <dsp:spPr>
        <a:xfrm>
          <a:off x="231902" y="2092641"/>
          <a:ext cx="421641" cy="42164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596F25-0986-44E2-A568-B6E0D6DF6702}">
      <dsp:nvSpPr>
        <dsp:cNvPr id="0" name=""/>
        <dsp:cNvSpPr/>
      </dsp:nvSpPr>
      <dsp:spPr>
        <a:xfrm>
          <a:off x="885447" y="1920151"/>
          <a:ext cx="5797927" cy="7666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134" tIns="81134" rIns="81134" bIns="81134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Existential responsibility </a:t>
          </a:r>
          <a:endParaRPr lang="en-US" sz="1900" kern="1200"/>
        </a:p>
      </dsp:txBody>
      <dsp:txXfrm>
        <a:off x="885447" y="1920151"/>
        <a:ext cx="5797927" cy="766621"/>
      </dsp:txXfrm>
    </dsp:sp>
    <dsp:sp modelId="{B0164B59-EEEC-4F35-90BF-24D35BFC4D83}">
      <dsp:nvSpPr>
        <dsp:cNvPr id="0" name=""/>
        <dsp:cNvSpPr/>
      </dsp:nvSpPr>
      <dsp:spPr>
        <a:xfrm>
          <a:off x="0" y="2878428"/>
          <a:ext cx="6683374" cy="76662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AA07AB-1DED-44D2-ABFD-37B279F54572}">
      <dsp:nvSpPr>
        <dsp:cNvPr id="0" name=""/>
        <dsp:cNvSpPr/>
      </dsp:nvSpPr>
      <dsp:spPr>
        <a:xfrm>
          <a:off x="231902" y="3050918"/>
          <a:ext cx="421641" cy="42164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98A7A9-EC01-4F38-B70F-4AD77CADB66A}">
      <dsp:nvSpPr>
        <dsp:cNvPr id="0" name=""/>
        <dsp:cNvSpPr/>
      </dsp:nvSpPr>
      <dsp:spPr>
        <a:xfrm>
          <a:off x="885447" y="2878428"/>
          <a:ext cx="5797927" cy="7666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134" tIns="81134" rIns="81134" bIns="81134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The integration of polarities </a:t>
          </a:r>
          <a:endParaRPr lang="en-US" sz="1900" kern="1200"/>
        </a:p>
      </dsp:txBody>
      <dsp:txXfrm>
        <a:off x="885447" y="2878428"/>
        <a:ext cx="5797927" cy="766621"/>
      </dsp:txXfrm>
    </dsp:sp>
    <dsp:sp modelId="{93E66D6E-2C3E-4034-81FF-11C979FA165A}">
      <dsp:nvSpPr>
        <dsp:cNvPr id="0" name=""/>
        <dsp:cNvSpPr/>
      </dsp:nvSpPr>
      <dsp:spPr>
        <a:xfrm>
          <a:off x="0" y="3836704"/>
          <a:ext cx="6683374" cy="76662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6C0D4D-C3A4-409A-81E7-E85F1487B976}">
      <dsp:nvSpPr>
        <dsp:cNvPr id="0" name=""/>
        <dsp:cNvSpPr/>
      </dsp:nvSpPr>
      <dsp:spPr>
        <a:xfrm>
          <a:off x="231902" y="4009194"/>
          <a:ext cx="421641" cy="42164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5FD665-1D9F-46D4-939D-B8A57F2766B8}">
      <dsp:nvSpPr>
        <dsp:cNvPr id="0" name=""/>
        <dsp:cNvSpPr/>
      </dsp:nvSpPr>
      <dsp:spPr>
        <a:xfrm>
          <a:off x="885447" y="3836704"/>
          <a:ext cx="5797927" cy="7666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134" tIns="81134" rIns="81134" bIns="81134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Working with dreams  </a:t>
          </a:r>
          <a:endParaRPr lang="en-US" sz="1900" kern="1200"/>
        </a:p>
      </dsp:txBody>
      <dsp:txXfrm>
        <a:off x="885447" y="3836704"/>
        <a:ext cx="5797927" cy="76662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5D3BDB-0591-4C15-BA83-FD5A7352D157}">
      <dsp:nvSpPr>
        <dsp:cNvPr id="0" name=""/>
        <dsp:cNvSpPr/>
      </dsp:nvSpPr>
      <dsp:spPr>
        <a:xfrm>
          <a:off x="410378" y="238"/>
          <a:ext cx="4089618" cy="259690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75ED13-68CC-4B15-A44F-8275B5D84357}">
      <dsp:nvSpPr>
        <dsp:cNvPr id="0" name=""/>
        <dsp:cNvSpPr/>
      </dsp:nvSpPr>
      <dsp:spPr>
        <a:xfrm>
          <a:off x="864780" y="431920"/>
          <a:ext cx="4089618" cy="25969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400" kern="1200"/>
            <a:t>‘Moreno was the first to speak of therapy as an encounter between the client and therapist.’</a:t>
          </a:r>
          <a:endParaRPr lang="en-US" sz="3400" kern="1200"/>
        </a:p>
      </dsp:txBody>
      <dsp:txXfrm>
        <a:off x="940841" y="507981"/>
        <a:ext cx="3937496" cy="2444785"/>
      </dsp:txXfrm>
    </dsp:sp>
    <dsp:sp modelId="{9F4AF7E4-9617-4175-85E5-FB9FDE2CF207}">
      <dsp:nvSpPr>
        <dsp:cNvPr id="0" name=""/>
        <dsp:cNvSpPr/>
      </dsp:nvSpPr>
      <dsp:spPr>
        <a:xfrm>
          <a:off x="5408801" y="238"/>
          <a:ext cx="4089618" cy="259690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1CA241-D037-43E9-886C-24A69A6C6672}">
      <dsp:nvSpPr>
        <dsp:cNvPr id="0" name=""/>
        <dsp:cNvSpPr/>
      </dsp:nvSpPr>
      <dsp:spPr>
        <a:xfrm>
          <a:off x="5863203" y="431920"/>
          <a:ext cx="4089618" cy="25969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400" kern="1200"/>
            <a:t>Landy (2008) pp.197-198</a:t>
          </a:r>
          <a:endParaRPr lang="en-US" sz="3400" kern="1200"/>
        </a:p>
      </dsp:txBody>
      <dsp:txXfrm>
        <a:off x="5939264" y="507981"/>
        <a:ext cx="3937496" cy="244478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7154F7-6E91-4863-8C63-FDDF7F3EE112}">
      <dsp:nvSpPr>
        <dsp:cNvPr id="0" name=""/>
        <dsp:cNvSpPr/>
      </dsp:nvSpPr>
      <dsp:spPr>
        <a:xfrm>
          <a:off x="4825411" y="882132"/>
          <a:ext cx="67817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78176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146780" y="924308"/>
        <a:ext cx="35438" cy="7087"/>
      </dsp:txXfrm>
    </dsp:sp>
    <dsp:sp modelId="{F365828E-0768-465B-9FD2-F15ED127991E}">
      <dsp:nvSpPr>
        <dsp:cNvPr id="0" name=""/>
        <dsp:cNvSpPr/>
      </dsp:nvSpPr>
      <dsp:spPr>
        <a:xfrm>
          <a:off x="1745576" y="3361"/>
          <a:ext cx="3081635" cy="184898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1003" tIns="158504" rIns="151003" bIns="15850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/>
            <a:t>“The Paradoxical Theory of Change” </a:t>
          </a:r>
          <a:endParaRPr lang="en-US" sz="2200" kern="1200"/>
        </a:p>
      </dsp:txBody>
      <dsp:txXfrm>
        <a:off x="1745576" y="3361"/>
        <a:ext cx="3081635" cy="1848981"/>
      </dsp:txXfrm>
    </dsp:sp>
    <dsp:sp modelId="{3803F107-20A6-4EEF-81EF-20E912BBB3DB}">
      <dsp:nvSpPr>
        <dsp:cNvPr id="0" name=""/>
        <dsp:cNvSpPr/>
      </dsp:nvSpPr>
      <dsp:spPr>
        <a:xfrm>
          <a:off x="3286394" y="1850542"/>
          <a:ext cx="3790411" cy="678176"/>
        </a:xfrm>
        <a:custGeom>
          <a:avLst/>
          <a:gdLst/>
          <a:ahLst/>
          <a:cxnLst/>
          <a:rect l="0" t="0" r="0" b="0"/>
          <a:pathLst>
            <a:path>
              <a:moveTo>
                <a:pt x="3790411" y="0"/>
              </a:moveTo>
              <a:lnTo>
                <a:pt x="3790411" y="356188"/>
              </a:lnTo>
              <a:lnTo>
                <a:pt x="0" y="356188"/>
              </a:lnTo>
              <a:lnTo>
                <a:pt x="0" y="678176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085197" y="2186087"/>
        <a:ext cx="192805" cy="7087"/>
      </dsp:txXfrm>
    </dsp:sp>
    <dsp:sp modelId="{69F673D4-7C59-4495-B6CB-4F7AA4FD6228}">
      <dsp:nvSpPr>
        <dsp:cNvPr id="0" name=""/>
        <dsp:cNvSpPr/>
      </dsp:nvSpPr>
      <dsp:spPr>
        <a:xfrm>
          <a:off x="5535988" y="3361"/>
          <a:ext cx="3081635" cy="184898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1003" tIns="158504" rIns="151003" bIns="15850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/>
            <a:t>Beiser, (1970)</a:t>
          </a:r>
          <a:endParaRPr lang="en-US" sz="2200" kern="1200"/>
        </a:p>
      </dsp:txBody>
      <dsp:txXfrm>
        <a:off x="5535988" y="3361"/>
        <a:ext cx="3081635" cy="1848981"/>
      </dsp:txXfrm>
    </dsp:sp>
    <dsp:sp modelId="{86429BBE-D667-446E-842D-51541988F602}">
      <dsp:nvSpPr>
        <dsp:cNvPr id="0" name=""/>
        <dsp:cNvSpPr/>
      </dsp:nvSpPr>
      <dsp:spPr>
        <a:xfrm>
          <a:off x="4825411" y="3439889"/>
          <a:ext cx="67817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78176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5146780" y="3482065"/>
        <a:ext cx="35438" cy="7087"/>
      </dsp:txXfrm>
    </dsp:sp>
    <dsp:sp modelId="{970EEC50-A014-494C-AF3F-2EB01DC79BD0}">
      <dsp:nvSpPr>
        <dsp:cNvPr id="0" name=""/>
        <dsp:cNvSpPr/>
      </dsp:nvSpPr>
      <dsp:spPr>
        <a:xfrm>
          <a:off x="1745576" y="2561119"/>
          <a:ext cx="3081635" cy="184898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1003" tIns="158504" rIns="151003" bIns="15850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/>
            <a:t>‘In order to change, heal and transform, it is necessary for the person to become more deeply who they already are.’</a:t>
          </a:r>
          <a:endParaRPr lang="en-US" sz="2200" kern="1200"/>
        </a:p>
      </dsp:txBody>
      <dsp:txXfrm>
        <a:off x="1745576" y="2561119"/>
        <a:ext cx="3081635" cy="1848981"/>
      </dsp:txXfrm>
    </dsp:sp>
    <dsp:sp modelId="{56471953-8B32-4DE6-9A8D-D80C1A6595BE}">
      <dsp:nvSpPr>
        <dsp:cNvPr id="0" name=""/>
        <dsp:cNvSpPr/>
      </dsp:nvSpPr>
      <dsp:spPr>
        <a:xfrm>
          <a:off x="5535988" y="2561119"/>
          <a:ext cx="3081635" cy="184898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1003" tIns="158504" rIns="151003" bIns="15850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/>
            <a:t>Kellogg, (2015, p.12) </a:t>
          </a:r>
          <a:endParaRPr lang="en-US" sz="2200" kern="1200"/>
        </a:p>
      </dsp:txBody>
      <dsp:txXfrm>
        <a:off x="5535988" y="2561119"/>
        <a:ext cx="3081635" cy="184898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4EAA4D-E60E-4615-80DA-7F895FE28C1D}">
      <dsp:nvSpPr>
        <dsp:cNvPr id="0" name=""/>
        <dsp:cNvSpPr/>
      </dsp:nvSpPr>
      <dsp:spPr>
        <a:xfrm>
          <a:off x="0" y="3754"/>
          <a:ext cx="10363200" cy="7996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35336E-E193-41FD-A731-2DD0FC1A8A23}">
      <dsp:nvSpPr>
        <dsp:cNvPr id="0" name=""/>
        <dsp:cNvSpPr/>
      </dsp:nvSpPr>
      <dsp:spPr>
        <a:xfrm>
          <a:off x="241907" y="183685"/>
          <a:ext cx="439832" cy="43983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45545E-3DF6-45B7-B415-445158F5AAEE}">
      <dsp:nvSpPr>
        <dsp:cNvPr id="0" name=""/>
        <dsp:cNvSpPr/>
      </dsp:nvSpPr>
      <dsp:spPr>
        <a:xfrm>
          <a:off x="923647" y="3754"/>
          <a:ext cx="9439552" cy="7996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634" tIns="84634" rIns="84634" bIns="84634" numCol="1" spcCol="1270" anchor="ctr" anchorCtr="0">
          <a:noAutofit/>
        </a:bodyPr>
        <a:lstStyle/>
        <a:p>
          <a:pPr lvl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Perls and Jung:</a:t>
          </a:r>
          <a:endParaRPr lang="en-US" sz="1900" kern="1200"/>
        </a:p>
      </dsp:txBody>
      <dsp:txXfrm>
        <a:off x="923647" y="3754"/>
        <a:ext cx="9439552" cy="799695"/>
      </dsp:txXfrm>
    </dsp:sp>
    <dsp:sp modelId="{02D3BE5E-E10F-4C9C-B9B2-100246725356}">
      <dsp:nvSpPr>
        <dsp:cNvPr id="0" name=""/>
        <dsp:cNvSpPr/>
      </dsp:nvSpPr>
      <dsp:spPr>
        <a:xfrm>
          <a:off x="0" y="1003373"/>
          <a:ext cx="10363200" cy="7996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2D7100-DD34-4CD1-9DBF-80F46971E6C7}">
      <dsp:nvSpPr>
        <dsp:cNvPr id="0" name=""/>
        <dsp:cNvSpPr/>
      </dsp:nvSpPr>
      <dsp:spPr>
        <a:xfrm>
          <a:off x="241907" y="1183304"/>
          <a:ext cx="439832" cy="43983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044722-1C36-407C-A6CA-49DC01D0AFB3}">
      <dsp:nvSpPr>
        <dsp:cNvPr id="0" name=""/>
        <dsp:cNvSpPr/>
      </dsp:nvSpPr>
      <dsp:spPr>
        <a:xfrm>
          <a:off x="923647" y="1003373"/>
          <a:ext cx="9439552" cy="7996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634" tIns="84634" rIns="84634" bIns="84634" numCol="1" spcCol="1270" anchor="ctr" anchorCtr="0">
          <a:noAutofit/>
        </a:bodyPr>
        <a:lstStyle/>
        <a:p>
          <a:pPr lvl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The potential of what lies within the unconscious</a:t>
          </a:r>
          <a:endParaRPr lang="en-US" sz="1900" kern="1200"/>
        </a:p>
      </dsp:txBody>
      <dsp:txXfrm>
        <a:off x="923647" y="1003373"/>
        <a:ext cx="9439552" cy="799695"/>
      </dsp:txXfrm>
    </dsp:sp>
    <dsp:sp modelId="{20705E1D-D9B3-4AAF-BEAB-B8081A2DEEC4}">
      <dsp:nvSpPr>
        <dsp:cNvPr id="0" name=""/>
        <dsp:cNvSpPr/>
      </dsp:nvSpPr>
      <dsp:spPr>
        <a:xfrm>
          <a:off x="0" y="2002991"/>
          <a:ext cx="10363200" cy="7996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675B56-D430-4DCA-86D6-AAB512A9411A}">
      <dsp:nvSpPr>
        <dsp:cNvPr id="0" name=""/>
        <dsp:cNvSpPr/>
      </dsp:nvSpPr>
      <dsp:spPr>
        <a:xfrm>
          <a:off x="241907" y="2182923"/>
          <a:ext cx="439832" cy="43983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2D8C1E-4A2C-44A3-9E86-8F6F28BA8AEB}">
      <dsp:nvSpPr>
        <dsp:cNvPr id="0" name=""/>
        <dsp:cNvSpPr/>
      </dsp:nvSpPr>
      <dsp:spPr>
        <a:xfrm>
          <a:off x="923647" y="2002991"/>
          <a:ext cx="9439552" cy="7996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634" tIns="84634" rIns="84634" bIns="84634" numCol="1" spcCol="1270" anchor="ctr" anchorCtr="0">
          <a:noAutofit/>
        </a:bodyPr>
        <a:lstStyle/>
        <a:p>
          <a:pPr lvl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The emphasis on integration of the parts of self</a:t>
          </a:r>
          <a:endParaRPr lang="en-US" sz="1900" kern="1200"/>
        </a:p>
      </dsp:txBody>
      <dsp:txXfrm>
        <a:off x="923647" y="2002991"/>
        <a:ext cx="9439552" cy="799695"/>
      </dsp:txXfrm>
    </dsp:sp>
    <dsp:sp modelId="{BB8CD38D-A2B4-454F-8CF9-2B98C8546A27}">
      <dsp:nvSpPr>
        <dsp:cNvPr id="0" name=""/>
        <dsp:cNvSpPr/>
      </dsp:nvSpPr>
      <dsp:spPr>
        <a:xfrm>
          <a:off x="0" y="3002610"/>
          <a:ext cx="10363200" cy="7996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B86516-B6C0-40F6-A7EA-A0CF94094AD7}">
      <dsp:nvSpPr>
        <dsp:cNvPr id="0" name=""/>
        <dsp:cNvSpPr/>
      </dsp:nvSpPr>
      <dsp:spPr>
        <a:xfrm>
          <a:off x="241907" y="3182542"/>
          <a:ext cx="439832" cy="43983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8B0BD4-0D80-4029-AD99-436766BCC55B}">
      <dsp:nvSpPr>
        <dsp:cNvPr id="0" name=""/>
        <dsp:cNvSpPr/>
      </dsp:nvSpPr>
      <dsp:spPr>
        <a:xfrm>
          <a:off x="923647" y="3002610"/>
          <a:ext cx="9439552" cy="7996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634" tIns="84634" rIns="84634" bIns="84634" numCol="1" spcCol="1270" anchor="ctr" anchorCtr="0">
          <a:noAutofit/>
        </a:bodyPr>
        <a:lstStyle/>
        <a:p>
          <a:pPr lvl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/>
            <a:t>Use of dreams </a:t>
          </a:r>
          <a:endParaRPr lang="en-US" sz="1900" kern="1200"/>
        </a:p>
      </dsp:txBody>
      <dsp:txXfrm>
        <a:off x="923647" y="3002610"/>
        <a:ext cx="9439552" cy="799695"/>
      </dsp:txXfrm>
    </dsp:sp>
    <dsp:sp modelId="{E14AB88A-AC42-47F1-974E-2C8C2E8C0DBD}">
      <dsp:nvSpPr>
        <dsp:cNvPr id="0" name=""/>
        <dsp:cNvSpPr/>
      </dsp:nvSpPr>
      <dsp:spPr>
        <a:xfrm>
          <a:off x="0" y="4002229"/>
          <a:ext cx="10363200" cy="7996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160AC1-CC1E-4FA6-AA8B-0AF6BE4C0DC0}">
      <dsp:nvSpPr>
        <dsp:cNvPr id="0" name=""/>
        <dsp:cNvSpPr/>
      </dsp:nvSpPr>
      <dsp:spPr>
        <a:xfrm>
          <a:off x="241907" y="4182160"/>
          <a:ext cx="439832" cy="43983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A528EC-5BD2-4819-AED8-8B7FD9A7A077}">
      <dsp:nvSpPr>
        <dsp:cNvPr id="0" name=""/>
        <dsp:cNvSpPr/>
      </dsp:nvSpPr>
      <dsp:spPr>
        <a:xfrm>
          <a:off x="923647" y="4002229"/>
          <a:ext cx="9439552" cy="7996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634" tIns="84634" rIns="84634" bIns="84634" numCol="1" spcCol="1270" anchor="ctr" anchorCtr="0">
          <a:noAutofit/>
        </a:bodyPr>
        <a:lstStyle/>
        <a:p>
          <a:pPr lvl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/>
            <a:t>Bernstein, (1980); Clarkson &amp; </a:t>
          </a:r>
          <a:r>
            <a:rPr lang="en-GB" sz="1900" kern="1200" dirty="0" err="1"/>
            <a:t>Mckewn</a:t>
          </a:r>
          <a:r>
            <a:rPr lang="en-GB" sz="1900" kern="1200" dirty="0"/>
            <a:t>, (1993); </a:t>
          </a:r>
          <a:r>
            <a:rPr lang="en-GB" sz="1900" kern="1200" dirty="0" err="1"/>
            <a:t>Latner</a:t>
          </a:r>
          <a:r>
            <a:rPr lang="en-GB" sz="1900" kern="1200" dirty="0"/>
            <a:t>, (1973); </a:t>
          </a:r>
          <a:r>
            <a:rPr lang="en-GB" sz="1900" kern="1200" dirty="0" err="1"/>
            <a:t>Polster</a:t>
          </a:r>
          <a:r>
            <a:rPr lang="en-GB" sz="1900" kern="1200" dirty="0"/>
            <a:t> &amp; </a:t>
          </a:r>
          <a:r>
            <a:rPr lang="en-GB" sz="1900" kern="1200" dirty="0" err="1"/>
            <a:t>Polster</a:t>
          </a:r>
          <a:r>
            <a:rPr lang="en-GB" sz="1900" kern="1200" dirty="0"/>
            <a:t>, (1973)  </a:t>
          </a:r>
          <a:endParaRPr lang="en-US" sz="1900" kern="1200" dirty="0"/>
        </a:p>
      </dsp:txBody>
      <dsp:txXfrm>
        <a:off x="923647" y="4002229"/>
        <a:ext cx="9439552" cy="79969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4060EB-D835-4EFB-8D8A-7F4E500BDC88}">
      <dsp:nvSpPr>
        <dsp:cNvPr id="0" name=""/>
        <dsp:cNvSpPr/>
      </dsp:nvSpPr>
      <dsp:spPr>
        <a:xfrm>
          <a:off x="0" y="203305"/>
          <a:ext cx="3238500" cy="194309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/>
            <a:t>“Chairwork has its own logic”</a:t>
          </a:r>
          <a:endParaRPr lang="en-US" sz="2600" kern="1200"/>
        </a:p>
      </dsp:txBody>
      <dsp:txXfrm>
        <a:off x="0" y="203305"/>
        <a:ext cx="3238500" cy="1943099"/>
      </dsp:txXfrm>
    </dsp:sp>
    <dsp:sp modelId="{C9F399E1-A69E-409E-A948-007D507913B1}">
      <dsp:nvSpPr>
        <dsp:cNvPr id="0" name=""/>
        <dsp:cNvSpPr/>
      </dsp:nvSpPr>
      <dsp:spPr>
        <a:xfrm>
          <a:off x="3562350" y="203305"/>
          <a:ext cx="3238500" cy="194309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/>
            <a:t>“A psychotherapeutic art form” </a:t>
          </a:r>
          <a:endParaRPr lang="en-US" sz="2600" kern="1200" dirty="0"/>
        </a:p>
      </dsp:txBody>
      <dsp:txXfrm>
        <a:off x="3562350" y="203305"/>
        <a:ext cx="3238500" cy="1943099"/>
      </dsp:txXfrm>
    </dsp:sp>
    <dsp:sp modelId="{EE8B42AC-1043-4FFA-A410-07C427CFF5CE}">
      <dsp:nvSpPr>
        <dsp:cNvPr id="0" name=""/>
        <dsp:cNvSpPr/>
      </dsp:nvSpPr>
      <dsp:spPr>
        <a:xfrm>
          <a:off x="7124700" y="203305"/>
          <a:ext cx="3238500" cy="194309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/>
            <a:t>“…a dialectic between the </a:t>
          </a:r>
          <a:r>
            <a:rPr lang="en-US" sz="2600" kern="1200" dirty="0" err="1"/>
            <a:t>prparations</a:t>
          </a:r>
          <a:r>
            <a:rPr lang="en-US" sz="2600" kern="1200" dirty="0"/>
            <a:t> …and the creative spontaneity of the moment”</a:t>
          </a:r>
        </a:p>
      </dsp:txBody>
      <dsp:txXfrm>
        <a:off x="7124700" y="203305"/>
        <a:ext cx="3238500" cy="1943099"/>
      </dsp:txXfrm>
    </dsp:sp>
    <dsp:sp modelId="{B3E68EB2-3EB4-4469-9173-32C1778BE6AA}">
      <dsp:nvSpPr>
        <dsp:cNvPr id="0" name=""/>
        <dsp:cNvSpPr/>
      </dsp:nvSpPr>
      <dsp:spPr>
        <a:xfrm>
          <a:off x="0" y="2470255"/>
          <a:ext cx="3238500" cy="194309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/>
            <a:t>Kellogg</a:t>
          </a:r>
          <a:r>
            <a:rPr lang="en-US" sz="2600" kern="1200" baseline="0" dirty="0"/>
            <a:t> (2015, p.13)</a:t>
          </a:r>
          <a:endParaRPr lang="en-US" sz="2600" kern="1200" dirty="0"/>
        </a:p>
      </dsp:txBody>
      <dsp:txXfrm>
        <a:off x="0" y="2470255"/>
        <a:ext cx="3238500" cy="1943099"/>
      </dsp:txXfrm>
    </dsp:sp>
    <dsp:sp modelId="{1FB43804-BF8B-40B5-A010-2AB3E3E9E3A9}">
      <dsp:nvSpPr>
        <dsp:cNvPr id="0" name=""/>
        <dsp:cNvSpPr/>
      </dsp:nvSpPr>
      <dsp:spPr>
        <a:xfrm>
          <a:off x="3562350" y="2470256"/>
          <a:ext cx="3238500" cy="194309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err="1"/>
            <a:t>Polster</a:t>
          </a:r>
          <a:r>
            <a:rPr lang="en-US" sz="2600" kern="1200" dirty="0"/>
            <a:t> &amp;</a:t>
          </a:r>
          <a:r>
            <a:rPr lang="en-US" sz="2600" kern="1200" dirty="0" err="1"/>
            <a:t>Polster</a:t>
          </a:r>
          <a:r>
            <a:rPr lang="en-US" sz="2600" kern="1200" dirty="0"/>
            <a:t>, (1973); </a:t>
          </a:r>
          <a:r>
            <a:rPr lang="en-US" sz="2600" kern="1200" dirty="0" err="1"/>
            <a:t>Zinker</a:t>
          </a:r>
          <a:r>
            <a:rPr lang="en-US" sz="2600" kern="1200" dirty="0"/>
            <a:t>, (1977)</a:t>
          </a:r>
        </a:p>
      </dsp:txBody>
      <dsp:txXfrm>
        <a:off x="3562350" y="2470256"/>
        <a:ext cx="3238500" cy="1943099"/>
      </dsp:txXfrm>
    </dsp:sp>
    <dsp:sp modelId="{0BBF1DCB-C659-4B35-9201-1D322E5F386A}">
      <dsp:nvSpPr>
        <dsp:cNvPr id="0" name=""/>
        <dsp:cNvSpPr/>
      </dsp:nvSpPr>
      <dsp:spPr>
        <a:xfrm>
          <a:off x="7124700" y="2470256"/>
          <a:ext cx="3238500" cy="194309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/>
            <a:t>Kellogg, (2009b) </a:t>
          </a:r>
          <a:endParaRPr lang="en-US" sz="2600" kern="1200"/>
        </a:p>
      </dsp:txBody>
      <dsp:txXfrm>
        <a:off x="7124700" y="2470256"/>
        <a:ext cx="3238500" cy="194309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F693DB-1FFC-4660-9BBD-1BF7DEAA9419}">
      <dsp:nvSpPr>
        <dsp:cNvPr id="0" name=""/>
        <dsp:cNvSpPr/>
      </dsp:nvSpPr>
      <dsp:spPr>
        <a:xfrm>
          <a:off x="186498" y="684425"/>
          <a:ext cx="1322579" cy="132257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9C261F-EF8F-4CB3-A306-4D204732B147}">
      <dsp:nvSpPr>
        <dsp:cNvPr id="0" name=""/>
        <dsp:cNvSpPr/>
      </dsp:nvSpPr>
      <dsp:spPr>
        <a:xfrm>
          <a:off x="464240" y="962167"/>
          <a:ext cx="767096" cy="7670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DBEEE9-E381-4386-93A4-7146E70D6DB9}">
      <dsp:nvSpPr>
        <dsp:cNvPr id="0" name=""/>
        <dsp:cNvSpPr/>
      </dsp:nvSpPr>
      <dsp:spPr>
        <a:xfrm>
          <a:off x="1792488" y="684425"/>
          <a:ext cx="3117509" cy="1322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/>
            <a:t>Diagnostic Dialogues: developing a deeper understanding at internal forces at work</a:t>
          </a:r>
        </a:p>
      </dsp:txBody>
      <dsp:txXfrm>
        <a:off x="1792488" y="684425"/>
        <a:ext cx="3117509" cy="1322579"/>
      </dsp:txXfrm>
    </dsp:sp>
    <dsp:sp modelId="{AAE85E25-E26F-476B-9283-C55ACC8C1B21}">
      <dsp:nvSpPr>
        <dsp:cNvPr id="0" name=""/>
        <dsp:cNvSpPr/>
      </dsp:nvSpPr>
      <dsp:spPr>
        <a:xfrm>
          <a:off x="5453201" y="684425"/>
          <a:ext cx="1322579" cy="132257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A37D7C-E55D-423C-9900-EE5BFD5A457B}">
      <dsp:nvSpPr>
        <dsp:cNvPr id="0" name=""/>
        <dsp:cNvSpPr/>
      </dsp:nvSpPr>
      <dsp:spPr>
        <a:xfrm>
          <a:off x="5730943" y="962167"/>
          <a:ext cx="767096" cy="7670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3B815F-079E-484E-99CE-ACA3FFE1FDBB}">
      <dsp:nvSpPr>
        <dsp:cNvPr id="0" name=""/>
        <dsp:cNvSpPr/>
      </dsp:nvSpPr>
      <dsp:spPr>
        <a:xfrm>
          <a:off x="7059191" y="684425"/>
          <a:ext cx="3117509" cy="1322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/>
            <a:t>Transformational Dialogues: a profound reprocessing or rebalancing of internal forces  </a:t>
          </a:r>
        </a:p>
      </dsp:txBody>
      <dsp:txXfrm>
        <a:off x="7059191" y="684425"/>
        <a:ext cx="3117509" cy="1322579"/>
      </dsp:txXfrm>
    </dsp:sp>
    <dsp:sp modelId="{942AEEDA-3207-45A9-A26D-B6D98D0278C5}">
      <dsp:nvSpPr>
        <dsp:cNvPr id="0" name=""/>
        <dsp:cNvSpPr/>
      </dsp:nvSpPr>
      <dsp:spPr>
        <a:xfrm>
          <a:off x="186498" y="2829153"/>
          <a:ext cx="1322579" cy="132257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0F2222-D636-4A23-9527-F581E138AAF0}">
      <dsp:nvSpPr>
        <dsp:cNvPr id="0" name=""/>
        <dsp:cNvSpPr/>
      </dsp:nvSpPr>
      <dsp:spPr>
        <a:xfrm>
          <a:off x="464240" y="3106894"/>
          <a:ext cx="767096" cy="7670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FC7414-46B4-4E3A-863C-17BFD401A324}">
      <dsp:nvSpPr>
        <dsp:cNvPr id="0" name=""/>
        <dsp:cNvSpPr/>
      </dsp:nvSpPr>
      <dsp:spPr>
        <a:xfrm>
          <a:off x="1792488" y="2829153"/>
          <a:ext cx="3117509" cy="1322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/>
            <a:t>‘…of equal importance…each play a role in the healing process.’</a:t>
          </a:r>
        </a:p>
      </dsp:txBody>
      <dsp:txXfrm>
        <a:off x="1792488" y="2829153"/>
        <a:ext cx="3117509" cy="1322579"/>
      </dsp:txXfrm>
    </dsp:sp>
    <dsp:sp modelId="{30EFF1DA-C4B9-44FA-B29E-EC6D33210E7E}">
      <dsp:nvSpPr>
        <dsp:cNvPr id="0" name=""/>
        <dsp:cNvSpPr/>
      </dsp:nvSpPr>
      <dsp:spPr>
        <a:xfrm>
          <a:off x="5453201" y="2829153"/>
          <a:ext cx="1322579" cy="132257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B26A47-48EB-465D-A264-1C70B0C336AD}">
      <dsp:nvSpPr>
        <dsp:cNvPr id="0" name=""/>
        <dsp:cNvSpPr/>
      </dsp:nvSpPr>
      <dsp:spPr>
        <a:xfrm>
          <a:off x="5730943" y="3106894"/>
          <a:ext cx="767096" cy="7670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98D468-56FD-455B-B056-B8616A3E5D49}">
      <dsp:nvSpPr>
        <dsp:cNvPr id="0" name=""/>
        <dsp:cNvSpPr/>
      </dsp:nvSpPr>
      <dsp:spPr>
        <a:xfrm>
          <a:off x="7059191" y="2829153"/>
          <a:ext cx="3117509" cy="1322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/>
            <a:t>Kellogg (2015) p. 171</a:t>
          </a:r>
        </a:p>
      </dsp:txBody>
      <dsp:txXfrm>
        <a:off x="7059191" y="2829153"/>
        <a:ext cx="3117509" cy="13225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9858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5989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56638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59501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1556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4016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3/9/2020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8244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11835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0602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1855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7164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817763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1520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6829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65233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63084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3/9/2020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9592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3/9/2020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59237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  <p:sldLayoutId id="2147483702" r:id="rId15"/>
    <p:sldLayoutId id="2147483703" r:id="rId16"/>
    <p:sldLayoutId id="2147483704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2.pn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2.png"/><Relationship Id="rId9" Type="http://schemas.microsoft.com/office/2007/relationships/diagramDrawing" Target="../diagrams/drawing4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5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6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7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8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4" Type="http://schemas.openxmlformats.org/officeDocument/2006/relationships/image" Target="../media/image3.png"/><Relationship Id="rId9" Type="http://schemas.microsoft.com/office/2007/relationships/diagramDrawing" Target="../diagrams/drawing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9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bing.com/videos/search?q=robert+elliot+youtube&amp;view=detail&amp;mid=BBAD07D0648A9D020145BBAD07D0648A9D020145&amp;FORM=VIRE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bing.com/videos/search?q=robert+elliot+youtube&amp;&amp;view=detail&amp;mid=1E6B49E4BCB3C7629A9E1E6B49E4BCB3C7629A9E&amp;&amp;FORM=VRDGAR&amp;ru=%2Fvideos%2Fsearch%3Fq%3Drobert%2Belliot%2Byoutube%26%26FORM%3DVDVVXX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3.svg"/><Relationship Id="rId4" Type="http://schemas.openxmlformats.org/officeDocument/2006/relationships/image" Target="../media/image26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B40FCD49-2060-48B9-8212-8A5F1DF4726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unset over some water&#10;&#10;Description automatically generated">
            <a:extLst>
              <a:ext uri="{FF2B5EF4-FFF2-40B4-BE49-F238E27FC236}">
                <a16:creationId xmlns:a16="http://schemas.microsoft.com/office/drawing/2014/main" id="{AB864E06-037E-4041-B1DB-721BC626833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b="927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83A45DCD-B5FB-4A86-88D2-91088C7FFC5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22B086-9BA0-44F5-9380-41B5557F7B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89760" y="1300785"/>
            <a:ext cx="8551228" cy="1787855"/>
          </a:xfrm>
        </p:spPr>
        <p:txBody>
          <a:bodyPr>
            <a:normAutofit/>
          </a:bodyPr>
          <a:lstStyle/>
          <a:p>
            <a:r>
              <a:rPr lang="en-GB" dirty="0"/>
              <a:t>Emotion F0cused Therapy(3)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631356-1991-4E08-80D5-8E6F302572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3469944"/>
            <a:ext cx="2678748" cy="178785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Helen Noble </a:t>
            </a:r>
          </a:p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march 2020</a:t>
            </a:r>
          </a:p>
        </p:txBody>
      </p:sp>
    </p:spTree>
    <p:extLst>
      <p:ext uri="{BB962C8B-B14F-4D97-AF65-F5344CB8AC3E}">
        <p14:creationId xmlns:p14="http://schemas.microsoft.com/office/powerpoint/2010/main" val="18556852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2">
            <a:extLst>
              <a:ext uri="{FF2B5EF4-FFF2-40B4-BE49-F238E27FC236}">
                <a16:creationId xmlns:a16="http://schemas.microsoft.com/office/drawing/2014/main" id="{7407B0FF-43E0-4B2E-B48B-C2A472D103F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7CAC6C18-4147-48ED-8B6A-19B3E0D8916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A51C21-8CF8-43A9-A2AD-F5744D6C33CF}"/>
              </a:ext>
            </a:extLst>
          </p:cNvPr>
          <p:cNvSpPr txBox="1"/>
          <p:nvPr/>
        </p:nvSpPr>
        <p:spPr>
          <a:xfrm>
            <a:off x="641074" y="1314450"/>
            <a:ext cx="2844002" cy="36802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cap="all" dirty="0">
                <a:latin typeface="+mj-lt"/>
                <a:ea typeface="+mj-ea"/>
                <a:cs typeface="+mj-cs"/>
              </a:rPr>
              <a:t>Contents </a:t>
            </a:r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597C5750-C068-40FD-B10E-D3B1A8AAEAF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23384275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1650808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>
            <a:extLst>
              <a:ext uri="{FF2B5EF4-FFF2-40B4-BE49-F238E27FC236}">
                <a16:creationId xmlns:a16="http://schemas.microsoft.com/office/drawing/2014/main" id="{7407B0FF-43E0-4B2E-B48B-C2A472D103F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CAC6C18-4147-48ED-8B6A-19B3E0D8916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7B993162-E932-4D54-813D-DB2D24EFA3F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36338746"/>
              </p:ext>
            </p:extLst>
          </p:nvPr>
        </p:nvGraphicFramePr>
        <p:xfrm>
          <a:off x="838200" y="1447801"/>
          <a:ext cx="10439400" cy="41137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3452004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7E607C4-A0A1-44FA-981D-EA3B8139636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hot, pizza&#10;&#10;Description automatically generated">
            <a:extLst>
              <a:ext uri="{FF2B5EF4-FFF2-40B4-BE49-F238E27FC236}">
                <a16:creationId xmlns:a16="http://schemas.microsoft.com/office/drawing/2014/main" id="{A7D3F70F-A561-4265-B14B-D16F1A0238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0189" y="643466"/>
            <a:ext cx="8031621" cy="557106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8D97526-B9D9-4257-B6A9-9D798897492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54C8D62-3DF1-400C-9226-86E42AC8FF8A}"/>
              </a:ext>
            </a:extLst>
          </p:cNvPr>
          <p:cNvSpPr txBox="1"/>
          <p:nvPr/>
        </p:nvSpPr>
        <p:spPr>
          <a:xfrm>
            <a:off x="1950720" y="1788160"/>
            <a:ext cx="7997126" cy="173893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dirty="0"/>
              <a:t>“Awareness is like the glow of a coal which comes from</a:t>
            </a:r>
          </a:p>
          <a:p>
            <a:pPr>
              <a:spcAft>
                <a:spcPts val="600"/>
              </a:spcAft>
            </a:pPr>
            <a:r>
              <a:rPr lang="en-GB" sz="2800" dirty="0"/>
              <a:t> its own combustion.” </a:t>
            </a:r>
          </a:p>
          <a:p>
            <a:pPr>
              <a:spcAft>
                <a:spcPts val="600"/>
              </a:spcAft>
            </a:pPr>
            <a:endParaRPr lang="en-GB" dirty="0"/>
          </a:p>
          <a:p>
            <a:pPr>
              <a:spcAft>
                <a:spcPts val="600"/>
              </a:spcAft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96088B3-6DF4-4847-BB2C-6781E08987EA}"/>
              </a:ext>
            </a:extLst>
          </p:cNvPr>
          <p:cNvSpPr txBox="1"/>
          <p:nvPr/>
        </p:nvSpPr>
        <p:spPr>
          <a:xfrm>
            <a:off x="2133600" y="3429000"/>
            <a:ext cx="59143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dirty="0" err="1"/>
              <a:t>Perls</a:t>
            </a:r>
            <a:r>
              <a:rPr lang="en-GB" sz="2400" dirty="0"/>
              <a:t>, </a:t>
            </a:r>
            <a:r>
              <a:rPr lang="en-GB" sz="2400" dirty="0" err="1"/>
              <a:t>Hefferline</a:t>
            </a:r>
            <a:r>
              <a:rPr lang="en-GB" sz="2400" dirty="0"/>
              <a:t> and Goodman, (1951, 2013)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727E8F-5D86-4A0C-98D5-A8548C1DE0B7}"/>
              </a:ext>
            </a:extLst>
          </p:cNvPr>
          <p:cNvSpPr txBox="1"/>
          <p:nvPr/>
        </p:nvSpPr>
        <p:spPr>
          <a:xfrm>
            <a:off x="10111811" y="5659120"/>
            <a:ext cx="20801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Google Free</a:t>
            </a:r>
          </a:p>
          <a:p>
            <a:r>
              <a:rPr lang="en-GB" dirty="0"/>
              <a:t>Images </a:t>
            </a:r>
          </a:p>
        </p:txBody>
      </p:sp>
    </p:spTree>
    <p:extLst>
      <p:ext uri="{BB962C8B-B14F-4D97-AF65-F5344CB8AC3E}">
        <p14:creationId xmlns:p14="http://schemas.microsoft.com/office/powerpoint/2010/main" val="7411784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7407B0FF-43E0-4B2E-B48B-C2A472D103F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CAC6C18-4147-48ED-8B6A-19B3E0D8916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B4C56AD5-2F16-4634-927F-239D731DB9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32546928"/>
              </p:ext>
            </p:extLst>
          </p:nvPr>
        </p:nvGraphicFramePr>
        <p:xfrm>
          <a:off x="914400" y="1361440"/>
          <a:ext cx="10363200" cy="45821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9096423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>
            <a:extLst>
              <a:ext uri="{FF2B5EF4-FFF2-40B4-BE49-F238E27FC236}">
                <a16:creationId xmlns:a16="http://schemas.microsoft.com/office/drawing/2014/main" id="{7407B0FF-43E0-4B2E-B48B-C2A472D103F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CAC6C18-4147-48ED-8B6A-19B3E0D8916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83FBE38-2AF6-4119-8B1F-9AC2306A9CB1}"/>
              </a:ext>
            </a:extLst>
          </p:cNvPr>
          <p:cNvSpPr txBox="1"/>
          <p:nvPr/>
        </p:nvSpPr>
        <p:spPr>
          <a:xfrm>
            <a:off x="101600" y="1681743"/>
            <a:ext cx="38662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dirty="0"/>
              <a:t>Developments of Gestalt therapy at </a:t>
            </a:r>
            <a:r>
              <a:rPr lang="en-GB" sz="2400" dirty="0" err="1"/>
              <a:t>Esalen</a:t>
            </a:r>
            <a:r>
              <a:rPr lang="en-GB" sz="2400" dirty="0"/>
              <a:t>, California 1964-1969: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EB25B7-D214-46B6-833D-7FE6C2DA9123}"/>
              </a:ext>
            </a:extLst>
          </p:cNvPr>
          <p:cNvSpPr txBox="1"/>
          <p:nvPr/>
        </p:nvSpPr>
        <p:spPr>
          <a:xfrm>
            <a:off x="101600" y="5606578"/>
            <a:ext cx="4852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Kellogg (2015) pp 9-10</a:t>
            </a:r>
          </a:p>
        </p:txBody>
      </p:sp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976B4608-C8D8-46BA-9AC0-5B57AC51EFD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27412648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9281853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">
            <a:extLst>
              <a:ext uri="{FF2B5EF4-FFF2-40B4-BE49-F238E27FC236}">
                <a16:creationId xmlns:a16="http://schemas.microsoft.com/office/drawing/2014/main" id="{7407B0FF-43E0-4B2E-B48B-C2A472D103F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7CAC6C18-4147-48ED-8B6A-19B3E0D8916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DD419FA-4311-428B-AF95-40F456A8681B}"/>
              </a:ext>
            </a:extLst>
          </p:cNvPr>
          <p:cNvSpPr txBox="1"/>
          <p:nvPr/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>
                <a:latin typeface="+mj-lt"/>
                <a:ea typeface="+mj-ea"/>
                <a:cs typeface="+mj-cs"/>
              </a:rPr>
              <a:t>Dr Jacob Moreno   - “Psychodrama”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62F08038-963B-49F2-9EF2-89F80477771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65763146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6712350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57E607C4-A0A1-44FA-981D-EA3B8139636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dark room&#10;&#10;Description automatically generated">
            <a:extLst>
              <a:ext uri="{FF2B5EF4-FFF2-40B4-BE49-F238E27FC236}">
                <a16:creationId xmlns:a16="http://schemas.microsoft.com/office/drawing/2014/main" id="{7FBA9AE2-03CB-469A-AAB7-E00ED0E260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0" r="4642" b="1"/>
          <a:stretch/>
        </p:blipFill>
        <p:spPr>
          <a:xfrm>
            <a:off x="3283525" y="643466"/>
            <a:ext cx="5624950" cy="5571067"/>
          </a:xfrm>
          <a:prstGeom prst="rect">
            <a:avLst/>
          </a:prstGeom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id="{08D97526-B9D9-4257-B6A9-9D798897492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E9063C8-0450-46C3-99F6-4B75EA8FE289}"/>
              </a:ext>
            </a:extLst>
          </p:cNvPr>
          <p:cNvSpPr txBox="1"/>
          <p:nvPr/>
        </p:nvSpPr>
        <p:spPr>
          <a:xfrm>
            <a:off x="7570382" y="1358901"/>
            <a:ext cx="3707844" cy="273049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300" cap="all" dirty="0">
                <a:latin typeface="+mj-lt"/>
                <a:ea typeface="+mj-ea"/>
                <a:cs typeface="+mj-cs"/>
              </a:rPr>
              <a:t>In </a:t>
            </a:r>
            <a:r>
              <a:rPr lang="en-US" sz="2300" cap="all" dirty="0" err="1">
                <a:latin typeface="+mj-lt"/>
                <a:ea typeface="+mj-ea"/>
                <a:cs typeface="+mj-cs"/>
              </a:rPr>
              <a:t>Moreno’S</a:t>
            </a:r>
            <a:r>
              <a:rPr lang="en-US" sz="2300" cap="all" dirty="0">
                <a:latin typeface="+mj-lt"/>
                <a:ea typeface="+mj-ea"/>
                <a:cs typeface="+mj-cs"/>
              </a:rPr>
              <a:t> psychodrama </a:t>
            </a:r>
            <a:r>
              <a:rPr lang="en-US" sz="2300" cap="all" dirty="0" err="1">
                <a:latin typeface="+mj-lt"/>
                <a:ea typeface="+mj-ea"/>
                <a:cs typeface="+mj-cs"/>
              </a:rPr>
              <a:t>chairwork</a:t>
            </a:r>
            <a:r>
              <a:rPr lang="en-US" sz="2300" cap="all" dirty="0">
                <a:latin typeface="+mj-lt"/>
                <a:ea typeface="+mj-ea"/>
                <a:cs typeface="+mj-cs"/>
              </a:rPr>
              <a:t> was referred to as ‘Monodrama’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300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300" cap="all" dirty="0">
                <a:latin typeface="+mj-lt"/>
                <a:ea typeface="+mj-ea"/>
                <a:cs typeface="+mj-cs"/>
              </a:rPr>
              <a:t>Kellogg (2015) p. 7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68F95E-B915-4007-A884-CADA399E7496}"/>
              </a:ext>
            </a:extLst>
          </p:cNvPr>
          <p:cNvSpPr txBox="1"/>
          <p:nvPr/>
        </p:nvSpPr>
        <p:spPr>
          <a:xfrm>
            <a:off x="1" y="6390640"/>
            <a:ext cx="11724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                                                                             Google free images</a:t>
            </a:r>
          </a:p>
        </p:txBody>
      </p:sp>
    </p:spTree>
    <p:extLst>
      <p:ext uri="{BB962C8B-B14F-4D97-AF65-F5344CB8AC3E}">
        <p14:creationId xmlns:p14="http://schemas.microsoft.com/office/powerpoint/2010/main" val="23080080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41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52" name="Rectangle 43">
            <a:extLst>
              <a:ext uri="{FF2B5EF4-FFF2-40B4-BE49-F238E27FC236}">
                <a16:creationId xmlns:a16="http://schemas.microsoft.com/office/drawing/2014/main" id="{7E2BA2D5-46A3-46C0-98C9-A072D543B3A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picture containing animal&#10;&#10;Description automatically generated">
            <a:extLst>
              <a:ext uri="{FF2B5EF4-FFF2-40B4-BE49-F238E27FC236}">
                <a16:creationId xmlns:a16="http://schemas.microsoft.com/office/drawing/2014/main" id="{91616712-EA31-45EB-B246-DA7579BE48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0120" y="1682790"/>
            <a:ext cx="6002432" cy="3489786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53" name="Picture 45">
            <a:extLst>
              <a:ext uri="{FF2B5EF4-FFF2-40B4-BE49-F238E27FC236}">
                <a16:creationId xmlns:a16="http://schemas.microsoft.com/office/drawing/2014/main" id="{3573895B-DA42-4260-AE1E-182BA412328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E01072B-E81C-4141-BFAC-A57BB7F62231}"/>
              </a:ext>
            </a:extLst>
          </p:cNvPr>
          <p:cNvSpPr txBox="1"/>
          <p:nvPr/>
        </p:nvSpPr>
        <p:spPr>
          <a:xfrm>
            <a:off x="7570382" y="957486"/>
            <a:ext cx="3707844" cy="31319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cap="all">
                <a:latin typeface="+mj-lt"/>
                <a:ea typeface="+mj-ea"/>
                <a:cs typeface="+mj-cs"/>
              </a:rPr>
              <a:t>“If I let the patient do all the roles, we get a clearer picture.” 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000" cap="all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cap="all">
                <a:latin typeface="+mj-lt"/>
                <a:ea typeface="+mj-ea"/>
                <a:cs typeface="+mj-cs"/>
              </a:rPr>
              <a:t>Perls (1992) p.143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28D76D-1FF7-420C-850A-2B81E227B258}"/>
              </a:ext>
            </a:extLst>
          </p:cNvPr>
          <p:cNvSpPr txBox="1"/>
          <p:nvPr/>
        </p:nvSpPr>
        <p:spPr>
          <a:xfrm>
            <a:off x="1117600" y="6177280"/>
            <a:ext cx="20459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Google free images</a:t>
            </a:r>
          </a:p>
        </p:txBody>
      </p:sp>
    </p:spTree>
    <p:extLst>
      <p:ext uri="{BB962C8B-B14F-4D97-AF65-F5344CB8AC3E}">
        <p14:creationId xmlns:p14="http://schemas.microsoft.com/office/powerpoint/2010/main" val="41056579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31AA009-40AD-4098-8AE7-680CA35C6EA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7CCBFA6-32E5-4FFD-A52A-9EA1CBF9D49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B3A8DA3-6E81-4BA8-A084-FE4E32A32BB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>
            <a:fillRect/>
          </a:stretch>
        </p:blipFill>
        <p:spPr>
          <a:xfrm>
            <a:off x="0" y="0"/>
            <a:ext cx="609600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D8B7220-E470-4C7A-95AB-BB807CB975E9}"/>
              </a:ext>
            </a:extLst>
          </p:cNvPr>
          <p:cNvSpPr txBox="1"/>
          <p:nvPr/>
        </p:nvSpPr>
        <p:spPr>
          <a:xfrm>
            <a:off x="913775" y="1343377"/>
            <a:ext cx="4860492" cy="39302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cap="all">
                <a:latin typeface="+mj-lt"/>
                <a:ea typeface="+mj-ea"/>
                <a:cs typeface="+mj-cs"/>
              </a:rPr>
              <a:t>Gestalt therapy: 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cap="all"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cap="all">
                <a:latin typeface="+mj-lt"/>
                <a:ea typeface="+mj-ea"/>
                <a:cs typeface="+mj-cs"/>
              </a:rPr>
              <a:t>“existential, experiential and experimental”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cap="all"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cap="all">
                <a:latin typeface="+mj-lt"/>
                <a:ea typeface="+mj-ea"/>
                <a:cs typeface="+mj-cs"/>
              </a:rPr>
              <a:t>Rosenfeld, (1977a)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8C8491E-818C-4AE7-BBAA-80BE32FD99E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3500" y="0"/>
            <a:ext cx="6096000" cy="6858000"/>
          </a:xfrm>
          <a:prstGeom prst="rect">
            <a:avLst/>
          </a:prstGeom>
          <a:gradFill>
            <a:gsLst>
              <a:gs pos="0">
                <a:srgbClr val="FFFFFF">
                  <a:alpha val="20000"/>
                </a:srgbClr>
              </a:gs>
              <a:gs pos="100000">
                <a:srgbClr val="B8B8B8">
                  <a:alpha val="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65832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" name="Picture 2">
            <a:extLst>
              <a:ext uri="{FF2B5EF4-FFF2-40B4-BE49-F238E27FC236}">
                <a16:creationId xmlns:a16="http://schemas.microsoft.com/office/drawing/2014/main" id="{7407B0FF-43E0-4B2E-B48B-C2A472D103F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75">
            <a:extLst>
              <a:ext uri="{FF2B5EF4-FFF2-40B4-BE49-F238E27FC236}">
                <a16:creationId xmlns:a16="http://schemas.microsoft.com/office/drawing/2014/main" id="{7CAC6C18-4147-48ED-8B6A-19B3E0D8916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23" name="TextBox 1">
            <a:extLst>
              <a:ext uri="{FF2B5EF4-FFF2-40B4-BE49-F238E27FC236}">
                <a16:creationId xmlns:a16="http://schemas.microsoft.com/office/drawing/2014/main" id="{A2292C2A-B8C4-4A4D-96C3-5DAFB59C181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21033488"/>
              </p:ext>
            </p:extLst>
          </p:nvPr>
        </p:nvGraphicFramePr>
        <p:xfrm>
          <a:off x="914400" y="1148081"/>
          <a:ext cx="10363200" cy="44134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013339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>
            <a:extLst>
              <a:ext uri="{FF2B5EF4-FFF2-40B4-BE49-F238E27FC236}">
                <a16:creationId xmlns:a16="http://schemas.microsoft.com/office/drawing/2014/main" id="{7407B0FF-43E0-4B2E-B48B-C2A472D103F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CAC6C18-4147-48ED-8B6A-19B3E0D8916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7908063B-5345-4379-B623-C2771E2619E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93143498"/>
              </p:ext>
            </p:extLst>
          </p:nvPr>
        </p:nvGraphicFramePr>
        <p:xfrm>
          <a:off x="914400" y="1239520"/>
          <a:ext cx="10363200" cy="4805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8415029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48EC41B9-2D25-48A6-BC40-DA8F79F3EBD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F8F21547-A433-450A-B2A3-930DCFABD93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1324"/>
          <a:stretch/>
        </p:blipFill>
        <p:spPr>
          <a:xfrm>
            <a:off x="0" y="0"/>
            <a:ext cx="3496235" cy="6858000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A73B520B-D7E7-436A-B263-0682940B4FB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810" r="21258"/>
          <a:stretch/>
        </p:blipFill>
        <p:spPr>
          <a:xfrm>
            <a:off x="0" y="4238951"/>
            <a:ext cx="9600237" cy="2619049"/>
          </a:xfrm>
          <a:prstGeom prst="rect">
            <a:avLst/>
          </a:prstGeom>
        </p:spPr>
      </p:pic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C97FE1FC-CB93-463C-ADD3-F7220D9E36F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94722459"/>
              </p:ext>
            </p:extLst>
          </p:nvPr>
        </p:nvGraphicFramePr>
        <p:xfrm>
          <a:off x="914400" y="944881"/>
          <a:ext cx="10363200" cy="46166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9740210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bg2">
                <a:shade val="92000"/>
                <a:satMod val="140000"/>
                <a:lumMod val="11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18D7DD0-110F-43F3-A7E4-B51873CBF10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D1C0F6D-5AB0-457D-A2E5-4B8E77E3905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D56A97F-536A-4D70-BE3C-46ED7477A14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D0D0D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8F27DD5-AB09-4348-AEAE-38DD5BF3BA3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284159"/>
          </a:xfrm>
          <a:prstGeom prst="rect">
            <a:avLst/>
          </a:prstGeom>
          <a:ln>
            <a:noFill/>
          </a:ln>
          <a:effectLst>
            <a:outerShdw blurRad="88900" dist="25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47D8352-FF0F-4DBC-92DE-3944DE85A394}"/>
              </a:ext>
            </a:extLst>
          </p:cNvPr>
          <p:cNvSpPr txBox="1"/>
          <p:nvPr/>
        </p:nvSpPr>
        <p:spPr>
          <a:xfrm>
            <a:off x="690881" y="568960"/>
            <a:ext cx="10586720" cy="4382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cap="all" dirty="0"/>
              <a:t>“…</a:t>
            </a:r>
            <a:r>
              <a:rPr lang="en-US" sz="2800" cap="all" dirty="0"/>
              <a:t>Emotion-focused therapy (Watson, Goldman &amp; Greenberg, 2007) is a synthesis of …Client-Centered (Rogers, 1986) 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2800" cap="all" dirty="0"/>
              <a:t>Focusing (</a:t>
            </a:r>
            <a:r>
              <a:rPr lang="en-US" sz="2800" cap="all" dirty="0" err="1"/>
              <a:t>Gendlin</a:t>
            </a:r>
            <a:r>
              <a:rPr lang="en-US" sz="2800" cap="all" dirty="0"/>
              <a:t>, 1984) and Gestalt( </a:t>
            </a:r>
            <a:r>
              <a:rPr lang="en-US" sz="2800" cap="all" dirty="0" err="1"/>
              <a:t>Perls</a:t>
            </a:r>
            <a:r>
              <a:rPr lang="en-US" sz="2800" cap="all" dirty="0"/>
              <a:t>, 1992). 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2800" cap="all" dirty="0" err="1"/>
              <a:t>Chairwork</a:t>
            </a:r>
            <a:r>
              <a:rPr lang="en-US" sz="2800" cap="all" dirty="0"/>
              <a:t> is an essential element in this work.”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2000" cap="all" dirty="0"/>
              <a:t>Kellogg, (2015 p.15) 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22BA091-022A-4EB4-BBA0-0309BF5F919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187"/>
          <a:stretch/>
        </p:blipFill>
        <p:spPr>
          <a:xfrm>
            <a:off x="0" y="5430644"/>
            <a:ext cx="12192000" cy="1427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9346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Picture 2">
            <a:extLst>
              <a:ext uri="{FF2B5EF4-FFF2-40B4-BE49-F238E27FC236}">
                <a16:creationId xmlns:a16="http://schemas.microsoft.com/office/drawing/2014/main" id="{7407B0FF-43E0-4B2E-B48B-C2A472D103F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70">
            <a:extLst>
              <a:ext uri="{FF2B5EF4-FFF2-40B4-BE49-F238E27FC236}">
                <a16:creationId xmlns:a16="http://schemas.microsoft.com/office/drawing/2014/main" id="{7CAC6C18-4147-48ED-8B6A-19B3E0D8916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17" name="TextBox 1">
            <a:extLst>
              <a:ext uri="{FF2B5EF4-FFF2-40B4-BE49-F238E27FC236}">
                <a16:creationId xmlns:a16="http://schemas.microsoft.com/office/drawing/2014/main" id="{161FF6D5-78F3-413C-9D38-6191C72A049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16791"/>
              </p:ext>
            </p:extLst>
          </p:nvPr>
        </p:nvGraphicFramePr>
        <p:xfrm>
          <a:off x="914400" y="1117600"/>
          <a:ext cx="10363200" cy="48361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204709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">
            <a:extLst>
              <a:ext uri="{FF2B5EF4-FFF2-40B4-BE49-F238E27FC236}">
                <a16:creationId xmlns:a16="http://schemas.microsoft.com/office/drawing/2014/main" id="{22790EC5-ACA7-4536-8066-B60199F3C6D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5F86BEAF-FD24-4827-AD37-6785EBC9C2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DA747AB-5A38-4341-B7D9-26D81C8C493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806" b="11924"/>
          <a:stretch/>
        </p:blipFill>
        <p:spPr>
          <a:xfrm>
            <a:off x="-3" y="-2755"/>
            <a:ext cx="12191980" cy="685800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23E246C7-AE23-4B78-B596-A021E638F0E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54"/>
            <a:ext cx="12192000" cy="6858000"/>
          </a:xfrm>
          <a:prstGeom prst="rect">
            <a:avLst/>
          </a:prstGeom>
          <a:gradFill>
            <a:gsLst>
              <a:gs pos="10000">
                <a:schemeClr val="bg1">
                  <a:alpha val="75000"/>
                </a:schemeClr>
              </a:gs>
              <a:gs pos="85000">
                <a:schemeClr val="bg1">
                  <a:lumMod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4388652C-EA91-4836-8F81-08E05C74EBC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B15B3E4-F1DD-48A2-89DF-68BD9E78B684}"/>
              </a:ext>
            </a:extLst>
          </p:cNvPr>
          <p:cNvSpPr txBox="1"/>
          <p:nvPr/>
        </p:nvSpPr>
        <p:spPr>
          <a:xfrm>
            <a:off x="802641" y="1"/>
            <a:ext cx="10475584" cy="20218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cap="all" dirty="0">
                <a:latin typeface="+mj-lt"/>
                <a:ea typeface="+mj-ea"/>
                <a:cs typeface="+mj-cs"/>
              </a:rPr>
              <a:t>Deepening Techniques       </a:t>
            </a:r>
            <a:r>
              <a:rPr lang="en-GB" sz="2000" dirty="0"/>
              <a:t>Kellogg (2015) pp. 177-184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cap="all" dirty="0"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F7F8E3-505B-408A-B258-182284B6B6CC}"/>
              </a:ext>
            </a:extLst>
          </p:cNvPr>
          <p:cNvSpPr txBox="1"/>
          <p:nvPr/>
        </p:nvSpPr>
        <p:spPr>
          <a:xfrm>
            <a:off x="1056640" y="1259840"/>
            <a:ext cx="10221584" cy="5595406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3800" cap="all" dirty="0">
                <a:solidFill>
                  <a:schemeClr val="accent4">
                    <a:lumMod val="50000"/>
                  </a:schemeClr>
                </a:solidFill>
              </a:rPr>
              <a:t>Seeing the person in the chair and describing them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3100" cap="all" dirty="0">
              <a:solidFill>
                <a:srgbClr val="FF0000"/>
              </a:solidFill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3600" cap="all" dirty="0">
                <a:solidFill>
                  <a:srgbClr val="FF0000"/>
                </a:solidFill>
              </a:rPr>
              <a:t>Repetition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24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3400" cap="all" dirty="0">
                <a:solidFill>
                  <a:srgbClr val="00B050"/>
                </a:solidFill>
              </a:rPr>
              <a:t>Suggesting a phrase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4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3600" cap="all" dirty="0">
                <a:solidFill>
                  <a:srgbClr val="00B0F0"/>
                </a:solidFill>
              </a:rPr>
              <a:t>Simplification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3600" cap="all" dirty="0">
              <a:solidFill>
                <a:srgbClr val="FFC000"/>
              </a:solidFill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3600" cap="all" dirty="0">
                <a:solidFill>
                  <a:srgbClr val="FFC000"/>
                </a:solidFill>
              </a:rPr>
              <a:t>Reinforcement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3400" cap="all" dirty="0">
              <a:solidFill>
                <a:schemeClr val="accent6">
                  <a:lumMod val="75000"/>
                </a:schemeClr>
              </a:solidFill>
            </a:endParaRP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3400" cap="all" dirty="0">
                <a:solidFill>
                  <a:schemeClr val="accent6">
                    <a:lumMod val="75000"/>
                  </a:schemeClr>
                </a:solidFill>
              </a:rPr>
              <a:t>Therapist speaking to the other part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14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3800" cap="all" dirty="0">
                <a:solidFill>
                  <a:schemeClr val="bg2">
                    <a:lumMod val="50000"/>
                  </a:schemeClr>
                </a:solidFill>
              </a:rPr>
              <a:t>Keeping the voices clear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2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3800" cap="all" dirty="0">
                <a:solidFill>
                  <a:srgbClr val="92D050"/>
                </a:solidFill>
              </a:rPr>
              <a:t>Asking the client how they are </a:t>
            </a:r>
            <a:r>
              <a:rPr lang="en-US" sz="3800" cap="all" dirty="0">
                <a:solidFill>
                  <a:srgbClr val="FF0000"/>
                </a:solidFill>
              </a:rPr>
              <a:t>feeling</a:t>
            </a:r>
            <a:r>
              <a:rPr lang="en-US" sz="3800" cap="all" dirty="0">
                <a:solidFill>
                  <a:srgbClr val="92D050"/>
                </a:solidFill>
              </a:rPr>
              <a:t> as they are speaking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38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3800" cap="all" dirty="0"/>
              <a:t>Finishing the dialogue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7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7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7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7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7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700" cap="all" dirty="0"/>
          </a:p>
        </p:txBody>
      </p:sp>
    </p:spTree>
    <p:extLst>
      <p:ext uri="{BB962C8B-B14F-4D97-AF65-F5344CB8AC3E}">
        <p14:creationId xmlns:p14="http://schemas.microsoft.com/office/powerpoint/2010/main" val="31168140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18D7DD0-110F-43F3-A7E4-B51873CBF10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6F4DB63-A191-45D9-8A53-9B18F8FE26C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0BB8E50-9569-495A-A548-A5AD50553F5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6F26545-4582-4DBE-973B-ED1BC9CBD2E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891"/>
            <a:ext cx="12188952" cy="2286002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88900" dist="25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E47A6981-7EBF-4F2B-BD20-3124170BF88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7037" b="73004"/>
          <a:stretch/>
        </p:blipFill>
        <p:spPr>
          <a:xfrm>
            <a:off x="77277" y="-1"/>
            <a:ext cx="1272021" cy="84117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6497DCFF-C2AA-4065-BFCF-1E7535B0D81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924" t="86960" r="29150"/>
          <a:stretch/>
        </p:blipFill>
        <p:spPr>
          <a:xfrm>
            <a:off x="11061755" y="-1"/>
            <a:ext cx="1127197" cy="553967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15E1159C-5B31-49A8-A933-C1179723C53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959" t="72411" r="-74" b="13790"/>
          <a:stretch/>
        </p:blipFill>
        <p:spPr>
          <a:xfrm>
            <a:off x="77277" y="1444827"/>
            <a:ext cx="1096303" cy="841175"/>
          </a:xfrm>
          <a:custGeom>
            <a:avLst/>
            <a:gdLst>
              <a:gd name="connsiteX0" fmla="*/ 0 w 915864"/>
              <a:gd name="connsiteY0" fmla="*/ 0 h 702727"/>
              <a:gd name="connsiteX1" fmla="*/ 915864 w 915864"/>
              <a:gd name="connsiteY1" fmla="*/ 0 h 702727"/>
              <a:gd name="connsiteX2" fmla="*/ 915864 w 915864"/>
              <a:gd name="connsiteY2" fmla="*/ 702727 h 702727"/>
              <a:gd name="connsiteX3" fmla="*/ 176126 w 915864"/>
              <a:gd name="connsiteY3" fmla="*/ 702727 h 702727"/>
              <a:gd name="connsiteX4" fmla="*/ 175195 w 915864"/>
              <a:gd name="connsiteY4" fmla="*/ 702179 h 702727"/>
              <a:gd name="connsiteX5" fmla="*/ 45222 w 915864"/>
              <a:gd name="connsiteY5" fmla="*/ 592499 h 702727"/>
              <a:gd name="connsiteX6" fmla="*/ 0 w 915864"/>
              <a:gd name="connsiteY6" fmla="*/ 531614 h 7027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5864" h="702727">
                <a:moveTo>
                  <a:pt x="0" y="0"/>
                </a:moveTo>
                <a:lnTo>
                  <a:pt x="915864" y="0"/>
                </a:lnTo>
                <a:lnTo>
                  <a:pt x="915864" y="702727"/>
                </a:lnTo>
                <a:lnTo>
                  <a:pt x="176126" y="702727"/>
                </a:lnTo>
                <a:lnTo>
                  <a:pt x="175195" y="702179"/>
                </a:lnTo>
                <a:cubicBezTo>
                  <a:pt x="126139" y="669596"/>
                  <a:pt x="82453" y="632772"/>
                  <a:pt x="45222" y="592499"/>
                </a:cubicBezTo>
                <a:lnTo>
                  <a:pt x="0" y="531614"/>
                </a:lnTo>
                <a:close/>
              </a:path>
            </a:pathLst>
          </a:cu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DA9BD01A-0D38-48EA-98E5-BB66386F39B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524" t="71774" r="2564"/>
          <a:stretch/>
        </p:blipFill>
        <p:spPr>
          <a:xfrm>
            <a:off x="11036686" y="1071807"/>
            <a:ext cx="1155314" cy="123008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B8E09CB-AB38-47E1-AF9D-668655BCEB9B}"/>
              </a:ext>
            </a:extLst>
          </p:cNvPr>
          <p:cNvSpPr txBox="1"/>
          <p:nvPr/>
        </p:nvSpPr>
        <p:spPr>
          <a:xfrm>
            <a:off x="913775" y="439924"/>
            <a:ext cx="10364451" cy="14379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>
                <a:solidFill>
                  <a:schemeClr val="bg1"/>
                </a:solidFill>
                <a:latin typeface="+mj-lt"/>
                <a:ea typeface="+mj-ea"/>
                <a:cs typeface="+mj-cs"/>
              </a:rPr>
              <a:t>Robert Elliot - Deepening Techniques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E8037E3-B05A-420C-AF31-058D1EA3C588}"/>
              </a:ext>
            </a:extLst>
          </p:cNvPr>
          <p:cNvSpPr/>
          <p:nvPr/>
        </p:nvSpPr>
        <p:spPr>
          <a:xfrm>
            <a:off x="913774" y="2705878"/>
            <a:ext cx="10363826" cy="30853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 dirty="0">
                <a:hlinkClick r:id="rId4"/>
              </a:rPr>
              <a:t>https://www.bing.com/videos/search?q=robert+elliot+youtube&amp;view=detail&amp;mid=BBAD07D0648A9D020145BBAD07D0648A9D020145&amp;FORM=VIRE</a:t>
            </a:r>
            <a:r>
              <a:rPr lang="en-US" cap="all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932296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18D7DD0-110F-43F3-A7E4-B51873CBF10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6F4DB63-A191-45D9-8A53-9B18F8FE26C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0BB8E50-9569-495A-A548-A5AD50553F5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6F26545-4582-4DBE-973B-ED1BC9CBD2E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891"/>
            <a:ext cx="12188952" cy="2286002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88900" dist="25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E47A6981-7EBF-4F2B-BD20-3124170BF88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7037" b="73004"/>
          <a:stretch/>
        </p:blipFill>
        <p:spPr>
          <a:xfrm>
            <a:off x="77277" y="-1"/>
            <a:ext cx="1272021" cy="84117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6497DCFF-C2AA-4065-BFCF-1E7535B0D81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924" t="86960" r="29150"/>
          <a:stretch/>
        </p:blipFill>
        <p:spPr>
          <a:xfrm>
            <a:off x="11061755" y="-1"/>
            <a:ext cx="1127197" cy="553967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15E1159C-5B31-49A8-A933-C1179723C53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959" t="72411" r="-74" b="13790"/>
          <a:stretch/>
        </p:blipFill>
        <p:spPr>
          <a:xfrm>
            <a:off x="77277" y="1444827"/>
            <a:ext cx="1096303" cy="841175"/>
          </a:xfrm>
          <a:custGeom>
            <a:avLst/>
            <a:gdLst>
              <a:gd name="connsiteX0" fmla="*/ 0 w 915864"/>
              <a:gd name="connsiteY0" fmla="*/ 0 h 702727"/>
              <a:gd name="connsiteX1" fmla="*/ 915864 w 915864"/>
              <a:gd name="connsiteY1" fmla="*/ 0 h 702727"/>
              <a:gd name="connsiteX2" fmla="*/ 915864 w 915864"/>
              <a:gd name="connsiteY2" fmla="*/ 702727 h 702727"/>
              <a:gd name="connsiteX3" fmla="*/ 176126 w 915864"/>
              <a:gd name="connsiteY3" fmla="*/ 702727 h 702727"/>
              <a:gd name="connsiteX4" fmla="*/ 175195 w 915864"/>
              <a:gd name="connsiteY4" fmla="*/ 702179 h 702727"/>
              <a:gd name="connsiteX5" fmla="*/ 45222 w 915864"/>
              <a:gd name="connsiteY5" fmla="*/ 592499 h 702727"/>
              <a:gd name="connsiteX6" fmla="*/ 0 w 915864"/>
              <a:gd name="connsiteY6" fmla="*/ 531614 h 7027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5864" h="702727">
                <a:moveTo>
                  <a:pt x="0" y="0"/>
                </a:moveTo>
                <a:lnTo>
                  <a:pt x="915864" y="0"/>
                </a:lnTo>
                <a:lnTo>
                  <a:pt x="915864" y="702727"/>
                </a:lnTo>
                <a:lnTo>
                  <a:pt x="176126" y="702727"/>
                </a:lnTo>
                <a:lnTo>
                  <a:pt x="175195" y="702179"/>
                </a:lnTo>
                <a:cubicBezTo>
                  <a:pt x="126139" y="669596"/>
                  <a:pt x="82453" y="632772"/>
                  <a:pt x="45222" y="592499"/>
                </a:cubicBezTo>
                <a:lnTo>
                  <a:pt x="0" y="531614"/>
                </a:lnTo>
                <a:close/>
              </a:path>
            </a:pathLst>
          </a:cu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DA9BD01A-0D38-48EA-98E5-BB66386F39B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524" t="71774" r="2564"/>
          <a:stretch/>
        </p:blipFill>
        <p:spPr>
          <a:xfrm>
            <a:off x="11036686" y="1071807"/>
            <a:ext cx="1155314" cy="123008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87C63FE-3C48-4724-8A61-CE3B3388C2C3}"/>
              </a:ext>
            </a:extLst>
          </p:cNvPr>
          <p:cNvSpPr txBox="1"/>
          <p:nvPr/>
        </p:nvSpPr>
        <p:spPr>
          <a:xfrm>
            <a:off x="913775" y="439924"/>
            <a:ext cx="10364451" cy="14379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>
                <a:solidFill>
                  <a:schemeClr val="bg1"/>
                </a:solidFill>
                <a:latin typeface="+mj-lt"/>
                <a:ea typeface="+mj-ea"/>
                <a:cs typeface="+mj-cs"/>
              </a:rPr>
              <a:t>Robert Elliot – Unfinished Business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201B29F-622C-4D26-9FE1-41CFB9315AC3}"/>
              </a:ext>
            </a:extLst>
          </p:cNvPr>
          <p:cNvSpPr/>
          <p:nvPr/>
        </p:nvSpPr>
        <p:spPr>
          <a:xfrm>
            <a:off x="913774" y="2705878"/>
            <a:ext cx="10363826" cy="30853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 dirty="0">
                <a:hlinkClick r:id="rId4"/>
              </a:rPr>
              <a:t>https://www.bing.com/videos/search?q=robert+elliot+youtube&amp;&amp;view=detail&amp;mid=1E6B49E4BCB3C7629A9E1E6B49E4BCB3C7629A9E&amp;&amp;FORM=VRDGAR&amp;ru=%2Fvideos%2Fsearch%3Fq%3Drobert%2Belliot%2Byoutube%26%26FORM%3DVDVVXX</a:t>
            </a: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</p:txBody>
      </p:sp>
    </p:spTree>
    <p:extLst>
      <p:ext uri="{BB962C8B-B14F-4D97-AF65-F5344CB8AC3E}">
        <p14:creationId xmlns:p14="http://schemas.microsoft.com/office/powerpoint/2010/main" val="31970495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65E2D7E-B7BD-404F-9F71-D6620D37B90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928B170-B7BC-4BDA-AF69-28A89C4F89D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Graphic 2" descr="Alarm clock">
            <a:extLst>
              <a:ext uri="{FF2B5EF4-FFF2-40B4-BE49-F238E27FC236}">
                <a16:creationId xmlns:a16="http://schemas.microsoft.com/office/drawing/2014/main" id="{3EDAA665-A05D-4993-AA28-574363779C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8391755" y="1719913"/>
            <a:ext cx="3156781" cy="3156781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E1E8C82-833C-4573-807A-A01BED37570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23C0D48-9032-459E-9D08-72AD138456D3}"/>
              </a:ext>
            </a:extLst>
          </p:cNvPr>
          <p:cNvSpPr txBox="1"/>
          <p:nvPr/>
        </p:nvSpPr>
        <p:spPr>
          <a:xfrm>
            <a:off x="913776" y="640831"/>
            <a:ext cx="6564205" cy="15738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>
                <a:latin typeface="+mj-lt"/>
                <a:ea typeface="+mj-ea"/>
                <a:cs typeface="+mj-cs"/>
              </a:rPr>
              <a:t>Two Minute Exercise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B1356B-FD7F-4D51-8E4C-DED2D93E3F36}"/>
              </a:ext>
            </a:extLst>
          </p:cNvPr>
          <p:cNvSpPr txBox="1"/>
          <p:nvPr/>
        </p:nvSpPr>
        <p:spPr>
          <a:xfrm>
            <a:off x="913774" y="2367092"/>
            <a:ext cx="6564207" cy="38813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000" cap="all" dirty="0"/>
              <a:t>What stood out for you as most important from today’s session?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2000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000" cap="all" dirty="0"/>
              <a:t>What needs further clarification?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2000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000" cap="all" dirty="0"/>
              <a:t>What are you left wondering about?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55D632-842C-44F8-B288-4B451EBDCAEF}"/>
              </a:ext>
            </a:extLst>
          </p:cNvPr>
          <p:cNvSpPr txBox="1"/>
          <p:nvPr/>
        </p:nvSpPr>
        <p:spPr>
          <a:xfrm>
            <a:off x="847725" y="5293360"/>
            <a:ext cx="59188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dirty="0">
                <a:solidFill>
                  <a:srgbClr val="00B050"/>
                </a:solidFill>
              </a:rPr>
              <a:t>      Thank you for your feedback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53631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AD3DA4B-F51F-4F6B-A365-9C193E237788}"/>
              </a:ext>
            </a:extLst>
          </p:cNvPr>
          <p:cNvSpPr txBox="1"/>
          <p:nvPr/>
        </p:nvSpPr>
        <p:spPr>
          <a:xfrm>
            <a:off x="2914650" y="161925"/>
            <a:ext cx="535304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2800" u="sng" dirty="0"/>
          </a:p>
          <a:p>
            <a:pPr algn="ctr"/>
            <a:r>
              <a:rPr lang="en-GB" sz="2800" u="sng" dirty="0"/>
              <a:t>References/Bibliography</a:t>
            </a:r>
            <a:r>
              <a:rPr lang="en-GB" u="sng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CB74EB-B1C6-4986-9E08-D2EB5058ABA9}"/>
              </a:ext>
            </a:extLst>
          </p:cNvPr>
          <p:cNvSpPr txBox="1"/>
          <p:nvPr/>
        </p:nvSpPr>
        <p:spPr>
          <a:xfrm>
            <a:off x="981074" y="828675"/>
            <a:ext cx="8480069" cy="75713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 err="1"/>
              <a:t>Beisser</a:t>
            </a:r>
            <a:r>
              <a:rPr lang="en-GB" dirty="0"/>
              <a:t>,  A. (1970)’The paradoxical theory of change.’ In J. Fagan &amp; I. Shepherd (Eds) </a:t>
            </a:r>
          </a:p>
          <a:p>
            <a:r>
              <a:rPr lang="en-GB" i="1" dirty="0"/>
              <a:t>Gestalt Therapy Now: Theory, techniques, applications </a:t>
            </a:r>
            <a:r>
              <a:rPr lang="en-GB" dirty="0"/>
              <a:t>(pp.77-80). Palo Alto, CA:</a:t>
            </a:r>
          </a:p>
          <a:p>
            <a:r>
              <a:rPr lang="en-GB" dirty="0"/>
              <a:t>Science and </a:t>
            </a:r>
            <a:r>
              <a:rPr lang="en-GB" dirty="0" err="1"/>
              <a:t>Behavior</a:t>
            </a:r>
            <a:r>
              <a:rPr lang="en-GB" dirty="0"/>
              <a:t> Books. </a:t>
            </a:r>
          </a:p>
          <a:p>
            <a:endParaRPr lang="en-GB" dirty="0"/>
          </a:p>
          <a:p>
            <a:r>
              <a:rPr lang="en-GB" dirty="0"/>
              <a:t>Bernstein, P. (1980) ‘The union of Gestalt  concept of experiment and Jungian active imagination.’ </a:t>
            </a:r>
            <a:r>
              <a:rPr lang="en-GB" i="1" dirty="0"/>
              <a:t>The Gestalt Journal</a:t>
            </a:r>
            <a:r>
              <a:rPr lang="en-GB" dirty="0"/>
              <a:t>, Vol.3,  pp.36-46.</a:t>
            </a:r>
          </a:p>
          <a:p>
            <a:endParaRPr lang="en-GB" dirty="0"/>
          </a:p>
          <a:p>
            <a:r>
              <a:rPr lang="en-GB" dirty="0"/>
              <a:t>Clarkson, P. &amp; </a:t>
            </a:r>
            <a:r>
              <a:rPr lang="en-GB" dirty="0" err="1"/>
              <a:t>Mackewn</a:t>
            </a:r>
            <a:r>
              <a:rPr lang="en-GB" dirty="0"/>
              <a:t>, J. (1993) </a:t>
            </a:r>
            <a:r>
              <a:rPr lang="en-GB" i="1" dirty="0"/>
              <a:t>Fritz </a:t>
            </a:r>
            <a:r>
              <a:rPr lang="en-GB" i="1" dirty="0" err="1"/>
              <a:t>Perls</a:t>
            </a:r>
            <a:r>
              <a:rPr lang="en-GB" i="1" dirty="0"/>
              <a:t>. </a:t>
            </a:r>
            <a:r>
              <a:rPr lang="en-GB" dirty="0"/>
              <a:t>Thousand Oaks, CA: Sage Publications.</a:t>
            </a:r>
          </a:p>
          <a:p>
            <a:endParaRPr lang="en-GB" dirty="0"/>
          </a:p>
          <a:p>
            <a:r>
              <a:rPr lang="en-GB" dirty="0" err="1"/>
              <a:t>Gendlin</a:t>
            </a:r>
            <a:r>
              <a:rPr lang="en-GB" dirty="0"/>
              <a:t>, E. (1981)</a:t>
            </a:r>
            <a:r>
              <a:rPr lang="en-GB" i="1" dirty="0"/>
              <a:t> Focusing. </a:t>
            </a:r>
            <a:r>
              <a:rPr lang="en-GB" dirty="0"/>
              <a:t>New York: Bantam.</a:t>
            </a:r>
          </a:p>
          <a:p>
            <a:endParaRPr lang="en-GB" dirty="0"/>
          </a:p>
          <a:p>
            <a:r>
              <a:rPr lang="en-GB" dirty="0"/>
              <a:t>Kellogg, S. (2009b) Response to Bloom, </a:t>
            </a:r>
            <a:r>
              <a:rPr lang="en-GB" dirty="0" err="1"/>
              <a:t>Fodor</a:t>
            </a:r>
            <a:r>
              <a:rPr lang="en-GB" dirty="0"/>
              <a:t> and Brownell. </a:t>
            </a:r>
            <a:r>
              <a:rPr lang="en-GB" i="1" dirty="0"/>
              <a:t>Gestalt!</a:t>
            </a:r>
            <a:r>
              <a:rPr lang="en-GB" dirty="0"/>
              <a:t> Vol 10 (1).</a:t>
            </a:r>
          </a:p>
          <a:p>
            <a:endParaRPr lang="en-GB" dirty="0"/>
          </a:p>
          <a:p>
            <a:r>
              <a:rPr lang="en-GB" dirty="0"/>
              <a:t>Kellogg, S. (2015)</a:t>
            </a:r>
            <a:r>
              <a:rPr lang="en-GB" i="1" dirty="0"/>
              <a:t>Transformational </a:t>
            </a:r>
            <a:r>
              <a:rPr lang="en-GB" i="1" dirty="0" err="1"/>
              <a:t>Chairwork</a:t>
            </a:r>
            <a:r>
              <a:rPr lang="en-GB" i="1" dirty="0"/>
              <a:t>: Using Psychotherapeutic Dialogues in Clinical Practice. London: Rowman and Littlefield.</a:t>
            </a:r>
          </a:p>
          <a:p>
            <a:endParaRPr lang="en-GB" i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88188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885B04D-A81E-4F73-BD78-92A700272D23}"/>
              </a:ext>
            </a:extLst>
          </p:cNvPr>
          <p:cNvSpPr txBox="1"/>
          <p:nvPr/>
        </p:nvSpPr>
        <p:spPr>
          <a:xfrm>
            <a:off x="3374086" y="500360"/>
            <a:ext cx="48936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/>
              <a:t>References/Bibliography Cont’d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1F4C75-BE2E-4493-B10C-CCA5AA045C78}"/>
              </a:ext>
            </a:extLst>
          </p:cNvPr>
          <p:cNvSpPr txBox="1"/>
          <p:nvPr/>
        </p:nvSpPr>
        <p:spPr>
          <a:xfrm>
            <a:off x="390525" y="800100"/>
            <a:ext cx="11692645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Landy, R. (2008) </a:t>
            </a:r>
            <a:r>
              <a:rPr lang="en-GB" i="1" dirty="0"/>
              <a:t>The couch and the stage : Integrating words and actions in psychotherapy. </a:t>
            </a:r>
            <a:r>
              <a:rPr lang="en-GB" dirty="0"/>
              <a:t>Lanham, MD: Jason Aronson.</a:t>
            </a:r>
          </a:p>
          <a:p>
            <a:endParaRPr lang="en-GB" dirty="0"/>
          </a:p>
          <a:p>
            <a:r>
              <a:rPr lang="en-GB" dirty="0" err="1"/>
              <a:t>Latner</a:t>
            </a:r>
            <a:r>
              <a:rPr lang="en-GB" dirty="0"/>
              <a:t>, J. (1973) </a:t>
            </a:r>
            <a:r>
              <a:rPr lang="en-GB" i="1" dirty="0"/>
              <a:t>The Gestalt Therapy Book. </a:t>
            </a:r>
            <a:r>
              <a:rPr lang="en-GB" dirty="0"/>
              <a:t>New York: Bantam </a:t>
            </a:r>
          </a:p>
          <a:p>
            <a:endParaRPr lang="en-GB" dirty="0"/>
          </a:p>
          <a:p>
            <a:r>
              <a:rPr lang="en-GB" dirty="0" err="1"/>
              <a:t>Marineau</a:t>
            </a:r>
            <a:r>
              <a:rPr lang="en-GB" dirty="0"/>
              <a:t>, R. (2014</a:t>
            </a:r>
            <a:r>
              <a:rPr lang="en-GB" i="1" dirty="0"/>
              <a:t>) Jacob Levy Moreno 1889-1974 Father of psychodrama, sociometry and group psychotherapy.</a:t>
            </a:r>
          </a:p>
          <a:p>
            <a:r>
              <a:rPr lang="en-GB" dirty="0"/>
              <a:t>Princeton, NJ: Psychodrama Press</a:t>
            </a:r>
          </a:p>
          <a:p>
            <a:endParaRPr lang="en-GB" dirty="0"/>
          </a:p>
          <a:p>
            <a:r>
              <a:rPr lang="en-GB" dirty="0"/>
              <a:t>Moreno, J. (2014) </a:t>
            </a:r>
            <a:r>
              <a:rPr lang="en-GB" i="1" dirty="0" err="1"/>
              <a:t>Impromtu</a:t>
            </a:r>
            <a:r>
              <a:rPr lang="en-GB" i="1" dirty="0"/>
              <a:t> Man: J.L. Moreno and the Origins of Psychodrama, Encounter Culture, and the Social</a:t>
            </a:r>
          </a:p>
          <a:p>
            <a:r>
              <a:rPr lang="en-GB" i="1" dirty="0"/>
              <a:t>Network. </a:t>
            </a:r>
            <a:r>
              <a:rPr lang="en-GB" dirty="0"/>
              <a:t>New York: Bellevue Literary Press.</a:t>
            </a:r>
          </a:p>
          <a:p>
            <a:endParaRPr lang="en-GB" dirty="0"/>
          </a:p>
          <a:p>
            <a:r>
              <a:rPr lang="en-GB" dirty="0" err="1"/>
              <a:t>Perls</a:t>
            </a:r>
            <a:r>
              <a:rPr lang="en-GB" dirty="0"/>
              <a:t>, F. (1992) </a:t>
            </a:r>
            <a:r>
              <a:rPr lang="en-GB" i="1" dirty="0"/>
              <a:t>Gestalt Therapy verbatim</a:t>
            </a:r>
            <a:r>
              <a:rPr lang="en-GB" dirty="0"/>
              <a:t>. Gouldsboro, ME: The Gestalt Journal Press.</a:t>
            </a:r>
          </a:p>
          <a:p>
            <a:endParaRPr lang="en-GB" dirty="0"/>
          </a:p>
          <a:p>
            <a:r>
              <a:rPr lang="en-GB" dirty="0" err="1"/>
              <a:t>Perls</a:t>
            </a:r>
            <a:r>
              <a:rPr lang="en-GB" dirty="0"/>
              <a:t>, F. </a:t>
            </a:r>
            <a:r>
              <a:rPr lang="en-GB" dirty="0" err="1"/>
              <a:t>Hefferline</a:t>
            </a:r>
            <a:r>
              <a:rPr lang="en-GB" dirty="0"/>
              <a:t>, R. &amp; Goodman, P. (1951</a:t>
            </a:r>
            <a:r>
              <a:rPr lang="en-GB" i="1" dirty="0"/>
              <a:t>) Gestalt Therapy: Excitement and growth in the human personality. </a:t>
            </a:r>
          </a:p>
          <a:p>
            <a:r>
              <a:rPr lang="en-GB" dirty="0"/>
              <a:t>New York: Julian Press. </a:t>
            </a:r>
          </a:p>
          <a:p>
            <a:endParaRPr lang="en-GB" dirty="0"/>
          </a:p>
          <a:p>
            <a:endParaRPr lang="en-GB" i="1" dirty="0"/>
          </a:p>
          <a:p>
            <a:endParaRPr lang="en-GB" i="1" dirty="0"/>
          </a:p>
          <a:p>
            <a:r>
              <a:rPr lang="en-GB" i="1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2965893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C6A20FB-AD42-4312-991D-0D2A50437E24}"/>
              </a:ext>
            </a:extLst>
          </p:cNvPr>
          <p:cNvSpPr txBox="1"/>
          <p:nvPr/>
        </p:nvSpPr>
        <p:spPr>
          <a:xfrm>
            <a:off x="990600" y="2152650"/>
            <a:ext cx="10830978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Polster</a:t>
            </a:r>
            <a:r>
              <a:rPr lang="en-GB" dirty="0"/>
              <a:t>, E. &amp; </a:t>
            </a:r>
            <a:r>
              <a:rPr lang="en-GB" dirty="0" err="1"/>
              <a:t>Polster</a:t>
            </a:r>
            <a:r>
              <a:rPr lang="en-GB" dirty="0"/>
              <a:t>, M (1973) </a:t>
            </a:r>
            <a:r>
              <a:rPr lang="en-GB" i="1" dirty="0"/>
              <a:t>Gestalt therapy </a:t>
            </a:r>
            <a:r>
              <a:rPr lang="en-GB" i="1" dirty="0" err="1"/>
              <a:t>iIntegrated</a:t>
            </a:r>
            <a:r>
              <a:rPr lang="en-GB" i="1" dirty="0"/>
              <a:t>: Contours of theory and practice</a:t>
            </a:r>
            <a:r>
              <a:rPr lang="en-GB" dirty="0"/>
              <a:t>. New York: Brunner/Mazel</a:t>
            </a:r>
          </a:p>
          <a:p>
            <a:endParaRPr lang="en-GB" dirty="0"/>
          </a:p>
          <a:p>
            <a:r>
              <a:rPr lang="en-GB" dirty="0"/>
              <a:t>Rogers, C. (1986) ‘Client- </a:t>
            </a:r>
            <a:r>
              <a:rPr lang="en-GB" dirty="0" err="1"/>
              <a:t>centered</a:t>
            </a:r>
            <a:r>
              <a:rPr lang="en-GB" dirty="0"/>
              <a:t> therapy.’ In I. </a:t>
            </a:r>
            <a:r>
              <a:rPr lang="en-GB" dirty="0" err="1"/>
              <a:t>Kutash</a:t>
            </a:r>
            <a:r>
              <a:rPr lang="en-GB" dirty="0"/>
              <a:t> &amp; A. Wolf (Eds) </a:t>
            </a:r>
            <a:r>
              <a:rPr lang="en-GB" i="1" dirty="0"/>
              <a:t>Psychotherapists’ casebook </a:t>
            </a:r>
            <a:r>
              <a:rPr lang="en-GB" dirty="0"/>
              <a:t>(pp. 197- 208)</a:t>
            </a:r>
          </a:p>
          <a:p>
            <a:r>
              <a:rPr lang="en-GB" dirty="0"/>
              <a:t>San Francisco: Jossey-Bass.</a:t>
            </a:r>
          </a:p>
          <a:p>
            <a:endParaRPr lang="en-GB" dirty="0"/>
          </a:p>
          <a:p>
            <a:r>
              <a:rPr lang="en-GB" dirty="0"/>
              <a:t>Rosenfeld, E. (1977a) An oral history of Gestalt therapy, part one: A conversation with Laura </a:t>
            </a:r>
            <a:r>
              <a:rPr lang="en-GB" dirty="0" err="1"/>
              <a:t>Perls</a:t>
            </a:r>
            <a:r>
              <a:rPr lang="en-GB" dirty="0"/>
              <a:t>. </a:t>
            </a:r>
          </a:p>
          <a:p>
            <a:r>
              <a:rPr lang="en-GB" dirty="0"/>
              <a:t>http//gestalttheory.com/</a:t>
            </a:r>
            <a:r>
              <a:rPr lang="en-GB" dirty="0" err="1"/>
              <a:t>fritzperls</a:t>
            </a:r>
            <a:r>
              <a:rPr lang="en-GB" dirty="0"/>
              <a:t>/publications/an-oral-history-o-</a:t>
            </a:r>
            <a:r>
              <a:rPr lang="en-GB" dirty="0" err="1"/>
              <a:t>fgestalt</a:t>
            </a:r>
            <a:r>
              <a:rPr lang="en-GB" dirty="0"/>
              <a:t>-therapy/.</a:t>
            </a:r>
          </a:p>
          <a:p>
            <a:endParaRPr lang="en-GB" dirty="0"/>
          </a:p>
          <a:p>
            <a:r>
              <a:rPr lang="en-GB" dirty="0"/>
              <a:t>Watson, J., Goldman, R., Greenberg, L. (2007) </a:t>
            </a:r>
            <a:r>
              <a:rPr lang="en-GB" i="1" dirty="0"/>
              <a:t>Case studies in emotion-focused treatment in depression. </a:t>
            </a:r>
          </a:p>
          <a:p>
            <a:r>
              <a:rPr lang="en-GB" i="1" dirty="0"/>
              <a:t>A comparison of good and poor outcomes.</a:t>
            </a:r>
            <a:r>
              <a:rPr lang="en-GB" dirty="0"/>
              <a:t> Washington, DC: APA   </a:t>
            </a:r>
          </a:p>
          <a:p>
            <a:endParaRPr lang="en-GB" dirty="0"/>
          </a:p>
          <a:p>
            <a:r>
              <a:rPr lang="en-GB" dirty="0" err="1"/>
              <a:t>Zinker</a:t>
            </a:r>
            <a:r>
              <a:rPr lang="en-GB" dirty="0"/>
              <a:t>, J. (1977) </a:t>
            </a:r>
            <a:r>
              <a:rPr lang="en-GB" i="1" dirty="0"/>
              <a:t>Creative process in Gestalt Therapy</a:t>
            </a:r>
            <a:r>
              <a:rPr lang="en-GB" dirty="0"/>
              <a:t>. New York: Vintage Books</a:t>
            </a:r>
          </a:p>
          <a:p>
            <a:endParaRPr lang="en-GB" dirty="0"/>
          </a:p>
          <a:p>
            <a:r>
              <a:rPr lang="en-GB" dirty="0"/>
              <a:t>  </a:t>
            </a:r>
          </a:p>
          <a:p>
            <a:endParaRPr lang="en-GB" dirty="0"/>
          </a:p>
          <a:p>
            <a:endParaRPr lang="en-GB" dirty="0"/>
          </a:p>
          <a:p>
            <a:endParaRPr lang="en-GB" i="1" dirty="0"/>
          </a:p>
          <a:p>
            <a:endParaRPr lang="en-GB" i="1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5684D0-8DE5-485E-ACCA-648B589CE525}"/>
              </a:ext>
            </a:extLst>
          </p:cNvPr>
          <p:cNvSpPr txBox="1"/>
          <p:nvPr/>
        </p:nvSpPr>
        <p:spPr>
          <a:xfrm>
            <a:off x="2162175" y="1171575"/>
            <a:ext cx="50545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u="sng" dirty="0"/>
              <a:t>References/Bibliography (Cont’d) </a:t>
            </a:r>
          </a:p>
        </p:txBody>
      </p:sp>
    </p:spTree>
    <p:extLst>
      <p:ext uri="{BB962C8B-B14F-4D97-AF65-F5344CB8AC3E}">
        <p14:creationId xmlns:p14="http://schemas.microsoft.com/office/powerpoint/2010/main" val="132312483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1047</Words>
  <Application>Microsoft Office PowerPoint</Application>
  <PresentationFormat>Widescreen</PresentationFormat>
  <Paragraphs>163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Tw Cen MT</vt:lpstr>
      <vt:lpstr>Droplet</vt:lpstr>
      <vt:lpstr>Emotion F0cused Therapy(3)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Emotion F0cused Therapy(3)</dc:title>
  <dc:creator>Helen Noble</dc:creator>
  <cp:lastModifiedBy>Beverly Cole</cp:lastModifiedBy>
  <cp:revision>6</cp:revision>
  <dcterms:created xsi:type="dcterms:W3CDTF">2020-03-06T12:03:03Z</dcterms:created>
  <dcterms:modified xsi:type="dcterms:W3CDTF">2020-03-09T10:48:51Z</dcterms:modified>
</cp:coreProperties>
</file>