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4"/>
    <p:sldMasterId id="2147483765" r:id="rId5"/>
  </p:sldMasterIdLst>
  <p:sldIdLst>
    <p:sldId id="256" r:id="rId6"/>
    <p:sldId id="257" r:id="rId7"/>
    <p:sldId id="259" r:id="rId8"/>
    <p:sldId id="260" r:id="rId9"/>
    <p:sldId id="264" r:id="rId10"/>
    <p:sldId id="267" r:id="rId11"/>
    <p:sldId id="262" r:id="rId12"/>
    <p:sldId id="261" r:id="rId13"/>
    <p:sldId id="265" r:id="rId14"/>
    <p:sldId id="258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07961A-375C-47AD-B1A2-0B5C629DFBC6}" v="20" dt="2022-11-13T21:30:13.105"/>
    <p1510:client id="{1C9A99F2-F202-4854-9572-361435B29BA9}" v="2" dt="2022-11-13T05:11:46.795"/>
    <p1510:client id="{4C7660D1-916A-499E-9681-EB66F621CD87}" v="737" dt="2022-11-13T22:20:08.704"/>
    <p1510:client id="{4D9D149A-0299-4562-BEBF-47C0C05224D2}" v="10" dt="2022-11-13T03:41:25.256"/>
    <p1510:client id="{714EC7B9-C62E-4DBB-AC70-48AC0D90536F}" v="31" dt="2022-11-13T22:34:10.403"/>
    <p1510:client id="{9968A8E8-AFE6-4BA1-BE6E-7D0F602EB4EE}" v="17" dt="2022-11-14T01:09:30.169"/>
    <p1510:client id="{D2500517-AC0F-4841-9933-25DEDCE8935C}" v="23" dt="2022-11-13T13:10:00.400"/>
    <p1510:client id="{DB8AA9D5-3AED-4A07-BE7F-1C3554094A70}" v="42" dt="2022-11-13T22:20:39.941"/>
    <p1510:client id="{EEE0F3BA-1E73-4E12-8C14-92AEB0EFDAD8}" v="325" dt="2022-11-13T21:49:58.594"/>
    <p1510:client id="{F23B0BEC-E1C9-449E-9A09-5C86D5A69F1B}" v="127" dt="2022-11-13T22:45:22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F0AC7-774A-4DB0-9D3D-11FBA562485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4EA277-88E2-40ED-B784-071FC5970C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092EA2-1AEC-4ABF-AA2D-C9673C8F4949}" type="parTrans" cxnId="{BC5A0934-2068-4AD7-A66D-D2A118E66AE6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77123B-4823-4F29-AEDC-3DF89C50711A}" type="sibTrans" cxnId="{BC5A0934-2068-4AD7-A66D-D2A118E66AE6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69C656-7C89-4F35-9A0E-76E510847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950B1E-CF59-4E6D-BD33-534E3454F84A}" type="parTrans" cxnId="{7C50C309-C7B8-4993-9A24-A014AB12C8F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DBB44-C794-4A08-B075-F7EF9BE619AB}" type="sibTrans" cxnId="{7C50C309-C7B8-4993-9A24-A014AB12C8FA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B74E9-BA31-4A72-B240-6CE4CAE0B22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ED665C-572E-42B2-A35B-B298ED44C814}" type="parTrans" cxnId="{4D8E75E2-0CFC-499B-8516-9D2E30376BCF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F77382-FB61-4AD6-8406-C3BFD5B9305D}" type="sibTrans" cxnId="{4D8E75E2-0CFC-499B-8516-9D2E30376BCF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3FC611-A8D2-4DA0-A5D5-B4B35A2797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933965-0FE2-4EF5-93E3-8E4437CADF63}" type="parTrans" cxnId="{360D25D3-3F3C-4424-8CB8-68911CF69863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78135B-09FF-496C-9251-A49DB74C7003}" type="sibTrans" cxnId="{360D25D3-3F3C-4424-8CB8-68911CF69863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1B3EC-4337-4C67-A8E3-DC85E2E713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CFEAB1-93AF-4831-A33C-D985762589F4}" type="parTrans" cxnId="{E6E3751C-B66B-44C3-98FD-D623A841DB2D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D172C9-C54C-4A2B-B726-346B81EA12E6}" type="sibTrans" cxnId="{E6E3751C-B66B-44C3-98FD-D623A841DB2D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BBEB61-8B10-48B9-A7C1-62D0223F6DC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1B563-5E6A-4339-AE6A-DF3D81528AD5}" type="par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5049CF-CCEB-471B-A308-E5FEF31C05E0}" type="sib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C3033-3C11-4107-9B21-65A076B0895D}" type="pres">
      <dgm:prSet presAssocID="{43AF0AC7-774A-4DB0-9D3D-11FBA5624856}" presName="root" presStyleCnt="0">
        <dgm:presLayoutVars>
          <dgm:dir/>
          <dgm:resizeHandles val="exact"/>
        </dgm:presLayoutVars>
      </dgm:prSet>
      <dgm:spPr/>
    </dgm:pt>
    <dgm:pt modelId="{56AC2E97-6062-4AA9-A186-2CC168163C34}" type="pres">
      <dgm:prSet presAssocID="{43AF0AC7-774A-4DB0-9D3D-11FBA5624856}" presName="container" presStyleCnt="0">
        <dgm:presLayoutVars>
          <dgm:dir/>
          <dgm:resizeHandles val="exact"/>
        </dgm:presLayoutVars>
      </dgm:prSet>
      <dgm:spPr/>
    </dgm:pt>
    <dgm:pt modelId="{DC758C89-6E29-4D8D-8F0D-862409B484D8}" type="pres">
      <dgm:prSet presAssocID="{F44EA277-88E2-40ED-B784-071FC5970CCA}" presName="compNode" presStyleCnt="0"/>
      <dgm:spPr/>
    </dgm:pt>
    <dgm:pt modelId="{E76B4173-454E-4483-B362-75D0023C10E7}" type="pres">
      <dgm:prSet presAssocID="{F44EA277-88E2-40ED-B784-071FC5970CCA}" presName="iconBgRect" presStyleLbl="bgShp" presStyleIdx="0" presStyleCnt="6"/>
      <dgm:spPr/>
    </dgm:pt>
    <dgm:pt modelId="{4E36663B-C52F-4522-AF31-260ADA61F88F}" type="pres">
      <dgm:prSet presAssocID="{F44EA277-88E2-40ED-B784-071FC5970CC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FA4CF3D-8910-45CF-BF10-FBB6EB75B5FA}" type="pres">
      <dgm:prSet presAssocID="{F44EA277-88E2-40ED-B784-071FC5970CCA}" presName="spaceRect" presStyleCnt="0"/>
      <dgm:spPr/>
    </dgm:pt>
    <dgm:pt modelId="{53062DE9-FBA1-4E3F-806B-157B45ED1185}" type="pres">
      <dgm:prSet presAssocID="{F44EA277-88E2-40ED-B784-071FC5970CCA}" presName="textRect" presStyleLbl="revTx" presStyleIdx="0" presStyleCnt="6">
        <dgm:presLayoutVars>
          <dgm:chMax val="1"/>
          <dgm:chPref val="1"/>
        </dgm:presLayoutVars>
      </dgm:prSet>
      <dgm:spPr/>
    </dgm:pt>
    <dgm:pt modelId="{DBBE0C0C-CD34-488D-B022-BD8FA5064523}" type="pres">
      <dgm:prSet presAssocID="{7777123B-4823-4F29-AEDC-3DF89C50711A}" presName="sibTrans" presStyleLbl="sibTrans2D1" presStyleIdx="0" presStyleCnt="0"/>
      <dgm:spPr/>
    </dgm:pt>
    <dgm:pt modelId="{83CFD750-3D42-4497-A2AE-FB834DD7D05C}" type="pres">
      <dgm:prSet presAssocID="{4C69C656-7C89-4F35-9A0E-76E510847438}" presName="compNode" presStyleCnt="0"/>
      <dgm:spPr/>
    </dgm:pt>
    <dgm:pt modelId="{B9AF7EEA-052D-4471-9CFF-E64516B1AC27}" type="pres">
      <dgm:prSet presAssocID="{4C69C656-7C89-4F35-9A0E-76E510847438}" presName="iconBgRect" presStyleLbl="bgShp" presStyleIdx="1" presStyleCnt="6"/>
      <dgm:spPr/>
    </dgm:pt>
    <dgm:pt modelId="{3A801591-148D-45A4-B405-3F630CCDE5F1}" type="pres">
      <dgm:prSet presAssocID="{4C69C656-7C89-4F35-9A0E-76E51084743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FF21275-DEE9-441D-BA1C-FA6EFC6F5077}" type="pres">
      <dgm:prSet presAssocID="{4C69C656-7C89-4F35-9A0E-76E510847438}" presName="spaceRect" presStyleCnt="0"/>
      <dgm:spPr/>
    </dgm:pt>
    <dgm:pt modelId="{0021A338-9C19-4A9D-B100-B52BCE0C143B}" type="pres">
      <dgm:prSet presAssocID="{4C69C656-7C89-4F35-9A0E-76E510847438}" presName="textRect" presStyleLbl="revTx" presStyleIdx="1" presStyleCnt="6">
        <dgm:presLayoutVars>
          <dgm:chMax val="1"/>
          <dgm:chPref val="1"/>
        </dgm:presLayoutVars>
      </dgm:prSet>
      <dgm:spPr/>
    </dgm:pt>
    <dgm:pt modelId="{DBEE8928-0E18-42F8-A529-DB3D84E0EBD8}" type="pres">
      <dgm:prSet presAssocID="{ECADBB44-C794-4A08-B075-F7EF9BE619AB}" presName="sibTrans" presStyleLbl="sibTrans2D1" presStyleIdx="0" presStyleCnt="0"/>
      <dgm:spPr/>
    </dgm:pt>
    <dgm:pt modelId="{DFAF026B-3E47-49C2-A7C9-D62EB12DD693}" type="pres">
      <dgm:prSet presAssocID="{104B74E9-BA31-4A72-B240-6CE4CAE0B22C}" presName="compNode" presStyleCnt="0"/>
      <dgm:spPr/>
    </dgm:pt>
    <dgm:pt modelId="{835AD7B4-16A9-41C4-A992-EB5724EB9330}" type="pres">
      <dgm:prSet presAssocID="{104B74E9-BA31-4A72-B240-6CE4CAE0B22C}" presName="iconBgRect" presStyleLbl="bgShp" presStyleIdx="2" presStyleCnt="6"/>
      <dgm:spPr/>
    </dgm:pt>
    <dgm:pt modelId="{7AD58EE2-E911-45B4-8782-61850CF26A34}" type="pres">
      <dgm:prSet presAssocID="{104B74E9-BA31-4A72-B240-6CE4CAE0B22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B14ADE7-3FEF-4C63-8445-722993527083}" type="pres">
      <dgm:prSet presAssocID="{104B74E9-BA31-4A72-B240-6CE4CAE0B22C}" presName="spaceRect" presStyleCnt="0"/>
      <dgm:spPr/>
    </dgm:pt>
    <dgm:pt modelId="{EBBDFEE5-7CBE-4C9D-9B68-D95B386B8331}" type="pres">
      <dgm:prSet presAssocID="{104B74E9-BA31-4A72-B240-6CE4CAE0B22C}" presName="textRect" presStyleLbl="revTx" presStyleIdx="2" presStyleCnt="6">
        <dgm:presLayoutVars>
          <dgm:chMax val="1"/>
          <dgm:chPref val="1"/>
        </dgm:presLayoutVars>
      </dgm:prSet>
      <dgm:spPr/>
    </dgm:pt>
    <dgm:pt modelId="{59066A6B-900B-4235-AFAB-A097648E5D2F}" type="pres">
      <dgm:prSet presAssocID="{7EF77382-FB61-4AD6-8406-C3BFD5B9305D}" presName="sibTrans" presStyleLbl="sibTrans2D1" presStyleIdx="0" presStyleCnt="0"/>
      <dgm:spPr/>
    </dgm:pt>
    <dgm:pt modelId="{8E4D5F00-084F-4508-A160-04EC51CF2862}" type="pres">
      <dgm:prSet presAssocID="{AE3FC611-A8D2-4DA0-A5D5-B4B35A2797EB}" presName="compNode" presStyleCnt="0"/>
      <dgm:spPr/>
    </dgm:pt>
    <dgm:pt modelId="{E20F88C6-6945-4E7C-8398-265C7153DD76}" type="pres">
      <dgm:prSet presAssocID="{AE3FC611-A8D2-4DA0-A5D5-B4B35A2797EB}" presName="iconBgRect" presStyleLbl="bgShp" presStyleIdx="3" presStyleCnt="6"/>
      <dgm:spPr/>
    </dgm:pt>
    <dgm:pt modelId="{60168789-8228-4F82-ADC3-36FE84D7B261}" type="pres">
      <dgm:prSet presAssocID="{AE3FC611-A8D2-4DA0-A5D5-B4B35A2797E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AA30DB39-9010-4D68-8207-D4F95B11D0AE}" type="pres">
      <dgm:prSet presAssocID="{AE3FC611-A8D2-4DA0-A5D5-B4B35A2797EB}" presName="spaceRect" presStyleCnt="0"/>
      <dgm:spPr/>
    </dgm:pt>
    <dgm:pt modelId="{2A363142-1719-4637-8A25-7E66F6E45123}" type="pres">
      <dgm:prSet presAssocID="{AE3FC611-A8D2-4DA0-A5D5-B4B35A2797EB}" presName="textRect" presStyleLbl="revTx" presStyleIdx="3" presStyleCnt="6">
        <dgm:presLayoutVars>
          <dgm:chMax val="1"/>
          <dgm:chPref val="1"/>
        </dgm:presLayoutVars>
      </dgm:prSet>
      <dgm:spPr/>
    </dgm:pt>
    <dgm:pt modelId="{CA19D610-2F20-477A-B4E5-C53B4C7B1952}" type="pres">
      <dgm:prSet presAssocID="{4478135B-09FF-496C-9251-A49DB74C7003}" presName="sibTrans" presStyleLbl="sibTrans2D1" presStyleIdx="0" presStyleCnt="0"/>
      <dgm:spPr/>
    </dgm:pt>
    <dgm:pt modelId="{A6C07F0B-1D94-42B2-9E17-914E96002B49}" type="pres">
      <dgm:prSet presAssocID="{5E61B3EC-4337-4C67-A8E3-DC85E2E713EC}" presName="compNode" presStyleCnt="0"/>
      <dgm:spPr/>
    </dgm:pt>
    <dgm:pt modelId="{CC57089C-0454-4E26-8744-244D37289DA3}" type="pres">
      <dgm:prSet presAssocID="{5E61B3EC-4337-4C67-A8E3-DC85E2E713EC}" presName="iconBgRect" presStyleLbl="bgShp" presStyleIdx="4" presStyleCnt="6"/>
      <dgm:spPr/>
    </dgm:pt>
    <dgm:pt modelId="{B1D905F2-B747-4C75-B4EB-10E1C533A3B1}" type="pres">
      <dgm:prSet presAssocID="{5E61B3EC-4337-4C67-A8E3-DC85E2E713E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CC1FB60-1D6A-4FCC-A90B-E9B8AFCB8224}" type="pres">
      <dgm:prSet presAssocID="{5E61B3EC-4337-4C67-A8E3-DC85E2E713EC}" presName="spaceRect" presStyleCnt="0"/>
      <dgm:spPr/>
    </dgm:pt>
    <dgm:pt modelId="{3F778D9C-309D-490E-81BC-43191BF2FE6B}" type="pres">
      <dgm:prSet presAssocID="{5E61B3EC-4337-4C67-A8E3-DC85E2E713EC}" presName="textRect" presStyleLbl="revTx" presStyleIdx="4" presStyleCnt="6">
        <dgm:presLayoutVars>
          <dgm:chMax val="1"/>
          <dgm:chPref val="1"/>
        </dgm:presLayoutVars>
      </dgm:prSet>
      <dgm:spPr/>
    </dgm:pt>
    <dgm:pt modelId="{9A2CB0D2-6C9B-49B8-9917-14241855A918}" type="pres">
      <dgm:prSet presAssocID="{8DD172C9-C54C-4A2B-B726-346B81EA12E6}" presName="sibTrans" presStyleLbl="sibTrans2D1" presStyleIdx="0" presStyleCnt="0"/>
      <dgm:spPr/>
    </dgm:pt>
    <dgm:pt modelId="{4733EE17-003D-47D6-B186-70D71D86D2BB}" type="pres">
      <dgm:prSet presAssocID="{ACBBEB61-8B10-48B9-A7C1-62D0223F6DC3}" presName="compNode" presStyleCnt="0"/>
      <dgm:spPr/>
    </dgm:pt>
    <dgm:pt modelId="{233E3EDB-764D-4315-A76D-01E12E748CBF}" type="pres">
      <dgm:prSet presAssocID="{ACBBEB61-8B10-48B9-A7C1-62D0223F6DC3}" presName="iconBgRect" presStyleLbl="bgShp" presStyleIdx="5" presStyleCnt="6"/>
      <dgm:spPr/>
    </dgm:pt>
    <dgm:pt modelId="{6661AC8A-263F-4259-A0E2-609D0C5860AA}" type="pres">
      <dgm:prSet presAssocID="{ACBBEB61-8B10-48B9-A7C1-62D0223F6DC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DB75506-BDC0-4AD5-A855-7136E12F804B}" type="pres">
      <dgm:prSet presAssocID="{ACBBEB61-8B10-48B9-A7C1-62D0223F6DC3}" presName="spaceRect" presStyleCnt="0"/>
      <dgm:spPr/>
    </dgm:pt>
    <dgm:pt modelId="{EAADD5ED-7BE6-4BE3-A923-F0E57A668CAF}" type="pres">
      <dgm:prSet presAssocID="{ACBBEB61-8B10-48B9-A7C1-62D0223F6DC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C50C309-C7B8-4993-9A24-A014AB12C8FA}" srcId="{43AF0AC7-774A-4DB0-9D3D-11FBA5624856}" destId="{4C69C656-7C89-4F35-9A0E-76E510847438}" srcOrd="1" destOrd="0" parTransId="{F2950B1E-CF59-4E6D-BD33-534E3454F84A}" sibTransId="{ECADBB44-C794-4A08-B075-F7EF9BE619AB}"/>
    <dgm:cxn modelId="{A7CF0E1B-1F4F-44BD-AB3D-8E1945CE48F4}" type="presOf" srcId="{AE3FC611-A8D2-4DA0-A5D5-B4B35A2797EB}" destId="{2A363142-1719-4637-8A25-7E66F6E45123}" srcOrd="0" destOrd="0" presId="urn:microsoft.com/office/officeart/2018/2/layout/IconCircleList"/>
    <dgm:cxn modelId="{79851D1B-8759-4C2B-8FBF-F7F1FEF73B27}" type="presOf" srcId="{4478135B-09FF-496C-9251-A49DB74C7003}" destId="{CA19D610-2F20-477A-B4E5-C53B4C7B1952}" srcOrd="0" destOrd="0" presId="urn:microsoft.com/office/officeart/2018/2/layout/IconCircleList"/>
    <dgm:cxn modelId="{E6E3751C-B66B-44C3-98FD-D623A841DB2D}" srcId="{43AF0AC7-774A-4DB0-9D3D-11FBA5624856}" destId="{5E61B3EC-4337-4C67-A8E3-DC85E2E713EC}" srcOrd="4" destOrd="0" parTransId="{9BCFEAB1-93AF-4831-A33C-D985762589F4}" sibTransId="{8DD172C9-C54C-4A2B-B726-346B81EA12E6}"/>
    <dgm:cxn modelId="{BC5A0934-2068-4AD7-A66D-D2A118E66AE6}" srcId="{43AF0AC7-774A-4DB0-9D3D-11FBA5624856}" destId="{F44EA277-88E2-40ED-B784-071FC5970CCA}" srcOrd="0" destOrd="0" parTransId="{DE092EA2-1AEC-4ABF-AA2D-C9673C8F4949}" sibTransId="{7777123B-4823-4F29-AEDC-3DF89C50711A}"/>
    <dgm:cxn modelId="{C1430F5C-2B7B-4077-BB19-3AABBD146347}" type="presOf" srcId="{104B74E9-BA31-4A72-B240-6CE4CAE0B22C}" destId="{EBBDFEE5-7CBE-4C9D-9B68-D95B386B8331}" srcOrd="0" destOrd="0" presId="urn:microsoft.com/office/officeart/2018/2/layout/IconCircleList"/>
    <dgm:cxn modelId="{F0EC3F78-8D90-45FB-9652-BF775CD565EA}" type="presOf" srcId="{43AF0AC7-774A-4DB0-9D3D-11FBA5624856}" destId="{863C3033-3C11-4107-9B21-65A076B0895D}" srcOrd="0" destOrd="0" presId="urn:microsoft.com/office/officeart/2018/2/layout/IconCircleList"/>
    <dgm:cxn modelId="{A746707E-3A84-449E-81E2-F14FF543198A}" srcId="{43AF0AC7-774A-4DB0-9D3D-11FBA5624856}" destId="{ACBBEB61-8B10-48B9-A7C1-62D0223F6DC3}" srcOrd="5" destOrd="0" parTransId="{4DE1B563-5E6A-4339-AE6A-DF3D81528AD5}" sibTransId="{075049CF-CCEB-471B-A308-E5FEF31C05E0}"/>
    <dgm:cxn modelId="{7D18C285-3DF2-48BE-A6AB-D737CB9A4504}" type="presOf" srcId="{ACBBEB61-8B10-48B9-A7C1-62D0223F6DC3}" destId="{EAADD5ED-7BE6-4BE3-A923-F0E57A668CAF}" srcOrd="0" destOrd="0" presId="urn:microsoft.com/office/officeart/2018/2/layout/IconCircleList"/>
    <dgm:cxn modelId="{3B651597-D851-4C98-B45B-B836243C2F30}" type="presOf" srcId="{8DD172C9-C54C-4A2B-B726-346B81EA12E6}" destId="{9A2CB0D2-6C9B-49B8-9917-14241855A918}" srcOrd="0" destOrd="0" presId="urn:microsoft.com/office/officeart/2018/2/layout/IconCircleList"/>
    <dgm:cxn modelId="{B76BDAA4-06F4-4195-B9E1-6F0846E39474}" type="presOf" srcId="{5E61B3EC-4337-4C67-A8E3-DC85E2E713EC}" destId="{3F778D9C-309D-490E-81BC-43191BF2FE6B}" srcOrd="0" destOrd="0" presId="urn:microsoft.com/office/officeart/2018/2/layout/IconCircleList"/>
    <dgm:cxn modelId="{4FA598A5-1685-4F36-AE8B-C13978824325}" type="presOf" srcId="{ECADBB44-C794-4A08-B075-F7EF9BE619AB}" destId="{DBEE8928-0E18-42F8-A529-DB3D84E0EBD8}" srcOrd="0" destOrd="0" presId="urn:microsoft.com/office/officeart/2018/2/layout/IconCircleList"/>
    <dgm:cxn modelId="{77614BB4-61EB-43DB-ABEB-D561ED597A54}" type="presOf" srcId="{4C69C656-7C89-4F35-9A0E-76E510847438}" destId="{0021A338-9C19-4A9D-B100-B52BCE0C143B}" srcOrd="0" destOrd="0" presId="urn:microsoft.com/office/officeart/2018/2/layout/IconCircleList"/>
    <dgm:cxn modelId="{2D1013C2-B7A1-4B3B-85E0-63E90459313D}" type="presOf" srcId="{7EF77382-FB61-4AD6-8406-C3BFD5B9305D}" destId="{59066A6B-900B-4235-AFAB-A097648E5D2F}" srcOrd="0" destOrd="0" presId="urn:microsoft.com/office/officeart/2018/2/layout/IconCircleList"/>
    <dgm:cxn modelId="{931DABCB-CD96-4B1C-BDBF-4368E135C8BD}" type="presOf" srcId="{7777123B-4823-4F29-AEDC-3DF89C50711A}" destId="{DBBE0C0C-CD34-488D-B022-BD8FA5064523}" srcOrd="0" destOrd="0" presId="urn:microsoft.com/office/officeart/2018/2/layout/IconCircleList"/>
    <dgm:cxn modelId="{38A9CDCF-60D3-444B-90F4-DDC969D65CDF}" type="presOf" srcId="{F44EA277-88E2-40ED-B784-071FC5970CCA}" destId="{53062DE9-FBA1-4E3F-806B-157B45ED1185}" srcOrd="0" destOrd="0" presId="urn:microsoft.com/office/officeart/2018/2/layout/IconCircleList"/>
    <dgm:cxn modelId="{360D25D3-3F3C-4424-8CB8-68911CF69863}" srcId="{43AF0AC7-774A-4DB0-9D3D-11FBA5624856}" destId="{AE3FC611-A8D2-4DA0-A5D5-B4B35A2797EB}" srcOrd="3" destOrd="0" parTransId="{C7933965-0FE2-4EF5-93E3-8E4437CADF63}" sibTransId="{4478135B-09FF-496C-9251-A49DB74C7003}"/>
    <dgm:cxn modelId="{4D8E75E2-0CFC-499B-8516-9D2E30376BCF}" srcId="{43AF0AC7-774A-4DB0-9D3D-11FBA5624856}" destId="{104B74E9-BA31-4A72-B240-6CE4CAE0B22C}" srcOrd="2" destOrd="0" parTransId="{CEED665C-572E-42B2-A35B-B298ED44C814}" sibTransId="{7EF77382-FB61-4AD6-8406-C3BFD5B9305D}"/>
    <dgm:cxn modelId="{3280CA93-E3C9-4770-B888-92C10C29A885}" type="presParOf" srcId="{863C3033-3C11-4107-9B21-65A076B0895D}" destId="{56AC2E97-6062-4AA9-A186-2CC168163C34}" srcOrd="0" destOrd="0" presId="urn:microsoft.com/office/officeart/2018/2/layout/IconCircleList"/>
    <dgm:cxn modelId="{6F0FBBFF-22D6-4628-8B27-3302CE9E0EFD}" type="presParOf" srcId="{56AC2E97-6062-4AA9-A186-2CC168163C34}" destId="{DC758C89-6E29-4D8D-8F0D-862409B484D8}" srcOrd="0" destOrd="0" presId="urn:microsoft.com/office/officeart/2018/2/layout/IconCircleList"/>
    <dgm:cxn modelId="{45B8BDBE-8973-43BC-AB94-8FF4AF81C63F}" type="presParOf" srcId="{DC758C89-6E29-4D8D-8F0D-862409B484D8}" destId="{E76B4173-454E-4483-B362-75D0023C10E7}" srcOrd="0" destOrd="0" presId="urn:microsoft.com/office/officeart/2018/2/layout/IconCircleList"/>
    <dgm:cxn modelId="{12387EE4-B97F-4C55-BDB0-598268D277D2}" type="presParOf" srcId="{DC758C89-6E29-4D8D-8F0D-862409B484D8}" destId="{4E36663B-C52F-4522-AF31-260ADA61F88F}" srcOrd="1" destOrd="0" presId="urn:microsoft.com/office/officeart/2018/2/layout/IconCircleList"/>
    <dgm:cxn modelId="{00816AE8-FA11-48EA-AFED-58784031A959}" type="presParOf" srcId="{DC758C89-6E29-4D8D-8F0D-862409B484D8}" destId="{6FA4CF3D-8910-45CF-BF10-FBB6EB75B5FA}" srcOrd="2" destOrd="0" presId="urn:microsoft.com/office/officeart/2018/2/layout/IconCircleList"/>
    <dgm:cxn modelId="{2D536817-6B14-49FA-A2A4-C718D8ABDB39}" type="presParOf" srcId="{DC758C89-6E29-4D8D-8F0D-862409B484D8}" destId="{53062DE9-FBA1-4E3F-806B-157B45ED1185}" srcOrd="3" destOrd="0" presId="urn:microsoft.com/office/officeart/2018/2/layout/IconCircleList"/>
    <dgm:cxn modelId="{C8867175-EF4F-4EEB-A731-5A8C65A73F1C}" type="presParOf" srcId="{56AC2E97-6062-4AA9-A186-2CC168163C34}" destId="{DBBE0C0C-CD34-488D-B022-BD8FA5064523}" srcOrd="1" destOrd="0" presId="urn:microsoft.com/office/officeart/2018/2/layout/IconCircleList"/>
    <dgm:cxn modelId="{21F3BF88-1114-4D9A-BCE5-1D7A03A2458E}" type="presParOf" srcId="{56AC2E97-6062-4AA9-A186-2CC168163C34}" destId="{83CFD750-3D42-4497-A2AE-FB834DD7D05C}" srcOrd="2" destOrd="0" presId="urn:microsoft.com/office/officeart/2018/2/layout/IconCircleList"/>
    <dgm:cxn modelId="{BE845FCE-0D6F-49C7-9A6E-9E274A926836}" type="presParOf" srcId="{83CFD750-3D42-4497-A2AE-FB834DD7D05C}" destId="{B9AF7EEA-052D-4471-9CFF-E64516B1AC27}" srcOrd="0" destOrd="0" presId="urn:microsoft.com/office/officeart/2018/2/layout/IconCircleList"/>
    <dgm:cxn modelId="{0A38DD0F-EB57-4C4E-BE48-F465102F52A2}" type="presParOf" srcId="{83CFD750-3D42-4497-A2AE-FB834DD7D05C}" destId="{3A801591-148D-45A4-B405-3F630CCDE5F1}" srcOrd="1" destOrd="0" presId="urn:microsoft.com/office/officeart/2018/2/layout/IconCircleList"/>
    <dgm:cxn modelId="{725D5299-0768-46FF-9D35-30AA245DECEB}" type="presParOf" srcId="{83CFD750-3D42-4497-A2AE-FB834DD7D05C}" destId="{6FF21275-DEE9-441D-BA1C-FA6EFC6F5077}" srcOrd="2" destOrd="0" presId="urn:microsoft.com/office/officeart/2018/2/layout/IconCircleList"/>
    <dgm:cxn modelId="{D3A7AA52-AAF9-4673-A0A2-EAF6EBE5D9A3}" type="presParOf" srcId="{83CFD750-3D42-4497-A2AE-FB834DD7D05C}" destId="{0021A338-9C19-4A9D-B100-B52BCE0C143B}" srcOrd="3" destOrd="0" presId="urn:microsoft.com/office/officeart/2018/2/layout/IconCircleList"/>
    <dgm:cxn modelId="{32B39F3A-C2C6-4DE7-8B3F-60A293E7DF9A}" type="presParOf" srcId="{56AC2E97-6062-4AA9-A186-2CC168163C34}" destId="{DBEE8928-0E18-42F8-A529-DB3D84E0EBD8}" srcOrd="3" destOrd="0" presId="urn:microsoft.com/office/officeart/2018/2/layout/IconCircleList"/>
    <dgm:cxn modelId="{E1377C5A-BF55-4FFF-9725-7B9DA9F07644}" type="presParOf" srcId="{56AC2E97-6062-4AA9-A186-2CC168163C34}" destId="{DFAF026B-3E47-49C2-A7C9-D62EB12DD693}" srcOrd="4" destOrd="0" presId="urn:microsoft.com/office/officeart/2018/2/layout/IconCircleList"/>
    <dgm:cxn modelId="{9D5EF035-4278-4F10-8A8A-117F756329CD}" type="presParOf" srcId="{DFAF026B-3E47-49C2-A7C9-D62EB12DD693}" destId="{835AD7B4-16A9-41C4-A992-EB5724EB9330}" srcOrd="0" destOrd="0" presId="urn:microsoft.com/office/officeart/2018/2/layout/IconCircleList"/>
    <dgm:cxn modelId="{BE75E213-CC15-4E95-B9E2-F511EDEB2EC8}" type="presParOf" srcId="{DFAF026B-3E47-49C2-A7C9-D62EB12DD693}" destId="{7AD58EE2-E911-45B4-8782-61850CF26A34}" srcOrd="1" destOrd="0" presId="urn:microsoft.com/office/officeart/2018/2/layout/IconCircleList"/>
    <dgm:cxn modelId="{48F77570-9DE8-40C5-A08B-6F3582A1AC88}" type="presParOf" srcId="{DFAF026B-3E47-49C2-A7C9-D62EB12DD693}" destId="{2B14ADE7-3FEF-4C63-8445-722993527083}" srcOrd="2" destOrd="0" presId="urn:microsoft.com/office/officeart/2018/2/layout/IconCircleList"/>
    <dgm:cxn modelId="{9ACC16DF-E9E3-4FD2-AEEA-3244509E9618}" type="presParOf" srcId="{DFAF026B-3E47-49C2-A7C9-D62EB12DD693}" destId="{EBBDFEE5-7CBE-4C9D-9B68-D95B386B8331}" srcOrd="3" destOrd="0" presId="urn:microsoft.com/office/officeart/2018/2/layout/IconCircleList"/>
    <dgm:cxn modelId="{2733FF5C-A6B5-4D13-8430-D2C2659DE367}" type="presParOf" srcId="{56AC2E97-6062-4AA9-A186-2CC168163C34}" destId="{59066A6B-900B-4235-AFAB-A097648E5D2F}" srcOrd="5" destOrd="0" presId="urn:microsoft.com/office/officeart/2018/2/layout/IconCircleList"/>
    <dgm:cxn modelId="{96552708-A1E5-43FE-9E8C-CED7FA44A07C}" type="presParOf" srcId="{56AC2E97-6062-4AA9-A186-2CC168163C34}" destId="{8E4D5F00-084F-4508-A160-04EC51CF2862}" srcOrd="6" destOrd="0" presId="urn:microsoft.com/office/officeart/2018/2/layout/IconCircleList"/>
    <dgm:cxn modelId="{E0C09BD6-851E-4D2E-9F4F-1595FB98470D}" type="presParOf" srcId="{8E4D5F00-084F-4508-A160-04EC51CF2862}" destId="{E20F88C6-6945-4E7C-8398-265C7153DD76}" srcOrd="0" destOrd="0" presId="urn:microsoft.com/office/officeart/2018/2/layout/IconCircleList"/>
    <dgm:cxn modelId="{78B7010E-9A60-48A1-9D2E-10C0FA2C9DB3}" type="presParOf" srcId="{8E4D5F00-084F-4508-A160-04EC51CF2862}" destId="{60168789-8228-4F82-ADC3-36FE84D7B261}" srcOrd="1" destOrd="0" presId="urn:microsoft.com/office/officeart/2018/2/layout/IconCircleList"/>
    <dgm:cxn modelId="{D32AB963-93FC-4047-9F94-A8A5671E6853}" type="presParOf" srcId="{8E4D5F00-084F-4508-A160-04EC51CF2862}" destId="{AA30DB39-9010-4D68-8207-D4F95B11D0AE}" srcOrd="2" destOrd="0" presId="urn:microsoft.com/office/officeart/2018/2/layout/IconCircleList"/>
    <dgm:cxn modelId="{38FFE1DF-20A2-4AFB-A8E8-62DF425D4D84}" type="presParOf" srcId="{8E4D5F00-084F-4508-A160-04EC51CF2862}" destId="{2A363142-1719-4637-8A25-7E66F6E45123}" srcOrd="3" destOrd="0" presId="urn:microsoft.com/office/officeart/2018/2/layout/IconCircleList"/>
    <dgm:cxn modelId="{C65480D7-F785-495C-A880-BD4D7F5553DC}" type="presParOf" srcId="{56AC2E97-6062-4AA9-A186-2CC168163C34}" destId="{CA19D610-2F20-477A-B4E5-C53B4C7B1952}" srcOrd="7" destOrd="0" presId="urn:microsoft.com/office/officeart/2018/2/layout/IconCircleList"/>
    <dgm:cxn modelId="{9A044701-2C2F-4BA0-A913-440E11FF7FC7}" type="presParOf" srcId="{56AC2E97-6062-4AA9-A186-2CC168163C34}" destId="{A6C07F0B-1D94-42B2-9E17-914E96002B49}" srcOrd="8" destOrd="0" presId="urn:microsoft.com/office/officeart/2018/2/layout/IconCircleList"/>
    <dgm:cxn modelId="{C6C70C41-A418-4028-91E5-C526EB091A14}" type="presParOf" srcId="{A6C07F0B-1D94-42B2-9E17-914E96002B49}" destId="{CC57089C-0454-4E26-8744-244D37289DA3}" srcOrd="0" destOrd="0" presId="urn:microsoft.com/office/officeart/2018/2/layout/IconCircleList"/>
    <dgm:cxn modelId="{AE1B3ADB-1F08-4CFC-ADD7-B548911BD1DC}" type="presParOf" srcId="{A6C07F0B-1D94-42B2-9E17-914E96002B49}" destId="{B1D905F2-B747-4C75-B4EB-10E1C533A3B1}" srcOrd="1" destOrd="0" presId="urn:microsoft.com/office/officeart/2018/2/layout/IconCircleList"/>
    <dgm:cxn modelId="{9A83FC21-DC4E-4C28-AB34-FCC48E493D7A}" type="presParOf" srcId="{A6C07F0B-1D94-42B2-9E17-914E96002B49}" destId="{6CC1FB60-1D6A-4FCC-A90B-E9B8AFCB8224}" srcOrd="2" destOrd="0" presId="urn:microsoft.com/office/officeart/2018/2/layout/IconCircleList"/>
    <dgm:cxn modelId="{A6EADC83-EF35-4287-A51F-CA998EE6E12F}" type="presParOf" srcId="{A6C07F0B-1D94-42B2-9E17-914E96002B49}" destId="{3F778D9C-309D-490E-81BC-43191BF2FE6B}" srcOrd="3" destOrd="0" presId="urn:microsoft.com/office/officeart/2018/2/layout/IconCircleList"/>
    <dgm:cxn modelId="{60804BF3-3BAD-41E8-89B4-63D83326788C}" type="presParOf" srcId="{56AC2E97-6062-4AA9-A186-2CC168163C34}" destId="{9A2CB0D2-6C9B-49B8-9917-14241855A918}" srcOrd="9" destOrd="0" presId="urn:microsoft.com/office/officeart/2018/2/layout/IconCircleList"/>
    <dgm:cxn modelId="{0D8948B8-925E-4001-AF5F-4ED7764117D0}" type="presParOf" srcId="{56AC2E97-6062-4AA9-A186-2CC168163C34}" destId="{4733EE17-003D-47D6-B186-70D71D86D2BB}" srcOrd="10" destOrd="0" presId="urn:microsoft.com/office/officeart/2018/2/layout/IconCircleList"/>
    <dgm:cxn modelId="{4F18CDF8-9B7A-44C5-9152-ED9E0C6233FA}" type="presParOf" srcId="{4733EE17-003D-47D6-B186-70D71D86D2BB}" destId="{233E3EDB-764D-4315-A76D-01E12E748CBF}" srcOrd="0" destOrd="0" presId="urn:microsoft.com/office/officeart/2018/2/layout/IconCircleList"/>
    <dgm:cxn modelId="{EAB00FD5-7CE3-42D6-82A5-14E2E356C977}" type="presParOf" srcId="{4733EE17-003D-47D6-B186-70D71D86D2BB}" destId="{6661AC8A-263F-4259-A0E2-609D0C5860AA}" srcOrd="1" destOrd="0" presId="urn:microsoft.com/office/officeart/2018/2/layout/IconCircleList"/>
    <dgm:cxn modelId="{BFD6F265-6D45-4329-8EC7-B194803513D8}" type="presParOf" srcId="{4733EE17-003D-47D6-B186-70D71D86D2BB}" destId="{FDB75506-BDC0-4AD5-A855-7136E12F804B}" srcOrd="2" destOrd="0" presId="urn:microsoft.com/office/officeart/2018/2/layout/IconCircleList"/>
    <dgm:cxn modelId="{C4846E8E-1D48-4CC3-ABDD-E089EC9A2123}" type="presParOf" srcId="{4733EE17-003D-47D6-B186-70D71D86D2BB}" destId="{EAADD5ED-7BE6-4BE3-A923-F0E57A668C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CB9AB1-80BC-4108-B275-EB09ABDBFD7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586152-0219-4E16-A4F9-3F0C67822C7C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>
            <a:defRPr cap="all"/>
          </a:pP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A88E1F-C356-4962-AB77-51459DA2CAEA}" type="parTrans" cxnId="{FE73F47B-D8EF-4F45-964A-030046B9EF6D}">
      <dgm:prSet/>
      <dgm:spPr/>
      <dgm:t>
        <a:bodyPr/>
        <a:lstStyle/>
        <a:p>
          <a:endParaRPr lang="en-US"/>
        </a:p>
      </dgm:t>
    </dgm:pt>
    <dgm:pt modelId="{FB62697E-74AD-4EC8-AB36-36B8C754F5C5}" type="sibTrans" cxnId="{FE73F47B-D8EF-4F45-964A-030046B9EF6D}">
      <dgm:prSet/>
      <dgm:spPr/>
      <dgm:t>
        <a:bodyPr/>
        <a:lstStyle/>
        <a:p>
          <a:endParaRPr lang="en-US"/>
        </a:p>
      </dgm:t>
    </dgm:pt>
    <dgm:pt modelId="{ADBD4BEF-158C-4FFA-B344-EBFC1C4CD5D5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30E715-547A-4A87-9A46-B01E9DB47ED1}" type="parTrans" cxnId="{D8223B46-CA13-49D5-9BE0-77BE5CFC764E}">
      <dgm:prSet/>
      <dgm:spPr/>
      <dgm:t>
        <a:bodyPr/>
        <a:lstStyle/>
        <a:p>
          <a:endParaRPr lang="en-US"/>
        </a:p>
      </dgm:t>
    </dgm:pt>
    <dgm:pt modelId="{28D8DCBD-C799-476D-8188-0AA59716FEE3}" type="sibTrans" cxnId="{D8223B46-CA13-49D5-9BE0-77BE5CFC764E}">
      <dgm:prSet/>
      <dgm:spPr/>
      <dgm:t>
        <a:bodyPr/>
        <a:lstStyle/>
        <a:p>
          <a:endParaRPr lang="en-US"/>
        </a:p>
      </dgm:t>
    </dgm:pt>
    <dgm:pt modelId="{716B1DB1-5F4B-4773-9AD0-091779561E9D}" type="pres">
      <dgm:prSet presAssocID="{65CB9AB1-80BC-4108-B275-EB09ABDBFD77}" presName="root" presStyleCnt="0">
        <dgm:presLayoutVars>
          <dgm:dir/>
          <dgm:resizeHandles val="exact"/>
        </dgm:presLayoutVars>
      </dgm:prSet>
      <dgm:spPr/>
    </dgm:pt>
    <dgm:pt modelId="{C6EE1CBD-6EC0-42B2-B22A-7BA34FE093FB}" type="pres">
      <dgm:prSet presAssocID="{E8586152-0219-4E16-A4F9-3F0C67822C7C}" presName="compNode" presStyleCnt="0"/>
      <dgm:spPr/>
    </dgm:pt>
    <dgm:pt modelId="{6335CA35-1101-4EF6-980C-7019288D3C49}" type="pres">
      <dgm:prSet presAssocID="{E8586152-0219-4E16-A4F9-3F0C67822C7C}" presName="iconBgRect" presStyleLbl="bgShp" presStyleIdx="0" presStyleCnt="2"/>
      <dgm:spPr/>
    </dgm:pt>
    <dgm:pt modelId="{D6A48D86-DB5A-4D99-B47D-44B0C616F079}" type="pres">
      <dgm:prSet presAssocID="{E8586152-0219-4E16-A4F9-3F0C67822C7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F9DD5E7-BC60-48A6-963B-C62B104632AA}" type="pres">
      <dgm:prSet presAssocID="{E8586152-0219-4E16-A4F9-3F0C67822C7C}" presName="spaceRect" presStyleCnt="0"/>
      <dgm:spPr/>
    </dgm:pt>
    <dgm:pt modelId="{F49EEE00-B12A-4226-BA2A-4EBB4B6A83FA}" type="pres">
      <dgm:prSet presAssocID="{E8586152-0219-4E16-A4F9-3F0C67822C7C}" presName="textRect" presStyleLbl="revTx" presStyleIdx="0" presStyleCnt="2" custScaleX="153605" custScaleY="102718" custLinFactNeighborX="324" custLinFactNeighborY="-43108">
        <dgm:presLayoutVars>
          <dgm:chMax val="1"/>
          <dgm:chPref val="1"/>
        </dgm:presLayoutVars>
      </dgm:prSet>
      <dgm:spPr/>
    </dgm:pt>
    <dgm:pt modelId="{F9328E85-6A8E-42E4-BE41-F9E1A2FC9245}" type="pres">
      <dgm:prSet presAssocID="{FB62697E-74AD-4EC8-AB36-36B8C754F5C5}" presName="sibTrans" presStyleCnt="0"/>
      <dgm:spPr/>
    </dgm:pt>
    <dgm:pt modelId="{085C4AAE-84B8-4704-855B-7B436839BCB8}" type="pres">
      <dgm:prSet presAssocID="{ADBD4BEF-158C-4FFA-B344-EBFC1C4CD5D5}" presName="compNode" presStyleCnt="0"/>
      <dgm:spPr/>
    </dgm:pt>
    <dgm:pt modelId="{4D98B470-28BC-415C-89C9-73D040F2911E}" type="pres">
      <dgm:prSet presAssocID="{ADBD4BEF-158C-4FFA-B344-EBFC1C4CD5D5}" presName="iconBgRect" presStyleLbl="bgShp" presStyleIdx="1" presStyleCnt="2" custLinFactNeighborX="-4884" custLinFactNeighborY="4416"/>
      <dgm:spPr/>
    </dgm:pt>
    <dgm:pt modelId="{D5B3DF45-F87F-4983-9CA7-3D50556690EB}" type="pres">
      <dgm:prSet presAssocID="{ADBD4BEF-158C-4FFA-B344-EBFC1C4CD5D5}" presName="iconRect" presStyleLbl="node1" presStyleIdx="1" presStyleCnt="2" custLinFactNeighborX="-9364" custLinFactNeighborY="677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3D32F607-DEC4-4F61-B305-C15A52A99AA3}" type="pres">
      <dgm:prSet presAssocID="{ADBD4BEF-158C-4FFA-B344-EBFC1C4CD5D5}" presName="spaceRect" presStyleCnt="0"/>
      <dgm:spPr/>
    </dgm:pt>
    <dgm:pt modelId="{DE52AB80-03F7-4A6B-B375-D5385ADAAE7D}" type="pres">
      <dgm:prSet presAssocID="{ADBD4BEF-158C-4FFA-B344-EBFC1C4CD5D5}" presName="textRect" presStyleLbl="revTx" presStyleIdx="1" presStyleCnt="2" custScaleX="143591" custScaleY="68011" custLinFactNeighborX="-7863" custLinFactNeighborY="-38776">
        <dgm:presLayoutVars>
          <dgm:chMax val="1"/>
          <dgm:chPref val="1"/>
        </dgm:presLayoutVars>
      </dgm:prSet>
      <dgm:spPr/>
    </dgm:pt>
  </dgm:ptLst>
  <dgm:cxnLst>
    <dgm:cxn modelId="{D8223B46-CA13-49D5-9BE0-77BE5CFC764E}" srcId="{65CB9AB1-80BC-4108-B275-EB09ABDBFD77}" destId="{ADBD4BEF-158C-4FFA-B344-EBFC1C4CD5D5}" srcOrd="1" destOrd="0" parTransId="{6D30E715-547A-4A87-9A46-B01E9DB47ED1}" sibTransId="{28D8DCBD-C799-476D-8188-0AA59716FEE3}"/>
    <dgm:cxn modelId="{80CEE766-FFA8-42A2-BB36-89F614106AD2}" type="presOf" srcId="{E8586152-0219-4E16-A4F9-3F0C67822C7C}" destId="{F49EEE00-B12A-4226-BA2A-4EBB4B6A83FA}" srcOrd="0" destOrd="0" presId="urn:microsoft.com/office/officeart/2018/5/layout/IconCircleLabelList"/>
    <dgm:cxn modelId="{FE73F47B-D8EF-4F45-964A-030046B9EF6D}" srcId="{65CB9AB1-80BC-4108-B275-EB09ABDBFD77}" destId="{E8586152-0219-4E16-A4F9-3F0C67822C7C}" srcOrd="0" destOrd="0" parTransId="{A7A88E1F-C356-4962-AB77-51459DA2CAEA}" sibTransId="{FB62697E-74AD-4EC8-AB36-36B8C754F5C5}"/>
    <dgm:cxn modelId="{2FF1C87C-92AA-44B1-A4C0-5E858E0D3786}" type="presOf" srcId="{65CB9AB1-80BC-4108-B275-EB09ABDBFD77}" destId="{716B1DB1-5F4B-4773-9AD0-091779561E9D}" srcOrd="0" destOrd="0" presId="urn:microsoft.com/office/officeart/2018/5/layout/IconCircleLabelList"/>
    <dgm:cxn modelId="{BF7A29B1-C42E-4B86-BC56-DDD53DAD3E58}" type="presOf" srcId="{ADBD4BEF-158C-4FFA-B344-EBFC1C4CD5D5}" destId="{DE52AB80-03F7-4A6B-B375-D5385ADAAE7D}" srcOrd="0" destOrd="0" presId="urn:microsoft.com/office/officeart/2018/5/layout/IconCircleLabelList"/>
    <dgm:cxn modelId="{9C37FE1C-F359-46B8-B312-A26E5F26DFF8}" type="presParOf" srcId="{716B1DB1-5F4B-4773-9AD0-091779561E9D}" destId="{C6EE1CBD-6EC0-42B2-B22A-7BA34FE093FB}" srcOrd="0" destOrd="0" presId="urn:microsoft.com/office/officeart/2018/5/layout/IconCircleLabelList"/>
    <dgm:cxn modelId="{8506BCB6-52BF-4006-8EC5-5A649F1EA3ED}" type="presParOf" srcId="{C6EE1CBD-6EC0-42B2-B22A-7BA34FE093FB}" destId="{6335CA35-1101-4EF6-980C-7019288D3C49}" srcOrd="0" destOrd="0" presId="urn:microsoft.com/office/officeart/2018/5/layout/IconCircleLabelList"/>
    <dgm:cxn modelId="{D9880209-77EC-405A-8B18-C7FD3A6E4DAC}" type="presParOf" srcId="{C6EE1CBD-6EC0-42B2-B22A-7BA34FE093FB}" destId="{D6A48D86-DB5A-4D99-B47D-44B0C616F079}" srcOrd="1" destOrd="0" presId="urn:microsoft.com/office/officeart/2018/5/layout/IconCircleLabelList"/>
    <dgm:cxn modelId="{C0DE8E05-2A61-4378-AE0A-7F5854D3BD5B}" type="presParOf" srcId="{C6EE1CBD-6EC0-42B2-B22A-7BA34FE093FB}" destId="{7F9DD5E7-BC60-48A6-963B-C62B104632AA}" srcOrd="2" destOrd="0" presId="urn:microsoft.com/office/officeart/2018/5/layout/IconCircleLabelList"/>
    <dgm:cxn modelId="{3AF1D039-A6B4-49A4-9866-C0B9E0B2687B}" type="presParOf" srcId="{C6EE1CBD-6EC0-42B2-B22A-7BA34FE093FB}" destId="{F49EEE00-B12A-4226-BA2A-4EBB4B6A83FA}" srcOrd="3" destOrd="0" presId="urn:microsoft.com/office/officeart/2018/5/layout/IconCircleLabelList"/>
    <dgm:cxn modelId="{BF29078F-C4C7-40E7-8162-9F6CFCC917DC}" type="presParOf" srcId="{716B1DB1-5F4B-4773-9AD0-091779561E9D}" destId="{F9328E85-6A8E-42E4-BE41-F9E1A2FC9245}" srcOrd="1" destOrd="0" presId="urn:microsoft.com/office/officeart/2018/5/layout/IconCircleLabelList"/>
    <dgm:cxn modelId="{EAE25E32-86A0-4077-AD22-0B6FC133016F}" type="presParOf" srcId="{716B1DB1-5F4B-4773-9AD0-091779561E9D}" destId="{085C4AAE-84B8-4704-855B-7B436839BCB8}" srcOrd="2" destOrd="0" presId="urn:microsoft.com/office/officeart/2018/5/layout/IconCircleLabelList"/>
    <dgm:cxn modelId="{3D0EB44A-B94F-4C83-BB42-A2EFA219D94E}" type="presParOf" srcId="{085C4AAE-84B8-4704-855B-7B436839BCB8}" destId="{4D98B470-28BC-415C-89C9-73D040F2911E}" srcOrd="0" destOrd="0" presId="urn:microsoft.com/office/officeart/2018/5/layout/IconCircleLabelList"/>
    <dgm:cxn modelId="{2CF3A843-F35A-4084-97DC-186845A4421A}" type="presParOf" srcId="{085C4AAE-84B8-4704-855B-7B436839BCB8}" destId="{D5B3DF45-F87F-4983-9CA7-3D50556690EB}" srcOrd="1" destOrd="0" presId="urn:microsoft.com/office/officeart/2018/5/layout/IconCircleLabelList"/>
    <dgm:cxn modelId="{62043903-C0BB-43E7-BABE-43D4B6454E51}" type="presParOf" srcId="{085C4AAE-84B8-4704-855B-7B436839BCB8}" destId="{3D32F607-DEC4-4F61-B305-C15A52A99AA3}" srcOrd="2" destOrd="0" presId="urn:microsoft.com/office/officeart/2018/5/layout/IconCircleLabelList"/>
    <dgm:cxn modelId="{412D9446-0F59-4679-915E-EB265E0333C4}" type="presParOf" srcId="{085C4AAE-84B8-4704-855B-7B436839BCB8}" destId="{DE52AB80-03F7-4A6B-B375-D5385ADAAE7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B4173-454E-4483-B362-75D0023C10E7}">
      <dsp:nvSpPr>
        <dsp:cNvPr id="0" name=""/>
        <dsp:cNvSpPr/>
      </dsp:nvSpPr>
      <dsp:spPr>
        <a:xfrm>
          <a:off x="188471" y="737796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6663B-C52F-4522-AF31-260ADA61F88F}">
      <dsp:nvSpPr>
        <dsp:cNvPr id="0" name=""/>
        <dsp:cNvSpPr/>
      </dsp:nvSpPr>
      <dsp:spPr>
        <a:xfrm>
          <a:off x="356544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62DE9-FBA1-4E3F-806B-157B45ED1185}">
      <dsp:nvSpPr>
        <dsp:cNvPr id="0" name=""/>
        <dsp:cNvSpPr/>
      </dsp:nvSpPr>
      <dsp:spPr>
        <a:xfrm>
          <a:off x="1160325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737796"/>
        <a:ext cx="1886541" cy="800351"/>
      </dsp:txXfrm>
    </dsp:sp>
    <dsp:sp modelId="{B9AF7EEA-052D-4471-9CFF-E64516B1AC27}">
      <dsp:nvSpPr>
        <dsp:cNvPr id="0" name=""/>
        <dsp:cNvSpPr/>
      </dsp:nvSpPr>
      <dsp:spPr>
        <a:xfrm>
          <a:off x="3375583" y="737796"/>
          <a:ext cx="800351" cy="8003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01591-148D-45A4-B405-3F630CCDE5F1}">
      <dsp:nvSpPr>
        <dsp:cNvPr id="0" name=""/>
        <dsp:cNvSpPr/>
      </dsp:nvSpPr>
      <dsp:spPr>
        <a:xfrm>
          <a:off x="3543656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1A338-9C19-4A9D-B100-B52BCE0C143B}">
      <dsp:nvSpPr>
        <dsp:cNvPr id="0" name=""/>
        <dsp:cNvSpPr/>
      </dsp:nvSpPr>
      <dsp:spPr>
        <a:xfrm>
          <a:off x="4347438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737796"/>
        <a:ext cx="1886541" cy="800351"/>
      </dsp:txXfrm>
    </dsp:sp>
    <dsp:sp modelId="{835AD7B4-16A9-41C4-A992-EB5724EB9330}">
      <dsp:nvSpPr>
        <dsp:cNvPr id="0" name=""/>
        <dsp:cNvSpPr/>
      </dsp:nvSpPr>
      <dsp:spPr>
        <a:xfrm>
          <a:off x="6562695" y="737796"/>
          <a:ext cx="800351" cy="80035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58EE2-E911-45B4-8782-61850CF26A34}">
      <dsp:nvSpPr>
        <dsp:cNvPr id="0" name=""/>
        <dsp:cNvSpPr/>
      </dsp:nvSpPr>
      <dsp:spPr>
        <a:xfrm>
          <a:off x="6730769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DFEE5-7CBE-4C9D-9B68-D95B386B8331}">
      <dsp:nvSpPr>
        <dsp:cNvPr id="0" name=""/>
        <dsp:cNvSpPr/>
      </dsp:nvSpPr>
      <dsp:spPr>
        <a:xfrm>
          <a:off x="7534550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737796"/>
        <a:ext cx="1886541" cy="800351"/>
      </dsp:txXfrm>
    </dsp:sp>
    <dsp:sp modelId="{E20F88C6-6945-4E7C-8398-265C7153DD76}">
      <dsp:nvSpPr>
        <dsp:cNvPr id="0" name=""/>
        <dsp:cNvSpPr/>
      </dsp:nvSpPr>
      <dsp:spPr>
        <a:xfrm>
          <a:off x="188471" y="2168231"/>
          <a:ext cx="800351" cy="80035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68789-8228-4F82-ADC3-36FE84D7B261}">
      <dsp:nvSpPr>
        <dsp:cNvPr id="0" name=""/>
        <dsp:cNvSpPr/>
      </dsp:nvSpPr>
      <dsp:spPr>
        <a:xfrm>
          <a:off x="356544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3142-1719-4637-8A25-7E66F6E45123}">
      <dsp:nvSpPr>
        <dsp:cNvPr id="0" name=""/>
        <dsp:cNvSpPr/>
      </dsp:nvSpPr>
      <dsp:spPr>
        <a:xfrm>
          <a:off x="1160325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2168231"/>
        <a:ext cx="1886541" cy="800351"/>
      </dsp:txXfrm>
    </dsp:sp>
    <dsp:sp modelId="{CC57089C-0454-4E26-8744-244D37289DA3}">
      <dsp:nvSpPr>
        <dsp:cNvPr id="0" name=""/>
        <dsp:cNvSpPr/>
      </dsp:nvSpPr>
      <dsp:spPr>
        <a:xfrm>
          <a:off x="3375583" y="2168231"/>
          <a:ext cx="800351" cy="80035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905F2-B747-4C75-B4EB-10E1C533A3B1}">
      <dsp:nvSpPr>
        <dsp:cNvPr id="0" name=""/>
        <dsp:cNvSpPr/>
      </dsp:nvSpPr>
      <dsp:spPr>
        <a:xfrm>
          <a:off x="3543656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78D9C-309D-490E-81BC-43191BF2FE6B}">
      <dsp:nvSpPr>
        <dsp:cNvPr id="0" name=""/>
        <dsp:cNvSpPr/>
      </dsp:nvSpPr>
      <dsp:spPr>
        <a:xfrm>
          <a:off x="4347438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2168231"/>
        <a:ext cx="1886541" cy="800351"/>
      </dsp:txXfrm>
    </dsp:sp>
    <dsp:sp modelId="{233E3EDB-764D-4315-A76D-01E12E748CBF}">
      <dsp:nvSpPr>
        <dsp:cNvPr id="0" name=""/>
        <dsp:cNvSpPr/>
      </dsp:nvSpPr>
      <dsp:spPr>
        <a:xfrm>
          <a:off x="6562695" y="2168231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1AC8A-263F-4259-A0E2-609D0C5860AA}">
      <dsp:nvSpPr>
        <dsp:cNvPr id="0" name=""/>
        <dsp:cNvSpPr/>
      </dsp:nvSpPr>
      <dsp:spPr>
        <a:xfrm>
          <a:off x="6730769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DD5ED-7BE6-4BE3-A923-F0E57A668CAF}">
      <dsp:nvSpPr>
        <dsp:cNvPr id="0" name=""/>
        <dsp:cNvSpPr/>
      </dsp:nvSpPr>
      <dsp:spPr>
        <a:xfrm>
          <a:off x="7534550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2168231"/>
        <a:ext cx="1886541" cy="800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5CA35-1101-4EF6-980C-7019288D3C49}">
      <dsp:nvSpPr>
        <dsp:cNvPr id="0" name=""/>
        <dsp:cNvSpPr/>
      </dsp:nvSpPr>
      <dsp:spPr>
        <a:xfrm>
          <a:off x="1429180" y="323127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48D86-DB5A-4D99-B47D-44B0C616F079}">
      <dsp:nvSpPr>
        <dsp:cNvPr id="0" name=""/>
        <dsp:cNvSpPr/>
      </dsp:nvSpPr>
      <dsp:spPr>
        <a:xfrm>
          <a:off x="1824055" y="718002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EEE00-B12A-4226-BA2A-4EBB4B6A83FA}">
      <dsp:nvSpPr>
        <dsp:cNvPr id="0" name=""/>
        <dsp:cNvSpPr/>
      </dsp:nvSpPr>
      <dsp:spPr>
        <a:xfrm>
          <a:off x="32583" y="2469296"/>
          <a:ext cx="4665751" cy="655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83" y="2469296"/>
        <a:ext cx="4665751" cy="655645"/>
      </dsp:txXfrm>
    </dsp:sp>
    <dsp:sp modelId="{4D98B470-28BC-415C-89C9-73D040F2911E}">
      <dsp:nvSpPr>
        <dsp:cNvPr id="0" name=""/>
        <dsp:cNvSpPr/>
      </dsp:nvSpPr>
      <dsp:spPr>
        <a:xfrm>
          <a:off x="6383912" y="460334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3DF45-F87F-4983-9CA7-3D50556690EB}">
      <dsp:nvSpPr>
        <dsp:cNvPr id="0" name=""/>
        <dsp:cNvSpPr/>
      </dsp:nvSpPr>
      <dsp:spPr>
        <a:xfrm>
          <a:off x="6769731" y="845413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AB80-03F7-4A6B-B375-D5385ADAAE7D}">
      <dsp:nvSpPr>
        <dsp:cNvPr id="0" name=""/>
        <dsp:cNvSpPr/>
      </dsp:nvSpPr>
      <dsp:spPr>
        <a:xfrm>
          <a:off x="4981217" y="2663097"/>
          <a:ext cx="4361576" cy="434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81217" y="2663097"/>
        <a:ext cx="4361576" cy="434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5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64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73C3-B243-44D3-809D-EF8FDFBD85D4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640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6D3E3-28E2-4380-A113-67698215C5F8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6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FCB61-04AD-47C9-BF79-2BD8B9CEC07A}" type="datetime1">
              <a:rPr lang="en-US" smtClean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694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688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944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E767E-8A14-4E70-91B9-2101CBC4D7BD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676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1AF0C4B-5A4A-45CA-ABEC-10F107160D33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713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5099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DCAE-6443-42C3-9C19-F95985500186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298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76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65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629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71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24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6684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89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3614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616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6578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220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9806E-8E94-473C-AEE7-BE6F15F85533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226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9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grandmalogbook.blogspot.com/2020/01/communication-base-of-human_27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nalysis-b-2-c-social-media-communication-germany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visual-memory.co.uk/daniel/Documents/short/trans.html" TargetMode="External"/><Relationship Id="rId2" Type="http://schemas.openxmlformats.org/officeDocument/2006/relationships/hyperlink" Target="https://doi.org/10.1108/0885862101100915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893318914524536" TargetMode="External"/><Relationship Id="rId5" Type="http://schemas.openxmlformats.org/officeDocument/2006/relationships/hyperlink" Target="https://pumble.com/learn/communication/communication-models/" TargetMode="External"/><Relationship Id="rId4" Type="http://schemas.openxmlformats.org/officeDocument/2006/relationships/hyperlink" Target="https://www.indeed.com/career-advice/career-development/communication-benefit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1582069"/>
          </a:xfrm>
        </p:spPr>
        <p:txBody>
          <a:bodyPr>
            <a:normAutofit/>
          </a:bodyPr>
          <a:lstStyle/>
          <a:p>
            <a: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  <a:t>Communication Improvement Strategies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2616" y="4036029"/>
            <a:ext cx="6109854" cy="15976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Name:       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Vianelis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Fermin-Pena 2129429 Denise Chambers 2020342,              	             Pauline  Stewart 2500136, 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Iuliana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Cojocaru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2129735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Name:        Effective Team Working and Communication </a:t>
            </a: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Code:        BMSW 4002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Lecturer Name:    Akash 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Puranik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DBEEBFC4-1478-A34A-3B80-5F8506A59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3273-5DC3-D0DE-8DB6-DA3AB9871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277C3-AC31-06D1-56B5-4355B8D6C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This presentation will cover: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Tom’s team communication problems.  </a:t>
            </a:r>
            <a:endParaRPr lang="en-GB" dirty="0">
              <a:latin typeface="Gill Sans MT" panose="020B0502020104020203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How Toms team can overcome the current communication barriers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Which Models of communication he should apply</a:t>
            </a:r>
          </a:p>
          <a:p>
            <a:r>
              <a:rPr lang="en-GB" dirty="0">
                <a:latin typeface="Arial"/>
                <a:cs typeface="Arial"/>
              </a:rPr>
              <a:t>Communication channels available</a:t>
            </a:r>
          </a:p>
          <a:p>
            <a:r>
              <a:rPr lang="en-GB" dirty="0">
                <a:latin typeface="Arial"/>
                <a:cs typeface="Arial"/>
              </a:rPr>
              <a:t>The project is to expand into Europe by opening three large Distribution Warehouses in London, Berlin and Paris.  </a:t>
            </a:r>
            <a:endParaRPr lang="en-GB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According to</a:t>
            </a:r>
            <a:r>
              <a:rPr lang="en-GB" dirty="0">
                <a:latin typeface="Arial"/>
                <a:ea typeface="+mn-lt"/>
                <a:cs typeface="Arial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Dwyer and Hopwood, 2019</a:t>
            </a:r>
            <a:r>
              <a:rPr lang="en-GB" dirty="0">
                <a:latin typeface="Arial"/>
                <a:cs typeface="Arial"/>
              </a:rPr>
              <a:t> in Business Communication Handbook communication skills are highly regarded within an organisation.</a:t>
            </a:r>
            <a:endParaRPr lang="en-GB" dirty="0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2523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58B9C-63AB-5D57-9548-55D9A8F6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173" y="784754"/>
            <a:ext cx="6985838" cy="94997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Barriers of Communication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D12E-2E96-D030-AA18-5FE3597B7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8799" y="2159380"/>
            <a:ext cx="4172212" cy="21458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Physiological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Structure Design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Lack of common Background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Ambiguity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Information overload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Making assumptions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0B6F470-5731-0F9C-F881-0E1D7BC2D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82672" y="2295911"/>
            <a:ext cx="4605537" cy="24141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513DD4-222E-77D3-5B55-8C0B808AEE6D}"/>
              </a:ext>
            </a:extLst>
          </p:cNvPr>
          <p:cNvSpPr txBox="1">
            <a:spLocks/>
          </p:cNvSpPr>
          <p:nvPr/>
        </p:nvSpPr>
        <p:spPr>
          <a:xfrm>
            <a:off x="1022285" y="1715058"/>
            <a:ext cx="8478842" cy="43581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6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Toms team faced the following barriers of communication: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Time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Language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Cultural backgrounds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Social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Communication source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Attitudes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Understanding of these more basic issues is a necessary precondition to the development of improved spatial models of communications (Button &amp; </a:t>
            </a:r>
            <a:r>
              <a:rPr lang="en-GB" sz="1600" err="1">
                <a:latin typeface="Arial"/>
                <a:ea typeface="+mn-lt"/>
                <a:cs typeface="+mn-lt"/>
              </a:rPr>
              <a:t>Rossera</a:t>
            </a:r>
            <a:r>
              <a:rPr lang="en-GB" sz="1600">
                <a:latin typeface="Arial"/>
                <a:ea typeface="+mn-lt"/>
                <a:cs typeface="+mn-lt"/>
              </a:rPr>
              <a:t>, 1990).</a:t>
            </a:r>
            <a:endParaRPr lang="en-GB" sz="1600">
              <a:latin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>
              <a:latin typeface="Gill Sans MT" panose="020B0502020104020203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861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931A8-B881-CA58-8D2A-522AFD7DC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Berlow’s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SMRC Communication Model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0164CE-7266-47A4-CBB7-21DF0A333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4"/>
            <a:ext cx="3452930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0" i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US"/>
          </a:p>
        </p:txBody>
      </p:sp>
      <p:pic>
        <p:nvPicPr>
          <p:cNvPr id="1026" name="Picture 2" descr="Berlo’s S-M-C-R communication model">
            <a:extLst>
              <a:ext uri="{FF2B5EF4-FFF2-40B4-BE49-F238E27FC236}">
                <a16:creationId xmlns:a16="http://schemas.microsoft.com/office/drawing/2014/main" id="{72D48BC0-BF97-A59A-6A20-D9C1B6BC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154" y="2015734"/>
            <a:ext cx="4891700" cy="279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698EEF-0D70-F810-2BE0-B1E385D0C828}"/>
              </a:ext>
            </a:extLst>
          </p:cNvPr>
          <p:cNvSpPr txBox="1"/>
          <p:nvPr/>
        </p:nvSpPr>
        <p:spPr>
          <a:xfrm>
            <a:off x="1451578" y="2036413"/>
            <a:ext cx="4711575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news on TV is a great example of Barlow’s model of communication.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news presenter is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source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news and she conveys the message to the audience.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/>
                <a:cs typeface="Arial"/>
              </a:rPr>
              <a:t>The news is </a:t>
            </a:r>
            <a:r>
              <a:rPr lang="en-GB" b="1" i="0">
                <a:effectLst/>
                <a:latin typeface="Arial"/>
                <a:cs typeface="Arial"/>
              </a:rPr>
              <a:t>the message</a:t>
            </a:r>
            <a:r>
              <a:rPr lang="en-GB" b="0" i="0">
                <a:effectLst/>
                <a:latin typeface="Arial"/>
                <a:cs typeface="Arial"/>
              </a:rPr>
              <a:t>, 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The</a:t>
            </a:r>
            <a:r>
              <a:rPr lang="en-GB" b="0" i="0">
                <a:effectLst/>
                <a:latin typeface="Arial"/>
                <a:cs typeface="Arial"/>
              </a:rPr>
              <a:t> television — </a:t>
            </a:r>
            <a:r>
              <a:rPr lang="en-GB" b="1" i="0">
                <a:effectLst/>
                <a:latin typeface="Arial"/>
                <a:cs typeface="Arial"/>
              </a:rPr>
              <a:t>the channel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audience are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receivers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message (Knowledge hub, 2022).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164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0415-2A4F-6998-AFA1-A0FDAD01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ea typeface="+mj-lt"/>
                <a:cs typeface="+mj-lt"/>
              </a:rPr>
              <a:t>Schramm's Model of Communication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0A72A-84D9-FD87-99E4-259665946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622284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Communication encoded by a “transmitter”, passed through a medium, and decoded by a “receiver”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r>
              <a:rPr lang="en-GB" dirty="0">
                <a:latin typeface="Arial"/>
                <a:cs typeface="Arial"/>
              </a:rPr>
              <a:t>The transmitter and the receiver need to have overlapping fields of experience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0C54385-94F5-5BB0-D848-8D88623E7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893" y="2015734"/>
            <a:ext cx="4397689" cy="233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2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11C55-B49B-BEDA-ADA3-3C4A6FB0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779319"/>
            <a:ext cx="9603275" cy="1074436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Shannon and weaver Communication Models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DF8A-C20E-3777-F1B3-FF07E26A1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273" y="5018809"/>
            <a:ext cx="8269272" cy="8334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>
                <a:latin typeface="Arial"/>
                <a:ea typeface="+mn-lt"/>
                <a:cs typeface="+mn-lt"/>
              </a:rPr>
              <a:t>Claude Shannon and Warren Weaver were not social scientists but engineers working for Bell Telephone Labs (Chandler, 1994b).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6D2197-42B2-19DC-B4F6-025B44DA8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573" y="1963882"/>
            <a:ext cx="5846853" cy="304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01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D26CE-E325-D8A0-FDCD-6E2B119E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Effective Communication Benefits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53DC33FD-E373-1942-C972-4AC411F8E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914943"/>
              </p:ext>
            </p:extLst>
          </p:nvPr>
        </p:nvGraphicFramePr>
        <p:xfrm>
          <a:off x="1288473" y="1506682"/>
          <a:ext cx="9609563" cy="3706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A848BC-1FA2-9267-B9DC-F5095A71D377}"/>
              </a:ext>
            </a:extLst>
          </p:cNvPr>
          <p:cNvSpPr txBox="1"/>
          <p:nvPr/>
        </p:nvSpPr>
        <p:spPr>
          <a:xfrm>
            <a:off x="1451579" y="4934289"/>
            <a:ext cx="910243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According to </a:t>
            </a:r>
            <a:r>
              <a:rPr lang="en-GB" err="1">
                <a:latin typeface="Arial"/>
                <a:ea typeface="+mn-lt"/>
                <a:cs typeface="+mn-lt"/>
              </a:rPr>
              <a:t>Tourish</a:t>
            </a:r>
            <a:r>
              <a:rPr lang="en-GB">
                <a:latin typeface="Arial"/>
                <a:ea typeface="+mn-lt"/>
                <a:cs typeface="+mn-lt"/>
              </a:rPr>
              <a:t> and Hargie, (2009), communicating effectively in an organisations is linked to higher levels of performance and service.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>
                <a:latin typeface="Arial"/>
                <a:ea typeface="Noto Sans"/>
                <a:cs typeface="Noto Sans"/>
              </a:rPr>
              <a:t>Business</a:t>
            </a:r>
            <a:r>
              <a:rPr lang="en-GB" b="0" i="0">
                <a:effectLst/>
                <a:latin typeface="Arial"/>
                <a:ea typeface="Noto Sans"/>
                <a:cs typeface="Noto Sans"/>
              </a:rPr>
              <a:t> owners should prioritize effective communication in their organization if they want to ensure employee satisfaction and promote high performance (Indeed Editorial Team, 2021).</a:t>
            </a:r>
            <a:endParaRPr lang="en-GB">
              <a:latin typeface="Arial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4084265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98B6C-BE00-B991-E1DE-015FF4EB9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509" y="820882"/>
            <a:ext cx="9579345" cy="1032872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Communication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8C5F3-001F-892F-DF29-D98BD91E3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Common communication channels are: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Telephone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Teams/Zoom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Instant messaging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Shared online workspace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AD413F20-1790-E59C-1C5A-C4F3A76E8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72463" y="1908825"/>
            <a:ext cx="4582391" cy="27265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9CA81-CD77-D47B-A8A1-D2EA179330AE}"/>
              </a:ext>
            </a:extLst>
          </p:cNvPr>
          <p:cNvSpPr txBox="1"/>
          <p:nvPr/>
        </p:nvSpPr>
        <p:spPr>
          <a:xfrm>
            <a:off x="6244937" y="4821382"/>
            <a:ext cx="5585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date, various communication channels have been utilized by companies and managers to communicate with employees </a:t>
            </a:r>
            <a:r>
              <a:rPr lang="en-GB" b="0" i="0">
                <a:effectLst/>
                <a:latin typeface="Open Sans" panose="020B0606030504020204" pitchFamily="34" charset="0"/>
              </a:rPr>
              <a:t>(</a:t>
            </a: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Men, L. R. (2014).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024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F4163-D975-DDCC-E0B7-78917E82A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B21EEE-E2F7-408C-D5D3-76B1BC117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046320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649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811E-E26B-2ACB-7B94-534A1FB7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8EAB-1209-A1F0-0462-2C92E62F1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118" y="1984664"/>
            <a:ext cx="9589735" cy="4068817"/>
          </a:xfrm>
        </p:spPr>
        <p:txBody>
          <a:bodyPr>
            <a:normAutofit fontScale="77500" lnSpcReduction="20000"/>
          </a:bodyPr>
          <a:lstStyle/>
          <a:p>
            <a:r>
              <a:rPr lang="en-GB" sz="1600">
                <a:effectLst/>
                <a:latin typeface="Arial"/>
                <a:cs typeface="Arial"/>
              </a:rPr>
              <a:t>Blythe, J. (2009) ‘Trade fairs as communication: a new model’, Journal of business &amp; industrial marketing., 25(1), pp. 57–62. Available at: </a:t>
            </a:r>
            <a:r>
              <a:rPr lang="en-GB" sz="1600">
                <a:effectLst/>
                <a:latin typeface="Arial"/>
                <a:cs typeface="Arial"/>
                <a:hlinkClick r:id="rId2"/>
              </a:rPr>
              <a:t>https://doi.org/10.1108/08858621011009155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</a:p>
          <a:p>
            <a:r>
              <a:rPr lang="en-GB" sz="1600">
                <a:latin typeface="Arial"/>
                <a:ea typeface="+mn-lt"/>
                <a:cs typeface="Arial"/>
              </a:rPr>
              <a:t>Button, K. and </a:t>
            </a:r>
            <a:r>
              <a:rPr lang="en-GB" sz="1600" err="1">
                <a:latin typeface="Arial"/>
                <a:ea typeface="+mn-lt"/>
                <a:cs typeface="Arial"/>
              </a:rPr>
              <a:t>Rossera</a:t>
            </a:r>
            <a:r>
              <a:rPr lang="en-GB" sz="1600">
                <a:latin typeface="Arial"/>
                <a:ea typeface="+mn-lt"/>
                <a:cs typeface="Arial"/>
              </a:rPr>
              <a:t>, F. (1990). Barriers to communication. The Annals of Regional Science, [online] 24(4), pp.337–357. doi:10.1007/bf01580478. (Accessed: November 12, 2022)</a:t>
            </a:r>
          </a:p>
          <a:p>
            <a:r>
              <a:rPr lang="en-GB" sz="1600">
                <a:effectLst/>
                <a:latin typeface="Arial"/>
                <a:cs typeface="Arial"/>
              </a:rPr>
              <a:t>Chandler, D. (1994b). </a:t>
            </a:r>
            <a:r>
              <a:rPr lang="en-GB" sz="1600" i="1">
                <a:effectLst/>
                <a:latin typeface="Arial"/>
                <a:cs typeface="Arial"/>
              </a:rPr>
              <a:t>Transmission Model of Communication</a:t>
            </a:r>
            <a:r>
              <a:rPr lang="en-GB" sz="1600">
                <a:effectLst/>
                <a:latin typeface="Arial"/>
                <a:cs typeface="Arial"/>
              </a:rPr>
              <a:t>. [online] visual-memory.co.uk. Available at: </a:t>
            </a:r>
            <a:r>
              <a:rPr lang="en-GB" sz="1600">
                <a:effectLst/>
                <a:latin typeface="Arial"/>
                <a:cs typeface="Arial"/>
                <a:hlinkClick r:id="rId3"/>
              </a:rPr>
              <a:t>http://visual-memory.co.uk/daniel//Documents/short/trans.html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  <a:endParaRPr lang="en-GB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+mn-lt"/>
              </a:rPr>
              <a:t>Dwyer, J. and Hopwood, N., 2019. </a:t>
            </a:r>
            <a:r>
              <a:rPr lang="en-GB" sz="1600" i="1">
                <a:latin typeface="Arial"/>
                <a:ea typeface="+mn-lt"/>
                <a:cs typeface="+mn-lt"/>
              </a:rPr>
              <a:t>The business communication handbook</a:t>
            </a:r>
            <a:r>
              <a:rPr lang="en-GB" sz="1600">
                <a:latin typeface="Arial"/>
                <a:ea typeface="+mn-lt"/>
                <a:cs typeface="+mn-lt"/>
              </a:rPr>
              <a:t>. Cengage AU. (Accessed 13/11/220)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Indeed Editorial Team (2021). </a:t>
            </a:r>
            <a:r>
              <a:rPr lang="en-GB" sz="1600" i="1">
                <a:effectLst/>
                <a:latin typeface="Arial"/>
                <a:cs typeface="Arial"/>
              </a:rPr>
              <a:t>10 benefits of effective communication in the workplace</a:t>
            </a:r>
            <a:r>
              <a:rPr lang="en-GB" sz="1600">
                <a:effectLst/>
                <a:latin typeface="Arial"/>
                <a:cs typeface="Arial"/>
              </a:rPr>
              <a:t>. [online] Indeed Career Guide. Available at: </a:t>
            </a:r>
            <a:r>
              <a:rPr lang="en-GB" sz="1600">
                <a:effectLst/>
                <a:latin typeface="Arial"/>
                <a:cs typeface="Arial"/>
                <a:hlinkClick r:id="rId4"/>
              </a:rPr>
              <a:t>https://www.indeed.com/career-advice/career-development/communication-benefits</a:t>
            </a:r>
            <a:r>
              <a:rPr lang="en-GB" sz="1600">
                <a:effectLst/>
                <a:latin typeface="Arial"/>
                <a:cs typeface="Arial"/>
              </a:rPr>
              <a:t>. </a:t>
            </a:r>
            <a:r>
              <a:rPr lang="en-GB" sz="1600">
                <a:latin typeface="Arial"/>
                <a:ea typeface="+mn-lt"/>
                <a:cs typeface="Arial"/>
              </a:rPr>
              <a:t>(Accessed: November 12, 2022). </a:t>
            </a: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Knowledge hub. (2022). </a:t>
            </a:r>
            <a:r>
              <a:rPr lang="en-GB" sz="1600" i="1">
                <a:effectLst/>
                <a:latin typeface="Arial"/>
                <a:cs typeface="Arial"/>
              </a:rPr>
              <a:t>8 Communication models explained</a:t>
            </a:r>
            <a:r>
              <a:rPr lang="en-GB" sz="1600">
                <a:effectLst/>
                <a:latin typeface="Arial"/>
                <a:cs typeface="Arial"/>
              </a:rPr>
              <a:t>. [online] Available at: </a:t>
            </a:r>
            <a:r>
              <a:rPr lang="en-GB" sz="1600">
                <a:effectLst/>
                <a:latin typeface="Arial"/>
                <a:cs typeface="Arial"/>
                <a:hlinkClick r:id="rId5"/>
              </a:rPr>
              <a:t>https://pumble.com/learn/communication/communication-models/</a:t>
            </a:r>
            <a:r>
              <a:rPr lang="en-GB" sz="1600">
                <a:effectLst/>
                <a:latin typeface="Arial"/>
                <a:cs typeface="Arial"/>
              </a:rPr>
              <a:t>. (Accessed 05/11/22)</a:t>
            </a:r>
            <a:endParaRPr lang="en-GB" sz="1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Men, L. R. (2014). Strategic Internal Communication: Transformational Leadership, Communication Channels, and Employee Satisfaction. Management Communication Quarterly, 28(2), 264–284. </a:t>
            </a:r>
            <a:r>
              <a:rPr lang="en-GB" sz="1600">
                <a:latin typeface="Arial"/>
                <a:ea typeface="+mn-lt"/>
                <a:cs typeface="Arial"/>
                <a:hlinkClick r:id="rId6"/>
              </a:rPr>
              <a:t>https://doi.org/10.1177/0893318914524536</a:t>
            </a:r>
            <a:r>
              <a:rPr lang="en-GB" sz="1600">
                <a:latin typeface="Arial"/>
                <a:ea typeface="+mn-lt"/>
                <a:cs typeface="Arial"/>
              </a:rPr>
              <a:t>  (Accessed 13/11/22)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Hargie, O. and </a:t>
            </a:r>
            <a:r>
              <a:rPr lang="en-GB" sz="1600" err="1">
                <a:latin typeface="Arial"/>
                <a:ea typeface="+mn-lt"/>
                <a:cs typeface="+mn-lt"/>
              </a:rPr>
              <a:t>Tourish</a:t>
            </a:r>
            <a:r>
              <a:rPr lang="en-GB" sz="1600">
                <a:latin typeface="Arial"/>
                <a:ea typeface="+mn-lt"/>
                <a:cs typeface="+mn-lt"/>
              </a:rPr>
              <a:t>, D., 2009. Auditing organizational communication. </a:t>
            </a:r>
            <a:r>
              <a:rPr lang="en-GB" sz="1600" i="1">
                <a:latin typeface="Arial"/>
                <a:ea typeface="+mn-lt"/>
                <a:cs typeface="+mn-lt"/>
              </a:rPr>
              <a:t>London: </a:t>
            </a:r>
            <a:r>
              <a:rPr lang="en-GB" sz="1600" i="1" err="1">
                <a:latin typeface="Arial"/>
                <a:ea typeface="+mn-lt"/>
                <a:cs typeface="+mn-lt"/>
              </a:rPr>
              <a:t>Routlege</a:t>
            </a:r>
            <a:r>
              <a:rPr lang="en-GB" sz="1600">
                <a:latin typeface="Arial"/>
                <a:ea typeface="+mn-lt"/>
                <a:cs typeface="+mn-lt"/>
              </a:rPr>
              <a:t>. (Accessed 13/11/22)</a:t>
            </a:r>
            <a:endParaRPr lang="en-GB" sz="1600">
              <a:latin typeface="Arial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effectLst/>
              <a:latin typeface="Arial"/>
              <a:cs typeface="Arial"/>
            </a:endParaRPr>
          </a:p>
          <a:p>
            <a:endParaRPr lang="en-GB" sz="1600">
              <a:effectLst/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520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563871"/>
              </p:ext>
            </p:extLst>
          </p:nvPr>
        </p:nvGraphicFramePr>
        <p:xfrm>
          <a:off x="1000124" y="719666"/>
          <a:ext cx="10101264" cy="5939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In my Team there was </a:t>
                      </a:r>
                      <a:r>
                        <a:rPr lang="en-GB" sz="1800" b="0" i="0" u="none" strike="noStrike" noProof="0" dirty="0" err="1">
                          <a:latin typeface="Calibri"/>
                        </a:rPr>
                        <a:t>Denise,Pauline,Uliana</a:t>
                      </a:r>
                      <a:endParaRPr lang="en-US" dirty="0" err="1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dirty="0"/>
                        <a:t>What were the key strengths of your team? 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key strengths of our team is that we communicated well together .Everyone tried to participate and put their own knowledge of understanding into this PowerPoint. Great team work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challenges we faced was language barrier I felt as my peer didn’t quite understand but we worked together as a team so she understood.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Differently I would say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 would rank my team working a high 8.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8f595b94eb54ad183dbd614aa9b6d3b5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6A94741-4707-4C32-9BC7-1D5F247033EE}">
  <ds:schemaRefs>
    <ds:schemaRef ds:uri="7b371449-43eb-435e-a0a2-287b0bfa50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2DB5079-D4D7-44B1-875B-0ED03EFE5A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941004-AC0F-4F49-9409-C3AC65E1ADDF}">
  <ds:schemaRefs>
    <ds:schemaRef ds:uri="7b371449-43eb-435e-a0a2-287b0bfa500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Gallery</vt:lpstr>
      <vt:lpstr>Office Theme</vt:lpstr>
      <vt:lpstr>Communication Improvement Strategies </vt:lpstr>
      <vt:lpstr>Introduction</vt:lpstr>
      <vt:lpstr>Barriers of Communication</vt:lpstr>
      <vt:lpstr>Berlow’s SMRC Communication Model</vt:lpstr>
      <vt:lpstr>Schramm's Model of Communication</vt:lpstr>
      <vt:lpstr>Shannon and weaver Communication Models</vt:lpstr>
      <vt:lpstr>Effective Communication Benefits</vt:lpstr>
      <vt:lpstr>Communication Channels</vt:lpstr>
      <vt:lpstr>Recommendations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43</cp:revision>
  <dcterms:created xsi:type="dcterms:W3CDTF">2022-10-26T13:23:08Z</dcterms:created>
  <dcterms:modified xsi:type="dcterms:W3CDTF">2022-11-14T01:16:10Z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