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72" r:id="rId2"/>
    <p:sldId id="262" r:id="rId3"/>
    <p:sldId id="258" r:id="rId4"/>
    <p:sldId id="271" r:id="rId5"/>
    <p:sldId id="273" r:id="rId6"/>
    <p:sldId id="274" r:id="rId7"/>
    <p:sldId id="260" r:id="rId8"/>
    <p:sldId id="261" r:id="rId9"/>
    <p:sldId id="275" r:id="rId10"/>
    <p:sldId id="285" r:id="rId11"/>
    <p:sldId id="286" r:id="rId12"/>
    <p:sldId id="287" r:id="rId13"/>
    <p:sldId id="288" r:id="rId14"/>
    <p:sldId id="281" r:id="rId15"/>
    <p:sldId id="283" r:id="rId16"/>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lvl1pPr>
    <a:lvl2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lvl2pPr>
    <a:lvl3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lvl3pPr>
    <a:lvl4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lvl4pPr>
    <a:lvl5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lvl5pPr>
    <a:lvl6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lvl6pPr>
    <a:lvl7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lvl7pPr>
    <a:lvl8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lvl8pPr>
    <a:lvl9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FCFF"/>
    <a:srgbClr val="D84837"/>
    <a:srgbClr val="D38331"/>
    <a:srgbClr val="72A554"/>
    <a:srgbClr val="22222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Avenir Next Medium"/>
          <a:ea typeface="Avenir Next Medium"/>
          <a:cs typeface="Avenir Next Medium"/>
        </a:font>
        <a:schemeClr val="accent1"/>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a:tcStyle>
        <a:tcBdr/>
        <a:fill>
          <a:solidFill>
            <a:schemeClr val="accent1">
              <a:hueOff val="178262"/>
              <a:satOff val="-8651"/>
              <a:lumOff val="-7254"/>
              <a:alpha val="29000"/>
            </a:scheme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88900" cap="flat">
              <a:solidFill>
                <a:srgbClr val="5F6568"/>
              </a:solidFill>
              <a:prstDash val="solid"/>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12700" cap="flat">
              <a:noFill/>
              <a:miter lim="400000"/>
            </a:ln>
          </a:top>
          <a:bottom>
            <a:ln w="889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Row>
  </a:tblStyle>
  <a:tblStyle styleId="{C7B018BB-80A7-4F77-B60F-C8B233D01FF8}"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a:tcStyle>
        <a:tcBdr/>
        <a:fill>
          <a:solidFill>
            <a:schemeClr val="accent6">
              <a:alpha val="25000"/>
            </a:schemeClr>
          </a:solidFill>
        </a:fill>
      </a:tcStyle>
    </a:band2H>
    <a:firstCol>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A01D73"/>
          </a:solid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81873"/>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781873"/>
          </a:solidFill>
        </a:fill>
      </a:tcStyle>
    </a:firstRow>
  </a:tblStyle>
  <a:tblStyle styleId="{EEE7283C-3CF3-47DC-8721-378D4A62B228}"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a:tcStyle>
        <a:tcBdr/>
        <a:fill>
          <a:solidFill>
            <a:srgbClr val="DCDEE0">
              <a:alpha val="18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solidFill>
            <a:srgbClr val="838787"/>
          </a:solid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solidFill>
            <a:schemeClr val="accent5">
              <a:hueOff val="-239254"/>
              <a:lumOff val="-1399"/>
            </a:schemeClr>
          </a:solidFill>
        </a:fill>
      </a:tcStyle>
    </a:firstRow>
  </a:tblStyle>
  <a:tblStyle styleId="{CF821DB8-F4EB-4A41-A1BA-3FCAFE7338EE}" styleName="">
    <a:tblBg/>
    <a:wholeTbl>
      <a:tcTxStyle b="off" i="off">
        <a:font>
          <a:latin typeface="Avenir Next Medium"/>
          <a:ea typeface="Avenir Next Medium"/>
          <a:cs typeface="Avenir Next Medium"/>
        </a:font>
        <a:srgbClr val="838787"/>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wholeTbl>
    <a:band2H>
      <a:tcTxStyle/>
      <a:tcStyle>
        <a:tcBdr/>
        <a:fill>
          <a:solidFill>
            <a:srgbClr val="D4EB9B">
              <a:alpha val="26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12700" cap="flat">
              <a:noFill/>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114300" cap="flat">
              <a:solidFill>
                <a:srgbClr val="5F6568"/>
              </a:solidFill>
              <a:prstDash val="solid"/>
              <a:miter lim="400000"/>
            </a:ln>
          </a:top>
          <a:bottom>
            <a:ln w="12700" cap="flat">
              <a:noFill/>
              <a:miter lim="400000"/>
            </a:ln>
          </a:bottom>
          <a:insideH>
            <a:ln w="25400" cap="flat">
              <a:solidFill>
                <a:srgbClr val="D4EB9B">
                  <a:alpha val="26000"/>
                </a:srgbClr>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FFFFFF"/>
      </a:tcTxStyle>
      <a:tcStyle>
        <a:tcBdr>
          <a:left>
            <a:ln w="12700" cap="flat">
              <a:noFill/>
              <a:miter lim="400000"/>
            </a:ln>
          </a:left>
          <a:right>
            <a:ln w="12700" cap="flat">
              <a:noFill/>
              <a:miter lim="400000"/>
            </a:ln>
          </a:right>
          <a:top>
            <a:ln w="12700" cap="flat">
              <a:noFill/>
              <a:miter lim="400000"/>
            </a:ln>
          </a:top>
          <a:bottom>
            <a:ln w="88900" cap="flat">
              <a:solidFill>
                <a:srgbClr val="5F6568"/>
              </a:solidFill>
              <a:prstDash val="solid"/>
              <a:miter lim="400000"/>
            </a:ln>
          </a:bottom>
          <a:insideH>
            <a:ln w="25400" cap="flat">
              <a:solidFill>
                <a:srgbClr val="D4EB9B">
                  <a:alpha val="26000"/>
                </a:srgbClr>
              </a:solidFill>
              <a:prstDash val="solid"/>
              <a:miter lim="400000"/>
            </a:ln>
          </a:insideH>
          <a:insideV>
            <a:ln w="12700" cap="flat">
              <a:noFill/>
              <a:miter lim="400000"/>
            </a:ln>
          </a:insideV>
        </a:tcBdr>
        <a:fill>
          <a:solidFill>
            <a:srgbClr val="147882"/>
          </a:solidFill>
        </a:fill>
      </a:tcStyle>
    </a:firstRow>
  </a:tblStyle>
  <a:tblStyle styleId="{33BA23B1-9221-436E-865A-0063620EA4FD}" styleName="">
    <a:tblBg/>
    <a:wholeTbl>
      <a:tcTxStyle b="off" i="off">
        <a:font>
          <a:latin typeface="Avenir Next Medium"/>
          <a:ea typeface="Avenir Next Medium"/>
          <a:cs typeface="Avenir Next Medium"/>
        </a:font>
        <a:srgbClr val="FFFFFF"/>
      </a:tcTxStyle>
      <a:tcStyle>
        <a:tcBdr>
          <a:left>
            <a:ln w="12700" cap="flat">
              <a:noFill/>
              <a:miter lim="400000"/>
            </a:ln>
          </a:left>
          <a:right>
            <a:ln w="12700" cap="flat">
              <a:noFill/>
              <a:miter lim="400000"/>
            </a:ln>
          </a:right>
          <a:top>
            <a:ln w="25400" cap="flat">
              <a:solidFill>
                <a:srgbClr val="222222"/>
              </a:solidFill>
              <a:prstDash val="solid"/>
              <a:miter lim="400000"/>
            </a:ln>
          </a:top>
          <a:bottom>
            <a:ln w="254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838787">
              <a:alpha val="75000"/>
            </a:srgbClr>
          </a:solidFill>
        </a:fill>
      </a:tcStyle>
    </a:wholeTbl>
    <a:band2H>
      <a:tcTxStyle/>
      <a:tcStyle>
        <a:tcBdr/>
        <a:fill>
          <a:solidFill>
            <a:srgbClr val="686A6A">
              <a:alpha val="85000"/>
            </a:srgbClr>
          </a:solidFill>
        </a:fill>
      </a:tcStyle>
    </a:band2H>
    <a:firstCol>
      <a:tcTxStyle b="on" i="off">
        <a:font>
          <a:latin typeface="Avenir Next Demi Bold"/>
          <a:ea typeface="Avenir Next Demi Bold"/>
          <a:cs typeface="Avenir Next Demi Bold"/>
        </a:font>
        <a:srgbClr val="222222"/>
      </a:tcTxStyle>
      <a:tcStyle>
        <a:tcBdr>
          <a:left>
            <a:ln w="12700" cap="flat">
              <a:noFill/>
              <a:miter lim="400000"/>
            </a:ln>
          </a:left>
          <a:right>
            <a:ln w="88900" cap="flat">
              <a:solidFill>
                <a:srgbClr val="222222"/>
              </a:solidFill>
              <a:prstDash val="solid"/>
              <a:miter lim="400000"/>
            </a:ln>
          </a:right>
          <a:top>
            <a:ln w="25400" cap="flat">
              <a:solidFill>
                <a:srgbClr val="222222"/>
              </a:solidFill>
              <a:prstDash val="solid"/>
              <a:miter lim="400000"/>
            </a:ln>
          </a:top>
          <a:bottom>
            <a:ln w="254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686A6A">
              <a:alpha val="85000"/>
            </a:srgbClr>
          </a:solidFill>
        </a:fill>
      </a:tcStyle>
    </a:firstCol>
    <a:lastRow>
      <a:tcTxStyle b="on" i="off">
        <a:font>
          <a:latin typeface="Avenir Next Demi Bold"/>
          <a:ea typeface="Avenir Next Demi Bold"/>
          <a:cs typeface="Avenir Next Demi Bold"/>
        </a:font>
        <a:srgbClr val="3D3D3D"/>
      </a:tcTxStyle>
      <a:tcStyle>
        <a:tcBdr>
          <a:left>
            <a:ln w="12700" cap="flat">
              <a:noFill/>
              <a:miter lim="400000"/>
            </a:ln>
          </a:left>
          <a:right>
            <a:ln w="12700" cap="flat">
              <a:noFill/>
              <a:miter lim="400000"/>
            </a:ln>
          </a:right>
          <a:top>
            <a:ln w="88900" cap="flat">
              <a:solidFill>
                <a:srgbClr val="222222"/>
              </a:solidFill>
              <a:prstDash val="solid"/>
              <a:miter lim="400000"/>
            </a:ln>
          </a:top>
          <a:bottom>
            <a:ln w="12700" cap="flat">
              <a:noFill/>
              <a:miter lim="400000"/>
            </a:ln>
          </a:bottom>
          <a:insideH>
            <a:ln w="25400" cap="flat">
              <a:solidFill>
                <a:srgbClr val="222222"/>
              </a:solidFill>
              <a:prstDash val="solid"/>
              <a:miter lim="400000"/>
            </a:ln>
          </a:insideH>
          <a:insideV>
            <a:ln w="12700" cap="flat">
              <a:noFill/>
              <a:miter lim="400000"/>
            </a:ln>
          </a:insideV>
        </a:tcBdr>
        <a:fill>
          <a:solidFill>
            <a:srgbClr val="838787"/>
          </a:solidFill>
        </a:fill>
      </a:tcStyle>
    </a:lastRow>
    <a:firstRow>
      <a:tcTxStyle b="on" i="off">
        <a:font>
          <a:latin typeface="Avenir Next Demi Bold"/>
          <a:ea typeface="Avenir Next Demi Bold"/>
          <a:cs typeface="Avenir Next Demi Bold"/>
        </a:font>
        <a:srgbClr val="3D3D3D"/>
      </a:tcTxStyle>
      <a:tcStyle>
        <a:tcBdr>
          <a:left>
            <a:ln w="12700" cap="flat">
              <a:noFill/>
              <a:miter lim="400000"/>
            </a:ln>
          </a:left>
          <a:right>
            <a:ln w="12700" cap="flat">
              <a:noFill/>
              <a:miter lim="400000"/>
            </a:ln>
          </a:right>
          <a:top>
            <a:ln w="12700" cap="flat">
              <a:noFill/>
              <a:miter lim="400000"/>
            </a:ln>
          </a:top>
          <a:bottom>
            <a:ln w="88900" cap="flat">
              <a:solidFill>
                <a:srgbClr val="222222"/>
              </a:solidFill>
              <a:prstDash val="solid"/>
              <a:miter lim="400000"/>
            </a:ln>
          </a:bottom>
          <a:insideH>
            <a:ln w="25400" cap="flat">
              <a:solidFill>
                <a:srgbClr val="222222"/>
              </a:solidFill>
              <a:prstDash val="solid"/>
              <a:miter lim="400000"/>
            </a:ln>
          </a:insideH>
          <a:insideV>
            <a:ln w="12700" cap="flat">
              <a:noFill/>
              <a:miter lim="400000"/>
            </a:ln>
          </a:insideV>
        </a:tcBdr>
        <a:fill>
          <a:solidFill>
            <a:srgbClr val="838787"/>
          </a:solidFill>
        </a:fill>
      </a:tcStyle>
    </a:firstRow>
  </a:tblStyle>
  <a:tblStyle styleId="{2708684C-4D16-4618-839F-0558EEFCDFE6}" styleName="">
    <a:tblBg/>
    <a:wholeTbl>
      <a:tcTxStyle b="off" i="off">
        <a:font>
          <a:latin typeface="Avenir Next Medium"/>
          <a:ea typeface="Avenir Next Medium"/>
          <a:cs typeface="Avenir Next Medium"/>
        </a:font>
        <a:srgbClr val="838787"/>
      </a:tcTxStyle>
      <a:tcStyle>
        <a:tcBdr>
          <a:left>
            <a:ln w="25400" cap="flat">
              <a:solidFill>
                <a:srgbClr val="5F6568"/>
              </a:solidFill>
              <a:prstDash val="solid"/>
              <a:miter lim="400000"/>
            </a:ln>
          </a:left>
          <a:right>
            <a:ln w="25400" cap="flat">
              <a:solidFill>
                <a:srgbClr val="5F6568"/>
              </a:solidFill>
              <a:prstDash val="solid"/>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wholeTbl>
    <a:band2H>
      <a:tcTxStyle/>
      <a:tcStyle>
        <a:tcBdr/>
        <a:fill>
          <a:solidFill>
            <a:srgbClr val="DCDEE0">
              <a:alpha val="18000"/>
            </a:srgbClr>
          </a:solidFill>
        </a:fill>
      </a:tcStyle>
    </a:band2H>
    <a:firstCol>
      <a:tcTxStyle b="on" i="off">
        <a:font>
          <a:latin typeface="Avenir Next Demi Bold"/>
          <a:ea typeface="Avenir Next Demi Bold"/>
          <a:cs typeface="Avenir Next Demi Bold"/>
        </a:font>
        <a:srgbClr val="A6AAA9"/>
      </a:tcTxStyle>
      <a:tcStyle>
        <a:tcBdr>
          <a:left>
            <a:ln w="12700" cap="flat">
              <a:noFill/>
              <a:miter lim="400000"/>
            </a:ln>
          </a:left>
          <a:right>
            <a:ln w="88900" cap="flat">
              <a:solidFill>
                <a:srgbClr val="5F6568"/>
              </a:solidFill>
              <a:prstDash val="solid"/>
              <a:miter lim="400000"/>
            </a:ln>
          </a:right>
          <a:top>
            <a:ln w="25400" cap="flat">
              <a:solidFill>
                <a:srgbClr val="5F6568"/>
              </a:solidFill>
              <a:prstDash val="solid"/>
              <a:miter lim="400000"/>
            </a:ln>
          </a:top>
          <a:bottom>
            <a:ln w="254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firstCol>
    <a:lastRow>
      <a:tcTxStyle b="on" i="off">
        <a:font>
          <a:latin typeface="Avenir Next Demi Bold"/>
          <a:ea typeface="Avenir Next Demi Bold"/>
          <a:cs typeface="Avenir Next Demi Bold"/>
        </a:font>
        <a:srgbClr val="A6AAA9"/>
      </a:tcTxStyle>
      <a:tcStyle>
        <a:tcBdr>
          <a:left>
            <a:ln w="12700" cap="flat">
              <a:noFill/>
              <a:miter lim="400000"/>
            </a:ln>
          </a:left>
          <a:right>
            <a:ln w="12700" cap="flat">
              <a:noFill/>
              <a:miter lim="400000"/>
            </a:ln>
          </a:right>
          <a:top>
            <a:ln w="88900" cap="flat">
              <a:solidFill>
                <a:srgbClr val="5F6568"/>
              </a:solidFill>
              <a:prstDash val="solid"/>
              <a:miter lim="400000"/>
            </a:ln>
          </a:top>
          <a:bottom>
            <a:ln w="12700" cap="flat">
              <a:noFill/>
              <a:miter lim="400000"/>
            </a:ln>
          </a:bottom>
          <a:insideH>
            <a:ln w="25400" cap="flat">
              <a:solidFill>
                <a:srgbClr val="5F6568"/>
              </a:solidFill>
              <a:prstDash val="solid"/>
              <a:miter lim="400000"/>
            </a:ln>
          </a:insideH>
          <a:insideV>
            <a:ln w="12700" cap="flat">
              <a:noFill/>
              <a:miter lim="400000"/>
            </a:ln>
          </a:insideV>
        </a:tcBdr>
        <a:fill>
          <a:noFill/>
        </a:fill>
      </a:tcStyle>
    </a:lastRow>
    <a:firstRow>
      <a:tcTxStyle b="on" i="off">
        <a:font>
          <a:latin typeface="Avenir Next Demi Bold"/>
          <a:ea typeface="Avenir Next Demi Bold"/>
          <a:cs typeface="Avenir Next Demi Bold"/>
        </a:font>
        <a:srgbClr val="A6AAA9"/>
      </a:tcTxStyle>
      <a:tcStyle>
        <a:tcBdr>
          <a:left>
            <a:ln w="25400" cap="flat">
              <a:solidFill>
                <a:srgbClr val="5F6568"/>
              </a:solidFill>
              <a:prstDash val="solid"/>
              <a:miter lim="400000"/>
            </a:ln>
          </a:left>
          <a:right>
            <a:ln w="25400" cap="flat">
              <a:solidFill>
                <a:srgbClr val="5F6568"/>
              </a:solidFill>
              <a:prstDash val="solid"/>
              <a:miter lim="400000"/>
            </a:ln>
          </a:right>
          <a:top>
            <a:ln w="12700" cap="flat">
              <a:noFill/>
              <a:miter lim="400000"/>
            </a:ln>
          </a:top>
          <a:bottom>
            <a:ln w="88900" cap="flat">
              <a:solidFill>
                <a:srgbClr val="5F6568"/>
              </a:solidFill>
              <a:prstDash val="solid"/>
              <a:miter lim="400000"/>
            </a:ln>
          </a:bottom>
          <a:insideH>
            <a:ln w="25400" cap="flat">
              <a:solidFill>
                <a:srgbClr val="5F6568"/>
              </a:solidFill>
              <a:prstDash val="solid"/>
              <a:miter lim="400000"/>
            </a:ln>
          </a:insideH>
          <a:insideV>
            <a:ln w="25400" cap="flat">
              <a:solidFill>
                <a:srgbClr val="5F6568"/>
              </a:solidFill>
              <a:prstDash val="solid"/>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5" d="100"/>
          <a:sy n="55" d="100"/>
        </p:scale>
        <p:origin x="63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3" name="Shape 163"/>
          <p:cNvSpPr>
            <a:spLocks noGrp="1" noRot="1" noChangeAspect="1"/>
          </p:cNvSpPr>
          <p:nvPr>
            <p:ph type="sldImg"/>
          </p:nvPr>
        </p:nvSpPr>
        <p:spPr>
          <a:xfrm>
            <a:off x="1143000" y="685800"/>
            <a:ext cx="4572000" cy="3429000"/>
          </a:xfrm>
          <a:prstGeom prst="rect">
            <a:avLst/>
          </a:prstGeom>
        </p:spPr>
        <p:txBody>
          <a:bodyPr/>
          <a:lstStyle/>
          <a:p>
            <a:endParaRPr/>
          </a:p>
        </p:txBody>
      </p:sp>
      <p:sp>
        <p:nvSpPr>
          <p:cNvPr id="164" name="Shape 164"/>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userDrawn="1">
  <p:cSld name="Blank">
    <p:bg>
      <p:bgPr>
        <a:solidFill>
          <a:srgbClr val="222222"/>
        </a:solidFill>
        <a:effectLst/>
      </p:bgPr>
    </p:bg>
    <p:spTree>
      <p:nvGrpSpPr>
        <p:cNvPr id="1" name=""/>
        <p:cNvGrpSpPr/>
        <p:nvPr/>
      </p:nvGrpSpPr>
      <p:grpSpPr>
        <a:xfrm>
          <a:off x="0" y="0"/>
          <a:ext cx="0" cy="0"/>
          <a:chOff x="0" y="0"/>
          <a:chExt cx="0" cy="0"/>
        </a:xfrm>
      </p:grpSpPr>
      <p:sp>
        <p:nvSpPr>
          <p:cNvPr id="3" name="Line">
            <a:extLst>
              <a:ext uri="{FF2B5EF4-FFF2-40B4-BE49-F238E27FC236}">
                <a16:creationId xmlns:a16="http://schemas.microsoft.com/office/drawing/2014/main" id="{BCE9DA2C-6E3E-40D8-BDC9-180C80F3AB4E}"/>
              </a:ext>
            </a:extLst>
          </p:cNvPr>
          <p:cNvSpPr/>
          <p:nvPr userDrawn="1"/>
        </p:nvSpPr>
        <p:spPr>
          <a:xfrm flipV="1">
            <a:off x="1407318" y="2407642"/>
            <a:ext cx="21425788" cy="87287"/>
          </a:xfrm>
          <a:prstGeom prst="line">
            <a:avLst/>
          </a:prstGeom>
          <a:ln w="25400">
            <a:solidFill>
              <a:srgbClr val="A6AAA9"/>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endParaRPr/>
          </a:p>
        </p:txBody>
      </p:sp>
      <p:sp>
        <p:nvSpPr>
          <p:cNvPr id="4" name="Title Text">
            <a:extLst>
              <a:ext uri="{FF2B5EF4-FFF2-40B4-BE49-F238E27FC236}">
                <a16:creationId xmlns:a16="http://schemas.microsoft.com/office/drawing/2014/main" id="{4C075235-BF59-4247-ACB8-4F578B09EDA2}"/>
              </a:ext>
            </a:extLst>
          </p:cNvPr>
          <p:cNvSpPr txBox="1">
            <a:spLocks noGrp="1"/>
          </p:cNvSpPr>
          <p:nvPr>
            <p:ph type="title"/>
          </p:nvPr>
        </p:nvSpPr>
        <p:spPr>
          <a:xfrm>
            <a:off x="1407318" y="512954"/>
            <a:ext cx="17145000" cy="101798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a:bodyPr>
          <a:lstStyle/>
          <a:p>
            <a:r>
              <a:t>Title Text</a:t>
            </a:r>
          </a:p>
        </p:txBody>
      </p:sp>
      <p:sp>
        <p:nvSpPr>
          <p:cNvPr id="5" name="Body Level One…">
            <a:extLst>
              <a:ext uri="{FF2B5EF4-FFF2-40B4-BE49-F238E27FC236}">
                <a16:creationId xmlns:a16="http://schemas.microsoft.com/office/drawing/2014/main" id="{EF4B3450-92EE-4129-A34A-F26093F9E536}"/>
              </a:ext>
            </a:extLst>
          </p:cNvPr>
          <p:cNvSpPr txBox="1">
            <a:spLocks noGrp="1"/>
          </p:cNvSpPr>
          <p:nvPr>
            <p:ph idx="1"/>
          </p:nvPr>
        </p:nvSpPr>
        <p:spPr>
          <a:xfrm>
            <a:off x="1407318" y="2878638"/>
            <a:ext cx="21372000" cy="994324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a:bodyPr>
          <a:lstStyle/>
          <a:p>
            <a:r>
              <a:t>Body Level One</a:t>
            </a:r>
          </a:p>
          <a:p>
            <a:pPr lvl="1"/>
            <a:r>
              <a:t>Body Level Two</a:t>
            </a:r>
          </a:p>
          <a:p>
            <a:pPr lvl="2"/>
            <a:r>
              <a:t>Body Level Three</a:t>
            </a:r>
          </a:p>
          <a:p>
            <a:pPr lvl="3"/>
            <a:r>
              <a:t>Body Level Four</a:t>
            </a:r>
          </a:p>
          <a:p>
            <a:pPr lvl="4"/>
            <a:r>
              <a:t>Body Level Five</a:t>
            </a:r>
          </a:p>
        </p:txBody>
      </p:sp>
      <p:sp>
        <p:nvSpPr>
          <p:cNvPr id="9" name="Text Placeholder 8">
            <a:extLst>
              <a:ext uri="{FF2B5EF4-FFF2-40B4-BE49-F238E27FC236}">
                <a16:creationId xmlns:a16="http://schemas.microsoft.com/office/drawing/2014/main" id="{48F8ACE0-C69A-4057-B8F8-3529EE8A7326}"/>
              </a:ext>
            </a:extLst>
          </p:cNvPr>
          <p:cNvSpPr>
            <a:spLocks noGrp="1"/>
          </p:cNvSpPr>
          <p:nvPr>
            <p:ph type="body" sz="quarter" idx="10" hasCustomPrompt="1"/>
          </p:nvPr>
        </p:nvSpPr>
        <p:spPr>
          <a:xfrm>
            <a:off x="1406525" y="1669006"/>
            <a:ext cx="17145000" cy="685444"/>
          </a:xfrm>
        </p:spPr>
        <p:txBody>
          <a:bodyPr>
            <a:noAutofit/>
          </a:bodyPr>
          <a:lstStyle>
            <a:lvl1pPr marL="0" indent="0">
              <a:buNone/>
              <a:defRPr sz="4400"/>
            </a:lvl1pPr>
          </a:lstStyle>
          <a:p>
            <a:pPr lvl="0"/>
            <a:r>
              <a:rPr lang="en-GB"/>
              <a:t>Second Title</a:t>
            </a:r>
          </a:p>
        </p:txBody>
      </p:sp>
      <p:pic>
        <p:nvPicPr>
          <p:cNvPr id="8" name="Picture 7">
            <a:extLst>
              <a:ext uri="{FF2B5EF4-FFF2-40B4-BE49-F238E27FC236}">
                <a16:creationId xmlns:a16="http://schemas.microsoft.com/office/drawing/2014/main" id="{1FD0A06C-705C-1F4A-B179-ED61E5CAA123}"/>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8498730" y="34654"/>
            <a:ext cx="5689328" cy="2721329"/>
          </a:xfrm>
          <a:prstGeom prst="rect">
            <a:avLst/>
          </a:prstGeom>
        </p:spPr>
      </p:pic>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1_Blank">
    <p:bg>
      <p:bgPr>
        <a:solidFill>
          <a:srgbClr val="222222"/>
        </a:solidFill>
        <a:effectLst/>
      </p:bgPr>
    </p:bg>
    <p:spTree>
      <p:nvGrpSpPr>
        <p:cNvPr id="1" name=""/>
        <p:cNvGrpSpPr/>
        <p:nvPr/>
      </p:nvGrpSpPr>
      <p:grpSpPr>
        <a:xfrm>
          <a:off x="0" y="0"/>
          <a:ext cx="0" cy="0"/>
          <a:chOff x="0" y="0"/>
          <a:chExt cx="0" cy="0"/>
        </a:xfrm>
      </p:grpSpPr>
      <p:sp>
        <p:nvSpPr>
          <p:cNvPr id="8" name="Line">
            <a:extLst>
              <a:ext uri="{FF2B5EF4-FFF2-40B4-BE49-F238E27FC236}">
                <a16:creationId xmlns:a16="http://schemas.microsoft.com/office/drawing/2014/main" id="{1EE159AD-C561-4AE5-B113-DFA1D1D46BD7}"/>
              </a:ext>
            </a:extLst>
          </p:cNvPr>
          <p:cNvSpPr/>
          <p:nvPr userDrawn="1"/>
        </p:nvSpPr>
        <p:spPr>
          <a:xfrm flipV="1">
            <a:off x="1407318" y="2407642"/>
            <a:ext cx="21425788" cy="87287"/>
          </a:xfrm>
          <a:prstGeom prst="line">
            <a:avLst/>
          </a:prstGeom>
          <a:ln w="25400">
            <a:solidFill>
              <a:srgbClr val="A6AAA9"/>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endParaRPr/>
          </a:p>
        </p:txBody>
      </p:sp>
      <p:sp>
        <p:nvSpPr>
          <p:cNvPr id="10" name="Title Text">
            <a:extLst>
              <a:ext uri="{FF2B5EF4-FFF2-40B4-BE49-F238E27FC236}">
                <a16:creationId xmlns:a16="http://schemas.microsoft.com/office/drawing/2014/main" id="{F5D3C45F-C7A8-41F9-9B22-348F4050F47F}"/>
              </a:ext>
            </a:extLst>
          </p:cNvPr>
          <p:cNvSpPr txBox="1">
            <a:spLocks noGrp="1"/>
          </p:cNvSpPr>
          <p:nvPr>
            <p:ph type="title"/>
          </p:nvPr>
        </p:nvSpPr>
        <p:spPr>
          <a:xfrm>
            <a:off x="1407318" y="1129553"/>
            <a:ext cx="17145000" cy="1190802"/>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a:bodyPr>
          <a:lstStyle/>
          <a:p>
            <a:r>
              <a:t>Title Text</a:t>
            </a:r>
          </a:p>
        </p:txBody>
      </p:sp>
      <p:sp>
        <p:nvSpPr>
          <p:cNvPr id="14" name="Body Level One…">
            <a:extLst>
              <a:ext uri="{FF2B5EF4-FFF2-40B4-BE49-F238E27FC236}">
                <a16:creationId xmlns:a16="http://schemas.microsoft.com/office/drawing/2014/main" id="{0B18277D-0961-432E-B5E2-7D8322001A89}"/>
              </a:ext>
            </a:extLst>
          </p:cNvPr>
          <p:cNvSpPr txBox="1">
            <a:spLocks noGrp="1"/>
          </p:cNvSpPr>
          <p:nvPr>
            <p:ph idx="1"/>
          </p:nvPr>
        </p:nvSpPr>
        <p:spPr>
          <a:xfrm>
            <a:off x="1407318" y="2878638"/>
            <a:ext cx="21372000" cy="994324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a:bodyPr>
          <a:lstStyle>
            <a:lvl1pPr algn="l">
              <a:defRPr sz="4600">
                <a:latin typeface="Avenir Next Medium"/>
              </a:defRPr>
            </a:lvl1pPr>
            <a:lvl2pPr algn="l">
              <a:defRPr sz="4600">
                <a:latin typeface="Avenir Next Medium"/>
              </a:defRPr>
            </a:lvl2pPr>
            <a:lvl3pPr algn="l">
              <a:defRPr sz="4600">
                <a:latin typeface="Avenir Next Medium"/>
              </a:defRPr>
            </a:lvl3pPr>
            <a:lvl4pPr algn="l">
              <a:defRPr sz="4600">
                <a:latin typeface="Avenir Next Medium"/>
              </a:defRPr>
            </a:lvl4pPr>
            <a:lvl5pPr algn="l">
              <a:defRPr sz="4600">
                <a:latin typeface="Avenir Next Medium"/>
              </a:defRPr>
            </a:lvl5pPr>
          </a:lstStyle>
          <a:p>
            <a:r>
              <a:t>Body Level One</a:t>
            </a:r>
          </a:p>
          <a:p>
            <a:pPr lvl="1"/>
            <a:r>
              <a:t>Body Level Two</a:t>
            </a:r>
          </a:p>
          <a:p>
            <a:pPr lvl="2"/>
            <a:r>
              <a:t>Body Level Three</a:t>
            </a:r>
          </a:p>
          <a:p>
            <a:pPr lvl="3"/>
            <a:r>
              <a:t>Body Level Four</a:t>
            </a:r>
          </a:p>
          <a:p>
            <a:pPr lvl="4"/>
            <a:r>
              <a:t>Body Level Five</a:t>
            </a:r>
          </a:p>
        </p:txBody>
      </p:sp>
      <p:pic>
        <p:nvPicPr>
          <p:cNvPr id="6" name="Picture 5">
            <a:extLst>
              <a:ext uri="{FF2B5EF4-FFF2-40B4-BE49-F238E27FC236}">
                <a16:creationId xmlns:a16="http://schemas.microsoft.com/office/drawing/2014/main" id="{223A11CA-DB7D-6B48-A22C-92537CD4EAEA}"/>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8498730" y="34654"/>
            <a:ext cx="5689328" cy="2721329"/>
          </a:xfrm>
          <a:prstGeom prst="rect">
            <a:avLst/>
          </a:prstGeom>
        </p:spPr>
      </p:pic>
    </p:spTree>
    <p:extLst>
      <p:ext uri="{BB962C8B-B14F-4D97-AF65-F5344CB8AC3E}">
        <p14:creationId xmlns:p14="http://schemas.microsoft.com/office/powerpoint/2010/main" val="3884601656"/>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Title - Center">
    <p:bg>
      <p:bgPr>
        <a:solidFill>
          <a:srgbClr val="222222"/>
        </a:solidFill>
        <a:effectLst/>
      </p:bgPr>
    </p:bg>
    <p:spTree>
      <p:nvGrpSpPr>
        <p:cNvPr id="1" name=""/>
        <p:cNvGrpSpPr/>
        <p:nvPr/>
      </p:nvGrpSpPr>
      <p:grpSpPr>
        <a:xfrm>
          <a:off x="0" y="0"/>
          <a:ext cx="0" cy="0"/>
          <a:chOff x="0" y="0"/>
          <a:chExt cx="0" cy="0"/>
        </a:xfrm>
      </p:grpSpPr>
      <p:sp>
        <p:nvSpPr>
          <p:cNvPr id="43" name="Title Text"/>
          <p:cNvSpPr txBox="1">
            <a:spLocks noGrp="1"/>
          </p:cNvSpPr>
          <p:nvPr>
            <p:ph type="title"/>
          </p:nvPr>
        </p:nvSpPr>
        <p:spPr>
          <a:xfrm>
            <a:off x="3619500" y="5679281"/>
            <a:ext cx="17145000" cy="6357938"/>
          </a:xfrm>
          <a:prstGeom prst="rect">
            <a:avLst/>
          </a:prstGeom>
        </p:spPr>
        <p:txBody>
          <a:bodyPr/>
          <a:lstStyle>
            <a:lvl1pPr>
              <a:spcBef>
                <a:spcPts val="0"/>
              </a:spcBef>
              <a:defRPr sz="23800"/>
            </a:lvl1pPr>
          </a:lstStyle>
          <a:p>
            <a:r>
              <a:t>Title Text</a:t>
            </a:r>
          </a:p>
        </p:txBody>
      </p:sp>
      <p:sp>
        <p:nvSpPr>
          <p:cNvPr id="44" name="Slide Number"/>
          <p:cNvSpPr txBox="1">
            <a:spLocks noGrp="1"/>
          </p:cNvSpPr>
          <p:nvPr>
            <p:ph type="sldNum" sz="quarter" idx="2"/>
          </p:nvPr>
        </p:nvSpPr>
        <p:spPr>
          <a:xfrm>
            <a:off x="20222926" y="607218"/>
            <a:ext cx="545704" cy="612776"/>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Photo - Vertical">
    <p:bg>
      <p:bgPr>
        <a:solidFill>
          <a:srgbClr val="222222"/>
        </a:solidFill>
        <a:effectLst/>
      </p:bgPr>
    </p:bg>
    <p:spTree>
      <p:nvGrpSpPr>
        <p:cNvPr id="1" name=""/>
        <p:cNvGrpSpPr/>
        <p:nvPr/>
      </p:nvGrpSpPr>
      <p:grpSpPr>
        <a:xfrm>
          <a:off x="0" y="0"/>
          <a:ext cx="0" cy="0"/>
          <a:chOff x="0" y="0"/>
          <a:chExt cx="0" cy="0"/>
        </a:xfrm>
      </p:grpSpPr>
      <p:sp>
        <p:nvSpPr>
          <p:cNvPr id="51" name="Line"/>
          <p:cNvSpPr/>
          <p:nvPr/>
        </p:nvSpPr>
        <p:spPr>
          <a:xfrm flipV="1">
            <a:off x="11334750" y="8635798"/>
            <a:ext cx="9429750" cy="203"/>
          </a:xfrm>
          <a:prstGeom prst="line">
            <a:avLst/>
          </a:prstGeom>
          <a:ln w="50800">
            <a:solidFill>
              <a:srgbClr val="A6AAA9"/>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endParaRPr/>
          </a:p>
        </p:txBody>
      </p:sp>
      <p:sp>
        <p:nvSpPr>
          <p:cNvPr id="52" name="Image"/>
          <p:cNvSpPr>
            <a:spLocks noGrp="1"/>
          </p:cNvSpPr>
          <p:nvPr>
            <p:ph type="pic" sz="half" idx="13"/>
          </p:nvPr>
        </p:nvSpPr>
        <p:spPr>
          <a:xfrm>
            <a:off x="3048000" y="0"/>
            <a:ext cx="7715250" cy="13716000"/>
          </a:xfrm>
          <a:prstGeom prst="rect">
            <a:avLst/>
          </a:prstGeom>
        </p:spPr>
        <p:txBody>
          <a:bodyPr lIns="91439" tIns="45719" rIns="91439" bIns="45719">
            <a:noAutofit/>
          </a:bodyPr>
          <a:lstStyle/>
          <a:p>
            <a:endParaRPr/>
          </a:p>
        </p:txBody>
      </p:sp>
      <p:sp>
        <p:nvSpPr>
          <p:cNvPr id="53" name="Title Text"/>
          <p:cNvSpPr txBox="1">
            <a:spLocks noGrp="1"/>
          </p:cNvSpPr>
          <p:nvPr>
            <p:ph type="title"/>
          </p:nvPr>
        </p:nvSpPr>
        <p:spPr>
          <a:xfrm>
            <a:off x="11334750" y="9036843"/>
            <a:ext cx="9429750" cy="3804048"/>
          </a:xfrm>
          <a:prstGeom prst="rect">
            <a:avLst/>
          </a:prstGeom>
        </p:spPr>
        <p:txBody>
          <a:bodyPr/>
          <a:lstStyle>
            <a:lvl1pPr>
              <a:spcBef>
                <a:spcPts val="0"/>
              </a:spcBef>
              <a:defRPr sz="23800"/>
            </a:lvl1pPr>
          </a:lstStyle>
          <a:p>
            <a:r>
              <a:t>Title Text</a:t>
            </a:r>
          </a:p>
        </p:txBody>
      </p:sp>
      <p:sp>
        <p:nvSpPr>
          <p:cNvPr id="54" name="Body Level One…"/>
          <p:cNvSpPr txBox="1">
            <a:spLocks noGrp="1"/>
          </p:cNvSpPr>
          <p:nvPr>
            <p:ph type="body" sz="quarter" idx="1"/>
          </p:nvPr>
        </p:nvSpPr>
        <p:spPr>
          <a:xfrm>
            <a:off x="11334750" y="6000750"/>
            <a:ext cx="9429750" cy="2536032"/>
          </a:xfrm>
          <a:prstGeom prst="rect">
            <a:avLst/>
          </a:prstGeom>
        </p:spPr>
        <p:txBody>
          <a:bodyPr anchor="b"/>
          <a:lstStyle>
            <a:lvl1pPr marL="0" indent="0">
              <a:lnSpc>
                <a:spcPct val="80000"/>
              </a:lnSpc>
              <a:spcBef>
                <a:spcPts val="3200"/>
              </a:spcBef>
              <a:buClrTx/>
              <a:buSzTx/>
              <a:buFontTx/>
              <a:buNone/>
              <a:defRPr sz="7400" cap="all">
                <a:solidFill>
                  <a:srgbClr val="A6AAA9"/>
                </a:solidFill>
                <a:latin typeface="DIN Alternate"/>
                <a:ea typeface="DIN Alternate"/>
                <a:cs typeface="DIN Alternate"/>
                <a:sym typeface="DIN Alternate"/>
              </a:defRPr>
            </a:lvl1pPr>
            <a:lvl2pPr marL="0" indent="0">
              <a:lnSpc>
                <a:spcPct val="80000"/>
              </a:lnSpc>
              <a:spcBef>
                <a:spcPts val="3200"/>
              </a:spcBef>
              <a:buClrTx/>
              <a:buSzTx/>
              <a:buFontTx/>
              <a:buNone/>
              <a:defRPr sz="7400" cap="all">
                <a:solidFill>
                  <a:srgbClr val="A6AAA9"/>
                </a:solidFill>
                <a:latin typeface="DIN Alternate"/>
                <a:ea typeface="DIN Alternate"/>
                <a:cs typeface="DIN Alternate"/>
                <a:sym typeface="DIN Alternate"/>
              </a:defRPr>
            </a:lvl2pPr>
            <a:lvl3pPr marL="0" indent="0">
              <a:lnSpc>
                <a:spcPct val="80000"/>
              </a:lnSpc>
              <a:spcBef>
                <a:spcPts val="3200"/>
              </a:spcBef>
              <a:buClrTx/>
              <a:buSzTx/>
              <a:buFontTx/>
              <a:buNone/>
              <a:defRPr sz="7400" cap="all">
                <a:solidFill>
                  <a:srgbClr val="A6AAA9"/>
                </a:solidFill>
                <a:latin typeface="DIN Alternate"/>
                <a:ea typeface="DIN Alternate"/>
                <a:cs typeface="DIN Alternate"/>
                <a:sym typeface="DIN Alternate"/>
              </a:defRPr>
            </a:lvl3pPr>
            <a:lvl4pPr marL="0" indent="0">
              <a:lnSpc>
                <a:spcPct val="80000"/>
              </a:lnSpc>
              <a:spcBef>
                <a:spcPts val="3200"/>
              </a:spcBef>
              <a:buClrTx/>
              <a:buSzTx/>
              <a:buFontTx/>
              <a:buNone/>
              <a:defRPr sz="7400" cap="all">
                <a:solidFill>
                  <a:srgbClr val="A6AAA9"/>
                </a:solidFill>
                <a:latin typeface="DIN Alternate"/>
                <a:ea typeface="DIN Alternate"/>
                <a:cs typeface="DIN Alternate"/>
                <a:sym typeface="DIN Alternate"/>
              </a:defRPr>
            </a:lvl4pPr>
            <a:lvl5pPr marL="0" indent="0">
              <a:lnSpc>
                <a:spcPct val="80000"/>
              </a:lnSpc>
              <a:spcBef>
                <a:spcPts val="3200"/>
              </a:spcBef>
              <a:buClrTx/>
              <a:buSzTx/>
              <a:buFontTx/>
              <a:buNone/>
              <a:defRPr sz="7400" cap="all">
                <a:solidFill>
                  <a:srgbClr val="A6AAA9"/>
                </a:solidFill>
                <a:latin typeface="DIN Alternate"/>
                <a:ea typeface="DIN Alternate"/>
                <a:cs typeface="DIN Alternate"/>
                <a:sym typeface="DIN Alternate"/>
              </a:defRPr>
            </a:lvl5pPr>
          </a:lstStyle>
          <a:p>
            <a:r>
              <a:t>Body Level One</a:t>
            </a:r>
          </a:p>
          <a:p>
            <a:pPr lvl="1"/>
            <a:r>
              <a:t>Body Level Two</a:t>
            </a:r>
          </a:p>
          <a:p>
            <a:pPr lvl="2"/>
            <a:r>
              <a:t>Body Level Three</a:t>
            </a:r>
          </a:p>
          <a:p>
            <a:pPr lvl="3"/>
            <a:r>
              <a:t>Body Level Four</a:t>
            </a:r>
          </a:p>
          <a:p>
            <a:pPr lvl="4"/>
            <a:r>
              <a:t>Body Level Five</a:t>
            </a:r>
          </a:p>
        </p:txBody>
      </p:sp>
      <p:sp>
        <p:nvSpPr>
          <p:cNvPr id="55" name="Slide Number"/>
          <p:cNvSpPr txBox="1">
            <a:spLocks noGrp="1"/>
          </p:cNvSpPr>
          <p:nvPr>
            <p:ph type="sldNum" sz="quarter" idx="2"/>
          </p:nvPr>
        </p:nvSpPr>
        <p:spPr>
          <a:xfrm>
            <a:off x="20222926" y="607218"/>
            <a:ext cx="545704" cy="612776"/>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bg>
      <p:bgPr>
        <a:solidFill>
          <a:srgbClr val="222222"/>
        </a:solidFill>
        <a:effectLst/>
      </p:bgPr>
    </p:bg>
    <p:spTree>
      <p:nvGrpSpPr>
        <p:cNvPr id="1" name=""/>
        <p:cNvGrpSpPr/>
        <p:nvPr/>
      </p:nvGrpSpPr>
      <p:grpSpPr>
        <a:xfrm>
          <a:off x="0" y="0"/>
          <a:ext cx="0" cy="0"/>
          <a:chOff x="0" y="0"/>
          <a:chExt cx="0" cy="0"/>
        </a:xfrm>
      </p:grpSpPr>
      <p:sp>
        <p:nvSpPr>
          <p:cNvPr id="102" name="Text"/>
          <p:cNvSpPr txBox="1">
            <a:spLocks noGrp="1"/>
          </p:cNvSpPr>
          <p:nvPr>
            <p:ph type="body" sz="quarter" idx="13"/>
          </p:nvPr>
        </p:nvSpPr>
        <p:spPr>
          <a:xfrm>
            <a:off x="3619500" y="638175"/>
            <a:ext cx="15716250" cy="647701"/>
          </a:xfrm>
          <a:prstGeom prst="rect">
            <a:avLst/>
          </a:prstGeom>
        </p:spPr>
        <p:txBody>
          <a:bodyPr anchor="b">
            <a:spAutoFit/>
          </a:bodyPr>
          <a:lstStyle>
            <a:lvl1pPr marL="0" indent="0" defTabSz="642937">
              <a:lnSpc>
                <a:spcPct val="80000"/>
              </a:lnSpc>
              <a:spcBef>
                <a:spcPts val="0"/>
              </a:spcBef>
              <a:buClrTx/>
              <a:buSzTx/>
              <a:buFontTx/>
              <a:buNone/>
              <a:defRPr sz="3200" cap="all" spc="160">
                <a:latin typeface="DIN Alternate"/>
                <a:ea typeface="DIN Alternate"/>
                <a:cs typeface="DIN Alternate"/>
                <a:sym typeface="DIN Alternate"/>
              </a:defRPr>
            </a:lvl1pPr>
          </a:lstStyle>
          <a:p>
            <a:r>
              <a:t>Text</a:t>
            </a:r>
          </a:p>
        </p:txBody>
      </p:sp>
      <p:sp>
        <p:nvSpPr>
          <p:cNvPr id="103" name="Body Level One…"/>
          <p:cNvSpPr txBox="1">
            <a:spLocks noGrp="1"/>
          </p:cNvSpPr>
          <p:nvPr>
            <p:ph type="body" idx="1"/>
          </p:nvPr>
        </p:nvSpPr>
        <p:spPr>
          <a:xfrm>
            <a:off x="3619500" y="3857625"/>
            <a:ext cx="17145000" cy="8590360"/>
          </a:xfrm>
          <a:prstGeom prst="rect">
            <a:avLst/>
          </a:prstGeom>
        </p:spPr>
        <p:txBody>
          <a:bodyPr/>
          <a:lstStyle>
            <a:lvl1pPr>
              <a:buClr>
                <a:schemeClr val="accent1"/>
              </a:buClr>
              <a:buChar char="▸"/>
            </a:lvl1pPr>
            <a:lvl2pPr>
              <a:buClr>
                <a:schemeClr val="accent1"/>
              </a:buClr>
              <a:buChar char="▸"/>
            </a:lvl2pPr>
            <a:lvl3pPr>
              <a:buClr>
                <a:schemeClr val="accent1"/>
              </a:buClr>
              <a:buChar char="▸"/>
            </a:lvl3pPr>
            <a:lvl4pPr>
              <a:buClr>
                <a:schemeClr val="accent1"/>
              </a:buClr>
              <a:buChar char="▸"/>
            </a:lvl4pPr>
            <a:lvl5pPr>
              <a:buClr>
                <a:schemeClr val="accent1"/>
              </a:buClr>
              <a:buChar char="▸"/>
            </a:lvl5pPr>
          </a:lstStyle>
          <a:p>
            <a:r>
              <a:t>Body Level One</a:t>
            </a:r>
          </a:p>
          <a:p>
            <a:pPr lvl="1"/>
            <a:r>
              <a:t>Body Level Two</a:t>
            </a:r>
          </a:p>
          <a:p>
            <a:pPr lvl="2"/>
            <a:r>
              <a:t>Body Level Three</a:t>
            </a:r>
          </a:p>
          <a:p>
            <a:pPr lvl="3"/>
            <a:r>
              <a:t>Body Level Four</a:t>
            </a:r>
          </a:p>
          <a:p>
            <a:pPr lvl="4"/>
            <a:r>
              <a:t>Body Level Five</a:t>
            </a:r>
          </a:p>
        </p:txBody>
      </p:sp>
      <p:sp>
        <p:nvSpPr>
          <p:cNvPr id="104" name="Slide Number"/>
          <p:cNvSpPr txBox="1">
            <a:spLocks noGrp="1"/>
          </p:cNvSpPr>
          <p:nvPr>
            <p:ph type="sldNum" sz="quarter" idx="2"/>
          </p:nvPr>
        </p:nvSpPr>
        <p:spPr>
          <a:xfrm>
            <a:off x="20211932" y="607218"/>
            <a:ext cx="545704" cy="612776"/>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Photo - 3 Up">
    <p:bg>
      <p:bgPr>
        <a:solidFill>
          <a:srgbClr val="222222"/>
        </a:solidFill>
        <a:effectLst/>
      </p:bgPr>
    </p:bg>
    <p:spTree>
      <p:nvGrpSpPr>
        <p:cNvPr id="1" name=""/>
        <p:cNvGrpSpPr/>
        <p:nvPr/>
      </p:nvGrpSpPr>
      <p:grpSpPr>
        <a:xfrm>
          <a:off x="0" y="0"/>
          <a:ext cx="0" cy="0"/>
          <a:chOff x="0" y="0"/>
          <a:chExt cx="0" cy="0"/>
        </a:xfrm>
      </p:grpSpPr>
      <p:sp>
        <p:nvSpPr>
          <p:cNvPr id="111" name="Image"/>
          <p:cNvSpPr>
            <a:spLocks noGrp="1"/>
          </p:cNvSpPr>
          <p:nvPr>
            <p:ph type="pic" sz="quarter" idx="13"/>
          </p:nvPr>
        </p:nvSpPr>
        <p:spPr>
          <a:xfrm>
            <a:off x="12193061" y="0"/>
            <a:ext cx="9144001" cy="6840141"/>
          </a:xfrm>
          <a:prstGeom prst="rect">
            <a:avLst/>
          </a:prstGeom>
        </p:spPr>
        <p:txBody>
          <a:bodyPr lIns="91439" tIns="45719" rIns="91439" bIns="45719">
            <a:noAutofit/>
          </a:bodyPr>
          <a:lstStyle/>
          <a:p>
            <a:endParaRPr/>
          </a:p>
        </p:txBody>
      </p:sp>
      <p:sp>
        <p:nvSpPr>
          <p:cNvPr id="112" name="Image"/>
          <p:cNvSpPr>
            <a:spLocks noGrp="1"/>
          </p:cNvSpPr>
          <p:nvPr>
            <p:ph type="pic" sz="quarter" idx="14"/>
          </p:nvPr>
        </p:nvSpPr>
        <p:spPr>
          <a:xfrm>
            <a:off x="12191999" y="6893718"/>
            <a:ext cx="9144001" cy="6840142"/>
          </a:xfrm>
          <a:prstGeom prst="rect">
            <a:avLst/>
          </a:prstGeom>
        </p:spPr>
        <p:txBody>
          <a:bodyPr lIns="91439" tIns="45719" rIns="91439" bIns="45719">
            <a:noAutofit/>
          </a:bodyPr>
          <a:lstStyle/>
          <a:p>
            <a:endParaRPr/>
          </a:p>
        </p:txBody>
      </p:sp>
      <p:sp>
        <p:nvSpPr>
          <p:cNvPr id="113" name="Image"/>
          <p:cNvSpPr>
            <a:spLocks noGrp="1"/>
          </p:cNvSpPr>
          <p:nvPr>
            <p:ph type="pic" sz="half" idx="15"/>
          </p:nvPr>
        </p:nvSpPr>
        <p:spPr>
          <a:xfrm>
            <a:off x="3048000" y="0"/>
            <a:ext cx="9096375" cy="13716000"/>
          </a:xfrm>
          <a:prstGeom prst="rect">
            <a:avLst/>
          </a:prstGeom>
        </p:spPr>
        <p:txBody>
          <a:bodyPr lIns="91439" tIns="45719" rIns="91439" bIns="45719">
            <a:noAutofit/>
          </a:bodyPr>
          <a:lstStyle/>
          <a:p>
            <a:endParaRPr/>
          </a:p>
        </p:txBody>
      </p:sp>
      <p:sp>
        <p:nvSpPr>
          <p:cNvPr id="114" name="Slide Number"/>
          <p:cNvSpPr txBox="1">
            <a:spLocks noGrp="1"/>
          </p:cNvSpPr>
          <p:nvPr>
            <p:ph type="sldNum" sz="quarter" idx="2"/>
          </p:nvPr>
        </p:nvSpPr>
        <p:spPr>
          <a:xfrm>
            <a:off x="20211932" y="607218"/>
            <a:ext cx="545704" cy="612776"/>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Quote">
    <p:bg>
      <p:bgPr>
        <a:solidFill>
          <a:srgbClr val="222222"/>
        </a:solidFill>
        <a:effectLst/>
      </p:bgPr>
    </p:bg>
    <p:spTree>
      <p:nvGrpSpPr>
        <p:cNvPr id="1" name=""/>
        <p:cNvGrpSpPr/>
        <p:nvPr/>
      </p:nvGrpSpPr>
      <p:grpSpPr>
        <a:xfrm>
          <a:off x="0" y="0"/>
          <a:ext cx="0" cy="0"/>
          <a:chOff x="0" y="0"/>
          <a:chExt cx="0" cy="0"/>
        </a:xfrm>
      </p:grpSpPr>
      <p:sp>
        <p:nvSpPr>
          <p:cNvPr id="121" name="Callout"/>
          <p:cNvSpPr/>
          <p:nvPr/>
        </p:nvSpPr>
        <p:spPr>
          <a:xfrm>
            <a:off x="3708796" y="3321843"/>
            <a:ext cx="16966408" cy="7353301"/>
          </a:xfrm>
          <a:custGeom>
            <a:avLst/>
            <a:gdLst/>
            <a:ahLst/>
            <a:cxnLst>
              <a:cxn ang="0">
                <a:pos x="wd2" y="hd2"/>
              </a:cxn>
              <a:cxn ang="5400000">
                <a:pos x="wd2" y="hd2"/>
              </a:cxn>
              <a:cxn ang="10800000">
                <a:pos x="wd2" y="hd2"/>
              </a:cxn>
              <a:cxn ang="16200000">
                <a:pos x="wd2" y="hd2"/>
              </a:cxn>
            </a:cxnLst>
            <a:rect l="0" t="0" r="r" b="b"/>
            <a:pathLst>
              <a:path w="21600" h="21600" extrusionOk="0">
                <a:moveTo>
                  <a:pt x="223" y="0"/>
                </a:moveTo>
                <a:cubicBezTo>
                  <a:pt x="100" y="0"/>
                  <a:pt x="0" y="230"/>
                  <a:pt x="0" y="515"/>
                </a:cubicBezTo>
                <a:lnTo>
                  <a:pt x="0" y="18790"/>
                </a:lnTo>
                <a:cubicBezTo>
                  <a:pt x="0" y="19075"/>
                  <a:pt x="100" y="19306"/>
                  <a:pt x="223" y="19306"/>
                </a:cubicBezTo>
                <a:lnTo>
                  <a:pt x="17228" y="19306"/>
                </a:lnTo>
                <a:lnTo>
                  <a:pt x="17850" y="21600"/>
                </a:lnTo>
                <a:lnTo>
                  <a:pt x="18471" y="19306"/>
                </a:lnTo>
                <a:lnTo>
                  <a:pt x="21377" y="19306"/>
                </a:lnTo>
                <a:cubicBezTo>
                  <a:pt x="21500" y="19306"/>
                  <a:pt x="21600" y="19075"/>
                  <a:pt x="21600" y="18790"/>
                </a:cubicBezTo>
                <a:lnTo>
                  <a:pt x="21600" y="515"/>
                </a:lnTo>
                <a:cubicBezTo>
                  <a:pt x="21600" y="230"/>
                  <a:pt x="21500" y="0"/>
                  <a:pt x="21377" y="0"/>
                </a:cubicBezTo>
                <a:lnTo>
                  <a:pt x="223" y="0"/>
                </a:lnTo>
                <a:close/>
              </a:path>
            </a:pathLst>
          </a:custGeom>
          <a:solidFill>
            <a:schemeClr val="accent1"/>
          </a:solidFill>
          <a:ln w="12700">
            <a:miter lim="400000"/>
          </a:ln>
        </p:spPr>
        <p:txBody>
          <a:bodyPr lIns="71437" tIns="71437" rIns="71437" bIns="71437" anchor="ctr"/>
          <a:lstStyle/>
          <a:p>
            <a:pPr algn="ctr">
              <a:lnSpc>
                <a:spcPct val="80000"/>
              </a:lnSpc>
              <a:spcBef>
                <a:spcPts val="0"/>
              </a:spcBef>
              <a:defRPr sz="3800" cap="all">
                <a:solidFill>
                  <a:srgbClr val="FFFFFF"/>
                </a:solidFill>
                <a:latin typeface="+mn-lt"/>
                <a:ea typeface="+mn-ea"/>
                <a:cs typeface="+mn-cs"/>
                <a:sym typeface="DIN Condensed"/>
              </a:defRPr>
            </a:pPr>
            <a:endParaRPr/>
          </a:p>
        </p:txBody>
      </p:sp>
      <p:sp>
        <p:nvSpPr>
          <p:cNvPr id="122" name="Type a quote here."/>
          <p:cNvSpPr txBox="1">
            <a:spLocks noGrp="1"/>
          </p:cNvSpPr>
          <p:nvPr>
            <p:ph type="body" sz="quarter" idx="13"/>
          </p:nvPr>
        </p:nvSpPr>
        <p:spPr>
          <a:xfrm>
            <a:off x="4298156" y="4089796"/>
            <a:ext cx="15787688" cy="1821658"/>
          </a:xfrm>
          <a:prstGeom prst="rect">
            <a:avLst/>
          </a:prstGeom>
        </p:spPr>
        <p:txBody>
          <a:bodyPr>
            <a:spAutoFit/>
          </a:bodyPr>
          <a:lstStyle>
            <a:lvl1pPr marL="0" indent="0">
              <a:lnSpc>
                <a:spcPct val="80000"/>
              </a:lnSpc>
              <a:spcBef>
                <a:spcPts val="0"/>
              </a:spcBef>
              <a:buClrTx/>
              <a:buSzTx/>
              <a:buFontTx/>
              <a:buNone/>
              <a:defRPr sz="13200" cap="all">
                <a:solidFill>
                  <a:srgbClr val="FFFFFF"/>
                </a:solidFill>
                <a:latin typeface="+mn-lt"/>
                <a:ea typeface="+mn-ea"/>
                <a:cs typeface="+mn-cs"/>
                <a:sym typeface="DIN Condensed"/>
              </a:defRPr>
            </a:lvl1pPr>
          </a:lstStyle>
          <a:p>
            <a:r>
              <a:t>Type a quote here.</a:t>
            </a:r>
          </a:p>
        </p:txBody>
      </p:sp>
      <p:sp>
        <p:nvSpPr>
          <p:cNvPr id="123" name="Johnny Appleseed"/>
          <p:cNvSpPr txBox="1">
            <a:spLocks noGrp="1"/>
          </p:cNvSpPr>
          <p:nvPr>
            <p:ph type="body" sz="quarter" idx="14"/>
          </p:nvPr>
        </p:nvSpPr>
        <p:spPr>
          <a:xfrm>
            <a:off x="3619500" y="10953750"/>
            <a:ext cx="17145000" cy="1219201"/>
          </a:xfrm>
          <a:prstGeom prst="rect">
            <a:avLst/>
          </a:prstGeom>
        </p:spPr>
        <p:txBody>
          <a:bodyPr>
            <a:spAutoFit/>
          </a:bodyPr>
          <a:lstStyle>
            <a:lvl1pPr marL="0" indent="0" algn="r">
              <a:lnSpc>
                <a:spcPct val="80000"/>
              </a:lnSpc>
              <a:spcBef>
                <a:spcPts val="0"/>
              </a:spcBef>
              <a:buClrTx/>
              <a:buSzTx/>
              <a:buFontTx/>
              <a:buNone/>
              <a:defRPr sz="8400">
                <a:latin typeface="+mn-lt"/>
                <a:ea typeface="+mn-ea"/>
                <a:cs typeface="+mn-cs"/>
                <a:sym typeface="DIN Condensed"/>
              </a:defRPr>
            </a:lvl1pPr>
          </a:lstStyle>
          <a:p>
            <a:r>
              <a:t>Johnny Appleseed</a:t>
            </a:r>
          </a:p>
        </p:txBody>
      </p:sp>
      <p:sp>
        <p:nvSpPr>
          <p:cNvPr id="124" name="Text"/>
          <p:cNvSpPr txBox="1">
            <a:spLocks noGrp="1"/>
          </p:cNvSpPr>
          <p:nvPr>
            <p:ph type="body" sz="quarter" idx="15"/>
          </p:nvPr>
        </p:nvSpPr>
        <p:spPr>
          <a:xfrm>
            <a:off x="3619500" y="638175"/>
            <a:ext cx="15716250" cy="647701"/>
          </a:xfrm>
          <a:prstGeom prst="rect">
            <a:avLst/>
          </a:prstGeom>
        </p:spPr>
        <p:txBody>
          <a:bodyPr anchor="b">
            <a:spAutoFit/>
          </a:bodyPr>
          <a:lstStyle>
            <a:lvl1pPr marL="0" indent="0" defTabSz="642937">
              <a:lnSpc>
                <a:spcPct val="80000"/>
              </a:lnSpc>
              <a:spcBef>
                <a:spcPts val="0"/>
              </a:spcBef>
              <a:buClrTx/>
              <a:buSzTx/>
              <a:buFontTx/>
              <a:buNone/>
              <a:defRPr sz="3200" cap="all" spc="160">
                <a:latin typeface="DIN Alternate"/>
                <a:ea typeface="DIN Alternate"/>
                <a:cs typeface="DIN Alternate"/>
                <a:sym typeface="DIN Alternate"/>
              </a:defRPr>
            </a:lvl1pPr>
          </a:lstStyle>
          <a:p>
            <a:r>
              <a:t>Text</a:t>
            </a:r>
          </a:p>
        </p:txBody>
      </p:sp>
      <p:sp>
        <p:nvSpPr>
          <p:cNvPr id="125" name="Slide Number"/>
          <p:cNvSpPr txBox="1">
            <a:spLocks noGrp="1"/>
          </p:cNvSpPr>
          <p:nvPr>
            <p:ph type="sldNum" sz="quarter" idx="2"/>
          </p:nvPr>
        </p:nvSpPr>
        <p:spPr>
          <a:xfrm>
            <a:off x="20211932" y="607218"/>
            <a:ext cx="545704" cy="612776"/>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Photo">
    <p:bg>
      <p:bgPr>
        <a:solidFill>
          <a:srgbClr val="222222"/>
        </a:solidFill>
        <a:effectLst/>
      </p:bgPr>
    </p:bg>
    <p:spTree>
      <p:nvGrpSpPr>
        <p:cNvPr id="1" name=""/>
        <p:cNvGrpSpPr/>
        <p:nvPr/>
      </p:nvGrpSpPr>
      <p:grpSpPr>
        <a:xfrm>
          <a:off x="0" y="0"/>
          <a:ext cx="0" cy="0"/>
          <a:chOff x="0" y="0"/>
          <a:chExt cx="0" cy="0"/>
        </a:xfrm>
      </p:grpSpPr>
      <p:sp>
        <p:nvSpPr>
          <p:cNvPr id="142" name="Image"/>
          <p:cNvSpPr>
            <a:spLocks noGrp="1"/>
          </p:cNvSpPr>
          <p:nvPr>
            <p:ph type="pic" idx="13"/>
          </p:nvPr>
        </p:nvSpPr>
        <p:spPr>
          <a:xfrm>
            <a:off x="3048000" y="0"/>
            <a:ext cx="18288000" cy="13716000"/>
          </a:xfrm>
          <a:prstGeom prst="rect">
            <a:avLst/>
          </a:prstGeom>
        </p:spPr>
        <p:txBody>
          <a:bodyPr lIns="91439" tIns="45719" rIns="91439" bIns="45719">
            <a:noAutofit/>
          </a:bodyPr>
          <a:lstStyle/>
          <a:p>
            <a:endParaRPr/>
          </a:p>
        </p:txBody>
      </p:sp>
      <p:sp>
        <p:nvSpPr>
          <p:cNvPr id="143" name="Slide Number"/>
          <p:cNvSpPr txBox="1">
            <a:spLocks noGrp="1"/>
          </p:cNvSpPr>
          <p:nvPr>
            <p:ph type="sldNum" sz="quarter" idx="2"/>
          </p:nvPr>
        </p:nvSpPr>
        <p:spPr>
          <a:xfrm>
            <a:off x="20211932" y="607218"/>
            <a:ext cx="545704" cy="612776"/>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Blank Alt">
    <p:spTree>
      <p:nvGrpSpPr>
        <p:cNvPr id="1" name=""/>
        <p:cNvGrpSpPr/>
        <p:nvPr/>
      </p:nvGrpSpPr>
      <p:grpSpPr>
        <a:xfrm>
          <a:off x="0" y="0"/>
          <a:ext cx="0" cy="0"/>
          <a:chOff x="0" y="0"/>
          <a:chExt cx="0" cy="0"/>
        </a:xfrm>
      </p:grpSpPr>
      <p:sp>
        <p:nvSpPr>
          <p:cNvPr id="157" name="Slide Number"/>
          <p:cNvSpPr txBox="1">
            <a:spLocks noGrp="1"/>
          </p:cNvSpPr>
          <p:nvPr>
            <p:ph type="sldNum" sz="quarter" idx="2"/>
          </p:nvPr>
        </p:nvSpPr>
        <p:spPr>
          <a:xfrm>
            <a:off x="20211932" y="607218"/>
            <a:ext cx="545704" cy="612776"/>
          </a:xfrm>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222222"/>
        </a:solidFill>
        <a:effectLst/>
      </p:bgPr>
    </p:bg>
    <p:spTree>
      <p:nvGrpSpPr>
        <p:cNvPr id="1" name=""/>
        <p:cNvGrpSpPr/>
        <p:nvPr/>
      </p:nvGrpSpPr>
      <p:grpSpPr>
        <a:xfrm>
          <a:off x="0" y="0"/>
          <a:ext cx="0" cy="0"/>
          <a:chOff x="0" y="0"/>
          <a:chExt cx="0" cy="0"/>
        </a:xfrm>
      </p:grpSpPr>
      <p:sp>
        <p:nvSpPr>
          <p:cNvPr id="6" name="Line">
            <a:extLst>
              <a:ext uri="{FF2B5EF4-FFF2-40B4-BE49-F238E27FC236}">
                <a16:creationId xmlns:a16="http://schemas.microsoft.com/office/drawing/2014/main" id="{53128CFA-190F-43FF-8167-F871F5ADC9E8}"/>
              </a:ext>
            </a:extLst>
          </p:cNvPr>
          <p:cNvSpPr/>
          <p:nvPr userDrawn="1"/>
        </p:nvSpPr>
        <p:spPr>
          <a:xfrm flipV="1">
            <a:off x="1407318" y="2407642"/>
            <a:ext cx="21425788" cy="87287"/>
          </a:xfrm>
          <a:prstGeom prst="line">
            <a:avLst/>
          </a:prstGeom>
          <a:ln w="25400">
            <a:solidFill>
              <a:srgbClr val="A6AAA9"/>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endParaRPr/>
          </a:p>
        </p:txBody>
      </p:sp>
      <p:sp>
        <p:nvSpPr>
          <p:cNvPr id="7" name="Title Text">
            <a:extLst>
              <a:ext uri="{FF2B5EF4-FFF2-40B4-BE49-F238E27FC236}">
                <a16:creationId xmlns:a16="http://schemas.microsoft.com/office/drawing/2014/main" id="{5A7B8445-5B31-464E-877F-4D481BB9FE03}"/>
              </a:ext>
            </a:extLst>
          </p:cNvPr>
          <p:cNvSpPr txBox="1">
            <a:spLocks noGrp="1"/>
          </p:cNvSpPr>
          <p:nvPr>
            <p:ph type="title"/>
          </p:nvPr>
        </p:nvSpPr>
        <p:spPr>
          <a:xfrm>
            <a:off x="1407318" y="512954"/>
            <a:ext cx="17145000" cy="101798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a:bodyPr>
          <a:lstStyle/>
          <a:p>
            <a:r>
              <a:t>Title Text</a:t>
            </a:r>
          </a:p>
        </p:txBody>
      </p:sp>
      <p:sp>
        <p:nvSpPr>
          <p:cNvPr id="8" name="Body Level One…">
            <a:extLst>
              <a:ext uri="{FF2B5EF4-FFF2-40B4-BE49-F238E27FC236}">
                <a16:creationId xmlns:a16="http://schemas.microsoft.com/office/drawing/2014/main" id="{6B8F7AF8-3B3B-409A-9CA8-1DFBEBA4B953}"/>
              </a:ext>
            </a:extLst>
          </p:cNvPr>
          <p:cNvSpPr txBox="1">
            <a:spLocks noGrp="1"/>
          </p:cNvSpPr>
          <p:nvPr>
            <p:ph type="body" idx="1"/>
          </p:nvPr>
        </p:nvSpPr>
        <p:spPr>
          <a:xfrm>
            <a:off x="1407318" y="2878638"/>
            <a:ext cx="21372000" cy="994324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a:bodyPr>
          <a:lstStyle/>
          <a:p>
            <a:r>
              <a:t>Body Level One</a:t>
            </a:r>
          </a:p>
          <a:p>
            <a:pPr lvl="1"/>
            <a:r>
              <a:t>Body Level Two</a:t>
            </a:r>
          </a:p>
          <a:p>
            <a:pPr lvl="2"/>
            <a:r>
              <a:t>Body Level Three</a:t>
            </a:r>
          </a:p>
          <a:p>
            <a:pPr lvl="3"/>
            <a:r>
              <a:t>Body Level Four</a:t>
            </a:r>
          </a:p>
          <a:p>
            <a:pPr lvl="4"/>
            <a:r>
              <a:t>Body Level Five</a:t>
            </a:r>
          </a:p>
        </p:txBody>
      </p:sp>
      <p:sp>
        <p:nvSpPr>
          <p:cNvPr id="9" name="Slide Number">
            <a:extLst>
              <a:ext uri="{FF2B5EF4-FFF2-40B4-BE49-F238E27FC236}">
                <a16:creationId xmlns:a16="http://schemas.microsoft.com/office/drawing/2014/main" id="{F7B4AD51-4C06-4C05-A80C-A55FA4D02837}"/>
              </a:ext>
            </a:extLst>
          </p:cNvPr>
          <p:cNvSpPr txBox="1">
            <a:spLocks noGrp="1"/>
          </p:cNvSpPr>
          <p:nvPr>
            <p:ph type="sldNum" sz="quarter" idx="4"/>
          </p:nvPr>
        </p:nvSpPr>
        <p:spPr>
          <a:xfrm>
            <a:off x="20211932" y="607218"/>
            <a:ext cx="545704" cy="612776"/>
          </a:xfrm>
          <a:prstGeom prst="rect">
            <a:avLst/>
          </a:prstGeom>
          <a:ln w="12700">
            <a:miter lim="400000"/>
          </a:ln>
        </p:spPr>
        <p:txBody>
          <a:bodyPr wrap="none" lIns="71437" tIns="71437" rIns="71437" bIns="71437">
            <a:spAutoFit/>
          </a:bodyPr>
          <a:lstStyle>
            <a:lvl1pPr algn="r">
              <a:lnSpc>
                <a:spcPct val="80000"/>
              </a:lnSpc>
              <a:spcBef>
                <a:spcPts val="0"/>
              </a:spcBef>
              <a:defRPr sz="3200">
                <a:latin typeface="DIN Alternate"/>
                <a:ea typeface="DIN Alternate"/>
                <a:cs typeface="DIN Alternate"/>
                <a:sym typeface="DIN Alternate"/>
              </a:defRPr>
            </a:lvl1pPr>
          </a:lstStyle>
          <a:p>
            <a:fld id="{86CB4B4D-7CA3-9044-876B-883B54F8677D}" type="slidenum">
              <a:t>‹#›</a:t>
            </a:fld>
            <a:endParaRPr/>
          </a:p>
        </p:txBody>
      </p:sp>
      <p:pic>
        <p:nvPicPr>
          <p:cNvPr id="3" name="Picture 2">
            <a:extLst>
              <a:ext uri="{FF2B5EF4-FFF2-40B4-BE49-F238E27FC236}">
                <a16:creationId xmlns:a16="http://schemas.microsoft.com/office/drawing/2014/main" id="{9C13F274-0B39-C248-97F5-F6D8FEBAD431}"/>
              </a:ext>
            </a:extLst>
          </p:cNvPr>
          <p:cNvPicPr>
            <a:picLocks noChangeAspect="1"/>
          </p:cNvPicPr>
          <p:nvPr userDrawn="1"/>
        </p:nvPicPr>
        <p:blipFill>
          <a:blip r:embed="rId11" cstate="print">
            <a:extLst>
              <a:ext uri="{28A0092B-C50C-407E-A947-70E740481C1C}">
                <a14:useLocalDpi xmlns:a14="http://schemas.microsoft.com/office/drawing/2010/main" val="0"/>
              </a:ext>
            </a:extLst>
          </a:blip>
          <a:stretch>
            <a:fillRect/>
          </a:stretch>
        </p:blipFill>
        <p:spPr>
          <a:xfrm>
            <a:off x="18498730" y="34654"/>
            <a:ext cx="5689328" cy="2721329"/>
          </a:xfrm>
          <a:prstGeom prst="rect">
            <a:avLst/>
          </a:prstGeom>
        </p:spPr>
      </p:pic>
    </p:spTree>
  </p:cSld>
  <p:clrMap bg1="dk1" tx1="lt1" bg2="dk2" tx2="lt2" accent1="accent1" accent2="accent2" accent3="accent3" accent4="accent4" accent5="accent5" accent6="accent6" hlink="hlink" folHlink="folHlink"/>
  <p:sldLayoutIdLst>
    <p:sldLayoutId id="2147483663" r:id="rId1"/>
    <p:sldLayoutId id="2147483665" r:id="rId2"/>
    <p:sldLayoutId id="2147483652" r:id="rId3"/>
    <p:sldLayoutId id="2147483653" r:id="rId4"/>
    <p:sldLayoutId id="2147483658" r:id="rId5"/>
    <p:sldLayoutId id="2147483659" r:id="rId6"/>
    <p:sldLayoutId id="2147483660" r:id="rId7"/>
    <p:sldLayoutId id="2147483662" r:id="rId8"/>
    <p:sldLayoutId id="2147483664" r:id="rId9"/>
  </p:sldLayoutIdLst>
  <p:transition spd="med"/>
  <p:txStyles>
    <p:titleStyle>
      <a:lvl1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1pPr>
      <a:lvl2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2pPr>
      <a:lvl3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3pPr>
      <a:lvl4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4pPr>
      <a:lvl5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5pPr>
      <a:lvl6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6pPr>
      <a:lvl7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7pPr>
      <a:lvl8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8pPr>
      <a:lvl9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9pPr>
    </p:titleStyle>
    <p:body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p:bodyStyle>
    <p:otherStyle>
      <a:lvl1pPr marL="0" marR="0" indent="0" algn="r" defTabSz="821531" latinLnBrk="0">
        <a:lnSpc>
          <a:spcPct val="80000"/>
        </a:lnSpc>
        <a:spcBef>
          <a:spcPts val="0"/>
        </a:spcBef>
        <a:spcAft>
          <a:spcPts val="0"/>
        </a:spcAft>
        <a:buClrTx/>
        <a:buSzTx/>
        <a:buFontTx/>
        <a:buNone/>
        <a:tabLst/>
        <a:defRPr sz="3200" b="0" i="0" u="none" strike="noStrike" cap="none" spc="0" baseline="0">
          <a:ln>
            <a:noFill/>
          </a:ln>
          <a:solidFill>
            <a:schemeClr val="tx1"/>
          </a:solidFill>
          <a:uFillTx/>
          <a:latin typeface="+mn-lt"/>
          <a:ea typeface="+mn-ea"/>
          <a:cs typeface="+mn-cs"/>
          <a:sym typeface="DIN Alternate"/>
        </a:defRPr>
      </a:lvl1pPr>
      <a:lvl2pPr marL="0" marR="0" indent="228600" algn="r" defTabSz="821531" latinLnBrk="0">
        <a:lnSpc>
          <a:spcPct val="80000"/>
        </a:lnSpc>
        <a:spcBef>
          <a:spcPts val="0"/>
        </a:spcBef>
        <a:spcAft>
          <a:spcPts val="0"/>
        </a:spcAft>
        <a:buClrTx/>
        <a:buSzTx/>
        <a:buFontTx/>
        <a:buNone/>
        <a:tabLst/>
        <a:defRPr sz="3200" b="0" i="0" u="none" strike="noStrike" cap="none" spc="0" baseline="0">
          <a:ln>
            <a:noFill/>
          </a:ln>
          <a:solidFill>
            <a:schemeClr val="tx1"/>
          </a:solidFill>
          <a:uFillTx/>
          <a:latin typeface="+mn-lt"/>
          <a:ea typeface="+mn-ea"/>
          <a:cs typeface="+mn-cs"/>
          <a:sym typeface="DIN Alternate"/>
        </a:defRPr>
      </a:lvl2pPr>
      <a:lvl3pPr marL="0" marR="0" indent="457200" algn="r" defTabSz="821531" latinLnBrk="0">
        <a:lnSpc>
          <a:spcPct val="80000"/>
        </a:lnSpc>
        <a:spcBef>
          <a:spcPts val="0"/>
        </a:spcBef>
        <a:spcAft>
          <a:spcPts val="0"/>
        </a:spcAft>
        <a:buClrTx/>
        <a:buSzTx/>
        <a:buFontTx/>
        <a:buNone/>
        <a:tabLst/>
        <a:defRPr sz="3200" b="0" i="0" u="none" strike="noStrike" cap="none" spc="0" baseline="0">
          <a:ln>
            <a:noFill/>
          </a:ln>
          <a:solidFill>
            <a:schemeClr val="tx1"/>
          </a:solidFill>
          <a:uFillTx/>
          <a:latin typeface="+mn-lt"/>
          <a:ea typeface="+mn-ea"/>
          <a:cs typeface="+mn-cs"/>
          <a:sym typeface="DIN Alternate"/>
        </a:defRPr>
      </a:lvl3pPr>
      <a:lvl4pPr marL="0" marR="0" indent="685800" algn="r" defTabSz="821531" latinLnBrk="0">
        <a:lnSpc>
          <a:spcPct val="80000"/>
        </a:lnSpc>
        <a:spcBef>
          <a:spcPts val="0"/>
        </a:spcBef>
        <a:spcAft>
          <a:spcPts val="0"/>
        </a:spcAft>
        <a:buClrTx/>
        <a:buSzTx/>
        <a:buFontTx/>
        <a:buNone/>
        <a:tabLst/>
        <a:defRPr sz="3200" b="0" i="0" u="none" strike="noStrike" cap="none" spc="0" baseline="0">
          <a:ln>
            <a:noFill/>
          </a:ln>
          <a:solidFill>
            <a:schemeClr val="tx1"/>
          </a:solidFill>
          <a:uFillTx/>
          <a:latin typeface="+mn-lt"/>
          <a:ea typeface="+mn-ea"/>
          <a:cs typeface="+mn-cs"/>
          <a:sym typeface="DIN Alternate"/>
        </a:defRPr>
      </a:lvl4pPr>
      <a:lvl5pPr marL="0" marR="0" indent="914400" algn="r" defTabSz="821531" latinLnBrk="0">
        <a:lnSpc>
          <a:spcPct val="80000"/>
        </a:lnSpc>
        <a:spcBef>
          <a:spcPts val="0"/>
        </a:spcBef>
        <a:spcAft>
          <a:spcPts val="0"/>
        </a:spcAft>
        <a:buClrTx/>
        <a:buSzTx/>
        <a:buFontTx/>
        <a:buNone/>
        <a:tabLst/>
        <a:defRPr sz="3200" b="0" i="0" u="none" strike="noStrike" cap="none" spc="0" baseline="0">
          <a:ln>
            <a:noFill/>
          </a:ln>
          <a:solidFill>
            <a:schemeClr val="tx1"/>
          </a:solidFill>
          <a:uFillTx/>
          <a:latin typeface="+mn-lt"/>
          <a:ea typeface="+mn-ea"/>
          <a:cs typeface="+mn-cs"/>
          <a:sym typeface="DIN Alternate"/>
        </a:defRPr>
      </a:lvl5pPr>
      <a:lvl6pPr marL="0" marR="0" indent="1143000" algn="r" defTabSz="821531" latinLnBrk="0">
        <a:lnSpc>
          <a:spcPct val="80000"/>
        </a:lnSpc>
        <a:spcBef>
          <a:spcPts val="0"/>
        </a:spcBef>
        <a:spcAft>
          <a:spcPts val="0"/>
        </a:spcAft>
        <a:buClrTx/>
        <a:buSzTx/>
        <a:buFontTx/>
        <a:buNone/>
        <a:tabLst/>
        <a:defRPr sz="3200" b="0" i="0" u="none" strike="noStrike" cap="none" spc="0" baseline="0">
          <a:ln>
            <a:noFill/>
          </a:ln>
          <a:solidFill>
            <a:schemeClr val="tx1"/>
          </a:solidFill>
          <a:uFillTx/>
          <a:latin typeface="+mn-lt"/>
          <a:ea typeface="+mn-ea"/>
          <a:cs typeface="+mn-cs"/>
          <a:sym typeface="DIN Alternate"/>
        </a:defRPr>
      </a:lvl6pPr>
      <a:lvl7pPr marL="0" marR="0" indent="1371600" algn="r" defTabSz="821531" latinLnBrk="0">
        <a:lnSpc>
          <a:spcPct val="80000"/>
        </a:lnSpc>
        <a:spcBef>
          <a:spcPts val="0"/>
        </a:spcBef>
        <a:spcAft>
          <a:spcPts val="0"/>
        </a:spcAft>
        <a:buClrTx/>
        <a:buSzTx/>
        <a:buFontTx/>
        <a:buNone/>
        <a:tabLst/>
        <a:defRPr sz="3200" b="0" i="0" u="none" strike="noStrike" cap="none" spc="0" baseline="0">
          <a:ln>
            <a:noFill/>
          </a:ln>
          <a:solidFill>
            <a:schemeClr val="tx1"/>
          </a:solidFill>
          <a:uFillTx/>
          <a:latin typeface="+mn-lt"/>
          <a:ea typeface="+mn-ea"/>
          <a:cs typeface="+mn-cs"/>
          <a:sym typeface="DIN Alternate"/>
        </a:defRPr>
      </a:lvl7pPr>
      <a:lvl8pPr marL="0" marR="0" indent="1600200" algn="r" defTabSz="821531" latinLnBrk="0">
        <a:lnSpc>
          <a:spcPct val="80000"/>
        </a:lnSpc>
        <a:spcBef>
          <a:spcPts val="0"/>
        </a:spcBef>
        <a:spcAft>
          <a:spcPts val="0"/>
        </a:spcAft>
        <a:buClrTx/>
        <a:buSzTx/>
        <a:buFontTx/>
        <a:buNone/>
        <a:tabLst/>
        <a:defRPr sz="3200" b="0" i="0" u="none" strike="noStrike" cap="none" spc="0" baseline="0">
          <a:ln>
            <a:noFill/>
          </a:ln>
          <a:solidFill>
            <a:schemeClr val="tx1"/>
          </a:solidFill>
          <a:uFillTx/>
          <a:latin typeface="+mn-lt"/>
          <a:ea typeface="+mn-ea"/>
          <a:cs typeface="+mn-cs"/>
          <a:sym typeface="DIN Alternate"/>
        </a:defRPr>
      </a:lvl8pPr>
      <a:lvl9pPr marL="0" marR="0" indent="1828800" algn="r" defTabSz="821531" latinLnBrk="0">
        <a:lnSpc>
          <a:spcPct val="80000"/>
        </a:lnSpc>
        <a:spcBef>
          <a:spcPts val="0"/>
        </a:spcBef>
        <a:spcAft>
          <a:spcPts val="0"/>
        </a:spcAft>
        <a:buClrTx/>
        <a:buSzTx/>
        <a:buFontTx/>
        <a:buNone/>
        <a:tabLst/>
        <a:defRPr sz="3200" b="0" i="0" u="none" strike="noStrike" cap="none" spc="0" baseline="0">
          <a:ln>
            <a:noFill/>
          </a:ln>
          <a:solidFill>
            <a:schemeClr val="tx1"/>
          </a:solidFill>
          <a:uFillTx/>
          <a:latin typeface="+mn-lt"/>
          <a:ea typeface="+mn-ea"/>
          <a:cs typeface="+mn-cs"/>
          <a:sym typeface="DIN Alternate"/>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www.biometricupdate.com/" TargetMode="External"/><Relationship Id="rId2" Type="http://schemas.openxmlformats.org/officeDocument/2006/relationships/hyperlink" Target="http://www.bayometric.com/" TargetMode="Externa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bayometric.com/importance-of-biometric-fingerprinting-technology" TargetMode="External"/><Relationship Id="rId7" Type="http://schemas.openxmlformats.org/officeDocument/2006/relationships/hyperlink" Target="http://www.fotolia/" TargetMode="External"/><Relationship Id="rId2" Type="http://schemas.openxmlformats.org/officeDocument/2006/relationships/hyperlink" Target="http://www.biometricupdates.com/201802/history-of-biometrics-2" TargetMode="External"/><Relationship Id="rId1" Type="http://schemas.openxmlformats.org/officeDocument/2006/relationships/slideLayout" Target="../slideLayouts/slideLayout2.xml"/><Relationship Id="rId6" Type="http://schemas.openxmlformats.org/officeDocument/2006/relationships/hyperlink" Target="http://www.bayometric.com/global-biometric-market-analysis" TargetMode="External"/><Relationship Id="rId5" Type="http://schemas.openxmlformats.org/officeDocument/2006/relationships/hyperlink" Target="http://www.batabridgemarketresearch.com/reports/global-biometrics-system-market" TargetMode="External"/><Relationship Id="rId4" Type="http://schemas.openxmlformats.org/officeDocument/2006/relationships/hyperlink" Target="http://www.imarcgroup.com/biometrics-market%2020.1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74B984-2F5B-6248-B4B0-C3E685DC17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6306" y="609599"/>
            <a:ext cx="15600240" cy="7461933"/>
          </a:xfrm>
          <a:prstGeom prst="rect">
            <a:avLst/>
          </a:prstGeom>
        </p:spPr>
      </p:pic>
      <p:sp>
        <p:nvSpPr>
          <p:cNvPr id="5" name="TextBox 4">
            <a:extLst>
              <a:ext uri="{FF2B5EF4-FFF2-40B4-BE49-F238E27FC236}">
                <a16:creationId xmlns:a16="http://schemas.microsoft.com/office/drawing/2014/main" id="{86F66BF9-5DFB-524A-BDC2-B105F442B6F6}"/>
              </a:ext>
            </a:extLst>
          </p:cNvPr>
          <p:cNvSpPr txBox="1"/>
          <p:nvPr/>
        </p:nvSpPr>
        <p:spPr>
          <a:xfrm>
            <a:off x="12192000" y="5991577"/>
            <a:ext cx="12025585" cy="1306126"/>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r>
              <a:rPr lang="en-US" sz="4800"/>
              <a:t>BIOMETRIC REGISTRATION SYSTEM </a:t>
            </a:r>
            <a:endParaRPr kumimoji="0" lang="en-US" sz="4800" b="0" i="0" u="none" strike="noStrike" cap="none" spc="0" normalizeH="0" baseline="0">
              <a:ln>
                <a:noFill/>
              </a:ln>
              <a:solidFill>
                <a:srgbClr val="838787"/>
              </a:solidFill>
              <a:effectLst/>
              <a:uFillTx/>
              <a:latin typeface="Avenir Next Medium"/>
              <a:ea typeface="Avenir Next Medium"/>
              <a:cs typeface="Avenir Next Medium"/>
              <a:sym typeface="Avenir Next Medium"/>
            </a:endParaRPr>
          </a:p>
        </p:txBody>
      </p:sp>
      <p:sp>
        <p:nvSpPr>
          <p:cNvPr id="2" name="Triangle 1">
            <a:extLst>
              <a:ext uri="{FF2B5EF4-FFF2-40B4-BE49-F238E27FC236}">
                <a16:creationId xmlns:a16="http://schemas.microsoft.com/office/drawing/2014/main" id="{78179DA4-42C1-5B48-8C1C-ACB3CE46B0A2}"/>
              </a:ext>
            </a:extLst>
          </p:cNvPr>
          <p:cNvSpPr/>
          <p:nvPr/>
        </p:nvSpPr>
        <p:spPr>
          <a:xfrm>
            <a:off x="1" y="0"/>
            <a:ext cx="2653989" cy="13716000"/>
          </a:xfrm>
          <a:prstGeom prst="triangle">
            <a:avLst>
              <a:gd name="adj" fmla="val 0"/>
            </a:avLst>
          </a:prstGeom>
          <a:solidFill>
            <a:srgbClr val="72A554"/>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80000"/>
              </a:lnSpc>
              <a:spcBef>
                <a:spcPts val="0"/>
              </a:spcBef>
              <a:spcAft>
                <a:spcPts val="0"/>
              </a:spcAft>
              <a:buClrTx/>
              <a:buSzTx/>
              <a:buFontTx/>
              <a:buNone/>
              <a:tabLst/>
            </a:pPr>
            <a:endParaRPr kumimoji="0" lang="en-US" sz="3800" b="0" i="0" u="none" strike="noStrike" cap="all" spc="0" normalizeH="0" baseline="0">
              <a:ln>
                <a:noFill/>
              </a:ln>
              <a:solidFill>
                <a:srgbClr val="FFFFFF"/>
              </a:solidFill>
              <a:effectLst/>
              <a:uFillTx/>
              <a:latin typeface="+mn-lt"/>
              <a:ea typeface="+mn-ea"/>
              <a:cs typeface="+mn-cs"/>
              <a:sym typeface="DIN Condensed"/>
            </a:endParaRPr>
          </a:p>
        </p:txBody>
      </p:sp>
      <p:sp>
        <p:nvSpPr>
          <p:cNvPr id="6" name="Triangle 5">
            <a:extLst>
              <a:ext uri="{FF2B5EF4-FFF2-40B4-BE49-F238E27FC236}">
                <a16:creationId xmlns:a16="http://schemas.microsoft.com/office/drawing/2014/main" id="{2DCFA931-776E-954E-83D4-B9EFFEE96274}"/>
              </a:ext>
            </a:extLst>
          </p:cNvPr>
          <p:cNvSpPr/>
          <p:nvPr/>
        </p:nvSpPr>
        <p:spPr>
          <a:xfrm>
            <a:off x="2631159" y="10356"/>
            <a:ext cx="2653989" cy="13716000"/>
          </a:xfrm>
          <a:prstGeom prst="triangle">
            <a:avLst>
              <a:gd name="adj" fmla="val 0"/>
            </a:avLst>
          </a:prstGeom>
          <a:solidFill>
            <a:srgbClr val="D84837"/>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80000"/>
              </a:lnSpc>
              <a:spcBef>
                <a:spcPts val="0"/>
              </a:spcBef>
              <a:spcAft>
                <a:spcPts val="0"/>
              </a:spcAft>
              <a:buClrTx/>
              <a:buSzTx/>
              <a:buFontTx/>
              <a:buNone/>
              <a:tabLst/>
            </a:pPr>
            <a:endParaRPr kumimoji="0" lang="en-US" sz="3800" b="0" i="0" u="none" strike="noStrike" cap="all" spc="0" normalizeH="0" baseline="0">
              <a:ln>
                <a:noFill/>
              </a:ln>
              <a:solidFill>
                <a:srgbClr val="FFFFFF"/>
              </a:solidFill>
              <a:effectLst/>
              <a:uFillTx/>
              <a:latin typeface="+mn-lt"/>
              <a:ea typeface="+mn-ea"/>
              <a:cs typeface="+mn-cs"/>
              <a:sym typeface="DIN Condensed"/>
            </a:endParaRPr>
          </a:p>
        </p:txBody>
      </p:sp>
      <p:sp>
        <p:nvSpPr>
          <p:cNvPr id="7" name="Triangle 6">
            <a:extLst>
              <a:ext uri="{FF2B5EF4-FFF2-40B4-BE49-F238E27FC236}">
                <a16:creationId xmlns:a16="http://schemas.microsoft.com/office/drawing/2014/main" id="{C07FA92F-7FD2-8749-B0D4-F84C99F4F24E}"/>
              </a:ext>
            </a:extLst>
          </p:cNvPr>
          <p:cNvSpPr/>
          <p:nvPr/>
        </p:nvSpPr>
        <p:spPr>
          <a:xfrm flipH="1" flipV="1">
            <a:off x="-22300" y="0"/>
            <a:ext cx="2653989" cy="13716000"/>
          </a:xfrm>
          <a:prstGeom prst="triangle">
            <a:avLst>
              <a:gd name="adj" fmla="val 0"/>
            </a:avLst>
          </a:prstGeom>
          <a:solidFill>
            <a:srgbClr val="D3833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80000"/>
              </a:lnSpc>
              <a:spcBef>
                <a:spcPts val="0"/>
              </a:spcBef>
              <a:spcAft>
                <a:spcPts val="0"/>
              </a:spcAft>
              <a:buClrTx/>
              <a:buSzTx/>
              <a:buFontTx/>
              <a:buNone/>
              <a:tabLst/>
            </a:pPr>
            <a:endParaRPr kumimoji="0" lang="en-US" sz="3800" b="0" i="0" u="none" strike="noStrike" cap="all" spc="0" normalizeH="0" baseline="0">
              <a:ln>
                <a:noFill/>
              </a:ln>
              <a:solidFill>
                <a:srgbClr val="FFFFFF"/>
              </a:solidFill>
              <a:effectLst/>
              <a:uFillTx/>
              <a:latin typeface="+mn-lt"/>
              <a:ea typeface="+mn-ea"/>
              <a:cs typeface="+mn-cs"/>
              <a:sym typeface="DIN Condensed"/>
            </a:endParaRPr>
          </a:p>
        </p:txBody>
      </p:sp>
    </p:spTree>
    <p:extLst>
      <p:ext uri="{BB962C8B-B14F-4D97-AF65-F5344CB8AC3E}">
        <p14:creationId xmlns:p14="http://schemas.microsoft.com/office/powerpoint/2010/main" val="1059419352"/>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E58B2-885C-4F0D-A03C-4F3DDBB06C9E}"/>
              </a:ext>
            </a:extLst>
          </p:cNvPr>
          <p:cNvSpPr>
            <a:spLocks noGrp="1"/>
          </p:cNvSpPr>
          <p:nvPr>
            <p:ph type="title"/>
          </p:nvPr>
        </p:nvSpPr>
        <p:spPr/>
        <p:txBody>
          <a:bodyPr>
            <a:normAutofit fontScale="90000"/>
          </a:bodyPr>
          <a:lstStyle/>
          <a:p>
            <a:r>
              <a:rPr lang="en-GB"/>
              <a:t>TEAM</a:t>
            </a:r>
          </a:p>
        </p:txBody>
      </p:sp>
      <p:sp>
        <p:nvSpPr>
          <p:cNvPr id="4" name="Content Placeholder 2">
            <a:extLst>
              <a:ext uri="{FF2B5EF4-FFF2-40B4-BE49-F238E27FC236}">
                <a16:creationId xmlns:a16="http://schemas.microsoft.com/office/drawing/2014/main" id="{8E26B9AE-D3A5-471D-8F2A-135AE2FF5C1D}"/>
              </a:ext>
            </a:extLst>
          </p:cNvPr>
          <p:cNvSpPr txBox="1">
            <a:spLocks/>
          </p:cNvSpPr>
          <p:nvPr/>
        </p:nvSpPr>
        <p:spPr>
          <a:xfrm>
            <a:off x="671339" y="3031038"/>
            <a:ext cx="3099624" cy="994324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r>
              <a:rPr lang="en-GB"/>
              <a:t>Name:</a:t>
            </a:r>
          </a:p>
          <a:p>
            <a:pPr marL="0" indent="0" hangingPunct="1">
              <a:buNone/>
            </a:pPr>
            <a:r>
              <a:rPr lang="en-GB"/>
              <a:t>Course:</a:t>
            </a:r>
          </a:p>
          <a:p>
            <a:pPr marL="0" indent="0" hangingPunct="1">
              <a:buNone/>
            </a:pPr>
            <a:r>
              <a:rPr lang="en-GB"/>
              <a:t>Role:</a:t>
            </a:r>
          </a:p>
        </p:txBody>
      </p:sp>
      <p:sp>
        <p:nvSpPr>
          <p:cNvPr id="6" name="Content Placeholder 2">
            <a:extLst>
              <a:ext uri="{FF2B5EF4-FFF2-40B4-BE49-F238E27FC236}">
                <a16:creationId xmlns:a16="http://schemas.microsoft.com/office/drawing/2014/main" id="{7BC15003-A2D7-024E-AB92-1BAD062F7C0A}"/>
              </a:ext>
            </a:extLst>
          </p:cNvPr>
          <p:cNvSpPr txBox="1">
            <a:spLocks/>
          </p:cNvSpPr>
          <p:nvPr/>
        </p:nvSpPr>
        <p:spPr>
          <a:xfrm>
            <a:off x="3145325" y="3031038"/>
            <a:ext cx="6647580" cy="40202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t">
            <a:normAutofit/>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endParaRPr lang="en-GB"/>
          </a:p>
        </p:txBody>
      </p:sp>
      <p:sp>
        <p:nvSpPr>
          <p:cNvPr id="7" name="Content Placeholder 2">
            <a:extLst>
              <a:ext uri="{FF2B5EF4-FFF2-40B4-BE49-F238E27FC236}">
                <a16:creationId xmlns:a16="http://schemas.microsoft.com/office/drawing/2014/main" id="{61433AC7-A57D-AF40-8381-4D70C0B7EE05}"/>
              </a:ext>
            </a:extLst>
          </p:cNvPr>
          <p:cNvSpPr txBox="1">
            <a:spLocks/>
          </p:cNvSpPr>
          <p:nvPr/>
        </p:nvSpPr>
        <p:spPr>
          <a:xfrm>
            <a:off x="17065081" y="3031038"/>
            <a:ext cx="6647580" cy="40202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t">
            <a:normAutofit/>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endParaRPr lang="en-GB"/>
          </a:p>
        </p:txBody>
      </p:sp>
      <p:sp>
        <p:nvSpPr>
          <p:cNvPr id="8" name="Content Placeholder 2">
            <a:extLst>
              <a:ext uri="{FF2B5EF4-FFF2-40B4-BE49-F238E27FC236}">
                <a16:creationId xmlns:a16="http://schemas.microsoft.com/office/drawing/2014/main" id="{73B53D69-9687-324C-81C4-C18ADD76176E}"/>
              </a:ext>
            </a:extLst>
          </p:cNvPr>
          <p:cNvSpPr txBox="1">
            <a:spLocks/>
          </p:cNvSpPr>
          <p:nvPr/>
        </p:nvSpPr>
        <p:spPr>
          <a:xfrm>
            <a:off x="10015079" y="3031038"/>
            <a:ext cx="6982729" cy="402025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GB"/>
              <a:t>Nick Regan</a:t>
            </a:r>
          </a:p>
          <a:p>
            <a:pPr hangingPunct="1"/>
            <a:r>
              <a:rPr lang="en-GB"/>
              <a:t>Electronic Engineering</a:t>
            </a:r>
          </a:p>
          <a:p>
            <a:pPr hangingPunct="1"/>
            <a:r>
              <a:rPr lang="en-GB"/>
              <a:t>Project Assistant</a:t>
            </a:r>
          </a:p>
        </p:txBody>
      </p:sp>
      <p:pic>
        <p:nvPicPr>
          <p:cNvPr id="10" name="Picture 9">
            <a:extLst>
              <a:ext uri="{FF2B5EF4-FFF2-40B4-BE49-F238E27FC236}">
                <a16:creationId xmlns:a16="http://schemas.microsoft.com/office/drawing/2014/main" id="{9BC476B4-B2F9-3745-A7A3-879F2ED557FB}"/>
              </a:ext>
            </a:extLst>
          </p:cNvPr>
          <p:cNvPicPr>
            <a:picLocks noChangeAspect="1"/>
          </p:cNvPicPr>
          <p:nvPr/>
        </p:nvPicPr>
        <p:blipFill>
          <a:blip r:embed="rId2"/>
          <a:stretch>
            <a:fillRect/>
          </a:stretch>
        </p:blipFill>
        <p:spPr>
          <a:xfrm>
            <a:off x="10363418" y="6620962"/>
            <a:ext cx="6353325" cy="6353325"/>
          </a:xfrm>
          <a:prstGeom prst="rect">
            <a:avLst/>
          </a:prstGeom>
        </p:spPr>
      </p:pic>
    </p:spTree>
    <p:extLst>
      <p:ext uri="{BB962C8B-B14F-4D97-AF65-F5344CB8AC3E}">
        <p14:creationId xmlns:p14="http://schemas.microsoft.com/office/powerpoint/2010/main" val="928064599"/>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E58B2-885C-4F0D-A03C-4F3DDBB06C9E}"/>
              </a:ext>
            </a:extLst>
          </p:cNvPr>
          <p:cNvSpPr>
            <a:spLocks noGrp="1"/>
          </p:cNvSpPr>
          <p:nvPr>
            <p:ph type="title"/>
          </p:nvPr>
        </p:nvSpPr>
        <p:spPr/>
        <p:txBody>
          <a:bodyPr>
            <a:normAutofit fontScale="90000"/>
          </a:bodyPr>
          <a:lstStyle/>
          <a:p>
            <a:r>
              <a:rPr lang="en-GB"/>
              <a:t>Contents</a:t>
            </a:r>
          </a:p>
        </p:txBody>
      </p:sp>
      <p:sp>
        <p:nvSpPr>
          <p:cNvPr id="3" name="Content Placeholder 2">
            <a:extLst>
              <a:ext uri="{FF2B5EF4-FFF2-40B4-BE49-F238E27FC236}">
                <a16:creationId xmlns:a16="http://schemas.microsoft.com/office/drawing/2014/main" id="{D07BB7B1-5A23-4812-A914-ED46F0F94B81}"/>
              </a:ext>
            </a:extLst>
          </p:cNvPr>
          <p:cNvSpPr>
            <a:spLocks noGrp="1"/>
          </p:cNvSpPr>
          <p:nvPr>
            <p:ph idx="1"/>
          </p:nvPr>
        </p:nvSpPr>
        <p:spPr/>
        <p:txBody>
          <a:bodyPr lIns="71437" tIns="71437" rIns="71437" bIns="71437" anchor="t">
            <a:normAutofit/>
          </a:bodyPr>
          <a:lstStyle/>
          <a:p>
            <a:pPr marL="601345" indent="-601345"/>
            <a:r>
              <a:rPr lang="en-GB" dirty="0"/>
              <a:t>Nick																				</a:t>
            </a:r>
            <a:endParaRPr lang="en-US" dirty="0"/>
          </a:p>
          <a:p>
            <a:pPr marL="601345" indent="-601345"/>
            <a:r>
              <a:rPr lang="en-GB" dirty="0"/>
              <a:t>Market Research   														slide 4 - 9</a:t>
            </a:r>
            <a:endParaRPr lang="en-US" dirty="0"/>
          </a:p>
          <a:p>
            <a:pPr marL="601345" indent="-601345"/>
            <a:r>
              <a:rPr lang="en-GB" dirty="0"/>
              <a:t>Management and Collaborative Working								slide 10 - 13</a:t>
            </a:r>
            <a:endParaRPr lang="en-US" dirty="0"/>
          </a:p>
        </p:txBody>
      </p:sp>
    </p:spTree>
    <p:extLst>
      <p:ext uri="{BB962C8B-B14F-4D97-AF65-F5344CB8AC3E}">
        <p14:creationId xmlns:p14="http://schemas.microsoft.com/office/powerpoint/2010/main" val="2066317159"/>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3E2C8-2C18-4FCD-8071-3527C478E013}"/>
              </a:ext>
            </a:extLst>
          </p:cNvPr>
          <p:cNvSpPr>
            <a:spLocks noGrp="1"/>
          </p:cNvSpPr>
          <p:nvPr>
            <p:ph type="title"/>
          </p:nvPr>
        </p:nvSpPr>
        <p:spPr/>
        <p:txBody>
          <a:bodyPr>
            <a:normAutofit fontScale="90000"/>
          </a:bodyPr>
          <a:lstStyle/>
          <a:p>
            <a:r>
              <a:rPr lang="en-GB"/>
              <a:t>Market Research</a:t>
            </a:r>
          </a:p>
        </p:txBody>
      </p:sp>
      <p:sp>
        <p:nvSpPr>
          <p:cNvPr id="3" name="Content Placeholder 2">
            <a:extLst>
              <a:ext uri="{FF2B5EF4-FFF2-40B4-BE49-F238E27FC236}">
                <a16:creationId xmlns:a16="http://schemas.microsoft.com/office/drawing/2014/main" id="{5BFB9E8A-1A6B-4297-AB56-B1EEE9C2B978}"/>
              </a:ext>
            </a:extLst>
          </p:cNvPr>
          <p:cNvSpPr>
            <a:spLocks noGrp="1"/>
          </p:cNvSpPr>
          <p:nvPr>
            <p:ph idx="1"/>
          </p:nvPr>
        </p:nvSpPr>
        <p:spPr/>
        <p:txBody>
          <a:bodyPr>
            <a:normAutofit/>
          </a:bodyPr>
          <a:lstStyle/>
          <a:p>
            <a:pPr lvl="1"/>
            <a:endParaRPr lang="en-GB"/>
          </a:p>
          <a:p>
            <a:pPr lvl="1"/>
            <a:r>
              <a:rPr lang="en-GB"/>
              <a:t>To see if there is a market for the product</a:t>
            </a:r>
          </a:p>
          <a:p>
            <a:pPr lvl="1"/>
            <a:r>
              <a:rPr lang="en-GB"/>
              <a:t>To  identify target market</a:t>
            </a:r>
          </a:p>
          <a:p>
            <a:pPr lvl="1"/>
            <a:r>
              <a:rPr lang="en-GB"/>
              <a:t>To research future market trends</a:t>
            </a:r>
          </a:p>
          <a:p>
            <a:pPr lvl="1"/>
            <a:r>
              <a:rPr lang="en-GB"/>
              <a:t>Who are the competitors?</a:t>
            </a:r>
          </a:p>
          <a:p>
            <a:pPr marL="444500" lvl="1" indent="0">
              <a:buNone/>
            </a:pPr>
            <a:endParaRPr lang="en-GB"/>
          </a:p>
        </p:txBody>
      </p:sp>
      <p:sp>
        <p:nvSpPr>
          <p:cNvPr id="4" name="Text Placeholder 3">
            <a:extLst>
              <a:ext uri="{FF2B5EF4-FFF2-40B4-BE49-F238E27FC236}">
                <a16:creationId xmlns:a16="http://schemas.microsoft.com/office/drawing/2014/main" id="{7C1B9774-81B3-4FC5-95CF-43F94A868429}"/>
              </a:ext>
            </a:extLst>
          </p:cNvPr>
          <p:cNvSpPr>
            <a:spLocks noGrp="1"/>
          </p:cNvSpPr>
          <p:nvPr>
            <p:ph type="body" sz="quarter" idx="10"/>
          </p:nvPr>
        </p:nvSpPr>
        <p:spPr/>
        <p:txBody>
          <a:bodyPr/>
          <a:lstStyle/>
          <a:p>
            <a:r>
              <a:rPr lang="en-GB"/>
              <a:t>Why Market Research?</a:t>
            </a:r>
          </a:p>
        </p:txBody>
      </p:sp>
      <p:sp>
        <p:nvSpPr>
          <p:cNvPr id="5" name="Text Placeholder 3">
            <a:extLst>
              <a:ext uri="{FF2B5EF4-FFF2-40B4-BE49-F238E27FC236}">
                <a16:creationId xmlns:a16="http://schemas.microsoft.com/office/drawing/2014/main" id="{2911CEA1-3332-C34C-81F9-EEA3F0935397}"/>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Tree>
    <p:extLst>
      <p:ext uri="{BB962C8B-B14F-4D97-AF65-F5344CB8AC3E}">
        <p14:creationId xmlns:p14="http://schemas.microsoft.com/office/powerpoint/2010/main" val="665031106"/>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3E2C8-2C18-4FCD-8071-3527C478E013}"/>
              </a:ext>
            </a:extLst>
          </p:cNvPr>
          <p:cNvSpPr>
            <a:spLocks noGrp="1"/>
          </p:cNvSpPr>
          <p:nvPr>
            <p:ph type="title"/>
          </p:nvPr>
        </p:nvSpPr>
        <p:spPr/>
        <p:txBody>
          <a:bodyPr>
            <a:normAutofit fontScale="90000"/>
          </a:bodyPr>
          <a:lstStyle/>
          <a:p>
            <a:r>
              <a:rPr lang="en-GB"/>
              <a:t>Market Research</a:t>
            </a:r>
          </a:p>
        </p:txBody>
      </p:sp>
      <p:sp>
        <p:nvSpPr>
          <p:cNvPr id="3" name="Content Placeholder 2">
            <a:extLst>
              <a:ext uri="{FF2B5EF4-FFF2-40B4-BE49-F238E27FC236}">
                <a16:creationId xmlns:a16="http://schemas.microsoft.com/office/drawing/2014/main" id="{5BFB9E8A-1A6B-4297-AB56-B1EEE9C2B978}"/>
              </a:ext>
            </a:extLst>
          </p:cNvPr>
          <p:cNvSpPr>
            <a:spLocks noGrp="1"/>
          </p:cNvSpPr>
          <p:nvPr>
            <p:ph idx="1"/>
          </p:nvPr>
        </p:nvSpPr>
        <p:spPr/>
        <p:txBody>
          <a:bodyPr>
            <a:normAutofit/>
          </a:bodyPr>
          <a:lstStyle/>
          <a:p>
            <a:pPr marL="444500" lvl="1" indent="0">
              <a:buNone/>
            </a:pPr>
            <a:r>
              <a:rPr lang="en-GB"/>
              <a:t>The idea of identifying someone by their fingerprint actually began in 500BC. Cave Men painting fingers and palms on cave walls! Also in trading in Persia, Egypt and Babylon, finger print images were pressed into clay tablets to identify the sellers and buyers!</a:t>
            </a:r>
          </a:p>
          <a:p>
            <a:pPr marL="444500" lvl="1" indent="0">
              <a:buNone/>
            </a:pPr>
            <a:r>
              <a:rPr lang="en-GB"/>
              <a:t>The important discovery that each individual had a unique pattern on their finger pads was discovered by professors between 1686 and 1788.Police in America and France and the FBI started to utilize this to identify criminals in The 1900’s</a:t>
            </a:r>
          </a:p>
          <a:p>
            <a:pPr marL="444500" lvl="1" indent="0">
              <a:buNone/>
            </a:pPr>
            <a:r>
              <a:rPr lang="en-GB"/>
              <a:t>Then from 1970 the idea began to develop to use biometric methods  for entry into buildings and events such as the Olympic Games in where 65,00 people attended and entered the area by fingerprint scan. One million transactions were carried out, so this was a large scale, but started the ball rolling…..</a:t>
            </a:r>
          </a:p>
        </p:txBody>
      </p:sp>
      <p:sp>
        <p:nvSpPr>
          <p:cNvPr id="4" name="Text Placeholder 3">
            <a:extLst>
              <a:ext uri="{FF2B5EF4-FFF2-40B4-BE49-F238E27FC236}">
                <a16:creationId xmlns:a16="http://schemas.microsoft.com/office/drawing/2014/main" id="{7C1B9774-81B3-4FC5-95CF-43F94A868429}"/>
              </a:ext>
            </a:extLst>
          </p:cNvPr>
          <p:cNvSpPr>
            <a:spLocks noGrp="1"/>
          </p:cNvSpPr>
          <p:nvPr>
            <p:ph type="body" sz="quarter" idx="10"/>
          </p:nvPr>
        </p:nvSpPr>
        <p:spPr/>
        <p:txBody>
          <a:bodyPr/>
          <a:lstStyle/>
          <a:p>
            <a:r>
              <a:rPr lang="en-GB"/>
              <a:t>The Finger Print Business </a:t>
            </a:r>
          </a:p>
        </p:txBody>
      </p:sp>
      <p:sp>
        <p:nvSpPr>
          <p:cNvPr id="5" name="Text Placeholder 3">
            <a:extLst>
              <a:ext uri="{FF2B5EF4-FFF2-40B4-BE49-F238E27FC236}">
                <a16:creationId xmlns:a16="http://schemas.microsoft.com/office/drawing/2014/main" id="{2911CEA1-3332-C34C-81F9-EEA3F0935397}"/>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Tree>
    <p:extLst>
      <p:ext uri="{BB962C8B-B14F-4D97-AF65-F5344CB8AC3E}">
        <p14:creationId xmlns:p14="http://schemas.microsoft.com/office/powerpoint/2010/main" val="4145473971"/>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3E2C8-2C18-4FCD-8071-3527C478E013}"/>
              </a:ext>
            </a:extLst>
          </p:cNvPr>
          <p:cNvSpPr>
            <a:spLocks noGrp="1"/>
          </p:cNvSpPr>
          <p:nvPr>
            <p:ph type="title"/>
          </p:nvPr>
        </p:nvSpPr>
        <p:spPr/>
        <p:txBody>
          <a:bodyPr>
            <a:normAutofit fontScale="90000"/>
          </a:bodyPr>
          <a:lstStyle/>
          <a:p>
            <a:r>
              <a:rPr lang="en-GB"/>
              <a:t>Market Research</a:t>
            </a:r>
          </a:p>
        </p:txBody>
      </p:sp>
      <p:sp>
        <p:nvSpPr>
          <p:cNvPr id="3" name="Content Placeholder 2">
            <a:extLst>
              <a:ext uri="{FF2B5EF4-FFF2-40B4-BE49-F238E27FC236}">
                <a16:creationId xmlns:a16="http://schemas.microsoft.com/office/drawing/2014/main" id="{5BFB9E8A-1A6B-4297-AB56-B1EEE9C2B978}"/>
              </a:ext>
            </a:extLst>
          </p:cNvPr>
          <p:cNvSpPr>
            <a:spLocks noGrp="1"/>
          </p:cNvSpPr>
          <p:nvPr>
            <p:ph idx="1"/>
          </p:nvPr>
        </p:nvSpPr>
        <p:spPr>
          <a:xfrm>
            <a:off x="987767" y="9677151"/>
            <a:ext cx="21372000" cy="2232476"/>
          </a:xfrm>
        </p:spPr>
        <p:txBody>
          <a:bodyPr>
            <a:normAutofit fontScale="92500"/>
          </a:bodyPr>
          <a:lstStyle/>
          <a:p>
            <a:pPr marL="444500" lvl="1" indent="0">
              <a:buNone/>
            </a:pPr>
            <a:r>
              <a:rPr lang="en-GB"/>
              <a:t>“Use is becoming more widespread, more so than many people think” (3)</a:t>
            </a:r>
          </a:p>
          <a:p>
            <a:pPr marL="444500" lvl="1" indent="0">
              <a:buNone/>
            </a:pPr>
            <a:r>
              <a:rPr lang="en-GB"/>
              <a:t>33% UK Schools already have fingerprint entry for parents. Also for pupils to obtain lunch (4)</a:t>
            </a:r>
          </a:p>
          <a:p>
            <a:pPr marL="444500" lvl="1" indent="0">
              <a:buNone/>
            </a:pPr>
            <a:endParaRPr lang="en-GB"/>
          </a:p>
          <a:p>
            <a:pPr marL="444500" lvl="1" indent="0">
              <a:buNone/>
            </a:pPr>
            <a:endParaRPr lang="en-GB"/>
          </a:p>
        </p:txBody>
      </p:sp>
      <p:sp>
        <p:nvSpPr>
          <p:cNvPr id="4" name="Text Placeholder 3">
            <a:extLst>
              <a:ext uri="{FF2B5EF4-FFF2-40B4-BE49-F238E27FC236}">
                <a16:creationId xmlns:a16="http://schemas.microsoft.com/office/drawing/2014/main" id="{7C1B9774-81B3-4FC5-95CF-43F94A868429}"/>
              </a:ext>
            </a:extLst>
          </p:cNvPr>
          <p:cNvSpPr>
            <a:spLocks noGrp="1"/>
          </p:cNvSpPr>
          <p:nvPr>
            <p:ph type="body" sz="quarter" idx="10"/>
          </p:nvPr>
        </p:nvSpPr>
        <p:spPr/>
        <p:txBody>
          <a:bodyPr/>
          <a:lstStyle/>
          <a:p>
            <a:r>
              <a:rPr lang="en-GB"/>
              <a:t>Current Areas of the use of Fingerprint Scanning</a:t>
            </a:r>
          </a:p>
        </p:txBody>
      </p:sp>
      <p:sp>
        <p:nvSpPr>
          <p:cNvPr id="5" name="Text Placeholder 3">
            <a:extLst>
              <a:ext uri="{FF2B5EF4-FFF2-40B4-BE49-F238E27FC236}">
                <a16:creationId xmlns:a16="http://schemas.microsoft.com/office/drawing/2014/main" id="{2911CEA1-3332-C34C-81F9-EEA3F0935397}"/>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
        <p:nvSpPr>
          <p:cNvPr id="6" name="Oval 5">
            <a:extLst>
              <a:ext uri="{FF2B5EF4-FFF2-40B4-BE49-F238E27FC236}">
                <a16:creationId xmlns:a16="http://schemas.microsoft.com/office/drawing/2014/main" id="{78225789-5365-F94D-82C3-FFE119E40B3E}"/>
              </a:ext>
            </a:extLst>
          </p:cNvPr>
          <p:cNvSpPr/>
          <p:nvPr/>
        </p:nvSpPr>
        <p:spPr>
          <a:xfrm>
            <a:off x="9369809" y="5628103"/>
            <a:ext cx="3392758" cy="21851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solidFill>
                  <a:schemeClr val="bg1"/>
                </a:solidFill>
                <a:latin typeface="Avenir Next Medium" panose="020B0503020202020204" pitchFamily="34" charset="0"/>
                <a:cs typeface="Arial" pitchFamily="34" charset="0"/>
              </a:rPr>
              <a:t>Finger Print Scanning</a:t>
            </a:r>
          </a:p>
        </p:txBody>
      </p:sp>
      <p:sp>
        <p:nvSpPr>
          <p:cNvPr id="7" name="Oval 6">
            <a:extLst>
              <a:ext uri="{FF2B5EF4-FFF2-40B4-BE49-F238E27FC236}">
                <a16:creationId xmlns:a16="http://schemas.microsoft.com/office/drawing/2014/main" id="{338D02C2-F9E0-8244-8360-23050F0578C6}"/>
              </a:ext>
            </a:extLst>
          </p:cNvPr>
          <p:cNvSpPr/>
          <p:nvPr/>
        </p:nvSpPr>
        <p:spPr>
          <a:xfrm>
            <a:off x="8670634" y="2742410"/>
            <a:ext cx="5257831" cy="143009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bg1"/>
                </a:solidFill>
                <a:latin typeface="Avenir Next" panose="020B0503020202020204" pitchFamily="34" charset="0"/>
              </a:rPr>
              <a:t>National ID and </a:t>
            </a:r>
            <a:br>
              <a:rPr lang="en-GB" sz="2400">
                <a:solidFill>
                  <a:schemeClr val="bg1"/>
                </a:solidFill>
                <a:latin typeface="Avenir Next" panose="020B0503020202020204" pitchFamily="34" charset="0"/>
              </a:rPr>
            </a:br>
            <a:r>
              <a:rPr lang="en-GB" sz="2400">
                <a:solidFill>
                  <a:schemeClr val="bg1"/>
                </a:solidFill>
                <a:latin typeface="Avenir Next" panose="020B0503020202020204" pitchFamily="34" charset="0"/>
              </a:rPr>
              <a:t>E-passports-Border Control</a:t>
            </a:r>
          </a:p>
        </p:txBody>
      </p:sp>
      <p:sp>
        <p:nvSpPr>
          <p:cNvPr id="8" name="Oval 7">
            <a:extLst>
              <a:ext uri="{FF2B5EF4-FFF2-40B4-BE49-F238E27FC236}">
                <a16:creationId xmlns:a16="http://schemas.microsoft.com/office/drawing/2014/main" id="{285CC567-1C0A-E441-87C0-DBBACD25F65A}"/>
              </a:ext>
            </a:extLst>
          </p:cNvPr>
          <p:cNvSpPr/>
          <p:nvPr/>
        </p:nvSpPr>
        <p:spPr>
          <a:xfrm>
            <a:off x="2941067" y="3086016"/>
            <a:ext cx="3029248" cy="179847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bg1"/>
                </a:solidFill>
                <a:latin typeface="Avenir Next" panose="020B0503020202020204" pitchFamily="34" charset="0"/>
              </a:rPr>
              <a:t>Schools and Universities</a:t>
            </a:r>
          </a:p>
        </p:txBody>
      </p:sp>
      <p:sp>
        <p:nvSpPr>
          <p:cNvPr id="9" name="Oval 8">
            <a:extLst>
              <a:ext uri="{FF2B5EF4-FFF2-40B4-BE49-F238E27FC236}">
                <a16:creationId xmlns:a16="http://schemas.microsoft.com/office/drawing/2014/main" id="{6104E7A2-57A5-144E-9CD1-374F5DB294FD}"/>
              </a:ext>
            </a:extLst>
          </p:cNvPr>
          <p:cNvSpPr/>
          <p:nvPr/>
        </p:nvSpPr>
        <p:spPr>
          <a:xfrm>
            <a:off x="2798735" y="6021133"/>
            <a:ext cx="3313912" cy="108753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bg1"/>
                </a:solidFill>
                <a:latin typeface="Avenir Next" panose="020B0503020202020204" pitchFamily="34" charset="0"/>
              </a:rPr>
              <a:t>Voter Registration</a:t>
            </a:r>
          </a:p>
        </p:txBody>
      </p:sp>
      <p:sp>
        <p:nvSpPr>
          <p:cNvPr id="10" name="Oval 9">
            <a:extLst>
              <a:ext uri="{FF2B5EF4-FFF2-40B4-BE49-F238E27FC236}">
                <a16:creationId xmlns:a16="http://schemas.microsoft.com/office/drawing/2014/main" id="{59C93F5C-3EFA-7344-86D4-4E5F51D72704}"/>
              </a:ext>
            </a:extLst>
          </p:cNvPr>
          <p:cNvSpPr/>
          <p:nvPr/>
        </p:nvSpPr>
        <p:spPr>
          <a:xfrm>
            <a:off x="16557381" y="3372143"/>
            <a:ext cx="3156220" cy="108753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bg1"/>
                </a:solidFill>
                <a:latin typeface="Avenir Next" panose="020B0503020202020204" pitchFamily="34" charset="0"/>
              </a:rPr>
              <a:t>Health and Welfare</a:t>
            </a:r>
          </a:p>
        </p:txBody>
      </p:sp>
      <p:sp>
        <p:nvSpPr>
          <p:cNvPr id="11" name="Oval 10">
            <a:extLst>
              <a:ext uri="{FF2B5EF4-FFF2-40B4-BE49-F238E27FC236}">
                <a16:creationId xmlns:a16="http://schemas.microsoft.com/office/drawing/2014/main" id="{9B036D84-B0CB-A94C-BC68-AE9A58255FB6}"/>
              </a:ext>
            </a:extLst>
          </p:cNvPr>
          <p:cNvSpPr/>
          <p:nvPr/>
        </p:nvSpPr>
        <p:spPr>
          <a:xfrm>
            <a:off x="16499697" y="5643607"/>
            <a:ext cx="3271588" cy="13145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bg1"/>
                </a:solidFill>
                <a:latin typeface="Avenir Next" panose="020B0503020202020204" pitchFamily="34" charset="0"/>
              </a:rPr>
              <a:t>Workforce time and attendance</a:t>
            </a:r>
          </a:p>
        </p:txBody>
      </p:sp>
      <p:sp>
        <p:nvSpPr>
          <p:cNvPr id="12" name="Oval 11">
            <a:extLst>
              <a:ext uri="{FF2B5EF4-FFF2-40B4-BE49-F238E27FC236}">
                <a16:creationId xmlns:a16="http://schemas.microsoft.com/office/drawing/2014/main" id="{36408E42-BABE-744D-A183-3C162CA0A265}"/>
              </a:ext>
            </a:extLst>
          </p:cNvPr>
          <p:cNvSpPr/>
          <p:nvPr/>
        </p:nvSpPr>
        <p:spPr>
          <a:xfrm>
            <a:off x="3165146" y="7990429"/>
            <a:ext cx="2581090" cy="12846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bg1"/>
                </a:solidFill>
                <a:latin typeface="Avenir Next" panose="020B0503020202020204" pitchFamily="34" charset="0"/>
              </a:rPr>
              <a:t>Banking and Finance</a:t>
            </a:r>
          </a:p>
        </p:txBody>
      </p:sp>
      <p:sp>
        <p:nvSpPr>
          <p:cNvPr id="13" name="Oval 12">
            <a:extLst>
              <a:ext uri="{FF2B5EF4-FFF2-40B4-BE49-F238E27FC236}">
                <a16:creationId xmlns:a16="http://schemas.microsoft.com/office/drawing/2014/main" id="{19108862-2A80-4B44-9A92-9D0680767DBD}"/>
              </a:ext>
            </a:extLst>
          </p:cNvPr>
          <p:cNvSpPr/>
          <p:nvPr/>
        </p:nvSpPr>
        <p:spPr>
          <a:xfrm>
            <a:off x="16367565" y="7360244"/>
            <a:ext cx="4367919" cy="175693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chemeClr val="bg1"/>
                </a:solidFill>
                <a:latin typeface="Avenir Next" panose="020B0503020202020204" pitchFamily="34" charset="0"/>
              </a:rPr>
              <a:t>Public Buildings requiring membership… </a:t>
            </a:r>
            <a:r>
              <a:rPr lang="en-GB" sz="2400" err="1">
                <a:solidFill>
                  <a:schemeClr val="bg1"/>
                </a:solidFill>
                <a:latin typeface="Avenir Next" panose="020B0503020202020204" pitchFamily="34" charset="0"/>
              </a:rPr>
              <a:t>Eg</a:t>
            </a:r>
            <a:r>
              <a:rPr lang="en-GB" sz="2400">
                <a:solidFill>
                  <a:schemeClr val="bg1"/>
                </a:solidFill>
                <a:latin typeface="Avenir Next" panose="020B0503020202020204" pitchFamily="34" charset="0"/>
              </a:rPr>
              <a:t> Gyms</a:t>
            </a:r>
          </a:p>
        </p:txBody>
      </p:sp>
      <p:cxnSp>
        <p:nvCxnSpPr>
          <p:cNvPr id="14" name="Straight Connector 13">
            <a:extLst>
              <a:ext uri="{FF2B5EF4-FFF2-40B4-BE49-F238E27FC236}">
                <a16:creationId xmlns:a16="http://schemas.microsoft.com/office/drawing/2014/main" id="{C9FEE54A-C633-CC4E-950E-804505A570BD}"/>
              </a:ext>
            </a:extLst>
          </p:cNvPr>
          <p:cNvCxnSpPr>
            <a:cxnSpLocks/>
          </p:cNvCxnSpPr>
          <p:nvPr/>
        </p:nvCxnSpPr>
        <p:spPr>
          <a:xfrm>
            <a:off x="5746236" y="4385432"/>
            <a:ext cx="4418861" cy="16357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3A2BCF4-A1BB-2F47-99F3-6BF3C1765BD3}"/>
              </a:ext>
            </a:extLst>
          </p:cNvPr>
          <p:cNvCxnSpPr>
            <a:cxnSpLocks/>
          </p:cNvCxnSpPr>
          <p:nvPr/>
        </p:nvCxnSpPr>
        <p:spPr>
          <a:xfrm flipH="1">
            <a:off x="12362599" y="4019145"/>
            <a:ext cx="4392965" cy="2328236"/>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F156D2-6B93-F44C-959D-B7BD3AED3EEB}"/>
              </a:ext>
            </a:extLst>
          </p:cNvPr>
          <p:cNvCxnSpPr>
            <a:cxnSpLocks/>
            <a:endCxn id="6" idx="0"/>
          </p:cNvCxnSpPr>
          <p:nvPr/>
        </p:nvCxnSpPr>
        <p:spPr>
          <a:xfrm flipH="1">
            <a:off x="11066188" y="4059403"/>
            <a:ext cx="233362" cy="15687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D0DA29E-B4D7-1246-8C20-A9B3634BBE79}"/>
              </a:ext>
            </a:extLst>
          </p:cNvPr>
          <p:cNvCxnSpPr>
            <a:cxnSpLocks/>
            <a:stCxn id="6" idx="2"/>
          </p:cNvCxnSpPr>
          <p:nvPr/>
        </p:nvCxnSpPr>
        <p:spPr>
          <a:xfrm flipV="1">
            <a:off x="9369809" y="6357709"/>
            <a:ext cx="656454" cy="362944"/>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996B873-9375-4140-AB56-83419BB13058}"/>
              </a:ext>
            </a:extLst>
          </p:cNvPr>
          <p:cNvCxnSpPr>
            <a:cxnSpLocks/>
            <a:stCxn id="9" idx="6"/>
          </p:cNvCxnSpPr>
          <p:nvPr/>
        </p:nvCxnSpPr>
        <p:spPr>
          <a:xfrm>
            <a:off x="6112647" y="6564899"/>
            <a:ext cx="3238425" cy="216192"/>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AC5DCA1-6318-4741-AD9A-53FC49626910}"/>
              </a:ext>
            </a:extLst>
          </p:cNvPr>
          <p:cNvCxnSpPr>
            <a:cxnSpLocks/>
            <a:endCxn id="13" idx="1"/>
          </p:cNvCxnSpPr>
          <p:nvPr/>
        </p:nvCxnSpPr>
        <p:spPr>
          <a:xfrm>
            <a:off x="12781304" y="7106445"/>
            <a:ext cx="4225928" cy="511095"/>
          </a:xfrm>
          <a:prstGeom prst="line">
            <a:avLst/>
          </a:prstGeom>
        </p:spPr>
        <p:style>
          <a:lnRef idx="1">
            <a:schemeClr val="accent1"/>
          </a:lnRef>
          <a:fillRef idx="0">
            <a:schemeClr val="accent1"/>
          </a:fillRef>
          <a:effectRef idx="0">
            <a:schemeClr val="accent1"/>
          </a:effectRef>
          <a:fontRef idx="minor">
            <a:schemeClr val="tx1"/>
          </a:fontRef>
        </p:style>
      </p:cxnSp>
      <p:sp>
        <p:nvSpPr>
          <p:cNvPr id="25" name="Content Placeholder 2">
            <a:extLst>
              <a:ext uri="{FF2B5EF4-FFF2-40B4-BE49-F238E27FC236}">
                <a16:creationId xmlns:a16="http://schemas.microsoft.com/office/drawing/2014/main" id="{E7AD7A57-F0EF-DF47-9886-F2D74BF33FAC}"/>
              </a:ext>
            </a:extLst>
          </p:cNvPr>
          <p:cNvSpPr txBox="1">
            <a:spLocks/>
          </p:cNvSpPr>
          <p:nvPr/>
        </p:nvSpPr>
        <p:spPr>
          <a:xfrm>
            <a:off x="16755563" y="11909626"/>
            <a:ext cx="7369211" cy="1370939"/>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chor="t">
            <a:normAutofit fontScale="70000" lnSpcReduction="20000"/>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1045845" lvl="1" indent="-601345" algn="r">
              <a:buNone/>
            </a:pPr>
            <a:r>
              <a:rPr lang="en-GB"/>
              <a:t>Information and quote from:</a:t>
            </a:r>
            <a:br>
              <a:rPr lang="en-GB"/>
            </a:br>
            <a:r>
              <a:rPr lang="en-GB"/>
              <a:t> </a:t>
            </a:r>
            <a:r>
              <a:rPr lang="en-GB">
                <a:hlinkClick r:id="rId2"/>
              </a:rPr>
              <a:t>www.bayometric.com</a:t>
            </a:r>
            <a:r>
              <a:rPr lang="en-GB"/>
              <a:t> (2) </a:t>
            </a:r>
            <a:br>
              <a:rPr lang="en-GB"/>
            </a:br>
            <a:r>
              <a:rPr lang="en-GB">
                <a:hlinkClick r:id="rId3"/>
              </a:rPr>
              <a:t>www.biometricupdate.com</a:t>
            </a:r>
            <a:r>
              <a:rPr lang="en-GB"/>
              <a:t> (3)</a:t>
            </a:r>
          </a:p>
          <a:p>
            <a:pPr marL="444500" lvl="1" indent="0" algn="r">
              <a:buFont typeface="Avenir Next"/>
              <a:buNone/>
            </a:pPr>
            <a:endParaRPr lang="en-GB"/>
          </a:p>
        </p:txBody>
      </p:sp>
      <p:cxnSp>
        <p:nvCxnSpPr>
          <p:cNvPr id="26" name="Straight Connector 25">
            <a:extLst>
              <a:ext uri="{FF2B5EF4-FFF2-40B4-BE49-F238E27FC236}">
                <a16:creationId xmlns:a16="http://schemas.microsoft.com/office/drawing/2014/main" id="{F933B9F1-6954-2641-85B8-E4CEB6E810A0}"/>
              </a:ext>
            </a:extLst>
          </p:cNvPr>
          <p:cNvCxnSpPr>
            <a:cxnSpLocks/>
          </p:cNvCxnSpPr>
          <p:nvPr/>
        </p:nvCxnSpPr>
        <p:spPr>
          <a:xfrm flipH="1">
            <a:off x="12600376" y="6417434"/>
            <a:ext cx="4155187" cy="7680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542B94D-CE44-014D-9B5F-6FF023E9E389}"/>
              </a:ext>
            </a:extLst>
          </p:cNvPr>
          <p:cNvCxnSpPr>
            <a:cxnSpLocks/>
          </p:cNvCxnSpPr>
          <p:nvPr/>
        </p:nvCxnSpPr>
        <p:spPr>
          <a:xfrm flipV="1">
            <a:off x="5632679" y="7236856"/>
            <a:ext cx="4532418" cy="1394313"/>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5390953"/>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7BB7B1-5A23-4812-A914-ED46F0F94B81}"/>
              </a:ext>
            </a:extLst>
          </p:cNvPr>
          <p:cNvSpPr>
            <a:spLocks noGrp="1"/>
          </p:cNvSpPr>
          <p:nvPr>
            <p:ph idx="1"/>
          </p:nvPr>
        </p:nvSpPr>
        <p:spPr>
          <a:xfrm>
            <a:off x="1407318" y="3626260"/>
            <a:ext cx="21372000" cy="9195627"/>
          </a:xfrm>
        </p:spPr>
        <p:txBody>
          <a:bodyPr lIns="71437" tIns="71437" rIns="71437" bIns="71437" anchor="t">
            <a:normAutofit/>
          </a:bodyPr>
          <a:lstStyle/>
          <a:p>
            <a:pPr marL="601345" indent="-601345"/>
            <a:r>
              <a:rPr lang="en-GB"/>
              <a:t>Fast and accurate record of attendance at lectures</a:t>
            </a:r>
          </a:p>
          <a:p>
            <a:pPr marL="601345" indent="-601345"/>
            <a:r>
              <a:rPr lang="en-GB"/>
              <a:t>Record of students arriving late or leaving early and non-attendance</a:t>
            </a:r>
          </a:p>
          <a:p>
            <a:pPr marL="601345" indent="-601345"/>
            <a:r>
              <a:rPr lang="en-GB"/>
              <a:t>To prevent ‘buddy sign’ in</a:t>
            </a:r>
          </a:p>
          <a:p>
            <a:pPr marL="601345" indent="-601345"/>
            <a:r>
              <a:rPr lang="en-GB"/>
              <a:t>A database can be viewed and amended by  lecturer</a:t>
            </a:r>
          </a:p>
          <a:p>
            <a:pPr marL="601345" indent="-601345"/>
            <a:r>
              <a:rPr lang="en-GB"/>
              <a:t>To be able to officially record Authorised absences </a:t>
            </a:r>
          </a:p>
          <a:p>
            <a:pPr marL="601345" indent="-601345"/>
            <a:r>
              <a:rPr lang="en-GB"/>
              <a:t>Thumbprints cannot be forged or stolen</a:t>
            </a:r>
          </a:p>
          <a:p>
            <a:pPr marL="601345" indent="-601345"/>
            <a:r>
              <a:rPr lang="en-GB"/>
              <a:t>No ID/swipe cards to lose and replace</a:t>
            </a:r>
          </a:p>
        </p:txBody>
      </p:sp>
      <p:sp>
        <p:nvSpPr>
          <p:cNvPr id="4" name="Text Placeholder 3">
            <a:extLst>
              <a:ext uri="{FF2B5EF4-FFF2-40B4-BE49-F238E27FC236}">
                <a16:creationId xmlns:a16="http://schemas.microsoft.com/office/drawing/2014/main" id="{AEA4B8BA-3817-6A41-821C-C5F7825EDC75}"/>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
        <p:nvSpPr>
          <p:cNvPr id="7" name="Title 1">
            <a:extLst>
              <a:ext uri="{FF2B5EF4-FFF2-40B4-BE49-F238E27FC236}">
                <a16:creationId xmlns:a16="http://schemas.microsoft.com/office/drawing/2014/main" id="{8A32565E-1050-1444-B0A8-2D02E6489FEE}"/>
              </a:ext>
            </a:extLst>
          </p:cNvPr>
          <p:cNvSpPr txBox="1">
            <a:spLocks/>
          </p:cNvSpPr>
          <p:nvPr/>
        </p:nvSpPr>
        <p:spPr>
          <a:xfrm>
            <a:off x="1407318" y="512954"/>
            <a:ext cx="17145000" cy="101798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fontScale="90000" lnSpcReduction="10000"/>
          </a:bodyPr>
          <a:lstStyle>
            <a:lvl1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1pPr>
            <a:lvl2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2pPr>
            <a:lvl3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3pPr>
            <a:lvl4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4pPr>
            <a:lvl5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5pPr>
            <a:lvl6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6pPr>
            <a:lvl7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7pPr>
            <a:lvl8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8pPr>
            <a:lvl9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9pPr>
          </a:lstStyle>
          <a:p>
            <a:pPr hangingPunct="1"/>
            <a:r>
              <a:rPr lang="en-GB"/>
              <a:t>Market Research</a:t>
            </a:r>
          </a:p>
        </p:txBody>
      </p:sp>
      <p:sp>
        <p:nvSpPr>
          <p:cNvPr id="8" name="Text Placeholder 3">
            <a:extLst>
              <a:ext uri="{FF2B5EF4-FFF2-40B4-BE49-F238E27FC236}">
                <a16:creationId xmlns:a16="http://schemas.microsoft.com/office/drawing/2014/main" id="{771F5273-AF36-6443-BD02-24798A2F720A}"/>
              </a:ext>
            </a:extLst>
          </p:cNvPr>
          <p:cNvSpPr txBox="1">
            <a:spLocks/>
          </p:cNvSpPr>
          <p:nvPr/>
        </p:nvSpPr>
        <p:spPr>
          <a:xfrm>
            <a:off x="1407318" y="1597607"/>
            <a:ext cx="17145000" cy="685444"/>
          </a:xfrm>
          <a:prstGeom prst="rect">
            <a:avLst/>
          </a:prstGeom>
        </p:spPr>
        <p:txBody>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r>
              <a:rPr lang="en-GB"/>
              <a:t>Our Target Market is the University</a:t>
            </a:r>
          </a:p>
        </p:txBody>
      </p:sp>
    </p:spTree>
    <p:extLst>
      <p:ext uri="{BB962C8B-B14F-4D97-AF65-F5344CB8AC3E}">
        <p14:creationId xmlns:p14="http://schemas.microsoft.com/office/powerpoint/2010/main" val="3403129747"/>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C7DF8F95-D284-4F6C-B08D-947BC6B8D09D}"/>
              </a:ext>
            </a:extLst>
          </p:cNvPr>
          <p:cNvSpPr>
            <a:spLocks noGrp="1"/>
          </p:cNvSpPr>
          <p:nvPr>
            <p:ph idx="1"/>
          </p:nvPr>
        </p:nvSpPr>
        <p:spPr>
          <a:xfrm>
            <a:off x="1407318" y="3059353"/>
            <a:ext cx="21372000" cy="7039025"/>
          </a:xfrm>
        </p:spPr>
        <p:txBody>
          <a:bodyPr lIns="71437" tIns="71437" rIns="71437" bIns="71437" anchor="t">
            <a:normAutofit fontScale="92500" lnSpcReduction="20000"/>
          </a:bodyPr>
          <a:lstStyle/>
          <a:p>
            <a:pPr marL="0" indent="0">
              <a:buNone/>
            </a:pPr>
            <a:endParaRPr lang="en-GB"/>
          </a:p>
          <a:p>
            <a:pPr marL="0" indent="0">
              <a:buNone/>
            </a:pPr>
            <a:endParaRPr lang="en-GB"/>
          </a:p>
          <a:p>
            <a:pPr marL="0" indent="0" algn="r">
              <a:buNone/>
            </a:pPr>
            <a:r>
              <a:rPr lang="en-GB"/>
              <a:t>Compound annual growth rate</a:t>
            </a:r>
          </a:p>
          <a:p>
            <a:pPr marL="0" indent="0" algn="ctr">
              <a:buNone/>
            </a:pPr>
            <a:r>
              <a:rPr lang="en-GB"/>
              <a:t>                                                                                    (CAGR)</a:t>
            </a:r>
          </a:p>
          <a:p>
            <a:pPr marL="0" indent="0">
              <a:buNone/>
            </a:pPr>
            <a:r>
              <a:rPr lang="en-GB"/>
              <a:t>2018 – 16.7 billion $                2024 – 37.2 billion $            14%    (2019-2024)   (4)</a:t>
            </a:r>
          </a:p>
          <a:p>
            <a:pPr marL="0" indent="0">
              <a:buNone/>
            </a:pPr>
            <a:r>
              <a:rPr lang="en-GB"/>
              <a:t>2017 – 12.93 billion $              2025 – 33.5 billion $            17.8% (2018-2025)   (5)</a:t>
            </a:r>
          </a:p>
          <a:p>
            <a:pPr marL="0" indent="0">
              <a:buNone/>
            </a:pPr>
            <a:r>
              <a:rPr lang="en-GB"/>
              <a:t>2016 – 10.6 billion $                2025 – 41.39 billion $          17.06% (2017-2025) (6)</a:t>
            </a:r>
          </a:p>
          <a:p>
            <a:pPr marL="0" indent="0">
              <a:buNone/>
            </a:pPr>
            <a:endParaRPr lang="en-GB"/>
          </a:p>
        </p:txBody>
      </p:sp>
      <p:pic>
        <p:nvPicPr>
          <p:cNvPr id="10" name="Picture 10" descr="A picture containing drawing&#10;&#10;Description generated with very high confidence">
            <a:extLst>
              <a:ext uri="{FF2B5EF4-FFF2-40B4-BE49-F238E27FC236}">
                <a16:creationId xmlns:a16="http://schemas.microsoft.com/office/drawing/2014/main" id="{E7D4A1A9-E590-420B-B195-38FC206A194A}"/>
              </a:ext>
            </a:extLst>
          </p:cNvPr>
          <p:cNvPicPr>
            <a:picLocks noChangeAspect="1"/>
          </p:cNvPicPr>
          <p:nvPr/>
        </p:nvPicPr>
        <p:blipFill>
          <a:blip r:embed="rId2"/>
          <a:stretch>
            <a:fillRect/>
          </a:stretch>
        </p:blipFill>
        <p:spPr>
          <a:xfrm>
            <a:off x="4663589" y="2925751"/>
            <a:ext cx="4105094" cy="3443736"/>
          </a:xfrm>
          <a:prstGeom prst="rect">
            <a:avLst/>
          </a:prstGeom>
        </p:spPr>
      </p:pic>
      <p:sp>
        <p:nvSpPr>
          <p:cNvPr id="12" name="TextBox 11">
            <a:extLst>
              <a:ext uri="{FF2B5EF4-FFF2-40B4-BE49-F238E27FC236}">
                <a16:creationId xmlns:a16="http://schemas.microsoft.com/office/drawing/2014/main" id="{CE54F5CD-6FAA-46EC-B895-5149873D5B24}"/>
              </a:ext>
            </a:extLst>
          </p:cNvPr>
          <p:cNvSpPr txBox="1"/>
          <p:nvPr/>
        </p:nvSpPr>
        <p:spPr>
          <a:xfrm>
            <a:off x="13992940" y="9505171"/>
            <a:ext cx="9155500" cy="3560589"/>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fromWordArt="0" anchor="ctr" anchorCtr="0" forceAA="0" compatLnSpc="1">
            <a:prstTxWarp prst="textNoShape">
              <a:avLst/>
            </a:prstTxWarp>
            <a:spAutoFit/>
          </a:bodyPr>
          <a:lstStyle/>
          <a:p>
            <a:r>
              <a:rPr lang="en-GB"/>
              <a:t>Information from: </a:t>
            </a:r>
            <a:r>
              <a:rPr lang="en-GB" err="1"/>
              <a:t>Imarc</a:t>
            </a:r>
            <a:r>
              <a:rPr lang="en-GB"/>
              <a:t> Group (4)</a:t>
            </a:r>
            <a:endParaRPr lang="en-US"/>
          </a:p>
          <a:p>
            <a:r>
              <a:rPr lang="en-GB"/>
              <a:t>                                 </a:t>
            </a:r>
            <a:r>
              <a:rPr lang="en-GB" err="1"/>
              <a:t>Databridge</a:t>
            </a:r>
            <a:r>
              <a:rPr lang="en-GB"/>
              <a:t> Market Research (5)</a:t>
            </a:r>
          </a:p>
          <a:p>
            <a:r>
              <a:rPr lang="en-GB"/>
              <a:t>                                 </a:t>
            </a:r>
            <a:r>
              <a:rPr lang="en-GB" err="1"/>
              <a:t>Bayometric</a:t>
            </a:r>
            <a:r>
              <a:rPr lang="en-GB"/>
              <a:t> (6)</a:t>
            </a:r>
          </a:p>
          <a:p>
            <a:r>
              <a:rPr lang="en-GB"/>
              <a:t>Illustration         Cash Register (7)</a:t>
            </a:r>
          </a:p>
        </p:txBody>
      </p:sp>
      <p:sp>
        <p:nvSpPr>
          <p:cNvPr id="6" name="Text Placeholder 3">
            <a:extLst>
              <a:ext uri="{FF2B5EF4-FFF2-40B4-BE49-F238E27FC236}">
                <a16:creationId xmlns:a16="http://schemas.microsoft.com/office/drawing/2014/main" id="{02AEC16A-1C7B-084F-8B6C-3408804824C5}"/>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
        <p:nvSpPr>
          <p:cNvPr id="8" name="Title 1">
            <a:extLst>
              <a:ext uri="{FF2B5EF4-FFF2-40B4-BE49-F238E27FC236}">
                <a16:creationId xmlns:a16="http://schemas.microsoft.com/office/drawing/2014/main" id="{FB9AC1F8-9DC6-3F4B-A366-64C9EDF5B1F1}"/>
              </a:ext>
            </a:extLst>
          </p:cNvPr>
          <p:cNvSpPr txBox="1">
            <a:spLocks/>
          </p:cNvSpPr>
          <p:nvPr/>
        </p:nvSpPr>
        <p:spPr>
          <a:xfrm>
            <a:off x="1407318" y="512954"/>
            <a:ext cx="17145000" cy="101798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fontScale="90000" lnSpcReduction="10000"/>
          </a:bodyPr>
          <a:lstStyle>
            <a:lvl1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1pPr>
            <a:lvl2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2pPr>
            <a:lvl3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3pPr>
            <a:lvl4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4pPr>
            <a:lvl5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5pPr>
            <a:lvl6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6pPr>
            <a:lvl7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7pPr>
            <a:lvl8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8pPr>
            <a:lvl9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9pPr>
          </a:lstStyle>
          <a:p>
            <a:pPr hangingPunct="1"/>
            <a:r>
              <a:rPr lang="en-GB"/>
              <a:t>Market Research</a:t>
            </a:r>
          </a:p>
        </p:txBody>
      </p:sp>
      <p:sp>
        <p:nvSpPr>
          <p:cNvPr id="9" name="Text Placeholder 3">
            <a:extLst>
              <a:ext uri="{FF2B5EF4-FFF2-40B4-BE49-F238E27FC236}">
                <a16:creationId xmlns:a16="http://schemas.microsoft.com/office/drawing/2014/main" id="{BB94B9C0-82E4-9149-8595-9DC8D49D7478}"/>
              </a:ext>
            </a:extLst>
          </p:cNvPr>
          <p:cNvSpPr txBox="1">
            <a:spLocks/>
          </p:cNvSpPr>
          <p:nvPr/>
        </p:nvSpPr>
        <p:spPr>
          <a:xfrm>
            <a:off x="1406525" y="1669006"/>
            <a:ext cx="17145000" cy="685444"/>
          </a:xfrm>
          <a:prstGeom prst="rect">
            <a:avLst/>
          </a:prstGeom>
        </p:spPr>
        <p:txBody>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r>
              <a:rPr lang="en-GB"/>
              <a:t>Current trends and Predictions</a:t>
            </a:r>
          </a:p>
        </p:txBody>
      </p:sp>
    </p:spTree>
    <p:extLst>
      <p:ext uri="{BB962C8B-B14F-4D97-AF65-F5344CB8AC3E}">
        <p14:creationId xmlns:p14="http://schemas.microsoft.com/office/powerpoint/2010/main" val="2301789495"/>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F8DF704-D1A1-BF4C-83DB-3A8C38763F39}"/>
              </a:ext>
            </a:extLst>
          </p:cNvPr>
          <p:cNvSpPr/>
          <p:nvPr/>
        </p:nvSpPr>
        <p:spPr>
          <a:xfrm>
            <a:off x="15378544" y="8892961"/>
            <a:ext cx="7174425" cy="2952952"/>
          </a:xfrm>
          <a:prstGeom prst="rect">
            <a:avLst/>
          </a:prstGeom>
          <a:solidFill>
            <a:srgbClr val="FEFCFF"/>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80000"/>
              </a:lnSpc>
              <a:spcBef>
                <a:spcPts val="0"/>
              </a:spcBef>
              <a:spcAft>
                <a:spcPts val="0"/>
              </a:spcAft>
              <a:buClrTx/>
              <a:buSzTx/>
              <a:buFontTx/>
              <a:buNone/>
              <a:tabLst/>
            </a:pPr>
            <a:endParaRPr kumimoji="0" lang="en-US" sz="3800" b="0" i="0" u="none" strike="noStrike" cap="all" spc="0" normalizeH="0" baseline="0">
              <a:ln>
                <a:noFill/>
              </a:ln>
              <a:solidFill>
                <a:srgbClr val="FFFFFF"/>
              </a:solidFill>
              <a:effectLst/>
              <a:uFillTx/>
              <a:latin typeface="+mn-lt"/>
              <a:ea typeface="+mn-ea"/>
              <a:cs typeface="+mn-cs"/>
              <a:sym typeface="DIN Condensed"/>
            </a:endParaRPr>
          </a:p>
        </p:txBody>
      </p:sp>
      <p:sp>
        <p:nvSpPr>
          <p:cNvPr id="13" name="Rectangle 12">
            <a:extLst>
              <a:ext uri="{FF2B5EF4-FFF2-40B4-BE49-F238E27FC236}">
                <a16:creationId xmlns:a16="http://schemas.microsoft.com/office/drawing/2014/main" id="{984A41B0-940A-414F-95C6-0BA47EB5B11A}"/>
              </a:ext>
            </a:extLst>
          </p:cNvPr>
          <p:cNvSpPr/>
          <p:nvPr/>
        </p:nvSpPr>
        <p:spPr>
          <a:xfrm>
            <a:off x="12884727" y="2943798"/>
            <a:ext cx="9776598" cy="4437628"/>
          </a:xfrm>
          <a:prstGeom prst="rect">
            <a:avLst/>
          </a:prstGeom>
          <a:solidFill>
            <a:srgbClr val="FEFCFF"/>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80000"/>
              </a:lnSpc>
              <a:spcBef>
                <a:spcPts val="0"/>
              </a:spcBef>
              <a:spcAft>
                <a:spcPts val="0"/>
              </a:spcAft>
              <a:buClrTx/>
              <a:buSzTx/>
              <a:buFontTx/>
              <a:buNone/>
              <a:tabLst/>
            </a:pPr>
            <a:endParaRPr kumimoji="0" lang="en-US" sz="3800" b="0" i="0" u="none" strike="noStrike" cap="all" spc="0" normalizeH="0" baseline="0">
              <a:ln>
                <a:noFill/>
              </a:ln>
              <a:solidFill>
                <a:srgbClr val="FFFFFF"/>
              </a:solidFill>
              <a:effectLst/>
              <a:uFillTx/>
              <a:latin typeface="+mn-lt"/>
              <a:ea typeface="+mn-ea"/>
              <a:cs typeface="+mn-cs"/>
              <a:sym typeface="DIN Condensed"/>
            </a:endParaRPr>
          </a:p>
        </p:txBody>
      </p:sp>
      <p:sp>
        <p:nvSpPr>
          <p:cNvPr id="12" name="Rectangle 11">
            <a:extLst>
              <a:ext uri="{FF2B5EF4-FFF2-40B4-BE49-F238E27FC236}">
                <a16:creationId xmlns:a16="http://schemas.microsoft.com/office/drawing/2014/main" id="{89D13B3A-3CEB-1042-A766-B0FEB380E6CC}"/>
              </a:ext>
            </a:extLst>
          </p:cNvPr>
          <p:cNvSpPr/>
          <p:nvPr/>
        </p:nvSpPr>
        <p:spPr>
          <a:xfrm>
            <a:off x="1362458" y="3976223"/>
            <a:ext cx="7449034" cy="2770941"/>
          </a:xfrm>
          <a:prstGeom prst="rect">
            <a:avLst/>
          </a:prstGeom>
          <a:solidFill>
            <a:srgbClr val="FEFCFF"/>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80000"/>
              </a:lnSpc>
              <a:spcBef>
                <a:spcPts val="0"/>
              </a:spcBef>
              <a:spcAft>
                <a:spcPts val="0"/>
              </a:spcAft>
              <a:buClrTx/>
              <a:buSzTx/>
              <a:buFontTx/>
              <a:buNone/>
              <a:tabLst/>
            </a:pPr>
            <a:endParaRPr kumimoji="0" lang="en-US" sz="3800" b="0" i="0" u="none" strike="noStrike" cap="all" spc="0" normalizeH="0" baseline="0">
              <a:ln>
                <a:noFill/>
              </a:ln>
              <a:solidFill>
                <a:srgbClr val="FFFFFF"/>
              </a:solidFill>
              <a:effectLst/>
              <a:uFillTx/>
              <a:latin typeface="+mn-lt"/>
              <a:ea typeface="+mn-ea"/>
              <a:cs typeface="+mn-cs"/>
              <a:sym typeface="DIN Condensed"/>
            </a:endParaRPr>
          </a:p>
        </p:txBody>
      </p:sp>
      <p:pic>
        <p:nvPicPr>
          <p:cNvPr id="3" name="Picture 3" descr="A close up of a sign&#10;&#10;Description generated with high confidence">
            <a:extLst>
              <a:ext uri="{FF2B5EF4-FFF2-40B4-BE49-F238E27FC236}">
                <a16:creationId xmlns:a16="http://schemas.microsoft.com/office/drawing/2014/main" id="{21990568-5F9A-4A02-97D4-6B88ADA662EE}"/>
              </a:ext>
            </a:extLst>
          </p:cNvPr>
          <p:cNvPicPr>
            <a:picLocks noGrp="1" noChangeAspect="1"/>
          </p:cNvPicPr>
          <p:nvPr>
            <p:ph idx="1"/>
          </p:nvPr>
        </p:nvPicPr>
        <p:blipFill>
          <a:blip r:embed="rId2"/>
          <a:stretch>
            <a:fillRect/>
          </a:stretch>
        </p:blipFill>
        <p:spPr>
          <a:xfrm>
            <a:off x="2000032" y="4087059"/>
            <a:ext cx="6038490" cy="2525561"/>
          </a:xfrm>
        </p:spPr>
      </p:pic>
      <p:pic>
        <p:nvPicPr>
          <p:cNvPr id="5" name="Picture 5" descr="A picture containing drawing&#10;&#10;Description generated with very high confidence">
            <a:extLst>
              <a:ext uri="{FF2B5EF4-FFF2-40B4-BE49-F238E27FC236}">
                <a16:creationId xmlns:a16="http://schemas.microsoft.com/office/drawing/2014/main" id="{5B583362-D589-4F92-B479-E6B5927CB7E2}"/>
              </a:ext>
            </a:extLst>
          </p:cNvPr>
          <p:cNvPicPr>
            <a:picLocks noChangeAspect="1"/>
          </p:cNvPicPr>
          <p:nvPr/>
        </p:nvPicPr>
        <p:blipFill>
          <a:blip r:embed="rId3"/>
          <a:stretch>
            <a:fillRect/>
          </a:stretch>
        </p:blipFill>
        <p:spPr>
          <a:xfrm>
            <a:off x="1667257" y="8892961"/>
            <a:ext cx="6395048" cy="3074958"/>
          </a:xfrm>
          <a:prstGeom prst="rect">
            <a:avLst/>
          </a:prstGeom>
        </p:spPr>
      </p:pic>
      <p:pic>
        <p:nvPicPr>
          <p:cNvPr id="7" name="Picture 7" descr="A close up of a logo&#10;&#10;Description generated with very high confidence">
            <a:extLst>
              <a:ext uri="{FF2B5EF4-FFF2-40B4-BE49-F238E27FC236}">
                <a16:creationId xmlns:a16="http://schemas.microsoft.com/office/drawing/2014/main" id="{989DB87B-EEF8-4D1A-9921-98B495BBCE4E}"/>
              </a:ext>
            </a:extLst>
          </p:cNvPr>
          <p:cNvPicPr>
            <a:picLocks noChangeAspect="1"/>
          </p:cNvPicPr>
          <p:nvPr/>
        </p:nvPicPr>
        <p:blipFill>
          <a:blip r:embed="rId4"/>
          <a:stretch>
            <a:fillRect/>
          </a:stretch>
        </p:blipFill>
        <p:spPr>
          <a:xfrm>
            <a:off x="13282451" y="3505758"/>
            <a:ext cx="9270519" cy="3875668"/>
          </a:xfrm>
          <a:prstGeom prst="rect">
            <a:avLst/>
          </a:prstGeom>
        </p:spPr>
      </p:pic>
      <p:pic>
        <p:nvPicPr>
          <p:cNvPr id="9" name="Picture 10">
            <a:extLst>
              <a:ext uri="{FF2B5EF4-FFF2-40B4-BE49-F238E27FC236}">
                <a16:creationId xmlns:a16="http://schemas.microsoft.com/office/drawing/2014/main" id="{FFC3B179-FC82-4354-BE43-ADFC4101FE31}"/>
              </a:ext>
            </a:extLst>
          </p:cNvPr>
          <p:cNvPicPr>
            <a:picLocks noChangeAspect="1"/>
          </p:cNvPicPr>
          <p:nvPr/>
        </p:nvPicPr>
        <p:blipFill>
          <a:blip r:embed="rId5"/>
          <a:stretch>
            <a:fillRect/>
          </a:stretch>
        </p:blipFill>
        <p:spPr>
          <a:xfrm>
            <a:off x="15979681" y="8997505"/>
            <a:ext cx="5848708" cy="2743996"/>
          </a:xfrm>
          <a:prstGeom prst="rect">
            <a:avLst/>
          </a:prstGeom>
        </p:spPr>
      </p:pic>
      <p:sp>
        <p:nvSpPr>
          <p:cNvPr id="8" name="Text Placeholder 3">
            <a:extLst>
              <a:ext uri="{FF2B5EF4-FFF2-40B4-BE49-F238E27FC236}">
                <a16:creationId xmlns:a16="http://schemas.microsoft.com/office/drawing/2014/main" id="{30CA7996-6437-804F-A6A1-3A79680F1B3B}"/>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
        <p:nvSpPr>
          <p:cNvPr id="10" name="Title 1">
            <a:extLst>
              <a:ext uri="{FF2B5EF4-FFF2-40B4-BE49-F238E27FC236}">
                <a16:creationId xmlns:a16="http://schemas.microsoft.com/office/drawing/2014/main" id="{0DE82C10-1ABD-4641-B591-87FB79ED1501}"/>
              </a:ext>
            </a:extLst>
          </p:cNvPr>
          <p:cNvSpPr>
            <a:spLocks noGrp="1"/>
          </p:cNvSpPr>
          <p:nvPr>
            <p:ph type="title"/>
          </p:nvPr>
        </p:nvSpPr>
        <p:spPr>
          <a:xfrm>
            <a:off x="1407318" y="512954"/>
            <a:ext cx="17145000" cy="1017985"/>
          </a:xfrm>
        </p:spPr>
        <p:txBody>
          <a:bodyPr>
            <a:normAutofit fontScale="90000"/>
          </a:bodyPr>
          <a:lstStyle/>
          <a:p>
            <a:r>
              <a:rPr lang="en-GB"/>
              <a:t>Market Research</a:t>
            </a:r>
          </a:p>
        </p:txBody>
      </p:sp>
      <p:sp>
        <p:nvSpPr>
          <p:cNvPr id="11" name="Text Placeholder 3">
            <a:extLst>
              <a:ext uri="{FF2B5EF4-FFF2-40B4-BE49-F238E27FC236}">
                <a16:creationId xmlns:a16="http://schemas.microsoft.com/office/drawing/2014/main" id="{597EA872-DEFB-9441-A5FD-294054BCB4D0}"/>
              </a:ext>
            </a:extLst>
          </p:cNvPr>
          <p:cNvSpPr txBox="1">
            <a:spLocks/>
          </p:cNvSpPr>
          <p:nvPr/>
        </p:nvSpPr>
        <p:spPr>
          <a:xfrm>
            <a:off x="1406525" y="1669006"/>
            <a:ext cx="17145000" cy="685444"/>
          </a:xfrm>
          <a:prstGeom prst="rect">
            <a:avLst/>
          </a:prstGeom>
        </p:spPr>
        <p:txBody>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r>
              <a:rPr lang="en-GB"/>
              <a:t>Competitors</a:t>
            </a:r>
          </a:p>
        </p:txBody>
      </p:sp>
    </p:spTree>
    <p:extLst>
      <p:ext uri="{BB962C8B-B14F-4D97-AF65-F5344CB8AC3E}">
        <p14:creationId xmlns:p14="http://schemas.microsoft.com/office/powerpoint/2010/main" val="1428337367"/>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F77EA-BB27-4632-8AC0-3F53CEF33471}"/>
              </a:ext>
            </a:extLst>
          </p:cNvPr>
          <p:cNvSpPr>
            <a:spLocks noGrp="1"/>
          </p:cNvSpPr>
          <p:nvPr>
            <p:ph idx="1"/>
          </p:nvPr>
        </p:nvSpPr>
        <p:spPr/>
        <p:txBody>
          <a:bodyPr lIns="71437" tIns="71437" rIns="71437" bIns="71437" anchor="t">
            <a:normAutofit/>
          </a:bodyPr>
          <a:lstStyle/>
          <a:p>
            <a:pPr marL="601345" indent="-601345"/>
            <a:endParaRPr lang="en-GB"/>
          </a:p>
          <a:p>
            <a:pPr marL="601345" indent="-601345"/>
            <a:r>
              <a:rPr lang="en-GB"/>
              <a:t>Weekly meetings</a:t>
            </a:r>
            <a:endParaRPr lang="en-US"/>
          </a:p>
          <a:p>
            <a:pPr marL="601345" indent="-601345"/>
            <a:r>
              <a:rPr lang="en-GB"/>
              <a:t>Team progress sheets uploaded to one drive</a:t>
            </a:r>
          </a:p>
          <a:p>
            <a:pPr marL="601345" indent="-601345"/>
            <a:r>
              <a:rPr lang="en-GB"/>
              <a:t>Creation of a what's app group</a:t>
            </a:r>
          </a:p>
          <a:p>
            <a:pPr marL="601345" indent="-601345"/>
            <a:r>
              <a:rPr lang="en-GB"/>
              <a:t>Creation of a timeline chart</a:t>
            </a:r>
          </a:p>
        </p:txBody>
      </p:sp>
      <p:sp>
        <p:nvSpPr>
          <p:cNvPr id="4" name="Text Placeholder 3">
            <a:extLst>
              <a:ext uri="{FF2B5EF4-FFF2-40B4-BE49-F238E27FC236}">
                <a16:creationId xmlns:a16="http://schemas.microsoft.com/office/drawing/2014/main" id="{4D1DC1BE-C7BE-864C-8F8F-08C681D1A92D}"/>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
        <p:nvSpPr>
          <p:cNvPr id="5" name="Title 1">
            <a:extLst>
              <a:ext uri="{FF2B5EF4-FFF2-40B4-BE49-F238E27FC236}">
                <a16:creationId xmlns:a16="http://schemas.microsoft.com/office/drawing/2014/main" id="{86C876B9-799D-874C-AC17-8F3DA0BF1EBC}"/>
              </a:ext>
            </a:extLst>
          </p:cNvPr>
          <p:cNvSpPr txBox="1">
            <a:spLocks/>
          </p:cNvSpPr>
          <p:nvPr/>
        </p:nvSpPr>
        <p:spPr>
          <a:xfrm>
            <a:off x="1407318" y="512954"/>
            <a:ext cx="17145000" cy="1017985"/>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rmAutofit fontScale="75000" lnSpcReduction="20000"/>
          </a:bodyPr>
          <a:lstStyle>
            <a:lvl1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1pPr>
            <a:lvl2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2pPr>
            <a:lvl3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3pPr>
            <a:lvl4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4pPr>
            <a:lvl5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5pPr>
            <a:lvl6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6pPr>
            <a:lvl7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7pPr>
            <a:lvl8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8pPr>
            <a:lvl9pPr marL="0" marR="0" indent="0" algn="l" defTabSz="821531" rtl="0" latinLnBrk="0">
              <a:lnSpc>
                <a:spcPct val="80000"/>
              </a:lnSpc>
              <a:spcBef>
                <a:spcPts val="3900"/>
              </a:spcBef>
              <a:spcAft>
                <a:spcPts val="0"/>
              </a:spcAft>
              <a:buClrTx/>
              <a:buSzTx/>
              <a:buFontTx/>
              <a:buNone/>
              <a:tabLst/>
              <a:defRPr sz="8400" b="0" i="0" u="none" strike="noStrike" cap="all" spc="0" baseline="0">
                <a:ln>
                  <a:noFill/>
                </a:ln>
                <a:solidFill>
                  <a:schemeClr val="accent1"/>
                </a:solidFill>
                <a:uFillTx/>
                <a:latin typeface="+mn-lt"/>
                <a:ea typeface="+mn-ea"/>
                <a:cs typeface="+mn-cs"/>
                <a:sym typeface="DIN Condensed"/>
              </a:defRPr>
            </a:lvl9pPr>
          </a:lstStyle>
          <a:p>
            <a:pPr hangingPunct="1"/>
            <a:r>
              <a:rPr lang="en-GB" sz="8800"/>
              <a:t>Management</a:t>
            </a:r>
            <a:r>
              <a:rPr lang="en-GB"/>
              <a:t> and Collaborative Working</a:t>
            </a:r>
          </a:p>
        </p:txBody>
      </p:sp>
      <p:sp>
        <p:nvSpPr>
          <p:cNvPr id="6" name="Text Placeholder 3">
            <a:extLst>
              <a:ext uri="{FF2B5EF4-FFF2-40B4-BE49-F238E27FC236}">
                <a16:creationId xmlns:a16="http://schemas.microsoft.com/office/drawing/2014/main" id="{635342D3-43BE-3F47-9090-5AD435F625FA}"/>
              </a:ext>
            </a:extLst>
          </p:cNvPr>
          <p:cNvSpPr txBox="1">
            <a:spLocks/>
          </p:cNvSpPr>
          <p:nvPr/>
        </p:nvSpPr>
        <p:spPr>
          <a:xfrm>
            <a:off x="1406525" y="1669006"/>
            <a:ext cx="17145000" cy="685444"/>
          </a:xfrm>
          <a:prstGeom prst="rect">
            <a:avLst/>
          </a:prstGeom>
        </p:spPr>
        <p:txBody>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r>
              <a:rPr lang="en-GB"/>
              <a:t>Team Working and Management</a:t>
            </a:r>
          </a:p>
        </p:txBody>
      </p:sp>
    </p:spTree>
    <p:extLst>
      <p:ext uri="{BB962C8B-B14F-4D97-AF65-F5344CB8AC3E}">
        <p14:creationId xmlns:p14="http://schemas.microsoft.com/office/powerpoint/2010/main" val="3931872887"/>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social media post&#10;&#10;Description generated with very high confidence">
            <a:extLst>
              <a:ext uri="{FF2B5EF4-FFF2-40B4-BE49-F238E27FC236}">
                <a16:creationId xmlns:a16="http://schemas.microsoft.com/office/drawing/2014/main" id="{C2DB8DAA-A9F2-4CA6-9F8D-F7292C9665BA}"/>
              </a:ext>
            </a:extLst>
          </p:cNvPr>
          <p:cNvPicPr>
            <a:picLocks noGrp="1" noChangeAspect="1"/>
          </p:cNvPicPr>
          <p:nvPr>
            <p:ph idx="1"/>
          </p:nvPr>
        </p:nvPicPr>
        <p:blipFill>
          <a:blip r:embed="rId2"/>
          <a:stretch>
            <a:fillRect/>
          </a:stretch>
        </p:blipFill>
        <p:spPr>
          <a:xfrm>
            <a:off x="1396999" y="2745561"/>
            <a:ext cx="9305565" cy="10381170"/>
          </a:xfrm>
        </p:spPr>
      </p:pic>
      <p:pic>
        <p:nvPicPr>
          <p:cNvPr id="6" name="Picture 6" descr="A screenshot of a social media post&#10;&#10;Description generated with very high confidence">
            <a:extLst>
              <a:ext uri="{FF2B5EF4-FFF2-40B4-BE49-F238E27FC236}">
                <a16:creationId xmlns:a16="http://schemas.microsoft.com/office/drawing/2014/main" id="{C965E222-BED2-49C3-93D9-825C8C3434B8}"/>
              </a:ext>
            </a:extLst>
          </p:cNvPr>
          <p:cNvPicPr>
            <a:picLocks noChangeAspect="1"/>
          </p:cNvPicPr>
          <p:nvPr/>
        </p:nvPicPr>
        <p:blipFill>
          <a:blip r:embed="rId3"/>
          <a:stretch>
            <a:fillRect/>
          </a:stretch>
        </p:blipFill>
        <p:spPr>
          <a:xfrm>
            <a:off x="11902986" y="2758672"/>
            <a:ext cx="10593237" cy="10583397"/>
          </a:xfrm>
          <a:prstGeom prst="rect">
            <a:avLst/>
          </a:prstGeom>
        </p:spPr>
      </p:pic>
      <p:sp>
        <p:nvSpPr>
          <p:cNvPr id="5" name="Text Placeholder 3">
            <a:extLst>
              <a:ext uri="{FF2B5EF4-FFF2-40B4-BE49-F238E27FC236}">
                <a16:creationId xmlns:a16="http://schemas.microsoft.com/office/drawing/2014/main" id="{9A2FB15F-70E8-D644-A56B-8B715B9D1879}"/>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
        <p:nvSpPr>
          <p:cNvPr id="9" name="Title 1">
            <a:extLst>
              <a:ext uri="{FF2B5EF4-FFF2-40B4-BE49-F238E27FC236}">
                <a16:creationId xmlns:a16="http://schemas.microsoft.com/office/drawing/2014/main" id="{B38BCAA8-0B2D-764A-A1A6-E8462808A15E}"/>
              </a:ext>
            </a:extLst>
          </p:cNvPr>
          <p:cNvSpPr>
            <a:spLocks noGrp="1"/>
          </p:cNvSpPr>
          <p:nvPr>
            <p:ph type="title"/>
          </p:nvPr>
        </p:nvSpPr>
        <p:spPr>
          <a:xfrm>
            <a:off x="1407318" y="512954"/>
            <a:ext cx="17145000" cy="1017985"/>
          </a:xfrm>
        </p:spPr>
        <p:txBody>
          <a:bodyPr>
            <a:noAutofit/>
          </a:bodyPr>
          <a:lstStyle/>
          <a:p>
            <a:r>
              <a:rPr lang="en-GB" sz="6600"/>
              <a:t>Management and Collaborative Working</a:t>
            </a:r>
            <a:br>
              <a:rPr lang="en-GB" sz="6600"/>
            </a:br>
            <a:endParaRPr lang="en-GB" sz="6600"/>
          </a:p>
        </p:txBody>
      </p:sp>
      <p:sp>
        <p:nvSpPr>
          <p:cNvPr id="10" name="Text Placeholder 3">
            <a:extLst>
              <a:ext uri="{FF2B5EF4-FFF2-40B4-BE49-F238E27FC236}">
                <a16:creationId xmlns:a16="http://schemas.microsoft.com/office/drawing/2014/main" id="{E8A9ED4E-E346-DB45-832F-79537367D268}"/>
              </a:ext>
            </a:extLst>
          </p:cNvPr>
          <p:cNvSpPr txBox="1">
            <a:spLocks/>
          </p:cNvSpPr>
          <p:nvPr/>
        </p:nvSpPr>
        <p:spPr>
          <a:xfrm>
            <a:off x="1406525" y="1669006"/>
            <a:ext cx="17145000" cy="685444"/>
          </a:xfrm>
          <a:prstGeom prst="rect">
            <a:avLst/>
          </a:prstGeom>
        </p:spPr>
        <p:txBody>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r>
              <a:rPr lang="en-GB"/>
              <a:t>OneDrive</a:t>
            </a:r>
          </a:p>
        </p:txBody>
      </p:sp>
    </p:spTree>
    <p:extLst>
      <p:ext uri="{BB962C8B-B14F-4D97-AF65-F5344CB8AC3E}">
        <p14:creationId xmlns:p14="http://schemas.microsoft.com/office/powerpoint/2010/main" val="2510510941"/>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cell phone&#10;&#10;Description generated with very high confidence">
            <a:extLst>
              <a:ext uri="{FF2B5EF4-FFF2-40B4-BE49-F238E27FC236}">
                <a16:creationId xmlns:a16="http://schemas.microsoft.com/office/drawing/2014/main" id="{D6A1F16A-1E7E-4C0A-B93A-867C95FB9D10}"/>
              </a:ext>
            </a:extLst>
          </p:cNvPr>
          <p:cNvPicPr>
            <a:picLocks noGrp="1" noChangeAspect="1"/>
          </p:cNvPicPr>
          <p:nvPr>
            <p:ph idx="1"/>
          </p:nvPr>
        </p:nvPicPr>
        <p:blipFill>
          <a:blip r:embed="rId2"/>
          <a:stretch>
            <a:fillRect/>
          </a:stretch>
        </p:blipFill>
        <p:spPr>
          <a:xfrm>
            <a:off x="1775556" y="3181935"/>
            <a:ext cx="8774679" cy="9969259"/>
          </a:xfrm>
        </p:spPr>
      </p:pic>
      <p:pic>
        <p:nvPicPr>
          <p:cNvPr id="6" name="Picture 6" descr="A screenshot of a cell phone&#10;&#10;Description generated with very high confidence">
            <a:extLst>
              <a:ext uri="{FF2B5EF4-FFF2-40B4-BE49-F238E27FC236}">
                <a16:creationId xmlns:a16="http://schemas.microsoft.com/office/drawing/2014/main" id="{3257F55E-BF84-4B78-B4AA-6324FF82202C}"/>
              </a:ext>
            </a:extLst>
          </p:cNvPr>
          <p:cNvPicPr>
            <a:picLocks noChangeAspect="1"/>
          </p:cNvPicPr>
          <p:nvPr/>
        </p:nvPicPr>
        <p:blipFill>
          <a:blip r:embed="rId3"/>
          <a:stretch>
            <a:fillRect/>
          </a:stretch>
        </p:blipFill>
        <p:spPr>
          <a:xfrm>
            <a:off x="12244606" y="3274506"/>
            <a:ext cx="8907388" cy="9721968"/>
          </a:xfrm>
          <a:prstGeom prst="rect">
            <a:avLst/>
          </a:prstGeom>
        </p:spPr>
      </p:pic>
      <p:sp>
        <p:nvSpPr>
          <p:cNvPr id="5" name="Text Placeholder 3">
            <a:extLst>
              <a:ext uri="{FF2B5EF4-FFF2-40B4-BE49-F238E27FC236}">
                <a16:creationId xmlns:a16="http://schemas.microsoft.com/office/drawing/2014/main" id="{1A3525EA-6ABA-E043-8898-401A4E0E0841}"/>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
        <p:nvSpPr>
          <p:cNvPr id="10" name="Title 1">
            <a:extLst>
              <a:ext uri="{FF2B5EF4-FFF2-40B4-BE49-F238E27FC236}">
                <a16:creationId xmlns:a16="http://schemas.microsoft.com/office/drawing/2014/main" id="{0C4A3885-078A-C24D-BE68-37E53F46422C}"/>
              </a:ext>
            </a:extLst>
          </p:cNvPr>
          <p:cNvSpPr>
            <a:spLocks noGrp="1"/>
          </p:cNvSpPr>
          <p:nvPr>
            <p:ph type="title"/>
          </p:nvPr>
        </p:nvSpPr>
        <p:spPr>
          <a:xfrm>
            <a:off x="1407318" y="512954"/>
            <a:ext cx="17145000" cy="1017985"/>
          </a:xfrm>
        </p:spPr>
        <p:txBody>
          <a:bodyPr>
            <a:normAutofit fontScale="90000"/>
          </a:bodyPr>
          <a:lstStyle/>
          <a:p>
            <a:r>
              <a:rPr lang="en-GB" sz="7300"/>
              <a:t>Management and Collaborative Working</a:t>
            </a:r>
            <a:br>
              <a:rPr lang="en-GB"/>
            </a:br>
            <a:endParaRPr lang="en-GB"/>
          </a:p>
        </p:txBody>
      </p:sp>
      <p:sp>
        <p:nvSpPr>
          <p:cNvPr id="11" name="Text Placeholder 3">
            <a:extLst>
              <a:ext uri="{FF2B5EF4-FFF2-40B4-BE49-F238E27FC236}">
                <a16:creationId xmlns:a16="http://schemas.microsoft.com/office/drawing/2014/main" id="{3AC949C6-BFBA-4644-A352-D239E190FB49}"/>
              </a:ext>
            </a:extLst>
          </p:cNvPr>
          <p:cNvSpPr txBox="1">
            <a:spLocks/>
          </p:cNvSpPr>
          <p:nvPr/>
        </p:nvSpPr>
        <p:spPr>
          <a:xfrm>
            <a:off x="1406525" y="1669006"/>
            <a:ext cx="17145000" cy="685444"/>
          </a:xfrm>
          <a:prstGeom prst="rect">
            <a:avLst/>
          </a:prstGeom>
        </p:spPr>
        <p:txBody>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r>
              <a:rPr lang="en-GB" err="1"/>
              <a:t>Whatsapp</a:t>
            </a:r>
            <a:endParaRPr lang="en-GB"/>
          </a:p>
        </p:txBody>
      </p:sp>
    </p:spTree>
    <p:extLst>
      <p:ext uri="{BB962C8B-B14F-4D97-AF65-F5344CB8AC3E}">
        <p14:creationId xmlns:p14="http://schemas.microsoft.com/office/powerpoint/2010/main" val="639004623"/>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screenshot of a computer&#10;&#10;Description generated with very high confidence">
            <a:extLst>
              <a:ext uri="{FF2B5EF4-FFF2-40B4-BE49-F238E27FC236}">
                <a16:creationId xmlns:a16="http://schemas.microsoft.com/office/drawing/2014/main" id="{11C95E56-4B4B-402A-B472-CD8561CD2522}"/>
              </a:ext>
            </a:extLst>
          </p:cNvPr>
          <p:cNvPicPr>
            <a:picLocks noGrp="1" noChangeAspect="1"/>
          </p:cNvPicPr>
          <p:nvPr>
            <p:ph idx="1"/>
          </p:nvPr>
        </p:nvPicPr>
        <p:blipFill rotWithShape="1">
          <a:blip r:embed="rId2"/>
          <a:srcRect l="3211" t="17436" r="14057" b="11213"/>
          <a:stretch/>
        </p:blipFill>
        <p:spPr>
          <a:xfrm>
            <a:off x="1406525" y="3139441"/>
            <a:ext cx="21697315" cy="8955760"/>
          </a:xfrm>
        </p:spPr>
      </p:pic>
      <p:sp>
        <p:nvSpPr>
          <p:cNvPr id="5" name="Text Placeholder 3">
            <a:extLst>
              <a:ext uri="{FF2B5EF4-FFF2-40B4-BE49-F238E27FC236}">
                <a16:creationId xmlns:a16="http://schemas.microsoft.com/office/drawing/2014/main" id="{5180CD99-F99F-2F48-8A76-1F8803ED2A3E}"/>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
        <p:nvSpPr>
          <p:cNvPr id="7" name="Title 1">
            <a:extLst>
              <a:ext uri="{FF2B5EF4-FFF2-40B4-BE49-F238E27FC236}">
                <a16:creationId xmlns:a16="http://schemas.microsoft.com/office/drawing/2014/main" id="{678F9D40-2F0F-9F44-AE69-5C7E66EF4609}"/>
              </a:ext>
            </a:extLst>
          </p:cNvPr>
          <p:cNvSpPr>
            <a:spLocks noGrp="1"/>
          </p:cNvSpPr>
          <p:nvPr>
            <p:ph type="title"/>
          </p:nvPr>
        </p:nvSpPr>
        <p:spPr>
          <a:xfrm>
            <a:off x="1407318" y="512954"/>
            <a:ext cx="17145000" cy="1017985"/>
          </a:xfrm>
        </p:spPr>
        <p:txBody>
          <a:bodyPr>
            <a:noAutofit/>
          </a:bodyPr>
          <a:lstStyle/>
          <a:p>
            <a:r>
              <a:rPr lang="en-GB" sz="6600"/>
              <a:t>Management and Collaborative Working</a:t>
            </a:r>
            <a:br>
              <a:rPr lang="en-GB" sz="6600"/>
            </a:br>
            <a:endParaRPr lang="en-GB" sz="6600"/>
          </a:p>
        </p:txBody>
      </p:sp>
      <p:sp>
        <p:nvSpPr>
          <p:cNvPr id="8" name="Text Placeholder 3">
            <a:extLst>
              <a:ext uri="{FF2B5EF4-FFF2-40B4-BE49-F238E27FC236}">
                <a16:creationId xmlns:a16="http://schemas.microsoft.com/office/drawing/2014/main" id="{CF408D94-50B1-EE43-84C0-ACD4A3D41369}"/>
              </a:ext>
            </a:extLst>
          </p:cNvPr>
          <p:cNvSpPr txBox="1">
            <a:spLocks/>
          </p:cNvSpPr>
          <p:nvPr/>
        </p:nvSpPr>
        <p:spPr>
          <a:xfrm>
            <a:off x="1406525" y="1669006"/>
            <a:ext cx="17145000" cy="685444"/>
          </a:xfrm>
          <a:prstGeom prst="rect">
            <a:avLst/>
          </a:prstGeom>
        </p:spPr>
        <p:txBody>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r>
              <a:rPr lang="en-GB"/>
              <a:t>Timeline Chart</a:t>
            </a:r>
          </a:p>
        </p:txBody>
      </p:sp>
    </p:spTree>
    <p:extLst>
      <p:ext uri="{BB962C8B-B14F-4D97-AF65-F5344CB8AC3E}">
        <p14:creationId xmlns:p14="http://schemas.microsoft.com/office/powerpoint/2010/main" val="1480838699"/>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1863B-C95F-4F92-8B73-0D622D9D7316}"/>
              </a:ext>
            </a:extLst>
          </p:cNvPr>
          <p:cNvSpPr>
            <a:spLocks noGrp="1"/>
          </p:cNvSpPr>
          <p:nvPr>
            <p:ph type="title"/>
          </p:nvPr>
        </p:nvSpPr>
        <p:spPr/>
        <p:txBody>
          <a:bodyPr lIns="71437" tIns="71437" rIns="71437" bIns="71437" anchor="t">
            <a:normAutofit fontScale="90000"/>
          </a:bodyPr>
          <a:lstStyle/>
          <a:p>
            <a:r>
              <a:rPr lang="en-GB"/>
              <a:t>References</a:t>
            </a:r>
          </a:p>
        </p:txBody>
      </p:sp>
      <p:sp>
        <p:nvSpPr>
          <p:cNvPr id="5" name="Content Placeholder 4">
            <a:extLst>
              <a:ext uri="{FF2B5EF4-FFF2-40B4-BE49-F238E27FC236}">
                <a16:creationId xmlns:a16="http://schemas.microsoft.com/office/drawing/2014/main" id="{5F1EB20D-9FD3-4086-B56B-A59FF724C37D}"/>
              </a:ext>
            </a:extLst>
          </p:cNvPr>
          <p:cNvSpPr>
            <a:spLocks noGrp="1"/>
          </p:cNvSpPr>
          <p:nvPr>
            <p:ph idx="1"/>
          </p:nvPr>
        </p:nvSpPr>
        <p:spPr/>
        <p:txBody>
          <a:bodyPr lIns="71437" tIns="71437" rIns="71437" bIns="71437" anchor="t">
            <a:normAutofit fontScale="77500" lnSpcReduction="20000"/>
          </a:bodyPr>
          <a:lstStyle/>
          <a:p>
            <a:pPr marL="0" indent="0">
              <a:buNone/>
            </a:pPr>
            <a:r>
              <a:rPr lang="en-GB"/>
              <a:t>1 .S. Mayhew, Article: History of Biometrics found in </a:t>
            </a:r>
            <a:r>
              <a:rPr lang="en-GB">
                <a:hlinkClick r:id="rId2"/>
              </a:rPr>
              <a:t>www.biometricupdates.com/201802/history-of-biometrics-2</a:t>
            </a:r>
            <a:r>
              <a:rPr lang="en-GB"/>
              <a:t>  accessed on 23.11.19</a:t>
            </a:r>
            <a:endParaRPr lang="en-US"/>
          </a:p>
          <a:p>
            <a:pPr marL="0" indent="0">
              <a:buNone/>
            </a:pPr>
            <a:r>
              <a:rPr lang="en-GB"/>
              <a:t>2.D. Thakkar, Article: The Importance of Biometric Fingerprinting, found in </a:t>
            </a:r>
            <a:r>
              <a:rPr lang="en-GB">
                <a:hlinkClick r:id="rId3"/>
              </a:rPr>
              <a:t>www.bayometric.com/importance-of-biometric-fingerprinting-technology</a:t>
            </a:r>
            <a:r>
              <a:rPr lang="en-GB"/>
              <a:t>, accessed on 20.11.19</a:t>
            </a:r>
          </a:p>
          <a:p>
            <a:pPr marL="0" indent="0">
              <a:buNone/>
            </a:pPr>
            <a:r>
              <a:rPr lang="en-GB"/>
              <a:t>3. S Mayhew Article: History of Biometrics from in  </a:t>
            </a:r>
            <a:r>
              <a:rPr lang="en-GB">
                <a:hlinkClick r:id="rId2"/>
              </a:rPr>
              <a:t>www.biometricupdates.com/201802/history-of-biometrics-2</a:t>
            </a:r>
            <a:r>
              <a:rPr lang="en-GB"/>
              <a:t>  accessed on 23.11.19</a:t>
            </a:r>
          </a:p>
          <a:p>
            <a:pPr marL="0" indent="0">
              <a:buNone/>
            </a:pPr>
            <a:r>
              <a:rPr lang="en-GB"/>
              <a:t>4. Unknown Author,  Article: Biometrics Market: Global industry Trends, Share, Size, growth, Opportunity and Forecast 2019-2024 </a:t>
            </a:r>
            <a:r>
              <a:rPr lang="en-GB">
                <a:hlinkClick r:id="rId4"/>
              </a:rPr>
              <a:t>www.imarcgroup.com/biometrics-market  </a:t>
            </a:r>
            <a:r>
              <a:rPr lang="en-GB"/>
              <a:t> accessed on  20.11.19</a:t>
            </a:r>
          </a:p>
          <a:p>
            <a:pPr marL="0" indent="0">
              <a:buNone/>
            </a:pPr>
            <a:r>
              <a:rPr lang="en-GB"/>
              <a:t>5. Unknown author, Article: Global Biometric System Market – Industry Trends and Forecast to 2025, from </a:t>
            </a:r>
            <a:r>
              <a:rPr lang="en-GB">
                <a:hlinkClick r:id="rId5"/>
              </a:rPr>
              <a:t>www.databridgemarketresearch.com/reports/global-biometrics-system-market</a:t>
            </a:r>
            <a:r>
              <a:rPr lang="en-GB"/>
              <a:t>, published in March 2018, accessed on 23.11.19</a:t>
            </a:r>
          </a:p>
          <a:p>
            <a:pPr marL="0" indent="0">
              <a:buNone/>
            </a:pPr>
            <a:r>
              <a:rPr lang="en-GB"/>
              <a:t>6. D. Thakkar,  Article: Global Biometric Market Analysis: Trends and Future Prospects from </a:t>
            </a:r>
            <a:r>
              <a:rPr lang="en-GB">
                <a:hlinkClick r:id="rId6"/>
              </a:rPr>
              <a:t>www.bayometric.com/global-biometric-market-analysis</a:t>
            </a:r>
            <a:r>
              <a:rPr lang="en-GB"/>
              <a:t>  accessed on 19.11.19 </a:t>
            </a:r>
          </a:p>
          <a:p>
            <a:pPr marL="0" indent="0">
              <a:buNone/>
            </a:pPr>
            <a:r>
              <a:rPr lang="en-GB"/>
              <a:t>7. Image of Cash Register, unknown artist,  “Cash Register with a Receipt and Money Box” from </a:t>
            </a:r>
            <a:r>
              <a:rPr lang="en-GB">
                <a:hlinkClick r:id="rId7"/>
              </a:rPr>
              <a:t>www.fotolia</a:t>
            </a:r>
            <a:r>
              <a:rPr lang="en-GB"/>
              <a:t>  accessed on 24.11.19</a:t>
            </a:r>
          </a:p>
          <a:p>
            <a:pPr marL="601345" indent="-601345"/>
            <a:endParaRPr lang="en-GB"/>
          </a:p>
          <a:p>
            <a:pPr marL="0" indent="0">
              <a:buNone/>
            </a:pPr>
            <a:endParaRPr lang="en-GB"/>
          </a:p>
          <a:p>
            <a:pPr marL="601345" indent="-601345"/>
            <a:endParaRPr lang="en-GB"/>
          </a:p>
        </p:txBody>
      </p:sp>
      <p:sp>
        <p:nvSpPr>
          <p:cNvPr id="4" name="Text Placeholder 3">
            <a:extLst>
              <a:ext uri="{FF2B5EF4-FFF2-40B4-BE49-F238E27FC236}">
                <a16:creationId xmlns:a16="http://schemas.microsoft.com/office/drawing/2014/main" id="{5D59BCD6-EC0F-634D-9037-BCCE5D515126}"/>
              </a:ext>
            </a:extLst>
          </p:cNvPr>
          <p:cNvSpPr txBox="1">
            <a:spLocks/>
          </p:cNvSpPr>
          <p:nvPr/>
        </p:nvSpPr>
        <p:spPr>
          <a:xfrm>
            <a:off x="0" y="13231277"/>
            <a:ext cx="4572000" cy="685444"/>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71437" tIns="71437" rIns="71437" bIns="71437">
            <a:noAutofit/>
          </a:bodyPr>
          <a:lstStyle>
            <a:lvl1pPr marL="0" marR="0" indent="0" algn="l" defTabSz="821531" latinLnBrk="0">
              <a:lnSpc>
                <a:spcPct val="100000"/>
              </a:lnSpc>
              <a:spcBef>
                <a:spcPts val="3900"/>
              </a:spcBef>
              <a:spcAft>
                <a:spcPts val="0"/>
              </a:spcAft>
              <a:buClr>
                <a:schemeClr val="accent1">
                  <a:satOff val="-4060"/>
                </a:schemeClr>
              </a:buClr>
              <a:buSzPct val="104999"/>
              <a:buFont typeface="Avenir Next"/>
              <a:buNone/>
              <a:tabLst/>
              <a:defRPr sz="44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hangingPunct="1"/>
            <a:r>
              <a:rPr lang="en-US" sz="2400">
                <a:solidFill>
                  <a:schemeClr val="bg1">
                    <a:lumMod val="10000"/>
                    <a:lumOff val="90000"/>
                  </a:schemeClr>
                </a:solidFill>
              </a:rPr>
              <a:t>Nick Ragan</a:t>
            </a:r>
          </a:p>
        </p:txBody>
      </p:sp>
    </p:spTree>
    <p:extLst>
      <p:ext uri="{BB962C8B-B14F-4D97-AF65-F5344CB8AC3E}">
        <p14:creationId xmlns:p14="http://schemas.microsoft.com/office/powerpoint/2010/main" val="2554380725"/>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2B6ED-CEA2-994C-B62F-BBC6A3FA374E}"/>
              </a:ext>
            </a:extLst>
          </p:cNvPr>
          <p:cNvSpPr>
            <a:spLocks noGrp="1"/>
          </p:cNvSpPr>
          <p:nvPr>
            <p:ph type="title"/>
          </p:nvPr>
        </p:nvSpPr>
        <p:spPr>
          <a:xfrm>
            <a:off x="1479106" y="5685352"/>
            <a:ext cx="17145000" cy="6357938"/>
          </a:xfrm>
        </p:spPr>
        <p:txBody>
          <a:bodyPr/>
          <a:lstStyle/>
          <a:p>
            <a:r>
              <a:rPr lang="en-US"/>
              <a:t>The End</a:t>
            </a:r>
          </a:p>
        </p:txBody>
      </p:sp>
      <p:sp>
        <p:nvSpPr>
          <p:cNvPr id="3" name="Text Placeholder 3">
            <a:extLst>
              <a:ext uri="{FF2B5EF4-FFF2-40B4-BE49-F238E27FC236}">
                <a16:creationId xmlns:a16="http://schemas.microsoft.com/office/drawing/2014/main" id="{013C715A-C68B-B94D-BEDC-316D5A7404FC}"/>
              </a:ext>
            </a:extLst>
          </p:cNvPr>
          <p:cNvSpPr txBox="1">
            <a:spLocks/>
          </p:cNvSpPr>
          <p:nvPr/>
        </p:nvSpPr>
        <p:spPr>
          <a:xfrm>
            <a:off x="1479106" y="8351226"/>
            <a:ext cx="17145000" cy="685444"/>
          </a:xfrm>
          <a:prstGeom prst="rect">
            <a:avLst/>
          </a:prstGeom>
        </p:spPr>
        <p:txBody>
          <a:bodyPr/>
          <a:lstStyle>
            <a:lvl1pPr marL="601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1pPr>
            <a:lvl2pPr marL="1045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2pPr>
            <a:lvl3pPr marL="1490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3pPr>
            <a:lvl4pPr marL="1934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4pPr>
            <a:lvl5pPr marL="2379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5pPr>
            <a:lvl6pPr marL="2823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6pPr>
            <a:lvl7pPr marL="3268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7pPr>
            <a:lvl8pPr marL="37128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8pPr>
            <a:lvl9pPr marL="4157382" marR="0" indent="-601382" algn="l" defTabSz="821531" latinLnBrk="0">
              <a:lnSpc>
                <a:spcPct val="100000"/>
              </a:lnSpc>
              <a:spcBef>
                <a:spcPts val="3900"/>
              </a:spcBef>
              <a:spcAft>
                <a:spcPts val="0"/>
              </a:spcAft>
              <a:buClr>
                <a:schemeClr val="accent1">
                  <a:satOff val="-4060"/>
                </a:schemeClr>
              </a:buClr>
              <a:buSzPct val="104999"/>
              <a:buFont typeface="Avenir Next"/>
              <a:buChar char="‣"/>
              <a:tabLst/>
              <a:defRPr sz="4600" b="0" i="0" u="none" strike="noStrike" cap="none" spc="0" baseline="0">
                <a:ln>
                  <a:noFill/>
                </a:ln>
                <a:solidFill>
                  <a:srgbClr val="838787"/>
                </a:solidFill>
                <a:uFillTx/>
                <a:latin typeface="Avenir Next Medium"/>
                <a:ea typeface="Avenir Next Medium"/>
                <a:cs typeface="Avenir Next Medium"/>
                <a:sym typeface="Avenir Next Medium"/>
              </a:defRPr>
            </a:lvl9pPr>
          </a:lstStyle>
          <a:p>
            <a:pPr marL="0" indent="0" hangingPunct="1">
              <a:buNone/>
            </a:pPr>
            <a:r>
              <a:rPr lang="en-GB" sz="4400">
                <a:solidFill>
                  <a:schemeClr val="bg1">
                    <a:lumMod val="10000"/>
                    <a:lumOff val="90000"/>
                  </a:schemeClr>
                </a:solidFill>
              </a:rPr>
              <a:t>ANY QUESTIONS?</a:t>
            </a:r>
          </a:p>
        </p:txBody>
      </p:sp>
      <p:sp>
        <p:nvSpPr>
          <p:cNvPr id="5" name="Line">
            <a:extLst>
              <a:ext uri="{FF2B5EF4-FFF2-40B4-BE49-F238E27FC236}">
                <a16:creationId xmlns:a16="http://schemas.microsoft.com/office/drawing/2014/main" id="{BF470B5A-DCE9-3F44-8157-AAAC759C3564}"/>
              </a:ext>
            </a:extLst>
          </p:cNvPr>
          <p:cNvSpPr/>
          <p:nvPr/>
        </p:nvSpPr>
        <p:spPr>
          <a:xfrm flipV="1">
            <a:off x="1479106" y="8085519"/>
            <a:ext cx="21425788" cy="87287"/>
          </a:xfrm>
          <a:prstGeom prst="line">
            <a:avLst/>
          </a:prstGeom>
          <a:ln w="25400">
            <a:solidFill>
              <a:srgbClr val="A6AAA9"/>
            </a:solidFill>
            <a:miter lim="400000"/>
          </a:ln>
        </p:spPr>
        <p:txBody>
          <a:bodyPr lIns="71437" tIns="71437" rIns="71437" bIns="71437" anchor="ctr"/>
          <a:lstStyle/>
          <a:p>
            <a:pPr defTabSz="642937">
              <a:spcBef>
                <a:spcPts val="0"/>
              </a:spcBef>
              <a:defRPr sz="1600">
                <a:solidFill>
                  <a:srgbClr val="000000"/>
                </a:solidFill>
                <a:latin typeface="Helvetica"/>
                <a:ea typeface="Helvetica"/>
                <a:cs typeface="Helvetica"/>
                <a:sym typeface="Helvetica"/>
              </a:defRPr>
            </a:pPr>
            <a:endParaRPr/>
          </a:p>
        </p:txBody>
      </p:sp>
    </p:spTree>
    <p:extLst>
      <p:ext uri="{BB962C8B-B14F-4D97-AF65-F5344CB8AC3E}">
        <p14:creationId xmlns:p14="http://schemas.microsoft.com/office/powerpoint/2010/main" val="1304046245"/>
      </p:ext>
    </p:extLst>
  </p:cSld>
  <p:clrMapOvr>
    <a:masterClrMapping/>
  </p:clrMapOvr>
  <p:transition spd="med"/>
</p:sld>
</file>

<file path=ppt/theme/theme1.xml><?xml version="1.0" encoding="utf-8"?>
<a:theme xmlns:a="http://schemas.openxmlformats.org/drawingml/2006/main" name="New_Template7">
  <a:themeElements>
    <a:clrScheme name="New_Template7">
      <a:dk1>
        <a:srgbClr val="222222"/>
      </a:dk1>
      <a:lt1>
        <a:srgbClr val="838787"/>
      </a:lt1>
      <a:dk2>
        <a:srgbClr val="222222"/>
      </a:dk2>
      <a:lt2>
        <a:srgbClr val="A6AAA9"/>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DIN Condensed"/>
        <a:ea typeface="DIN Condensed"/>
        <a:cs typeface="DIN Condensed"/>
      </a:majorFont>
      <a:minorFont>
        <a:latin typeface="DIN Condensed"/>
        <a:ea typeface="DIN Condensed"/>
        <a:cs typeface="DIN Condensed"/>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80000"/>
          </a:lnSpc>
          <a:spcBef>
            <a:spcPts val="0"/>
          </a:spcBef>
          <a:spcAft>
            <a:spcPts val="0"/>
          </a:spcAft>
          <a:buClrTx/>
          <a:buSzTx/>
          <a:buFontTx/>
          <a:buNone/>
          <a:tabLst/>
          <a:defRPr kumimoji="0" sz="3800" b="0" i="0" u="none" strike="noStrike" cap="all" spc="0" normalizeH="0" baseline="0">
            <a:ln>
              <a:noFill/>
            </a:ln>
            <a:solidFill>
              <a:srgbClr val="FFFFFF"/>
            </a:solidFill>
            <a:effectLst/>
            <a:uFillTx/>
            <a:latin typeface="+mn-lt"/>
            <a:ea typeface="+mn-ea"/>
            <a:cs typeface="+mn-cs"/>
            <a:sym typeface="DIN Condense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New_Template7">
  <a:themeElements>
    <a:clrScheme name="New_Template7">
      <a:dk1>
        <a:srgbClr val="000000"/>
      </a:dk1>
      <a:lt1>
        <a:srgbClr val="FFFFFF"/>
      </a:lt1>
      <a:dk2>
        <a:srgbClr val="222222"/>
      </a:dk2>
      <a:lt2>
        <a:srgbClr val="A6AAA9"/>
      </a:lt2>
      <a:accent1>
        <a:srgbClr val="34A5DA"/>
      </a:accent1>
      <a:accent2>
        <a:srgbClr val="3F969A"/>
      </a:accent2>
      <a:accent3>
        <a:srgbClr val="8ABE5E"/>
      </a:accent3>
      <a:accent4>
        <a:srgbClr val="FDCB56"/>
      </a:accent4>
      <a:accent5>
        <a:srgbClr val="E42832"/>
      </a:accent5>
      <a:accent6>
        <a:srgbClr val="C52060"/>
      </a:accent6>
      <a:hlink>
        <a:srgbClr val="0000FF"/>
      </a:hlink>
      <a:folHlink>
        <a:srgbClr val="FF00FF"/>
      </a:folHlink>
    </a:clrScheme>
    <a:fontScheme name="New_Template7">
      <a:majorFont>
        <a:latin typeface="DIN Condensed"/>
        <a:ea typeface="DIN Condensed"/>
        <a:cs typeface="DIN Condensed"/>
      </a:majorFont>
      <a:minorFont>
        <a:latin typeface="DIN Condensed"/>
        <a:ea typeface="DIN Condensed"/>
        <a:cs typeface="DIN Condensed"/>
      </a:minorFont>
    </a:fontScheme>
    <a:fmtScheme name="New_Templat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80000"/>
          </a:lnSpc>
          <a:spcBef>
            <a:spcPts val="0"/>
          </a:spcBef>
          <a:spcAft>
            <a:spcPts val="0"/>
          </a:spcAft>
          <a:buClrTx/>
          <a:buSzTx/>
          <a:buFontTx/>
          <a:buNone/>
          <a:tabLst/>
          <a:defRPr kumimoji="0" sz="3800" b="0" i="0" u="none" strike="noStrike" cap="all" spc="0" normalizeH="0" baseline="0">
            <a:ln>
              <a:noFill/>
            </a:ln>
            <a:solidFill>
              <a:srgbClr val="FFFFFF"/>
            </a:solidFill>
            <a:effectLst/>
            <a:uFillTx/>
            <a:latin typeface="+mn-lt"/>
            <a:ea typeface="+mn-ea"/>
            <a:cs typeface="+mn-cs"/>
            <a:sym typeface="DIN Condensed"/>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l" defTabSz="821531" rtl="0" fontAlgn="auto" latinLnBrk="0" hangingPunct="0">
          <a:lnSpc>
            <a:spcPct val="100000"/>
          </a:lnSpc>
          <a:spcBef>
            <a:spcPts val="3300"/>
          </a:spcBef>
          <a:spcAft>
            <a:spcPts val="0"/>
          </a:spcAft>
          <a:buClrTx/>
          <a:buSzTx/>
          <a:buFontTx/>
          <a:buNone/>
          <a:tabLst/>
          <a:defRPr kumimoji="0" sz="2800" b="0" i="0" u="none" strike="noStrike" cap="none" spc="0" normalizeH="0" baseline="0">
            <a:ln>
              <a:noFill/>
            </a:ln>
            <a:solidFill>
              <a:srgbClr val="838787"/>
            </a:solidFill>
            <a:effectLst/>
            <a:uFillTx/>
            <a:latin typeface="Avenir Next Medium"/>
            <a:ea typeface="Avenir Next Medium"/>
            <a:cs typeface="Avenir Next Medium"/>
            <a:sym typeface="Avenir Next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1</TotalTime>
  <Words>435</Words>
  <Application>Microsoft Office PowerPoint</Application>
  <PresentationFormat>Custom</PresentationFormat>
  <Paragraphs>96</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Avenir Next</vt:lpstr>
      <vt:lpstr>Avenir Next Medium</vt:lpstr>
      <vt:lpstr>DIN Alternate</vt:lpstr>
      <vt:lpstr>DIN Condensed</vt:lpstr>
      <vt:lpstr>Helvetica</vt:lpstr>
      <vt:lpstr>Helvetica Neue</vt:lpstr>
      <vt:lpstr>New_Template7</vt:lpstr>
      <vt:lpstr>PowerPoint Presentation</vt:lpstr>
      <vt:lpstr>TEAM</vt:lpstr>
      <vt:lpstr>Contents</vt:lpstr>
      <vt:lpstr>Market Research</vt:lpstr>
      <vt:lpstr>Market Research</vt:lpstr>
      <vt:lpstr>Market Research</vt:lpstr>
      <vt:lpstr>PowerPoint Presentation</vt:lpstr>
      <vt:lpstr>PowerPoint Presentation</vt:lpstr>
      <vt:lpstr>Market Research</vt:lpstr>
      <vt:lpstr>PowerPoint Presentation</vt:lpstr>
      <vt:lpstr>Management and Collaborative Working </vt:lpstr>
      <vt:lpstr>Management and Collaborative Working </vt:lpstr>
      <vt:lpstr>Management and Collaborative Working </vt:lpstr>
      <vt:lpstr>References</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cieran hughes</dc:title>
  <dc:creator>kai Regan</dc:creator>
  <cp:lastModifiedBy>Nicholas Regan (1803871)</cp:lastModifiedBy>
  <cp:revision>2</cp:revision>
  <dcterms:modified xsi:type="dcterms:W3CDTF">2019-12-04T12:54:15Z</dcterms:modified>
</cp:coreProperties>
</file>