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K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5269AC-33E2-4022-B25B-C265DFC8392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78C8777-18C4-4F9A-9AB1-097BCCCA3085}">
      <dgm:prSet/>
      <dgm:spPr/>
      <dgm:t>
        <a:bodyPr/>
        <a:lstStyle/>
        <a:p>
          <a:pPr>
            <a:lnSpc>
              <a:spcPct val="100000"/>
            </a:lnSpc>
          </a:pPr>
          <a:r>
            <a:rPr lang="en-GB"/>
            <a:t>For this section, the focus is on offering recommendations for the hospitality and hotel industry for the management of the adoption of technology in the sector. </a:t>
          </a:r>
          <a:endParaRPr lang="en-US"/>
        </a:p>
      </dgm:t>
    </dgm:pt>
    <dgm:pt modelId="{79F778E7-E681-4EBB-BB42-37505C00BB95}" type="parTrans" cxnId="{1024DAAE-BB26-4010-B0B2-B66885897195}">
      <dgm:prSet/>
      <dgm:spPr/>
      <dgm:t>
        <a:bodyPr/>
        <a:lstStyle/>
        <a:p>
          <a:endParaRPr lang="en-US"/>
        </a:p>
      </dgm:t>
    </dgm:pt>
    <dgm:pt modelId="{DD79CE26-5494-4865-BC58-3589222003DE}" type="sibTrans" cxnId="{1024DAAE-BB26-4010-B0B2-B66885897195}">
      <dgm:prSet/>
      <dgm:spPr/>
      <dgm:t>
        <a:bodyPr/>
        <a:lstStyle/>
        <a:p>
          <a:pPr>
            <a:lnSpc>
              <a:spcPct val="100000"/>
            </a:lnSpc>
          </a:pPr>
          <a:endParaRPr lang="en-US"/>
        </a:p>
      </dgm:t>
    </dgm:pt>
    <dgm:pt modelId="{2B07C0A6-F11F-429B-885A-8813D13066FA}">
      <dgm:prSet/>
      <dgm:spPr/>
      <dgm:t>
        <a:bodyPr/>
        <a:lstStyle/>
        <a:p>
          <a:pPr>
            <a:lnSpc>
              <a:spcPct val="100000"/>
            </a:lnSpc>
          </a:pPr>
          <a:r>
            <a:rPr lang="en-GB"/>
            <a:t>Investing in seamless integration</a:t>
          </a:r>
          <a:endParaRPr lang="en-US"/>
        </a:p>
      </dgm:t>
    </dgm:pt>
    <dgm:pt modelId="{A632C51A-22F2-4BE0-99AA-B1D85302A380}" type="parTrans" cxnId="{FD8D5C03-ED8F-4602-9221-BE887B8AEC83}">
      <dgm:prSet/>
      <dgm:spPr/>
      <dgm:t>
        <a:bodyPr/>
        <a:lstStyle/>
        <a:p>
          <a:endParaRPr lang="en-US"/>
        </a:p>
      </dgm:t>
    </dgm:pt>
    <dgm:pt modelId="{9BEFCB3D-3AED-4381-92E1-F46C628BD915}" type="sibTrans" cxnId="{FD8D5C03-ED8F-4602-9221-BE887B8AEC83}">
      <dgm:prSet/>
      <dgm:spPr/>
      <dgm:t>
        <a:bodyPr/>
        <a:lstStyle/>
        <a:p>
          <a:pPr>
            <a:lnSpc>
              <a:spcPct val="100000"/>
            </a:lnSpc>
          </a:pPr>
          <a:endParaRPr lang="en-US"/>
        </a:p>
      </dgm:t>
    </dgm:pt>
    <dgm:pt modelId="{FCB5D219-6112-4667-A238-D0E7F85C367B}">
      <dgm:prSet/>
      <dgm:spPr/>
      <dgm:t>
        <a:bodyPr/>
        <a:lstStyle/>
        <a:p>
          <a:pPr>
            <a:lnSpc>
              <a:spcPct val="100000"/>
            </a:lnSpc>
          </a:pPr>
          <a:r>
            <a:rPr lang="en-GB"/>
            <a:t>Personalization ought to be prioritised</a:t>
          </a:r>
          <a:endParaRPr lang="en-US"/>
        </a:p>
      </dgm:t>
    </dgm:pt>
    <dgm:pt modelId="{FA5F8FFE-60C2-4ED7-B875-B8278B6E29A5}" type="parTrans" cxnId="{7EBB6394-2DAD-4899-9C1E-DDD344370396}">
      <dgm:prSet/>
      <dgm:spPr/>
      <dgm:t>
        <a:bodyPr/>
        <a:lstStyle/>
        <a:p>
          <a:endParaRPr lang="en-US"/>
        </a:p>
      </dgm:t>
    </dgm:pt>
    <dgm:pt modelId="{C0D5D40A-5412-40D8-856B-7A32F8E186D8}" type="sibTrans" cxnId="{7EBB6394-2DAD-4899-9C1E-DDD344370396}">
      <dgm:prSet/>
      <dgm:spPr/>
      <dgm:t>
        <a:bodyPr/>
        <a:lstStyle/>
        <a:p>
          <a:pPr>
            <a:lnSpc>
              <a:spcPct val="100000"/>
            </a:lnSpc>
          </a:pPr>
          <a:endParaRPr lang="en-US"/>
        </a:p>
      </dgm:t>
    </dgm:pt>
    <dgm:pt modelId="{097AC4FE-B044-498F-AC80-F108FF5FB429}">
      <dgm:prSet/>
      <dgm:spPr/>
      <dgm:t>
        <a:bodyPr/>
        <a:lstStyle/>
        <a:p>
          <a:pPr>
            <a:lnSpc>
              <a:spcPct val="100000"/>
            </a:lnSpc>
          </a:pPr>
          <a:r>
            <a:rPr lang="en-GB"/>
            <a:t>Empowering of staff using technology</a:t>
          </a:r>
          <a:endParaRPr lang="en-US"/>
        </a:p>
      </dgm:t>
    </dgm:pt>
    <dgm:pt modelId="{427E8BEF-511B-453F-9C32-347462A07036}" type="parTrans" cxnId="{01E95384-FF3F-4E73-AD22-E7990388A4A8}">
      <dgm:prSet/>
      <dgm:spPr/>
      <dgm:t>
        <a:bodyPr/>
        <a:lstStyle/>
        <a:p>
          <a:endParaRPr lang="en-US"/>
        </a:p>
      </dgm:t>
    </dgm:pt>
    <dgm:pt modelId="{7F40D367-168F-4EAF-923D-E3FD9CC76DEA}" type="sibTrans" cxnId="{01E95384-FF3F-4E73-AD22-E7990388A4A8}">
      <dgm:prSet/>
      <dgm:spPr/>
      <dgm:t>
        <a:bodyPr/>
        <a:lstStyle/>
        <a:p>
          <a:pPr>
            <a:lnSpc>
              <a:spcPct val="100000"/>
            </a:lnSpc>
          </a:pPr>
          <a:endParaRPr lang="en-US"/>
        </a:p>
      </dgm:t>
    </dgm:pt>
    <dgm:pt modelId="{56272383-DE25-4936-808C-959A718BBC17}">
      <dgm:prSet/>
      <dgm:spPr/>
      <dgm:t>
        <a:bodyPr/>
        <a:lstStyle/>
        <a:p>
          <a:pPr>
            <a:lnSpc>
              <a:spcPct val="100000"/>
            </a:lnSpc>
          </a:pPr>
          <a:r>
            <a:rPr lang="en-GB"/>
            <a:t>Have a balance between human touch and automation </a:t>
          </a:r>
          <a:endParaRPr lang="en-US"/>
        </a:p>
      </dgm:t>
    </dgm:pt>
    <dgm:pt modelId="{215E9223-A4CB-4244-8CB4-8297DD4B349A}" type="parTrans" cxnId="{B59BFB2F-E870-4D79-BBDD-5A9D1B5B8035}">
      <dgm:prSet/>
      <dgm:spPr/>
      <dgm:t>
        <a:bodyPr/>
        <a:lstStyle/>
        <a:p>
          <a:endParaRPr lang="en-US"/>
        </a:p>
      </dgm:t>
    </dgm:pt>
    <dgm:pt modelId="{D0ED12C4-CF7A-41F8-A14D-648C6601C84D}" type="sibTrans" cxnId="{B59BFB2F-E870-4D79-BBDD-5A9D1B5B8035}">
      <dgm:prSet/>
      <dgm:spPr/>
      <dgm:t>
        <a:bodyPr/>
        <a:lstStyle/>
        <a:p>
          <a:pPr>
            <a:lnSpc>
              <a:spcPct val="100000"/>
            </a:lnSpc>
          </a:pPr>
          <a:endParaRPr lang="en-US"/>
        </a:p>
      </dgm:t>
    </dgm:pt>
    <dgm:pt modelId="{C331B9C8-C2BD-423E-9F94-45BFD8AA7702}">
      <dgm:prSet/>
      <dgm:spPr/>
      <dgm:t>
        <a:bodyPr/>
        <a:lstStyle/>
        <a:p>
          <a:pPr>
            <a:lnSpc>
              <a:spcPct val="100000"/>
            </a:lnSpc>
          </a:pPr>
          <a:r>
            <a:rPr lang="en-GB"/>
            <a:t>Enhancing cybersecurity measures </a:t>
          </a:r>
          <a:endParaRPr lang="en-US"/>
        </a:p>
      </dgm:t>
    </dgm:pt>
    <dgm:pt modelId="{FAA0477A-C1AE-435C-BB49-21A68BCBB950}" type="parTrans" cxnId="{771441E9-E6E9-4368-82B3-AC1EB9EA2CFE}">
      <dgm:prSet/>
      <dgm:spPr/>
      <dgm:t>
        <a:bodyPr/>
        <a:lstStyle/>
        <a:p>
          <a:endParaRPr lang="en-US"/>
        </a:p>
      </dgm:t>
    </dgm:pt>
    <dgm:pt modelId="{79D9080E-6573-4357-B149-650B9ECBB694}" type="sibTrans" cxnId="{771441E9-E6E9-4368-82B3-AC1EB9EA2CFE}">
      <dgm:prSet/>
      <dgm:spPr/>
      <dgm:t>
        <a:bodyPr/>
        <a:lstStyle/>
        <a:p>
          <a:pPr>
            <a:lnSpc>
              <a:spcPct val="100000"/>
            </a:lnSpc>
          </a:pPr>
          <a:endParaRPr lang="en-US"/>
        </a:p>
      </dgm:t>
    </dgm:pt>
    <dgm:pt modelId="{871331D3-C6A0-4E57-8D2D-77EB74C4FB86}">
      <dgm:prSet/>
      <dgm:spPr/>
      <dgm:t>
        <a:bodyPr/>
        <a:lstStyle/>
        <a:p>
          <a:pPr>
            <a:lnSpc>
              <a:spcPct val="100000"/>
            </a:lnSpc>
          </a:pPr>
          <a:r>
            <a:rPr lang="en-GB"/>
            <a:t>Embracing an innovative culture</a:t>
          </a:r>
          <a:endParaRPr lang="en-US"/>
        </a:p>
      </dgm:t>
    </dgm:pt>
    <dgm:pt modelId="{3106D1DB-9873-4066-94EC-79053E6BB00E}" type="parTrans" cxnId="{87B83C38-2611-42A0-A946-6E114A856BCE}">
      <dgm:prSet/>
      <dgm:spPr/>
      <dgm:t>
        <a:bodyPr/>
        <a:lstStyle/>
        <a:p>
          <a:endParaRPr lang="en-US"/>
        </a:p>
      </dgm:t>
    </dgm:pt>
    <dgm:pt modelId="{9182BDAF-1E90-4757-A886-EB4720A45B42}" type="sibTrans" cxnId="{87B83C38-2611-42A0-A946-6E114A856BCE}">
      <dgm:prSet/>
      <dgm:spPr/>
      <dgm:t>
        <a:bodyPr/>
        <a:lstStyle/>
        <a:p>
          <a:endParaRPr lang="en-US"/>
        </a:p>
      </dgm:t>
    </dgm:pt>
    <dgm:pt modelId="{3F9CB0EA-849C-43BC-A8DB-D6F260A58CB2}" type="pres">
      <dgm:prSet presAssocID="{BB5269AC-33E2-4022-B25B-C265DFC8392C}" presName="root" presStyleCnt="0">
        <dgm:presLayoutVars>
          <dgm:dir/>
          <dgm:resizeHandles val="exact"/>
        </dgm:presLayoutVars>
      </dgm:prSet>
      <dgm:spPr/>
    </dgm:pt>
    <dgm:pt modelId="{08E23DA1-6F2B-4078-A4BC-9596ED0A9B3C}" type="pres">
      <dgm:prSet presAssocID="{BB5269AC-33E2-4022-B25B-C265DFC8392C}" presName="container" presStyleCnt="0">
        <dgm:presLayoutVars>
          <dgm:dir/>
          <dgm:resizeHandles val="exact"/>
        </dgm:presLayoutVars>
      </dgm:prSet>
      <dgm:spPr/>
    </dgm:pt>
    <dgm:pt modelId="{CC3B8BCC-6714-42B8-982D-217686A2D282}" type="pres">
      <dgm:prSet presAssocID="{078C8777-18C4-4F9A-9AB1-097BCCCA3085}" presName="compNode" presStyleCnt="0"/>
      <dgm:spPr/>
    </dgm:pt>
    <dgm:pt modelId="{80B54386-0753-48C5-AB46-70E8CE10313B}" type="pres">
      <dgm:prSet presAssocID="{078C8777-18C4-4F9A-9AB1-097BCCCA3085}" presName="iconBgRect" presStyleLbl="bgShp" presStyleIdx="0" presStyleCnt="7"/>
      <dgm:spPr/>
    </dgm:pt>
    <dgm:pt modelId="{F6C25A0E-4A07-4CB2-82C4-F0FD00E8C572}" type="pres">
      <dgm:prSet presAssocID="{078C8777-18C4-4F9A-9AB1-097BCCCA308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ilding"/>
        </a:ext>
      </dgm:extLst>
    </dgm:pt>
    <dgm:pt modelId="{60A1EB0F-2409-40EB-8A14-A71EF6995592}" type="pres">
      <dgm:prSet presAssocID="{078C8777-18C4-4F9A-9AB1-097BCCCA3085}" presName="spaceRect" presStyleCnt="0"/>
      <dgm:spPr/>
    </dgm:pt>
    <dgm:pt modelId="{7E937BB1-19D5-4B98-A4A6-56BB3E1D4E80}" type="pres">
      <dgm:prSet presAssocID="{078C8777-18C4-4F9A-9AB1-097BCCCA3085}" presName="textRect" presStyleLbl="revTx" presStyleIdx="0" presStyleCnt="7">
        <dgm:presLayoutVars>
          <dgm:chMax val="1"/>
          <dgm:chPref val="1"/>
        </dgm:presLayoutVars>
      </dgm:prSet>
      <dgm:spPr/>
    </dgm:pt>
    <dgm:pt modelId="{07C0CC64-13B9-40DE-AAB5-42FBCACCEC48}" type="pres">
      <dgm:prSet presAssocID="{DD79CE26-5494-4865-BC58-3589222003DE}" presName="sibTrans" presStyleLbl="sibTrans2D1" presStyleIdx="0" presStyleCnt="0"/>
      <dgm:spPr/>
    </dgm:pt>
    <dgm:pt modelId="{2A44DB23-575C-43C1-AA37-EC4683FD64D4}" type="pres">
      <dgm:prSet presAssocID="{2B07C0A6-F11F-429B-885A-8813D13066FA}" presName="compNode" presStyleCnt="0"/>
      <dgm:spPr/>
    </dgm:pt>
    <dgm:pt modelId="{9B079A2A-879F-4A04-9CDB-6DF24F565041}" type="pres">
      <dgm:prSet presAssocID="{2B07C0A6-F11F-429B-885A-8813D13066FA}" presName="iconBgRect" presStyleLbl="bgShp" presStyleIdx="1" presStyleCnt="7"/>
      <dgm:spPr/>
    </dgm:pt>
    <dgm:pt modelId="{A3D70880-994F-4C57-A15B-D2C9D2DD2EFF}" type="pres">
      <dgm:prSet presAssocID="{2B07C0A6-F11F-429B-885A-8813D13066F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6C832B6B-2268-4AFD-9931-635860EC2455}" type="pres">
      <dgm:prSet presAssocID="{2B07C0A6-F11F-429B-885A-8813D13066FA}" presName="spaceRect" presStyleCnt="0"/>
      <dgm:spPr/>
    </dgm:pt>
    <dgm:pt modelId="{EF3BA7BF-C939-48FF-95B2-CD2DE4C3EAB9}" type="pres">
      <dgm:prSet presAssocID="{2B07C0A6-F11F-429B-885A-8813D13066FA}" presName="textRect" presStyleLbl="revTx" presStyleIdx="1" presStyleCnt="7">
        <dgm:presLayoutVars>
          <dgm:chMax val="1"/>
          <dgm:chPref val="1"/>
        </dgm:presLayoutVars>
      </dgm:prSet>
      <dgm:spPr/>
    </dgm:pt>
    <dgm:pt modelId="{6B5CDC68-DC7F-431D-89E4-3AE605155486}" type="pres">
      <dgm:prSet presAssocID="{9BEFCB3D-3AED-4381-92E1-F46C628BD915}" presName="sibTrans" presStyleLbl="sibTrans2D1" presStyleIdx="0" presStyleCnt="0"/>
      <dgm:spPr/>
    </dgm:pt>
    <dgm:pt modelId="{AD598CF1-809E-4A44-9514-4C8B65728CE7}" type="pres">
      <dgm:prSet presAssocID="{FCB5D219-6112-4667-A238-D0E7F85C367B}" presName="compNode" presStyleCnt="0"/>
      <dgm:spPr/>
    </dgm:pt>
    <dgm:pt modelId="{ABFFCC78-BF85-47D5-BA39-325BBFD63073}" type="pres">
      <dgm:prSet presAssocID="{FCB5D219-6112-4667-A238-D0E7F85C367B}" presName="iconBgRect" presStyleLbl="bgShp" presStyleIdx="2" presStyleCnt="7"/>
      <dgm:spPr/>
    </dgm:pt>
    <dgm:pt modelId="{1DB8E8BC-385F-41DB-AF13-1B5F447101D1}" type="pres">
      <dgm:prSet presAssocID="{FCB5D219-6112-4667-A238-D0E7F85C367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F61A3026-837A-4790-9A5D-F4D9EF6792DB}" type="pres">
      <dgm:prSet presAssocID="{FCB5D219-6112-4667-A238-D0E7F85C367B}" presName="spaceRect" presStyleCnt="0"/>
      <dgm:spPr/>
    </dgm:pt>
    <dgm:pt modelId="{D64B4475-F379-4D81-A9FC-EDB5247CEB48}" type="pres">
      <dgm:prSet presAssocID="{FCB5D219-6112-4667-A238-D0E7F85C367B}" presName="textRect" presStyleLbl="revTx" presStyleIdx="2" presStyleCnt="7">
        <dgm:presLayoutVars>
          <dgm:chMax val="1"/>
          <dgm:chPref val="1"/>
        </dgm:presLayoutVars>
      </dgm:prSet>
      <dgm:spPr/>
    </dgm:pt>
    <dgm:pt modelId="{C316F22E-570F-4981-AC96-842E7B84AA6B}" type="pres">
      <dgm:prSet presAssocID="{C0D5D40A-5412-40D8-856B-7A32F8E186D8}" presName="sibTrans" presStyleLbl="sibTrans2D1" presStyleIdx="0" presStyleCnt="0"/>
      <dgm:spPr/>
    </dgm:pt>
    <dgm:pt modelId="{D9246DB3-A251-436A-9D2D-A82B092BC730}" type="pres">
      <dgm:prSet presAssocID="{097AC4FE-B044-498F-AC80-F108FF5FB429}" presName="compNode" presStyleCnt="0"/>
      <dgm:spPr/>
    </dgm:pt>
    <dgm:pt modelId="{A6524237-B37D-4DA4-9A19-93ED07B4E2F4}" type="pres">
      <dgm:prSet presAssocID="{097AC4FE-B044-498F-AC80-F108FF5FB429}" presName="iconBgRect" presStyleLbl="bgShp" presStyleIdx="3" presStyleCnt="7"/>
      <dgm:spPr/>
    </dgm:pt>
    <dgm:pt modelId="{7DBA0520-EE69-42AD-B72C-7CF899673800}" type="pres">
      <dgm:prSet presAssocID="{097AC4FE-B044-498F-AC80-F108FF5FB42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F3C70ABB-792B-46C7-90E5-10D80C49D1E6}" type="pres">
      <dgm:prSet presAssocID="{097AC4FE-B044-498F-AC80-F108FF5FB429}" presName="spaceRect" presStyleCnt="0"/>
      <dgm:spPr/>
    </dgm:pt>
    <dgm:pt modelId="{CA3BFCE7-DF35-4632-B9E1-1C4A7A3B95E3}" type="pres">
      <dgm:prSet presAssocID="{097AC4FE-B044-498F-AC80-F108FF5FB429}" presName="textRect" presStyleLbl="revTx" presStyleIdx="3" presStyleCnt="7">
        <dgm:presLayoutVars>
          <dgm:chMax val="1"/>
          <dgm:chPref val="1"/>
        </dgm:presLayoutVars>
      </dgm:prSet>
      <dgm:spPr/>
    </dgm:pt>
    <dgm:pt modelId="{93A9D783-D1EA-4754-9DF0-377C2F901A26}" type="pres">
      <dgm:prSet presAssocID="{7F40D367-168F-4EAF-923D-E3FD9CC76DEA}" presName="sibTrans" presStyleLbl="sibTrans2D1" presStyleIdx="0" presStyleCnt="0"/>
      <dgm:spPr/>
    </dgm:pt>
    <dgm:pt modelId="{C00B01E5-5E43-4ECC-A71D-99F0EE1358AA}" type="pres">
      <dgm:prSet presAssocID="{56272383-DE25-4936-808C-959A718BBC17}" presName="compNode" presStyleCnt="0"/>
      <dgm:spPr/>
    </dgm:pt>
    <dgm:pt modelId="{DE42B1E0-1FC2-4C8D-A979-81B2B6C8DD5B}" type="pres">
      <dgm:prSet presAssocID="{56272383-DE25-4936-808C-959A718BBC17}" presName="iconBgRect" presStyleLbl="bgShp" presStyleIdx="4" presStyleCnt="7"/>
      <dgm:spPr/>
    </dgm:pt>
    <dgm:pt modelId="{A2D5801D-5B56-4605-9891-C9621EF28CB9}" type="pres">
      <dgm:prSet presAssocID="{56272383-DE25-4936-808C-959A718BBC1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cales of Justice"/>
        </a:ext>
      </dgm:extLst>
    </dgm:pt>
    <dgm:pt modelId="{85913A53-8D1B-4117-834C-7DDEDA8AC137}" type="pres">
      <dgm:prSet presAssocID="{56272383-DE25-4936-808C-959A718BBC17}" presName="spaceRect" presStyleCnt="0"/>
      <dgm:spPr/>
    </dgm:pt>
    <dgm:pt modelId="{C06C650E-4A09-4E4B-B496-7AAEAE9109C4}" type="pres">
      <dgm:prSet presAssocID="{56272383-DE25-4936-808C-959A718BBC17}" presName="textRect" presStyleLbl="revTx" presStyleIdx="4" presStyleCnt="7">
        <dgm:presLayoutVars>
          <dgm:chMax val="1"/>
          <dgm:chPref val="1"/>
        </dgm:presLayoutVars>
      </dgm:prSet>
      <dgm:spPr/>
    </dgm:pt>
    <dgm:pt modelId="{7F557468-9BAF-4629-BD3F-E3CC6962B411}" type="pres">
      <dgm:prSet presAssocID="{D0ED12C4-CF7A-41F8-A14D-648C6601C84D}" presName="sibTrans" presStyleLbl="sibTrans2D1" presStyleIdx="0" presStyleCnt="0"/>
      <dgm:spPr/>
    </dgm:pt>
    <dgm:pt modelId="{1E270B2C-6ACB-4177-A35E-080D56920EAD}" type="pres">
      <dgm:prSet presAssocID="{C331B9C8-C2BD-423E-9F94-45BFD8AA7702}" presName="compNode" presStyleCnt="0"/>
      <dgm:spPr/>
    </dgm:pt>
    <dgm:pt modelId="{5E72C96E-2920-4B8A-86BE-0C0E0AA637C3}" type="pres">
      <dgm:prSet presAssocID="{C331B9C8-C2BD-423E-9F94-45BFD8AA7702}" presName="iconBgRect" presStyleLbl="bgShp" presStyleIdx="5" presStyleCnt="7"/>
      <dgm:spPr/>
    </dgm:pt>
    <dgm:pt modelId="{C5173E8F-4B30-4CD7-8FF7-ED31F793A954}" type="pres">
      <dgm:prSet presAssocID="{C331B9C8-C2BD-423E-9F94-45BFD8AA770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Lock"/>
        </a:ext>
      </dgm:extLst>
    </dgm:pt>
    <dgm:pt modelId="{A8F5A7E5-2DA3-4EFE-8EBF-8FF5CA96D6B9}" type="pres">
      <dgm:prSet presAssocID="{C331B9C8-C2BD-423E-9F94-45BFD8AA7702}" presName="spaceRect" presStyleCnt="0"/>
      <dgm:spPr/>
    </dgm:pt>
    <dgm:pt modelId="{F4E20722-3519-4034-ADC5-F7444F293F84}" type="pres">
      <dgm:prSet presAssocID="{C331B9C8-C2BD-423E-9F94-45BFD8AA7702}" presName="textRect" presStyleLbl="revTx" presStyleIdx="5" presStyleCnt="7">
        <dgm:presLayoutVars>
          <dgm:chMax val="1"/>
          <dgm:chPref val="1"/>
        </dgm:presLayoutVars>
      </dgm:prSet>
      <dgm:spPr/>
    </dgm:pt>
    <dgm:pt modelId="{DE591F57-595B-4FAA-95FC-745935A1645A}" type="pres">
      <dgm:prSet presAssocID="{79D9080E-6573-4357-B149-650B9ECBB694}" presName="sibTrans" presStyleLbl="sibTrans2D1" presStyleIdx="0" presStyleCnt="0"/>
      <dgm:spPr/>
    </dgm:pt>
    <dgm:pt modelId="{75746A77-42B9-4994-A16C-BC655A75505C}" type="pres">
      <dgm:prSet presAssocID="{871331D3-C6A0-4E57-8D2D-77EB74C4FB86}" presName="compNode" presStyleCnt="0"/>
      <dgm:spPr/>
    </dgm:pt>
    <dgm:pt modelId="{F9A4D82E-AFD6-4134-A614-8C85AC52ECEC}" type="pres">
      <dgm:prSet presAssocID="{871331D3-C6A0-4E57-8D2D-77EB74C4FB86}" presName="iconBgRect" presStyleLbl="bgShp" presStyleIdx="6" presStyleCnt="7"/>
      <dgm:spPr/>
    </dgm:pt>
    <dgm:pt modelId="{3434A7F8-DA43-40EC-B990-7290A3BD02E9}" type="pres">
      <dgm:prSet presAssocID="{871331D3-C6A0-4E57-8D2D-77EB74C4FB8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Lightbulb"/>
        </a:ext>
      </dgm:extLst>
    </dgm:pt>
    <dgm:pt modelId="{645E1849-FCA1-4299-BAB4-AF3724564DD6}" type="pres">
      <dgm:prSet presAssocID="{871331D3-C6A0-4E57-8D2D-77EB74C4FB86}" presName="spaceRect" presStyleCnt="0"/>
      <dgm:spPr/>
    </dgm:pt>
    <dgm:pt modelId="{C156869A-1D45-4957-A77F-96F6A71BF2AF}" type="pres">
      <dgm:prSet presAssocID="{871331D3-C6A0-4E57-8D2D-77EB74C4FB86}" presName="textRect" presStyleLbl="revTx" presStyleIdx="6" presStyleCnt="7">
        <dgm:presLayoutVars>
          <dgm:chMax val="1"/>
          <dgm:chPref val="1"/>
        </dgm:presLayoutVars>
      </dgm:prSet>
      <dgm:spPr/>
    </dgm:pt>
  </dgm:ptLst>
  <dgm:cxnLst>
    <dgm:cxn modelId="{FD8D5C03-ED8F-4602-9221-BE887B8AEC83}" srcId="{BB5269AC-33E2-4022-B25B-C265DFC8392C}" destId="{2B07C0A6-F11F-429B-885A-8813D13066FA}" srcOrd="1" destOrd="0" parTransId="{A632C51A-22F2-4BE0-99AA-B1D85302A380}" sibTransId="{9BEFCB3D-3AED-4381-92E1-F46C628BD915}"/>
    <dgm:cxn modelId="{9E92C709-7F33-4116-B59E-ABA1BDE440D5}" type="presOf" srcId="{56272383-DE25-4936-808C-959A718BBC17}" destId="{C06C650E-4A09-4E4B-B496-7AAEAE9109C4}" srcOrd="0" destOrd="0" presId="urn:microsoft.com/office/officeart/2018/2/layout/IconCircleList"/>
    <dgm:cxn modelId="{4C07CF17-18F2-468B-9ABD-5268B868080A}" type="presOf" srcId="{BB5269AC-33E2-4022-B25B-C265DFC8392C}" destId="{3F9CB0EA-849C-43BC-A8DB-D6F260A58CB2}" srcOrd="0" destOrd="0" presId="urn:microsoft.com/office/officeart/2018/2/layout/IconCircleList"/>
    <dgm:cxn modelId="{7750F41D-1CE2-47C6-93C3-4831768517AD}" type="presOf" srcId="{C331B9C8-C2BD-423E-9F94-45BFD8AA7702}" destId="{F4E20722-3519-4034-ADC5-F7444F293F84}" srcOrd="0" destOrd="0" presId="urn:microsoft.com/office/officeart/2018/2/layout/IconCircleList"/>
    <dgm:cxn modelId="{E22E082F-6081-4FCA-B760-589976C47C2B}" type="presOf" srcId="{9BEFCB3D-3AED-4381-92E1-F46C628BD915}" destId="{6B5CDC68-DC7F-431D-89E4-3AE605155486}" srcOrd="0" destOrd="0" presId="urn:microsoft.com/office/officeart/2018/2/layout/IconCircleList"/>
    <dgm:cxn modelId="{B59BFB2F-E870-4D79-BBDD-5A9D1B5B8035}" srcId="{BB5269AC-33E2-4022-B25B-C265DFC8392C}" destId="{56272383-DE25-4936-808C-959A718BBC17}" srcOrd="4" destOrd="0" parTransId="{215E9223-A4CB-4244-8CB4-8297DD4B349A}" sibTransId="{D0ED12C4-CF7A-41F8-A14D-648C6601C84D}"/>
    <dgm:cxn modelId="{87B83C38-2611-42A0-A946-6E114A856BCE}" srcId="{BB5269AC-33E2-4022-B25B-C265DFC8392C}" destId="{871331D3-C6A0-4E57-8D2D-77EB74C4FB86}" srcOrd="6" destOrd="0" parTransId="{3106D1DB-9873-4066-94EC-79053E6BB00E}" sibTransId="{9182BDAF-1E90-4757-A886-EB4720A45B42}"/>
    <dgm:cxn modelId="{735E396C-7016-4BAE-AB16-141003A0B6A9}" type="presOf" srcId="{078C8777-18C4-4F9A-9AB1-097BCCCA3085}" destId="{7E937BB1-19D5-4B98-A4A6-56BB3E1D4E80}" srcOrd="0" destOrd="0" presId="urn:microsoft.com/office/officeart/2018/2/layout/IconCircleList"/>
    <dgm:cxn modelId="{2C001B51-E538-4F22-8F69-08A6D6331894}" type="presOf" srcId="{D0ED12C4-CF7A-41F8-A14D-648C6601C84D}" destId="{7F557468-9BAF-4629-BD3F-E3CC6962B411}" srcOrd="0" destOrd="0" presId="urn:microsoft.com/office/officeart/2018/2/layout/IconCircleList"/>
    <dgm:cxn modelId="{153FC67C-F59D-4376-BC6A-E1B8851236A2}" type="presOf" srcId="{2B07C0A6-F11F-429B-885A-8813D13066FA}" destId="{EF3BA7BF-C939-48FF-95B2-CD2DE4C3EAB9}" srcOrd="0" destOrd="0" presId="urn:microsoft.com/office/officeart/2018/2/layout/IconCircleList"/>
    <dgm:cxn modelId="{01E95384-FF3F-4E73-AD22-E7990388A4A8}" srcId="{BB5269AC-33E2-4022-B25B-C265DFC8392C}" destId="{097AC4FE-B044-498F-AC80-F108FF5FB429}" srcOrd="3" destOrd="0" parTransId="{427E8BEF-511B-453F-9C32-347462A07036}" sibTransId="{7F40D367-168F-4EAF-923D-E3FD9CC76DEA}"/>
    <dgm:cxn modelId="{00957A88-C510-4169-801C-9C809BCC1C1D}" type="presOf" srcId="{7F40D367-168F-4EAF-923D-E3FD9CC76DEA}" destId="{93A9D783-D1EA-4754-9DF0-377C2F901A26}" srcOrd="0" destOrd="0" presId="urn:microsoft.com/office/officeart/2018/2/layout/IconCircleList"/>
    <dgm:cxn modelId="{7E3C6F89-056F-43B2-8F2D-B43A184D7AC7}" type="presOf" srcId="{871331D3-C6A0-4E57-8D2D-77EB74C4FB86}" destId="{C156869A-1D45-4957-A77F-96F6A71BF2AF}" srcOrd="0" destOrd="0" presId="urn:microsoft.com/office/officeart/2018/2/layout/IconCircleList"/>
    <dgm:cxn modelId="{7EBB6394-2DAD-4899-9C1E-DDD344370396}" srcId="{BB5269AC-33E2-4022-B25B-C265DFC8392C}" destId="{FCB5D219-6112-4667-A238-D0E7F85C367B}" srcOrd="2" destOrd="0" parTransId="{FA5F8FFE-60C2-4ED7-B875-B8278B6E29A5}" sibTransId="{C0D5D40A-5412-40D8-856B-7A32F8E186D8}"/>
    <dgm:cxn modelId="{525A459B-C836-4729-9AB6-D739661BBAD1}" type="presOf" srcId="{097AC4FE-B044-498F-AC80-F108FF5FB429}" destId="{CA3BFCE7-DF35-4632-B9E1-1C4A7A3B95E3}" srcOrd="0" destOrd="0" presId="urn:microsoft.com/office/officeart/2018/2/layout/IconCircleList"/>
    <dgm:cxn modelId="{FDDD42A1-87FF-44B1-A99C-D30562DD191F}" type="presOf" srcId="{C0D5D40A-5412-40D8-856B-7A32F8E186D8}" destId="{C316F22E-570F-4981-AC96-842E7B84AA6B}" srcOrd="0" destOrd="0" presId="urn:microsoft.com/office/officeart/2018/2/layout/IconCircleList"/>
    <dgm:cxn modelId="{1024DAAE-BB26-4010-B0B2-B66885897195}" srcId="{BB5269AC-33E2-4022-B25B-C265DFC8392C}" destId="{078C8777-18C4-4F9A-9AB1-097BCCCA3085}" srcOrd="0" destOrd="0" parTransId="{79F778E7-E681-4EBB-BB42-37505C00BB95}" sibTransId="{DD79CE26-5494-4865-BC58-3589222003DE}"/>
    <dgm:cxn modelId="{1C1283B2-4251-4F77-AC5E-7DA947E3410F}" type="presOf" srcId="{79D9080E-6573-4357-B149-650B9ECBB694}" destId="{DE591F57-595B-4FAA-95FC-745935A1645A}" srcOrd="0" destOrd="0" presId="urn:microsoft.com/office/officeart/2018/2/layout/IconCircleList"/>
    <dgm:cxn modelId="{C54216B9-6D40-4BCB-98DE-85126E2FF973}" type="presOf" srcId="{FCB5D219-6112-4667-A238-D0E7F85C367B}" destId="{D64B4475-F379-4D81-A9FC-EDB5247CEB48}" srcOrd="0" destOrd="0" presId="urn:microsoft.com/office/officeart/2018/2/layout/IconCircleList"/>
    <dgm:cxn modelId="{771441E9-E6E9-4368-82B3-AC1EB9EA2CFE}" srcId="{BB5269AC-33E2-4022-B25B-C265DFC8392C}" destId="{C331B9C8-C2BD-423E-9F94-45BFD8AA7702}" srcOrd="5" destOrd="0" parTransId="{FAA0477A-C1AE-435C-BB49-21A68BCBB950}" sibTransId="{79D9080E-6573-4357-B149-650B9ECBB694}"/>
    <dgm:cxn modelId="{55633CFE-D859-4610-8A17-3FCD6244D9CD}" type="presOf" srcId="{DD79CE26-5494-4865-BC58-3589222003DE}" destId="{07C0CC64-13B9-40DE-AAB5-42FBCACCEC48}" srcOrd="0" destOrd="0" presId="urn:microsoft.com/office/officeart/2018/2/layout/IconCircleList"/>
    <dgm:cxn modelId="{7CC9A3C5-F518-48F8-A7F9-D5E345C0ADE7}" type="presParOf" srcId="{3F9CB0EA-849C-43BC-A8DB-D6F260A58CB2}" destId="{08E23DA1-6F2B-4078-A4BC-9596ED0A9B3C}" srcOrd="0" destOrd="0" presId="urn:microsoft.com/office/officeart/2018/2/layout/IconCircleList"/>
    <dgm:cxn modelId="{8E3E0F42-4D5E-4BC2-B62C-31C74AC81701}" type="presParOf" srcId="{08E23DA1-6F2B-4078-A4BC-9596ED0A9B3C}" destId="{CC3B8BCC-6714-42B8-982D-217686A2D282}" srcOrd="0" destOrd="0" presId="urn:microsoft.com/office/officeart/2018/2/layout/IconCircleList"/>
    <dgm:cxn modelId="{2706E2E7-82E0-4028-98CD-16F0D0CBF982}" type="presParOf" srcId="{CC3B8BCC-6714-42B8-982D-217686A2D282}" destId="{80B54386-0753-48C5-AB46-70E8CE10313B}" srcOrd="0" destOrd="0" presId="urn:microsoft.com/office/officeart/2018/2/layout/IconCircleList"/>
    <dgm:cxn modelId="{817D6D2F-8945-4579-8D61-6CFE3D25C8D3}" type="presParOf" srcId="{CC3B8BCC-6714-42B8-982D-217686A2D282}" destId="{F6C25A0E-4A07-4CB2-82C4-F0FD00E8C572}" srcOrd="1" destOrd="0" presId="urn:microsoft.com/office/officeart/2018/2/layout/IconCircleList"/>
    <dgm:cxn modelId="{4725BA75-9871-4A82-AB36-BE25DCC7D19B}" type="presParOf" srcId="{CC3B8BCC-6714-42B8-982D-217686A2D282}" destId="{60A1EB0F-2409-40EB-8A14-A71EF6995592}" srcOrd="2" destOrd="0" presId="urn:microsoft.com/office/officeart/2018/2/layout/IconCircleList"/>
    <dgm:cxn modelId="{960B0C25-B70F-4C3D-97A9-FC018D0F6DA5}" type="presParOf" srcId="{CC3B8BCC-6714-42B8-982D-217686A2D282}" destId="{7E937BB1-19D5-4B98-A4A6-56BB3E1D4E80}" srcOrd="3" destOrd="0" presId="urn:microsoft.com/office/officeart/2018/2/layout/IconCircleList"/>
    <dgm:cxn modelId="{78CA1DAD-C124-4CB0-A33F-8D773ACA4C9C}" type="presParOf" srcId="{08E23DA1-6F2B-4078-A4BC-9596ED0A9B3C}" destId="{07C0CC64-13B9-40DE-AAB5-42FBCACCEC48}" srcOrd="1" destOrd="0" presId="urn:microsoft.com/office/officeart/2018/2/layout/IconCircleList"/>
    <dgm:cxn modelId="{0F74FB92-FD5A-448A-BB1B-B4C299D8C571}" type="presParOf" srcId="{08E23DA1-6F2B-4078-A4BC-9596ED0A9B3C}" destId="{2A44DB23-575C-43C1-AA37-EC4683FD64D4}" srcOrd="2" destOrd="0" presId="urn:microsoft.com/office/officeart/2018/2/layout/IconCircleList"/>
    <dgm:cxn modelId="{A91F1C60-EE90-4C8D-A8F8-7D70185A8C22}" type="presParOf" srcId="{2A44DB23-575C-43C1-AA37-EC4683FD64D4}" destId="{9B079A2A-879F-4A04-9CDB-6DF24F565041}" srcOrd="0" destOrd="0" presId="urn:microsoft.com/office/officeart/2018/2/layout/IconCircleList"/>
    <dgm:cxn modelId="{808248AD-13D3-4A68-8E78-B0179B1678FC}" type="presParOf" srcId="{2A44DB23-575C-43C1-AA37-EC4683FD64D4}" destId="{A3D70880-994F-4C57-A15B-D2C9D2DD2EFF}" srcOrd="1" destOrd="0" presId="urn:microsoft.com/office/officeart/2018/2/layout/IconCircleList"/>
    <dgm:cxn modelId="{8E628919-D70B-44FA-81BF-39BD5BF897DC}" type="presParOf" srcId="{2A44DB23-575C-43C1-AA37-EC4683FD64D4}" destId="{6C832B6B-2268-4AFD-9931-635860EC2455}" srcOrd="2" destOrd="0" presId="urn:microsoft.com/office/officeart/2018/2/layout/IconCircleList"/>
    <dgm:cxn modelId="{0D2AB942-A555-438A-ADA0-66F1FC28CB14}" type="presParOf" srcId="{2A44DB23-575C-43C1-AA37-EC4683FD64D4}" destId="{EF3BA7BF-C939-48FF-95B2-CD2DE4C3EAB9}" srcOrd="3" destOrd="0" presId="urn:microsoft.com/office/officeart/2018/2/layout/IconCircleList"/>
    <dgm:cxn modelId="{BEB6CB64-1B04-49EB-B8CA-577F1E8F77E4}" type="presParOf" srcId="{08E23DA1-6F2B-4078-A4BC-9596ED0A9B3C}" destId="{6B5CDC68-DC7F-431D-89E4-3AE605155486}" srcOrd="3" destOrd="0" presId="urn:microsoft.com/office/officeart/2018/2/layout/IconCircleList"/>
    <dgm:cxn modelId="{4E2604B1-283A-4A9E-83AF-7C7702475B21}" type="presParOf" srcId="{08E23DA1-6F2B-4078-A4BC-9596ED0A9B3C}" destId="{AD598CF1-809E-4A44-9514-4C8B65728CE7}" srcOrd="4" destOrd="0" presId="urn:microsoft.com/office/officeart/2018/2/layout/IconCircleList"/>
    <dgm:cxn modelId="{97A62ECF-E348-403F-BE61-56909E6F742E}" type="presParOf" srcId="{AD598CF1-809E-4A44-9514-4C8B65728CE7}" destId="{ABFFCC78-BF85-47D5-BA39-325BBFD63073}" srcOrd="0" destOrd="0" presId="urn:microsoft.com/office/officeart/2018/2/layout/IconCircleList"/>
    <dgm:cxn modelId="{A92274C4-491D-4143-BB19-FA6EE00E5F94}" type="presParOf" srcId="{AD598CF1-809E-4A44-9514-4C8B65728CE7}" destId="{1DB8E8BC-385F-41DB-AF13-1B5F447101D1}" srcOrd="1" destOrd="0" presId="urn:microsoft.com/office/officeart/2018/2/layout/IconCircleList"/>
    <dgm:cxn modelId="{78C06CAF-1FF0-4B56-BE2B-FEDDA091E93A}" type="presParOf" srcId="{AD598CF1-809E-4A44-9514-4C8B65728CE7}" destId="{F61A3026-837A-4790-9A5D-F4D9EF6792DB}" srcOrd="2" destOrd="0" presId="urn:microsoft.com/office/officeart/2018/2/layout/IconCircleList"/>
    <dgm:cxn modelId="{8AA63986-A8FD-4F5E-8DE0-CF9C1B034D4E}" type="presParOf" srcId="{AD598CF1-809E-4A44-9514-4C8B65728CE7}" destId="{D64B4475-F379-4D81-A9FC-EDB5247CEB48}" srcOrd="3" destOrd="0" presId="urn:microsoft.com/office/officeart/2018/2/layout/IconCircleList"/>
    <dgm:cxn modelId="{9CF70628-4CAF-4649-B3FA-C39A91242134}" type="presParOf" srcId="{08E23DA1-6F2B-4078-A4BC-9596ED0A9B3C}" destId="{C316F22E-570F-4981-AC96-842E7B84AA6B}" srcOrd="5" destOrd="0" presId="urn:microsoft.com/office/officeart/2018/2/layout/IconCircleList"/>
    <dgm:cxn modelId="{3A1F12C0-F535-49B5-86EC-3496FE7A22CC}" type="presParOf" srcId="{08E23DA1-6F2B-4078-A4BC-9596ED0A9B3C}" destId="{D9246DB3-A251-436A-9D2D-A82B092BC730}" srcOrd="6" destOrd="0" presId="urn:microsoft.com/office/officeart/2018/2/layout/IconCircleList"/>
    <dgm:cxn modelId="{8CD10986-1BC4-4316-AEF6-BB662EB0AADB}" type="presParOf" srcId="{D9246DB3-A251-436A-9D2D-A82B092BC730}" destId="{A6524237-B37D-4DA4-9A19-93ED07B4E2F4}" srcOrd="0" destOrd="0" presId="urn:microsoft.com/office/officeart/2018/2/layout/IconCircleList"/>
    <dgm:cxn modelId="{5D5C47EA-8DED-45FB-B180-67A4721EEE10}" type="presParOf" srcId="{D9246DB3-A251-436A-9D2D-A82B092BC730}" destId="{7DBA0520-EE69-42AD-B72C-7CF899673800}" srcOrd="1" destOrd="0" presId="urn:microsoft.com/office/officeart/2018/2/layout/IconCircleList"/>
    <dgm:cxn modelId="{BD32E3D3-02DA-4EAA-A4A1-30153E1BFBE3}" type="presParOf" srcId="{D9246DB3-A251-436A-9D2D-A82B092BC730}" destId="{F3C70ABB-792B-46C7-90E5-10D80C49D1E6}" srcOrd="2" destOrd="0" presId="urn:microsoft.com/office/officeart/2018/2/layout/IconCircleList"/>
    <dgm:cxn modelId="{664C633D-AF23-495F-BE20-0D660AFE141C}" type="presParOf" srcId="{D9246DB3-A251-436A-9D2D-A82B092BC730}" destId="{CA3BFCE7-DF35-4632-B9E1-1C4A7A3B95E3}" srcOrd="3" destOrd="0" presId="urn:microsoft.com/office/officeart/2018/2/layout/IconCircleList"/>
    <dgm:cxn modelId="{E2172106-234F-4D30-85D1-A4D8C4CA321E}" type="presParOf" srcId="{08E23DA1-6F2B-4078-A4BC-9596ED0A9B3C}" destId="{93A9D783-D1EA-4754-9DF0-377C2F901A26}" srcOrd="7" destOrd="0" presId="urn:microsoft.com/office/officeart/2018/2/layout/IconCircleList"/>
    <dgm:cxn modelId="{ACE778CA-A077-4608-A51F-DC492845F073}" type="presParOf" srcId="{08E23DA1-6F2B-4078-A4BC-9596ED0A9B3C}" destId="{C00B01E5-5E43-4ECC-A71D-99F0EE1358AA}" srcOrd="8" destOrd="0" presId="urn:microsoft.com/office/officeart/2018/2/layout/IconCircleList"/>
    <dgm:cxn modelId="{6A88B216-3171-4C44-B4B3-78286574D31D}" type="presParOf" srcId="{C00B01E5-5E43-4ECC-A71D-99F0EE1358AA}" destId="{DE42B1E0-1FC2-4C8D-A979-81B2B6C8DD5B}" srcOrd="0" destOrd="0" presId="urn:microsoft.com/office/officeart/2018/2/layout/IconCircleList"/>
    <dgm:cxn modelId="{E8FB5F7F-90EA-492D-BC82-4D41D9AF384F}" type="presParOf" srcId="{C00B01E5-5E43-4ECC-A71D-99F0EE1358AA}" destId="{A2D5801D-5B56-4605-9891-C9621EF28CB9}" srcOrd="1" destOrd="0" presId="urn:microsoft.com/office/officeart/2018/2/layout/IconCircleList"/>
    <dgm:cxn modelId="{88390763-6E56-4466-8D89-10D529B0C26C}" type="presParOf" srcId="{C00B01E5-5E43-4ECC-A71D-99F0EE1358AA}" destId="{85913A53-8D1B-4117-834C-7DDEDA8AC137}" srcOrd="2" destOrd="0" presId="urn:microsoft.com/office/officeart/2018/2/layout/IconCircleList"/>
    <dgm:cxn modelId="{96ECD745-1855-4715-81EF-8F6FCB8B4C6E}" type="presParOf" srcId="{C00B01E5-5E43-4ECC-A71D-99F0EE1358AA}" destId="{C06C650E-4A09-4E4B-B496-7AAEAE9109C4}" srcOrd="3" destOrd="0" presId="urn:microsoft.com/office/officeart/2018/2/layout/IconCircleList"/>
    <dgm:cxn modelId="{1F29D74F-9C1A-47B0-B14E-8704FC5872AF}" type="presParOf" srcId="{08E23DA1-6F2B-4078-A4BC-9596ED0A9B3C}" destId="{7F557468-9BAF-4629-BD3F-E3CC6962B411}" srcOrd="9" destOrd="0" presId="urn:microsoft.com/office/officeart/2018/2/layout/IconCircleList"/>
    <dgm:cxn modelId="{BEE90DFB-A4EC-4F9A-A5F0-95D1A7F9E127}" type="presParOf" srcId="{08E23DA1-6F2B-4078-A4BC-9596ED0A9B3C}" destId="{1E270B2C-6ACB-4177-A35E-080D56920EAD}" srcOrd="10" destOrd="0" presId="urn:microsoft.com/office/officeart/2018/2/layout/IconCircleList"/>
    <dgm:cxn modelId="{06B22D4B-4164-463F-B217-CDBF93D96DDD}" type="presParOf" srcId="{1E270B2C-6ACB-4177-A35E-080D56920EAD}" destId="{5E72C96E-2920-4B8A-86BE-0C0E0AA637C3}" srcOrd="0" destOrd="0" presId="urn:microsoft.com/office/officeart/2018/2/layout/IconCircleList"/>
    <dgm:cxn modelId="{55EDD4B4-0048-4176-9A0E-0C8CFB659F69}" type="presParOf" srcId="{1E270B2C-6ACB-4177-A35E-080D56920EAD}" destId="{C5173E8F-4B30-4CD7-8FF7-ED31F793A954}" srcOrd="1" destOrd="0" presId="urn:microsoft.com/office/officeart/2018/2/layout/IconCircleList"/>
    <dgm:cxn modelId="{13FDF71D-0768-4E3B-9B86-51523F8D6F27}" type="presParOf" srcId="{1E270B2C-6ACB-4177-A35E-080D56920EAD}" destId="{A8F5A7E5-2DA3-4EFE-8EBF-8FF5CA96D6B9}" srcOrd="2" destOrd="0" presId="urn:microsoft.com/office/officeart/2018/2/layout/IconCircleList"/>
    <dgm:cxn modelId="{A2247DE6-E404-4FB9-A1BF-569D3E6D9D71}" type="presParOf" srcId="{1E270B2C-6ACB-4177-A35E-080D56920EAD}" destId="{F4E20722-3519-4034-ADC5-F7444F293F84}" srcOrd="3" destOrd="0" presId="urn:microsoft.com/office/officeart/2018/2/layout/IconCircleList"/>
    <dgm:cxn modelId="{FD006536-84C8-4C71-8CBC-FFDBF9137CA4}" type="presParOf" srcId="{08E23DA1-6F2B-4078-A4BC-9596ED0A9B3C}" destId="{DE591F57-595B-4FAA-95FC-745935A1645A}" srcOrd="11" destOrd="0" presId="urn:microsoft.com/office/officeart/2018/2/layout/IconCircleList"/>
    <dgm:cxn modelId="{97B73772-0775-4749-8788-5012445B2F51}" type="presParOf" srcId="{08E23DA1-6F2B-4078-A4BC-9596ED0A9B3C}" destId="{75746A77-42B9-4994-A16C-BC655A75505C}" srcOrd="12" destOrd="0" presId="urn:microsoft.com/office/officeart/2018/2/layout/IconCircleList"/>
    <dgm:cxn modelId="{4CB182BA-BF4E-45DE-8388-D7D6AD85FE2B}" type="presParOf" srcId="{75746A77-42B9-4994-A16C-BC655A75505C}" destId="{F9A4D82E-AFD6-4134-A614-8C85AC52ECEC}" srcOrd="0" destOrd="0" presId="urn:microsoft.com/office/officeart/2018/2/layout/IconCircleList"/>
    <dgm:cxn modelId="{47469C6F-9FC7-46D8-BFCB-4703D608FCE7}" type="presParOf" srcId="{75746A77-42B9-4994-A16C-BC655A75505C}" destId="{3434A7F8-DA43-40EC-B990-7290A3BD02E9}" srcOrd="1" destOrd="0" presId="urn:microsoft.com/office/officeart/2018/2/layout/IconCircleList"/>
    <dgm:cxn modelId="{0D1483B7-F0F7-4C7D-BE74-35618C39D8C2}" type="presParOf" srcId="{75746A77-42B9-4994-A16C-BC655A75505C}" destId="{645E1849-FCA1-4299-BAB4-AF3724564DD6}" srcOrd="2" destOrd="0" presId="urn:microsoft.com/office/officeart/2018/2/layout/IconCircleList"/>
    <dgm:cxn modelId="{13B5E4D1-A8FA-44E0-BEB6-C2765F87AA1E}" type="presParOf" srcId="{75746A77-42B9-4994-A16C-BC655A75505C}" destId="{C156869A-1D45-4957-A77F-96F6A71BF2A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06792C-A6CC-4C69-9276-8307C86584E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FABA84D-F2D5-452E-8E40-36C1B1526C26}">
      <dgm:prSet/>
      <dgm:spPr/>
      <dgm:t>
        <a:bodyPr/>
        <a:lstStyle/>
        <a:p>
          <a:pPr>
            <a:lnSpc>
              <a:spcPct val="100000"/>
            </a:lnSpc>
          </a:pPr>
          <a:r>
            <a:rPr lang="en-GB"/>
            <a:t>Right from online bookings to contactless solutions, tech has revolutionised how hotels deliver services and offer solutions to some major challenges that guests encounter. </a:t>
          </a:r>
          <a:endParaRPr lang="en-US"/>
        </a:p>
      </dgm:t>
    </dgm:pt>
    <dgm:pt modelId="{872B4660-6D98-45F1-8B36-3C3AFD000477}" type="parTrans" cxnId="{E692D84B-4C55-40DB-B780-6DDDF66E98D9}">
      <dgm:prSet/>
      <dgm:spPr/>
      <dgm:t>
        <a:bodyPr/>
        <a:lstStyle/>
        <a:p>
          <a:endParaRPr lang="en-US"/>
        </a:p>
      </dgm:t>
    </dgm:pt>
    <dgm:pt modelId="{1DFAE18A-C325-4C19-BCD5-9D45A3D2806E}" type="sibTrans" cxnId="{E692D84B-4C55-40DB-B780-6DDDF66E98D9}">
      <dgm:prSet/>
      <dgm:spPr/>
      <dgm:t>
        <a:bodyPr/>
        <a:lstStyle/>
        <a:p>
          <a:endParaRPr lang="en-US"/>
        </a:p>
      </dgm:t>
    </dgm:pt>
    <dgm:pt modelId="{ADFA58D0-CB03-4627-B898-5EF889C518B5}">
      <dgm:prSet/>
      <dgm:spPr/>
      <dgm:t>
        <a:bodyPr/>
        <a:lstStyle/>
        <a:p>
          <a:pPr>
            <a:lnSpc>
              <a:spcPct val="100000"/>
            </a:lnSpc>
          </a:pPr>
          <a:r>
            <a:rPr lang="en-GB"/>
            <a:t>To respond to these requirements, businesses have found themselves adopting mobile check-ins, data analytics, AI chatbots, virtual realities, and robotics to personalize experiences, improve efficiency, and optimise on revenue gathered. </a:t>
          </a:r>
          <a:endParaRPr lang="en-US"/>
        </a:p>
      </dgm:t>
    </dgm:pt>
    <dgm:pt modelId="{737FD77E-3425-4DE3-B542-F7E639A92683}" type="parTrans" cxnId="{C2781A2D-3E62-4CEC-B1BA-B2F882CD972B}">
      <dgm:prSet/>
      <dgm:spPr/>
      <dgm:t>
        <a:bodyPr/>
        <a:lstStyle/>
        <a:p>
          <a:endParaRPr lang="en-US"/>
        </a:p>
      </dgm:t>
    </dgm:pt>
    <dgm:pt modelId="{BAD45892-4A5B-4413-B66C-A6D70546F4A1}" type="sibTrans" cxnId="{C2781A2D-3E62-4CEC-B1BA-B2F882CD972B}">
      <dgm:prSet/>
      <dgm:spPr/>
      <dgm:t>
        <a:bodyPr/>
        <a:lstStyle/>
        <a:p>
          <a:endParaRPr lang="en-US"/>
        </a:p>
      </dgm:t>
    </dgm:pt>
    <dgm:pt modelId="{C2C93043-103F-471F-8555-BA83000652C2}">
      <dgm:prSet/>
      <dgm:spPr/>
      <dgm:t>
        <a:bodyPr/>
        <a:lstStyle/>
        <a:p>
          <a:pPr>
            <a:lnSpc>
              <a:spcPct val="100000"/>
            </a:lnSpc>
          </a:pPr>
          <a:r>
            <a:rPr lang="en-GB"/>
            <a:t>But this is not to say that this adoption is without challenges, matters regarding digital divide and privacy concerns have emerged that establishments in the sector cannot overlook. </a:t>
          </a:r>
          <a:endParaRPr lang="en-US"/>
        </a:p>
      </dgm:t>
    </dgm:pt>
    <dgm:pt modelId="{2B0F069D-E783-4FB6-BA70-E5214653CE21}" type="parTrans" cxnId="{EA355A0D-AE7B-40BA-8B88-C1647387171B}">
      <dgm:prSet/>
      <dgm:spPr/>
      <dgm:t>
        <a:bodyPr/>
        <a:lstStyle/>
        <a:p>
          <a:endParaRPr lang="en-US"/>
        </a:p>
      </dgm:t>
    </dgm:pt>
    <dgm:pt modelId="{CA3EFA7B-5C04-4D05-98C9-2C3175CB64BB}" type="sibTrans" cxnId="{EA355A0D-AE7B-40BA-8B88-C1647387171B}">
      <dgm:prSet/>
      <dgm:spPr/>
      <dgm:t>
        <a:bodyPr/>
        <a:lstStyle/>
        <a:p>
          <a:endParaRPr lang="en-US"/>
        </a:p>
      </dgm:t>
    </dgm:pt>
    <dgm:pt modelId="{74568410-5FA3-4F1E-9E75-AED743811995}">
      <dgm:prSet/>
      <dgm:spPr/>
      <dgm:t>
        <a:bodyPr/>
        <a:lstStyle/>
        <a:p>
          <a:pPr>
            <a:lnSpc>
              <a:spcPct val="100000"/>
            </a:lnSpc>
          </a:pPr>
          <a:r>
            <a:rPr lang="en-GB"/>
            <a:t>The pros clearly outweigh the cons driving businesses in the sector to adopt tech. </a:t>
          </a:r>
          <a:endParaRPr lang="en-US"/>
        </a:p>
      </dgm:t>
    </dgm:pt>
    <dgm:pt modelId="{E7C91B2D-B83E-4685-B170-71BE5C70DAD0}" type="parTrans" cxnId="{679D2719-D6DA-4D97-B8AA-C6C2FE5882A4}">
      <dgm:prSet/>
      <dgm:spPr/>
      <dgm:t>
        <a:bodyPr/>
        <a:lstStyle/>
        <a:p>
          <a:endParaRPr lang="en-US"/>
        </a:p>
      </dgm:t>
    </dgm:pt>
    <dgm:pt modelId="{E8E05C5C-2C66-48CC-89F2-FA711266BFE9}" type="sibTrans" cxnId="{679D2719-D6DA-4D97-B8AA-C6C2FE5882A4}">
      <dgm:prSet/>
      <dgm:spPr/>
      <dgm:t>
        <a:bodyPr/>
        <a:lstStyle/>
        <a:p>
          <a:endParaRPr lang="en-US"/>
        </a:p>
      </dgm:t>
    </dgm:pt>
    <dgm:pt modelId="{309417F0-7A3D-44D8-98BC-497C7AD685E6}" type="pres">
      <dgm:prSet presAssocID="{E006792C-A6CC-4C69-9276-8307C86584E6}" presName="root" presStyleCnt="0">
        <dgm:presLayoutVars>
          <dgm:dir/>
          <dgm:resizeHandles val="exact"/>
        </dgm:presLayoutVars>
      </dgm:prSet>
      <dgm:spPr/>
    </dgm:pt>
    <dgm:pt modelId="{E6449FCF-24E6-4C6F-9263-E8093301F85E}" type="pres">
      <dgm:prSet presAssocID="{5FABA84D-F2D5-452E-8E40-36C1B1526C26}" presName="compNode" presStyleCnt="0"/>
      <dgm:spPr/>
    </dgm:pt>
    <dgm:pt modelId="{26DE4969-5365-48C4-8A0C-31C800A4677B}" type="pres">
      <dgm:prSet presAssocID="{5FABA84D-F2D5-452E-8E40-36C1B1526C26}" presName="bgRect" presStyleLbl="bgShp" presStyleIdx="0" presStyleCnt="4"/>
      <dgm:spPr/>
    </dgm:pt>
    <dgm:pt modelId="{B50ED1D0-C73C-4D52-A7CB-007E58CFC683}" type="pres">
      <dgm:prSet presAssocID="{5FABA84D-F2D5-452E-8E40-36C1B1526C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ilding"/>
        </a:ext>
      </dgm:extLst>
    </dgm:pt>
    <dgm:pt modelId="{9ED2E2F4-7AB3-466F-BA17-BFC66AF4ADD9}" type="pres">
      <dgm:prSet presAssocID="{5FABA84D-F2D5-452E-8E40-36C1B1526C26}" presName="spaceRect" presStyleCnt="0"/>
      <dgm:spPr/>
    </dgm:pt>
    <dgm:pt modelId="{C08A2A1D-C86E-4CA7-9E7D-E5BC6E9BCFD7}" type="pres">
      <dgm:prSet presAssocID="{5FABA84D-F2D5-452E-8E40-36C1B1526C26}" presName="parTx" presStyleLbl="revTx" presStyleIdx="0" presStyleCnt="4">
        <dgm:presLayoutVars>
          <dgm:chMax val="0"/>
          <dgm:chPref val="0"/>
        </dgm:presLayoutVars>
      </dgm:prSet>
      <dgm:spPr/>
    </dgm:pt>
    <dgm:pt modelId="{71F51E58-858F-4026-BB14-AD525E6DE1BA}" type="pres">
      <dgm:prSet presAssocID="{1DFAE18A-C325-4C19-BCD5-9D45A3D2806E}" presName="sibTrans" presStyleCnt="0"/>
      <dgm:spPr/>
    </dgm:pt>
    <dgm:pt modelId="{0D303EAE-8885-48CF-953B-B317AE525EA9}" type="pres">
      <dgm:prSet presAssocID="{ADFA58D0-CB03-4627-B898-5EF889C518B5}" presName="compNode" presStyleCnt="0"/>
      <dgm:spPr/>
    </dgm:pt>
    <dgm:pt modelId="{360A74D1-0D88-48B7-8B8C-ABBA91669F44}" type="pres">
      <dgm:prSet presAssocID="{ADFA58D0-CB03-4627-B898-5EF889C518B5}" presName="bgRect" presStyleLbl="bgShp" presStyleIdx="1" presStyleCnt="4"/>
      <dgm:spPr/>
    </dgm:pt>
    <dgm:pt modelId="{C6312175-67D2-4D1A-90C0-E0E0FBA165F4}" type="pres">
      <dgm:prSet presAssocID="{ADFA58D0-CB03-4627-B898-5EF889C518B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D794A87B-4E5B-4FE7-BC97-2D4259FC8187}" type="pres">
      <dgm:prSet presAssocID="{ADFA58D0-CB03-4627-B898-5EF889C518B5}" presName="spaceRect" presStyleCnt="0"/>
      <dgm:spPr/>
    </dgm:pt>
    <dgm:pt modelId="{49035C48-8472-4FD4-B5A3-D8B668B1ED9E}" type="pres">
      <dgm:prSet presAssocID="{ADFA58D0-CB03-4627-B898-5EF889C518B5}" presName="parTx" presStyleLbl="revTx" presStyleIdx="1" presStyleCnt="4">
        <dgm:presLayoutVars>
          <dgm:chMax val="0"/>
          <dgm:chPref val="0"/>
        </dgm:presLayoutVars>
      </dgm:prSet>
      <dgm:spPr/>
    </dgm:pt>
    <dgm:pt modelId="{4D85B3C8-4970-4FAC-B815-61C91365BE3D}" type="pres">
      <dgm:prSet presAssocID="{BAD45892-4A5B-4413-B66C-A6D70546F4A1}" presName="sibTrans" presStyleCnt="0"/>
      <dgm:spPr/>
    </dgm:pt>
    <dgm:pt modelId="{01E89133-89A7-465C-97B9-78A4126A18F7}" type="pres">
      <dgm:prSet presAssocID="{C2C93043-103F-471F-8555-BA83000652C2}" presName="compNode" presStyleCnt="0"/>
      <dgm:spPr/>
    </dgm:pt>
    <dgm:pt modelId="{7B93C4EE-44BF-45B3-8936-CEBF0953E757}" type="pres">
      <dgm:prSet presAssocID="{C2C93043-103F-471F-8555-BA83000652C2}" presName="bgRect" presStyleLbl="bgShp" presStyleIdx="2" presStyleCnt="4"/>
      <dgm:spPr/>
    </dgm:pt>
    <dgm:pt modelId="{74CEEFF7-9238-4FA4-870E-B4FF4EF5DD2F}" type="pres">
      <dgm:prSet presAssocID="{C2C93043-103F-471F-8555-BA83000652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0FF65FF4-D918-4DC9-B8B4-5C842902915E}" type="pres">
      <dgm:prSet presAssocID="{C2C93043-103F-471F-8555-BA83000652C2}" presName="spaceRect" presStyleCnt="0"/>
      <dgm:spPr/>
    </dgm:pt>
    <dgm:pt modelId="{59B9C108-7BDA-49BD-9027-3ED3CE010BB7}" type="pres">
      <dgm:prSet presAssocID="{C2C93043-103F-471F-8555-BA83000652C2}" presName="parTx" presStyleLbl="revTx" presStyleIdx="2" presStyleCnt="4">
        <dgm:presLayoutVars>
          <dgm:chMax val="0"/>
          <dgm:chPref val="0"/>
        </dgm:presLayoutVars>
      </dgm:prSet>
      <dgm:spPr/>
    </dgm:pt>
    <dgm:pt modelId="{2CDB9328-29B6-4882-AD22-B16EEF0DBC32}" type="pres">
      <dgm:prSet presAssocID="{CA3EFA7B-5C04-4D05-98C9-2C3175CB64BB}" presName="sibTrans" presStyleCnt="0"/>
      <dgm:spPr/>
    </dgm:pt>
    <dgm:pt modelId="{B8A8F44E-1B18-4892-9881-416438D69C2F}" type="pres">
      <dgm:prSet presAssocID="{74568410-5FA3-4F1E-9E75-AED743811995}" presName="compNode" presStyleCnt="0"/>
      <dgm:spPr/>
    </dgm:pt>
    <dgm:pt modelId="{584DCDED-4C23-44C2-B096-AF02D7699850}" type="pres">
      <dgm:prSet presAssocID="{74568410-5FA3-4F1E-9E75-AED743811995}" presName="bgRect" presStyleLbl="bgShp" presStyleIdx="3" presStyleCnt="4"/>
      <dgm:spPr/>
    </dgm:pt>
    <dgm:pt modelId="{7EAEB50E-3021-41C8-8CD4-4DFB5A2A6605}" type="pres">
      <dgm:prSet presAssocID="{74568410-5FA3-4F1E-9E75-AED7438119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r"/>
        </a:ext>
      </dgm:extLst>
    </dgm:pt>
    <dgm:pt modelId="{1239EB64-E6DD-4CC4-B37E-77A626AB030F}" type="pres">
      <dgm:prSet presAssocID="{74568410-5FA3-4F1E-9E75-AED743811995}" presName="spaceRect" presStyleCnt="0"/>
      <dgm:spPr/>
    </dgm:pt>
    <dgm:pt modelId="{872BCAE9-4D68-4F15-BC4C-4DE4B8F79CC6}" type="pres">
      <dgm:prSet presAssocID="{74568410-5FA3-4F1E-9E75-AED743811995}" presName="parTx" presStyleLbl="revTx" presStyleIdx="3" presStyleCnt="4">
        <dgm:presLayoutVars>
          <dgm:chMax val="0"/>
          <dgm:chPref val="0"/>
        </dgm:presLayoutVars>
      </dgm:prSet>
      <dgm:spPr/>
    </dgm:pt>
  </dgm:ptLst>
  <dgm:cxnLst>
    <dgm:cxn modelId="{EA355A0D-AE7B-40BA-8B88-C1647387171B}" srcId="{E006792C-A6CC-4C69-9276-8307C86584E6}" destId="{C2C93043-103F-471F-8555-BA83000652C2}" srcOrd="2" destOrd="0" parTransId="{2B0F069D-E783-4FB6-BA70-E5214653CE21}" sibTransId="{CA3EFA7B-5C04-4D05-98C9-2C3175CB64BB}"/>
    <dgm:cxn modelId="{679D2719-D6DA-4D97-B8AA-C6C2FE5882A4}" srcId="{E006792C-A6CC-4C69-9276-8307C86584E6}" destId="{74568410-5FA3-4F1E-9E75-AED743811995}" srcOrd="3" destOrd="0" parTransId="{E7C91B2D-B83E-4685-B170-71BE5C70DAD0}" sibTransId="{E8E05C5C-2C66-48CC-89F2-FA711266BFE9}"/>
    <dgm:cxn modelId="{C2781A2D-3E62-4CEC-B1BA-B2F882CD972B}" srcId="{E006792C-A6CC-4C69-9276-8307C86584E6}" destId="{ADFA58D0-CB03-4627-B898-5EF889C518B5}" srcOrd="1" destOrd="0" parTransId="{737FD77E-3425-4DE3-B542-F7E639A92683}" sibTransId="{BAD45892-4A5B-4413-B66C-A6D70546F4A1}"/>
    <dgm:cxn modelId="{88301F3F-1C97-490B-B3D3-F93CE1560C6D}" type="presOf" srcId="{74568410-5FA3-4F1E-9E75-AED743811995}" destId="{872BCAE9-4D68-4F15-BC4C-4DE4B8F79CC6}" srcOrd="0" destOrd="0" presId="urn:microsoft.com/office/officeart/2018/2/layout/IconVerticalSolidList"/>
    <dgm:cxn modelId="{6E5EAD5B-061B-4B68-827E-89379F4B884B}" type="presOf" srcId="{E006792C-A6CC-4C69-9276-8307C86584E6}" destId="{309417F0-7A3D-44D8-98BC-497C7AD685E6}" srcOrd="0" destOrd="0" presId="urn:microsoft.com/office/officeart/2018/2/layout/IconVerticalSolidList"/>
    <dgm:cxn modelId="{E692D84B-4C55-40DB-B780-6DDDF66E98D9}" srcId="{E006792C-A6CC-4C69-9276-8307C86584E6}" destId="{5FABA84D-F2D5-452E-8E40-36C1B1526C26}" srcOrd="0" destOrd="0" parTransId="{872B4660-6D98-45F1-8B36-3C3AFD000477}" sibTransId="{1DFAE18A-C325-4C19-BCD5-9D45A3D2806E}"/>
    <dgm:cxn modelId="{CC71A65A-4593-4F2E-ABD9-AD4C79A5CD9C}" type="presOf" srcId="{5FABA84D-F2D5-452E-8E40-36C1B1526C26}" destId="{C08A2A1D-C86E-4CA7-9E7D-E5BC6E9BCFD7}" srcOrd="0" destOrd="0" presId="urn:microsoft.com/office/officeart/2018/2/layout/IconVerticalSolidList"/>
    <dgm:cxn modelId="{9E453CDB-B988-445C-A079-A1FEFC7DCA89}" type="presOf" srcId="{C2C93043-103F-471F-8555-BA83000652C2}" destId="{59B9C108-7BDA-49BD-9027-3ED3CE010BB7}" srcOrd="0" destOrd="0" presId="urn:microsoft.com/office/officeart/2018/2/layout/IconVerticalSolidList"/>
    <dgm:cxn modelId="{9A42B5EE-E180-4315-9A5C-75A3FA623A2D}" type="presOf" srcId="{ADFA58D0-CB03-4627-B898-5EF889C518B5}" destId="{49035C48-8472-4FD4-B5A3-D8B668B1ED9E}" srcOrd="0" destOrd="0" presId="urn:microsoft.com/office/officeart/2018/2/layout/IconVerticalSolidList"/>
    <dgm:cxn modelId="{4544F116-172E-4213-B0AC-FDE70FE8621D}" type="presParOf" srcId="{309417F0-7A3D-44D8-98BC-497C7AD685E6}" destId="{E6449FCF-24E6-4C6F-9263-E8093301F85E}" srcOrd="0" destOrd="0" presId="urn:microsoft.com/office/officeart/2018/2/layout/IconVerticalSolidList"/>
    <dgm:cxn modelId="{7A3379A9-D1FE-4B3A-8409-545B0C446887}" type="presParOf" srcId="{E6449FCF-24E6-4C6F-9263-E8093301F85E}" destId="{26DE4969-5365-48C4-8A0C-31C800A4677B}" srcOrd="0" destOrd="0" presId="urn:microsoft.com/office/officeart/2018/2/layout/IconVerticalSolidList"/>
    <dgm:cxn modelId="{4E3FE045-168C-4848-AADC-2C5AF29A0299}" type="presParOf" srcId="{E6449FCF-24E6-4C6F-9263-E8093301F85E}" destId="{B50ED1D0-C73C-4D52-A7CB-007E58CFC683}" srcOrd="1" destOrd="0" presId="urn:microsoft.com/office/officeart/2018/2/layout/IconVerticalSolidList"/>
    <dgm:cxn modelId="{653388CD-0E5E-403F-ABE7-DF913A46A3C1}" type="presParOf" srcId="{E6449FCF-24E6-4C6F-9263-E8093301F85E}" destId="{9ED2E2F4-7AB3-466F-BA17-BFC66AF4ADD9}" srcOrd="2" destOrd="0" presId="urn:microsoft.com/office/officeart/2018/2/layout/IconVerticalSolidList"/>
    <dgm:cxn modelId="{FA4F04FD-888A-4F67-ACDB-E5D78C807308}" type="presParOf" srcId="{E6449FCF-24E6-4C6F-9263-E8093301F85E}" destId="{C08A2A1D-C86E-4CA7-9E7D-E5BC6E9BCFD7}" srcOrd="3" destOrd="0" presId="urn:microsoft.com/office/officeart/2018/2/layout/IconVerticalSolidList"/>
    <dgm:cxn modelId="{098A6C92-D22F-4DD9-B72D-A50989B086E1}" type="presParOf" srcId="{309417F0-7A3D-44D8-98BC-497C7AD685E6}" destId="{71F51E58-858F-4026-BB14-AD525E6DE1BA}" srcOrd="1" destOrd="0" presId="urn:microsoft.com/office/officeart/2018/2/layout/IconVerticalSolidList"/>
    <dgm:cxn modelId="{920B2FFD-88F2-41A5-9361-D5FD25B7DF23}" type="presParOf" srcId="{309417F0-7A3D-44D8-98BC-497C7AD685E6}" destId="{0D303EAE-8885-48CF-953B-B317AE525EA9}" srcOrd="2" destOrd="0" presId="urn:microsoft.com/office/officeart/2018/2/layout/IconVerticalSolidList"/>
    <dgm:cxn modelId="{4E1DEAE9-FD8F-4609-AE14-CC8FBD756573}" type="presParOf" srcId="{0D303EAE-8885-48CF-953B-B317AE525EA9}" destId="{360A74D1-0D88-48B7-8B8C-ABBA91669F44}" srcOrd="0" destOrd="0" presId="urn:microsoft.com/office/officeart/2018/2/layout/IconVerticalSolidList"/>
    <dgm:cxn modelId="{9FA18E0D-7001-4074-A7B2-682119B74338}" type="presParOf" srcId="{0D303EAE-8885-48CF-953B-B317AE525EA9}" destId="{C6312175-67D2-4D1A-90C0-E0E0FBA165F4}" srcOrd="1" destOrd="0" presId="urn:microsoft.com/office/officeart/2018/2/layout/IconVerticalSolidList"/>
    <dgm:cxn modelId="{840E8D7E-DD51-4A1B-A757-06CC110191CD}" type="presParOf" srcId="{0D303EAE-8885-48CF-953B-B317AE525EA9}" destId="{D794A87B-4E5B-4FE7-BC97-2D4259FC8187}" srcOrd="2" destOrd="0" presId="urn:microsoft.com/office/officeart/2018/2/layout/IconVerticalSolidList"/>
    <dgm:cxn modelId="{12666DF9-0C01-4A3E-AE61-72BD63F988B1}" type="presParOf" srcId="{0D303EAE-8885-48CF-953B-B317AE525EA9}" destId="{49035C48-8472-4FD4-B5A3-D8B668B1ED9E}" srcOrd="3" destOrd="0" presId="urn:microsoft.com/office/officeart/2018/2/layout/IconVerticalSolidList"/>
    <dgm:cxn modelId="{747966D1-B9A0-47BE-AFCB-37A34CC0B15E}" type="presParOf" srcId="{309417F0-7A3D-44D8-98BC-497C7AD685E6}" destId="{4D85B3C8-4970-4FAC-B815-61C91365BE3D}" srcOrd="3" destOrd="0" presId="urn:microsoft.com/office/officeart/2018/2/layout/IconVerticalSolidList"/>
    <dgm:cxn modelId="{76A3C004-ED48-4F96-80AB-A02053A7CB71}" type="presParOf" srcId="{309417F0-7A3D-44D8-98BC-497C7AD685E6}" destId="{01E89133-89A7-465C-97B9-78A4126A18F7}" srcOrd="4" destOrd="0" presId="urn:microsoft.com/office/officeart/2018/2/layout/IconVerticalSolidList"/>
    <dgm:cxn modelId="{8977A863-2550-4387-BA54-83E30A9F2D37}" type="presParOf" srcId="{01E89133-89A7-465C-97B9-78A4126A18F7}" destId="{7B93C4EE-44BF-45B3-8936-CEBF0953E757}" srcOrd="0" destOrd="0" presId="urn:microsoft.com/office/officeart/2018/2/layout/IconVerticalSolidList"/>
    <dgm:cxn modelId="{EF3581A3-2E43-4A52-8187-A0887DD3DF07}" type="presParOf" srcId="{01E89133-89A7-465C-97B9-78A4126A18F7}" destId="{74CEEFF7-9238-4FA4-870E-B4FF4EF5DD2F}" srcOrd="1" destOrd="0" presId="urn:microsoft.com/office/officeart/2018/2/layout/IconVerticalSolidList"/>
    <dgm:cxn modelId="{6D0B3D97-D99F-41C2-9D12-3ED72213A638}" type="presParOf" srcId="{01E89133-89A7-465C-97B9-78A4126A18F7}" destId="{0FF65FF4-D918-4DC9-B8B4-5C842902915E}" srcOrd="2" destOrd="0" presId="urn:microsoft.com/office/officeart/2018/2/layout/IconVerticalSolidList"/>
    <dgm:cxn modelId="{880DE41D-B131-46F2-B434-A080D1332CF9}" type="presParOf" srcId="{01E89133-89A7-465C-97B9-78A4126A18F7}" destId="{59B9C108-7BDA-49BD-9027-3ED3CE010BB7}" srcOrd="3" destOrd="0" presId="urn:microsoft.com/office/officeart/2018/2/layout/IconVerticalSolidList"/>
    <dgm:cxn modelId="{4F420DF6-2A53-406D-A127-1F9286721B13}" type="presParOf" srcId="{309417F0-7A3D-44D8-98BC-497C7AD685E6}" destId="{2CDB9328-29B6-4882-AD22-B16EEF0DBC32}" srcOrd="5" destOrd="0" presId="urn:microsoft.com/office/officeart/2018/2/layout/IconVerticalSolidList"/>
    <dgm:cxn modelId="{97F02149-AE92-41D8-85C4-154CA83A37D6}" type="presParOf" srcId="{309417F0-7A3D-44D8-98BC-497C7AD685E6}" destId="{B8A8F44E-1B18-4892-9881-416438D69C2F}" srcOrd="6" destOrd="0" presId="urn:microsoft.com/office/officeart/2018/2/layout/IconVerticalSolidList"/>
    <dgm:cxn modelId="{8F333DB0-A21E-4530-91EC-D6B9395F25D1}" type="presParOf" srcId="{B8A8F44E-1B18-4892-9881-416438D69C2F}" destId="{584DCDED-4C23-44C2-B096-AF02D7699850}" srcOrd="0" destOrd="0" presId="urn:microsoft.com/office/officeart/2018/2/layout/IconVerticalSolidList"/>
    <dgm:cxn modelId="{AE762256-F2D6-446E-B5EE-9A10357EC019}" type="presParOf" srcId="{B8A8F44E-1B18-4892-9881-416438D69C2F}" destId="{7EAEB50E-3021-41C8-8CD4-4DFB5A2A6605}" srcOrd="1" destOrd="0" presId="urn:microsoft.com/office/officeart/2018/2/layout/IconVerticalSolidList"/>
    <dgm:cxn modelId="{B7A879AF-BF9D-4E32-BA79-CC579CD11FDA}" type="presParOf" srcId="{B8A8F44E-1B18-4892-9881-416438D69C2F}" destId="{1239EB64-E6DD-4CC4-B37E-77A626AB030F}" srcOrd="2" destOrd="0" presId="urn:microsoft.com/office/officeart/2018/2/layout/IconVerticalSolidList"/>
    <dgm:cxn modelId="{043DE6FB-37AB-47DB-834C-C00E351DB485}" type="presParOf" srcId="{B8A8F44E-1B18-4892-9881-416438D69C2F}" destId="{872BCAE9-4D68-4F15-BC4C-4DE4B8F79C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B54386-0753-48C5-AB46-70E8CE10313B}">
      <dsp:nvSpPr>
        <dsp:cNvPr id="0" name=""/>
        <dsp:cNvSpPr/>
      </dsp:nvSpPr>
      <dsp:spPr>
        <a:xfrm>
          <a:off x="82613" y="27582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25A0E-4A07-4CB2-82C4-F0FD00E8C572}">
      <dsp:nvSpPr>
        <dsp:cNvPr id="0" name=""/>
        <dsp:cNvSpPr/>
      </dsp:nvSpPr>
      <dsp:spPr>
        <a:xfrm>
          <a:off x="271034" y="464245"/>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937BB1-19D5-4B98-A4A6-56BB3E1D4E80}">
      <dsp:nvSpPr>
        <dsp:cNvPr id="0" name=""/>
        <dsp:cNvSpPr/>
      </dsp:nvSpPr>
      <dsp:spPr>
        <a:xfrm>
          <a:off x="1172126" y="27582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For this section, the focus is on offering recommendations for the hospitality and hotel industry for the management of the adoption of technology in the sector. </a:t>
          </a:r>
          <a:endParaRPr lang="en-US" sz="1100" kern="1200"/>
        </a:p>
      </dsp:txBody>
      <dsp:txXfrm>
        <a:off x="1172126" y="275823"/>
        <a:ext cx="2114937" cy="897246"/>
      </dsp:txXfrm>
    </dsp:sp>
    <dsp:sp modelId="{9B079A2A-879F-4A04-9CDB-6DF24F565041}">
      <dsp:nvSpPr>
        <dsp:cNvPr id="0" name=""/>
        <dsp:cNvSpPr/>
      </dsp:nvSpPr>
      <dsp:spPr>
        <a:xfrm>
          <a:off x="3655575" y="27582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D70880-994F-4C57-A15B-D2C9D2DD2EFF}">
      <dsp:nvSpPr>
        <dsp:cNvPr id="0" name=""/>
        <dsp:cNvSpPr/>
      </dsp:nvSpPr>
      <dsp:spPr>
        <a:xfrm>
          <a:off x="3843996" y="464245"/>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3BA7BF-C939-48FF-95B2-CD2DE4C3EAB9}">
      <dsp:nvSpPr>
        <dsp:cNvPr id="0" name=""/>
        <dsp:cNvSpPr/>
      </dsp:nvSpPr>
      <dsp:spPr>
        <a:xfrm>
          <a:off x="4745088" y="27582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Investing in seamless integration</a:t>
          </a:r>
          <a:endParaRPr lang="en-US" sz="1100" kern="1200"/>
        </a:p>
      </dsp:txBody>
      <dsp:txXfrm>
        <a:off x="4745088" y="275823"/>
        <a:ext cx="2114937" cy="897246"/>
      </dsp:txXfrm>
    </dsp:sp>
    <dsp:sp modelId="{ABFFCC78-BF85-47D5-BA39-325BBFD63073}">
      <dsp:nvSpPr>
        <dsp:cNvPr id="0" name=""/>
        <dsp:cNvSpPr/>
      </dsp:nvSpPr>
      <dsp:spPr>
        <a:xfrm>
          <a:off x="7228536" y="27582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8E8BC-385F-41DB-AF13-1B5F447101D1}">
      <dsp:nvSpPr>
        <dsp:cNvPr id="0" name=""/>
        <dsp:cNvSpPr/>
      </dsp:nvSpPr>
      <dsp:spPr>
        <a:xfrm>
          <a:off x="7416958" y="464245"/>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B4475-F379-4D81-A9FC-EDB5247CEB48}">
      <dsp:nvSpPr>
        <dsp:cNvPr id="0" name=""/>
        <dsp:cNvSpPr/>
      </dsp:nvSpPr>
      <dsp:spPr>
        <a:xfrm>
          <a:off x="8318049" y="27582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Personalization ought to be prioritised</a:t>
          </a:r>
          <a:endParaRPr lang="en-US" sz="1100" kern="1200"/>
        </a:p>
      </dsp:txBody>
      <dsp:txXfrm>
        <a:off x="8318049" y="275823"/>
        <a:ext cx="2114937" cy="897246"/>
      </dsp:txXfrm>
    </dsp:sp>
    <dsp:sp modelId="{A6524237-B37D-4DA4-9A19-93ED07B4E2F4}">
      <dsp:nvSpPr>
        <dsp:cNvPr id="0" name=""/>
        <dsp:cNvSpPr/>
      </dsp:nvSpPr>
      <dsp:spPr>
        <a:xfrm>
          <a:off x="82613" y="2008487"/>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A0520-EE69-42AD-B72C-7CF899673800}">
      <dsp:nvSpPr>
        <dsp:cNvPr id="0" name=""/>
        <dsp:cNvSpPr/>
      </dsp:nvSpPr>
      <dsp:spPr>
        <a:xfrm>
          <a:off x="271034" y="2196908"/>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3BFCE7-DF35-4632-B9E1-1C4A7A3B95E3}">
      <dsp:nvSpPr>
        <dsp:cNvPr id="0" name=""/>
        <dsp:cNvSpPr/>
      </dsp:nvSpPr>
      <dsp:spPr>
        <a:xfrm>
          <a:off x="1172126" y="2008487"/>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Empowering of staff using technology</a:t>
          </a:r>
          <a:endParaRPr lang="en-US" sz="1100" kern="1200"/>
        </a:p>
      </dsp:txBody>
      <dsp:txXfrm>
        <a:off x="1172126" y="2008487"/>
        <a:ext cx="2114937" cy="897246"/>
      </dsp:txXfrm>
    </dsp:sp>
    <dsp:sp modelId="{DE42B1E0-1FC2-4C8D-A979-81B2B6C8DD5B}">
      <dsp:nvSpPr>
        <dsp:cNvPr id="0" name=""/>
        <dsp:cNvSpPr/>
      </dsp:nvSpPr>
      <dsp:spPr>
        <a:xfrm>
          <a:off x="3655575" y="2008487"/>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5801D-5B56-4605-9891-C9621EF28CB9}">
      <dsp:nvSpPr>
        <dsp:cNvPr id="0" name=""/>
        <dsp:cNvSpPr/>
      </dsp:nvSpPr>
      <dsp:spPr>
        <a:xfrm>
          <a:off x="3843996" y="2196908"/>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C650E-4A09-4E4B-B496-7AAEAE9109C4}">
      <dsp:nvSpPr>
        <dsp:cNvPr id="0" name=""/>
        <dsp:cNvSpPr/>
      </dsp:nvSpPr>
      <dsp:spPr>
        <a:xfrm>
          <a:off x="4745088" y="2008487"/>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Have a balance between human touch and automation </a:t>
          </a:r>
          <a:endParaRPr lang="en-US" sz="1100" kern="1200"/>
        </a:p>
      </dsp:txBody>
      <dsp:txXfrm>
        <a:off x="4745088" y="2008487"/>
        <a:ext cx="2114937" cy="897246"/>
      </dsp:txXfrm>
    </dsp:sp>
    <dsp:sp modelId="{5E72C96E-2920-4B8A-86BE-0C0E0AA637C3}">
      <dsp:nvSpPr>
        <dsp:cNvPr id="0" name=""/>
        <dsp:cNvSpPr/>
      </dsp:nvSpPr>
      <dsp:spPr>
        <a:xfrm>
          <a:off x="7228536" y="2008487"/>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73E8F-4B30-4CD7-8FF7-ED31F793A954}">
      <dsp:nvSpPr>
        <dsp:cNvPr id="0" name=""/>
        <dsp:cNvSpPr/>
      </dsp:nvSpPr>
      <dsp:spPr>
        <a:xfrm>
          <a:off x="7416958" y="2196908"/>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E20722-3519-4034-ADC5-F7444F293F84}">
      <dsp:nvSpPr>
        <dsp:cNvPr id="0" name=""/>
        <dsp:cNvSpPr/>
      </dsp:nvSpPr>
      <dsp:spPr>
        <a:xfrm>
          <a:off x="8318049" y="2008487"/>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Enhancing cybersecurity measures </a:t>
          </a:r>
          <a:endParaRPr lang="en-US" sz="1100" kern="1200"/>
        </a:p>
      </dsp:txBody>
      <dsp:txXfrm>
        <a:off x="8318049" y="2008487"/>
        <a:ext cx="2114937" cy="897246"/>
      </dsp:txXfrm>
    </dsp:sp>
    <dsp:sp modelId="{F9A4D82E-AFD6-4134-A614-8C85AC52ECEC}">
      <dsp:nvSpPr>
        <dsp:cNvPr id="0" name=""/>
        <dsp:cNvSpPr/>
      </dsp:nvSpPr>
      <dsp:spPr>
        <a:xfrm>
          <a:off x="82613" y="3741150"/>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34A7F8-DA43-40EC-B990-7290A3BD02E9}">
      <dsp:nvSpPr>
        <dsp:cNvPr id="0" name=""/>
        <dsp:cNvSpPr/>
      </dsp:nvSpPr>
      <dsp:spPr>
        <a:xfrm>
          <a:off x="271034" y="3929572"/>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56869A-1D45-4957-A77F-96F6A71BF2AF}">
      <dsp:nvSpPr>
        <dsp:cNvPr id="0" name=""/>
        <dsp:cNvSpPr/>
      </dsp:nvSpPr>
      <dsp:spPr>
        <a:xfrm>
          <a:off x="1172126" y="3741150"/>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Embracing an innovative culture</a:t>
          </a:r>
          <a:endParaRPr lang="en-US" sz="1100" kern="1200"/>
        </a:p>
      </dsp:txBody>
      <dsp:txXfrm>
        <a:off x="1172126" y="3741150"/>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E4969-5365-48C4-8A0C-31C800A4677B}">
      <dsp:nvSpPr>
        <dsp:cNvPr id="0" name=""/>
        <dsp:cNvSpPr/>
      </dsp:nvSpPr>
      <dsp:spPr>
        <a:xfrm>
          <a:off x="0" y="2039"/>
          <a:ext cx="10515600" cy="1033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0ED1D0-C73C-4D52-A7CB-007E58CFC683}">
      <dsp:nvSpPr>
        <dsp:cNvPr id="0" name=""/>
        <dsp:cNvSpPr/>
      </dsp:nvSpPr>
      <dsp:spPr>
        <a:xfrm>
          <a:off x="312698" y="234625"/>
          <a:ext cx="568542" cy="5685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8A2A1D-C86E-4CA7-9E7D-E5BC6E9BCFD7}">
      <dsp:nvSpPr>
        <dsp:cNvPr id="0" name=""/>
        <dsp:cNvSpPr/>
      </dsp:nvSpPr>
      <dsp:spPr>
        <a:xfrm>
          <a:off x="1193939" y="2039"/>
          <a:ext cx="9321660" cy="1033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01" tIns="109401" rIns="109401" bIns="109401" numCol="1" spcCol="1270" anchor="ctr" anchorCtr="0">
          <a:noAutofit/>
        </a:bodyPr>
        <a:lstStyle/>
        <a:p>
          <a:pPr marL="0" lvl="0" indent="0" algn="l" defTabSz="755650">
            <a:lnSpc>
              <a:spcPct val="100000"/>
            </a:lnSpc>
            <a:spcBef>
              <a:spcPct val="0"/>
            </a:spcBef>
            <a:spcAft>
              <a:spcPct val="35000"/>
            </a:spcAft>
            <a:buNone/>
          </a:pPr>
          <a:r>
            <a:rPr lang="en-GB" sz="1700" kern="1200"/>
            <a:t>Right from online bookings to contactless solutions, tech has revolutionised how hotels deliver services and offer solutions to some major challenges that guests encounter. </a:t>
          </a:r>
          <a:endParaRPr lang="en-US" sz="1700" kern="1200"/>
        </a:p>
      </dsp:txBody>
      <dsp:txXfrm>
        <a:off x="1193939" y="2039"/>
        <a:ext cx="9321660" cy="1033713"/>
      </dsp:txXfrm>
    </dsp:sp>
    <dsp:sp modelId="{360A74D1-0D88-48B7-8B8C-ABBA91669F44}">
      <dsp:nvSpPr>
        <dsp:cNvPr id="0" name=""/>
        <dsp:cNvSpPr/>
      </dsp:nvSpPr>
      <dsp:spPr>
        <a:xfrm>
          <a:off x="0" y="1294181"/>
          <a:ext cx="10515600" cy="1033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312175-67D2-4D1A-90C0-E0E0FBA165F4}">
      <dsp:nvSpPr>
        <dsp:cNvPr id="0" name=""/>
        <dsp:cNvSpPr/>
      </dsp:nvSpPr>
      <dsp:spPr>
        <a:xfrm>
          <a:off x="312698" y="1526767"/>
          <a:ext cx="568542" cy="5685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035C48-8472-4FD4-B5A3-D8B668B1ED9E}">
      <dsp:nvSpPr>
        <dsp:cNvPr id="0" name=""/>
        <dsp:cNvSpPr/>
      </dsp:nvSpPr>
      <dsp:spPr>
        <a:xfrm>
          <a:off x="1193939" y="1294181"/>
          <a:ext cx="9321660" cy="1033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01" tIns="109401" rIns="109401" bIns="109401" numCol="1" spcCol="1270" anchor="ctr" anchorCtr="0">
          <a:noAutofit/>
        </a:bodyPr>
        <a:lstStyle/>
        <a:p>
          <a:pPr marL="0" lvl="0" indent="0" algn="l" defTabSz="755650">
            <a:lnSpc>
              <a:spcPct val="100000"/>
            </a:lnSpc>
            <a:spcBef>
              <a:spcPct val="0"/>
            </a:spcBef>
            <a:spcAft>
              <a:spcPct val="35000"/>
            </a:spcAft>
            <a:buNone/>
          </a:pPr>
          <a:r>
            <a:rPr lang="en-GB" sz="1700" kern="1200"/>
            <a:t>To respond to these requirements, businesses have found themselves adopting mobile check-ins, data analytics, AI chatbots, virtual realities, and robotics to personalize experiences, improve efficiency, and optimise on revenue gathered. </a:t>
          </a:r>
          <a:endParaRPr lang="en-US" sz="1700" kern="1200"/>
        </a:p>
      </dsp:txBody>
      <dsp:txXfrm>
        <a:off x="1193939" y="1294181"/>
        <a:ext cx="9321660" cy="1033713"/>
      </dsp:txXfrm>
    </dsp:sp>
    <dsp:sp modelId="{7B93C4EE-44BF-45B3-8936-CEBF0953E757}">
      <dsp:nvSpPr>
        <dsp:cNvPr id="0" name=""/>
        <dsp:cNvSpPr/>
      </dsp:nvSpPr>
      <dsp:spPr>
        <a:xfrm>
          <a:off x="0" y="2586324"/>
          <a:ext cx="10515600" cy="1033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EEFF7-9238-4FA4-870E-B4FF4EF5DD2F}">
      <dsp:nvSpPr>
        <dsp:cNvPr id="0" name=""/>
        <dsp:cNvSpPr/>
      </dsp:nvSpPr>
      <dsp:spPr>
        <a:xfrm>
          <a:off x="312698" y="2818909"/>
          <a:ext cx="568542" cy="5685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9C108-7BDA-49BD-9027-3ED3CE010BB7}">
      <dsp:nvSpPr>
        <dsp:cNvPr id="0" name=""/>
        <dsp:cNvSpPr/>
      </dsp:nvSpPr>
      <dsp:spPr>
        <a:xfrm>
          <a:off x="1193939" y="2586324"/>
          <a:ext cx="9321660" cy="1033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01" tIns="109401" rIns="109401" bIns="109401" numCol="1" spcCol="1270" anchor="ctr" anchorCtr="0">
          <a:noAutofit/>
        </a:bodyPr>
        <a:lstStyle/>
        <a:p>
          <a:pPr marL="0" lvl="0" indent="0" algn="l" defTabSz="755650">
            <a:lnSpc>
              <a:spcPct val="100000"/>
            </a:lnSpc>
            <a:spcBef>
              <a:spcPct val="0"/>
            </a:spcBef>
            <a:spcAft>
              <a:spcPct val="35000"/>
            </a:spcAft>
            <a:buNone/>
          </a:pPr>
          <a:r>
            <a:rPr lang="en-GB" sz="1700" kern="1200"/>
            <a:t>But this is not to say that this adoption is without challenges, matters regarding digital divide and privacy concerns have emerged that establishments in the sector cannot overlook. </a:t>
          </a:r>
          <a:endParaRPr lang="en-US" sz="1700" kern="1200"/>
        </a:p>
      </dsp:txBody>
      <dsp:txXfrm>
        <a:off x="1193939" y="2586324"/>
        <a:ext cx="9321660" cy="1033713"/>
      </dsp:txXfrm>
    </dsp:sp>
    <dsp:sp modelId="{584DCDED-4C23-44C2-B096-AF02D7699850}">
      <dsp:nvSpPr>
        <dsp:cNvPr id="0" name=""/>
        <dsp:cNvSpPr/>
      </dsp:nvSpPr>
      <dsp:spPr>
        <a:xfrm>
          <a:off x="0" y="3878466"/>
          <a:ext cx="10515600" cy="1033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AEB50E-3021-41C8-8CD4-4DFB5A2A6605}">
      <dsp:nvSpPr>
        <dsp:cNvPr id="0" name=""/>
        <dsp:cNvSpPr/>
      </dsp:nvSpPr>
      <dsp:spPr>
        <a:xfrm>
          <a:off x="312698" y="4111052"/>
          <a:ext cx="568542" cy="5685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2BCAE9-4D68-4F15-BC4C-4DE4B8F79CC6}">
      <dsp:nvSpPr>
        <dsp:cNvPr id="0" name=""/>
        <dsp:cNvSpPr/>
      </dsp:nvSpPr>
      <dsp:spPr>
        <a:xfrm>
          <a:off x="1193939" y="3878466"/>
          <a:ext cx="9321660" cy="1033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01" tIns="109401" rIns="109401" bIns="109401" numCol="1" spcCol="1270" anchor="ctr" anchorCtr="0">
          <a:noAutofit/>
        </a:bodyPr>
        <a:lstStyle/>
        <a:p>
          <a:pPr marL="0" lvl="0" indent="0" algn="l" defTabSz="755650">
            <a:lnSpc>
              <a:spcPct val="100000"/>
            </a:lnSpc>
            <a:spcBef>
              <a:spcPct val="0"/>
            </a:spcBef>
            <a:spcAft>
              <a:spcPct val="35000"/>
            </a:spcAft>
            <a:buNone/>
          </a:pPr>
          <a:r>
            <a:rPr lang="en-GB" sz="1700" kern="1200"/>
            <a:t>The pros clearly outweigh the cons driving businesses in the sector to adopt tech. </a:t>
          </a:r>
          <a:endParaRPr lang="en-US" sz="1700" kern="1200"/>
        </a:p>
      </dsp:txBody>
      <dsp:txXfrm>
        <a:off x="1193939" y="3878466"/>
        <a:ext cx="9321660" cy="10337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82A23A-9BDC-4E44-8EA6-247FE5656A7F}" type="datetimeFigureOut">
              <a:rPr lang="en-KE" smtClean="0"/>
              <a:t>05/31/2024</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95BF8E-46BA-445A-9AA2-A4532CF7C7ED}" type="slidenum">
              <a:rPr lang="en-KE" smtClean="0"/>
              <a:t>‹#›</a:t>
            </a:fld>
            <a:endParaRPr lang="en-KE"/>
          </a:p>
        </p:txBody>
      </p:sp>
    </p:spTree>
    <p:extLst>
      <p:ext uri="{BB962C8B-B14F-4D97-AF65-F5344CB8AC3E}">
        <p14:creationId xmlns:p14="http://schemas.microsoft.com/office/powerpoint/2010/main" val="690394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8295BF8E-46BA-445A-9AA2-A4532CF7C7ED}" type="slidenum">
              <a:rPr lang="en-KE" smtClean="0"/>
              <a:t>4</a:t>
            </a:fld>
            <a:endParaRPr lang="en-KE"/>
          </a:p>
        </p:txBody>
      </p:sp>
    </p:spTree>
    <p:extLst>
      <p:ext uri="{BB962C8B-B14F-4D97-AF65-F5344CB8AC3E}">
        <p14:creationId xmlns:p14="http://schemas.microsoft.com/office/powerpoint/2010/main" val="1110284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5BF8E-46BA-445A-9AA2-A4532CF7C7ED}" type="slidenum">
              <a:rPr lang="en-KE" smtClean="0"/>
              <a:t>5</a:t>
            </a:fld>
            <a:endParaRPr lang="en-KE"/>
          </a:p>
        </p:txBody>
      </p:sp>
    </p:spTree>
    <p:extLst>
      <p:ext uri="{BB962C8B-B14F-4D97-AF65-F5344CB8AC3E}">
        <p14:creationId xmlns:p14="http://schemas.microsoft.com/office/powerpoint/2010/main" val="3056297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46A58-F436-DBB4-DEE2-DA6ADCC38B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KE"/>
          </a:p>
        </p:txBody>
      </p:sp>
      <p:sp>
        <p:nvSpPr>
          <p:cNvPr id="3" name="Subtitle 2">
            <a:extLst>
              <a:ext uri="{FF2B5EF4-FFF2-40B4-BE49-F238E27FC236}">
                <a16:creationId xmlns:a16="http://schemas.microsoft.com/office/drawing/2014/main" id="{D716D3C5-B54B-F201-D1C7-3EA2B19440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KE"/>
          </a:p>
        </p:txBody>
      </p:sp>
      <p:sp>
        <p:nvSpPr>
          <p:cNvPr id="4" name="Date Placeholder 3">
            <a:extLst>
              <a:ext uri="{FF2B5EF4-FFF2-40B4-BE49-F238E27FC236}">
                <a16:creationId xmlns:a16="http://schemas.microsoft.com/office/drawing/2014/main" id="{2342E728-21D1-1669-9A09-8D048CB8383E}"/>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5" name="Footer Placeholder 4">
            <a:extLst>
              <a:ext uri="{FF2B5EF4-FFF2-40B4-BE49-F238E27FC236}">
                <a16:creationId xmlns:a16="http://schemas.microsoft.com/office/drawing/2014/main" id="{B5737941-96D7-8F71-420F-BCABB46664FE}"/>
              </a:ext>
            </a:extLst>
          </p:cNvPr>
          <p:cNvSpPr>
            <a:spLocks noGrp="1"/>
          </p:cNvSpPr>
          <p:nvPr>
            <p:ph type="ftr" sz="quarter" idx="11"/>
          </p:nvPr>
        </p:nvSpPr>
        <p:spPr/>
        <p:txBody>
          <a:bodyPr/>
          <a:lstStyle/>
          <a:p>
            <a:endParaRPr lang="en-KE"/>
          </a:p>
        </p:txBody>
      </p:sp>
      <p:sp>
        <p:nvSpPr>
          <p:cNvPr id="6" name="Slide Number Placeholder 5">
            <a:extLst>
              <a:ext uri="{FF2B5EF4-FFF2-40B4-BE49-F238E27FC236}">
                <a16:creationId xmlns:a16="http://schemas.microsoft.com/office/drawing/2014/main" id="{534CE017-E50E-F54B-6075-EB2924D42F3F}"/>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2950756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2369-7DD1-E532-E71A-706B1FDE44CB}"/>
              </a:ext>
            </a:extLst>
          </p:cNvPr>
          <p:cNvSpPr>
            <a:spLocks noGrp="1"/>
          </p:cNvSpPr>
          <p:nvPr>
            <p:ph type="title"/>
          </p:nvPr>
        </p:nvSpPr>
        <p:spPr/>
        <p:txBody>
          <a:bodyPr/>
          <a:lstStyle/>
          <a:p>
            <a:r>
              <a:rPr lang="en-US"/>
              <a:t>Click to edit Master title style</a:t>
            </a:r>
            <a:endParaRPr lang="en-KE"/>
          </a:p>
        </p:txBody>
      </p:sp>
      <p:sp>
        <p:nvSpPr>
          <p:cNvPr id="3" name="Content Placeholder 2">
            <a:extLst>
              <a:ext uri="{FF2B5EF4-FFF2-40B4-BE49-F238E27FC236}">
                <a16:creationId xmlns:a16="http://schemas.microsoft.com/office/drawing/2014/main" id="{F4436C01-87DC-9915-5393-2B95268141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4" name="Date Placeholder 3">
            <a:extLst>
              <a:ext uri="{FF2B5EF4-FFF2-40B4-BE49-F238E27FC236}">
                <a16:creationId xmlns:a16="http://schemas.microsoft.com/office/drawing/2014/main" id="{D80DC344-ABDB-2A9B-918E-8EC6BFE4659E}"/>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5" name="Footer Placeholder 4">
            <a:extLst>
              <a:ext uri="{FF2B5EF4-FFF2-40B4-BE49-F238E27FC236}">
                <a16:creationId xmlns:a16="http://schemas.microsoft.com/office/drawing/2014/main" id="{53E1C32D-093E-387A-CDB5-BA1444593C62}"/>
              </a:ext>
            </a:extLst>
          </p:cNvPr>
          <p:cNvSpPr>
            <a:spLocks noGrp="1"/>
          </p:cNvSpPr>
          <p:nvPr>
            <p:ph type="ftr" sz="quarter" idx="11"/>
          </p:nvPr>
        </p:nvSpPr>
        <p:spPr/>
        <p:txBody>
          <a:bodyPr/>
          <a:lstStyle/>
          <a:p>
            <a:endParaRPr lang="en-KE"/>
          </a:p>
        </p:txBody>
      </p:sp>
      <p:sp>
        <p:nvSpPr>
          <p:cNvPr id="6" name="Slide Number Placeholder 5">
            <a:extLst>
              <a:ext uri="{FF2B5EF4-FFF2-40B4-BE49-F238E27FC236}">
                <a16:creationId xmlns:a16="http://schemas.microsoft.com/office/drawing/2014/main" id="{909F5450-D7EE-DFEE-45D2-6E30E355A6D0}"/>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2275321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AA0A0-CF1D-122E-C143-5406A8B074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KE"/>
          </a:p>
        </p:txBody>
      </p:sp>
      <p:sp>
        <p:nvSpPr>
          <p:cNvPr id="3" name="Text Placeholder 2">
            <a:extLst>
              <a:ext uri="{FF2B5EF4-FFF2-40B4-BE49-F238E27FC236}">
                <a16:creationId xmlns:a16="http://schemas.microsoft.com/office/drawing/2014/main" id="{DE593BA5-4764-80C1-C260-C6E61CDDDA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FA5A6D-16D2-F937-AF6C-38DB12B0D1A3}"/>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5" name="Footer Placeholder 4">
            <a:extLst>
              <a:ext uri="{FF2B5EF4-FFF2-40B4-BE49-F238E27FC236}">
                <a16:creationId xmlns:a16="http://schemas.microsoft.com/office/drawing/2014/main" id="{298CC4AB-A133-3A31-F2DA-12CB22A9D02E}"/>
              </a:ext>
            </a:extLst>
          </p:cNvPr>
          <p:cNvSpPr>
            <a:spLocks noGrp="1"/>
          </p:cNvSpPr>
          <p:nvPr>
            <p:ph type="ftr" sz="quarter" idx="11"/>
          </p:nvPr>
        </p:nvSpPr>
        <p:spPr/>
        <p:txBody>
          <a:bodyPr/>
          <a:lstStyle/>
          <a:p>
            <a:endParaRPr lang="en-KE"/>
          </a:p>
        </p:txBody>
      </p:sp>
      <p:sp>
        <p:nvSpPr>
          <p:cNvPr id="6" name="Slide Number Placeholder 5">
            <a:extLst>
              <a:ext uri="{FF2B5EF4-FFF2-40B4-BE49-F238E27FC236}">
                <a16:creationId xmlns:a16="http://schemas.microsoft.com/office/drawing/2014/main" id="{7E2B8BC4-B188-2877-8B3A-1676F2A2B93A}"/>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880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31C8D-A9E1-1AA4-5699-DDC6EC8F3267}"/>
              </a:ext>
            </a:extLst>
          </p:cNvPr>
          <p:cNvSpPr>
            <a:spLocks noGrp="1"/>
          </p:cNvSpPr>
          <p:nvPr>
            <p:ph type="title"/>
          </p:nvPr>
        </p:nvSpPr>
        <p:spPr/>
        <p:txBody>
          <a:bodyPr/>
          <a:lstStyle/>
          <a:p>
            <a:r>
              <a:rPr lang="en-US"/>
              <a:t>Click to edit Master title style</a:t>
            </a:r>
            <a:endParaRPr lang="en-KE"/>
          </a:p>
        </p:txBody>
      </p:sp>
      <p:sp>
        <p:nvSpPr>
          <p:cNvPr id="3" name="Content Placeholder 2">
            <a:extLst>
              <a:ext uri="{FF2B5EF4-FFF2-40B4-BE49-F238E27FC236}">
                <a16:creationId xmlns:a16="http://schemas.microsoft.com/office/drawing/2014/main" id="{3ACD2191-C64C-0432-1E7D-5CD3F2B6CB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4" name="Content Placeholder 3">
            <a:extLst>
              <a:ext uri="{FF2B5EF4-FFF2-40B4-BE49-F238E27FC236}">
                <a16:creationId xmlns:a16="http://schemas.microsoft.com/office/drawing/2014/main" id="{10D93CAD-96BC-671E-0DF1-3E35F14B8A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5" name="Date Placeholder 4">
            <a:extLst>
              <a:ext uri="{FF2B5EF4-FFF2-40B4-BE49-F238E27FC236}">
                <a16:creationId xmlns:a16="http://schemas.microsoft.com/office/drawing/2014/main" id="{DDE964FB-21E4-EE86-0865-010962794E6E}"/>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6" name="Footer Placeholder 5">
            <a:extLst>
              <a:ext uri="{FF2B5EF4-FFF2-40B4-BE49-F238E27FC236}">
                <a16:creationId xmlns:a16="http://schemas.microsoft.com/office/drawing/2014/main" id="{D5C52120-ED2B-3E48-B9D3-1D0E0457C386}"/>
              </a:ext>
            </a:extLst>
          </p:cNvPr>
          <p:cNvSpPr>
            <a:spLocks noGrp="1"/>
          </p:cNvSpPr>
          <p:nvPr>
            <p:ph type="ftr" sz="quarter" idx="11"/>
          </p:nvPr>
        </p:nvSpPr>
        <p:spPr/>
        <p:txBody>
          <a:bodyPr/>
          <a:lstStyle/>
          <a:p>
            <a:endParaRPr lang="en-KE"/>
          </a:p>
        </p:txBody>
      </p:sp>
      <p:sp>
        <p:nvSpPr>
          <p:cNvPr id="7" name="Slide Number Placeholder 6">
            <a:extLst>
              <a:ext uri="{FF2B5EF4-FFF2-40B4-BE49-F238E27FC236}">
                <a16:creationId xmlns:a16="http://schemas.microsoft.com/office/drawing/2014/main" id="{0AFC39C9-3CB4-9530-BE6B-3D10FA116694}"/>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288752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318F8-C083-C97B-0CED-DC328E50615B}"/>
              </a:ext>
            </a:extLst>
          </p:cNvPr>
          <p:cNvSpPr>
            <a:spLocks noGrp="1"/>
          </p:cNvSpPr>
          <p:nvPr>
            <p:ph type="title"/>
          </p:nvPr>
        </p:nvSpPr>
        <p:spPr>
          <a:xfrm>
            <a:off x="839788" y="365125"/>
            <a:ext cx="10515600" cy="1325563"/>
          </a:xfrm>
        </p:spPr>
        <p:txBody>
          <a:bodyPr/>
          <a:lstStyle/>
          <a:p>
            <a:r>
              <a:rPr lang="en-US"/>
              <a:t>Click to edit Master title style</a:t>
            </a:r>
            <a:endParaRPr lang="en-KE"/>
          </a:p>
        </p:txBody>
      </p:sp>
      <p:sp>
        <p:nvSpPr>
          <p:cNvPr id="3" name="Text Placeholder 2">
            <a:extLst>
              <a:ext uri="{FF2B5EF4-FFF2-40B4-BE49-F238E27FC236}">
                <a16:creationId xmlns:a16="http://schemas.microsoft.com/office/drawing/2014/main" id="{1326BD9E-9C23-30B4-D4B8-71BEEE5CFF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2135A7-F255-5979-9567-1B20B447210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5" name="Text Placeholder 4">
            <a:extLst>
              <a:ext uri="{FF2B5EF4-FFF2-40B4-BE49-F238E27FC236}">
                <a16:creationId xmlns:a16="http://schemas.microsoft.com/office/drawing/2014/main" id="{DF7B1343-E8E4-565C-5071-AB8355F8FF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F76BA5-06BE-7573-55CD-7912A4887F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7" name="Date Placeholder 6">
            <a:extLst>
              <a:ext uri="{FF2B5EF4-FFF2-40B4-BE49-F238E27FC236}">
                <a16:creationId xmlns:a16="http://schemas.microsoft.com/office/drawing/2014/main" id="{B43F163C-7AEE-BEB9-FA26-0981B7D60DAC}"/>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8" name="Footer Placeholder 7">
            <a:extLst>
              <a:ext uri="{FF2B5EF4-FFF2-40B4-BE49-F238E27FC236}">
                <a16:creationId xmlns:a16="http://schemas.microsoft.com/office/drawing/2014/main" id="{A46560D0-DA3F-3EDB-C0B9-7184579E6449}"/>
              </a:ext>
            </a:extLst>
          </p:cNvPr>
          <p:cNvSpPr>
            <a:spLocks noGrp="1"/>
          </p:cNvSpPr>
          <p:nvPr>
            <p:ph type="ftr" sz="quarter" idx="11"/>
          </p:nvPr>
        </p:nvSpPr>
        <p:spPr/>
        <p:txBody>
          <a:bodyPr/>
          <a:lstStyle/>
          <a:p>
            <a:endParaRPr lang="en-KE"/>
          </a:p>
        </p:txBody>
      </p:sp>
      <p:sp>
        <p:nvSpPr>
          <p:cNvPr id="9" name="Slide Number Placeholder 8">
            <a:extLst>
              <a:ext uri="{FF2B5EF4-FFF2-40B4-BE49-F238E27FC236}">
                <a16:creationId xmlns:a16="http://schemas.microsoft.com/office/drawing/2014/main" id="{FD5CA782-7D2F-CEDC-E260-83FEBEE3238F}"/>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3512600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59439-5E5F-9A21-34C0-24BACD95B85A}"/>
              </a:ext>
            </a:extLst>
          </p:cNvPr>
          <p:cNvSpPr>
            <a:spLocks noGrp="1"/>
          </p:cNvSpPr>
          <p:nvPr>
            <p:ph type="title"/>
          </p:nvPr>
        </p:nvSpPr>
        <p:spPr/>
        <p:txBody>
          <a:bodyPr/>
          <a:lstStyle/>
          <a:p>
            <a:r>
              <a:rPr lang="en-US"/>
              <a:t>Click to edit Master title style</a:t>
            </a:r>
            <a:endParaRPr lang="en-KE"/>
          </a:p>
        </p:txBody>
      </p:sp>
      <p:sp>
        <p:nvSpPr>
          <p:cNvPr id="3" name="Date Placeholder 2">
            <a:extLst>
              <a:ext uri="{FF2B5EF4-FFF2-40B4-BE49-F238E27FC236}">
                <a16:creationId xmlns:a16="http://schemas.microsoft.com/office/drawing/2014/main" id="{9955D578-B562-DA69-2C8F-DFCFF4C0DE03}"/>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4" name="Footer Placeholder 3">
            <a:extLst>
              <a:ext uri="{FF2B5EF4-FFF2-40B4-BE49-F238E27FC236}">
                <a16:creationId xmlns:a16="http://schemas.microsoft.com/office/drawing/2014/main" id="{0E7AFE9A-FEAF-244F-D008-CB00D841BD3E}"/>
              </a:ext>
            </a:extLst>
          </p:cNvPr>
          <p:cNvSpPr>
            <a:spLocks noGrp="1"/>
          </p:cNvSpPr>
          <p:nvPr>
            <p:ph type="ftr" sz="quarter" idx="11"/>
          </p:nvPr>
        </p:nvSpPr>
        <p:spPr/>
        <p:txBody>
          <a:bodyPr/>
          <a:lstStyle/>
          <a:p>
            <a:endParaRPr lang="en-KE"/>
          </a:p>
        </p:txBody>
      </p:sp>
      <p:sp>
        <p:nvSpPr>
          <p:cNvPr id="5" name="Slide Number Placeholder 4">
            <a:extLst>
              <a:ext uri="{FF2B5EF4-FFF2-40B4-BE49-F238E27FC236}">
                <a16:creationId xmlns:a16="http://schemas.microsoft.com/office/drawing/2014/main" id="{8D67BBFF-AF39-83C0-5B18-98F368B739CC}"/>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3107290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D6F574-9393-9A39-8064-BE345471FFA9}"/>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3" name="Footer Placeholder 2">
            <a:extLst>
              <a:ext uri="{FF2B5EF4-FFF2-40B4-BE49-F238E27FC236}">
                <a16:creationId xmlns:a16="http://schemas.microsoft.com/office/drawing/2014/main" id="{14A36655-55C3-B702-3E83-226CA571BEF4}"/>
              </a:ext>
            </a:extLst>
          </p:cNvPr>
          <p:cNvSpPr>
            <a:spLocks noGrp="1"/>
          </p:cNvSpPr>
          <p:nvPr>
            <p:ph type="ftr" sz="quarter" idx="11"/>
          </p:nvPr>
        </p:nvSpPr>
        <p:spPr/>
        <p:txBody>
          <a:bodyPr/>
          <a:lstStyle/>
          <a:p>
            <a:endParaRPr lang="en-KE"/>
          </a:p>
        </p:txBody>
      </p:sp>
      <p:sp>
        <p:nvSpPr>
          <p:cNvPr id="4" name="Slide Number Placeholder 3">
            <a:extLst>
              <a:ext uri="{FF2B5EF4-FFF2-40B4-BE49-F238E27FC236}">
                <a16:creationId xmlns:a16="http://schemas.microsoft.com/office/drawing/2014/main" id="{2965C72B-7480-2C11-A2AC-992660563162}"/>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2924653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5A4C1-65E7-323B-C6F7-F11F1EC05A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KE"/>
          </a:p>
        </p:txBody>
      </p:sp>
      <p:sp>
        <p:nvSpPr>
          <p:cNvPr id="3" name="Content Placeholder 2">
            <a:extLst>
              <a:ext uri="{FF2B5EF4-FFF2-40B4-BE49-F238E27FC236}">
                <a16:creationId xmlns:a16="http://schemas.microsoft.com/office/drawing/2014/main" id="{8D42BA9C-F82D-3A1C-33D6-CF60CC78A3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4" name="Text Placeholder 3">
            <a:extLst>
              <a:ext uri="{FF2B5EF4-FFF2-40B4-BE49-F238E27FC236}">
                <a16:creationId xmlns:a16="http://schemas.microsoft.com/office/drawing/2014/main" id="{049C6F8F-4D1C-A30A-C3D7-1EC0FD55E7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A01560-5CF3-C94B-553C-54E1D5369B5F}"/>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6" name="Footer Placeholder 5">
            <a:extLst>
              <a:ext uri="{FF2B5EF4-FFF2-40B4-BE49-F238E27FC236}">
                <a16:creationId xmlns:a16="http://schemas.microsoft.com/office/drawing/2014/main" id="{1C2D3D3F-699E-5CD5-54AA-9E20BE1EF6E3}"/>
              </a:ext>
            </a:extLst>
          </p:cNvPr>
          <p:cNvSpPr>
            <a:spLocks noGrp="1"/>
          </p:cNvSpPr>
          <p:nvPr>
            <p:ph type="ftr" sz="quarter" idx="11"/>
          </p:nvPr>
        </p:nvSpPr>
        <p:spPr/>
        <p:txBody>
          <a:bodyPr/>
          <a:lstStyle/>
          <a:p>
            <a:endParaRPr lang="en-KE"/>
          </a:p>
        </p:txBody>
      </p:sp>
      <p:sp>
        <p:nvSpPr>
          <p:cNvPr id="7" name="Slide Number Placeholder 6">
            <a:extLst>
              <a:ext uri="{FF2B5EF4-FFF2-40B4-BE49-F238E27FC236}">
                <a16:creationId xmlns:a16="http://schemas.microsoft.com/office/drawing/2014/main" id="{7D2990C6-70CF-50F1-5408-B8526CDC312E}"/>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1420155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716F9-1FD4-30DA-E724-4F5A48CE9F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KE"/>
          </a:p>
        </p:txBody>
      </p:sp>
      <p:sp>
        <p:nvSpPr>
          <p:cNvPr id="3" name="Picture Placeholder 2">
            <a:extLst>
              <a:ext uri="{FF2B5EF4-FFF2-40B4-BE49-F238E27FC236}">
                <a16:creationId xmlns:a16="http://schemas.microsoft.com/office/drawing/2014/main" id="{4E4A288D-C8F1-CBDA-D680-C00F80DF22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KE"/>
          </a:p>
        </p:txBody>
      </p:sp>
      <p:sp>
        <p:nvSpPr>
          <p:cNvPr id="4" name="Text Placeholder 3">
            <a:extLst>
              <a:ext uri="{FF2B5EF4-FFF2-40B4-BE49-F238E27FC236}">
                <a16:creationId xmlns:a16="http://schemas.microsoft.com/office/drawing/2014/main" id="{22740000-4679-8250-A5F1-8CE72534AD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54E668-609D-5D39-4B55-C5C254A5B97A}"/>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6" name="Footer Placeholder 5">
            <a:extLst>
              <a:ext uri="{FF2B5EF4-FFF2-40B4-BE49-F238E27FC236}">
                <a16:creationId xmlns:a16="http://schemas.microsoft.com/office/drawing/2014/main" id="{2442D46A-027E-E854-0DF0-1ED3EEE9F203}"/>
              </a:ext>
            </a:extLst>
          </p:cNvPr>
          <p:cNvSpPr>
            <a:spLocks noGrp="1"/>
          </p:cNvSpPr>
          <p:nvPr>
            <p:ph type="ftr" sz="quarter" idx="11"/>
          </p:nvPr>
        </p:nvSpPr>
        <p:spPr/>
        <p:txBody>
          <a:bodyPr/>
          <a:lstStyle/>
          <a:p>
            <a:endParaRPr lang="en-KE"/>
          </a:p>
        </p:txBody>
      </p:sp>
      <p:sp>
        <p:nvSpPr>
          <p:cNvPr id="7" name="Slide Number Placeholder 6">
            <a:extLst>
              <a:ext uri="{FF2B5EF4-FFF2-40B4-BE49-F238E27FC236}">
                <a16:creationId xmlns:a16="http://schemas.microsoft.com/office/drawing/2014/main" id="{ACCC53B7-0E23-4627-47CC-497DF9C7D9BE}"/>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2520734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6BF7C-45A0-38EB-23E5-B28AD8280E48}"/>
              </a:ext>
            </a:extLst>
          </p:cNvPr>
          <p:cNvSpPr>
            <a:spLocks noGrp="1"/>
          </p:cNvSpPr>
          <p:nvPr>
            <p:ph type="title"/>
          </p:nvPr>
        </p:nvSpPr>
        <p:spPr/>
        <p:txBody>
          <a:bodyPr/>
          <a:lstStyle/>
          <a:p>
            <a:r>
              <a:rPr lang="en-US"/>
              <a:t>Click to edit Master title style</a:t>
            </a:r>
            <a:endParaRPr lang="en-KE"/>
          </a:p>
        </p:txBody>
      </p:sp>
      <p:sp>
        <p:nvSpPr>
          <p:cNvPr id="3" name="Vertical Text Placeholder 2">
            <a:extLst>
              <a:ext uri="{FF2B5EF4-FFF2-40B4-BE49-F238E27FC236}">
                <a16:creationId xmlns:a16="http://schemas.microsoft.com/office/drawing/2014/main" id="{4EACD0D7-95B1-2087-333C-77C60C3337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4" name="Date Placeholder 3">
            <a:extLst>
              <a:ext uri="{FF2B5EF4-FFF2-40B4-BE49-F238E27FC236}">
                <a16:creationId xmlns:a16="http://schemas.microsoft.com/office/drawing/2014/main" id="{0C26A5A6-8A0D-92AA-F262-6D0E25912B87}"/>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5" name="Footer Placeholder 4">
            <a:extLst>
              <a:ext uri="{FF2B5EF4-FFF2-40B4-BE49-F238E27FC236}">
                <a16:creationId xmlns:a16="http://schemas.microsoft.com/office/drawing/2014/main" id="{D13B99A5-5DA0-56B2-A7DE-A678B57508D8}"/>
              </a:ext>
            </a:extLst>
          </p:cNvPr>
          <p:cNvSpPr>
            <a:spLocks noGrp="1"/>
          </p:cNvSpPr>
          <p:nvPr>
            <p:ph type="ftr" sz="quarter" idx="11"/>
          </p:nvPr>
        </p:nvSpPr>
        <p:spPr/>
        <p:txBody>
          <a:bodyPr/>
          <a:lstStyle/>
          <a:p>
            <a:endParaRPr lang="en-KE"/>
          </a:p>
        </p:txBody>
      </p:sp>
      <p:sp>
        <p:nvSpPr>
          <p:cNvPr id="6" name="Slide Number Placeholder 5">
            <a:extLst>
              <a:ext uri="{FF2B5EF4-FFF2-40B4-BE49-F238E27FC236}">
                <a16:creationId xmlns:a16="http://schemas.microsoft.com/office/drawing/2014/main" id="{E3EEC574-B88D-3185-B244-3FAB529FDAF3}"/>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2747872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A1A3CC-6330-BE3A-1FF0-5A2E847669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KE"/>
          </a:p>
        </p:txBody>
      </p:sp>
      <p:sp>
        <p:nvSpPr>
          <p:cNvPr id="3" name="Vertical Text Placeholder 2">
            <a:extLst>
              <a:ext uri="{FF2B5EF4-FFF2-40B4-BE49-F238E27FC236}">
                <a16:creationId xmlns:a16="http://schemas.microsoft.com/office/drawing/2014/main" id="{4254B9C3-A2E4-AD64-61DF-562A21E641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4" name="Date Placeholder 3">
            <a:extLst>
              <a:ext uri="{FF2B5EF4-FFF2-40B4-BE49-F238E27FC236}">
                <a16:creationId xmlns:a16="http://schemas.microsoft.com/office/drawing/2014/main" id="{13C7DDDE-986B-5AAE-993B-E90C25063CAB}"/>
              </a:ext>
            </a:extLst>
          </p:cNvPr>
          <p:cNvSpPr>
            <a:spLocks noGrp="1"/>
          </p:cNvSpPr>
          <p:nvPr>
            <p:ph type="dt" sz="half" idx="10"/>
          </p:nvPr>
        </p:nvSpPr>
        <p:spPr/>
        <p:txBody>
          <a:bodyPr/>
          <a:lstStyle/>
          <a:p>
            <a:fld id="{B21AB832-2D4D-4810-943D-FE9E6061D2B1}" type="datetimeFigureOut">
              <a:rPr lang="en-KE" smtClean="0"/>
              <a:t>05/31/2024</a:t>
            </a:fld>
            <a:endParaRPr lang="en-KE"/>
          </a:p>
        </p:txBody>
      </p:sp>
      <p:sp>
        <p:nvSpPr>
          <p:cNvPr id="5" name="Footer Placeholder 4">
            <a:extLst>
              <a:ext uri="{FF2B5EF4-FFF2-40B4-BE49-F238E27FC236}">
                <a16:creationId xmlns:a16="http://schemas.microsoft.com/office/drawing/2014/main" id="{354BB6CC-410A-4793-5D22-990872950496}"/>
              </a:ext>
            </a:extLst>
          </p:cNvPr>
          <p:cNvSpPr>
            <a:spLocks noGrp="1"/>
          </p:cNvSpPr>
          <p:nvPr>
            <p:ph type="ftr" sz="quarter" idx="11"/>
          </p:nvPr>
        </p:nvSpPr>
        <p:spPr/>
        <p:txBody>
          <a:bodyPr/>
          <a:lstStyle/>
          <a:p>
            <a:endParaRPr lang="en-KE"/>
          </a:p>
        </p:txBody>
      </p:sp>
      <p:sp>
        <p:nvSpPr>
          <p:cNvPr id="6" name="Slide Number Placeholder 5">
            <a:extLst>
              <a:ext uri="{FF2B5EF4-FFF2-40B4-BE49-F238E27FC236}">
                <a16:creationId xmlns:a16="http://schemas.microsoft.com/office/drawing/2014/main" id="{D4F9DFA0-D94D-3472-3BDF-9AFA2C0579E7}"/>
              </a:ext>
            </a:extLst>
          </p:cNvPr>
          <p:cNvSpPr>
            <a:spLocks noGrp="1"/>
          </p:cNvSpPr>
          <p:nvPr>
            <p:ph type="sldNum" sz="quarter" idx="12"/>
          </p:nvPr>
        </p:nvSpPr>
        <p:spPr/>
        <p:txBody>
          <a:bodyPr/>
          <a:lstStyle/>
          <a:p>
            <a:fld id="{BA9AE106-C07F-4F94-806D-247AAE76E1CB}" type="slidenum">
              <a:rPr lang="en-KE" smtClean="0"/>
              <a:t>‹#›</a:t>
            </a:fld>
            <a:endParaRPr lang="en-KE"/>
          </a:p>
        </p:txBody>
      </p:sp>
    </p:spTree>
    <p:extLst>
      <p:ext uri="{BB962C8B-B14F-4D97-AF65-F5344CB8AC3E}">
        <p14:creationId xmlns:p14="http://schemas.microsoft.com/office/powerpoint/2010/main" val="3447818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3BD1ED-FF78-CFA5-4712-E8F3D5D982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KE"/>
          </a:p>
        </p:txBody>
      </p:sp>
      <p:sp>
        <p:nvSpPr>
          <p:cNvPr id="3" name="Text Placeholder 2">
            <a:extLst>
              <a:ext uri="{FF2B5EF4-FFF2-40B4-BE49-F238E27FC236}">
                <a16:creationId xmlns:a16="http://schemas.microsoft.com/office/drawing/2014/main" id="{5035CE5C-A5FC-CC39-E3AF-581F4B534F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4" name="Date Placeholder 3">
            <a:extLst>
              <a:ext uri="{FF2B5EF4-FFF2-40B4-BE49-F238E27FC236}">
                <a16:creationId xmlns:a16="http://schemas.microsoft.com/office/drawing/2014/main" id="{9844DA30-E070-0B6C-AD66-BB9310C894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1AB832-2D4D-4810-943D-FE9E6061D2B1}" type="datetimeFigureOut">
              <a:rPr lang="en-KE" smtClean="0"/>
              <a:t>05/31/2024</a:t>
            </a:fld>
            <a:endParaRPr lang="en-KE"/>
          </a:p>
        </p:txBody>
      </p:sp>
      <p:sp>
        <p:nvSpPr>
          <p:cNvPr id="5" name="Footer Placeholder 4">
            <a:extLst>
              <a:ext uri="{FF2B5EF4-FFF2-40B4-BE49-F238E27FC236}">
                <a16:creationId xmlns:a16="http://schemas.microsoft.com/office/drawing/2014/main" id="{B9630D52-6C6A-11A0-5B1E-BC968B8C49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KE"/>
          </a:p>
        </p:txBody>
      </p:sp>
      <p:sp>
        <p:nvSpPr>
          <p:cNvPr id="6" name="Slide Number Placeholder 5">
            <a:extLst>
              <a:ext uri="{FF2B5EF4-FFF2-40B4-BE49-F238E27FC236}">
                <a16:creationId xmlns:a16="http://schemas.microsoft.com/office/drawing/2014/main" id="{59D66F2D-997B-7A99-48C2-D1D5E420DD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A9AE106-C07F-4F94-806D-247AAE76E1CB}" type="slidenum">
              <a:rPr lang="en-KE" smtClean="0"/>
              <a:t>‹#›</a:t>
            </a:fld>
            <a:endParaRPr lang="en-KE"/>
          </a:p>
        </p:txBody>
      </p:sp>
    </p:spTree>
    <p:extLst>
      <p:ext uri="{BB962C8B-B14F-4D97-AF65-F5344CB8AC3E}">
        <p14:creationId xmlns:p14="http://schemas.microsoft.com/office/powerpoint/2010/main" val="35986718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K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92E015-B36C-97FE-B2D6-3206EF0BAD1B}"/>
              </a:ext>
            </a:extLst>
          </p:cNvPr>
          <p:cNvSpPr>
            <a:spLocks noGrp="1"/>
          </p:cNvSpPr>
          <p:nvPr>
            <p:ph type="ctrTitle"/>
          </p:nvPr>
        </p:nvSpPr>
        <p:spPr>
          <a:xfrm>
            <a:off x="3581400" y="965580"/>
            <a:ext cx="5204489" cy="3160593"/>
          </a:xfrm>
        </p:spPr>
        <p:txBody>
          <a:bodyPr>
            <a:normAutofit/>
          </a:bodyPr>
          <a:lstStyle/>
          <a:p>
            <a:r>
              <a:rPr lang="en-GB" sz="5400">
                <a:solidFill>
                  <a:schemeClr val="bg1"/>
                </a:solidFill>
                <a:effectLst/>
                <a:latin typeface="Times New Roman" panose="02020603050405020304" pitchFamily="18" charset="0"/>
                <a:ea typeface="Aptos" panose="020B0004020202020204" pitchFamily="34" charset="0"/>
              </a:rPr>
              <a:t>Contemporary Themes in the Hotel and Hospitality Sector</a:t>
            </a:r>
            <a:endParaRPr lang="en-KE" sz="5400">
              <a:solidFill>
                <a:schemeClr val="bg1"/>
              </a:solidFill>
            </a:endParaRPr>
          </a:p>
        </p:txBody>
      </p:sp>
      <p:sp>
        <p:nvSpPr>
          <p:cNvPr id="3" name="Subtitle 2">
            <a:extLst>
              <a:ext uri="{FF2B5EF4-FFF2-40B4-BE49-F238E27FC236}">
                <a16:creationId xmlns:a16="http://schemas.microsoft.com/office/drawing/2014/main" id="{88AEBC9B-C7D1-2322-45B7-36AA06D4DA08}"/>
              </a:ext>
            </a:extLst>
          </p:cNvPr>
          <p:cNvSpPr>
            <a:spLocks noGrp="1"/>
          </p:cNvSpPr>
          <p:nvPr>
            <p:ph type="subTitle" idx="1"/>
          </p:nvPr>
        </p:nvSpPr>
        <p:spPr>
          <a:xfrm>
            <a:off x="3820817" y="4409960"/>
            <a:ext cx="4508641" cy="1116414"/>
          </a:xfrm>
        </p:spPr>
        <p:txBody>
          <a:bodyPr>
            <a:normAutofit/>
          </a:bodyPr>
          <a:lstStyle/>
          <a:p>
            <a:r>
              <a:rPr lang="en-GB" sz="2000" kern="10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Technology in the Hospitality and Hotel Sector. </a:t>
            </a:r>
            <a:endParaRPr lang="en-KE" sz="2000" kern="10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p>
            <a:endParaRPr lang="en-KE" sz="2000">
              <a:solidFill>
                <a:schemeClr val="bg1"/>
              </a:solidFill>
            </a:endParaRP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876934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31C95D-F13F-CB5E-16E4-A1B6DAEB73AB}"/>
              </a:ext>
            </a:extLst>
          </p:cNvPr>
          <p:cNvSpPr>
            <a:spLocks noGrp="1"/>
          </p:cNvSpPr>
          <p:nvPr>
            <p:ph type="title"/>
          </p:nvPr>
        </p:nvSpPr>
        <p:spPr>
          <a:xfrm>
            <a:off x="6803409" y="762001"/>
            <a:ext cx="4156512" cy="1349828"/>
          </a:xfrm>
        </p:spPr>
        <p:txBody>
          <a:bodyPr anchor="ctr">
            <a:normAutofit/>
          </a:bodyPr>
          <a:lstStyle/>
          <a:p>
            <a:r>
              <a:rPr lang="en-GB" sz="4000" dirty="0"/>
              <a:t>Introduction </a:t>
            </a:r>
            <a:endParaRPr lang="en-KE" sz="4000" dirty="0"/>
          </a:p>
        </p:txBody>
      </p:sp>
      <p:pic>
        <p:nvPicPr>
          <p:cNvPr id="5" name="Picture 4" descr="Modern contemporary living room interior">
            <a:extLst>
              <a:ext uri="{FF2B5EF4-FFF2-40B4-BE49-F238E27FC236}">
                <a16:creationId xmlns:a16="http://schemas.microsoft.com/office/drawing/2014/main" id="{3BB0A27D-819B-0FC2-1557-605DA6A1AE22}"/>
              </a:ext>
            </a:extLst>
          </p:cNvPr>
          <p:cNvPicPr>
            <a:picLocks noChangeAspect="1"/>
          </p:cNvPicPr>
          <p:nvPr/>
        </p:nvPicPr>
        <p:blipFill rotWithShape="1">
          <a:blip r:embed="rId2"/>
          <a:srcRect r="4711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CBDBA5C2-E473-E2D1-265F-0F6363900003}"/>
              </a:ext>
            </a:extLst>
          </p:cNvPr>
          <p:cNvSpPr>
            <a:spLocks noGrp="1"/>
          </p:cNvSpPr>
          <p:nvPr>
            <p:ph idx="1"/>
          </p:nvPr>
        </p:nvSpPr>
        <p:spPr>
          <a:xfrm>
            <a:off x="6803409" y="2241645"/>
            <a:ext cx="4156512" cy="3769835"/>
          </a:xfrm>
        </p:spPr>
        <p:txBody>
          <a:bodyPr anchor="ctr">
            <a:normAutofit/>
          </a:bodyPr>
          <a:lstStyle/>
          <a:p>
            <a:r>
              <a:rPr lang="en-GB" sz="1900" dirty="0">
                <a:effectLst/>
                <a:latin typeface="Times New Roman" panose="02020603050405020304" pitchFamily="18" charset="0"/>
                <a:ea typeface="Aptos" panose="020B0004020202020204" pitchFamily="34" charset="0"/>
              </a:rPr>
              <a:t>This study delves to explore the profound effect of technology on the experiences of guests and operational management in the hotel and hospitality industry. </a:t>
            </a:r>
          </a:p>
          <a:p>
            <a:r>
              <a:rPr lang="en-GB" sz="1900" dirty="0">
                <a:latin typeface="Times New Roman" panose="02020603050405020304" pitchFamily="18" charset="0"/>
              </a:rPr>
              <a:t>This change in the hotel and hospitality industry is attributed to: </a:t>
            </a:r>
          </a:p>
          <a:p>
            <a:r>
              <a:rPr lang="en-GB" sz="1900" dirty="0">
                <a:latin typeface="Times New Roman" panose="02020603050405020304" pitchFamily="18" charset="0"/>
                <a:ea typeface="Aptos" panose="020B0004020202020204" pitchFamily="34" charset="0"/>
              </a:rPr>
              <a:t>H</a:t>
            </a:r>
            <a:r>
              <a:rPr lang="en-GB" sz="1900" dirty="0">
                <a:effectLst/>
                <a:latin typeface="Times New Roman" panose="02020603050405020304" pitchFamily="18" charset="0"/>
                <a:ea typeface="Aptos" panose="020B0004020202020204" pitchFamily="34" charset="0"/>
              </a:rPr>
              <a:t>otels have to respond to the demands of digital natives</a:t>
            </a:r>
          </a:p>
          <a:p>
            <a:r>
              <a:rPr lang="en-GB" sz="1900" dirty="0">
                <a:effectLst/>
                <a:latin typeface="Times New Roman" panose="02020603050405020304" pitchFamily="18" charset="0"/>
                <a:ea typeface="Aptos" panose="020B0004020202020204" pitchFamily="34" charset="0"/>
              </a:rPr>
              <a:t>COVID-19 pandemic hastened the implementation of hygiene regulations and contactless solutions.</a:t>
            </a:r>
            <a:endParaRPr lang="en-KE" sz="1900" dirty="0"/>
          </a:p>
        </p:txBody>
      </p:sp>
    </p:spTree>
    <p:extLst>
      <p:ext uri="{BB962C8B-B14F-4D97-AF65-F5344CB8AC3E}">
        <p14:creationId xmlns:p14="http://schemas.microsoft.com/office/powerpoint/2010/main" val="3341704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5EEF03-2191-2198-89F7-377F725B61A9}"/>
              </a:ext>
            </a:extLst>
          </p:cNvPr>
          <p:cNvSpPr>
            <a:spLocks noGrp="1"/>
          </p:cNvSpPr>
          <p:nvPr>
            <p:ph type="title"/>
          </p:nvPr>
        </p:nvSpPr>
        <p:spPr>
          <a:xfrm>
            <a:off x="4553733" y="548464"/>
            <a:ext cx="6798541" cy="1675623"/>
          </a:xfrm>
        </p:spPr>
        <p:txBody>
          <a:bodyPr anchor="b">
            <a:normAutofit/>
          </a:bodyPr>
          <a:lstStyle/>
          <a:p>
            <a:r>
              <a:rPr lang="en-GB" sz="4000"/>
              <a:t>Overview of literature </a:t>
            </a:r>
            <a:endParaRPr lang="en-KE" sz="4000"/>
          </a:p>
        </p:txBody>
      </p:sp>
      <p:pic>
        <p:nvPicPr>
          <p:cNvPr id="5" name="Picture 4" descr="CPU with binary numbers and blueprint">
            <a:extLst>
              <a:ext uri="{FF2B5EF4-FFF2-40B4-BE49-F238E27FC236}">
                <a16:creationId xmlns:a16="http://schemas.microsoft.com/office/drawing/2014/main" id="{48B188FE-4D64-C375-B994-D81D7D5AA695}"/>
              </a:ext>
            </a:extLst>
          </p:cNvPr>
          <p:cNvPicPr>
            <a:picLocks noChangeAspect="1"/>
          </p:cNvPicPr>
          <p:nvPr/>
        </p:nvPicPr>
        <p:blipFill rotWithShape="1">
          <a:blip r:embed="rId2"/>
          <a:srcRect l="35740" r="29840"/>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9DBE317B-87BC-D9C6-FFE4-378D394CAABE}"/>
              </a:ext>
            </a:extLst>
          </p:cNvPr>
          <p:cNvSpPr>
            <a:spLocks noGrp="1"/>
          </p:cNvSpPr>
          <p:nvPr>
            <p:ph idx="1"/>
          </p:nvPr>
        </p:nvSpPr>
        <p:spPr>
          <a:xfrm>
            <a:off x="4553734" y="2409830"/>
            <a:ext cx="6798539" cy="3705217"/>
          </a:xfrm>
        </p:spPr>
        <p:txBody>
          <a:bodyPr>
            <a:normAutofit/>
          </a:bodyPr>
          <a:lstStyle/>
          <a:p>
            <a:r>
              <a:rPr lang="en-GB" sz="1900">
                <a:effectLst/>
                <a:latin typeface="Times New Roman" panose="02020603050405020304" pitchFamily="18" charset="0"/>
                <a:ea typeface="Aptos" panose="020B0004020202020204" pitchFamily="34" charset="0"/>
              </a:rPr>
              <a:t>Today, guests expect convenient and seamless experiences throughout all the touchpoints. </a:t>
            </a:r>
          </a:p>
          <a:p>
            <a:r>
              <a:rPr lang="en-GB" sz="1900">
                <a:effectLst/>
                <a:latin typeface="Times New Roman" panose="02020603050405020304" pitchFamily="18" charset="0"/>
                <a:ea typeface="Aptos" panose="020B0004020202020204" pitchFamily="34" charset="0"/>
              </a:rPr>
              <a:t>Technology brings about the following positive impacts: </a:t>
            </a:r>
          </a:p>
          <a:p>
            <a:pPr lvl="1"/>
            <a:r>
              <a:rPr lang="en-GB" sz="1900">
                <a:latin typeface="Times New Roman" panose="02020603050405020304" pitchFamily="18" charset="0"/>
                <a:ea typeface="Aptos" panose="020B0004020202020204" pitchFamily="34" charset="0"/>
              </a:rPr>
              <a:t>E</a:t>
            </a:r>
            <a:r>
              <a:rPr lang="en-GB" sz="1900">
                <a:effectLst/>
                <a:latin typeface="Times New Roman" panose="02020603050405020304" pitchFamily="18" charset="0"/>
                <a:ea typeface="Aptos" panose="020B0004020202020204" pitchFamily="34" charset="0"/>
              </a:rPr>
              <a:t>fficiency and convenience through online platforms and mobile apps</a:t>
            </a:r>
            <a:endParaRPr lang="en-GB" sz="1900">
              <a:latin typeface="Times New Roman" panose="02020603050405020304" pitchFamily="18" charset="0"/>
              <a:ea typeface="Aptos" panose="020B0004020202020204" pitchFamily="34" charset="0"/>
            </a:endParaRPr>
          </a:p>
          <a:p>
            <a:pPr lvl="1"/>
            <a:r>
              <a:rPr lang="en-GB" sz="1900">
                <a:effectLst/>
                <a:latin typeface="Times New Roman" panose="02020603050405020304" pitchFamily="18" charset="0"/>
                <a:ea typeface="Aptos" panose="020B0004020202020204" pitchFamily="34" charset="0"/>
              </a:rPr>
              <a:t>Personalization using data analytics</a:t>
            </a:r>
          </a:p>
          <a:p>
            <a:pPr lvl="1"/>
            <a:r>
              <a:rPr lang="en-GB" sz="1900">
                <a:latin typeface="Times New Roman" panose="02020603050405020304" pitchFamily="18" charset="0"/>
                <a:ea typeface="Aptos" panose="020B0004020202020204" pitchFamily="34" charset="0"/>
              </a:rPr>
              <a:t>Seamless communication </a:t>
            </a:r>
          </a:p>
          <a:p>
            <a:pPr lvl="1"/>
            <a:r>
              <a:rPr lang="en-GB" sz="1900">
                <a:effectLst/>
                <a:latin typeface="Times New Roman" panose="02020603050405020304" pitchFamily="18" charset="0"/>
                <a:ea typeface="Aptos" panose="020B0004020202020204" pitchFamily="34" charset="0"/>
              </a:rPr>
              <a:t>Contactless solutions </a:t>
            </a:r>
          </a:p>
          <a:p>
            <a:r>
              <a:rPr lang="en-GB" sz="1900">
                <a:latin typeface="Times New Roman" panose="02020603050405020304" pitchFamily="18" charset="0"/>
                <a:ea typeface="Aptos" panose="020B0004020202020204" pitchFamily="34" charset="0"/>
              </a:rPr>
              <a:t>Negative impacts </a:t>
            </a:r>
          </a:p>
          <a:p>
            <a:pPr lvl="1"/>
            <a:r>
              <a:rPr lang="en-GB" sz="1900">
                <a:effectLst/>
                <a:latin typeface="Times New Roman" panose="02020603050405020304" pitchFamily="18" charset="0"/>
                <a:ea typeface="Aptos" panose="020B0004020202020204" pitchFamily="34" charset="0"/>
              </a:rPr>
              <a:t>Digital divide </a:t>
            </a:r>
          </a:p>
          <a:p>
            <a:pPr lvl="1"/>
            <a:r>
              <a:rPr lang="en-GB" sz="1900">
                <a:latin typeface="Times New Roman" panose="02020603050405020304" pitchFamily="18" charset="0"/>
                <a:ea typeface="Aptos" panose="020B0004020202020204" pitchFamily="34" charset="0"/>
              </a:rPr>
              <a:t>Privacy concerns </a:t>
            </a:r>
            <a:endParaRPr lang="en-GB" sz="1900">
              <a:effectLst/>
              <a:latin typeface="Times New Roman" panose="02020603050405020304" pitchFamily="18" charset="0"/>
              <a:ea typeface="Aptos" panose="020B0004020202020204" pitchFamily="34" charset="0"/>
            </a:endParaRPr>
          </a:p>
        </p:txBody>
      </p:sp>
    </p:spTree>
    <p:extLst>
      <p:ext uri="{BB962C8B-B14F-4D97-AF65-F5344CB8AC3E}">
        <p14:creationId xmlns:p14="http://schemas.microsoft.com/office/powerpoint/2010/main" val="359560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FE5A57-5D5C-0F8A-3BB3-2AD465BB1B83}"/>
              </a:ext>
            </a:extLst>
          </p:cNvPr>
          <p:cNvSpPr>
            <a:spLocks noGrp="1"/>
          </p:cNvSpPr>
          <p:nvPr>
            <p:ph type="title"/>
          </p:nvPr>
        </p:nvSpPr>
        <p:spPr>
          <a:xfrm>
            <a:off x="371094" y="1161288"/>
            <a:ext cx="3438144" cy="1239012"/>
          </a:xfrm>
        </p:spPr>
        <p:txBody>
          <a:bodyPr anchor="ctr">
            <a:normAutofit/>
          </a:bodyPr>
          <a:lstStyle/>
          <a:p>
            <a:r>
              <a:rPr lang="en-GB" sz="2800"/>
              <a:t>PESTEL analysis </a:t>
            </a:r>
            <a:endParaRPr lang="en-KE" sz="2800"/>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30CD8E-554F-8034-032E-B4B48780F08E}"/>
              </a:ext>
            </a:extLst>
          </p:cNvPr>
          <p:cNvSpPr>
            <a:spLocks noGrp="1"/>
          </p:cNvSpPr>
          <p:nvPr>
            <p:ph idx="1"/>
          </p:nvPr>
        </p:nvSpPr>
        <p:spPr>
          <a:xfrm>
            <a:off x="371094" y="2718054"/>
            <a:ext cx="3438906" cy="3207258"/>
          </a:xfrm>
        </p:spPr>
        <p:txBody>
          <a:bodyPr anchor="t">
            <a:normAutofit/>
          </a:bodyPr>
          <a:lstStyle/>
          <a:p>
            <a:r>
              <a:rPr lang="en-GB" sz="1700">
                <a:latin typeface="Times New Roman" panose="02020603050405020304" pitchFamily="18" charset="0"/>
                <a:cs typeface="Times New Roman" panose="02020603050405020304" pitchFamily="18" charset="0"/>
              </a:rPr>
              <a:t>Undertaking a PESTEL analysis helps identify the external factors that impact the hotel and hospitality industry when adopting tech.</a:t>
            </a:r>
          </a:p>
          <a:p>
            <a:r>
              <a:rPr lang="en-GB" sz="1700">
                <a:latin typeface="Times New Roman" panose="02020603050405020304" pitchFamily="18" charset="0"/>
                <a:cs typeface="Times New Roman" panose="02020603050405020304" pitchFamily="18" charset="0"/>
              </a:rPr>
              <a:t>This section looks into the positives and negatives brought about by these factors. </a:t>
            </a:r>
          </a:p>
        </p:txBody>
      </p:sp>
      <p:pic>
        <p:nvPicPr>
          <p:cNvPr id="4" name="Picture 3">
            <a:extLst>
              <a:ext uri="{FF2B5EF4-FFF2-40B4-BE49-F238E27FC236}">
                <a16:creationId xmlns:a16="http://schemas.microsoft.com/office/drawing/2014/main" id="{BE07E23D-0699-71AE-CF78-E21DF4C793D2}"/>
              </a:ext>
            </a:extLst>
          </p:cNvPr>
          <p:cNvPicPr>
            <a:picLocks noChangeAspect="1"/>
          </p:cNvPicPr>
          <p:nvPr/>
        </p:nvPicPr>
        <p:blipFill>
          <a:blip r:embed="rId3"/>
          <a:stretch>
            <a:fillRect/>
          </a:stretch>
        </p:blipFill>
        <p:spPr>
          <a:xfrm>
            <a:off x="4901184" y="794657"/>
            <a:ext cx="7127530" cy="5130655"/>
          </a:xfrm>
          <a:prstGeom prst="rect">
            <a:avLst/>
          </a:prstGeom>
        </p:spPr>
      </p:pic>
    </p:spTree>
    <p:extLst>
      <p:ext uri="{BB962C8B-B14F-4D97-AF65-F5344CB8AC3E}">
        <p14:creationId xmlns:p14="http://schemas.microsoft.com/office/powerpoint/2010/main" val="1804620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3EF70-CD56-0B1B-0E3E-FE0AC1DFF17D}"/>
              </a:ext>
            </a:extLst>
          </p:cNvPr>
          <p:cNvSpPr>
            <a:spLocks noGrp="1"/>
          </p:cNvSpPr>
          <p:nvPr>
            <p:ph type="title"/>
          </p:nvPr>
        </p:nvSpPr>
        <p:spPr>
          <a:xfrm>
            <a:off x="5868557" y="1009926"/>
            <a:ext cx="5444382" cy="1178103"/>
          </a:xfrm>
        </p:spPr>
        <p:txBody>
          <a:bodyPr anchor="t">
            <a:normAutofit fontScale="90000"/>
          </a:bodyPr>
          <a:lstStyle/>
          <a:p>
            <a:r>
              <a:rPr lang="en-GB" sz="3000" kern="100" dirty="0">
                <a:effectLst/>
                <a:latin typeface="Times New Roman" panose="02020603050405020304" pitchFamily="18" charset="0"/>
                <a:ea typeface="Times New Roman" panose="02020603050405020304" pitchFamily="18" charset="0"/>
                <a:cs typeface="Times New Roman" panose="02020603050405020304" pitchFamily="18" charset="0"/>
              </a:rPr>
              <a:t>Industry responses to technology integration in the hospitality and hotel industry </a:t>
            </a:r>
            <a:endParaRPr lang="en-KE" sz="3000" dirty="0"/>
          </a:p>
        </p:txBody>
      </p:sp>
      <p:pic>
        <p:nvPicPr>
          <p:cNvPr id="5" name="Picture 4" descr="Hotel bell">
            <a:extLst>
              <a:ext uri="{FF2B5EF4-FFF2-40B4-BE49-F238E27FC236}">
                <a16:creationId xmlns:a16="http://schemas.microsoft.com/office/drawing/2014/main" id="{5CD69372-DE14-A436-D937-695BDDE62778}"/>
              </a:ext>
            </a:extLst>
          </p:cNvPr>
          <p:cNvPicPr>
            <a:picLocks noChangeAspect="1"/>
          </p:cNvPicPr>
          <p:nvPr/>
        </p:nvPicPr>
        <p:blipFill rotWithShape="1">
          <a:blip r:embed="rId3"/>
          <a:srcRect l="48739" r="1123"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531B4F-9493-396E-4215-3F4951A81D00}"/>
              </a:ext>
            </a:extLst>
          </p:cNvPr>
          <p:cNvSpPr>
            <a:spLocks noGrp="1"/>
          </p:cNvSpPr>
          <p:nvPr>
            <p:ph idx="1"/>
          </p:nvPr>
        </p:nvSpPr>
        <p:spPr>
          <a:xfrm>
            <a:off x="5868556" y="2188029"/>
            <a:ext cx="5779157" cy="4256313"/>
          </a:xfrm>
        </p:spPr>
        <p:txBody>
          <a:bodyPr>
            <a:normAutofit fontScale="92500" lnSpcReduction="20000"/>
          </a:bodyPr>
          <a:lstStyle/>
          <a:p>
            <a:pPr>
              <a:lnSpc>
                <a:spcPct val="150000"/>
              </a:lnSpc>
            </a:pPr>
            <a:r>
              <a:rPr lang="en-GB" sz="1900" dirty="0">
                <a:effectLst/>
                <a:latin typeface="Times New Roman" panose="02020603050405020304" pitchFamily="18" charset="0"/>
                <a:ea typeface="Aptos" panose="020B0004020202020204" pitchFamily="34" charset="0"/>
              </a:rPr>
              <a:t>With the advancement in tech and guests’ increased expectations of the services they receive in hotels, the institutions in this industry are left to decide how they will respond to all this.</a:t>
            </a:r>
          </a:p>
          <a:p>
            <a:pPr lvl="1">
              <a:lnSpc>
                <a:spcPct val="150000"/>
              </a:lnSpc>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Implementation of mobile check-in and keyless entry </a:t>
            </a:r>
            <a:endParaRPr lang="en-KE"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lvl="1">
              <a:lnSpc>
                <a:spcPct val="150000"/>
              </a:lnSpc>
              <a:spcAft>
                <a:spcPts val="800"/>
              </a:spcAft>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AI-powered chatbots for customer service </a:t>
            </a:r>
            <a:endParaRPr lang="en-KE"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lvl="1">
              <a:lnSpc>
                <a:spcPct val="150000"/>
              </a:lnSpc>
              <a:spcAft>
                <a:spcPts val="800"/>
              </a:spcAft>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Utilisation of virtual reality for virtual tours and room previews </a:t>
            </a:r>
            <a:endParaRPr lang="en-KE"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lvl="1">
              <a:lnSpc>
                <a:spcPct val="150000"/>
              </a:lnSpc>
              <a:spcAft>
                <a:spcPts val="800"/>
              </a:spcAft>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Adoption of robotics and automation for room service and housekeeping </a:t>
            </a:r>
            <a:endParaRPr lang="en-KE"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50000"/>
              </a:lnSpc>
            </a:pPr>
            <a:endParaRPr lang="en-KE" sz="1900" dirty="0"/>
          </a:p>
        </p:txBody>
      </p:sp>
    </p:spTree>
    <p:extLst>
      <p:ext uri="{BB962C8B-B14F-4D97-AF65-F5344CB8AC3E}">
        <p14:creationId xmlns:p14="http://schemas.microsoft.com/office/powerpoint/2010/main" val="3871212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7F6D-6308-C147-9764-EB888E86258B}"/>
              </a:ext>
            </a:extLst>
          </p:cNvPr>
          <p:cNvSpPr>
            <a:spLocks noGrp="1"/>
          </p:cNvSpPr>
          <p:nvPr>
            <p:ph type="title"/>
          </p:nvPr>
        </p:nvSpPr>
        <p:spPr>
          <a:xfrm>
            <a:off x="838200" y="365125"/>
            <a:ext cx="10515600" cy="788761"/>
          </a:xfrm>
        </p:spPr>
        <p:txBody>
          <a:bodyPr>
            <a:normAutofit/>
          </a:bodyPr>
          <a:lstStyle/>
          <a:p>
            <a:r>
              <a:rPr lang="en-GB" sz="2800"/>
              <a:t>Future recommendations </a:t>
            </a:r>
            <a:endParaRPr lang="en-KE" sz="2800" dirty="0"/>
          </a:p>
        </p:txBody>
      </p:sp>
      <p:graphicFrame>
        <p:nvGraphicFramePr>
          <p:cNvPr id="7" name="Content Placeholder 2">
            <a:extLst>
              <a:ext uri="{FF2B5EF4-FFF2-40B4-BE49-F238E27FC236}">
                <a16:creationId xmlns:a16="http://schemas.microsoft.com/office/drawing/2014/main" id="{F3052EFF-1390-4C0E-5B03-6A67567C4303}"/>
              </a:ext>
            </a:extLst>
          </p:cNvPr>
          <p:cNvGraphicFramePr>
            <a:graphicFrameLocks noGrp="1"/>
          </p:cNvGraphicFramePr>
          <p:nvPr>
            <p:ph idx="1"/>
          </p:nvPr>
        </p:nvGraphicFramePr>
        <p:xfrm>
          <a:off x="838200" y="1262743"/>
          <a:ext cx="10515600" cy="4914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3916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A6B66-695B-77D6-329D-B16FEBFC20E0}"/>
              </a:ext>
            </a:extLst>
          </p:cNvPr>
          <p:cNvSpPr>
            <a:spLocks noGrp="1"/>
          </p:cNvSpPr>
          <p:nvPr>
            <p:ph type="title"/>
          </p:nvPr>
        </p:nvSpPr>
        <p:spPr>
          <a:xfrm>
            <a:off x="838200" y="365125"/>
            <a:ext cx="10515600" cy="614589"/>
          </a:xfrm>
        </p:spPr>
        <p:txBody>
          <a:bodyPr>
            <a:normAutofit fontScale="90000"/>
          </a:bodyPr>
          <a:lstStyle/>
          <a:p>
            <a:r>
              <a:rPr lang="en-GB" dirty="0"/>
              <a:t>Conclusion </a:t>
            </a:r>
            <a:endParaRPr lang="en-KE" dirty="0"/>
          </a:p>
        </p:txBody>
      </p:sp>
      <p:graphicFrame>
        <p:nvGraphicFramePr>
          <p:cNvPr id="5" name="Content Placeholder 2">
            <a:extLst>
              <a:ext uri="{FF2B5EF4-FFF2-40B4-BE49-F238E27FC236}">
                <a16:creationId xmlns:a16="http://schemas.microsoft.com/office/drawing/2014/main" id="{893C42BD-BA63-A1BC-AA76-F3C808E55468}"/>
              </a:ext>
            </a:extLst>
          </p:cNvPr>
          <p:cNvGraphicFramePr>
            <a:graphicFrameLocks noGrp="1"/>
          </p:cNvGraphicFramePr>
          <p:nvPr>
            <p:ph idx="1"/>
          </p:nvPr>
        </p:nvGraphicFramePr>
        <p:xfrm>
          <a:off x="838200" y="1262743"/>
          <a:ext cx="10515600" cy="4914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3933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Question mark on green pastel background">
            <a:extLst>
              <a:ext uri="{FF2B5EF4-FFF2-40B4-BE49-F238E27FC236}">
                <a16:creationId xmlns:a16="http://schemas.microsoft.com/office/drawing/2014/main" id="{D6420DAE-1435-E897-08B1-ACE11D59F07E}"/>
              </a:ext>
            </a:extLst>
          </p:cNvPr>
          <p:cNvPicPr>
            <a:picLocks noChangeAspect="1"/>
          </p:cNvPicPr>
          <p:nvPr/>
        </p:nvPicPr>
        <p:blipFill rotWithShape="1">
          <a:blip r:embed="rId2"/>
          <a:srcRect l="5200"/>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14CD8A-CD9E-43E3-7680-D5C43480A6F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Q &amp; A session </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9437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66A97-448D-ADDB-A14D-F835EB64D268}"/>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 list</a:t>
            </a:r>
            <a:endParaRPr lang="en-KE">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4C59EEE-999E-9C26-913F-0FEA4CA1EE04}"/>
              </a:ext>
            </a:extLst>
          </p:cNvPr>
          <p:cNvSpPr>
            <a:spLocks noGrp="1"/>
          </p:cNvSpPr>
          <p:nvPr>
            <p:ph idx="1"/>
          </p:nvPr>
        </p:nvSpPr>
        <p:spPr>
          <a:xfrm>
            <a:off x="4447308" y="319088"/>
            <a:ext cx="7472549" cy="6408282"/>
          </a:xfrm>
        </p:spPr>
        <p:txBody>
          <a:bodyPr anchor="ctr">
            <a:normAutofit fontScale="92500"/>
          </a:bodyPr>
          <a:lstStyle/>
          <a:p>
            <a:pPr marL="0" indent="0">
              <a:spcAft>
                <a:spcPts val="1200"/>
              </a:spcAft>
              <a:buNone/>
            </a:pPr>
            <a:endParaRPr lang="en-GB" sz="8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Arcuri, M.C., Gai, L.,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Ielasi</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F. and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Ventisette</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E. (2020). Cyber attacks on hospitality sector: stock market reaction.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Hospitality and Tourism Technology</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11(2), pp.277–290.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://doi.org/10.1108/jhtt-05-2019-0080.</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Boston University (2023).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Technology Trends in Hospitality Industry—Driving Innovation and Reshaping the Future | School of Hospitality Administration</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www.bu.edu. Available at: https://www.bu.edu/hospitality/2023/01/26/technology-trends-in-hospitality/.</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Buhalis</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D., Harwood, T.,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Bogicevic</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V.,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Viglia</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G.,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Beldona</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S. and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Hofacker</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C. (2019). Technological Disruptions in services: Lessons from Tourism and Hospitality.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Service Management</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30(4), pp.484–506.</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Castillo, D.,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Canhoto</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A.I. and Said, E. (2020). The dark side of AI-powered service interactions: Exploring the process of co-destruction from the customer perspective.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The Service Industries Journal</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41(13-14), pp.1–26.</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Chechi</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H. (2023).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Technology in the hospitality industry: looking towards the future</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Glion. Available at: https://www.glion.edu/magazine/technology-in-hospitality-industry/.</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Dakic</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M. (2022).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7 Reasons to Use Technology in Hotel Management - </a:t>
            </a:r>
            <a:r>
              <a:rPr lang="en-KE" sz="800" i="1" kern="0" dirty="0" err="1">
                <a:effectLst/>
                <a:latin typeface="Times New Roman" panose="02020603050405020304" pitchFamily="18" charset="0"/>
                <a:ea typeface="Times New Roman" panose="02020603050405020304" pitchFamily="18" charset="0"/>
                <a:cs typeface="Times New Roman" panose="02020603050405020304" pitchFamily="18" charset="0"/>
              </a:rPr>
              <a:t>Zesium</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Zesium</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https://zesium.com/7-reasons-to-use-technology-in-hotel-management/.</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Das, M.P. (2023). Technology and Guest Experience: Innovations Reshaping Hotel Management.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for Multidimensional Research Perspectives</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1(3), pp.76–95.</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Dixit, S. (2021).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The Role of Technology in Bringing Down Costs of Hotel Maintenance and Management</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Rare Hospitality. Available at: https://www.raregrp.com/the-role-of-technology-in-bringing-down-costs-of-hotel-maintenance-and-management-2/.</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Elphick, D. (2024).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Hotel mobile check in: A complete guide</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SiteMinder. Available at: https://www.siteminder.com/r/hotel-mobile-check-in/.</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Stylos, N., Fotiadis, A.K., Shin, D. (Don) and Huan, T.-C.T. (2021). Beyond smart systems adoption: Enabling diffusion and assimilation of smartness in hospitality.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Hospitality Management</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98, p.103042.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://doi.org/10.1016/j.ijhm.2021.103042.</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Tidy, J. (2020). Marriott Hotels fined £18.4m for data breach that hit millions.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BBC News</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30 Oct. Available at: https://www.bbc.com/news/technology-54748843.</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Torres, A.M. (2018). Using A Smartphone Application as A Digital Key for Hotel Guest Room and Its Other App Features.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Advanced Science and Technology</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113, pp.103–112.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://doi.org/10.14257/ijast.2018.113.11.</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1200"/>
              </a:spcAft>
              <a:buNone/>
            </a:pP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Webster, C. and Cain, L. (2024). Regulation, Automated Technologies, and Competitiveness in the Hospitality Industry. </a:t>
            </a:r>
            <a:r>
              <a:rPr lang="en-KE" sz="8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Hospitality &amp; Tourism Research</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KE" sz="800" kern="0" dirty="0" err="1">
                <a:effectLst/>
                <a:latin typeface="Times New Roman" panose="02020603050405020304" pitchFamily="18" charset="0"/>
                <a:ea typeface="Times New Roman" panose="02020603050405020304" pitchFamily="18" charset="0"/>
                <a:cs typeface="Times New Roman" panose="02020603050405020304" pitchFamily="18" charset="0"/>
              </a:rPr>
              <a:t>doi:https</a:t>
            </a:r>
            <a:r>
              <a:rPr lang="en-KE" sz="800" kern="0" dirty="0">
                <a:effectLst/>
                <a:latin typeface="Times New Roman" panose="02020603050405020304" pitchFamily="18" charset="0"/>
                <a:ea typeface="Times New Roman" panose="02020603050405020304" pitchFamily="18" charset="0"/>
                <a:cs typeface="Times New Roman" panose="02020603050405020304" pitchFamily="18" charset="0"/>
              </a:rPr>
              <a:t>://doi.org/10.1177/10963480241229233.</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spcAft>
                <a:spcPts val="800"/>
              </a:spcAft>
              <a:buNone/>
            </a:pPr>
            <a:r>
              <a:rPr lang="en-GB" sz="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KE" sz="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buNone/>
            </a:pPr>
            <a:endParaRPr lang="en-KE" sz="800" dirty="0"/>
          </a:p>
        </p:txBody>
      </p:sp>
    </p:spTree>
    <p:extLst>
      <p:ext uri="{BB962C8B-B14F-4D97-AF65-F5344CB8AC3E}">
        <p14:creationId xmlns:p14="http://schemas.microsoft.com/office/powerpoint/2010/main" val="2624689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TotalTime>
  <Words>1008</Words>
  <Application>Microsoft Office PowerPoint</Application>
  <PresentationFormat>Widescreen</PresentationFormat>
  <Paragraphs>58</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Times New Roman</vt:lpstr>
      <vt:lpstr>Office Theme</vt:lpstr>
      <vt:lpstr>Contemporary Themes in the Hotel and Hospitality Sector</vt:lpstr>
      <vt:lpstr>Introduction </vt:lpstr>
      <vt:lpstr>Overview of literature </vt:lpstr>
      <vt:lpstr>PESTEL analysis </vt:lpstr>
      <vt:lpstr>Industry responses to technology integration in the hospitality and hotel industry </vt:lpstr>
      <vt:lpstr>Future recommendations </vt:lpstr>
      <vt:lpstr>Conclusion </vt:lpstr>
      <vt:lpstr>Q &amp; A session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dc:creator>Writer 6</dc:creator>
  <cp:lastModifiedBy>Sorina Barbu (2108671)</cp:lastModifiedBy>
  <cp:revision>2</cp:revision>
  <dcterms:created xsi:type="dcterms:W3CDTF">2024-05-10T10:59:22Z</dcterms:created>
  <dcterms:modified xsi:type="dcterms:W3CDTF">2024-05-31T14:19:10Z</dcterms:modified>
</cp:coreProperties>
</file>