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E0826-0232-4700-8951-63689448490C}" v="797" dt="2022-09-26T20:01:58.943"/>
    <p1510:client id="{3CBB624C-692E-F260-E9F4-7B468757A840}" v="525" dt="2022-09-26T21:35:35.392"/>
    <p1510:client id="{5A58B04F-4523-976C-0F24-052C31376724}" v="1108" dt="2022-09-28T21:49:19.441"/>
    <p1510:client id="{E85FE270-90FF-CFFC-82B6-F2121570B385}" v="706" dt="2022-09-27T17:33:51.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2000690)" userId="S::2000690@student.uwtsd.ac.uk::88bf64a7-b7f1-4fcf-bff2-213b035588eb" providerId="AD" clId="Web-{5A58B04F-4523-976C-0F24-052C31376724}"/>
    <pc:docChg chg="delSld modSld">
      <pc:chgData name="Georgia Harris (2000690)" userId="S::2000690@student.uwtsd.ac.uk::88bf64a7-b7f1-4fcf-bff2-213b035588eb" providerId="AD" clId="Web-{5A58B04F-4523-976C-0F24-052C31376724}" dt="2022-09-28T21:49:19.441" v="1096"/>
      <pc:docMkLst>
        <pc:docMk/>
      </pc:docMkLst>
      <pc:sldChg chg="addSp delSp modSp">
        <pc:chgData name="Georgia Harris (2000690)" userId="S::2000690@student.uwtsd.ac.uk::88bf64a7-b7f1-4fcf-bff2-213b035588eb" providerId="AD" clId="Web-{5A58B04F-4523-976C-0F24-052C31376724}" dt="2022-09-28T21:48:05.049" v="1092" actId="1076"/>
        <pc:sldMkLst>
          <pc:docMk/>
          <pc:sldMk cId="109857222" sldId="256"/>
        </pc:sldMkLst>
        <pc:spChg chg="mod">
          <ac:chgData name="Georgia Harris (2000690)" userId="S::2000690@student.uwtsd.ac.uk::88bf64a7-b7f1-4fcf-bff2-213b035588eb" providerId="AD" clId="Web-{5A58B04F-4523-976C-0F24-052C31376724}" dt="2022-09-28T21:43:55.544" v="1054" actId="14100"/>
          <ac:spMkLst>
            <pc:docMk/>
            <pc:sldMk cId="109857222" sldId="256"/>
            <ac:spMk id="2" creationId="{39A70A20-28DB-9FBA-BD16-7FF9217D0525}"/>
          </ac:spMkLst>
        </pc:spChg>
        <pc:spChg chg="mod">
          <ac:chgData name="Georgia Harris (2000690)" userId="S::2000690@student.uwtsd.ac.uk::88bf64a7-b7f1-4fcf-bff2-213b035588eb" providerId="AD" clId="Web-{5A58B04F-4523-976C-0F24-052C31376724}" dt="2022-09-28T21:40:20.149" v="989" actId="1076"/>
          <ac:spMkLst>
            <pc:docMk/>
            <pc:sldMk cId="109857222" sldId="256"/>
            <ac:spMk id="3" creationId="{7DCD153C-153B-3648-0C96-B3F54EEC3AC3}"/>
          </ac:spMkLst>
        </pc:spChg>
        <pc:spChg chg="mod">
          <ac:chgData name="Georgia Harris (2000690)" userId="S::2000690@student.uwtsd.ac.uk::88bf64a7-b7f1-4fcf-bff2-213b035588eb" providerId="AD" clId="Web-{5A58B04F-4523-976C-0F24-052C31376724}" dt="2022-09-28T21:48:02.971" v="1090" actId="20577"/>
          <ac:spMkLst>
            <pc:docMk/>
            <pc:sldMk cId="109857222" sldId="256"/>
            <ac:spMk id="4" creationId="{0832578F-D655-D151-D1E6-AF772B28A66E}"/>
          </ac:spMkLst>
        </pc:spChg>
        <pc:spChg chg="add mod">
          <ac:chgData name="Georgia Harris (2000690)" userId="S::2000690@student.uwtsd.ac.uk::88bf64a7-b7f1-4fcf-bff2-213b035588eb" providerId="AD" clId="Web-{5A58B04F-4523-976C-0F24-052C31376724}" dt="2022-09-28T21:46:41.438" v="1066" actId="20577"/>
          <ac:spMkLst>
            <pc:docMk/>
            <pc:sldMk cId="109857222" sldId="256"/>
            <ac:spMk id="5" creationId="{60D0CBAD-9A97-03E7-4267-C32E8E2A32DF}"/>
          </ac:spMkLst>
        </pc:spChg>
        <pc:spChg chg="mod">
          <ac:chgData name="Georgia Harris (2000690)" userId="S::2000690@student.uwtsd.ac.uk::88bf64a7-b7f1-4fcf-bff2-213b035588eb" providerId="AD" clId="Web-{5A58B04F-4523-976C-0F24-052C31376724}" dt="2022-09-28T21:43:09.934" v="1047" actId="1076"/>
          <ac:spMkLst>
            <pc:docMk/>
            <pc:sldMk cId="109857222" sldId="256"/>
            <ac:spMk id="6" creationId="{7EFA1ED0-3DDB-F690-906B-A708944B9BA6}"/>
          </ac:spMkLst>
        </pc:spChg>
        <pc:spChg chg="add del">
          <ac:chgData name="Georgia Harris (2000690)" userId="S::2000690@student.uwtsd.ac.uk::88bf64a7-b7f1-4fcf-bff2-213b035588eb" providerId="AD" clId="Web-{5A58B04F-4523-976C-0F24-052C31376724}" dt="2022-09-28T21:38:13.819" v="960"/>
          <ac:spMkLst>
            <pc:docMk/>
            <pc:sldMk cId="109857222" sldId="256"/>
            <ac:spMk id="9" creationId="{9B068C8A-9005-C08F-87C2-D982ACEEF9E3}"/>
          </ac:spMkLst>
        </pc:spChg>
        <pc:spChg chg="mod">
          <ac:chgData name="Georgia Harris (2000690)" userId="S::2000690@student.uwtsd.ac.uk::88bf64a7-b7f1-4fcf-bff2-213b035588eb" providerId="AD" clId="Web-{5A58B04F-4523-976C-0F24-052C31376724}" dt="2022-09-28T21:40:05.212" v="985" actId="1076"/>
          <ac:spMkLst>
            <pc:docMk/>
            <pc:sldMk cId="109857222" sldId="256"/>
            <ac:spMk id="11" creationId="{239A461E-A70F-A7BF-7F01-ABD730F55BD2}"/>
          </ac:spMkLst>
        </pc:spChg>
        <pc:picChg chg="del">
          <ac:chgData name="Georgia Harris (2000690)" userId="S::2000690@student.uwtsd.ac.uk::88bf64a7-b7f1-4fcf-bff2-213b035588eb" providerId="AD" clId="Web-{5A58B04F-4523-976C-0F24-052C31376724}" dt="2022-09-27T21:15:45.098" v="89"/>
          <ac:picMkLst>
            <pc:docMk/>
            <pc:sldMk cId="109857222" sldId="256"/>
            <ac:picMk id="5" creationId="{A185E66F-00E3-559D-1B1B-062FC1C46EB0}"/>
          </ac:picMkLst>
        </pc:picChg>
        <pc:picChg chg="mod">
          <ac:chgData name="Georgia Harris (2000690)" userId="S::2000690@student.uwtsd.ac.uk::88bf64a7-b7f1-4fcf-bff2-213b035588eb" providerId="AD" clId="Web-{5A58B04F-4523-976C-0F24-052C31376724}" dt="2022-09-28T21:48:05.049" v="1092" actId="1076"/>
          <ac:picMkLst>
            <pc:docMk/>
            <pc:sldMk cId="109857222" sldId="256"/>
            <ac:picMk id="7" creationId="{C0C32E9C-2996-8052-3C0A-75788B099AD3}"/>
          </ac:picMkLst>
        </pc:picChg>
        <pc:picChg chg="add mod">
          <ac:chgData name="Georgia Harris (2000690)" userId="S::2000690@student.uwtsd.ac.uk::88bf64a7-b7f1-4fcf-bff2-213b035588eb" providerId="AD" clId="Web-{5A58B04F-4523-976C-0F24-052C31376724}" dt="2022-09-28T21:43:05.403" v="1046" actId="1076"/>
          <ac:picMkLst>
            <pc:docMk/>
            <pc:sldMk cId="109857222" sldId="256"/>
            <ac:picMk id="8" creationId="{12601F6B-A448-B6BE-1643-F4BA52200D05}"/>
          </ac:picMkLst>
        </pc:picChg>
      </pc:sldChg>
      <pc:sldChg chg="modSp">
        <pc:chgData name="Georgia Harris (2000690)" userId="S::2000690@student.uwtsd.ac.uk::88bf64a7-b7f1-4fcf-bff2-213b035588eb" providerId="AD" clId="Web-{5A58B04F-4523-976C-0F24-052C31376724}" dt="2022-09-28T19:26:10.542" v="608" actId="20577"/>
        <pc:sldMkLst>
          <pc:docMk/>
          <pc:sldMk cId="103942564" sldId="257"/>
        </pc:sldMkLst>
        <pc:spChg chg="mod">
          <ac:chgData name="Georgia Harris (2000690)" userId="S::2000690@student.uwtsd.ac.uk::88bf64a7-b7f1-4fcf-bff2-213b035588eb" providerId="AD" clId="Web-{5A58B04F-4523-976C-0F24-052C31376724}" dt="2022-09-28T18:40:34.329" v="236" actId="20577"/>
          <ac:spMkLst>
            <pc:docMk/>
            <pc:sldMk cId="103942564" sldId="257"/>
            <ac:spMk id="2" creationId="{7F4CDB2C-71AE-D1D5-A94C-97542E52D8CD}"/>
          </ac:spMkLst>
        </pc:spChg>
        <pc:spChg chg="mod">
          <ac:chgData name="Georgia Harris (2000690)" userId="S::2000690@student.uwtsd.ac.uk::88bf64a7-b7f1-4fcf-bff2-213b035588eb" providerId="AD" clId="Web-{5A58B04F-4523-976C-0F24-052C31376724}" dt="2022-09-28T19:26:10.542" v="608" actId="20577"/>
          <ac:spMkLst>
            <pc:docMk/>
            <pc:sldMk cId="103942564" sldId="257"/>
            <ac:spMk id="3" creationId="{2BDE6A1C-33C3-974C-B7A5-52A2D5EF0CC5}"/>
          </ac:spMkLst>
        </pc:spChg>
      </pc:sldChg>
      <pc:sldChg chg="modSp del">
        <pc:chgData name="Georgia Harris (2000690)" userId="S::2000690@student.uwtsd.ac.uk::88bf64a7-b7f1-4fcf-bff2-213b035588eb" providerId="AD" clId="Web-{5A58B04F-4523-976C-0F24-052C31376724}" dt="2022-09-28T21:49:17.707" v="1095"/>
        <pc:sldMkLst>
          <pc:docMk/>
          <pc:sldMk cId="1718431931" sldId="258"/>
        </pc:sldMkLst>
        <pc:spChg chg="mod">
          <ac:chgData name="Georgia Harris (2000690)" userId="S::2000690@student.uwtsd.ac.uk::88bf64a7-b7f1-4fcf-bff2-213b035588eb" providerId="AD" clId="Web-{5A58B04F-4523-976C-0F24-052C31376724}" dt="2022-09-28T21:48:46.113" v="1093" actId="20577"/>
          <ac:spMkLst>
            <pc:docMk/>
            <pc:sldMk cId="1718431931" sldId="258"/>
            <ac:spMk id="3" creationId="{D784B498-BDBE-A2A4-2B7B-9C7BA6AA12DC}"/>
          </ac:spMkLst>
        </pc:spChg>
      </pc:sldChg>
      <pc:sldChg chg="modSp del">
        <pc:chgData name="Georgia Harris (2000690)" userId="S::2000690@student.uwtsd.ac.uk::88bf64a7-b7f1-4fcf-bff2-213b035588eb" providerId="AD" clId="Web-{5A58B04F-4523-976C-0F24-052C31376724}" dt="2022-09-28T21:49:19.441" v="1096"/>
        <pc:sldMkLst>
          <pc:docMk/>
          <pc:sldMk cId="3365348237" sldId="259"/>
        </pc:sldMkLst>
        <pc:spChg chg="mod">
          <ac:chgData name="Georgia Harris (2000690)" userId="S::2000690@student.uwtsd.ac.uk::88bf64a7-b7f1-4fcf-bff2-213b035588eb" providerId="AD" clId="Web-{5A58B04F-4523-976C-0F24-052C31376724}" dt="2022-09-28T21:48:56.582" v="1094" actId="20577"/>
          <ac:spMkLst>
            <pc:docMk/>
            <pc:sldMk cId="3365348237" sldId="259"/>
            <ac:spMk id="3" creationId="{AF3B4F5E-5979-58EB-02B4-4BF2449BE762}"/>
          </ac:spMkLst>
        </pc:spChg>
      </pc:sldChg>
    </pc:docChg>
  </pc:docChgLst>
  <pc:docChgLst>
    <pc:chgData name="Georgia Harris (2000690)" userId="S::2000690@student.uwtsd.ac.uk::88bf64a7-b7f1-4fcf-bff2-213b035588eb" providerId="AD" clId="Web-{E85FE270-90FF-CFFC-82B6-F2121570B385}"/>
    <pc:docChg chg="addSld modSld">
      <pc:chgData name="Georgia Harris (2000690)" userId="S::2000690@student.uwtsd.ac.uk::88bf64a7-b7f1-4fcf-bff2-213b035588eb" providerId="AD" clId="Web-{E85FE270-90FF-CFFC-82B6-F2121570B385}" dt="2022-09-27T17:33:51.709" v="696" actId="20577"/>
      <pc:docMkLst>
        <pc:docMk/>
      </pc:docMkLst>
      <pc:sldChg chg="addSp delSp modSp">
        <pc:chgData name="Georgia Harris (2000690)" userId="S::2000690@student.uwtsd.ac.uk::88bf64a7-b7f1-4fcf-bff2-213b035588eb" providerId="AD" clId="Web-{E85FE270-90FF-CFFC-82B6-F2121570B385}" dt="2022-09-27T17:32:19.828" v="694" actId="20577"/>
        <pc:sldMkLst>
          <pc:docMk/>
          <pc:sldMk cId="109857222" sldId="256"/>
        </pc:sldMkLst>
        <pc:spChg chg="mod">
          <ac:chgData name="Georgia Harris (2000690)" userId="S::2000690@student.uwtsd.ac.uk::88bf64a7-b7f1-4fcf-bff2-213b035588eb" providerId="AD" clId="Web-{E85FE270-90FF-CFFC-82B6-F2121570B385}" dt="2022-09-27T17:08:06.061" v="585" actId="1076"/>
          <ac:spMkLst>
            <pc:docMk/>
            <pc:sldMk cId="109857222" sldId="256"/>
            <ac:spMk id="2" creationId="{39A70A20-28DB-9FBA-BD16-7FF9217D0525}"/>
          </ac:spMkLst>
        </pc:spChg>
        <pc:spChg chg="mod">
          <ac:chgData name="Georgia Harris (2000690)" userId="S::2000690@student.uwtsd.ac.uk::88bf64a7-b7f1-4fcf-bff2-213b035588eb" providerId="AD" clId="Web-{E85FE270-90FF-CFFC-82B6-F2121570B385}" dt="2022-09-27T17:26:00.540" v="586" actId="1076"/>
          <ac:spMkLst>
            <pc:docMk/>
            <pc:sldMk cId="109857222" sldId="256"/>
            <ac:spMk id="3" creationId="{7DCD153C-153B-3648-0C96-B3F54EEC3AC3}"/>
          </ac:spMkLst>
        </pc:spChg>
        <pc:spChg chg="mod">
          <ac:chgData name="Georgia Harris (2000690)" userId="S::2000690@student.uwtsd.ac.uk::88bf64a7-b7f1-4fcf-bff2-213b035588eb" providerId="AD" clId="Web-{E85FE270-90FF-CFFC-82B6-F2121570B385}" dt="2022-09-27T17:32:12.343" v="693" actId="20577"/>
          <ac:spMkLst>
            <pc:docMk/>
            <pc:sldMk cId="109857222" sldId="256"/>
            <ac:spMk id="4" creationId="{0832578F-D655-D151-D1E6-AF772B28A66E}"/>
          </ac:spMkLst>
        </pc:spChg>
        <pc:spChg chg="add mod">
          <ac:chgData name="Georgia Harris (2000690)" userId="S::2000690@student.uwtsd.ac.uk::88bf64a7-b7f1-4fcf-bff2-213b035588eb" providerId="AD" clId="Web-{E85FE270-90FF-CFFC-82B6-F2121570B385}" dt="2022-09-27T17:32:19.828" v="694" actId="20577"/>
          <ac:spMkLst>
            <pc:docMk/>
            <pc:sldMk cId="109857222" sldId="256"/>
            <ac:spMk id="6" creationId="{7EFA1ED0-3DDB-F690-906B-A708944B9BA6}"/>
          </ac:spMkLst>
        </pc:spChg>
        <pc:spChg chg="mod">
          <ac:chgData name="Georgia Harris (2000690)" userId="S::2000690@student.uwtsd.ac.uk::88bf64a7-b7f1-4fcf-bff2-213b035588eb" providerId="AD" clId="Web-{E85FE270-90FF-CFFC-82B6-F2121570B385}" dt="2022-09-27T17:31:06.918" v="635" actId="20577"/>
          <ac:spMkLst>
            <pc:docMk/>
            <pc:sldMk cId="109857222" sldId="256"/>
            <ac:spMk id="11" creationId="{239A461E-A70F-A7BF-7F01-ABD730F55BD2}"/>
          </ac:spMkLst>
        </pc:spChg>
        <pc:picChg chg="add del mod">
          <ac:chgData name="Georgia Harris (2000690)" userId="S::2000690@student.uwtsd.ac.uk::88bf64a7-b7f1-4fcf-bff2-213b035588eb" providerId="AD" clId="Web-{E85FE270-90FF-CFFC-82B6-F2121570B385}" dt="2022-09-27T17:07:40.497" v="577" actId="1076"/>
          <ac:picMkLst>
            <pc:docMk/>
            <pc:sldMk cId="109857222" sldId="256"/>
            <ac:picMk id="5" creationId="{A185E66F-00E3-559D-1B1B-062FC1C46EB0}"/>
          </ac:picMkLst>
        </pc:picChg>
        <pc:picChg chg="add mod">
          <ac:chgData name="Georgia Harris (2000690)" userId="S::2000690@student.uwtsd.ac.uk::88bf64a7-b7f1-4fcf-bff2-213b035588eb" providerId="AD" clId="Web-{E85FE270-90FF-CFFC-82B6-F2121570B385}" dt="2022-09-27T17:27:51.234" v="604" actId="1076"/>
          <ac:picMkLst>
            <pc:docMk/>
            <pc:sldMk cId="109857222" sldId="256"/>
            <ac:picMk id="7" creationId="{C0C32E9C-2996-8052-3C0A-75788B099AD3}"/>
          </ac:picMkLst>
        </pc:picChg>
      </pc:sldChg>
      <pc:sldChg chg="modSp">
        <pc:chgData name="Georgia Harris (2000690)" userId="S::2000690@student.uwtsd.ac.uk::88bf64a7-b7f1-4fcf-bff2-213b035588eb" providerId="AD" clId="Web-{E85FE270-90FF-CFFC-82B6-F2121570B385}" dt="2022-09-27T17:33:51.709" v="696" actId="20577"/>
        <pc:sldMkLst>
          <pc:docMk/>
          <pc:sldMk cId="103942564" sldId="257"/>
        </pc:sldMkLst>
        <pc:spChg chg="mod">
          <ac:chgData name="Georgia Harris (2000690)" userId="S::2000690@student.uwtsd.ac.uk::88bf64a7-b7f1-4fcf-bff2-213b035588eb" providerId="AD" clId="Web-{E85FE270-90FF-CFFC-82B6-F2121570B385}" dt="2022-09-27T17:33:51.709" v="696" actId="20577"/>
          <ac:spMkLst>
            <pc:docMk/>
            <pc:sldMk cId="103942564" sldId="257"/>
            <ac:spMk id="3" creationId="{2BDE6A1C-33C3-974C-B7A5-52A2D5EF0CC5}"/>
          </ac:spMkLst>
        </pc:spChg>
      </pc:sldChg>
      <pc:sldChg chg="modSp new">
        <pc:chgData name="Georgia Harris (2000690)" userId="S::2000690@student.uwtsd.ac.uk::88bf64a7-b7f1-4fcf-bff2-213b035588eb" providerId="AD" clId="Web-{E85FE270-90FF-CFFC-82B6-F2121570B385}" dt="2022-09-27T15:51:51.660" v="3" actId="20577"/>
        <pc:sldMkLst>
          <pc:docMk/>
          <pc:sldMk cId="3365348237" sldId="259"/>
        </pc:sldMkLst>
        <pc:spChg chg="mod">
          <ac:chgData name="Georgia Harris (2000690)" userId="S::2000690@student.uwtsd.ac.uk::88bf64a7-b7f1-4fcf-bff2-213b035588eb" providerId="AD" clId="Web-{E85FE270-90FF-CFFC-82B6-F2121570B385}" dt="2022-09-27T15:51:51.660" v="3" actId="20577"/>
          <ac:spMkLst>
            <pc:docMk/>
            <pc:sldMk cId="3365348237" sldId="259"/>
            <ac:spMk id="3" creationId="{AF3B4F5E-5979-58EB-02B4-4BF2449BE762}"/>
          </ac:spMkLst>
        </pc:spChg>
      </pc:sldChg>
    </pc:docChg>
  </pc:docChgLst>
  <pc:docChgLst>
    <pc:chgData name="Georgia Harris (2000690)" userId="S::2000690@student.uwtsd.ac.uk::88bf64a7-b7f1-4fcf-bff2-213b035588eb" providerId="AD" clId="Web-{3CBB624C-692E-F260-E9F4-7B468757A840}"/>
    <pc:docChg chg="modSld">
      <pc:chgData name="Georgia Harris (2000690)" userId="S::2000690@student.uwtsd.ac.uk::88bf64a7-b7f1-4fcf-bff2-213b035588eb" providerId="AD" clId="Web-{3CBB624C-692E-F260-E9F4-7B468757A840}" dt="2022-09-26T21:35:35.392" v="520" actId="20577"/>
      <pc:docMkLst>
        <pc:docMk/>
      </pc:docMkLst>
      <pc:sldChg chg="addSp modSp">
        <pc:chgData name="Georgia Harris (2000690)" userId="S::2000690@student.uwtsd.ac.uk::88bf64a7-b7f1-4fcf-bff2-213b035588eb" providerId="AD" clId="Web-{3CBB624C-692E-F260-E9F4-7B468757A840}" dt="2022-09-26T21:35:35.392" v="520" actId="20577"/>
        <pc:sldMkLst>
          <pc:docMk/>
          <pc:sldMk cId="109857222" sldId="256"/>
        </pc:sldMkLst>
        <pc:spChg chg="mod">
          <ac:chgData name="Georgia Harris (2000690)" userId="S::2000690@student.uwtsd.ac.uk::88bf64a7-b7f1-4fcf-bff2-213b035588eb" providerId="AD" clId="Web-{3CBB624C-692E-F260-E9F4-7B468757A840}" dt="2022-09-26T21:28:52.178" v="408" actId="20577"/>
          <ac:spMkLst>
            <pc:docMk/>
            <pc:sldMk cId="109857222" sldId="256"/>
            <ac:spMk id="2" creationId="{39A70A20-28DB-9FBA-BD16-7FF9217D0525}"/>
          </ac:spMkLst>
        </pc:spChg>
        <pc:spChg chg="mod">
          <ac:chgData name="Georgia Harris (2000690)" userId="S::2000690@student.uwtsd.ac.uk::88bf64a7-b7f1-4fcf-bff2-213b035588eb" providerId="AD" clId="Web-{3CBB624C-692E-F260-E9F4-7B468757A840}" dt="2022-09-26T21:24:21.764" v="230" actId="1076"/>
          <ac:spMkLst>
            <pc:docMk/>
            <pc:sldMk cId="109857222" sldId="256"/>
            <ac:spMk id="4" creationId="{0832578F-D655-D151-D1E6-AF772B28A66E}"/>
          </ac:spMkLst>
        </pc:spChg>
        <pc:spChg chg="mod">
          <ac:chgData name="Georgia Harris (2000690)" userId="S::2000690@student.uwtsd.ac.uk::88bf64a7-b7f1-4fcf-bff2-213b035588eb" providerId="AD" clId="Web-{3CBB624C-692E-F260-E9F4-7B468757A840}" dt="2022-09-26T21:35:35.392" v="520" actId="20577"/>
          <ac:spMkLst>
            <pc:docMk/>
            <pc:sldMk cId="109857222" sldId="256"/>
            <ac:spMk id="11" creationId="{239A461E-A70F-A7BF-7F01-ABD730F55BD2}"/>
          </ac:spMkLst>
        </pc:spChg>
        <pc:picChg chg="add mod">
          <ac:chgData name="Georgia Harris (2000690)" userId="S::2000690@student.uwtsd.ac.uk::88bf64a7-b7f1-4fcf-bff2-213b035588eb" providerId="AD" clId="Web-{3CBB624C-692E-F260-E9F4-7B468757A840}" dt="2022-09-26T21:32:07.777" v="438" actId="1076"/>
          <ac:picMkLst>
            <pc:docMk/>
            <pc:sldMk cId="109857222" sldId="256"/>
            <ac:picMk id="5" creationId="{A185E66F-00E3-559D-1B1B-062FC1C46EB0}"/>
          </ac:picMkLst>
        </pc:picChg>
      </pc:sldChg>
      <pc:sldChg chg="modSp">
        <pc:chgData name="Georgia Harris (2000690)" userId="S::2000690@student.uwtsd.ac.uk::88bf64a7-b7f1-4fcf-bff2-213b035588eb" providerId="AD" clId="Web-{3CBB624C-692E-F260-E9F4-7B468757A840}" dt="2022-09-26T21:29:58.227" v="433" actId="20577"/>
        <pc:sldMkLst>
          <pc:docMk/>
          <pc:sldMk cId="103942564" sldId="257"/>
        </pc:sldMkLst>
        <pc:spChg chg="mod">
          <ac:chgData name="Georgia Harris (2000690)" userId="S::2000690@student.uwtsd.ac.uk::88bf64a7-b7f1-4fcf-bff2-213b035588eb" providerId="AD" clId="Web-{3CBB624C-692E-F260-E9F4-7B468757A840}" dt="2022-09-26T21:29:58.227" v="433" actId="20577"/>
          <ac:spMkLst>
            <pc:docMk/>
            <pc:sldMk cId="103942564" sldId="257"/>
            <ac:spMk id="3" creationId="{2BDE6A1C-33C3-974C-B7A5-52A2D5EF0CC5}"/>
          </ac:spMkLst>
        </pc:spChg>
      </pc:sldChg>
      <pc:sldChg chg="modSp">
        <pc:chgData name="Georgia Harris (2000690)" userId="S::2000690@student.uwtsd.ac.uk::88bf64a7-b7f1-4fcf-bff2-213b035588eb" providerId="AD" clId="Web-{3CBB624C-692E-F260-E9F4-7B468757A840}" dt="2022-09-26T21:28:08.849" v="405" actId="20577"/>
        <pc:sldMkLst>
          <pc:docMk/>
          <pc:sldMk cId="1718431931" sldId="258"/>
        </pc:sldMkLst>
        <pc:spChg chg="mod">
          <ac:chgData name="Georgia Harris (2000690)" userId="S::2000690@student.uwtsd.ac.uk::88bf64a7-b7f1-4fcf-bff2-213b035588eb" providerId="AD" clId="Web-{3CBB624C-692E-F260-E9F4-7B468757A840}" dt="2022-09-26T21:28:08.849" v="405" actId="20577"/>
          <ac:spMkLst>
            <pc:docMk/>
            <pc:sldMk cId="1718431931" sldId="258"/>
            <ac:spMk id="3" creationId="{D784B498-BDBE-A2A4-2B7B-9C7BA6AA12DC}"/>
          </ac:spMkLst>
        </pc:spChg>
      </pc:sldChg>
    </pc:docChg>
  </pc:docChgLst>
  <pc:docChgLst>
    <pc:chgData name="Georgia Harris (2000690)" userId="S::2000690@student.uwtsd.ac.uk::88bf64a7-b7f1-4fcf-bff2-213b035588eb" providerId="AD" clId="Web-{19FE0826-0232-4700-8951-63689448490C}"/>
    <pc:docChg chg="addSld modSld addMainMaster delMainMaster">
      <pc:chgData name="Georgia Harris (2000690)" userId="S::2000690@student.uwtsd.ac.uk::88bf64a7-b7f1-4fcf-bff2-213b035588eb" providerId="AD" clId="Web-{19FE0826-0232-4700-8951-63689448490C}" dt="2022-09-26T20:01:58.943" v="786" actId="20577"/>
      <pc:docMkLst>
        <pc:docMk/>
      </pc:docMkLst>
      <pc:sldChg chg="addSp delSp modSp mod modClrScheme chgLayout">
        <pc:chgData name="Georgia Harris (2000690)" userId="S::2000690@student.uwtsd.ac.uk::88bf64a7-b7f1-4fcf-bff2-213b035588eb" providerId="AD" clId="Web-{19FE0826-0232-4700-8951-63689448490C}" dt="2022-09-26T20:01:58.943" v="786" actId="20577"/>
        <pc:sldMkLst>
          <pc:docMk/>
          <pc:sldMk cId="109857222" sldId="256"/>
        </pc:sldMkLst>
        <pc:spChg chg="del">
          <ac:chgData name="Georgia Harris (2000690)" userId="S::2000690@student.uwtsd.ac.uk::88bf64a7-b7f1-4fcf-bff2-213b035588eb" providerId="AD" clId="Web-{19FE0826-0232-4700-8951-63689448490C}" dt="2022-09-26T16:31:17.968" v="3"/>
          <ac:spMkLst>
            <pc:docMk/>
            <pc:sldMk cId="109857222" sldId="256"/>
            <ac:spMk id="2" creationId="{00000000-0000-0000-0000-000000000000}"/>
          </ac:spMkLst>
        </pc:spChg>
        <pc:spChg chg="add mod">
          <ac:chgData name="Georgia Harris (2000690)" userId="S::2000690@student.uwtsd.ac.uk::88bf64a7-b7f1-4fcf-bff2-213b035588eb" providerId="AD" clId="Web-{19FE0826-0232-4700-8951-63689448490C}" dt="2022-09-26T20:01:58.943" v="786" actId="20577"/>
          <ac:spMkLst>
            <pc:docMk/>
            <pc:sldMk cId="109857222" sldId="256"/>
            <ac:spMk id="2" creationId="{39A70A20-28DB-9FBA-BD16-7FF9217D0525}"/>
          </ac:spMkLst>
        </pc:spChg>
        <pc:spChg chg="del">
          <ac:chgData name="Georgia Harris (2000690)" userId="S::2000690@student.uwtsd.ac.uk::88bf64a7-b7f1-4fcf-bff2-213b035588eb" providerId="AD" clId="Web-{19FE0826-0232-4700-8951-63689448490C}" dt="2022-09-26T16:31:19.843" v="4"/>
          <ac:spMkLst>
            <pc:docMk/>
            <pc:sldMk cId="109857222" sldId="256"/>
            <ac:spMk id="3" creationId="{00000000-0000-0000-0000-000000000000}"/>
          </ac:spMkLst>
        </pc:spChg>
        <pc:spChg chg="add mod">
          <ac:chgData name="Georgia Harris (2000690)" userId="S::2000690@student.uwtsd.ac.uk::88bf64a7-b7f1-4fcf-bff2-213b035588eb" providerId="AD" clId="Web-{19FE0826-0232-4700-8951-63689448490C}" dt="2022-09-26T19:55:28.743" v="701" actId="20577"/>
          <ac:spMkLst>
            <pc:docMk/>
            <pc:sldMk cId="109857222" sldId="256"/>
            <ac:spMk id="3" creationId="{7DCD153C-153B-3648-0C96-B3F54EEC3AC3}"/>
          </ac:spMkLst>
        </pc:spChg>
        <pc:spChg chg="add mod">
          <ac:chgData name="Georgia Harris (2000690)" userId="S::2000690@student.uwtsd.ac.uk::88bf64a7-b7f1-4fcf-bff2-213b035588eb" providerId="AD" clId="Web-{19FE0826-0232-4700-8951-63689448490C}" dt="2022-09-26T19:54:26.194" v="667" actId="1076"/>
          <ac:spMkLst>
            <pc:docMk/>
            <pc:sldMk cId="109857222" sldId="256"/>
            <ac:spMk id="4" creationId="{0832578F-D655-D151-D1E6-AF772B28A66E}"/>
          </ac:spMkLst>
        </pc:spChg>
        <pc:spChg chg="add del mod">
          <ac:chgData name="Georgia Harris (2000690)" userId="S::2000690@student.uwtsd.ac.uk::88bf64a7-b7f1-4fcf-bff2-213b035588eb" providerId="AD" clId="Web-{19FE0826-0232-4700-8951-63689448490C}" dt="2022-09-26T20:00:32.675" v="723" actId="20577"/>
          <ac:spMkLst>
            <pc:docMk/>
            <pc:sldMk cId="109857222" sldId="256"/>
            <ac:spMk id="11" creationId="{239A461E-A70F-A7BF-7F01-ABD730F55BD2}"/>
          </ac:spMkLst>
        </pc:spChg>
        <pc:graphicFrameChg chg="add del mod modGraphic">
          <ac:chgData name="Georgia Harris (2000690)" userId="S::2000690@student.uwtsd.ac.uk::88bf64a7-b7f1-4fcf-bff2-213b035588eb" providerId="AD" clId="Web-{19FE0826-0232-4700-8951-63689448490C}" dt="2022-09-26T16:31:12.937" v="2"/>
          <ac:graphicFrameMkLst>
            <pc:docMk/>
            <pc:sldMk cId="109857222" sldId="256"/>
            <ac:graphicFrameMk id="4" creationId="{6ED28015-45EF-0A31-0D93-AB350746FA2F}"/>
          </ac:graphicFrameMkLst>
        </pc:graphicFrameChg>
      </pc:sldChg>
      <pc:sldChg chg="modSp new mod modClrScheme chgLayout">
        <pc:chgData name="Georgia Harris (2000690)" userId="S::2000690@student.uwtsd.ac.uk::88bf64a7-b7f1-4fcf-bff2-213b035588eb" providerId="AD" clId="Web-{19FE0826-0232-4700-8951-63689448490C}" dt="2022-09-26T19:21:41.595" v="307" actId="20577"/>
        <pc:sldMkLst>
          <pc:docMk/>
          <pc:sldMk cId="103942564" sldId="257"/>
        </pc:sldMkLst>
        <pc:spChg chg="mod ord">
          <ac:chgData name="Georgia Harris (2000690)" userId="S::2000690@student.uwtsd.ac.uk::88bf64a7-b7f1-4fcf-bff2-213b035588eb" providerId="AD" clId="Web-{19FE0826-0232-4700-8951-63689448490C}" dt="2022-09-26T16:31:34.406" v="6"/>
          <ac:spMkLst>
            <pc:docMk/>
            <pc:sldMk cId="103942564" sldId="257"/>
            <ac:spMk id="2" creationId="{7F4CDB2C-71AE-D1D5-A94C-97542E52D8CD}"/>
          </ac:spMkLst>
        </pc:spChg>
        <pc:spChg chg="mod ord">
          <ac:chgData name="Georgia Harris (2000690)" userId="S::2000690@student.uwtsd.ac.uk::88bf64a7-b7f1-4fcf-bff2-213b035588eb" providerId="AD" clId="Web-{19FE0826-0232-4700-8951-63689448490C}" dt="2022-09-26T19:21:41.595" v="307" actId="20577"/>
          <ac:spMkLst>
            <pc:docMk/>
            <pc:sldMk cId="103942564" sldId="257"/>
            <ac:spMk id="3" creationId="{2BDE6A1C-33C3-974C-B7A5-52A2D5EF0CC5}"/>
          </ac:spMkLst>
        </pc:spChg>
      </pc:sldChg>
      <pc:sldChg chg="modSp new">
        <pc:chgData name="Georgia Harris (2000690)" userId="S::2000690@student.uwtsd.ac.uk::88bf64a7-b7f1-4fcf-bff2-213b035588eb" providerId="AD" clId="Web-{19FE0826-0232-4700-8951-63689448490C}" dt="2022-09-26T19:44:11.704" v="441" actId="20577"/>
        <pc:sldMkLst>
          <pc:docMk/>
          <pc:sldMk cId="1718431931" sldId="258"/>
        </pc:sldMkLst>
        <pc:spChg chg="mod">
          <ac:chgData name="Georgia Harris (2000690)" userId="S::2000690@student.uwtsd.ac.uk::88bf64a7-b7f1-4fcf-bff2-213b035588eb" providerId="AD" clId="Web-{19FE0826-0232-4700-8951-63689448490C}" dt="2022-09-26T19:44:11.704" v="441" actId="20577"/>
          <ac:spMkLst>
            <pc:docMk/>
            <pc:sldMk cId="1718431931" sldId="258"/>
            <ac:spMk id="3" creationId="{D784B498-BDBE-A2A4-2B7B-9C7BA6AA12DC}"/>
          </ac:spMkLst>
        </pc:spChg>
      </pc:sldChg>
      <pc:sldMasterChg chg="del delSldLayout">
        <pc:chgData name="Georgia Harris (2000690)" userId="S::2000690@student.uwtsd.ac.uk::88bf64a7-b7f1-4fcf-bff2-213b035588eb" providerId="AD" clId="Web-{19FE0826-0232-4700-8951-63689448490C}" dt="2022-09-26T16:31:32.109" v="5"/>
        <pc:sldMasterMkLst>
          <pc:docMk/>
          <pc:sldMasterMk cId="2460954070" sldId="2147483660"/>
        </pc:sldMasterMkLst>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385387890" sldId="2147483661"/>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949138452" sldId="2147483662"/>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591524520" sldId="2147483663"/>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1203092039" sldId="2147483664"/>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733172339" sldId="2147483665"/>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210312558" sldId="2147483666"/>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146388984" sldId="2147483667"/>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171841454" sldId="2147483668"/>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1718958274" sldId="2147483669"/>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202905451" sldId="2147483670"/>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479445657" sldId="2147483671"/>
          </pc:sldLayoutMkLst>
        </pc:sldLayoutChg>
      </pc:sldMasterChg>
      <pc:sldMasterChg chg="add del addSldLayout delSldLayout modSldLayout">
        <pc:chgData name="Georgia Harris (2000690)" userId="S::2000690@student.uwtsd.ac.uk::88bf64a7-b7f1-4fcf-bff2-213b035588eb" providerId="AD" clId="Web-{19FE0826-0232-4700-8951-63689448490C}" dt="2022-09-26T16:31:34.406" v="6"/>
        <pc:sldMasterMkLst>
          <pc:docMk/>
          <pc:sldMasterMk cId="2794153824" sldId="2147483672"/>
        </pc:sldMasterMkLst>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393620311" sldId="2147483673"/>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2955637353" sldId="2147483674"/>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90846047" sldId="2147483675"/>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581271478" sldId="2147483676"/>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267657193" sldId="2147483677"/>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836800208" sldId="2147483678"/>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174439504" sldId="2147483679"/>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326320164" sldId="2147483680"/>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4011536923" sldId="2147483681"/>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480845936" sldId="2147483682"/>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3767471811" sldId="2147483683"/>
          </pc:sldLayoutMkLst>
        </pc:sldLayoutChg>
      </pc:sldMasterChg>
      <pc:sldMasterChg chg="add addSldLayout modSldLayout">
        <pc:chgData name="Georgia Harris (2000690)" userId="S::2000690@student.uwtsd.ac.uk::88bf64a7-b7f1-4fcf-bff2-213b035588eb" providerId="AD" clId="Web-{19FE0826-0232-4700-8951-63689448490C}" dt="2022-09-26T16:31:34.406" v="6"/>
        <pc:sldMasterMkLst>
          <pc:docMk/>
          <pc:sldMasterMk cId="1134836990" sldId="2147483684"/>
        </pc:sldMasterMkLst>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17724186" sldId="2147483685"/>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654625790" sldId="2147483686"/>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40263029" sldId="2147483687"/>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992133362" sldId="2147483688"/>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776732796" sldId="2147483689"/>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424870515" sldId="2147483690"/>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1852854888" sldId="2147483691"/>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31756570" sldId="2147483692"/>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935435437" sldId="2147483693"/>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032665281" sldId="2147483694"/>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882497394"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7724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4625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40263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2133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6732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24870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2854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1756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435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2665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497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34836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oxfordlearnersdictionaries.com/definition/english/critical-thinking" TargetMode="External"/><Relationship Id="rId2" Type="http://schemas.openxmlformats.org/officeDocument/2006/relationships/hyperlink" Target="https://ebookcentral.proquest.com/lib/trinity/detail.action?docID=6234945" TargetMode="External"/><Relationship Id="rId1" Type="http://schemas.openxmlformats.org/officeDocument/2006/relationships/slideLayout" Target="../slideLayouts/slideLayout2.xml"/><Relationship Id="rId6" Type="http://schemas.openxmlformats.org/officeDocument/2006/relationships/hyperlink" Target="https://ebookcentral.proquest.com/lib/trinity/detail.action?docID=5439150" TargetMode="External"/><Relationship Id="rId5" Type="http://schemas.openxmlformats.org/officeDocument/2006/relationships/hyperlink" Target="https://fickeducation.com/2017/12/07/study-skills/" TargetMode="External"/><Relationship Id="rId4" Type="http://schemas.openxmlformats.org/officeDocument/2006/relationships/hyperlink" Target="https://doi.org/10.1037/edu00002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39A461E-A70F-A7BF-7F01-ABD730F55BD2}"/>
              </a:ext>
            </a:extLst>
          </p:cNvPr>
          <p:cNvSpPr/>
          <p:nvPr/>
        </p:nvSpPr>
        <p:spPr>
          <a:xfrm>
            <a:off x="69194" y="149203"/>
            <a:ext cx="3780241" cy="40383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1400" dirty="0">
              <a:cs typeface="Calibri"/>
            </a:endParaRPr>
          </a:p>
          <a:p>
            <a:r>
              <a:rPr lang="en-US" sz="1000" dirty="0">
                <a:cs typeface="Calibri"/>
              </a:rPr>
              <a:t>What is Critical Thinking?</a:t>
            </a:r>
          </a:p>
          <a:p>
            <a:endParaRPr lang="en-US" sz="1000" dirty="0">
              <a:ea typeface="+mn-lt"/>
              <a:cs typeface="+mn-lt"/>
            </a:endParaRPr>
          </a:p>
          <a:p>
            <a:r>
              <a:rPr lang="en-US" sz="1000" dirty="0">
                <a:ea typeface="+mn-lt"/>
                <a:cs typeface="+mn-lt"/>
              </a:rPr>
              <a:t>The Oxford Dictionary provides a definition of critical thinking which is 'the process of </a:t>
            </a:r>
            <a:r>
              <a:rPr lang="en-US" sz="1000" dirty="0" err="1">
                <a:ea typeface="+mn-lt"/>
                <a:cs typeface="+mn-lt"/>
              </a:rPr>
              <a:t>analysing</a:t>
            </a:r>
            <a:r>
              <a:rPr lang="en-US" sz="1000" dirty="0">
                <a:ea typeface="+mn-lt"/>
                <a:cs typeface="+mn-lt"/>
              </a:rPr>
              <a:t> information in order to make a logical decision about the extent to which you believe something to be true or false'.</a:t>
            </a:r>
          </a:p>
          <a:p>
            <a:r>
              <a:rPr lang="en-US" sz="1000" dirty="0">
                <a:ea typeface="+mn-lt"/>
                <a:cs typeface="+mn-lt"/>
              </a:rPr>
              <a:t>Critical thinking is a procedure of assessing and evaluating information that has been created from many different sources such as observations and making a judgement based on it. </a:t>
            </a:r>
          </a:p>
          <a:p>
            <a:r>
              <a:rPr lang="en-US" sz="1000" dirty="0">
                <a:ea typeface="+mn-lt"/>
                <a:cs typeface="+mn-lt"/>
              </a:rPr>
              <a:t>Everyone is a critical thinker, especially whilst studying in University. Students are encouraged to observe, </a:t>
            </a:r>
            <a:r>
              <a:rPr lang="en-US" sz="1000" dirty="0" err="1">
                <a:ea typeface="+mn-lt"/>
                <a:cs typeface="+mn-lt"/>
              </a:rPr>
              <a:t>analyse</a:t>
            </a:r>
            <a:r>
              <a:rPr lang="en-US" sz="1000" dirty="0">
                <a:ea typeface="+mn-lt"/>
                <a:cs typeface="+mn-lt"/>
              </a:rPr>
              <a:t> and create an argument based on evidence from research. </a:t>
            </a:r>
          </a:p>
          <a:p>
            <a:r>
              <a:rPr lang="en-US" sz="1000" dirty="0">
                <a:ea typeface="+mn-lt"/>
                <a:cs typeface="+mn-lt"/>
              </a:rPr>
              <a:t>Bloom et al (1956) devised a pyramid based on how critical thinking is created, it involves six compartments which are:</a:t>
            </a:r>
          </a:p>
          <a:p>
            <a:r>
              <a:rPr lang="en-US" sz="1000" dirty="0">
                <a:ea typeface="+mn-lt"/>
                <a:cs typeface="+mn-lt"/>
              </a:rPr>
              <a:t>- Evaluation</a:t>
            </a:r>
          </a:p>
          <a:p>
            <a:r>
              <a:rPr lang="en-US" sz="1000" dirty="0">
                <a:cs typeface="Calibri" panose="020F0502020204030204"/>
              </a:rPr>
              <a:t>- Synthesis</a:t>
            </a:r>
          </a:p>
          <a:p>
            <a:r>
              <a:rPr lang="en-US" sz="1000" dirty="0">
                <a:cs typeface="Calibri" panose="020F0502020204030204"/>
              </a:rPr>
              <a:t>- Application</a:t>
            </a:r>
          </a:p>
          <a:p>
            <a:r>
              <a:rPr lang="en-US" sz="1000" dirty="0">
                <a:cs typeface="Calibri" panose="020F0502020204030204"/>
              </a:rPr>
              <a:t>- Understanding</a:t>
            </a:r>
          </a:p>
          <a:p>
            <a:r>
              <a:rPr lang="en-US" sz="1000" dirty="0">
                <a:cs typeface="Calibri" panose="020F0502020204030204"/>
              </a:rPr>
              <a:t>- Knowledge</a:t>
            </a:r>
          </a:p>
          <a:p>
            <a:r>
              <a:rPr lang="en-US" sz="1000" dirty="0">
                <a:ea typeface="+mn-lt"/>
                <a:cs typeface="+mn-lt"/>
              </a:rPr>
              <a:t>Bloom's Taxonomy is a higher order of learning style which has affected the way educational research is carried out in educational settings such as classrooms and even the way that practitioners plan and prepare lessons. It allows the learner to pass through the different key points of the pyramid whilst creating a judgement before reaching a reasoned conclusion. (</a:t>
            </a:r>
            <a:r>
              <a:rPr lang="en-US" sz="1000" dirty="0" err="1">
                <a:ea typeface="+mn-lt"/>
                <a:cs typeface="+mn-lt"/>
              </a:rPr>
              <a:t>Argawal</a:t>
            </a:r>
            <a:r>
              <a:rPr lang="en-US" sz="1000" dirty="0">
                <a:ea typeface="+mn-lt"/>
                <a:cs typeface="+mn-lt"/>
              </a:rPr>
              <a:t>, 2019) </a:t>
            </a:r>
          </a:p>
          <a:p>
            <a:endParaRPr lang="en-US" sz="1000" dirty="0">
              <a:cs typeface="Calibri"/>
            </a:endParaRPr>
          </a:p>
        </p:txBody>
      </p:sp>
      <p:sp>
        <p:nvSpPr>
          <p:cNvPr id="2" name="Rectangle 1">
            <a:extLst>
              <a:ext uri="{FF2B5EF4-FFF2-40B4-BE49-F238E27FC236}">
                <a16:creationId xmlns:a16="http://schemas.microsoft.com/office/drawing/2014/main" id="{39A70A20-28DB-9FBA-BD16-7FF9217D0525}"/>
              </a:ext>
            </a:extLst>
          </p:cNvPr>
          <p:cNvSpPr/>
          <p:nvPr/>
        </p:nvSpPr>
        <p:spPr>
          <a:xfrm>
            <a:off x="3941408" y="157649"/>
            <a:ext cx="4018767" cy="4030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000" dirty="0">
                <a:cs typeface="Calibri"/>
              </a:rPr>
              <a:t>Time Management</a:t>
            </a:r>
          </a:p>
          <a:p>
            <a:r>
              <a:rPr lang="en-US" sz="1000" dirty="0">
                <a:cs typeface="Calibri"/>
              </a:rPr>
              <a:t>Time Management is a crucial part of undertaking any sort of activity whether it is education related or not. It is important that time is managed well using different methods such as planning well beforehand as it will lead to more productive outcomes. </a:t>
            </a:r>
          </a:p>
          <a:p>
            <a:r>
              <a:rPr lang="en-US" sz="1000" dirty="0">
                <a:cs typeface="Calibri"/>
              </a:rPr>
              <a:t>It is essential to remain realistic when dealing with time management in regards to deadlines and having a balance of life otherwise, it will be ineffective.</a:t>
            </a:r>
          </a:p>
          <a:p>
            <a:r>
              <a:rPr lang="en-US" sz="1000" dirty="0">
                <a:cs typeface="Calibri"/>
              </a:rPr>
              <a:t>Taking regular breaks whilst researching is very important to ensure effective studying and good management of time.</a:t>
            </a:r>
          </a:p>
          <a:p>
            <a:r>
              <a:rPr lang="en-US" sz="1000" dirty="0">
                <a:cs typeface="Calibri"/>
              </a:rPr>
              <a:t>Planning, perfectionism and procrastination are three major issues students may come across whilst studying. (Cottrell, 2019)</a:t>
            </a:r>
          </a:p>
          <a:p>
            <a:r>
              <a:rPr lang="en-US" sz="1000" dirty="0">
                <a:cs typeface="Calibri"/>
              </a:rPr>
              <a:t>McMillan (2012) states that time management is a vital part of completing a successful career in regards to university. Work and life balance is also very important when managing time effectively to ensure that productive research and assignments are created. </a:t>
            </a:r>
            <a:r>
              <a:rPr lang="en-US" sz="1000" dirty="0" err="1">
                <a:cs typeface="Calibri"/>
              </a:rPr>
              <a:t>Prioritising</a:t>
            </a:r>
            <a:r>
              <a:rPr lang="en-US" sz="1000" dirty="0">
                <a:cs typeface="Calibri"/>
              </a:rPr>
              <a:t> is also another key factor in regards to effective time management. </a:t>
            </a:r>
            <a:r>
              <a:rPr lang="en-US" sz="1000" dirty="0" err="1">
                <a:cs typeface="Calibri"/>
              </a:rPr>
              <a:t>Prioritising</a:t>
            </a:r>
            <a:r>
              <a:rPr lang="en-US" sz="1000" dirty="0">
                <a:cs typeface="Calibri"/>
              </a:rPr>
              <a:t> tasks will guarantee that studies will take place in plenty of time instead of being rushed. Being </a:t>
            </a:r>
            <a:r>
              <a:rPr lang="en-US" sz="1000" dirty="0" err="1">
                <a:cs typeface="Calibri"/>
              </a:rPr>
              <a:t>organised</a:t>
            </a:r>
            <a:r>
              <a:rPr lang="en-US" sz="1000" dirty="0">
                <a:cs typeface="Calibri"/>
              </a:rPr>
              <a:t> is key as it will ensure that learners will have more time to research and study instead of wasting time.</a:t>
            </a:r>
          </a:p>
          <a:p>
            <a:endParaRPr lang="en-US" sz="2000" dirty="0">
              <a:cs typeface="Calibri"/>
            </a:endParaRPr>
          </a:p>
          <a:p>
            <a:pPr algn="ctr"/>
            <a:endParaRPr lang="en-US" dirty="0">
              <a:cs typeface="Calibri"/>
            </a:endParaRPr>
          </a:p>
        </p:txBody>
      </p:sp>
      <p:sp>
        <p:nvSpPr>
          <p:cNvPr id="3" name="Rectangle 2">
            <a:extLst>
              <a:ext uri="{FF2B5EF4-FFF2-40B4-BE49-F238E27FC236}">
                <a16:creationId xmlns:a16="http://schemas.microsoft.com/office/drawing/2014/main" id="{7DCD153C-153B-3648-0C96-B3F54EEC3AC3}"/>
              </a:ext>
            </a:extLst>
          </p:cNvPr>
          <p:cNvSpPr/>
          <p:nvPr/>
        </p:nvSpPr>
        <p:spPr>
          <a:xfrm>
            <a:off x="8090801" y="1012725"/>
            <a:ext cx="3919165" cy="32788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100" dirty="0">
                <a:cs typeface="Calibri"/>
              </a:rPr>
              <a:t>Note Taking</a:t>
            </a:r>
          </a:p>
          <a:p>
            <a:r>
              <a:rPr lang="en-US" sz="1100" dirty="0">
                <a:cs typeface="Calibri"/>
              </a:rPr>
              <a:t>Note taking is an essential part of academic studies especially whilst keeping records of lectures and ensuring understanding of topics. Not everything will need to be recorded and written down, students are expected to remain selective when it comes to note taking to only nominate key points which will help with studies. </a:t>
            </a:r>
          </a:p>
          <a:p>
            <a:r>
              <a:rPr lang="en-US" sz="1100" dirty="0">
                <a:cs typeface="Calibri"/>
              </a:rPr>
              <a:t>Note taking is essential for aiding exam revision, research as well as understanding future lectures. It is important that notes are recorded during lessons at university to allow further reading to prepare for learning about other topics. (McMillan, 2021)</a:t>
            </a:r>
          </a:p>
          <a:p>
            <a:r>
              <a:rPr lang="en-US" sz="1100" dirty="0">
                <a:cs typeface="Calibri"/>
              </a:rPr>
              <a:t>Learners should ensure that notes should be assessed prior to starting assignments to allow further understanding of the topic. (Harvard University, 2022)</a:t>
            </a:r>
          </a:p>
          <a:p>
            <a:endParaRPr lang="en-US" sz="1200" dirty="0">
              <a:cs typeface="Calibri"/>
            </a:endParaRPr>
          </a:p>
          <a:p>
            <a:endParaRPr lang="en-US" dirty="0">
              <a:cs typeface="Calibri" panose="020F0502020204030204"/>
            </a:endParaRPr>
          </a:p>
        </p:txBody>
      </p:sp>
      <p:sp>
        <p:nvSpPr>
          <p:cNvPr id="4" name="Rectangle 3">
            <a:extLst>
              <a:ext uri="{FF2B5EF4-FFF2-40B4-BE49-F238E27FC236}">
                <a16:creationId xmlns:a16="http://schemas.microsoft.com/office/drawing/2014/main" id="{0832578F-D655-D151-D1E6-AF772B28A66E}"/>
              </a:ext>
            </a:extLst>
          </p:cNvPr>
          <p:cNvSpPr/>
          <p:nvPr/>
        </p:nvSpPr>
        <p:spPr>
          <a:xfrm>
            <a:off x="9421688" y="4709062"/>
            <a:ext cx="2343990" cy="19640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900" dirty="0">
                <a:cs typeface="Calibri"/>
              </a:rPr>
              <a:t>Conclusion</a:t>
            </a:r>
          </a:p>
          <a:p>
            <a:pPr algn="ctr"/>
            <a:r>
              <a:rPr lang="en-US" sz="900" dirty="0">
                <a:cs typeface="Calibri"/>
              </a:rPr>
              <a:t>To conclude this presentation, there are many different study skills needed for university. Many will contribute towards being </a:t>
            </a:r>
            <a:r>
              <a:rPr lang="en-US" sz="900" dirty="0" err="1">
                <a:cs typeface="Calibri"/>
              </a:rPr>
              <a:t>organised</a:t>
            </a:r>
            <a:r>
              <a:rPr lang="en-US" sz="900" dirty="0">
                <a:cs typeface="Calibri"/>
              </a:rPr>
              <a:t> and prepared for future learning and further successful careers. It is essential that skills such as time management, note taking and referencing are applied to all academic studies in order to ensure effective learning as well as being able to manage own workload.</a:t>
            </a:r>
          </a:p>
        </p:txBody>
      </p:sp>
      <p:sp>
        <p:nvSpPr>
          <p:cNvPr id="6" name="Rectangle 5">
            <a:extLst>
              <a:ext uri="{FF2B5EF4-FFF2-40B4-BE49-F238E27FC236}">
                <a16:creationId xmlns:a16="http://schemas.microsoft.com/office/drawing/2014/main" id="{7EFA1ED0-3DDB-F690-906B-A708944B9BA6}"/>
              </a:ext>
            </a:extLst>
          </p:cNvPr>
          <p:cNvSpPr/>
          <p:nvPr/>
        </p:nvSpPr>
        <p:spPr>
          <a:xfrm>
            <a:off x="2496855" y="4349664"/>
            <a:ext cx="6430022" cy="2432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100" dirty="0">
                <a:cs typeface="Calibri"/>
              </a:rPr>
              <a:t>Referencing and Paraphrasing</a:t>
            </a:r>
          </a:p>
          <a:p>
            <a:r>
              <a:rPr lang="en-US" sz="1100" dirty="0">
                <a:cs typeface="Calibri"/>
              </a:rPr>
              <a:t>Referencing is very important whilst studying, it allows the learner to gather information and acknowledge other professionals work. Some students may use a style of referencing which is called 'Harvard' and this is where all references are shown at the end of a piece of work alphabetically. (Bottomley, 2018)</a:t>
            </a:r>
          </a:p>
          <a:p>
            <a:r>
              <a:rPr lang="en-US" sz="1100" dirty="0">
                <a:cs typeface="Calibri"/>
              </a:rPr>
              <a:t>Nevile (2009) states that referencing a piece of work is essential to ensure that both sides of  a debate are defended and that information has a high level of reliability and </a:t>
            </a:r>
            <a:r>
              <a:rPr lang="en-US" sz="1100" dirty="0" err="1">
                <a:cs typeface="Calibri"/>
              </a:rPr>
              <a:t>believeability</a:t>
            </a:r>
            <a:r>
              <a:rPr lang="en-US" sz="1100" dirty="0">
                <a:cs typeface="Calibri"/>
              </a:rPr>
              <a:t>. Referencing will also allow lecturers to track where all information  gathered has come from and whether it is academically strong enough to support an argument and research.</a:t>
            </a:r>
          </a:p>
          <a:p>
            <a:r>
              <a:rPr lang="en-US" sz="1100" dirty="0">
                <a:cs typeface="Calibri"/>
              </a:rPr>
              <a:t>Referencing work can also ensure that learners avoid plagiarism. Plagiarism is when learners do not </a:t>
            </a:r>
            <a:r>
              <a:rPr lang="en-US" sz="1100" dirty="0" err="1">
                <a:cs typeface="Calibri"/>
              </a:rPr>
              <a:t>honour</a:t>
            </a:r>
            <a:r>
              <a:rPr lang="en-US" sz="1100" dirty="0">
                <a:cs typeface="Calibri"/>
              </a:rPr>
              <a:t> any sources that have been used in order to generate ideas for own research, it is essentially copying without recognition. (Murray &amp; Hughes 2008)</a:t>
            </a:r>
          </a:p>
          <a:p>
            <a:endParaRPr lang="en-US" sz="1600" dirty="0">
              <a:cs typeface="Calibri"/>
            </a:endParaRPr>
          </a:p>
          <a:p>
            <a:endParaRPr lang="en-US" sz="1600" dirty="0">
              <a:cs typeface="Calibri"/>
            </a:endParaRPr>
          </a:p>
        </p:txBody>
      </p:sp>
      <p:pic>
        <p:nvPicPr>
          <p:cNvPr id="7" name="Picture 7" descr="A picture containing text&#10;&#10;Description automatically generated">
            <a:extLst>
              <a:ext uri="{FF2B5EF4-FFF2-40B4-BE49-F238E27FC236}">
                <a16:creationId xmlns:a16="http://schemas.microsoft.com/office/drawing/2014/main" id="{C0C32E9C-2996-8052-3C0A-75788B099AD3}"/>
              </a:ext>
            </a:extLst>
          </p:cNvPr>
          <p:cNvPicPr>
            <a:picLocks noChangeAspect="1"/>
          </p:cNvPicPr>
          <p:nvPr/>
        </p:nvPicPr>
        <p:blipFill>
          <a:blip r:embed="rId2"/>
          <a:stretch>
            <a:fillRect/>
          </a:stretch>
        </p:blipFill>
        <p:spPr>
          <a:xfrm>
            <a:off x="9672181" y="3396380"/>
            <a:ext cx="1970764" cy="1203022"/>
          </a:xfrm>
          <a:prstGeom prst="rect">
            <a:avLst/>
          </a:prstGeom>
        </p:spPr>
      </p:pic>
      <p:pic>
        <p:nvPicPr>
          <p:cNvPr id="8" name="Picture 8" descr="Diagram&#10;&#10;Description automatically generated">
            <a:extLst>
              <a:ext uri="{FF2B5EF4-FFF2-40B4-BE49-F238E27FC236}">
                <a16:creationId xmlns:a16="http://schemas.microsoft.com/office/drawing/2014/main" id="{12601F6B-A448-B6BE-1643-F4BA52200D05}"/>
              </a:ext>
            </a:extLst>
          </p:cNvPr>
          <p:cNvPicPr>
            <a:picLocks noChangeAspect="1"/>
          </p:cNvPicPr>
          <p:nvPr/>
        </p:nvPicPr>
        <p:blipFill>
          <a:blip r:embed="rId3"/>
          <a:stretch>
            <a:fillRect/>
          </a:stretch>
        </p:blipFill>
        <p:spPr>
          <a:xfrm>
            <a:off x="319415" y="4708571"/>
            <a:ext cx="2085584" cy="1459629"/>
          </a:xfrm>
          <a:prstGeom prst="rect">
            <a:avLst/>
          </a:prstGeom>
        </p:spPr>
      </p:pic>
      <p:sp>
        <p:nvSpPr>
          <p:cNvPr id="5" name="Rectangle: Rounded Corners 4">
            <a:extLst>
              <a:ext uri="{FF2B5EF4-FFF2-40B4-BE49-F238E27FC236}">
                <a16:creationId xmlns:a16="http://schemas.microsoft.com/office/drawing/2014/main" id="{60D0CBAD-9A97-03E7-4267-C32E8E2A32DF}"/>
              </a:ext>
            </a:extLst>
          </p:cNvPr>
          <p:cNvSpPr/>
          <p:nvPr/>
        </p:nvSpPr>
        <p:spPr>
          <a:xfrm>
            <a:off x="8185755" y="153441"/>
            <a:ext cx="3726493" cy="762001"/>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cs typeface="Calibri"/>
              </a:rPr>
              <a:t>The Range of Skills and Personal Qualities that Influence the Development of Critical Thinking</a:t>
            </a:r>
          </a:p>
          <a:p>
            <a:pPr algn="ctr"/>
            <a:r>
              <a:rPr lang="en-US" sz="1400" dirty="0">
                <a:cs typeface="Calibri"/>
              </a:rPr>
              <a:t>Georgia Harris (2000690)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DB2C-71AE-D1D5-A94C-97542E52D8CD}"/>
              </a:ext>
            </a:extLst>
          </p:cNvPr>
          <p:cNvSpPr>
            <a:spLocks noGrp="1"/>
          </p:cNvSpPr>
          <p:nvPr>
            <p:ph type="title"/>
          </p:nvPr>
        </p:nvSpPr>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2BDE6A1C-33C3-974C-B7A5-52A2D5EF0CC5}"/>
              </a:ext>
            </a:extLst>
          </p:cNvPr>
          <p:cNvSpPr>
            <a:spLocks noGrp="1"/>
          </p:cNvSpPr>
          <p:nvPr>
            <p:ph idx="1"/>
          </p:nvPr>
        </p:nvSpPr>
        <p:spPr>
          <a:xfrm>
            <a:off x="838200" y="1783872"/>
            <a:ext cx="10515600" cy="4351338"/>
          </a:xfrm>
        </p:spPr>
        <p:txBody>
          <a:bodyPr vert="horz" lIns="91440" tIns="45720" rIns="91440" bIns="45720" rtlCol="0" anchor="t">
            <a:normAutofit fontScale="85000" lnSpcReduction="20000"/>
          </a:bodyPr>
          <a:lstStyle/>
          <a:p>
            <a:r>
              <a:rPr lang="en-US" sz="2000" dirty="0">
                <a:ea typeface="+mn-lt"/>
                <a:cs typeface="+mn-lt"/>
              </a:rPr>
              <a:t>Cottrell, Stella. </a:t>
            </a:r>
            <a:r>
              <a:rPr lang="en-US" sz="2000" i="1" dirty="0">
                <a:ea typeface="+mn-lt"/>
                <a:cs typeface="+mn-lt"/>
              </a:rPr>
              <a:t>The Study Skills Handbook</a:t>
            </a:r>
            <a:r>
              <a:rPr lang="en-US" sz="2000" dirty="0">
                <a:ea typeface="+mn-lt"/>
                <a:cs typeface="+mn-lt"/>
              </a:rPr>
              <a:t>, Bloomsbury Publishing Plc, 2019.</a:t>
            </a:r>
            <a:r>
              <a:rPr lang="en-US" sz="2000" i="1" dirty="0">
                <a:ea typeface="+mn-lt"/>
                <a:cs typeface="+mn-lt"/>
              </a:rPr>
              <a:t> ProQuest </a:t>
            </a:r>
            <a:r>
              <a:rPr lang="en-US" sz="2000" i="1" err="1">
                <a:ea typeface="+mn-lt"/>
                <a:cs typeface="+mn-lt"/>
              </a:rPr>
              <a:t>Ebook</a:t>
            </a:r>
            <a:r>
              <a:rPr lang="en-US" sz="2000" i="1" dirty="0">
                <a:ea typeface="+mn-lt"/>
                <a:cs typeface="+mn-lt"/>
              </a:rPr>
              <a:t> Central</a:t>
            </a:r>
            <a:r>
              <a:rPr lang="en-US" sz="2000" dirty="0">
                <a:ea typeface="+mn-lt"/>
                <a:cs typeface="+mn-lt"/>
              </a:rPr>
              <a:t>, </a:t>
            </a:r>
            <a:r>
              <a:rPr lang="en-US" sz="2000" dirty="0">
                <a:ea typeface="+mn-lt"/>
                <a:cs typeface="+mn-lt"/>
                <a:hlinkClick r:id="rId2"/>
              </a:rPr>
              <a:t>https://ebookcentral.proquest.com/lib/trinity/detail.action?docID=6234945</a:t>
            </a:r>
            <a:r>
              <a:rPr lang="en-US" sz="2000" dirty="0">
                <a:ea typeface="+mn-lt"/>
                <a:cs typeface="+mn-lt"/>
              </a:rPr>
              <a:t>.</a:t>
            </a:r>
          </a:p>
          <a:p>
            <a:r>
              <a:rPr lang="en-US" sz="2000" dirty="0">
                <a:ea typeface="+mn-lt"/>
                <a:cs typeface="+mn-lt"/>
                <a:hlinkClick r:id="rId3"/>
              </a:rPr>
              <a:t>critical-thinking noun - Definition, pictures, pronunciation and usage notes | Oxford Advanced Learner's Dictionary at OxfordLearnersDictionaries.com</a:t>
            </a:r>
            <a:endParaRPr lang="en-US" sz="2000" dirty="0">
              <a:ea typeface="+mn-lt"/>
              <a:cs typeface="+mn-lt"/>
            </a:endParaRPr>
          </a:p>
          <a:p>
            <a:r>
              <a:rPr lang="en-US" sz="2000" dirty="0">
                <a:ea typeface="+mn-lt"/>
                <a:cs typeface="+mn-lt"/>
              </a:rPr>
              <a:t>McMillan. (2012). </a:t>
            </a:r>
            <a:r>
              <a:rPr lang="en-US" sz="2000" i="1" dirty="0">
                <a:ea typeface="+mn-lt"/>
                <a:cs typeface="+mn-lt"/>
              </a:rPr>
              <a:t>The study skills book</a:t>
            </a:r>
            <a:r>
              <a:rPr lang="en-US" sz="2000" dirty="0">
                <a:ea typeface="+mn-lt"/>
                <a:cs typeface="+mn-lt"/>
              </a:rPr>
              <a:t> (3rd ed.). Pearson. Time Management: How to balance Study, family, work and leisure</a:t>
            </a:r>
          </a:p>
          <a:p>
            <a:r>
              <a:rPr lang="en-US" sz="2000" dirty="0">
                <a:ea typeface="+mn-lt"/>
                <a:cs typeface="+mn-lt"/>
              </a:rPr>
              <a:t>Agarwal. (2019). Retrieval Practice &amp; Bloom’s Taxonomy: Do Students Need Fact Knowledge Before Higher Order Learning? </a:t>
            </a:r>
            <a:r>
              <a:rPr lang="en-US" sz="2000" i="1" dirty="0">
                <a:ea typeface="+mn-lt"/>
                <a:cs typeface="+mn-lt"/>
              </a:rPr>
              <a:t>Journal of Educational Psychology</a:t>
            </a:r>
            <a:r>
              <a:rPr lang="en-US" sz="2000" dirty="0">
                <a:ea typeface="+mn-lt"/>
                <a:cs typeface="+mn-lt"/>
              </a:rPr>
              <a:t>, </a:t>
            </a:r>
            <a:r>
              <a:rPr lang="en-US" sz="2000" i="1" dirty="0">
                <a:ea typeface="+mn-lt"/>
                <a:cs typeface="+mn-lt"/>
              </a:rPr>
              <a:t>111</a:t>
            </a:r>
            <a:r>
              <a:rPr lang="en-US" sz="2000" dirty="0">
                <a:ea typeface="+mn-lt"/>
                <a:cs typeface="+mn-lt"/>
              </a:rPr>
              <a:t>(2), 189–209. </a:t>
            </a:r>
            <a:r>
              <a:rPr lang="en-US" sz="2000" dirty="0">
                <a:ea typeface="+mn-lt"/>
                <a:cs typeface="+mn-lt"/>
                <a:hlinkClick r:id="rId4"/>
              </a:rPr>
              <a:t>https://doi.org/10.1037/edu0000282</a:t>
            </a:r>
          </a:p>
          <a:p>
            <a:r>
              <a:rPr lang="en-US" sz="2000" dirty="0">
                <a:ea typeface="+mn-lt"/>
                <a:cs typeface="+mn-lt"/>
                <a:hlinkClick r:id="rId5"/>
              </a:rPr>
              <a:t>Study Skills | Fick Educational Services</a:t>
            </a:r>
            <a:endParaRPr lang="en-US" sz="2000" dirty="0">
              <a:ea typeface="+mn-lt"/>
              <a:cs typeface="+mn-lt"/>
            </a:endParaRPr>
          </a:p>
          <a:p>
            <a:r>
              <a:rPr lang="en-US" sz="2000" dirty="0">
                <a:ea typeface="+mn-lt"/>
                <a:cs typeface="+mn-lt"/>
              </a:rPr>
              <a:t>Bloom's Taxonomy Levels of Learning: The Complete Post (kodosurvey.com)</a:t>
            </a:r>
          </a:p>
          <a:p>
            <a:r>
              <a:rPr lang="en-US" sz="2000" dirty="0">
                <a:ea typeface="+mn-lt"/>
                <a:cs typeface="+mn-lt"/>
              </a:rPr>
              <a:t>Neville. (2009). </a:t>
            </a:r>
            <a:r>
              <a:rPr lang="en-US" sz="2000" i="1" dirty="0">
                <a:ea typeface="+mn-lt"/>
                <a:cs typeface="+mn-lt"/>
              </a:rPr>
              <a:t>How to improve your assignment results</a:t>
            </a:r>
            <a:r>
              <a:rPr lang="en-US" sz="2000" dirty="0">
                <a:ea typeface="+mn-lt"/>
                <a:cs typeface="+mn-lt"/>
              </a:rPr>
              <a:t>. McGraw Hill Open University Press.</a:t>
            </a:r>
          </a:p>
          <a:p>
            <a:r>
              <a:rPr lang="en-US" sz="2000" dirty="0">
                <a:ea typeface="+mn-lt"/>
                <a:cs typeface="+mn-lt"/>
              </a:rPr>
              <a:t>Bottomley, Jane, et al. </a:t>
            </a:r>
            <a:r>
              <a:rPr lang="en-US" sz="2000" i="1" dirty="0">
                <a:ea typeface="+mn-lt"/>
                <a:cs typeface="+mn-lt"/>
              </a:rPr>
              <a:t>Academic Writing and Referencing for your Education Degree</a:t>
            </a:r>
            <a:r>
              <a:rPr lang="en-US" sz="2000" dirty="0">
                <a:ea typeface="+mn-lt"/>
                <a:cs typeface="+mn-lt"/>
              </a:rPr>
              <a:t>, Critical Publishing, 2018.</a:t>
            </a:r>
            <a:r>
              <a:rPr lang="en-US" sz="2000" i="1" dirty="0">
                <a:ea typeface="+mn-lt"/>
                <a:cs typeface="+mn-lt"/>
              </a:rPr>
              <a:t> ProQuest </a:t>
            </a:r>
            <a:r>
              <a:rPr lang="en-US" sz="2000" i="1" dirty="0" err="1">
                <a:ea typeface="+mn-lt"/>
                <a:cs typeface="+mn-lt"/>
              </a:rPr>
              <a:t>Ebook</a:t>
            </a:r>
            <a:r>
              <a:rPr lang="en-US" sz="2000" i="1" dirty="0">
                <a:ea typeface="+mn-lt"/>
                <a:cs typeface="+mn-lt"/>
              </a:rPr>
              <a:t> Central</a:t>
            </a:r>
            <a:r>
              <a:rPr lang="en-US" sz="2000" dirty="0">
                <a:ea typeface="+mn-lt"/>
                <a:cs typeface="+mn-lt"/>
              </a:rPr>
              <a:t>, </a:t>
            </a:r>
            <a:r>
              <a:rPr lang="en-US" sz="2000" dirty="0">
                <a:ea typeface="+mn-lt"/>
                <a:cs typeface="+mn-lt"/>
                <a:hlinkClick r:id="rId6"/>
              </a:rPr>
              <a:t>https://ebookcentral.proquest.com/lib/trinity/detail.action?docID=5439150</a:t>
            </a:r>
            <a:r>
              <a:rPr lang="en-US" sz="2000" dirty="0">
                <a:ea typeface="+mn-lt"/>
                <a:cs typeface="+mn-lt"/>
              </a:rPr>
              <a:t>.</a:t>
            </a:r>
          </a:p>
          <a:p>
            <a:r>
              <a:rPr lang="en-US" sz="2000" dirty="0">
                <a:ea typeface="+mn-lt"/>
                <a:cs typeface="+mn-lt"/>
              </a:rPr>
              <a:t>Murray, &amp; Hughes, G. (2008). </a:t>
            </a:r>
            <a:r>
              <a:rPr lang="en-US" sz="2000" i="1" dirty="0">
                <a:ea typeface="+mn-lt"/>
                <a:cs typeface="+mn-lt"/>
              </a:rPr>
              <a:t>Writing up your university assignments and research projects : a practical handbook</a:t>
            </a:r>
            <a:r>
              <a:rPr lang="en-US" sz="2000" dirty="0">
                <a:ea typeface="+mn-lt"/>
                <a:cs typeface="+mn-lt"/>
              </a:rPr>
              <a:t>. McGraw-Hill Open University Press.</a:t>
            </a:r>
          </a:p>
          <a:p>
            <a:r>
              <a:rPr lang="en-US" sz="2000" dirty="0">
                <a:ea typeface="+mn-lt"/>
                <a:cs typeface="+mn-lt"/>
              </a:rPr>
              <a:t>Note-taking | Academic Resource Center (harvard.edu) (2020)</a:t>
            </a:r>
          </a:p>
          <a:p>
            <a:endParaRPr lang="en-US" sz="2000" dirty="0">
              <a:ea typeface="+mn-lt"/>
              <a:cs typeface="+mn-lt"/>
            </a:endParaRPr>
          </a:p>
          <a:p>
            <a:endParaRPr lang="en-US" sz="2000" dirty="0">
              <a:ea typeface="+mn-lt"/>
              <a:cs typeface="+mn-lt"/>
            </a:endParaRPr>
          </a:p>
          <a:p>
            <a:endParaRPr lang="en-US" sz="2000" dirty="0">
              <a:ea typeface="+mn-lt"/>
              <a:cs typeface="+mn-lt"/>
            </a:endParaRPr>
          </a:p>
        </p:txBody>
      </p:sp>
    </p:spTree>
    <p:extLst>
      <p:ext uri="{BB962C8B-B14F-4D97-AF65-F5344CB8AC3E}">
        <p14:creationId xmlns:p14="http://schemas.microsoft.com/office/powerpoint/2010/main" val="1039425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719</cp:revision>
  <dcterms:created xsi:type="dcterms:W3CDTF">2022-09-26T16:30:41Z</dcterms:created>
  <dcterms:modified xsi:type="dcterms:W3CDTF">2022-09-28T21:49:21Z</dcterms:modified>
</cp:coreProperties>
</file>