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sldIdLst>
    <p:sldId id="256" r:id="rId2"/>
    <p:sldId id="257" r:id="rId3"/>
    <p:sldId id="258" r:id="rId4"/>
    <p:sldId id="265" r:id="rId5"/>
    <p:sldId id="266" r:id="rId6"/>
    <p:sldId id="259" r:id="rId7"/>
    <p:sldId id="267" r:id="rId8"/>
    <p:sldId id="268" r:id="rId9"/>
    <p:sldId id="402" r:id="rId10"/>
    <p:sldId id="454" r:id="rId11"/>
    <p:sldId id="455" r:id="rId12"/>
    <p:sldId id="465" r:id="rId13"/>
    <p:sldId id="492" r:id="rId14"/>
    <p:sldId id="456" r:id="rId15"/>
    <p:sldId id="461" r:id="rId16"/>
    <p:sldId id="462" r:id="rId17"/>
    <p:sldId id="463" r:id="rId18"/>
    <p:sldId id="469" r:id="rId19"/>
    <p:sldId id="471" r:id="rId20"/>
    <p:sldId id="470" r:id="rId21"/>
    <p:sldId id="475" r:id="rId22"/>
    <p:sldId id="270" r:id="rId23"/>
    <p:sldId id="493" r:id="rId24"/>
    <p:sldId id="494" r:id="rId25"/>
    <p:sldId id="495" r:id="rId26"/>
    <p:sldId id="261" r:id="rId27"/>
    <p:sldId id="496" r:id="rId28"/>
    <p:sldId id="262" r:id="rId29"/>
    <p:sldId id="499" r:id="rId30"/>
    <p:sldId id="497" r:id="rId31"/>
    <p:sldId id="498" r:id="rId32"/>
    <p:sldId id="500" r:id="rId33"/>
    <p:sldId id="501" r:id="rId34"/>
    <p:sldId id="502" r:id="rId35"/>
    <p:sldId id="263" r:id="rId36"/>
    <p:sldId id="503" r:id="rId37"/>
    <p:sldId id="504" r:id="rId38"/>
    <p:sldId id="505" r:id="rId39"/>
    <p:sldId id="50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2CDED-8517-C5A6-1A17-4EFD40FC44E7}" v="296" dt="2025-01-09T15:31:37.621"/>
    <p1510:client id="{0D7CBA4D-A9C6-05A9-40C3-17EFE1C60F86}" v="146" dt="2025-01-09T15:15:42.192"/>
    <p1510:client id="{27BBDDD4-7A47-D118-2B53-3E894DE25C26}" v="216" dt="2025-01-08T12:12:33.265"/>
    <p1510:client id="{E0BB3CCB-8C28-481C-6939-47BB632347EF}" v="940" dt="2025-01-10T09:32:38.2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0AB2CDED-8517-C5A6-1A17-4EFD40FC44E7}"/>
    <pc:docChg chg="addSld delSld modSld sldOrd">
      <pc:chgData name="Corey Edwards" userId="S::corey.edwards@uwtsd.ac.uk::7a967df3-e232-40a5-b10c-dee8f912d80a" providerId="AD" clId="Web-{0AB2CDED-8517-C5A6-1A17-4EFD40FC44E7}" dt="2025-01-09T15:31:37.621" v="294" actId="20577"/>
      <pc:docMkLst>
        <pc:docMk/>
      </pc:docMkLst>
      <pc:sldChg chg="modSp">
        <pc:chgData name="Corey Edwards" userId="S::corey.edwards@uwtsd.ac.uk::7a967df3-e232-40a5-b10c-dee8f912d80a" providerId="AD" clId="Web-{0AB2CDED-8517-C5A6-1A17-4EFD40FC44E7}" dt="2025-01-09T15:16:43.789" v="35" actId="20577"/>
        <pc:sldMkLst>
          <pc:docMk/>
          <pc:sldMk cId="2129384377" sldId="261"/>
        </pc:sldMkLst>
        <pc:spChg chg="mod">
          <ac:chgData name="Corey Edwards" userId="S::corey.edwards@uwtsd.ac.uk::7a967df3-e232-40a5-b10c-dee8f912d80a" providerId="AD" clId="Web-{0AB2CDED-8517-C5A6-1A17-4EFD40FC44E7}" dt="2025-01-09T15:16:43.789" v="35" actId="20577"/>
          <ac:spMkLst>
            <pc:docMk/>
            <pc:sldMk cId="2129384377" sldId="261"/>
            <ac:spMk id="3" creationId="{133734B4-9BBD-58ED-DF34-88C4BDF248CB}"/>
          </ac:spMkLst>
        </pc:spChg>
      </pc:sldChg>
      <pc:sldChg chg="del">
        <pc:chgData name="Corey Edwards" userId="S::corey.edwards@uwtsd.ac.uk::7a967df3-e232-40a5-b10c-dee8f912d80a" providerId="AD" clId="Web-{0AB2CDED-8517-C5A6-1A17-4EFD40FC44E7}" dt="2025-01-09T15:26:37.833" v="161"/>
        <pc:sldMkLst>
          <pc:docMk/>
          <pc:sldMk cId="2221902115" sldId="264"/>
        </pc:sldMkLst>
      </pc:sldChg>
      <pc:sldChg chg="modSp">
        <pc:chgData name="Corey Edwards" userId="S::corey.edwards@uwtsd.ac.uk::7a967df3-e232-40a5-b10c-dee8f912d80a" providerId="AD" clId="Web-{0AB2CDED-8517-C5A6-1A17-4EFD40FC44E7}" dt="2025-01-09T15:16:32.210" v="11" actId="14100"/>
        <pc:sldMkLst>
          <pc:docMk/>
          <pc:sldMk cId="134208714" sldId="470"/>
        </pc:sldMkLst>
        <pc:spChg chg="mod">
          <ac:chgData name="Corey Edwards" userId="S::corey.edwards@uwtsd.ac.uk::7a967df3-e232-40a5-b10c-dee8f912d80a" providerId="AD" clId="Web-{0AB2CDED-8517-C5A6-1A17-4EFD40FC44E7}" dt="2025-01-09T15:16:32.210" v="11" actId="14100"/>
          <ac:spMkLst>
            <pc:docMk/>
            <pc:sldMk cId="134208714" sldId="470"/>
            <ac:spMk id="46083" creationId="{33DAF9DD-616A-47E8-BFE8-7FCAECF6DA9B}"/>
          </ac:spMkLst>
        </pc:spChg>
      </pc:sldChg>
      <pc:sldChg chg="modSp">
        <pc:chgData name="Corey Edwards" userId="S::corey.edwards@uwtsd.ac.uk::7a967df3-e232-40a5-b10c-dee8f912d80a" providerId="AD" clId="Web-{0AB2CDED-8517-C5A6-1A17-4EFD40FC44E7}" dt="2025-01-09T15:16:21.725" v="9" actId="20577"/>
        <pc:sldMkLst>
          <pc:docMk/>
          <pc:sldMk cId="1135851852" sldId="475"/>
        </pc:sldMkLst>
        <pc:spChg chg="mod">
          <ac:chgData name="Corey Edwards" userId="S::corey.edwards@uwtsd.ac.uk::7a967df3-e232-40a5-b10c-dee8f912d80a" providerId="AD" clId="Web-{0AB2CDED-8517-C5A6-1A17-4EFD40FC44E7}" dt="2025-01-09T15:16:21.725" v="9" actId="20577"/>
          <ac:spMkLst>
            <pc:docMk/>
            <pc:sldMk cId="1135851852" sldId="475"/>
            <ac:spMk id="2" creationId="{79E3BEAA-4352-4140-BA22-6FCB74C90982}"/>
          </ac:spMkLst>
        </pc:spChg>
        <pc:spChg chg="mod">
          <ac:chgData name="Corey Edwards" userId="S::corey.edwards@uwtsd.ac.uk::7a967df3-e232-40a5-b10c-dee8f912d80a" providerId="AD" clId="Web-{0AB2CDED-8517-C5A6-1A17-4EFD40FC44E7}" dt="2025-01-09T15:16:19.412" v="7" actId="20577"/>
          <ac:spMkLst>
            <pc:docMk/>
            <pc:sldMk cId="1135851852" sldId="475"/>
            <ac:spMk id="119812" creationId="{93A9768A-6BEF-4B56-8DC1-7BC4549C8157}"/>
          </ac:spMkLst>
        </pc:spChg>
      </pc:sldChg>
      <pc:sldChg chg="modSp new ord">
        <pc:chgData name="Corey Edwards" userId="S::corey.edwards@uwtsd.ac.uk::7a967df3-e232-40a5-b10c-dee8f912d80a" providerId="AD" clId="Web-{0AB2CDED-8517-C5A6-1A17-4EFD40FC44E7}" dt="2025-01-09T15:24:28.714" v="67" actId="20577"/>
        <pc:sldMkLst>
          <pc:docMk/>
          <pc:sldMk cId="3209314026" sldId="493"/>
        </pc:sldMkLst>
        <pc:spChg chg="mod">
          <ac:chgData name="Corey Edwards" userId="S::corey.edwards@uwtsd.ac.uk::7a967df3-e232-40a5-b10c-dee8f912d80a" providerId="AD" clId="Web-{0AB2CDED-8517-C5A6-1A17-4EFD40FC44E7}" dt="2025-01-09T15:16:58.556" v="50" actId="20577"/>
          <ac:spMkLst>
            <pc:docMk/>
            <pc:sldMk cId="3209314026" sldId="493"/>
            <ac:spMk id="2" creationId="{77838BAC-7394-6DD9-FC67-682C6560074F}"/>
          </ac:spMkLst>
        </pc:spChg>
        <pc:spChg chg="mod">
          <ac:chgData name="Corey Edwards" userId="S::corey.edwards@uwtsd.ac.uk::7a967df3-e232-40a5-b10c-dee8f912d80a" providerId="AD" clId="Web-{0AB2CDED-8517-C5A6-1A17-4EFD40FC44E7}" dt="2025-01-09T15:24:28.714" v="67" actId="20577"/>
          <ac:spMkLst>
            <pc:docMk/>
            <pc:sldMk cId="3209314026" sldId="493"/>
            <ac:spMk id="3" creationId="{CA25582C-CA79-643F-8855-5E8993E016C3}"/>
          </ac:spMkLst>
        </pc:spChg>
      </pc:sldChg>
      <pc:sldChg chg="new del">
        <pc:chgData name="Corey Edwards" userId="S::corey.edwards@uwtsd.ac.uk::7a967df3-e232-40a5-b10c-dee8f912d80a" providerId="AD" clId="Web-{0AB2CDED-8517-C5A6-1A17-4EFD40FC44E7}" dt="2025-01-09T15:16:47.602" v="37"/>
        <pc:sldMkLst>
          <pc:docMk/>
          <pc:sldMk cId="3888483264" sldId="493"/>
        </pc:sldMkLst>
      </pc:sldChg>
      <pc:sldChg chg="modSp new">
        <pc:chgData name="Corey Edwards" userId="S::corey.edwards@uwtsd.ac.uk::7a967df3-e232-40a5-b10c-dee8f912d80a" providerId="AD" clId="Web-{0AB2CDED-8517-C5A6-1A17-4EFD40FC44E7}" dt="2025-01-09T15:25:05.748" v="111" actId="20577"/>
        <pc:sldMkLst>
          <pc:docMk/>
          <pc:sldMk cId="33765106" sldId="494"/>
        </pc:sldMkLst>
        <pc:spChg chg="mod">
          <ac:chgData name="Corey Edwards" userId="S::corey.edwards@uwtsd.ac.uk::7a967df3-e232-40a5-b10c-dee8f912d80a" providerId="AD" clId="Web-{0AB2CDED-8517-C5A6-1A17-4EFD40FC44E7}" dt="2025-01-09T15:24:33.293" v="74" actId="20577"/>
          <ac:spMkLst>
            <pc:docMk/>
            <pc:sldMk cId="33765106" sldId="494"/>
            <ac:spMk id="2" creationId="{4E622283-AE26-0781-C9AD-FE9CE6D98EBD}"/>
          </ac:spMkLst>
        </pc:spChg>
        <pc:spChg chg="mod">
          <ac:chgData name="Corey Edwards" userId="S::corey.edwards@uwtsd.ac.uk::7a967df3-e232-40a5-b10c-dee8f912d80a" providerId="AD" clId="Web-{0AB2CDED-8517-C5A6-1A17-4EFD40FC44E7}" dt="2025-01-09T15:25:05.748" v="111" actId="20577"/>
          <ac:spMkLst>
            <pc:docMk/>
            <pc:sldMk cId="33765106" sldId="494"/>
            <ac:spMk id="3" creationId="{21F80A81-9560-2AEA-E945-504C869A0EEA}"/>
          </ac:spMkLst>
        </pc:spChg>
      </pc:sldChg>
      <pc:sldChg chg="modSp new">
        <pc:chgData name="Corey Edwards" userId="S::corey.edwards@uwtsd.ac.uk::7a967df3-e232-40a5-b10c-dee8f912d80a" providerId="AD" clId="Web-{0AB2CDED-8517-C5A6-1A17-4EFD40FC44E7}" dt="2025-01-09T15:30:59.258" v="262" actId="20577"/>
        <pc:sldMkLst>
          <pc:docMk/>
          <pc:sldMk cId="2026869037" sldId="495"/>
        </pc:sldMkLst>
        <pc:spChg chg="mod">
          <ac:chgData name="Corey Edwards" userId="S::corey.edwards@uwtsd.ac.uk::7a967df3-e232-40a5-b10c-dee8f912d80a" providerId="AD" clId="Web-{0AB2CDED-8517-C5A6-1A17-4EFD40FC44E7}" dt="2025-01-09T15:25:12.170" v="128" actId="20577"/>
          <ac:spMkLst>
            <pc:docMk/>
            <pc:sldMk cId="2026869037" sldId="495"/>
            <ac:spMk id="2" creationId="{E4B47151-BB2D-6CCC-29B5-745F66FDACD6}"/>
          </ac:spMkLst>
        </pc:spChg>
        <pc:spChg chg="mod">
          <ac:chgData name="Corey Edwards" userId="S::corey.edwards@uwtsd.ac.uk::7a967df3-e232-40a5-b10c-dee8f912d80a" providerId="AD" clId="Web-{0AB2CDED-8517-C5A6-1A17-4EFD40FC44E7}" dt="2025-01-09T15:30:59.258" v="262" actId="20577"/>
          <ac:spMkLst>
            <pc:docMk/>
            <pc:sldMk cId="2026869037" sldId="495"/>
            <ac:spMk id="3" creationId="{9887CADD-B338-8DC6-4203-24C0E6A604AC}"/>
          </ac:spMkLst>
        </pc:spChg>
      </pc:sldChg>
      <pc:sldChg chg="modSp new">
        <pc:chgData name="Corey Edwards" userId="S::corey.edwards@uwtsd.ac.uk::7a967df3-e232-40a5-b10c-dee8f912d80a" providerId="AD" clId="Web-{0AB2CDED-8517-C5A6-1A17-4EFD40FC44E7}" dt="2025-01-09T15:31:37.621" v="294" actId="20577"/>
        <pc:sldMkLst>
          <pc:docMk/>
          <pc:sldMk cId="1554472194" sldId="496"/>
        </pc:sldMkLst>
        <pc:spChg chg="mod">
          <ac:chgData name="Corey Edwards" userId="S::corey.edwards@uwtsd.ac.uk::7a967df3-e232-40a5-b10c-dee8f912d80a" providerId="AD" clId="Web-{0AB2CDED-8517-C5A6-1A17-4EFD40FC44E7}" dt="2025-01-09T15:31:33.136" v="273" actId="20577"/>
          <ac:spMkLst>
            <pc:docMk/>
            <pc:sldMk cId="1554472194" sldId="496"/>
            <ac:spMk id="2" creationId="{28F7F849-0E62-E0C8-BA7A-9335BF24E46B}"/>
          </ac:spMkLst>
        </pc:spChg>
        <pc:spChg chg="mod">
          <ac:chgData name="Corey Edwards" userId="S::corey.edwards@uwtsd.ac.uk::7a967df3-e232-40a5-b10c-dee8f912d80a" providerId="AD" clId="Web-{0AB2CDED-8517-C5A6-1A17-4EFD40FC44E7}" dt="2025-01-09T15:31:37.621" v="294" actId="20577"/>
          <ac:spMkLst>
            <pc:docMk/>
            <pc:sldMk cId="1554472194" sldId="496"/>
            <ac:spMk id="3" creationId="{E50C9680-4745-0ECA-595E-955995A69D0D}"/>
          </ac:spMkLst>
        </pc:spChg>
      </pc:sldChg>
    </pc:docChg>
  </pc:docChgLst>
  <pc:docChgLst>
    <pc:chgData name="Corey Edwards" userId="S::corey.edwards@uwtsd.ac.uk::7a967df3-e232-40a5-b10c-dee8f912d80a" providerId="AD" clId="Web-{E0BB3CCB-8C28-481C-6939-47BB632347EF}"/>
    <pc:docChg chg="addSld modSld">
      <pc:chgData name="Corey Edwards" userId="S::corey.edwards@uwtsd.ac.uk::7a967df3-e232-40a5-b10c-dee8f912d80a" providerId="AD" clId="Web-{E0BB3CCB-8C28-481C-6939-47BB632347EF}" dt="2025-01-10T09:32:37.952" v="929" actId="20577"/>
      <pc:docMkLst>
        <pc:docMk/>
      </pc:docMkLst>
      <pc:sldChg chg="addSp modSp mod setBg">
        <pc:chgData name="Corey Edwards" userId="S::corey.edwards@uwtsd.ac.uk::7a967df3-e232-40a5-b10c-dee8f912d80a" providerId="AD" clId="Web-{E0BB3CCB-8C28-481C-6939-47BB632347EF}" dt="2025-01-10T09:29:50.274" v="762"/>
        <pc:sldMkLst>
          <pc:docMk/>
          <pc:sldMk cId="3837891808" sldId="258"/>
        </pc:sldMkLst>
        <pc:spChg chg="mod">
          <ac:chgData name="Corey Edwards" userId="S::corey.edwards@uwtsd.ac.uk::7a967df3-e232-40a5-b10c-dee8f912d80a" providerId="AD" clId="Web-{E0BB3CCB-8C28-481C-6939-47BB632347EF}" dt="2025-01-10T09:29:50.274" v="762"/>
          <ac:spMkLst>
            <pc:docMk/>
            <pc:sldMk cId="3837891808" sldId="258"/>
            <ac:spMk id="2" creationId="{79BE4BC1-D122-B138-7826-0CE3578D3E23}"/>
          </ac:spMkLst>
        </pc:spChg>
        <pc:spChg chg="mod">
          <ac:chgData name="Corey Edwards" userId="S::corey.edwards@uwtsd.ac.uk::7a967df3-e232-40a5-b10c-dee8f912d80a" providerId="AD" clId="Web-{E0BB3CCB-8C28-481C-6939-47BB632347EF}" dt="2025-01-10T09:29:50.274" v="762"/>
          <ac:spMkLst>
            <pc:docMk/>
            <pc:sldMk cId="3837891808" sldId="258"/>
            <ac:spMk id="3" creationId="{F616E755-7242-CCC1-AB29-A485E232E006}"/>
          </ac:spMkLst>
        </pc:spChg>
        <pc:spChg chg="add">
          <ac:chgData name="Corey Edwards" userId="S::corey.edwards@uwtsd.ac.uk::7a967df3-e232-40a5-b10c-dee8f912d80a" providerId="AD" clId="Web-{E0BB3CCB-8C28-481C-6939-47BB632347EF}" dt="2025-01-10T09:29:50.274" v="762"/>
          <ac:spMkLst>
            <pc:docMk/>
            <pc:sldMk cId="3837891808" sldId="258"/>
            <ac:spMk id="9" creationId="{A6EF5A53-0A64-4CA5-B9C7-1CB97CB5CF1C}"/>
          </ac:spMkLst>
        </pc:spChg>
        <pc:spChg chg="add">
          <ac:chgData name="Corey Edwards" userId="S::corey.edwards@uwtsd.ac.uk::7a967df3-e232-40a5-b10c-dee8f912d80a" providerId="AD" clId="Web-{E0BB3CCB-8C28-481C-6939-47BB632347EF}" dt="2025-01-10T09:29:50.274" v="762"/>
          <ac:spMkLst>
            <pc:docMk/>
            <pc:sldMk cId="3837891808" sldId="258"/>
            <ac:spMk id="11" creationId="{34ABFBEA-4EB0-4D02-A2C0-1733CD3D6F12}"/>
          </ac:spMkLst>
        </pc:spChg>
        <pc:spChg chg="add">
          <ac:chgData name="Corey Edwards" userId="S::corey.edwards@uwtsd.ac.uk::7a967df3-e232-40a5-b10c-dee8f912d80a" providerId="AD" clId="Web-{E0BB3CCB-8C28-481C-6939-47BB632347EF}" dt="2025-01-10T09:29:50.274" v="762"/>
          <ac:spMkLst>
            <pc:docMk/>
            <pc:sldMk cId="3837891808" sldId="258"/>
            <ac:spMk id="13" creationId="{19E083F6-57F4-487B-A766-EA0462B1EED8}"/>
          </ac:spMkLst>
        </pc:spChg>
        <pc:spChg chg="add">
          <ac:chgData name="Corey Edwards" userId="S::corey.edwards@uwtsd.ac.uk::7a967df3-e232-40a5-b10c-dee8f912d80a" providerId="AD" clId="Web-{E0BB3CCB-8C28-481C-6939-47BB632347EF}" dt="2025-01-10T09:29:50.274" v="762"/>
          <ac:spMkLst>
            <pc:docMk/>
            <pc:sldMk cId="3837891808" sldId="258"/>
            <ac:spMk id="15" creationId="{7A18C9FB-EC4C-4DAE-8F7D-C6E5AF607958}"/>
          </ac:spMkLst>
        </pc:spChg>
        <pc:spChg chg="add">
          <ac:chgData name="Corey Edwards" userId="S::corey.edwards@uwtsd.ac.uk::7a967df3-e232-40a5-b10c-dee8f912d80a" providerId="AD" clId="Web-{E0BB3CCB-8C28-481C-6939-47BB632347EF}" dt="2025-01-10T09:29:50.274" v="762"/>
          <ac:spMkLst>
            <pc:docMk/>
            <pc:sldMk cId="3837891808" sldId="258"/>
            <ac:spMk id="17" creationId="{5E698B96-C345-4CAB-9657-02BD17A19499}"/>
          </ac:spMkLst>
        </pc:spChg>
        <pc:picChg chg="add">
          <ac:chgData name="Corey Edwards" userId="S::corey.edwards@uwtsd.ac.uk::7a967df3-e232-40a5-b10c-dee8f912d80a" providerId="AD" clId="Web-{E0BB3CCB-8C28-481C-6939-47BB632347EF}" dt="2025-01-10T09:29:50.274" v="762"/>
          <ac:picMkLst>
            <pc:docMk/>
            <pc:sldMk cId="3837891808" sldId="258"/>
            <ac:picMk id="5" creationId="{3B9AE3B5-0FDB-E4A2-F658-4563B0D4E688}"/>
          </ac:picMkLst>
        </pc:picChg>
      </pc:sldChg>
      <pc:sldChg chg="addSp modSp mod setBg">
        <pc:chgData name="Corey Edwards" userId="S::corey.edwards@uwtsd.ac.uk::7a967df3-e232-40a5-b10c-dee8f912d80a" providerId="AD" clId="Web-{E0BB3CCB-8C28-481C-6939-47BB632347EF}" dt="2025-01-10T09:30:45.011" v="768"/>
        <pc:sldMkLst>
          <pc:docMk/>
          <pc:sldMk cId="2129384377" sldId="261"/>
        </pc:sldMkLst>
        <pc:spChg chg="mod">
          <ac:chgData name="Corey Edwards" userId="S::corey.edwards@uwtsd.ac.uk::7a967df3-e232-40a5-b10c-dee8f912d80a" providerId="AD" clId="Web-{E0BB3CCB-8C28-481C-6939-47BB632347EF}" dt="2025-01-10T09:30:45.011" v="768"/>
          <ac:spMkLst>
            <pc:docMk/>
            <pc:sldMk cId="2129384377" sldId="261"/>
            <ac:spMk id="2" creationId="{7B2E390A-7B0D-C3D9-9115-D4A278083ADD}"/>
          </ac:spMkLst>
        </pc:spChg>
        <pc:spChg chg="mod">
          <ac:chgData name="Corey Edwards" userId="S::corey.edwards@uwtsd.ac.uk::7a967df3-e232-40a5-b10c-dee8f912d80a" providerId="AD" clId="Web-{E0BB3CCB-8C28-481C-6939-47BB632347EF}" dt="2025-01-10T09:30:45.011" v="768"/>
          <ac:spMkLst>
            <pc:docMk/>
            <pc:sldMk cId="2129384377" sldId="261"/>
            <ac:spMk id="3" creationId="{133734B4-9BBD-58ED-DF34-88C4BDF248CB}"/>
          </ac:spMkLst>
        </pc:spChg>
        <pc:spChg chg="add">
          <ac:chgData name="Corey Edwards" userId="S::corey.edwards@uwtsd.ac.uk::7a967df3-e232-40a5-b10c-dee8f912d80a" providerId="AD" clId="Web-{E0BB3CCB-8C28-481C-6939-47BB632347EF}" dt="2025-01-10T09:30:45.011" v="768"/>
          <ac:spMkLst>
            <pc:docMk/>
            <pc:sldMk cId="2129384377" sldId="261"/>
            <ac:spMk id="9" creationId="{A6EF5A53-0A64-4CA5-B9C7-1CB97CB5CF1C}"/>
          </ac:spMkLst>
        </pc:spChg>
        <pc:spChg chg="add">
          <ac:chgData name="Corey Edwards" userId="S::corey.edwards@uwtsd.ac.uk::7a967df3-e232-40a5-b10c-dee8f912d80a" providerId="AD" clId="Web-{E0BB3CCB-8C28-481C-6939-47BB632347EF}" dt="2025-01-10T09:30:45.011" v="768"/>
          <ac:spMkLst>
            <pc:docMk/>
            <pc:sldMk cId="2129384377" sldId="261"/>
            <ac:spMk id="11" creationId="{34ABFBEA-4EB0-4D02-A2C0-1733CD3D6F12}"/>
          </ac:spMkLst>
        </pc:spChg>
        <pc:spChg chg="add">
          <ac:chgData name="Corey Edwards" userId="S::corey.edwards@uwtsd.ac.uk::7a967df3-e232-40a5-b10c-dee8f912d80a" providerId="AD" clId="Web-{E0BB3CCB-8C28-481C-6939-47BB632347EF}" dt="2025-01-10T09:30:45.011" v="768"/>
          <ac:spMkLst>
            <pc:docMk/>
            <pc:sldMk cId="2129384377" sldId="261"/>
            <ac:spMk id="13" creationId="{19E083F6-57F4-487B-A766-EA0462B1EED8}"/>
          </ac:spMkLst>
        </pc:spChg>
        <pc:spChg chg="add">
          <ac:chgData name="Corey Edwards" userId="S::corey.edwards@uwtsd.ac.uk::7a967df3-e232-40a5-b10c-dee8f912d80a" providerId="AD" clId="Web-{E0BB3CCB-8C28-481C-6939-47BB632347EF}" dt="2025-01-10T09:30:45.011" v="768"/>
          <ac:spMkLst>
            <pc:docMk/>
            <pc:sldMk cId="2129384377" sldId="261"/>
            <ac:spMk id="15" creationId="{7A18C9FB-EC4C-4DAE-8F7D-C6E5AF607958}"/>
          </ac:spMkLst>
        </pc:spChg>
        <pc:spChg chg="add">
          <ac:chgData name="Corey Edwards" userId="S::corey.edwards@uwtsd.ac.uk::7a967df3-e232-40a5-b10c-dee8f912d80a" providerId="AD" clId="Web-{E0BB3CCB-8C28-481C-6939-47BB632347EF}" dt="2025-01-10T09:30:45.011" v="768"/>
          <ac:spMkLst>
            <pc:docMk/>
            <pc:sldMk cId="2129384377" sldId="261"/>
            <ac:spMk id="17" creationId="{5E698B96-C345-4CAB-9657-02BD17A19499}"/>
          </ac:spMkLst>
        </pc:spChg>
        <pc:picChg chg="add">
          <ac:chgData name="Corey Edwards" userId="S::corey.edwards@uwtsd.ac.uk::7a967df3-e232-40a5-b10c-dee8f912d80a" providerId="AD" clId="Web-{E0BB3CCB-8C28-481C-6939-47BB632347EF}" dt="2025-01-10T09:30:45.011" v="768"/>
          <ac:picMkLst>
            <pc:docMk/>
            <pc:sldMk cId="2129384377" sldId="261"/>
            <ac:picMk id="5" creationId="{0CB48DEC-FDCB-5210-1078-14AA178173BC}"/>
          </ac:picMkLst>
        </pc:picChg>
      </pc:sldChg>
      <pc:sldChg chg="addSp modSp mod setBg">
        <pc:chgData name="Corey Edwards" userId="S::corey.edwards@uwtsd.ac.uk::7a967df3-e232-40a5-b10c-dee8f912d80a" providerId="AD" clId="Web-{E0BB3CCB-8C28-481C-6939-47BB632347EF}" dt="2025-01-10T09:30:54.824" v="770"/>
        <pc:sldMkLst>
          <pc:docMk/>
          <pc:sldMk cId="994160743" sldId="262"/>
        </pc:sldMkLst>
        <pc:spChg chg="mod">
          <ac:chgData name="Corey Edwards" userId="S::corey.edwards@uwtsd.ac.uk::7a967df3-e232-40a5-b10c-dee8f912d80a" providerId="AD" clId="Web-{E0BB3CCB-8C28-481C-6939-47BB632347EF}" dt="2025-01-10T09:30:54.824" v="770"/>
          <ac:spMkLst>
            <pc:docMk/>
            <pc:sldMk cId="994160743" sldId="262"/>
            <ac:spMk id="2" creationId="{A9F24698-D140-162E-DBAF-88007749A1F3}"/>
          </ac:spMkLst>
        </pc:spChg>
        <pc:spChg chg="mod">
          <ac:chgData name="Corey Edwards" userId="S::corey.edwards@uwtsd.ac.uk::7a967df3-e232-40a5-b10c-dee8f912d80a" providerId="AD" clId="Web-{E0BB3CCB-8C28-481C-6939-47BB632347EF}" dt="2025-01-10T09:30:54.824" v="770"/>
          <ac:spMkLst>
            <pc:docMk/>
            <pc:sldMk cId="994160743" sldId="262"/>
            <ac:spMk id="3" creationId="{7C266714-D508-DB89-6E16-132A9EC83AB5}"/>
          </ac:spMkLst>
        </pc:spChg>
        <pc:spChg chg="add">
          <ac:chgData name="Corey Edwards" userId="S::corey.edwards@uwtsd.ac.uk::7a967df3-e232-40a5-b10c-dee8f912d80a" providerId="AD" clId="Web-{E0BB3CCB-8C28-481C-6939-47BB632347EF}" dt="2025-01-10T09:30:54.824" v="770"/>
          <ac:spMkLst>
            <pc:docMk/>
            <pc:sldMk cId="994160743" sldId="262"/>
            <ac:spMk id="9" creationId="{A6EF5A53-0A64-4CA5-B9C7-1CB97CB5CF1C}"/>
          </ac:spMkLst>
        </pc:spChg>
        <pc:spChg chg="add">
          <ac:chgData name="Corey Edwards" userId="S::corey.edwards@uwtsd.ac.uk::7a967df3-e232-40a5-b10c-dee8f912d80a" providerId="AD" clId="Web-{E0BB3CCB-8C28-481C-6939-47BB632347EF}" dt="2025-01-10T09:30:54.824" v="770"/>
          <ac:spMkLst>
            <pc:docMk/>
            <pc:sldMk cId="994160743" sldId="262"/>
            <ac:spMk id="11" creationId="{34ABFBEA-4EB0-4D02-A2C0-1733CD3D6F12}"/>
          </ac:spMkLst>
        </pc:spChg>
        <pc:spChg chg="add">
          <ac:chgData name="Corey Edwards" userId="S::corey.edwards@uwtsd.ac.uk::7a967df3-e232-40a5-b10c-dee8f912d80a" providerId="AD" clId="Web-{E0BB3CCB-8C28-481C-6939-47BB632347EF}" dt="2025-01-10T09:30:54.824" v="770"/>
          <ac:spMkLst>
            <pc:docMk/>
            <pc:sldMk cId="994160743" sldId="262"/>
            <ac:spMk id="13" creationId="{19E083F6-57F4-487B-A766-EA0462B1EED8}"/>
          </ac:spMkLst>
        </pc:spChg>
        <pc:spChg chg="add">
          <ac:chgData name="Corey Edwards" userId="S::corey.edwards@uwtsd.ac.uk::7a967df3-e232-40a5-b10c-dee8f912d80a" providerId="AD" clId="Web-{E0BB3CCB-8C28-481C-6939-47BB632347EF}" dt="2025-01-10T09:30:54.824" v="770"/>
          <ac:spMkLst>
            <pc:docMk/>
            <pc:sldMk cId="994160743" sldId="262"/>
            <ac:spMk id="15" creationId="{7A18C9FB-EC4C-4DAE-8F7D-C6E5AF607958}"/>
          </ac:spMkLst>
        </pc:spChg>
        <pc:spChg chg="add">
          <ac:chgData name="Corey Edwards" userId="S::corey.edwards@uwtsd.ac.uk::7a967df3-e232-40a5-b10c-dee8f912d80a" providerId="AD" clId="Web-{E0BB3CCB-8C28-481C-6939-47BB632347EF}" dt="2025-01-10T09:30:54.824" v="770"/>
          <ac:spMkLst>
            <pc:docMk/>
            <pc:sldMk cId="994160743" sldId="262"/>
            <ac:spMk id="17" creationId="{5E698B96-C345-4CAB-9657-02BD17A19499}"/>
          </ac:spMkLst>
        </pc:spChg>
        <pc:picChg chg="add">
          <ac:chgData name="Corey Edwards" userId="S::corey.edwards@uwtsd.ac.uk::7a967df3-e232-40a5-b10c-dee8f912d80a" providerId="AD" clId="Web-{E0BB3CCB-8C28-481C-6939-47BB632347EF}" dt="2025-01-10T09:30:54.824" v="770"/>
          <ac:picMkLst>
            <pc:docMk/>
            <pc:sldMk cId="994160743" sldId="262"/>
            <ac:picMk id="5" creationId="{E3479EE6-E0F4-69C1-BDC3-EAA86D5D2762}"/>
          </ac:picMkLst>
        </pc:picChg>
      </pc:sldChg>
      <pc:sldChg chg="addSp modSp mod setBg">
        <pc:chgData name="Corey Edwards" userId="S::corey.edwards@uwtsd.ac.uk::7a967df3-e232-40a5-b10c-dee8f912d80a" providerId="AD" clId="Web-{E0BB3CCB-8C28-481C-6939-47BB632347EF}" dt="2025-01-10T09:31:28.606" v="778"/>
        <pc:sldMkLst>
          <pc:docMk/>
          <pc:sldMk cId="605542546" sldId="263"/>
        </pc:sldMkLst>
        <pc:spChg chg="mod">
          <ac:chgData name="Corey Edwards" userId="S::corey.edwards@uwtsd.ac.uk::7a967df3-e232-40a5-b10c-dee8f912d80a" providerId="AD" clId="Web-{E0BB3CCB-8C28-481C-6939-47BB632347EF}" dt="2025-01-10T09:31:28.606" v="778"/>
          <ac:spMkLst>
            <pc:docMk/>
            <pc:sldMk cId="605542546" sldId="263"/>
            <ac:spMk id="2" creationId="{4A5121AE-162C-941C-A757-233859A657FD}"/>
          </ac:spMkLst>
        </pc:spChg>
        <pc:spChg chg="mod">
          <ac:chgData name="Corey Edwards" userId="S::corey.edwards@uwtsd.ac.uk::7a967df3-e232-40a5-b10c-dee8f912d80a" providerId="AD" clId="Web-{E0BB3CCB-8C28-481C-6939-47BB632347EF}" dt="2025-01-10T09:31:28.606" v="778"/>
          <ac:spMkLst>
            <pc:docMk/>
            <pc:sldMk cId="605542546" sldId="263"/>
            <ac:spMk id="3" creationId="{2B42E8D3-8000-9C71-FE64-641A4578BF38}"/>
          </ac:spMkLst>
        </pc:spChg>
        <pc:spChg chg="add">
          <ac:chgData name="Corey Edwards" userId="S::corey.edwards@uwtsd.ac.uk::7a967df3-e232-40a5-b10c-dee8f912d80a" providerId="AD" clId="Web-{E0BB3CCB-8C28-481C-6939-47BB632347EF}" dt="2025-01-10T09:31:28.606" v="778"/>
          <ac:spMkLst>
            <pc:docMk/>
            <pc:sldMk cId="605542546" sldId="263"/>
            <ac:spMk id="9" creationId="{A6EF5A53-0A64-4CA5-B9C7-1CB97CB5CF1C}"/>
          </ac:spMkLst>
        </pc:spChg>
        <pc:spChg chg="add">
          <ac:chgData name="Corey Edwards" userId="S::corey.edwards@uwtsd.ac.uk::7a967df3-e232-40a5-b10c-dee8f912d80a" providerId="AD" clId="Web-{E0BB3CCB-8C28-481C-6939-47BB632347EF}" dt="2025-01-10T09:31:28.606" v="778"/>
          <ac:spMkLst>
            <pc:docMk/>
            <pc:sldMk cId="605542546" sldId="263"/>
            <ac:spMk id="11" creationId="{34ABFBEA-4EB0-4D02-A2C0-1733CD3D6F12}"/>
          </ac:spMkLst>
        </pc:spChg>
        <pc:spChg chg="add">
          <ac:chgData name="Corey Edwards" userId="S::corey.edwards@uwtsd.ac.uk::7a967df3-e232-40a5-b10c-dee8f912d80a" providerId="AD" clId="Web-{E0BB3CCB-8C28-481C-6939-47BB632347EF}" dt="2025-01-10T09:31:28.606" v="778"/>
          <ac:spMkLst>
            <pc:docMk/>
            <pc:sldMk cId="605542546" sldId="263"/>
            <ac:spMk id="13" creationId="{19E083F6-57F4-487B-A766-EA0462B1EED8}"/>
          </ac:spMkLst>
        </pc:spChg>
        <pc:spChg chg="add">
          <ac:chgData name="Corey Edwards" userId="S::corey.edwards@uwtsd.ac.uk::7a967df3-e232-40a5-b10c-dee8f912d80a" providerId="AD" clId="Web-{E0BB3CCB-8C28-481C-6939-47BB632347EF}" dt="2025-01-10T09:31:28.606" v="778"/>
          <ac:spMkLst>
            <pc:docMk/>
            <pc:sldMk cId="605542546" sldId="263"/>
            <ac:spMk id="15" creationId="{7A18C9FB-EC4C-4DAE-8F7D-C6E5AF607958}"/>
          </ac:spMkLst>
        </pc:spChg>
        <pc:spChg chg="add">
          <ac:chgData name="Corey Edwards" userId="S::corey.edwards@uwtsd.ac.uk::7a967df3-e232-40a5-b10c-dee8f912d80a" providerId="AD" clId="Web-{E0BB3CCB-8C28-481C-6939-47BB632347EF}" dt="2025-01-10T09:31:28.606" v="778"/>
          <ac:spMkLst>
            <pc:docMk/>
            <pc:sldMk cId="605542546" sldId="263"/>
            <ac:spMk id="17" creationId="{5E698B96-C345-4CAB-9657-02BD17A19499}"/>
          </ac:spMkLst>
        </pc:spChg>
        <pc:picChg chg="add">
          <ac:chgData name="Corey Edwards" userId="S::corey.edwards@uwtsd.ac.uk::7a967df3-e232-40a5-b10c-dee8f912d80a" providerId="AD" clId="Web-{E0BB3CCB-8C28-481C-6939-47BB632347EF}" dt="2025-01-10T09:31:28.606" v="778"/>
          <ac:picMkLst>
            <pc:docMk/>
            <pc:sldMk cId="605542546" sldId="263"/>
            <ac:picMk id="5" creationId="{E18E78A6-05E9-BC7B-E5AE-C97759B1E934}"/>
          </ac:picMkLst>
        </pc:picChg>
      </pc:sldChg>
      <pc:sldChg chg="addSp delSp modSp mod setBg">
        <pc:chgData name="Corey Edwards" userId="S::corey.edwards@uwtsd.ac.uk::7a967df3-e232-40a5-b10c-dee8f912d80a" providerId="AD" clId="Web-{E0BB3CCB-8C28-481C-6939-47BB632347EF}" dt="2025-01-10T09:30:19.166" v="763"/>
        <pc:sldMkLst>
          <pc:docMk/>
          <pc:sldMk cId="1086677345" sldId="265"/>
        </pc:sldMkLst>
        <pc:spChg chg="mod">
          <ac:chgData name="Corey Edwards" userId="S::corey.edwards@uwtsd.ac.uk::7a967df3-e232-40a5-b10c-dee8f912d80a" providerId="AD" clId="Web-{E0BB3CCB-8C28-481C-6939-47BB632347EF}" dt="2025-01-10T09:30:19.166" v="763"/>
          <ac:spMkLst>
            <pc:docMk/>
            <pc:sldMk cId="1086677345" sldId="265"/>
            <ac:spMk id="2" creationId="{F509B963-9C21-9662-900C-12B70A248DB8}"/>
          </ac:spMkLst>
        </pc:spChg>
        <pc:spChg chg="del">
          <ac:chgData name="Corey Edwards" userId="S::corey.edwards@uwtsd.ac.uk::7a967df3-e232-40a5-b10c-dee8f912d80a" providerId="AD" clId="Web-{E0BB3CCB-8C28-481C-6939-47BB632347EF}" dt="2025-01-10T09:30:19.166" v="763"/>
          <ac:spMkLst>
            <pc:docMk/>
            <pc:sldMk cId="1086677345" sldId="265"/>
            <ac:spMk id="3" creationId="{6F9965C1-E453-7E08-A1B2-A60F391C9D87}"/>
          </ac:spMkLst>
        </pc:spChg>
        <pc:spChg chg="add">
          <ac:chgData name="Corey Edwards" userId="S::corey.edwards@uwtsd.ac.uk::7a967df3-e232-40a5-b10c-dee8f912d80a" providerId="AD" clId="Web-{E0BB3CCB-8C28-481C-6939-47BB632347EF}" dt="2025-01-10T09:30:19.166" v="763"/>
          <ac:spMkLst>
            <pc:docMk/>
            <pc:sldMk cId="1086677345" sldId="265"/>
            <ac:spMk id="9" creationId="{987A0FBA-CC04-4256-A8EB-BB3C543E989C}"/>
          </ac:spMkLst>
        </pc:spChg>
        <pc:spChg chg="add">
          <ac:chgData name="Corey Edwards" userId="S::corey.edwards@uwtsd.ac.uk::7a967df3-e232-40a5-b10c-dee8f912d80a" providerId="AD" clId="Web-{E0BB3CCB-8C28-481C-6939-47BB632347EF}" dt="2025-01-10T09:30:19.166" v="763"/>
          <ac:spMkLst>
            <pc:docMk/>
            <pc:sldMk cId="1086677345" sldId="265"/>
            <ac:spMk id="11" creationId="{3F3A0F6C-EB8F-4A4C-8258-23F6D815E0E0}"/>
          </ac:spMkLst>
        </pc:spChg>
        <pc:spChg chg="add">
          <ac:chgData name="Corey Edwards" userId="S::corey.edwards@uwtsd.ac.uk::7a967df3-e232-40a5-b10c-dee8f912d80a" providerId="AD" clId="Web-{E0BB3CCB-8C28-481C-6939-47BB632347EF}" dt="2025-01-10T09:30:19.166" v="763"/>
          <ac:spMkLst>
            <pc:docMk/>
            <pc:sldMk cId="1086677345" sldId="265"/>
            <ac:spMk id="13" creationId="{6A9C92F4-A4A4-42E0-9391-C666AAED1E6A}"/>
          </ac:spMkLst>
        </pc:spChg>
        <pc:graphicFrameChg chg="add">
          <ac:chgData name="Corey Edwards" userId="S::corey.edwards@uwtsd.ac.uk::7a967df3-e232-40a5-b10c-dee8f912d80a" providerId="AD" clId="Web-{E0BB3CCB-8C28-481C-6939-47BB632347EF}" dt="2025-01-10T09:30:19.166" v="763"/>
          <ac:graphicFrameMkLst>
            <pc:docMk/>
            <pc:sldMk cId="1086677345" sldId="265"/>
            <ac:graphicFrameMk id="5" creationId="{08012284-101B-7F24-A183-79DC887DB228}"/>
          </ac:graphicFrameMkLst>
        </pc:graphicFrameChg>
      </pc:sldChg>
      <pc:sldChg chg="addSp delSp modSp mod setBg">
        <pc:chgData name="Corey Edwards" userId="S::corey.edwards@uwtsd.ac.uk::7a967df3-e232-40a5-b10c-dee8f912d80a" providerId="AD" clId="Web-{E0BB3CCB-8C28-481C-6939-47BB632347EF}" dt="2025-01-10T09:30:23.494" v="764"/>
        <pc:sldMkLst>
          <pc:docMk/>
          <pc:sldMk cId="1612280260" sldId="266"/>
        </pc:sldMkLst>
        <pc:spChg chg="mod">
          <ac:chgData name="Corey Edwards" userId="S::corey.edwards@uwtsd.ac.uk::7a967df3-e232-40a5-b10c-dee8f912d80a" providerId="AD" clId="Web-{E0BB3CCB-8C28-481C-6939-47BB632347EF}" dt="2025-01-10T09:30:23.494" v="764"/>
          <ac:spMkLst>
            <pc:docMk/>
            <pc:sldMk cId="1612280260" sldId="266"/>
            <ac:spMk id="2" creationId="{B36644D5-9F8E-F4FD-163A-D10D845C5489}"/>
          </ac:spMkLst>
        </pc:spChg>
        <pc:spChg chg="del">
          <ac:chgData name="Corey Edwards" userId="S::corey.edwards@uwtsd.ac.uk::7a967df3-e232-40a5-b10c-dee8f912d80a" providerId="AD" clId="Web-{E0BB3CCB-8C28-481C-6939-47BB632347EF}" dt="2025-01-10T09:30:23.494" v="764"/>
          <ac:spMkLst>
            <pc:docMk/>
            <pc:sldMk cId="1612280260" sldId="266"/>
            <ac:spMk id="3" creationId="{A0EF0FAF-A80E-C96C-C333-3A2F8BF91E49}"/>
          </ac:spMkLst>
        </pc:spChg>
        <pc:spChg chg="add">
          <ac:chgData name="Corey Edwards" userId="S::corey.edwards@uwtsd.ac.uk::7a967df3-e232-40a5-b10c-dee8f912d80a" providerId="AD" clId="Web-{E0BB3CCB-8C28-481C-6939-47BB632347EF}" dt="2025-01-10T09:30:23.494" v="764"/>
          <ac:spMkLst>
            <pc:docMk/>
            <pc:sldMk cId="1612280260" sldId="266"/>
            <ac:spMk id="9" creationId="{987A0FBA-CC04-4256-A8EB-BB3C543E989C}"/>
          </ac:spMkLst>
        </pc:spChg>
        <pc:spChg chg="add">
          <ac:chgData name="Corey Edwards" userId="S::corey.edwards@uwtsd.ac.uk::7a967df3-e232-40a5-b10c-dee8f912d80a" providerId="AD" clId="Web-{E0BB3CCB-8C28-481C-6939-47BB632347EF}" dt="2025-01-10T09:30:23.494" v="764"/>
          <ac:spMkLst>
            <pc:docMk/>
            <pc:sldMk cId="1612280260" sldId="266"/>
            <ac:spMk id="11" creationId="{3F3A0F6C-EB8F-4A4C-8258-23F6D815E0E0}"/>
          </ac:spMkLst>
        </pc:spChg>
        <pc:spChg chg="add">
          <ac:chgData name="Corey Edwards" userId="S::corey.edwards@uwtsd.ac.uk::7a967df3-e232-40a5-b10c-dee8f912d80a" providerId="AD" clId="Web-{E0BB3CCB-8C28-481C-6939-47BB632347EF}" dt="2025-01-10T09:30:23.494" v="764"/>
          <ac:spMkLst>
            <pc:docMk/>
            <pc:sldMk cId="1612280260" sldId="266"/>
            <ac:spMk id="13" creationId="{6A9C92F4-A4A4-42E0-9391-C666AAED1E6A}"/>
          </ac:spMkLst>
        </pc:spChg>
        <pc:graphicFrameChg chg="add">
          <ac:chgData name="Corey Edwards" userId="S::corey.edwards@uwtsd.ac.uk::7a967df3-e232-40a5-b10c-dee8f912d80a" providerId="AD" clId="Web-{E0BB3CCB-8C28-481C-6939-47BB632347EF}" dt="2025-01-10T09:30:23.494" v="764"/>
          <ac:graphicFrameMkLst>
            <pc:docMk/>
            <pc:sldMk cId="1612280260" sldId="266"/>
            <ac:graphicFrameMk id="5" creationId="{7739D0D1-E4BD-25B8-1373-ABFA49C5F941}"/>
          </ac:graphicFrameMkLst>
        </pc:graphicFrameChg>
      </pc:sldChg>
      <pc:sldChg chg="modSp">
        <pc:chgData name="Corey Edwards" userId="S::corey.edwards@uwtsd.ac.uk::7a967df3-e232-40a5-b10c-dee8f912d80a" providerId="AD" clId="Web-{E0BB3CCB-8C28-481C-6939-47BB632347EF}" dt="2025-01-10T09:10:00.808" v="15" actId="1076"/>
        <pc:sldMkLst>
          <pc:docMk/>
          <pc:sldMk cId="2337653602" sldId="455"/>
        </pc:sldMkLst>
        <pc:spChg chg="mod">
          <ac:chgData name="Corey Edwards" userId="S::corey.edwards@uwtsd.ac.uk::7a967df3-e232-40a5-b10c-dee8f912d80a" providerId="AD" clId="Web-{E0BB3CCB-8C28-481C-6939-47BB632347EF}" dt="2025-01-10T09:04:34.281" v="14" actId="20577"/>
          <ac:spMkLst>
            <pc:docMk/>
            <pc:sldMk cId="2337653602" sldId="455"/>
            <ac:spMk id="24578" creationId="{D1B9B7D8-2209-4895-B0B8-18CC707F978D}"/>
          </ac:spMkLst>
        </pc:spChg>
        <pc:picChg chg="mod">
          <ac:chgData name="Corey Edwards" userId="S::corey.edwards@uwtsd.ac.uk::7a967df3-e232-40a5-b10c-dee8f912d80a" providerId="AD" clId="Web-{E0BB3CCB-8C28-481C-6939-47BB632347EF}" dt="2025-01-10T09:10:00.808" v="15" actId="1076"/>
          <ac:picMkLst>
            <pc:docMk/>
            <pc:sldMk cId="2337653602" sldId="455"/>
            <ac:picMk id="3074" creationId="{00000000-0000-0000-0000-000000000000}"/>
          </ac:picMkLst>
        </pc:picChg>
      </pc:sldChg>
      <pc:sldChg chg="modSp">
        <pc:chgData name="Corey Edwards" userId="S::corey.edwards@uwtsd.ac.uk::7a967df3-e232-40a5-b10c-dee8f912d80a" providerId="AD" clId="Web-{E0BB3CCB-8C28-481C-6939-47BB632347EF}" dt="2025-01-10T09:04:23.952" v="13" actId="14100"/>
        <pc:sldMkLst>
          <pc:docMk/>
          <pc:sldMk cId="2442988079" sldId="461"/>
        </pc:sldMkLst>
        <pc:spChg chg="mod">
          <ac:chgData name="Corey Edwards" userId="S::corey.edwards@uwtsd.ac.uk::7a967df3-e232-40a5-b10c-dee8f912d80a" providerId="AD" clId="Web-{E0BB3CCB-8C28-481C-6939-47BB632347EF}" dt="2025-01-10T09:04:23.952" v="13" actId="14100"/>
          <ac:spMkLst>
            <pc:docMk/>
            <pc:sldMk cId="2442988079" sldId="461"/>
            <ac:spMk id="3" creationId="{00000000-0000-0000-0000-000000000000}"/>
          </ac:spMkLst>
        </pc:spChg>
        <pc:spChg chg="mod">
          <ac:chgData name="Corey Edwards" userId="S::corey.edwards@uwtsd.ac.uk::7a967df3-e232-40a5-b10c-dee8f912d80a" providerId="AD" clId="Web-{E0BB3CCB-8C28-481C-6939-47BB632347EF}" dt="2025-01-10T09:04:20.671" v="12" actId="20577"/>
          <ac:spMkLst>
            <pc:docMk/>
            <pc:sldMk cId="2442988079" sldId="461"/>
            <ac:spMk id="24578" creationId="{D1B9B7D8-2209-4895-B0B8-18CC707F978D}"/>
          </ac:spMkLst>
        </pc:spChg>
      </pc:sldChg>
      <pc:sldChg chg="addSp modSp mod setBg">
        <pc:chgData name="Corey Edwards" userId="S::corey.edwards@uwtsd.ac.uk::7a967df3-e232-40a5-b10c-dee8f912d80a" providerId="AD" clId="Web-{E0BB3CCB-8C28-481C-6939-47BB632347EF}" dt="2025-01-10T09:30:32.932" v="765"/>
        <pc:sldMkLst>
          <pc:docMk/>
          <pc:sldMk cId="3209314026" sldId="493"/>
        </pc:sldMkLst>
        <pc:spChg chg="mod">
          <ac:chgData name="Corey Edwards" userId="S::corey.edwards@uwtsd.ac.uk::7a967df3-e232-40a5-b10c-dee8f912d80a" providerId="AD" clId="Web-{E0BB3CCB-8C28-481C-6939-47BB632347EF}" dt="2025-01-10T09:30:32.932" v="765"/>
          <ac:spMkLst>
            <pc:docMk/>
            <pc:sldMk cId="3209314026" sldId="493"/>
            <ac:spMk id="2" creationId="{77838BAC-7394-6DD9-FC67-682C6560074F}"/>
          </ac:spMkLst>
        </pc:spChg>
        <pc:spChg chg="mod">
          <ac:chgData name="Corey Edwards" userId="S::corey.edwards@uwtsd.ac.uk::7a967df3-e232-40a5-b10c-dee8f912d80a" providerId="AD" clId="Web-{E0BB3CCB-8C28-481C-6939-47BB632347EF}" dt="2025-01-10T09:30:32.932" v="765"/>
          <ac:spMkLst>
            <pc:docMk/>
            <pc:sldMk cId="3209314026" sldId="493"/>
            <ac:spMk id="3" creationId="{CA25582C-CA79-643F-8855-5E8993E016C3}"/>
          </ac:spMkLst>
        </pc:spChg>
        <pc:spChg chg="add">
          <ac:chgData name="Corey Edwards" userId="S::corey.edwards@uwtsd.ac.uk::7a967df3-e232-40a5-b10c-dee8f912d80a" providerId="AD" clId="Web-{E0BB3CCB-8C28-481C-6939-47BB632347EF}" dt="2025-01-10T09:30:32.932" v="765"/>
          <ac:spMkLst>
            <pc:docMk/>
            <pc:sldMk cId="3209314026" sldId="493"/>
            <ac:spMk id="8" creationId="{A6EF5A53-0A64-4CA5-B9C7-1CB97CB5CF1C}"/>
          </ac:spMkLst>
        </pc:spChg>
        <pc:spChg chg="add">
          <ac:chgData name="Corey Edwards" userId="S::corey.edwards@uwtsd.ac.uk::7a967df3-e232-40a5-b10c-dee8f912d80a" providerId="AD" clId="Web-{E0BB3CCB-8C28-481C-6939-47BB632347EF}" dt="2025-01-10T09:30:32.932" v="765"/>
          <ac:spMkLst>
            <pc:docMk/>
            <pc:sldMk cId="3209314026" sldId="493"/>
            <ac:spMk id="10" creationId="{34ABFBEA-4EB0-4D02-A2C0-1733CD3D6F12}"/>
          </ac:spMkLst>
        </pc:spChg>
        <pc:spChg chg="add">
          <ac:chgData name="Corey Edwards" userId="S::corey.edwards@uwtsd.ac.uk::7a967df3-e232-40a5-b10c-dee8f912d80a" providerId="AD" clId="Web-{E0BB3CCB-8C28-481C-6939-47BB632347EF}" dt="2025-01-10T09:30:32.932" v="765"/>
          <ac:spMkLst>
            <pc:docMk/>
            <pc:sldMk cId="3209314026" sldId="493"/>
            <ac:spMk id="12" creationId="{19E083F6-57F4-487B-A766-EA0462B1EED8}"/>
          </ac:spMkLst>
        </pc:spChg>
        <pc:spChg chg="add">
          <ac:chgData name="Corey Edwards" userId="S::corey.edwards@uwtsd.ac.uk::7a967df3-e232-40a5-b10c-dee8f912d80a" providerId="AD" clId="Web-{E0BB3CCB-8C28-481C-6939-47BB632347EF}" dt="2025-01-10T09:30:32.932" v="765"/>
          <ac:spMkLst>
            <pc:docMk/>
            <pc:sldMk cId="3209314026" sldId="493"/>
            <ac:spMk id="14" creationId="{7A18C9FB-EC4C-4DAE-8F7D-C6E5AF607958}"/>
          </ac:spMkLst>
        </pc:spChg>
        <pc:spChg chg="add">
          <ac:chgData name="Corey Edwards" userId="S::corey.edwards@uwtsd.ac.uk::7a967df3-e232-40a5-b10c-dee8f912d80a" providerId="AD" clId="Web-{E0BB3CCB-8C28-481C-6939-47BB632347EF}" dt="2025-01-10T09:30:32.932" v="765"/>
          <ac:spMkLst>
            <pc:docMk/>
            <pc:sldMk cId="3209314026" sldId="493"/>
            <ac:spMk id="16" creationId="{00572931-961B-4A48-8B38-E9A9DB6E8111}"/>
          </ac:spMkLst>
        </pc:spChg>
        <pc:spChg chg="add">
          <ac:chgData name="Corey Edwards" userId="S::corey.edwards@uwtsd.ac.uk::7a967df3-e232-40a5-b10c-dee8f912d80a" providerId="AD" clId="Web-{E0BB3CCB-8C28-481C-6939-47BB632347EF}" dt="2025-01-10T09:30:32.932" v="765"/>
          <ac:spMkLst>
            <pc:docMk/>
            <pc:sldMk cId="3209314026" sldId="493"/>
            <ac:spMk id="18" creationId="{0F29AAD2-96E3-4A6F-9A5E-B6B9E7E11EC4}"/>
          </ac:spMkLst>
        </pc:spChg>
        <pc:spChg chg="add">
          <ac:chgData name="Corey Edwards" userId="S::corey.edwards@uwtsd.ac.uk::7a967df3-e232-40a5-b10c-dee8f912d80a" providerId="AD" clId="Web-{E0BB3CCB-8C28-481C-6939-47BB632347EF}" dt="2025-01-10T09:30:32.932" v="765"/>
          <ac:spMkLst>
            <pc:docMk/>
            <pc:sldMk cId="3209314026" sldId="493"/>
            <ac:spMk id="20" creationId="{4EC84841-2631-44D2-A01B-6AF0CF7F7393}"/>
          </ac:spMkLst>
        </pc:spChg>
      </pc:sldChg>
      <pc:sldChg chg="addSp modSp mod setBg">
        <pc:chgData name="Corey Edwards" userId="S::corey.edwards@uwtsd.ac.uk::7a967df3-e232-40a5-b10c-dee8f912d80a" providerId="AD" clId="Web-{E0BB3CCB-8C28-481C-6939-47BB632347EF}" dt="2025-01-10T09:30:36.057" v="766"/>
        <pc:sldMkLst>
          <pc:docMk/>
          <pc:sldMk cId="33765106" sldId="494"/>
        </pc:sldMkLst>
        <pc:spChg chg="mod ord">
          <ac:chgData name="Corey Edwards" userId="S::corey.edwards@uwtsd.ac.uk::7a967df3-e232-40a5-b10c-dee8f912d80a" providerId="AD" clId="Web-{E0BB3CCB-8C28-481C-6939-47BB632347EF}" dt="2025-01-10T09:30:36.057" v="766"/>
          <ac:spMkLst>
            <pc:docMk/>
            <pc:sldMk cId="33765106" sldId="494"/>
            <ac:spMk id="2" creationId="{4E622283-AE26-0781-C9AD-FE9CE6D98EBD}"/>
          </ac:spMkLst>
        </pc:spChg>
        <pc:spChg chg="mod">
          <ac:chgData name="Corey Edwards" userId="S::corey.edwards@uwtsd.ac.uk::7a967df3-e232-40a5-b10c-dee8f912d80a" providerId="AD" clId="Web-{E0BB3CCB-8C28-481C-6939-47BB632347EF}" dt="2025-01-10T09:30:36.057" v="766"/>
          <ac:spMkLst>
            <pc:docMk/>
            <pc:sldMk cId="33765106" sldId="494"/>
            <ac:spMk id="3" creationId="{21F80A81-9560-2AEA-E945-504C869A0EEA}"/>
          </ac:spMkLst>
        </pc:spChg>
        <pc:spChg chg="add">
          <ac:chgData name="Corey Edwards" userId="S::corey.edwards@uwtsd.ac.uk::7a967df3-e232-40a5-b10c-dee8f912d80a" providerId="AD" clId="Web-{E0BB3CCB-8C28-481C-6939-47BB632347EF}" dt="2025-01-10T09:30:36.057" v="766"/>
          <ac:spMkLst>
            <pc:docMk/>
            <pc:sldMk cId="33765106" sldId="494"/>
            <ac:spMk id="9" creationId="{987A0FBA-CC04-4256-A8EB-BB3C543E989C}"/>
          </ac:spMkLst>
        </pc:spChg>
        <pc:spChg chg="add">
          <ac:chgData name="Corey Edwards" userId="S::corey.edwards@uwtsd.ac.uk::7a967df3-e232-40a5-b10c-dee8f912d80a" providerId="AD" clId="Web-{E0BB3CCB-8C28-481C-6939-47BB632347EF}" dt="2025-01-10T09:30:36.057" v="766"/>
          <ac:spMkLst>
            <pc:docMk/>
            <pc:sldMk cId="33765106" sldId="494"/>
            <ac:spMk id="11" creationId="{E633B38B-B87A-4288-A20F-0223A6C27A5A}"/>
          </ac:spMkLst>
        </pc:spChg>
        <pc:picChg chg="add">
          <ac:chgData name="Corey Edwards" userId="S::corey.edwards@uwtsd.ac.uk::7a967df3-e232-40a5-b10c-dee8f912d80a" providerId="AD" clId="Web-{E0BB3CCB-8C28-481C-6939-47BB632347EF}" dt="2025-01-10T09:30:36.057" v="766"/>
          <ac:picMkLst>
            <pc:docMk/>
            <pc:sldMk cId="33765106" sldId="494"/>
            <ac:picMk id="5" creationId="{4BB1C7D1-2C1D-03F1-1D02-FD2C167D082B}"/>
          </ac:picMkLst>
        </pc:picChg>
      </pc:sldChg>
      <pc:sldChg chg="addSp delSp modSp mod setBg">
        <pc:chgData name="Corey Edwards" userId="S::corey.edwards@uwtsd.ac.uk::7a967df3-e232-40a5-b10c-dee8f912d80a" providerId="AD" clId="Web-{E0BB3CCB-8C28-481C-6939-47BB632347EF}" dt="2025-01-10T09:30:40.932" v="767"/>
        <pc:sldMkLst>
          <pc:docMk/>
          <pc:sldMk cId="2026869037" sldId="495"/>
        </pc:sldMkLst>
        <pc:spChg chg="mod">
          <ac:chgData name="Corey Edwards" userId="S::corey.edwards@uwtsd.ac.uk::7a967df3-e232-40a5-b10c-dee8f912d80a" providerId="AD" clId="Web-{E0BB3CCB-8C28-481C-6939-47BB632347EF}" dt="2025-01-10T09:30:40.932" v="767"/>
          <ac:spMkLst>
            <pc:docMk/>
            <pc:sldMk cId="2026869037" sldId="495"/>
            <ac:spMk id="2" creationId="{E4B47151-BB2D-6CCC-29B5-745F66FDACD6}"/>
          </ac:spMkLst>
        </pc:spChg>
        <pc:spChg chg="del">
          <ac:chgData name="Corey Edwards" userId="S::corey.edwards@uwtsd.ac.uk::7a967df3-e232-40a5-b10c-dee8f912d80a" providerId="AD" clId="Web-{E0BB3CCB-8C28-481C-6939-47BB632347EF}" dt="2025-01-10T09:30:40.932" v="767"/>
          <ac:spMkLst>
            <pc:docMk/>
            <pc:sldMk cId="2026869037" sldId="495"/>
            <ac:spMk id="3" creationId="{9887CADD-B338-8DC6-4203-24C0E6A604AC}"/>
          </ac:spMkLst>
        </pc:spChg>
        <pc:spChg chg="add">
          <ac:chgData name="Corey Edwards" userId="S::corey.edwards@uwtsd.ac.uk::7a967df3-e232-40a5-b10c-dee8f912d80a" providerId="AD" clId="Web-{E0BB3CCB-8C28-481C-6939-47BB632347EF}" dt="2025-01-10T09:30:40.932" v="767"/>
          <ac:spMkLst>
            <pc:docMk/>
            <pc:sldMk cId="2026869037" sldId="495"/>
            <ac:spMk id="9" creationId="{987A0FBA-CC04-4256-A8EB-BB3C543E989C}"/>
          </ac:spMkLst>
        </pc:spChg>
        <pc:spChg chg="add">
          <ac:chgData name="Corey Edwards" userId="S::corey.edwards@uwtsd.ac.uk::7a967df3-e232-40a5-b10c-dee8f912d80a" providerId="AD" clId="Web-{E0BB3CCB-8C28-481C-6939-47BB632347EF}" dt="2025-01-10T09:30:40.932" v="767"/>
          <ac:spMkLst>
            <pc:docMk/>
            <pc:sldMk cId="2026869037" sldId="495"/>
            <ac:spMk id="11" creationId="{3F3A0F6C-EB8F-4A4C-8258-23F6D815E0E0}"/>
          </ac:spMkLst>
        </pc:spChg>
        <pc:spChg chg="add">
          <ac:chgData name="Corey Edwards" userId="S::corey.edwards@uwtsd.ac.uk::7a967df3-e232-40a5-b10c-dee8f912d80a" providerId="AD" clId="Web-{E0BB3CCB-8C28-481C-6939-47BB632347EF}" dt="2025-01-10T09:30:40.932" v="767"/>
          <ac:spMkLst>
            <pc:docMk/>
            <pc:sldMk cId="2026869037" sldId="495"/>
            <ac:spMk id="13" creationId="{6A9C92F4-A4A4-42E0-9391-C666AAED1E6A}"/>
          </ac:spMkLst>
        </pc:spChg>
        <pc:graphicFrameChg chg="add">
          <ac:chgData name="Corey Edwards" userId="S::corey.edwards@uwtsd.ac.uk::7a967df3-e232-40a5-b10c-dee8f912d80a" providerId="AD" clId="Web-{E0BB3CCB-8C28-481C-6939-47BB632347EF}" dt="2025-01-10T09:30:40.932" v="767"/>
          <ac:graphicFrameMkLst>
            <pc:docMk/>
            <pc:sldMk cId="2026869037" sldId="495"/>
            <ac:graphicFrameMk id="5" creationId="{92595AD7-8DAD-3386-577D-8FE67CC17D2A}"/>
          </ac:graphicFrameMkLst>
        </pc:graphicFrameChg>
      </pc:sldChg>
      <pc:sldChg chg="addSp delSp modSp mod setBg">
        <pc:chgData name="Corey Edwards" userId="S::corey.edwards@uwtsd.ac.uk::7a967df3-e232-40a5-b10c-dee8f912d80a" providerId="AD" clId="Web-{E0BB3CCB-8C28-481C-6939-47BB632347EF}" dt="2025-01-10T09:30:49.698" v="769"/>
        <pc:sldMkLst>
          <pc:docMk/>
          <pc:sldMk cId="1554472194" sldId="496"/>
        </pc:sldMkLst>
        <pc:spChg chg="mod">
          <ac:chgData name="Corey Edwards" userId="S::corey.edwards@uwtsd.ac.uk::7a967df3-e232-40a5-b10c-dee8f912d80a" providerId="AD" clId="Web-{E0BB3CCB-8C28-481C-6939-47BB632347EF}" dt="2025-01-10T09:30:49.698" v="769"/>
          <ac:spMkLst>
            <pc:docMk/>
            <pc:sldMk cId="1554472194" sldId="496"/>
            <ac:spMk id="2" creationId="{28F7F849-0E62-E0C8-BA7A-9335BF24E46B}"/>
          </ac:spMkLst>
        </pc:spChg>
        <pc:spChg chg="del mod">
          <ac:chgData name="Corey Edwards" userId="S::corey.edwards@uwtsd.ac.uk::7a967df3-e232-40a5-b10c-dee8f912d80a" providerId="AD" clId="Web-{E0BB3CCB-8C28-481C-6939-47BB632347EF}" dt="2025-01-10T09:30:49.698" v="769"/>
          <ac:spMkLst>
            <pc:docMk/>
            <pc:sldMk cId="1554472194" sldId="496"/>
            <ac:spMk id="3" creationId="{E50C9680-4745-0ECA-595E-955995A69D0D}"/>
          </ac:spMkLst>
        </pc:spChg>
        <pc:spChg chg="add">
          <ac:chgData name="Corey Edwards" userId="S::corey.edwards@uwtsd.ac.uk::7a967df3-e232-40a5-b10c-dee8f912d80a" providerId="AD" clId="Web-{E0BB3CCB-8C28-481C-6939-47BB632347EF}" dt="2025-01-10T09:30:49.698" v="769"/>
          <ac:spMkLst>
            <pc:docMk/>
            <pc:sldMk cId="1554472194" sldId="496"/>
            <ac:spMk id="9" creationId="{987A0FBA-CC04-4256-A8EB-BB3C543E989C}"/>
          </ac:spMkLst>
        </pc:spChg>
        <pc:spChg chg="add">
          <ac:chgData name="Corey Edwards" userId="S::corey.edwards@uwtsd.ac.uk::7a967df3-e232-40a5-b10c-dee8f912d80a" providerId="AD" clId="Web-{E0BB3CCB-8C28-481C-6939-47BB632347EF}" dt="2025-01-10T09:30:49.698" v="769"/>
          <ac:spMkLst>
            <pc:docMk/>
            <pc:sldMk cId="1554472194" sldId="496"/>
            <ac:spMk id="11" creationId="{3F3A0F6C-EB8F-4A4C-8258-23F6D815E0E0}"/>
          </ac:spMkLst>
        </pc:spChg>
        <pc:spChg chg="add">
          <ac:chgData name="Corey Edwards" userId="S::corey.edwards@uwtsd.ac.uk::7a967df3-e232-40a5-b10c-dee8f912d80a" providerId="AD" clId="Web-{E0BB3CCB-8C28-481C-6939-47BB632347EF}" dt="2025-01-10T09:30:49.698" v="769"/>
          <ac:spMkLst>
            <pc:docMk/>
            <pc:sldMk cId="1554472194" sldId="496"/>
            <ac:spMk id="13" creationId="{6A9C92F4-A4A4-42E0-9391-C666AAED1E6A}"/>
          </ac:spMkLst>
        </pc:spChg>
        <pc:graphicFrameChg chg="add">
          <ac:chgData name="Corey Edwards" userId="S::corey.edwards@uwtsd.ac.uk::7a967df3-e232-40a5-b10c-dee8f912d80a" providerId="AD" clId="Web-{E0BB3CCB-8C28-481C-6939-47BB632347EF}" dt="2025-01-10T09:30:49.698" v="769"/>
          <ac:graphicFrameMkLst>
            <pc:docMk/>
            <pc:sldMk cId="1554472194" sldId="496"/>
            <ac:graphicFrameMk id="5" creationId="{C715508C-8F0E-DE6A-6035-D8DC563E5870}"/>
          </ac:graphicFrameMkLst>
        </pc:graphicFrameChg>
      </pc:sldChg>
      <pc:sldChg chg="addSp delSp modSp new mod setBg">
        <pc:chgData name="Corey Edwards" userId="S::corey.edwards@uwtsd.ac.uk::7a967df3-e232-40a5-b10c-dee8f912d80a" providerId="AD" clId="Web-{E0BB3CCB-8C28-481C-6939-47BB632347EF}" dt="2025-01-10T09:31:03.293" v="772"/>
        <pc:sldMkLst>
          <pc:docMk/>
          <pc:sldMk cId="3925586188" sldId="497"/>
        </pc:sldMkLst>
        <pc:spChg chg="mod">
          <ac:chgData name="Corey Edwards" userId="S::corey.edwards@uwtsd.ac.uk::7a967df3-e232-40a5-b10c-dee8f912d80a" providerId="AD" clId="Web-{E0BB3CCB-8C28-481C-6939-47BB632347EF}" dt="2025-01-10T09:31:03.293" v="772"/>
          <ac:spMkLst>
            <pc:docMk/>
            <pc:sldMk cId="3925586188" sldId="497"/>
            <ac:spMk id="2" creationId="{14D79EDC-77E8-FB2A-7F81-E77753AA8A75}"/>
          </ac:spMkLst>
        </pc:spChg>
        <pc:spChg chg="del mod">
          <ac:chgData name="Corey Edwards" userId="S::corey.edwards@uwtsd.ac.uk::7a967df3-e232-40a5-b10c-dee8f912d80a" providerId="AD" clId="Web-{E0BB3CCB-8C28-481C-6939-47BB632347EF}" dt="2025-01-10T09:31:03.293" v="772"/>
          <ac:spMkLst>
            <pc:docMk/>
            <pc:sldMk cId="3925586188" sldId="497"/>
            <ac:spMk id="3" creationId="{2E4ECEA3-56B1-29E5-C5B0-984B78875592}"/>
          </ac:spMkLst>
        </pc:spChg>
        <pc:spChg chg="add">
          <ac:chgData name="Corey Edwards" userId="S::corey.edwards@uwtsd.ac.uk::7a967df3-e232-40a5-b10c-dee8f912d80a" providerId="AD" clId="Web-{E0BB3CCB-8C28-481C-6939-47BB632347EF}" dt="2025-01-10T09:31:03.293" v="772"/>
          <ac:spMkLst>
            <pc:docMk/>
            <pc:sldMk cId="3925586188" sldId="497"/>
            <ac:spMk id="9" creationId="{987A0FBA-CC04-4256-A8EB-BB3C543E989C}"/>
          </ac:spMkLst>
        </pc:spChg>
        <pc:spChg chg="add">
          <ac:chgData name="Corey Edwards" userId="S::corey.edwards@uwtsd.ac.uk::7a967df3-e232-40a5-b10c-dee8f912d80a" providerId="AD" clId="Web-{E0BB3CCB-8C28-481C-6939-47BB632347EF}" dt="2025-01-10T09:31:03.293" v="772"/>
          <ac:spMkLst>
            <pc:docMk/>
            <pc:sldMk cId="3925586188" sldId="497"/>
            <ac:spMk id="11" creationId="{3F3A0F6C-EB8F-4A4C-8258-23F6D815E0E0}"/>
          </ac:spMkLst>
        </pc:spChg>
        <pc:spChg chg="add">
          <ac:chgData name="Corey Edwards" userId="S::corey.edwards@uwtsd.ac.uk::7a967df3-e232-40a5-b10c-dee8f912d80a" providerId="AD" clId="Web-{E0BB3CCB-8C28-481C-6939-47BB632347EF}" dt="2025-01-10T09:31:03.293" v="772"/>
          <ac:spMkLst>
            <pc:docMk/>
            <pc:sldMk cId="3925586188" sldId="497"/>
            <ac:spMk id="13" creationId="{6A9C92F4-A4A4-42E0-9391-C666AAED1E6A}"/>
          </ac:spMkLst>
        </pc:spChg>
        <pc:graphicFrameChg chg="add">
          <ac:chgData name="Corey Edwards" userId="S::corey.edwards@uwtsd.ac.uk::7a967df3-e232-40a5-b10c-dee8f912d80a" providerId="AD" clId="Web-{E0BB3CCB-8C28-481C-6939-47BB632347EF}" dt="2025-01-10T09:31:03.293" v="772"/>
          <ac:graphicFrameMkLst>
            <pc:docMk/>
            <pc:sldMk cId="3925586188" sldId="497"/>
            <ac:graphicFrameMk id="5" creationId="{F2B795AF-D8BB-AC65-5896-55689DF06DB6}"/>
          </ac:graphicFrameMkLst>
        </pc:graphicFrameChg>
      </pc:sldChg>
      <pc:sldChg chg="addSp delSp modSp new mod setBg">
        <pc:chgData name="Corey Edwards" userId="S::corey.edwards@uwtsd.ac.uk::7a967df3-e232-40a5-b10c-dee8f912d80a" providerId="AD" clId="Web-{E0BB3CCB-8C28-481C-6939-47BB632347EF}" dt="2025-01-10T09:31:06.840" v="773"/>
        <pc:sldMkLst>
          <pc:docMk/>
          <pc:sldMk cId="3953277267" sldId="498"/>
        </pc:sldMkLst>
        <pc:spChg chg="mod">
          <ac:chgData name="Corey Edwards" userId="S::corey.edwards@uwtsd.ac.uk::7a967df3-e232-40a5-b10c-dee8f912d80a" providerId="AD" clId="Web-{E0BB3CCB-8C28-481C-6939-47BB632347EF}" dt="2025-01-10T09:31:06.840" v="773"/>
          <ac:spMkLst>
            <pc:docMk/>
            <pc:sldMk cId="3953277267" sldId="498"/>
            <ac:spMk id="2" creationId="{97AB9C3D-E47B-EC17-2BAC-153D6BD3D07C}"/>
          </ac:spMkLst>
        </pc:spChg>
        <pc:spChg chg="del mod">
          <ac:chgData name="Corey Edwards" userId="S::corey.edwards@uwtsd.ac.uk::7a967df3-e232-40a5-b10c-dee8f912d80a" providerId="AD" clId="Web-{E0BB3CCB-8C28-481C-6939-47BB632347EF}" dt="2025-01-10T09:31:06.840" v="773"/>
          <ac:spMkLst>
            <pc:docMk/>
            <pc:sldMk cId="3953277267" sldId="498"/>
            <ac:spMk id="3" creationId="{71D925CB-B7EB-9E59-4108-07751907F70A}"/>
          </ac:spMkLst>
        </pc:spChg>
        <pc:spChg chg="add">
          <ac:chgData name="Corey Edwards" userId="S::corey.edwards@uwtsd.ac.uk::7a967df3-e232-40a5-b10c-dee8f912d80a" providerId="AD" clId="Web-{E0BB3CCB-8C28-481C-6939-47BB632347EF}" dt="2025-01-10T09:31:06.840" v="773"/>
          <ac:spMkLst>
            <pc:docMk/>
            <pc:sldMk cId="3953277267" sldId="498"/>
            <ac:spMk id="9" creationId="{987A0FBA-CC04-4256-A8EB-BB3C543E989C}"/>
          </ac:spMkLst>
        </pc:spChg>
        <pc:spChg chg="add">
          <ac:chgData name="Corey Edwards" userId="S::corey.edwards@uwtsd.ac.uk::7a967df3-e232-40a5-b10c-dee8f912d80a" providerId="AD" clId="Web-{E0BB3CCB-8C28-481C-6939-47BB632347EF}" dt="2025-01-10T09:31:06.840" v="773"/>
          <ac:spMkLst>
            <pc:docMk/>
            <pc:sldMk cId="3953277267" sldId="498"/>
            <ac:spMk id="11" creationId="{3F3A0F6C-EB8F-4A4C-8258-23F6D815E0E0}"/>
          </ac:spMkLst>
        </pc:spChg>
        <pc:spChg chg="add">
          <ac:chgData name="Corey Edwards" userId="S::corey.edwards@uwtsd.ac.uk::7a967df3-e232-40a5-b10c-dee8f912d80a" providerId="AD" clId="Web-{E0BB3CCB-8C28-481C-6939-47BB632347EF}" dt="2025-01-10T09:31:06.840" v="773"/>
          <ac:spMkLst>
            <pc:docMk/>
            <pc:sldMk cId="3953277267" sldId="498"/>
            <ac:spMk id="13" creationId="{6A9C92F4-A4A4-42E0-9391-C666AAED1E6A}"/>
          </ac:spMkLst>
        </pc:spChg>
        <pc:graphicFrameChg chg="add">
          <ac:chgData name="Corey Edwards" userId="S::corey.edwards@uwtsd.ac.uk::7a967df3-e232-40a5-b10c-dee8f912d80a" providerId="AD" clId="Web-{E0BB3CCB-8C28-481C-6939-47BB632347EF}" dt="2025-01-10T09:31:06.840" v="773"/>
          <ac:graphicFrameMkLst>
            <pc:docMk/>
            <pc:sldMk cId="3953277267" sldId="498"/>
            <ac:graphicFrameMk id="5" creationId="{E2EBCC17-21F4-3729-1B9D-C7F5590F6124}"/>
          </ac:graphicFrameMkLst>
        </pc:graphicFrameChg>
      </pc:sldChg>
      <pc:sldChg chg="addSp delSp modSp new mod setBg">
        <pc:chgData name="Corey Edwards" userId="S::corey.edwards@uwtsd.ac.uk::7a967df3-e232-40a5-b10c-dee8f912d80a" providerId="AD" clId="Web-{E0BB3CCB-8C28-481C-6939-47BB632347EF}" dt="2025-01-10T09:30:59.449" v="771"/>
        <pc:sldMkLst>
          <pc:docMk/>
          <pc:sldMk cId="2878277277" sldId="499"/>
        </pc:sldMkLst>
        <pc:spChg chg="mod">
          <ac:chgData name="Corey Edwards" userId="S::corey.edwards@uwtsd.ac.uk::7a967df3-e232-40a5-b10c-dee8f912d80a" providerId="AD" clId="Web-{E0BB3CCB-8C28-481C-6939-47BB632347EF}" dt="2025-01-10T09:30:59.449" v="771"/>
          <ac:spMkLst>
            <pc:docMk/>
            <pc:sldMk cId="2878277277" sldId="499"/>
            <ac:spMk id="2" creationId="{B9D61C08-340C-ECE9-3CD4-87D8E694128E}"/>
          </ac:spMkLst>
        </pc:spChg>
        <pc:spChg chg="del mod">
          <ac:chgData name="Corey Edwards" userId="S::corey.edwards@uwtsd.ac.uk::7a967df3-e232-40a5-b10c-dee8f912d80a" providerId="AD" clId="Web-{E0BB3CCB-8C28-481C-6939-47BB632347EF}" dt="2025-01-10T09:30:59.449" v="771"/>
          <ac:spMkLst>
            <pc:docMk/>
            <pc:sldMk cId="2878277277" sldId="499"/>
            <ac:spMk id="3" creationId="{709A52DF-7C8D-F875-FE86-4B2FF78B008D}"/>
          </ac:spMkLst>
        </pc:spChg>
        <pc:spChg chg="add">
          <ac:chgData name="Corey Edwards" userId="S::corey.edwards@uwtsd.ac.uk::7a967df3-e232-40a5-b10c-dee8f912d80a" providerId="AD" clId="Web-{E0BB3CCB-8C28-481C-6939-47BB632347EF}" dt="2025-01-10T09:30:59.449" v="771"/>
          <ac:spMkLst>
            <pc:docMk/>
            <pc:sldMk cId="2878277277" sldId="499"/>
            <ac:spMk id="9" creationId="{987A0FBA-CC04-4256-A8EB-BB3C543E989C}"/>
          </ac:spMkLst>
        </pc:spChg>
        <pc:spChg chg="add">
          <ac:chgData name="Corey Edwards" userId="S::corey.edwards@uwtsd.ac.uk::7a967df3-e232-40a5-b10c-dee8f912d80a" providerId="AD" clId="Web-{E0BB3CCB-8C28-481C-6939-47BB632347EF}" dt="2025-01-10T09:30:59.449" v="771"/>
          <ac:spMkLst>
            <pc:docMk/>
            <pc:sldMk cId="2878277277" sldId="499"/>
            <ac:spMk id="11" creationId="{3F3A0F6C-EB8F-4A4C-8258-23F6D815E0E0}"/>
          </ac:spMkLst>
        </pc:spChg>
        <pc:spChg chg="add">
          <ac:chgData name="Corey Edwards" userId="S::corey.edwards@uwtsd.ac.uk::7a967df3-e232-40a5-b10c-dee8f912d80a" providerId="AD" clId="Web-{E0BB3CCB-8C28-481C-6939-47BB632347EF}" dt="2025-01-10T09:30:59.449" v="771"/>
          <ac:spMkLst>
            <pc:docMk/>
            <pc:sldMk cId="2878277277" sldId="499"/>
            <ac:spMk id="13" creationId="{6A9C92F4-A4A4-42E0-9391-C666AAED1E6A}"/>
          </ac:spMkLst>
        </pc:spChg>
        <pc:graphicFrameChg chg="add">
          <ac:chgData name="Corey Edwards" userId="S::corey.edwards@uwtsd.ac.uk::7a967df3-e232-40a5-b10c-dee8f912d80a" providerId="AD" clId="Web-{E0BB3CCB-8C28-481C-6939-47BB632347EF}" dt="2025-01-10T09:30:59.449" v="771"/>
          <ac:graphicFrameMkLst>
            <pc:docMk/>
            <pc:sldMk cId="2878277277" sldId="499"/>
            <ac:graphicFrameMk id="5" creationId="{10F7682B-B9BB-FBB3-FF5F-81FFC50FC78C}"/>
          </ac:graphicFrameMkLst>
        </pc:graphicFrameChg>
      </pc:sldChg>
      <pc:sldChg chg="addSp modSp new mod setBg">
        <pc:chgData name="Corey Edwards" userId="S::corey.edwards@uwtsd.ac.uk::7a967df3-e232-40a5-b10c-dee8f912d80a" providerId="AD" clId="Web-{E0BB3CCB-8C28-481C-6939-47BB632347EF}" dt="2025-01-10T09:31:18.090" v="775"/>
        <pc:sldMkLst>
          <pc:docMk/>
          <pc:sldMk cId="1946911785" sldId="500"/>
        </pc:sldMkLst>
        <pc:spChg chg="mod ord">
          <ac:chgData name="Corey Edwards" userId="S::corey.edwards@uwtsd.ac.uk::7a967df3-e232-40a5-b10c-dee8f912d80a" providerId="AD" clId="Web-{E0BB3CCB-8C28-481C-6939-47BB632347EF}" dt="2025-01-10T09:31:18.090" v="775"/>
          <ac:spMkLst>
            <pc:docMk/>
            <pc:sldMk cId="1946911785" sldId="500"/>
            <ac:spMk id="2" creationId="{0DE60D00-D351-634F-E30C-161542CB4FD2}"/>
          </ac:spMkLst>
        </pc:spChg>
        <pc:spChg chg="mod">
          <ac:chgData name="Corey Edwards" userId="S::corey.edwards@uwtsd.ac.uk::7a967df3-e232-40a5-b10c-dee8f912d80a" providerId="AD" clId="Web-{E0BB3CCB-8C28-481C-6939-47BB632347EF}" dt="2025-01-10T09:31:18.090" v="775"/>
          <ac:spMkLst>
            <pc:docMk/>
            <pc:sldMk cId="1946911785" sldId="500"/>
            <ac:spMk id="3" creationId="{6A5F6F7E-C0A4-721F-1817-F5A99B50496B}"/>
          </ac:spMkLst>
        </pc:spChg>
        <pc:spChg chg="add">
          <ac:chgData name="Corey Edwards" userId="S::corey.edwards@uwtsd.ac.uk::7a967df3-e232-40a5-b10c-dee8f912d80a" providerId="AD" clId="Web-{E0BB3CCB-8C28-481C-6939-47BB632347EF}" dt="2025-01-10T09:31:18.090" v="775"/>
          <ac:spMkLst>
            <pc:docMk/>
            <pc:sldMk cId="1946911785" sldId="500"/>
            <ac:spMk id="9" creationId="{987A0FBA-CC04-4256-A8EB-BB3C543E989C}"/>
          </ac:spMkLst>
        </pc:spChg>
        <pc:spChg chg="add">
          <ac:chgData name="Corey Edwards" userId="S::corey.edwards@uwtsd.ac.uk::7a967df3-e232-40a5-b10c-dee8f912d80a" providerId="AD" clId="Web-{E0BB3CCB-8C28-481C-6939-47BB632347EF}" dt="2025-01-10T09:31:18.090" v="775"/>
          <ac:spMkLst>
            <pc:docMk/>
            <pc:sldMk cId="1946911785" sldId="500"/>
            <ac:spMk id="11" creationId="{E633B38B-B87A-4288-A20F-0223A6C27A5A}"/>
          </ac:spMkLst>
        </pc:spChg>
        <pc:picChg chg="add">
          <ac:chgData name="Corey Edwards" userId="S::corey.edwards@uwtsd.ac.uk::7a967df3-e232-40a5-b10c-dee8f912d80a" providerId="AD" clId="Web-{E0BB3CCB-8C28-481C-6939-47BB632347EF}" dt="2025-01-10T09:31:18.090" v="775"/>
          <ac:picMkLst>
            <pc:docMk/>
            <pc:sldMk cId="1946911785" sldId="500"/>
            <ac:picMk id="5" creationId="{E0C54302-9449-EEE5-3930-BAE7B611F73E}"/>
          </ac:picMkLst>
        </pc:picChg>
      </pc:sldChg>
      <pc:sldChg chg="addSp delSp modSp new mod setBg">
        <pc:chgData name="Corey Edwards" userId="S::corey.edwards@uwtsd.ac.uk::7a967df3-e232-40a5-b10c-dee8f912d80a" providerId="AD" clId="Web-{E0BB3CCB-8C28-481C-6939-47BB632347EF}" dt="2025-01-10T09:31:21.496" v="776"/>
        <pc:sldMkLst>
          <pc:docMk/>
          <pc:sldMk cId="2918560352" sldId="501"/>
        </pc:sldMkLst>
        <pc:spChg chg="mod">
          <ac:chgData name="Corey Edwards" userId="S::corey.edwards@uwtsd.ac.uk::7a967df3-e232-40a5-b10c-dee8f912d80a" providerId="AD" clId="Web-{E0BB3CCB-8C28-481C-6939-47BB632347EF}" dt="2025-01-10T09:31:21.496" v="776"/>
          <ac:spMkLst>
            <pc:docMk/>
            <pc:sldMk cId="2918560352" sldId="501"/>
            <ac:spMk id="2" creationId="{9CE70C4C-7608-01E7-0614-17C4F9B648FB}"/>
          </ac:spMkLst>
        </pc:spChg>
        <pc:spChg chg="del mod">
          <ac:chgData name="Corey Edwards" userId="S::corey.edwards@uwtsd.ac.uk::7a967df3-e232-40a5-b10c-dee8f912d80a" providerId="AD" clId="Web-{E0BB3CCB-8C28-481C-6939-47BB632347EF}" dt="2025-01-10T09:31:21.496" v="776"/>
          <ac:spMkLst>
            <pc:docMk/>
            <pc:sldMk cId="2918560352" sldId="501"/>
            <ac:spMk id="3" creationId="{5FC34FBC-A218-CC17-E08D-5927646B7546}"/>
          </ac:spMkLst>
        </pc:spChg>
        <pc:spChg chg="add">
          <ac:chgData name="Corey Edwards" userId="S::corey.edwards@uwtsd.ac.uk::7a967df3-e232-40a5-b10c-dee8f912d80a" providerId="AD" clId="Web-{E0BB3CCB-8C28-481C-6939-47BB632347EF}" dt="2025-01-10T09:31:21.496" v="776"/>
          <ac:spMkLst>
            <pc:docMk/>
            <pc:sldMk cId="2918560352" sldId="501"/>
            <ac:spMk id="9" creationId="{987A0FBA-CC04-4256-A8EB-BB3C543E989C}"/>
          </ac:spMkLst>
        </pc:spChg>
        <pc:spChg chg="add">
          <ac:chgData name="Corey Edwards" userId="S::corey.edwards@uwtsd.ac.uk::7a967df3-e232-40a5-b10c-dee8f912d80a" providerId="AD" clId="Web-{E0BB3CCB-8C28-481C-6939-47BB632347EF}" dt="2025-01-10T09:31:21.496" v="776"/>
          <ac:spMkLst>
            <pc:docMk/>
            <pc:sldMk cId="2918560352" sldId="501"/>
            <ac:spMk id="11" creationId="{3F3A0F6C-EB8F-4A4C-8258-23F6D815E0E0}"/>
          </ac:spMkLst>
        </pc:spChg>
        <pc:spChg chg="add">
          <ac:chgData name="Corey Edwards" userId="S::corey.edwards@uwtsd.ac.uk::7a967df3-e232-40a5-b10c-dee8f912d80a" providerId="AD" clId="Web-{E0BB3CCB-8C28-481C-6939-47BB632347EF}" dt="2025-01-10T09:31:21.496" v="776"/>
          <ac:spMkLst>
            <pc:docMk/>
            <pc:sldMk cId="2918560352" sldId="501"/>
            <ac:spMk id="13" creationId="{6A9C92F4-A4A4-42E0-9391-C666AAED1E6A}"/>
          </ac:spMkLst>
        </pc:spChg>
        <pc:graphicFrameChg chg="add">
          <ac:chgData name="Corey Edwards" userId="S::corey.edwards@uwtsd.ac.uk::7a967df3-e232-40a5-b10c-dee8f912d80a" providerId="AD" clId="Web-{E0BB3CCB-8C28-481C-6939-47BB632347EF}" dt="2025-01-10T09:31:21.496" v="776"/>
          <ac:graphicFrameMkLst>
            <pc:docMk/>
            <pc:sldMk cId="2918560352" sldId="501"/>
            <ac:graphicFrameMk id="5" creationId="{EF771576-3479-7B53-E343-69B82E066E42}"/>
          </ac:graphicFrameMkLst>
        </pc:graphicFrameChg>
      </pc:sldChg>
      <pc:sldChg chg="addSp delSp modSp new mod setBg">
        <pc:chgData name="Corey Edwards" userId="S::corey.edwards@uwtsd.ac.uk::7a967df3-e232-40a5-b10c-dee8f912d80a" providerId="AD" clId="Web-{E0BB3CCB-8C28-481C-6939-47BB632347EF}" dt="2025-01-10T09:31:25.372" v="777"/>
        <pc:sldMkLst>
          <pc:docMk/>
          <pc:sldMk cId="1858526485" sldId="502"/>
        </pc:sldMkLst>
        <pc:spChg chg="mod">
          <ac:chgData name="Corey Edwards" userId="S::corey.edwards@uwtsd.ac.uk::7a967df3-e232-40a5-b10c-dee8f912d80a" providerId="AD" clId="Web-{E0BB3CCB-8C28-481C-6939-47BB632347EF}" dt="2025-01-10T09:31:25.372" v="777"/>
          <ac:spMkLst>
            <pc:docMk/>
            <pc:sldMk cId="1858526485" sldId="502"/>
            <ac:spMk id="2" creationId="{CCD0233C-99AF-3159-4035-F4750E53F8EE}"/>
          </ac:spMkLst>
        </pc:spChg>
        <pc:spChg chg="del mod">
          <ac:chgData name="Corey Edwards" userId="S::corey.edwards@uwtsd.ac.uk::7a967df3-e232-40a5-b10c-dee8f912d80a" providerId="AD" clId="Web-{E0BB3CCB-8C28-481C-6939-47BB632347EF}" dt="2025-01-10T09:31:25.372" v="777"/>
          <ac:spMkLst>
            <pc:docMk/>
            <pc:sldMk cId="1858526485" sldId="502"/>
            <ac:spMk id="3" creationId="{F79BFD3C-72A4-2A8F-049C-17A7254F7F0D}"/>
          </ac:spMkLst>
        </pc:spChg>
        <pc:spChg chg="add">
          <ac:chgData name="Corey Edwards" userId="S::corey.edwards@uwtsd.ac.uk::7a967df3-e232-40a5-b10c-dee8f912d80a" providerId="AD" clId="Web-{E0BB3CCB-8C28-481C-6939-47BB632347EF}" dt="2025-01-10T09:31:25.372" v="777"/>
          <ac:spMkLst>
            <pc:docMk/>
            <pc:sldMk cId="1858526485" sldId="502"/>
            <ac:spMk id="9" creationId="{987A0FBA-CC04-4256-A8EB-BB3C543E989C}"/>
          </ac:spMkLst>
        </pc:spChg>
        <pc:spChg chg="add">
          <ac:chgData name="Corey Edwards" userId="S::corey.edwards@uwtsd.ac.uk::7a967df3-e232-40a5-b10c-dee8f912d80a" providerId="AD" clId="Web-{E0BB3CCB-8C28-481C-6939-47BB632347EF}" dt="2025-01-10T09:31:25.372" v="777"/>
          <ac:spMkLst>
            <pc:docMk/>
            <pc:sldMk cId="1858526485" sldId="502"/>
            <ac:spMk id="11" creationId="{7699B66A-3779-48B9-9963-C9339B22B0AA}"/>
          </ac:spMkLst>
        </pc:spChg>
        <pc:spChg chg="add">
          <ac:chgData name="Corey Edwards" userId="S::corey.edwards@uwtsd.ac.uk::7a967df3-e232-40a5-b10c-dee8f912d80a" providerId="AD" clId="Web-{E0BB3CCB-8C28-481C-6939-47BB632347EF}" dt="2025-01-10T09:31:25.372" v="777"/>
          <ac:spMkLst>
            <pc:docMk/>
            <pc:sldMk cId="1858526485" sldId="502"/>
            <ac:spMk id="13" creationId="{5D2088EB-F82A-4CF7-A658-5EB0B344D7F6}"/>
          </ac:spMkLst>
        </pc:spChg>
        <pc:spChg chg="add">
          <ac:chgData name="Corey Edwards" userId="S::corey.edwards@uwtsd.ac.uk::7a967df3-e232-40a5-b10c-dee8f912d80a" providerId="AD" clId="Web-{E0BB3CCB-8C28-481C-6939-47BB632347EF}" dt="2025-01-10T09:31:25.372" v="777"/>
          <ac:spMkLst>
            <pc:docMk/>
            <pc:sldMk cId="1858526485" sldId="502"/>
            <ac:spMk id="15" creationId="{EDA32667-BAAD-4252-B7F6-CDABAD11DAEF}"/>
          </ac:spMkLst>
        </pc:spChg>
        <pc:graphicFrameChg chg="add">
          <ac:chgData name="Corey Edwards" userId="S::corey.edwards@uwtsd.ac.uk::7a967df3-e232-40a5-b10c-dee8f912d80a" providerId="AD" clId="Web-{E0BB3CCB-8C28-481C-6939-47BB632347EF}" dt="2025-01-10T09:31:25.372" v="777"/>
          <ac:graphicFrameMkLst>
            <pc:docMk/>
            <pc:sldMk cId="1858526485" sldId="502"/>
            <ac:graphicFrameMk id="5" creationId="{1A1E85F4-5A9C-0DF8-8755-28E2AACB4290}"/>
          </ac:graphicFrameMkLst>
        </pc:graphicFrameChg>
      </pc:sldChg>
      <pc:sldChg chg="addSp modSp new mod setBg">
        <pc:chgData name="Corey Edwards" userId="S::corey.edwards@uwtsd.ac.uk::7a967df3-e232-40a5-b10c-dee8f912d80a" providerId="AD" clId="Web-{E0BB3CCB-8C28-481C-6939-47BB632347EF}" dt="2025-01-10T09:31:49.341" v="779"/>
        <pc:sldMkLst>
          <pc:docMk/>
          <pc:sldMk cId="86161296" sldId="503"/>
        </pc:sldMkLst>
        <pc:spChg chg="mod ord">
          <ac:chgData name="Corey Edwards" userId="S::corey.edwards@uwtsd.ac.uk::7a967df3-e232-40a5-b10c-dee8f912d80a" providerId="AD" clId="Web-{E0BB3CCB-8C28-481C-6939-47BB632347EF}" dt="2025-01-10T09:31:49.341" v="779"/>
          <ac:spMkLst>
            <pc:docMk/>
            <pc:sldMk cId="86161296" sldId="503"/>
            <ac:spMk id="2" creationId="{45A96102-F14C-E5C5-3536-48950D9EB796}"/>
          </ac:spMkLst>
        </pc:spChg>
        <pc:spChg chg="mod">
          <ac:chgData name="Corey Edwards" userId="S::corey.edwards@uwtsd.ac.uk::7a967df3-e232-40a5-b10c-dee8f912d80a" providerId="AD" clId="Web-{E0BB3CCB-8C28-481C-6939-47BB632347EF}" dt="2025-01-10T09:31:49.341" v="779"/>
          <ac:spMkLst>
            <pc:docMk/>
            <pc:sldMk cId="86161296" sldId="503"/>
            <ac:spMk id="3" creationId="{5D45207B-177A-3B7E-FF06-88FF6A638967}"/>
          </ac:spMkLst>
        </pc:spChg>
        <pc:spChg chg="add">
          <ac:chgData name="Corey Edwards" userId="S::corey.edwards@uwtsd.ac.uk::7a967df3-e232-40a5-b10c-dee8f912d80a" providerId="AD" clId="Web-{E0BB3CCB-8C28-481C-6939-47BB632347EF}" dt="2025-01-10T09:31:49.341" v="779"/>
          <ac:spMkLst>
            <pc:docMk/>
            <pc:sldMk cId="86161296" sldId="503"/>
            <ac:spMk id="9" creationId="{987A0FBA-CC04-4256-A8EB-BB3C543E989C}"/>
          </ac:spMkLst>
        </pc:spChg>
        <pc:spChg chg="add">
          <ac:chgData name="Corey Edwards" userId="S::corey.edwards@uwtsd.ac.uk::7a967df3-e232-40a5-b10c-dee8f912d80a" providerId="AD" clId="Web-{E0BB3CCB-8C28-481C-6939-47BB632347EF}" dt="2025-01-10T09:31:49.341" v="779"/>
          <ac:spMkLst>
            <pc:docMk/>
            <pc:sldMk cId="86161296" sldId="503"/>
            <ac:spMk id="11" creationId="{E633B38B-B87A-4288-A20F-0223A6C27A5A}"/>
          </ac:spMkLst>
        </pc:spChg>
        <pc:picChg chg="add">
          <ac:chgData name="Corey Edwards" userId="S::corey.edwards@uwtsd.ac.uk::7a967df3-e232-40a5-b10c-dee8f912d80a" providerId="AD" clId="Web-{E0BB3CCB-8C28-481C-6939-47BB632347EF}" dt="2025-01-10T09:31:49.341" v="779"/>
          <ac:picMkLst>
            <pc:docMk/>
            <pc:sldMk cId="86161296" sldId="503"/>
            <ac:picMk id="5" creationId="{80C78499-5ADC-1114-A592-136447693D88}"/>
          </ac:picMkLst>
        </pc:picChg>
      </pc:sldChg>
      <pc:sldChg chg="modSp new">
        <pc:chgData name="Corey Edwards" userId="S::corey.edwards@uwtsd.ac.uk::7a967df3-e232-40a5-b10c-dee8f912d80a" providerId="AD" clId="Web-{E0BB3CCB-8C28-481C-6939-47BB632347EF}" dt="2025-01-10T09:27:12.347" v="667" actId="20577"/>
        <pc:sldMkLst>
          <pc:docMk/>
          <pc:sldMk cId="587390161" sldId="504"/>
        </pc:sldMkLst>
        <pc:spChg chg="mod">
          <ac:chgData name="Corey Edwards" userId="S::corey.edwards@uwtsd.ac.uk::7a967df3-e232-40a5-b10c-dee8f912d80a" providerId="AD" clId="Web-{E0BB3CCB-8C28-481C-6939-47BB632347EF}" dt="2025-01-10T09:25:37.906" v="569" actId="20577"/>
          <ac:spMkLst>
            <pc:docMk/>
            <pc:sldMk cId="587390161" sldId="504"/>
            <ac:spMk id="2" creationId="{C87A2543-0C58-39ED-C215-1746FA0D8511}"/>
          </ac:spMkLst>
        </pc:spChg>
        <pc:spChg chg="mod">
          <ac:chgData name="Corey Edwards" userId="S::corey.edwards@uwtsd.ac.uk::7a967df3-e232-40a5-b10c-dee8f912d80a" providerId="AD" clId="Web-{E0BB3CCB-8C28-481C-6939-47BB632347EF}" dt="2025-01-10T09:27:12.347" v="667" actId="20577"/>
          <ac:spMkLst>
            <pc:docMk/>
            <pc:sldMk cId="587390161" sldId="504"/>
            <ac:spMk id="3" creationId="{099F575F-111B-4BE3-E3AC-5F7270E9D545}"/>
          </ac:spMkLst>
        </pc:spChg>
      </pc:sldChg>
      <pc:sldChg chg="addSp delSp modSp new mod setBg">
        <pc:chgData name="Corey Edwards" userId="S::corey.edwards@uwtsd.ac.uk::7a967df3-e232-40a5-b10c-dee8f912d80a" providerId="AD" clId="Web-{E0BB3CCB-8C28-481C-6939-47BB632347EF}" dt="2025-01-10T09:31:59.560" v="782"/>
        <pc:sldMkLst>
          <pc:docMk/>
          <pc:sldMk cId="1445386157" sldId="505"/>
        </pc:sldMkLst>
        <pc:spChg chg="mod">
          <ac:chgData name="Corey Edwards" userId="S::corey.edwards@uwtsd.ac.uk::7a967df3-e232-40a5-b10c-dee8f912d80a" providerId="AD" clId="Web-{E0BB3CCB-8C28-481C-6939-47BB632347EF}" dt="2025-01-10T09:31:59.560" v="782"/>
          <ac:spMkLst>
            <pc:docMk/>
            <pc:sldMk cId="1445386157" sldId="505"/>
            <ac:spMk id="2" creationId="{3515B623-52CC-EB35-5047-AAE865D193CC}"/>
          </ac:spMkLst>
        </pc:spChg>
        <pc:spChg chg="add del mod">
          <ac:chgData name="Corey Edwards" userId="S::corey.edwards@uwtsd.ac.uk::7a967df3-e232-40a5-b10c-dee8f912d80a" providerId="AD" clId="Web-{E0BB3CCB-8C28-481C-6939-47BB632347EF}" dt="2025-01-10T09:31:59.560" v="782"/>
          <ac:spMkLst>
            <pc:docMk/>
            <pc:sldMk cId="1445386157" sldId="505"/>
            <ac:spMk id="3" creationId="{70FD4490-C586-1E0E-45FE-7FB75D5B1DA9}"/>
          </ac:spMkLst>
        </pc:spChg>
        <pc:spChg chg="add del">
          <ac:chgData name="Corey Edwards" userId="S::corey.edwards@uwtsd.ac.uk::7a967df3-e232-40a5-b10c-dee8f912d80a" providerId="AD" clId="Web-{E0BB3CCB-8C28-481C-6939-47BB632347EF}" dt="2025-01-10T09:31:59.532" v="781"/>
          <ac:spMkLst>
            <pc:docMk/>
            <pc:sldMk cId="1445386157" sldId="505"/>
            <ac:spMk id="9" creationId="{987A0FBA-CC04-4256-A8EB-BB3C543E989C}"/>
          </ac:spMkLst>
        </pc:spChg>
        <pc:spChg chg="add del">
          <ac:chgData name="Corey Edwards" userId="S::corey.edwards@uwtsd.ac.uk::7a967df3-e232-40a5-b10c-dee8f912d80a" providerId="AD" clId="Web-{E0BB3CCB-8C28-481C-6939-47BB632347EF}" dt="2025-01-10T09:31:59.532" v="781"/>
          <ac:spMkLst>
            <pc:docMk/>
            <pc:sldMk cId="1445386157" sldId="505"/>
            <ac:spMk id="11" creationId="{7699B66A-3779-48B9-9963-C9339B22B0AA}"/>
          </ac:spMkLst>
        </pc:spChg>
        <pc:spChg chg="add del">
          <ac:chgData name="Corey Edwards" userId="S::corey.edwards@uwtsd.ac.uk::7a967df3-e232-40a5-b10c-dee8f912d80a" providerId="AD" clId="Web-{E0BB3CCB-8C28-481C-6939-47BB632347EF}" dt="2025-01-10T09:31:59.532" v="781"/>
          <ac:spMkLst>
            <pc:docMk/>
            <pc:sldMk cId="1445386157" sldId="505"/>
            <ac:spMk id="13" creationId="{5D2088EB-F82A-4CF7-A658-5EB0B344D7F6}"/>
          </ac:spMkLst>
        </pc:spChg>
        <pc:spChg chg="add del">
          <ac:chgData name="Corey Edwards" userId="S::corey.edwards@uwtsd.ac.uk::7a967df3-e232-40a5-b10c-dee8f912d80a" providerId="AD" clId="Web-{E0BB3CCB-8C28-481C-6939-47BB632347EF}" dt="2025-01-10T09:31:59.532" v="781"/>
          <ac:spMkLst>
            <pc:docMk/>
            <pc:sldMk cId="1445386157" sldId="505"/>
            <ac:spMk id="15" creationId="{EDA32667-BAAD-4252-B7F6-CDABAD11DAEF}"/>
          </ac:spMkLst>
        </pc:spChg>
        <pc:spChg chg="add">
          <ac:chgData name="Corey Edwards" userId="S::corey.edwards@uwtsd.ac.uk::7a967df3-e232-40a5-b10c-dee8f912d80a" providerId="AD" clId="Web-{E0BB3CCB-8C28-481C-6939-47BB632347EF}" dt="2025-01-10T09:31:59.560" v="782"/>
          <ac:spMkLst>
            <pc:docMk/>
            <pc:sldMk cId="1445386157" sldId="505"/>
            <ac:spMk id="17" creationId="{987A0FBA-CC04-4256-A8EB-BB3C543E989C}"/>
          </ac:spMkLst>
        </pc:spChg>
        <pc:spChg chg="add">
          <ac:chgData name="Corey Edwards" userId="S::corey.edwards@uwtsd.ac.uk::7a967df3-e232-40a5-b10c-dee8f912d80a" providerId="AD" clId="Web-{E0BB3CCB-8C28-481C-6939-47BB632347EF}" dt="2025-01-10T09:31:59.560" v="782"/>
          <ac:spMkLst>
            <pc:docMk/>
            <pc:sldMk cId="1445386157" sldId="505"/>
            <ac:spMk id="18" creationId="{6A13B60C-56B1-46B4-98A6-1482A52E76C2}"/>
          </ac:spMkLst>
        </pc:spChg>
        <pc:spChg chg="add">
          <ac:chgData name="Corey Edwards" userId="S::corey.edwards@uwtsd.ac.uk::7a967df3-e232-40a5-b10c-dee8f912d80a" providerId="AD" clId="Web-{E0BB3CCB-8C28-481C-6939-47BB632347EF}" dt="2025-01-10T09:31:59.560" v="782"/>
          <ac:spMkLst>
            <pc:docMk/>
            <pc:sldMk cId="1445386157" sldId="505"/>
            <ac:spMk id="19" creationId="{F024A8E9-062E-406A-BE10-CED2800110DB}"/>
          </ac:spMkLst>
        </pc:spChg>
        <pc:graphicFrameChg chg="add del">
          <ac:chgData name="Corey Edwards" userId="S::corey.edwards@uwtsd.ac.uk::7a967df3-e232-40a5-b10c-dee8f912d80a" providerId="AD" clId="Web-{E0BB3CCB-8C28-481C-6939-47BB632347EF}" dt="2025-01-10T09:31:59.532" v="781"/>
          <ac:graphicFrameMkLst>
            <pc:docMk/>
            <pc:sldMk cId="1445386157" sldId="505"/>
            <ac:graphicFrameMk id="5" creationId="{7CDE5117-C919-5A44-8A66-8AD11E162507}"/>
          </ac:graphicFrameMkLst>
        </pc:graphicFrameChg>
        <pc:graphicFrameChg chg="add">
          <ac:chgData name="Corey Edwards" userId="S::corey.edwards@uwtsd.ac.uk::7a967df3-e232-40a5-b10c-dee8f912d80a" providerId="AD" clId="Web-{E0BB3CCB-8C28-481C-6939-47BB632347EF}" dt="2025-01-10T09:31:59.560" v="782"/>
          <ac:graphicFrameMkLst>
            <pc:docMk/>
            <pc:sldMk cId="1445386157" sldId="505"/>
            <ac:graphicFrameMk id="20" creationId="{E14BF64E-ADD5-F971-7645-9B150025BB1E}"/>
          </ac:graphicFrameMkLst>
        </pc:graphicFrameChg>
      </pc:sldChg>
      <pc:sldChg chg="modSp new">
        <pc:chgData name="Corey Edwards" userId="S::corey.edwards@uwtsd.ac.uk::7a967df3-e232-40a5-b10c-dee8f912d80a" providerId="AD" clId="Web-{E0BB3CCB-8C28-481C-6939-47BB632347EF}" dt="2025-01-10T09:32:37.952" v="929" actId="20577"/>
        <pc:sldMkLst>
          <pc:docMk/>
          <pc:sldMk cId="1193525152" sldId="506"/>
        </pc:sldMkLst>
        <pc:spChg chg="mod">
          <ac:chgData name="Corey Edwards" userId="S::corey.edwards@uwtsd.ac.uk::7a967df3-e232-40a5-b10c-dee8f912d80a" providerId="AD" clId="Web-{E0BB3CCB-8C28-481C-6939-47BB632347EF}" dt="2025-01-10T09:32:06.295" v="784" actId="20577"/>
          <ac:spMkLst>
            <pc:docMk/>
            <pc:sldMk cId="1193525152" sldId="506"/>
            <ac:spMk id="2" creationId="{E17B5A2A-5132-FAA3-0E58-DBDCF9E7A63A}"/>
          </ac:spMkLst>
        </pc:spChg>
        <pc:spChg chg="mod">
          <ac:chgData name="Corey Edwards" userId="S::corey.edwards@uwtsd.ac.uk::7a967df3-e232-40a5-b10c-dee8f912d80a" providerId="AD" clId="Web-{E0BB3CCB-8C28-481C-6939-47BB632347EF}" dt="2025-01-10T09:32:37.952" v="929" actId="20577"/>
          <ac:spMkLst>
            <pc:docMk/>
            <pc:sldMk cId="1193525152" sldId="506"/>
            <ac:spMk id="3" creationId="{882CFC6E-95AC-03FB-6650-CB5463F6CE12}"/>
          </ac:spMkLst>
        </pc:spChg>
      </pc:sldChg>
    </pc:docChg>
  </pc:docChgLst>
  <pc:docChgLst>
    <pc:chgData name="Corey Edwards" userId="S::corey.edwards@uwtsd.ac.uk::7a967df3-e232-40a5-b10c-dee8f912d80a" providerId="AD" clId="Web-{27BBDDD4-7A47-D118-2B53-3E894DE25C26}"/>
    <pc:docChg chg="addSld delSld modSld addMainMaster delMainMaster">
      <pc:chgData name="Corey Edwards" userId="S::corey.edwards@uwtsd.ac.uk::7a967df3-e232-40a5-b10c-dee8f912d80a" providerId="AD" clId="Web-{27BBDDD4-7A47-D118-2B53-3E894DE25C26}" dt="2025-01-08T12:12:33.265" v="210" actId="20577"/>
      <pc:docMkLst>
        <pc:docMk/>
      </pc:docMkLst>
      <pc:sldChg chg="addSp delSp modSp mod setBg modClrScheme chgLayout">
        <pc:chgData name="Corey Edwards" userId="S::corey.edwards@uwtsd.ac.uk::7a967df3-e232-40a5-b10c-dee8f912d80a" providerId="AD" clId="Web-{27BBDDD4-7A47-D118-2B53-3E894DE25C26}" dt="2025-01-08T12:00:14.854" v="18"/>
        <pc:sldMkLst>
          <pc:docMk/>
          <pc:sldMk cId="109857222" sldId="256"/>
        </pc:sldMkLst>
        <pc:spChg chg="mod ord">
          <ac:chgData name="Corey Edwards" userId="S::corey.edwards@uwtsd.ac.uk::7a967df3-e232-40a5-b10c-dee8f912d80a" providerId="AD" clId="Web-{27BBDDD4-7A47-D118-2B53-3E894DE25C26}" dt="2025-01-08T12:00:14.854" v="18"/>
          <ac:spMkLst>
            <pc:docMk/>
            <pc:sldMk cId="109857222" sldId="256"/>
            <ac:spMk id="2" creationId="{00000000-0000-0000-0000-000000000000}"/>
          </ac:spMkLst>
        </pc:spChg>
        <pc:spChg chg="mod">
          <ac:chgData name="Corey Edwards" userId="S::corey.edwards@uwtsd.ac.uk::7a967df3-e232-40a5-b10c-dee8f912d80a" providerId="AD" clId="Web-{27BBDDD4-7A47-D118-2B53-3E894DE25C26}" dt="2025-01-08T12:00:14.854" v="18"/>
          <ac:spMkLst>
            <pc:docMk/>
            <pc:sldMk cId="109857222" sldId="256"/>
            <ac:spMk id="3" creationId="{00000000-0000-0000-0000-000000000000}"/>
          </ac:spMkLst>
        </pc:spChg>
        <pc:spChg chg="add">
          <ac:chgData name="Corey Edwards" userId="S::corey.edwards@uwtsd.ac.uk::7a967df3-e232-40a5-b10c-dee8f912d80a" providerId="AD" clId="Web-{27BBDDD4-7A47-D118-2B53-3E894DE25C26}" dt="2025-01-08T12:00:14.854" v="18"/>
          <ac:spMkLst>
            <pc:docMk/>
            <pc:sldMk cId="109857222" sldId="256"/>
            <ac:spMk id="5" creationId="{7A18C9FB-EC4C-4DAE-8F7D-C6E5AF607958}"/>
          </ac:spMkLst>
        </pc:spChg>
        <pc:spChg chg="add">
          <ac:chgData name="Corey Edwards" userId="S::corey.edwards@uwtsd.ac.uk::7a967df3-e232-40a5-b10c-dee8f912d80a" providerId="AD" clId="Web-{27BBDDD4-7A47-D118-2B53-3E894DE25C26}" dt="2025-01-08T12:00:14.854" v="18"/>
          <ac:spMkLst>
            <pc:docMk/>
            <pc:sldMk cId="109857222" sldId="256"/>
            <ac:spMk id="7" creationId="{4EB7CBBE-178B-4DB3-AD92-DED458BAE7CE}"/>
          </ac:spMkLst>
        </pc:spChg>
        <pc:spChg chg="add del">
          <ac:chgData name="Corey Edwards" userId="S::corey.edwards@uwtsd.ac.uk::7a967df3-e232-40a5-b10c-dee8f912d80a" providerId="AD" clId="Web-{27BBDDD4-7A47-D118-2B53-3E894DE25C26}" dt="2025-01-08T12:00:09.823" v="17"/>
          <ac:spMkLst>
            <pc:docMk/>
            <pc:sldMk cId="109857222" sldId="256"/>
            <ac:spMk id="9" creationId="{B80FCB87-A9C2-6E51-36D5-4E44C40F55DA}"/>
          </ac:spMkLst>
        </pc:spChg>
        <pc:spChg chg="add del">
          <ac:chgData name="Corey Edwards" userId="S::corey.edwards@uwtsd.ac.uk::7a967df3-e232-40a5-b10c-dee8f912d80a" providerId="AD" clId="Web-{27BBDDD4-7A47-D118-2B53-3E894DE25C26}" dt="2025-01-08T12:00:09.823" v="17"/>
          <ac:spMkLst>
            <pc:docMk/>
            <pc:sldMk cId="109857222" sldId="256"/>
            <ac:spMk id="11" creationId="{025EC668-E747-D464-223E-1129F9A6DDEE}"/>
          </ac:spMkLst>
        </pc:spChg>
        <pc:picChg chg="add del">
          <ac:chgData name="Corey Edwards" userId="S::corey.edwards@uwtsd.ac.uk::7a967df3-e232-40a5-b10c-dee8f912d80a" providerId="AD" clId="Web-{27BBDDD4-7A47-D118-2B53-3E894DE25C26}" dt="2025-01-08T12:00:09.823" v="17"/>
          <ac:picMkLst>
            <pc:docMk/>
            <pc:sldMk cId="109857222" sldId="256"/>
            <ac:picMk id="4" creationId="{A8CB2B1A-1F00-E9CE-A3E6-765DBED05861}"/>
          </ac:picMkLst>
        </pc:picChg>
        <pc:picChg chg="add">
          <ac:chgData name="Corey Edwards" userId="S::corey.edwards@uwtsd.ac.uk::7a967df3-e232-40a5-b10c-dee8f912d80a" providerId="AD" clId="Web-{27BBDDD4-7A47-D118-2B53-3E894DE25C26}" dt="2025-01-08T12:00:14.854" v="18"/>
          <ac:picMkLst>
            <pc:docMk/>
            <pc:sldMk cId="109857222" sldId="256"/>
            <ac:picMk id="6" creationId="{DA1F6EB3-152F-41B1-7192-F31C333C3E6E}"/>
          </ac:picMkLst>
        </pc:picChg>
      </pc:sldChg>
      <pc:sldChg chg="new del">
        <pc:chgData name="Corey Edwards" userId="S::corey.edwards@uwtsd.ac.uk::7a967df3-e232-40a5-b10c-dee8f912d80a" providerId="AD" clId="Web-{27BBDDD4-7A47-D118-2B53-3E894DE25C26}" dt="2025-01-08T12:00:07.854" v="16"/>
        <pc:sldMkLst>
          <pc:docMk/>
          <pc:sldMk cId="2135846738" sldId="257"/>
        </pc:sldMkLst>
      </pc:sldChg>
      <pc:sldChg chg="addSp modSp new mod setBg">
        <pc:chgData name="Corey Edwards" userId="S::corey.edwards@uwtsd.ac.uk::7a967df3-e232-40a5-b10c-dee8f912d80a" providerId="AD" clId="Web-{27BBDDD4-7A47-D118-2B53-3E894DE25C26}" dt="2025-01-08T12:01:27.200" v="152"/>
        <pc:sldMkLst>
          <pc:docMk/>
          <pc:sldMk cId="3472816159" sldId="257"/>
        </pc:sldMkLst>
        <pc:spChg chg="mod ord">
          <ac:chgData name="Corey Edwards" userId="S::corey.edwards@uwtsd.ac.uk::7a967df3-e232-40a5-b10c-dee8f912d80a" providerId="AD" clId="Web-{27BBDDD4-7A47-D118-2B53-3E894DE25C26}" dt="2025-01-08T12:01:27.200" v="152"/>
          <ac:spMkLst>
            <pc:docMk/>
            <pc:sldMk cId="3472816159" sldId="257"/>
            <ac:spMk id="2" creationId="{86F287C8-89BB-3428-13EE-BE4F1F3484BB}"/>
          </ac:spMkLst>
        </pc:spChg>
        <pc:spChg chg="mod">
          <ac:chgData name="Corey Edwards" userId="S::corey.edwards@uwtsd.ac.uk::7a967df3-e232-40a5-b10c-dee8f912d80a" providerId="AD" clId="Web-{27BBDDD4-7A47-D118-2B53-3E894DE25C26}" dt="2025-01-08T12:01:27.200" v="152"/>
          <ac:spMkLst>
            <pc:docMk/>
            <pc:sldMk cId="3472816159" sldId="257"/>
            <ac:spMk id="3" creationId="{A116C75B-13FB-87ED-EC9A-196F34532A87}"/>
          </ac:spMkLst>
        </pc:spChg>
        <pc:spChg chg="add">
          <ac:chgData name="Corey Edwards" userId="S::corey.edwards@uwtsd.ac.uk::7a967df3-e232-40a5-b10c-dee8f912d80a" providerId="AD" clId="Web-{27BBDDD4-7A47-D118-2B53-3E894DE25C26}" dt="2025-01-08T12:01:27.200" v="152"/>
          <ac:spMkLst>
            <pc:docMk/>
            <pc:sldMk cId="3472816159" sldId="257"/>
            <ac:spMk id="9" creationId="{987A0FBA-CC04-4256-A8EB-BB3C543E989C}"/>
          </ac:spMkLst>
        </pc:spChg>
        <pc:spChg chg="add">
          <ac:chgData name="Corey Edwards" userId="S::corey.edwards@uwtsd.ac.uk::7a967df3-e232-40a5-b10c-dee8f912d80a" providerId="AD" clId="Web-{27BBDDD4-7A47-D118-2B53-3E894DE25C26}" dt="2025-01-08T12:01:27.200" v="152"/>
          <ac:spMkLst>
            <pc:docMk/>
            <pc:sldMk cId="3472816159" sldId="257"/>
            <ac:spMk id="11" creationId="{3362A0EA-3E81-4464-94B8-70BE5870EDC0}"/>
          </ac:spMkLst>
        </pc:spChg>
        <pc:picChg chg="add">
          <ac:chgData name="Corey Edwards" userId="S::corey.edwards@uwtsd.ac.uk::7a967df3-e232-40a5-b10c-dee8f912d80a" providerId="AD" clId="Web-{27BBDDD4-7A47-D118-2B53-3E894DE25C26}" dt="2025-01-08T12:01:27.200" v="152"/>
          <ac:picMkLst>
            <pc:docMk/>
            <pc:sldMk cId="3472816159" sldId="257"/>
            <ac:picMk id="5" creationId="{CCB6F1DD-8F7F-37B6-20A6-88B8EED740B4}"/>
          </ac:picMkLst>
        </pc:picChg>
      </pc:sldChg>
      <pc:sldChg chg="modSp new">
        <pc:chgData name="Corey Edwards" userId="S::corey.edwards@uwtsd.ac.uk::7a967df3-e232-40a5-b10c-dee8f912d80a" providerId="AD" clId="Web-{27BBDDD4-7A47-D118-2B53-3E894DE25C26}" dt="2025-01-08T12:01:32.684" v="154" actId="20577"/>
        <pc:sldMkLst>
          <pc:docMk/>
          <pc:sldMk cId="3837891808" sldId="258"/>
        </pc:sldMkLst>
        <pc:spChg chg="mod">
          <ac:chgData name="Corey Edwards" userId="S::corey.edwards@uwtsd.ac.uk::7a967df3-e232-40a5-b10c-dee8f912d80a" providerId="AD" clId="Web-{27BBDDD4-7A47-D118-2B53-3E894DE25C26}" dt="2025-01-08T12:01:32.684" v="154" actId="20577"/>
          <ac:spMkLst>
            <pc:docMk/>
            <pc:sldMk cId="3837891808" sldId="258"/>
            <ac:spMk id="2" creationId="{79BE4BC1-D122-B138-7826-0CE3578D3E23}"/>
          </ac:spMkLst>
        </pc:spChg>
      </pc:sldChg>
      <pc:sldChg chg="modSp new">
        <pc:chgData name="Corey Edwards" userId="S::corey.edwards@uwtsd.ac.uk::7a967df3-e232-40a5-b10c-dee8f912d80a" providerId="AD" clId="Web-{27BBDDD4-7A47-D118-2B53-3E894DE25C26}" dt="2025-01-08T12:01:36.825" v="162" actId="20577"/>
        <pc:sldMkLst>
          <pc:docMk/>
          <pc:sldMk cId="3997289857" sldId="259"/>
        </pc:sldMkLst>
        <pc:spChg chg="mod">
          <ac:chgData name="Corey Edwards" userId="S::corey.edwards@uwtsd.ac.uk::7a967df3-e232-40a5-b10c-dee8f912d80a" providerId="AD" clId="Web-{27BBDDD4-7A47-D118-2B53-3E894DE25C26}" dt="2025-01-08T12:01:36.825" v="162" actId="20577"/>
          <ac:spMkLst>
            <pc:docMk/>
            <pc:sldMk cId="3997289857" sldId="259"/>
            <ac:spMk id="2" creationId="{B49133CD-90C3-8177-5F06-0D9996E1862D}"/>
          </ac:spMkLst>
        </pc:spChg>
      </pc:sldChg>
      <pc:sldChg chg="modSp new">
        <pc:chgData name="Corey Edwards" userId="S::corey.edwards@uwtsd.ac.uk::7a967df3-e232-40a5-b10c-dee8f912d80a" providerId="AD" clId="Web-{27BBDDD4-7A47-D118-2B53-3E894DE25C26}" dt="2025-01-08T12:01:43.075" v="176" actId="20577"/>
        <pc:sldMkLst>
          <pc:docMk/>
          <pc:sldMk cId="574442386" sldId="260"/>
        </pc:sldMkLst>
        <pc:spChg chg="mod">
          <ac:chgData name="Corey Edwards" userId="S::corey.edwards@uwtsd.ac.uk::7a967df3-e232-40a5-b10c-dee8f912d80a" providerId="AD" clId="Web-{27BBDDD4-7A47-D118-2B53-3E894DE25C26}" dt="2025-01-08T12:01:43.075" v="176" actId="20577"/>
          <ac:spMkLst>
            <pc:docMk/>
            <pc:sldMk cId="574442386" sldId="260"/>
            <ac:spMk id="2" creationId="{DB0E5B68-B077-7CC9-08EB-EEB847A39B00}"/>
          </ac:spMkLst>
        </pc:spChg>
      </pc:sldChg>
      <pc:sldChg chg="modSp new">
        <pc:chgData name="Corey Edwards" userId="S::corey.edwards@uwtsd.ac.uk::7a967df3-e232-40a5-b10c-dee8f912d80a" providerId="AD" clId="Web-{27BBDDD4-7A47-D118-2B53-3E894DE25C26}" dt="2025-01-08T12:01:47.169" v="187" actId="20577"/>
        <pc:sldMkLst>
          <pc:docMk/>
          <pc:sldMk cId="2129384377" sldId="261"/>
        </pc:sldMkLst>
        <pc:spChg chg="mod">
          <ac:chgData name="Corey Edwards" userId="S::corey.edwards@uwtsd.ac.uk::7a967df3-e232-40a5-b10c-dee8f912d80a" providerId="AD" clId="Web-{27BBDDD4-7A47-D118-2B53-3E894DE25C26}" dt="2025-01-08T12:01:47.169" v="187" actId="20577"/>
          <ac:spMkLst>
            <pc:docMk/>
            <pc:sldMk cId="2129384377" sldId="261"/>
            <ac:spMk id="2" creationId="{7B2E390A-7B0D-C3D9-9115-D4A278083ADD}"/>
          </ac:spMkLst>
        </pc:spChg>
      </pc:sldChg>
      <pc:sldChg chg="modSp new">
        <pc:chgData name="Corey Edwards" userId="S::corey.edwards@uwtsd.ac.uk::7a967df3-e232-40a5-b10c-dee8f912d80a" providerId="AD" clId="Web-{27BBDDD4-7A47-D118-2B53-3E894DE25C26}" dt="2025-01-08T12:01:51.388" v="199" actId="20577"/>
        <pc:sldMkLst>
          <pc:docMk/>
          <pc:sldMk cId="994160743" sldId="262"/>
        </pc:sldMkLst>
        <pc:spChg chg="mod">
          <ac:chgData name="Corey Edwards" userId="S::corey.edwards@uwtsd.ac.uk::7a967df3-e232-40a5-b10c-dee8f912d80a" providerId="AD" clId="Web-{27BBDDD4-7A47-D118-2B53-3E894DE25C26}" dt="2025-01-08T12:01:51.388" v="199" actId="20577"/>
          <ac:spMkLst>
            <pc:docMk/>
            <pc:sldMk cId="994160743" sldId="262"/>
            <ac:spMk id="2" creationId="{A9F24698-D140-162E-DBAF-88007749A1F3}"/>
          </ac:spMkLst>
        </pc:spChg>
      </pc:sldChg>
      <pc:sldChg chg="modSp new">
        <pc:chgData name="Corey Edwards" userId="S::corey.edwards@uwtsd.ac.uk::7a967df3-e232-40a5-b10c-dee8f912d80a" providerId="AD" clId="Web-{27BBDDD4-7A47-D118-2B53-3E894DE25C26}" dt="2025-01-08T12:12:29.733" v="205" actId="20577"/>
        <pc:sldMkLst>
          <pc:docMk/>
          <pc:sldMk cId="605542546" sldId="263"/>
        </pc:sldMkLst>
        <pc:spChg chg="mod">
          <ac:chgData name="Corey Edwards" userId="S::corey.edwards@uwtsd.ac.uk::7a967df3-e232-40a5-b10c-dee8f912d80a" providerId="AD" clId="Web-{27BBDDD4-7A47-D118-2B53-3E894DE25C26}" dt="2025-01-08T12:12:29.733" v="205" actId="20577"/>
          <ac:spMkLst>
            <pc:docMk/>
            <pc:sldMk cId="605542546" sldId="263"/>
            <ac:spMk id="2" creationId="{4A5121AE-162C-941C-A757-233859A657FD}"/>
          </ac:spMkLst>
        </pc:spChg>
      </pc:sldChg>
      <pc:sldChg chg="modSp new">
        <pc:chgData name="Corey Edwards" userId="S::corey.edwards@uwtsd.ac.uk::7a967df3-e232-40a5-b10c-dee8f912d80a" providerId="AD" clId="Web-{27BBDDD4-7A47-D118-2B53-3E894DE25C26}" dt="2025-01-08T12:12:33.265" v="210" actId="20577"/>
        <pc:sldMkLst>
          <pc:docMk/>
          <pc:sldMk cId="2221902115" sldId="264"/>
        </pc:sldMkLst>
        <pc:spChg chg="mod">
          <ac:chgData name="Corey Edwards" userId="S::corey.edwards@uwtsd.ac.uk::7a967df3-e232-40a5-b10c-dee8f912d80a" providerId="AD" clId="Web-{27BBDDD4-7A47-D118-2B53-3E894DE25C26}" dt="2025-01-08T12:12:33.265" v="210" actId="20577"/>
          <ac:spMkLst>
            <pc:docMk/>
            <pc:sldMk cId="2221902115" sldId="264"/>
            <ac:spMk id="2" creationId="{1053D4C9-47A8-BAD1-7491-0626A47111E3}"/>
          </ac:spMkLst>
        </pc:spChg>
      </pc:sldChg>
      <pc:sldMasterChg chg="add del addSldLayout delSldLayout">
        <pc:chgData name="Corey Edwards" userId="S::corey.edwards@uwtsd.ac.uk::7a967df3-e232-40a5-b10c-dee8f912d80a" providerId="AD" clId="Web-{27BBDDD4-7A47-D118-2B53-3E894DE25C26}" dt="2025-01-08T12:00:14.854" v="18"/>
        <pc:sldMasterMkLst>
          <pc:docMk/>
          <pc:sldMasterMk cId="2460954070" sldId="2147483660"/>
        </pc:sldMasterMkLst>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27BBDDD4-7A47-D118-2B53-3E894DE25C26}" dt="2025-01-08T12:00:14.854" v="18"/>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27BBDDD4-7A47-D118-2B53-3E894DE25C26}" dt="2025-01-08T12:00:14.854" v="18"/>
        <pc:sldMasterMkLst>
          <pc:docMk/>
          <pc:sldMasterMk cId="2317960775" sldId="2147483672"/>
        </pc:sldMasterMkLst>
        <pc:sldLayoutChg chg="add">
          <pc:chgData name="Corey Edwards" userId="S::corey.edwards@uwtsd.ac.uk::7a967df3-e232-40a5-b10c-dee8f912d80a" providerId="AD" clId="Web-{27BBDDD4-7A47-D118-2B53-3E894DE25C26}" dt="2025-01-08T12:00:14.854" v="18"/>
          <pc:sldLayoutMkLst>
            <pc:docMk/>
            <pc:sldMasterMk cId="2317960775" sldId="2147483672"/>
            <pc:sldLayoutMk cId="3713264480" sldId="2147483673"/>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15190237" sldId="2147483674"/>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884648750" sldId="2147483675"/>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4048633920" sldId="2147483676"/>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3216133799" sldId="2147483677"/>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482648123" sldId="2147483678"/>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1783877933" sldId="2147483679"/>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2781737010" sldId="2147483680"/>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4153298135" sldId="2147483681"/>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1650890716" sldId="2147483682"/>
          </pc:sldLayoutMkLst>
        </pc:sldLayoutChg>
        <pc:sldLayoutChg chg="add">
          <pc:chgData name="Corey Edwards" userId="S::corey.edwards@uwtsd.ac.uk::7a967df3-e232-40a5-b10c-dee8f912d80a" providerId="AD" clId="Web-{27BBDDD4-7A47-D118-2B53-3E894DE25C26}" dt="2025-01-08T12:00:14.854" v="18"/>
          <pc:sldLayoutMkLst>
            <pc:docMk/>
            <pc:sldMasterMk cId="2317960775" sldId="2147483672"/>
            <pc:sldLayoutMk cId="452472144" sldId="2147483683"/>
          </pc:sldLayoutMkLst>
        </pc:sldLayoutChg>
      </pc:sldMasterChg>
      <pc:sldMasterChg chg="add del addSldLayout delSldLayout">
        <pc:chgData name="Corey Edwards" userId="S::corey.edwards@uwtsd.ac.uk::7a967df3-e232-40a5-b10c-dee8f912d80a" providerId="AD" clId="Web-{27BBDDD4-7A47-D118-2B53-3E894DE25C26}" dt="2025-01-08T12:00:09.823" v="17"/>
        <pc:sldMasterMkLst>
          <pc:docMk/>
          <pc:sldMasterMk cId="3972511014" sldId="2147483672"/>
        </pc:sldMasterMkLst>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123656532" sldId="2147483673"/>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910628163" sldId="2147483674"/>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3663463321" sldId="2147483675"/>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1681670517" sldId="2147483676"/>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4273395782" sldId="2147483677"/>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3876820808" sldId="2147483678"/>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1508145739" sldId="2147483679"/>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3854555062" sldId="2147483680"/>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3460966769" sldId="2147483681"/>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3590030548" sldId="2147483682"/>
          </pc:sldLayoutMkLst>
        </pc:sldLayoutChg>
        <pc:sldLayoutChg chg="add del">
          <pc:chgData name="Corey Edwards" userId="S::corey.edwards@uwtsd.ac.uk::7a967df3-e232-40a5-b10c-dee8f912d80a" providerId="AD" clId="Web-{27BBDDD4-7A47-D118-2B53-3E894DE25C26}" dt="2025-01-08T12:00:09.823" v="17"/>
          <pc:sldLayoutMkLst>
            <pc:docMk/>
            <pc:sldMasterMk cId="3972511014" sldId="2147483672"/>
            <pc:sldLayoutMk cId="1020280106" sldId="2147483683"/>
          </pc:sldLayoutMkLst>
        </pc:sldLayoutChg>
      </pc:sldMasterChg>
    </pc:docChg>
  </pc:docChgLst>
  <pc:docChgLst>
    <pc:chgData name="Corey Edwards" userId="S::corey.edwards@uwtsd.ac.uk::7a967df3-e232-40a5-b10c-dee8f912d80a" providerId="AD" clId="Web-{0D7CBA4D-A9C6-05A9-40C3-17EFE1C60F86}"/>
    <pc:docChg chg="addSld delSld modSld">
      <pc:chgData name="Corey Edwards" userId="S::corey.edwards@uwtsd.ac.uk::7a967df3-e232-40a5-b10c-dee8f912d80a" providerId="AD" clId="Web-{0D7CBA4D-A9C6-05A9-40C3-17EFE1C60F86}" dt="2025-01-09T15:15:42.192" v="163" actId="20577"/>
      <pc:docMkLst>
        <pc:docMk/>
      </pc:docMkLst>
      <pc:sldChg chg="modSp">
        <pc:chgData name="Corey Edwards" userId="S::corey.edwards@uwtsd.ac.uk::7a967df3-e232-40a5-b10c-dee8f912d80a" providerId="AD" clId="Web-{0D7CBA4D-A9C6-05A9-40C3-17EFE1C60F86}" dt="2025-01-09T15:07:02.141" v="1" actId="20577"/>
        <pc:sldMkLst>
          <pc:docMk/>
          <pc:sldMk cId="3837891808" sldId="258"/>
        </pc:sldMkLst>
        <pc:spChg chg="mod">
          <ac:chgData name="Corey Edwards" userId="S::corey.edwards@uwtsd.ac.uk::7a967df3-e232-40a5-b10c-dee8f912d80a" providerId="AD" clId="Web-{0D7CBA4D-A9C6-05A9-40C3-17EFE1C60F86}" dt="2025-01-09T15:07:02.141" v="1" actId="20577"/>
          <ac:spMkLst>
            <pc:docMk/>
            <pc:sldMk cId="3837891808" sldId="258"/>
            <ac:spMk id="3" creationId="{F616E755-7242-CCC1-AB29-A485E232E006}"/>
          </ac:spMkLst>
        </pc:spChg>
      </pc:sldChg>
      <pc:sldChg chg="modSp">
        <pc:chgData name="Corey Edwards" userId="S::corey.edwards@uwtsd.ac.uk::7a967df3-e232-40a5-b10c-dee8f912d80a" providerId="AD" clId="Web-{0D7CBA4D-A9C6-05A9-40C3-17EFE1C60F86}" dt="2025-01-09T15:12:39.419" v="111" actId="20577"/>
        <pc:sldMkLst>
          <pc:docMk/>
          <pc:sldMk cId="3997289857" sldId="259"/>
        </pc:sldMkLst>
        <pc:spChg chg="mod">
          <ac:chgData name="Corey Edwards" userId="S::corey.edwards@uwtsd.ac.uk::7a967df3-e232-40a5-b10c-dee8f912d80a" providerId="AD" clId="Web-{0D7CBA4D-A9C6-05A9-40C3-17EFE1C60F86}" dt="2025-01-09T15:12:39.419" v="111" actId="20577"/>
          <ac:spMkLst>
            <pc:docMk/>
            <pc:sldMk cId="3997289857" sldId="259"/>
            <ac:spMk id="3" creationId="{A6F6B5DC-4AB0-4528-7CC1-718BC7D59D2B}"/>
          </ac:spMkLst>
        </pc:spChg>
      </pc:sldChg>
      <pc:sldChg chg="del">
        <pc:chgData name="Corey Edwards" userId="S::corey.edwards@uwtsd.ac.uk::7a967df3-e232-40a5-b10c-dee8f912d80a" providerId="AD" clId="Web-{0D7CBA4D-A9C6-05A9-40C3-17EFE1C60F86}" dt="2025-01-09T15:14:34.642" v="142"/>
        <pc:sldMkLst>
          <pc:docMk/>
          <pc:sldMk cId="574442386" sldId="260"/>
        </pc:sldMkLst>
      </pc:sldChg>
      <pc:sldChg chg="modSp new">
        <pc:chgData name="Corey Edwards" userId="S::corey.edwards@uwtsd.ac.uk::7a967df3-e232-40a5-b10c-dee8f912d80a" providerId="AD" clId="Web-{0D7CBA4D-A9C6-05A9-40C3-17EFE1C60F86}" dt="2025-01-09T15:11:05.884" v="49" actId="20577"/>
        <pc:sldMkLst>
          <pc:docMk/>
          <pc:sldMk cId="1086677345" sldId="265"/>
        </pc:sldMkLst>
        <pc:spChg chg="mod">
          <ac:chgData name="Corey Edwards" userId="S::corey.edwards@uwtsd.ac.uk::7a967df3-e232-40a5-b10c-dee8f912d80a" providerId="AD" clId="Web-{0D7CBA4D-A9C6-05A9-40C3-17EFE1C60F86}" dt="2025-01-09T15:07:24.657" v="4" actId="20577"/>
          <ac:spMkLst>
            <pc:docMk/>
            <pc:sldMk cId="1086677345" sldId="265"/>
            <ac:spMk id="2" creationId="{F509B963-9C21-9662-900C-12B70A248DB8}"/>
          </ac:spMkLst>
        </pc:spChg>
        <pc:spChg chg="mod">
          <ac:chgData name="Corey Edwards" userId="S::corey.edwards@uwtsd.ac.uk::7a967df3-e232-40a5-b10c-dee8f912d80a" providerId="AD" clId="Web-{0D7CBA4D-A9C6-05A9-40C3-17EFE1C60F86}" dt="2025-01-09T15:11:05.884" v="49" actId="20577"/>
          <ac:spMkLst>
            <pc:docMk/>
            <pc:sldMk cId="1086677345" sldId="265"/>
            <ac:spMk id="3" creationId="{6F9965C1-E453-7E08-A1B2-A60F391C9D87}"/>
          </ac:spMkLst>
        </pc:spChg>
      </pc:sldChg>
      <pc:sldChg chg="modSp new">
        <pc:chgData name="Corey Edwards" userId="S::corey.edwards@uwtsd.ac.uk::7a967df3-e232-40a5-b10c-dee8f912d80a" providerId="AD" clId="Web-{0D7CBA4D-A9C6-05A9-40C3-17EFE1C60F86}" dt="2025-01-09T15:11:33.307" v="76" actId="20577"/>
        <pc:sldMkLst>
          <pc:docMk/>
          <pc:sldMk cId="1612280260" sldId="266"/>
        </pc:sldMkLst>
        <pc:spChg chg="mod">
          <ac:chgData name="Corey Edwards" userId="S::corey.edwards@uwtsd.ac.uk::7a967df3-e232-40a5-b10c-dee8f912d80a" providerId="AD" clId="Web-{0D7CBA4D-A9C6-05A9-40C3-17EFE1C60F86}" dt="2025-01-09T15:11:33.307" v="76" actId="20577"/>
          <ac:spMkLst>
            <pc:docMk/>
            <pc:sldMk cId="1612280260" sldId="266"/>
            <ac:spMk id="2" creationId="{B36644D5-9F8E-F4FD-163A-D10D845C5489}"/>
          </ac:spMkLst>
        </pc:spChg>
        <pc:spChg chg="mod">
          <ac:chgData name="Corey Edwards" userId="S::corey.edwards@uwtsd.ac.uk::7a967df3-e232-40a5-b10c-dee8f912d80a" providerId="AD" clId="Web-{0D7CBA4D-A9C6-05A9-40C3-17EFE1C60F86}" dt="2025-01-09T15:11:29.151" v="73" actId="20577"/>
          <ac:spMkLst>
            <pc:docMk/>
            <pc:sldMk cId="1612280260" sldId="266"/>
            <ac:spMk id="3" creationId="{A0EF0FAF-A80E-C96C-C333-3A2F8BF91E49}"/>
          </ac:spMkLst>
        </pc:spChg>
      </pc:sldChg>
      <pc:sldChg chg="modSp new">
        <pc:chgData name="Corey Edwards" userId="S::corey.edwards@uwtsd.ac.uk::7a967df3-e232-40a5-b10c-dee8f912d80a" providerId="AD" clId="Web-{0D7CBA4D-A9C6-05A9-40C3-17EFE1C60F86}" dt="2025-01-09T15:14:17.110" v="141" actId="20577"/>
        <pc:sldMkLst>
          <pc:docMk/>
          <pc:sldMk cId="3942533551" sldId="267"/>
        </pc:sldMkLst>
        <pc:spChg chg="mod">
          <ac:chgData name="Corey Edwards" userId="S::corey.edwards@uwtsd.ac.uk::7a967df3-e232-40a5-b10c-dee8f912d80a" providerId="AD" clId="Web-{0D7CBA4D-A9C6-05A9-40C3-17EFE1C60F86}" dt="2025-01-09T15:13:49.281" v="114" actId="20577"/>
          <ac:spMkLst>
            <pc:docMk/>
            <pc:sldMk cId="3942533551" sldId="267"/>
            <ac:spMk id="2" creationId="{460DA07B-9072-E5D1-D32B-D327F8E01836}"/>
          </ac:spMkLst>
        </pc:spChg>
        <pc:spChg chg="mod">
          <ac:chgData name="Corey Edwards" userId="S::corey.edwards@uwtsd.ac.uk::7a967df3-e232-40a5-b10c-dee8f912d80a" providerId="AD" clId="Web-{0D7CBA4D-A9C6-05A9-40C3-17EFE1C60F86}" dt="2025-01-09T15:14:17.110" v="141" actId="20577"/>
          <ac:spMkLst>
            <pc:docMk/>
            <pc:sldMk cId="3942533551" sldId="267"/>
            <ac:spMk id="3" creationId="{5F9A8651-7857-FBF6-9464-3F1B791A0DF1}"/>
          </ac:spMkLst>
        </pc:spChg>
      </pc:sldChg>
      <pc:sldChg chg="addSp delSp modSp new">
        <pc:chgData name="Corey Edwards" userId="S::corey.edwards@uwtsd.ac.uk::7a967df3-e232-40a5-b10c-dee8f912d80a" providerId="AD" clId="Web-{0D7CBA4D-A9C6-05A9-40C3-17EFE1C60F86}" dt="2025-01-09T15:14:41.033" v="147"/>
        <pc:sldMkLst>
          <pc:docMk/>
          <pc:sldMk cId="594289746" sldId="268"/>
        </pc:sldMkLst>
        <pc:spChg chg="mod">
          <ac:chgData name="Corey Edwards" userId="S::corey.edwards@uwtsd.ac.uk::7a967df3-e232-40a5-b10c-dee8f912d80a" providerId="AD" clId="Web-{0D7CBA4D-A9C6-05A9-40C3-17EFE1C60F86}" dt="2025-01-09T15:14:39.877" v="146" actId="20577"/>
          <ac:spMkLst>
            <pc:docMk/>
            <pc:sldMk cId="594289746" sldId="268"/>
            <ac:spMk id="2" creationId="{BDB9BB71-39CD-D4D3-B6B8-DA910D700EDC}"/>
          </ac:spMkLst>
        </pc:spChg>
        <pc:spChg chg="del">
          <ac:chgData name="Corey Edwards" userId="S::corey.edwards@uwtsd.ac.uk::7a967df3-e232-40a5-b10c-dee8f912d80a" providerId="AD" clId="Web-{0D7CBA4D-A9C6-05A9-40C3-17EFE1C60F86}" dt="2025-01-09T15:14:41.033" v="147"/>
          <ac:spMkLst>
            <pc:docMk/>
            <pc:sldMk cId="594289746" sldId="268"/>
            <ac:spMk id="3" creationId="{8F410A33-1099-0EB4-3B78-7BB93DD4DE95}"/>
          </ac:spMkLst>
        </pc:spChg>
        <pc:picChg chg="add mod ord">
          <ac:chgData name="Corey Edwards" userId="S::corey.edwards@uwtsd.ac.uk::7a967df3-e232-40a5-b10c-dee8f912d80a" providerId="AD" clId="Web-{0D7CBA4D-A9C6-05A9-40C3-17EFE1C60F86}" dt="2025-01-09T15:14:41.033" v="147"/>
          <ac:picMkLst>
            <pc:docMk/>
            <pc:sldMk cId="594289746" sldId="268"/>
            <ac:picMk id="4" creationId="{A63DFEBF-8F9D-1778-E082-B1E827A7759A}"/>
          </ac:picMkLst>
        </pc:picChg>
      </pc:sldChg>
      <pc:sldChg chg="add">
        <pc:chgData name="Corey Edwards" userId="S::corey.edwards@uwtsd.ac.uk::7a967df3-e232-40a5-b10c-dee8f912d80a" providerId="AD" clId="Web-{0D7CBA4D-A9C6-05A9-40C3-17EFE1C60F86}" dt="2025-01-09T15:15:17.597" v="161"/>
        <pc:sldMkLst>
          <pc:docMk/>
          <pc:sldMk cId="0" sldId="270"/>
        </pc:sldMkLst>
      </pc:sldChg>
      <pc:sldChg chg="add">
        <pc:chgData name="Corey Edwards" userId="S::corey.edwards@uwtsd.ac.uk::7a967df3-e232-40a5-b10c-dee8f912d80a" providerId="AD" clId="Web-{0D7CBA4D-A9C6-05A9-40C3-17EFE1C60F86}" dt="2025-01-09T15:14:50.049" v="148"/>
        <pc:sldMkLst>
          <pc:docMk/>
          <pc:sldMk cId="0" sldId="402"/>
        </pc:sldMkLst>
      </pc:sldChg>
      <pc:sldChg chg="modSp add">
        <pc:chgData name="Corey Edwards" userId="S::corey.edwards@uwtsd.ac.uk::7a967df3-e232-40a5-b10c-dee8f912d80a" providerId="AD" clId="Web-{0D7CBA4D-A9C6-05A9-40C3-17EFE1C60F86}" dt="2025-01-09T15:15:42.192" v="163" actId="20577"/>
        <pc:sldMkLst>
          <pc:docMk/>
          <pc:sldMk cId="1155652735" sldId="454"/>
        </pc:sldMkLst>
        <pc:spChg chg="mod">
          <ac:chgData name="Corey Edwards" userId="S::corey.edwards@uwtsd.ac.uk::7a967df3-e232-40a5-b10c-dee8f912d80a" providerId="AD" clId="Web-{0D7CBA4D-A9C6-05A9-40C3-17EFE1C60F86}" dt="2025-01-09T15:15:42.192" v="163" actId="20577"/>
          <ac:spMkLst>
            <pc:docMk/>
            <pc:sldMk cId="1155652735" sldId="454"/>
            <ac:spMk id="24578" creationId="{D1B9B7D8-2209-4895-B0B8-18CC707F978D}"/>
          </ac:spMkLst>
        </pc:spChg>
      </pc:sldChg>
      <pc:sldChg chg="add">
        <pc:chgData name="Corey Edwards" userId="S::corey.edwards@uwtsd.ac.uk::7a967df3-e232-40a5-b10c-dee8f912d80a" providerId="AD" clId="Web-{0D7CBA4D-A9C6-05A9-40C3-17EFE1C60F86}" dt="2025-01-09T15:15:17.503" v="150"/>
        <pc:sldMkLst>
          <pc:docMk/>
          <pc:sldMk cId="2337653602" sldId="455"/>
        </pc:sldMkLst>
      </pc:sldChg>
      <pc:sldChg chg="add">
        <pc:chgData name="Corey Edwards" userId="S::corey.edwards@uwtsd.ac.uk::7a967df3-e232-40a5-b10c-dee8f912d80a" providerId="AD" clId="Web-{0D7CBA4D-A9C6-05A9-40C3-17EFE1C60F86}" dt="2025-01-09T15:15:17.519" v="153"/>
        <pc:sldMkLst>
          <pc:docMk/>
          <pc:sldMk cId="264596782" sldId="456"/>
        </pc:sldMkLst>
      </pc:sldChg>
      <pc:sldChg chg="add">
        <pc:chgData name="Corey Edwards" userId="S::corey.edwards@uwtsd.ac.uk::7a967df3-e232-40a5-b10c-dee8f912d80a" providerId="AD" clId="Web-{0D7CBA4D-A9C6-05A9-40C3-17EFE1C60F86}" dt="2025-01-09T15:15:17.534" v="154"/>
        <pc:sldMkLst>
          <pc:docMk/>
          <pc:sldMk cId="2442988079" sldId="461"/>
        </pc:sldMkLst>
      </pc:sldChg>
      <pc:sldChg chg="add">
        <pc:chgData name="Corey Edwards" userId="S::corey.edwards@uwtsd.ac.uk::7a967df3-e232-40a5-b10c-dee8f912d80a" providerId="AD" clId="Web-{0D7CBA4D-A9C6-05A9-40C3-17EFE1C60F86}" dt="2025-01-09T15:15:17.534" v="155"/>
        <pc:sldMkLst>
          <pc:docMk/>
          <pc:sldMk cId="1460446992" sldId="462"/>
        </pc:sldMkLst>
      </pc:sldChg>
      <pc:sldChg chg="add">
        <pc:chgData name="Corey Edwards" userId="S::corey.edwards@uwtsd.ac.uk::7a967df3-e232-40a5-b10c-dee8f912d80a" providerId="AD" clId="Web-{0D7CBA4D-A9C6-05A9-40C3-17EFE1C60F86}" dt="2025-01-09T15:15:17.550" v="156"/>
        <pc:sldMkLst>
          <pc:docMk/>
          <pc:sldMk cId="3063177714" sldId="463"/>
        </pc:sldMkLst>
      </pc:sldChg>
      <pc:sldChg chg="add">
        <pc:chgData name="Corey Edwards" userId="S::corey.edwards@uwtsd.ac.uk::7a967df3-e232-40a5-b10c-dee8f912d80a" providerId="AD" clId="Web-{0D7CBA4D-A9C6-05A9-40C3-17EFE1C60F86}" dt="2025-01-09T15:15:17.503" v="151"/>
        <pc:sldMkLst>
          <pc:docMk/>
          <pc:sldMk cId="3956674148" sldId="465"/>
        </pc:sldMkLst>
      </pc:sldChg>
      <pc:sldChg chg="add">
        <pc:chgData name="Corey Edwards" userId="S::corey.edwards@uwtsd.ac.uk::7a967df3-e232-40a5-b10c-dee8f912d80a" providerId="AD" clId="Web-{0D7CBA4D-A9C6-05A9-40C3-17EFE1C60F86}" dt="2025-01-09T15:15:17.550" v="157"/>
        <pc:sldMkLst>
          <pc:docMk/>
          <pc:sldMk cId="2534810266" sldId="469"/>
        </pc:sldMkLst>
      </pc:sldChg>
      <pc:sldChg chg="add">
        <pc:chgData name="Corey Edwards" userId="S::corey.edwards@uwtsd.ac.uk::7a967df3-e232-40a5-b10c-dee8f912d80a" providerId="AD" clId="Web-{0D7CBA4D-A9C6-05A9-40C3-17EFE1C60F86}" dt="2025-01-09T15:15:17.566" v="159"/>
        <pc:sldMkLst>
          <pc:docMk/>
          <pc:sldMk cId="134208714" sldId="470"/>
        </pc:sldMkLst>
      </pc:sldChg>
      <pc:sldChg chg="add">
        <pc:chgData name="Corey Edwards" userId="S::corey.edwards@uwtsd.ac.uk::7a967df3-e232-40a5-b10c-dee8f912d80a" providerId="AD" clId="Web-{0D7CBA4D-A9C6-05A9-40C3-17EFE1C60F86}" dt="2025-01-09T15:15:17.566" v="158"/>
        <pc:sldMkLst>
          <pc:docMk/>
          <pc:sldMk cId="1923279130" sldId="471"/>
        </pc:sldMkLst>
      </pc:sldChg>
      <pc:sldChg chg="add">
        <pc:chgData name="Corey Edwards" userId="S::corey.edwards@uwtsd.ac.uk::7a967df3-e232-40a5-b10c-dee8f912d80a" providerId="AD" clId="Web-{0D7CBA4D-A9C6-05A9-40C3-17EFE1C60F86}" dt="2025-01-09T15:15:17.581" v="160"/>
        <pc:sldMkLst>
          <pc:docMk/>
          <pc:sldMk cId="1135851852" sldId="475"/>
        </pc:sldMkLst>
      </pc:sldChg>
      <pc:sldChg chg="add">
        <pc:chgData name="Corey Edwards" userId="S::corey.edwards@uwtsd.ac.uk::7a967df3-e232-40a5-b10c-dee8f912d80a" providerId="AD" clId="Web-{0D7CBA4D-A9C6-05A9-40C3-17EFE1C60F86}" dt="2025-01-09T15:15:17.519" v="152"/>
        <pc:sldMkLst>
          <pc:docMk/>
          <pc:sldMk cId="1011124723" sldId="492"/>
        </pc:sldMkLst>
      </pc:sldChg>
      <pc:sldMasterChg chg="addSldLayout">
        <pc:chgData name="Corey Edwards" userId="S::corey.edwards@uwtsd.ac.uk::7a967df3-e232-40a5-b10c-dee8f912d80a" providerId="AD" clId="Web-{0D7CBA4D-A9C6-05A9-40C3-17EFE1C60F86}" dt="2025-01-09T15:14:50.049" v="148"/>
        <pc:sldMasterMkLst>
          <pc:docMk/>
          <pc:sldMasterMk cId="2317960775" sldId="2147483672"/>
        </pc:sldMasterMkLst>
        <pc:sldLayoutChg chg="add">
          <pc:chgData name="Corey Edwards" userId="S::corey.edwards@uwtsd.ac.uk::7a967df3-e232-40a5-b10c-dee8f912d80a" providerId="AD" clId="Web-{0D7CBA4D-A9C6-05A9-40C3-17EFE1C60F86}" dt="2025-01-09T15:14:50.049" v="148"/>
          <pc:sldLayoutMkLst>
            <pc:docMk/>
            <pc:sldMasterMk cId="2317960775" sldId="2147483672"/>
            <pc:sldLayoutMk cId="249128486" sldId="2147483684"/>
          </pc:sldLayoutMkLst>
        </pc:sldLayoutChg>
      </pc:sldMaster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unicef.org.uk/wp-content/uploads/2021/06/Closing-the-Digital-Divide-for-Good_FINAL.pdf" TargetMode="External"/></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7.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3.xml.rels><?xml version="1.0" encoding="UTF-8" standalone="yes"?>
<Relationships xmlns="http://schemas.openxmlformats.org/package/2006/relationships"><Relationship Id="rId1" Type="http://schemas.openxmlformats.org/officeDocument/2006/relationships/hyperlink" Target="https://www.unicef.org.uk/wp-content/uploads/2021/06/Closing-the-Digital-Divide-for-Good_FINAL.pdf"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67B456-0F11-44E5-9DA0-8AB10F2450C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62EA0B3-9BEE-4A26-8758-1E7235134FD8}">
      <dgm:prSet/>
      <dgm:spPr/>
      <dgm:t>
        <a:bodyPr/>
        <a:lstStyle/>
        <a:p>
          <a:r>
            <a:rPr lang="en-GB"/>
            <a:t>We often refer to social inequality or health inequality here.</a:t>
          </a:r>
          <a:endParaRPr lang="en-US"/>
        </a:p>
      </dgm:t>
    </dgm:pt>
    <dgm:pt modelId="{CA7A3CE1-A477-4022-B808-1AED2D90B067}" type="parTrans" cxnId="{0027985F-3B9C-4617-B620-CFF88F9C5B56}">
      <dgm:prSet/>
      <dgm:spPr/>
      <dgm:t>
        <a:bodyPr/>
        <a:lstStyle/>
        <a:p>
          <a:endParaRPr lang="en-US"/>
        </a:p>
      </dgm:t>
    </dgm:pt>
    <dgm:pt modelId="{E8A3FED8-9F92-4752-99CC-BC4C1547B313}" type="sibTrans" cxnId="{0027985F-3B9C-4617-B620-CFF88F9C5B56}">
      <dgm:prSet/>
      <dgm:spPr/>
      <dgm:t>
        <a:bodyPr/>
        <a:lstStyle/>
        <a:p>
          <a:endParaRPr lang="en-US"/>
        </a:p>
      </dgm:t>
    </dgm:pt>
    <dgm:pt modelId="{A5516225-9AA5-4B62-B89A-844A2BD4CE6E}">
      <dgm:prSet/>
      <dgm:spPr/>
      <dgm:t>
        <a:bodyPr/>
        <a:lstStyle/>
        <a:p>
          <a:r>
            <a:rPr lang="en-GB"/>
            <a:t>Social – uneven distribution of resources.</a:t>
          </a:r>
          <a:endParaRPr lang="en-US"/>
        </a:p>
      </dgm:t>
    </dgm:pt>
    <dgm:pt modelId="{14CA838D-386C-4758-A480-B39A9AA22D73}" type="parTrans" cxnId="{F9FF9694-9828-4CD1-A72F-DB3EAF3C73DC}">
      <dgm:prSet/>
      <dgm:spPr/>
      <dgm:t>
        <a:bodyPr/>
        <a:lstStyle/>
        <a:p>
          <a:endParaRPr lang="en-US"/>
        </a:p>
      </dgm:t>
    </dgm:pt>
    <dgm:pt modelId="{BBE210AD-CA37-4F14-8A8E-DB9E8B8B4172}" type="sibTrans" cxnId="{F9FF9694-9828-4CD1-A72F-DB3EAF3C73DC}">
      <dgm:prSet/>
      <dgm:spPr/>
      <dgm:t>
        <a:bodyPr/>
        <a:lstStyle/>
        <a:p>
          <a:endParaRPr lang="en-US"/>
        </a:p>
      </dgm:t>
    </dgm:pt>
    <dgm:pt modelId="{0165E2C7-6435-4079-B2B5-C884EA4C3880}">
      <dgm:prSet/>
      <dgm:spPr/>
      <dgm:t>
        <a:bodyPr/>
        <a:lstStyle/>
        <a:p>
          <a:r>
            <a:rPr lang="en-GB"/>
            <a:t>Health - unfair, avoidable differences in health</a:t>
          </a:r>
          <a:endParaRPr lang="en-US"/>
        </a:p>
      </dgm:t>
    </dgm:pt>
    <dgm:pt modelId="{A153B7CE-72CD-4A73-824E-CF3BCC5E356A}" type="parTrans" cxnId="{86F77FDD-149F-4B5A-A664-B983529572D6}">
      <dgm:prSet/>
      <dgm:spPr/>
      <dgm:t>
        <a:bodyPr/>
        <a:lstStyle/>
        <a:p>
          <a:endParaRPr lang="en-US"/>
        </a:p>
      </dgm:t>
    </dgm:pt>
    <dgm:pt modelId="{EAA0A1BC-1FD2-4651-B3CA-919F4469C9F3}" type="sibTrans" cxnId="{86F77FDD-149F-4B5A-A664-B983529572D6}">
      <dgm:prSet/>
      <dgm:spPr/>
      <dgm:t>
        <a:bodyPr/>
        <a:lstStyle/>
        <a:p>
          <a:endParaRPr lang="en-US"/>
        </a:p>
      </dgm:t>
    </dgm:pt>
    <dgm:pt modelId="{24CBCE78-BE94-4B57-B7F2-240EAA1A82C1}" type="pres">
      <dgm:prSet presAssocID="{8F67B456-0F11-44E5-9DA0-8AB10F2450C0}" presName="outerComposite" presStyleCnt="0">
        <dgm:presLayoutVars>
          <dgm:chMax val="5"/>
          <dgm:dir/>
          <dgm:resizeHandles val="exact"/>
        </dgm:presLayoutVars>
      </dgm:prSet>
      <dgm:spPr/>
    </dgm:pt>
    <dgm:pt modelId="{CAA2A88E-A3CE-4449-A6A9-D347C5776FED}" type="pres">
      <dgm:prSet presAssocID="{8F67B456-0F11-44E5-9DA0-8AB10F2450C0}" presName="dummyMaxCanvas" presStyleCnt="0">
        <dgm:presLayoutVars/>
      </dgm:prSet>
      <dgm:spPr/>
    </dgm:pt>
    <dgm:pt modelId="{ADC26922-4D16-4495-8AB4-BA342B80D6E5}" type="pres">
      <dgm:prSet presAssocID="{8F67B456-0F11-44E5-9DA0-8AB10F2450C0}" presName="ThreeNodes_1" presStyleLbl="node1" presStyleIdx="0" presStyleCnt="3">
        <dgm:presLayoutVars>
          <dgm:bulletEnabled val="1"/>
        </dgm:presLayoutVars>
      </dgm:prSet>
      <dgm:spPr/>
    </dgm:pt>
    <dgm:pt modelId="{348E263D-BB17-4D7E-8977-2D4D9323E7D9}" type="pres">
      <dgm:prSet presAssocID="{8F67B456-0F11-44E5-9DA0-8AB10F2450C0}" presName="ThreeNodes_2" presStyleLbl="node1" presStyleIdx="1" presStyleCnt="3">
        <dgm:presLayoutVars>
          <dgm:bulletEnabled val="1"/>
        </dgm:presLayoutVars>
      </dgm:prSet>
      <dgm:spPr/>
    </dgm:pt>
    <dgm:pt modelId="{46073381-E695-4F1D-90D0-6023F81F9237}" type="pres">
      <dgm:prSet presAssocID="{8F67B456-0F11-44E5-9DA0-8AB10F2450C0}" presName="ThreeNodes_3" presStyleLbl="node1" presStyleIdx="2" presStyleCnt="3">
        <dgm:presLayoutVars>
          <dgm:bulletEnabled val="1"/>
        </dgm:presLayoutVars>
      </dgm:prSet>
      <dgm:spPr/>
    </dgm:pt>
    <dgm:pt modelId="{CB89D27E-9F87-4E5F-A69B-0DD8F3D35592}" type="pres">
      <dgm:prSet presAssocID="{8F67B456-0F11-44E5-9DA0-8AB10F2450C0}" presName="ThreeConn_1-2" presStyleLbl="fgAccFollowNode1" presStyleIdx="0" presStyleCnt="2">
        <dgm:presLayoutVars>
          <dgm:bulletEnabled val="1"/>
        </dgm:presLayoutVars>
      </dgm:prSet>
      <dgm:spPr/>
    </dgm:pt>
    <dgm:pt modelId="{7693B8FB-5271-4ED3-A602-29B1E3C26240}" type="pres">
      <dgm:prSet presAssocID="{8F67B456-0F11-44E5-9DA0-8AB10F2450C0}" presName="ThreeConn_2-3" presStyleLbl="fgAccFollowNode1" presStyleIdx="1" presStyleCnt="2">
        <dgm:presLayoutVars>
          <dgm:bulletEnabled val="1"/>
        </dgm:presLayoutVars>
      </dgm:prSet>
      <dgm:spPr/>
    </dgm:pt>
    <dgm:pt modelId="{DEF11646-6709-4636-AB4C-B9742B1FE99D}" type="pres">
      <dgm:prSet presAssocID="{8F67B456-0F11-44E5-9DA0-8AB10F2450C0}" presName="ThreeNodes_1_text" presStyleLbl="node1" presStyleIdx="2" presStyleCnt="3">
        <dgm:presLayoutVars>
          <dgm:bulletEnabled val="1"/>
        </dgm:presLayoutVars>
      </dgm:prSet>
      <dgm:spPr/>
    </dgm:pt>
    <dgm:pt modelId="{FE8A192A-D7A9-42A7-BBD8-1313CC306B58}" type="pres">
      <dgm:prSet presAssocID="{8F67B456-0F11-44E5-9DA0-8AB10F2450C0}" presName="ThreeNodes_2_text" presStyleLbl="node1" presStyleIdx="2" presStyleCnt="3">
        <dgm:presLayoutVars>
          <dgm:bulletEnabled val="1"/>
        </dgm:presLayoutVars>
      </dgm:prSet>
      <dgm:spPr/>
    </dgm:pt>
    <dgm:pt modelId="{0EAE6AF6-3903-435C-B123-CC9E2FEB7A4E}" type="pres">
      <dgm:prSet presAssocID="{8F67B456-0F11-44E5-9DA0-8AB10F2450C0}" presName="ThreeNodes_3_text" presStyleLbl="node1" presStyleIdx="2" presStyleCnt="3">
        <dgm:presLayoutVars>
          <dgm:bulletEnabled val="1"/>
        </dgm:presLayoutVars>
      </dgm:prSet>
      <dgm:spPr/>
    </dgm:pt>
  </dgm:ptLst>
  <dgm:cxnLst>
    <dgm:cxn modelId="{1A80FA07-E844-4699-B2A8-6F52861A048D}" type="presOf" srcId="{0165E2C7-6435-4079-B2B5-C884EA4C3880}" destId="{46073381-E695-4F1D-90D0-6023F81F9237}" srcOrd="0" destOrd="0" presId="urn:microsoft.com/office/officeart/2005/8/layout/vProcess5"/>
    <dgm:cxn modelId="{A403DE2C-21AD-4D08-BB73-B951D50979C2}" type="presOf" srcId="{8F67B456-0F11-44E5-9DA0-8AB10F2450C0}" destId="{24CBCE78-BE94-4B57-B7F2-240EAA1A82C1}" srcOrd="0" destOrd="0" presId="urn:microsoft.com/office/officeart/2005/8/layout/vProcess5"/>
    <dgm:cxn modelId="{C480AC3D-409C-4ABD-A010-ADA67FE95F59}" type="presOf" srcId="{E8A3FED8-9F92-4752-99CC-BC4C1547B313}" destId="{CB89D27E-9F87-4E5F-A69B-0DD8F3D35592}" srcOrd="0" destOrd="0" presId="urn:microsoft.com/office/officeart/2005/8/layout/vProcess5"/>
    <dgm:cxn modelId="{60FDB83F-80F9-42B6-A50A-2399D9D5A298}" type="presOf" srcId="{A5516225-9AA5-4B62-B89A-844A2BD4CE6E}" destId="{FE8A192A-D7A9-42A7-BBD8-1313CC306B58}" srcOrd="1" destOrd="0" presId="urn:microsoft.com/office/officeart/2005/8/layout/vProcess5"/>
    <dgm:cxn modelId="{0027985F-3B9C-4617-B620-CFF88F9C5B56}" srcId="{8F67B456-0F11-44E5-9DA0-8AB10F2450C0}" destId="{562EA0B3-9BEE-4A26-8758-1E7235134FD8}" srcOrd="0" destOrd="0" parTransId="{CA7A3CE1-A477-4022-B808-1AED2D90B067}" sibTransId="{E8A3FED8-9F92-4752-99CC-BC4C1547B313}"/>
    <dgm:cxn modelId="{C0E0C74F-72B8-447C-9666-7C59E454C774}" type="presOf" srcId="{BBE210AD-CA37-4F14-8A8E-DB9E8B8B4172}" destId="{7693B8FB-5271-4ED3-A602-29B1E3C26240}" srcOrd="0" destOrd="0" presId="urn:microsoft.com/office/officeart/2005/8/layout/vProcess5"/>
    <dgm:cxn modelId="{F9FF9694-9828-4CD1-A72F-DB3EAF3C73DC}" srcId="{8F67B456-0F11-44E5-9DA0-8AB10F2450C0}" destId="{A5516225-9AA5-4B62-B89A-844A2BD4CE6E}" srcOrd="1" destOrd="0" parTransId="{14CA838D-386C-4758-A480-B39A9AA22D73}" sibTransId="{BBE210AD-CA37-4F14-8A8E-DB9E8B8B4172}"/>
    <dgm:cxn modelId="{65FFE094-A25B-4E30-8B88-DECB9F82B26A}" type="presOf" srcId="{562EA0B3-9BEE-4A26-8758-1E7235134FD8}" destId="{ADC26922-4D16-4495-8AB4-BA342B80D6E5}" srcOrd="0" destOrd="0" presId="urn:microsoft.com/office/officeart/2005/8/layout/vProcess5"/>
    <dgm:cxn modelId="{DBF175A9-580C-4769-AA97-9C61FFC5FCC0}" type="presOf" srcId="{0165E2C7-6435-4079-B2B5-C884EA4C3880}" destId="{0EAE6AF6-3903-435C-B123-CC9E2FEB7A4E}" srcOrd="1" destOrd="0" presId="urn:microsoft.com/office/officeart/2005/8/layout/vProcess5"/>
    <dgm:cxn modelId="{D01166AE-4732-4E27-9F89-6B77CA6B600D}" type="presOf" srcId="{A5516225-9AA5-4B62-B89A-844A2BD4CE6E}" destId="{348E263D-BB17-4D7E-8977-2D4D9323E7D9}" srcOrd="0" destOrd="0" presId="urn:microsoft.com/office/officeart/2005/8/layout/vProcess5"/>
    <dgm:cxn modelId="{86F77FDD-149F-4B5A-A664-B983529572D6}" srcId="{8F67B456-0F11-44E5-9DA0-8AB10F2450C0}" destId="{0165E2C7-6435-4079-B2B5-C884EA4C3880}" srcOrd="2" destOrd="0" parTransId="{A153B7CE-72CD-4A73-824E-CF3BCC5E356A}" sibTransId="{EAA0A1BC-1FD2-4651-B3CA-919F4469C9F3}"/>
    <dgm:cxn modelId="{C817DCED-6128-4211-B407-819EBA1440BB}" type="presOf" srcId="{562EA0B3-9BEE-4A26-8758-1E7235134FD8}" destId="{DEF11646-6709-4636-AB4C-B9742B1FE99D}" srcOrd="1" destOrd="0" presId="urn:microsoft.com/office/officeart/2005/8/layout/vProcess5"/>
    <dgm:cxn modelId="{4158BBDC-5DFA-4984-9AB0-88BE6C9C6A0C}" type="presParOf" srcId="{24CBCE78-BE94-4B57-B7F2-240EAA1A82C1}" destId="{CAA2A88E-A3CE-4449-A6A9-D347C5776FED}" srcOrd="0" destOrd="0" presId="urn:microsoft.com/office/officeart/2005/8/layout/vProcess5"/>
    <dgm:cxn modelId="{5ECF9C0A-7387-40E5-ACB8-815923263CA6}" type="presParOf" srcId="{24CBCE78-BE94-4B57-B7F2-240EAA1A82C1}" destId="{ADC26922-4D16-4495-8AB4-BA342B80D6E5}" srcOrd="1" destOrd="0" presId="urn:microsoft.com/office/officeart/2005/8/layout/vProcess5"/>
    <dgm:cxn modelId="{A4B1766E-2ABF-4C3B-BE5A-2233B1B8AF95}" type="presParOf" srcId="{24CBCE78-BE94-4B57-B7F2-240EAA1A82C1}" destId="{348E263D-BB17-4D7E-8977-2D4D9323E7D9}" srcOrd="2" destOrd="0" presId="urn:microsoft.com/office/officeart/2005/8/layout/vProcess5"/>
    <dgm:cxn modelId="{40CAF540-BB34-4A18-AAF1-DE54B0D35B74}" type="presParOf" srcId="{24CBCE78-BE94-4B57-B7F2-240EAA1A82C1}" destId="{46073381-E695-4F1D-90D0-6023F81F9237}" srcOrd="3" destOrd="0" presId="urn:microsoft.com/office/officeart/2005/8/layout/vProcess5"/>
    <dgm:cxn modelId="{F1C79406-51F9-4FC7-86F0-DF4D019A60F2}" type="presParOf" srcId="{24CBCE78-BE94-4B57-B7F2-240EAA1A82C1}" destId="{CB89D27E-9F87-4E5F-A69B-0DD8F3D35592}" srcOrd="4" destOrd="0" presId="urn:microsoft.com/office/officeart/2005/8/layout/vProcess5"/>
    <dgm:cxn modelId="{3472527A-B4ED-4BE6-8180-3EF594823D4B}" type="presParOf" srcId="{24CBCE78-BE94-4B57-B7F2-240EAA1A82C1}" destId="{7693B8FB-5271-4ED3-A602-29B1E3C26240}" srcOrd="5" destOrd="0" presId="urn:microsoft.com/office/officeart/2005/8/layout/vProcess5"/>
    <dgm:cxn modelId="{5CBB3B51-3D7F-4FFE-BCEE-C5283CEC7F89}" type="presParOf" srcId="{24CBCE78-BE94-4B57-B7F2-240EAA1A82C1}" destId="{DEF11646-6709-4636-AB4C-B9742B1FE99D}" srcOrd="6" destOrd="0" presId="urn:microsoft.com/office/officeart/2005/8/layout/vProcess5"/>
    <dgm:cxn modelId="{B97558A3-CB2A-45AD-9853-256A884CF892}" type="presParOf" srcId="{24CBCE78-BE94-4B57-B7F2-240EAA1A82C1}" destId="{FE8A192A-D7A9-42A7-BBD8-1313CC306B58}" srcOrd="7" destOrd="0" presId="urn:microsoft.com/office/officeart/2005/8/layout/vProcess5"/>
    <dgm:cxn modelId="{E73E7915-109B-4183-96B6-001D11B82C39}" type="presParOf" srcId="{24CBCE78-BE94-4B57-B7F2-240EAA1A82C1}" destId="{0EAE6AF6-3903-435C-B123-CC9E2FEB7A4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66300A-9B45-4856-A149-B62B37C7397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96A6023-47E5-4656-AC15-C3D3C23400D7}">
      <dgm:prSet/>
      <dgm:spPr/>
      <dgm:t>
        <a:bodyPr/>
        <a:lstStyle/>
        <a:p>
          <a:r>
            <a:rPr lang="en-GB"/>
            <a:t>Inequality of outcome </a:t>
          </a:r>
          <a:endParaRPr lang="en-US"/>
        </a:p>
      </dgm:t>
    </dgm:pt>
    <dgm:pt modelId="{02FEBDB0-B9D5-43ED-BBA9-622086547CEC}" type="parTrans" cxnId="{26B7E61C-CE73-43E5-B916-D73056032ABD}">
      <dgm:prSet/>
      <dgm:spPr/>
      <dgm:t>
        <a:bodyPr/>
        <a:lstStyle/>
        <a:p>
          <a:endParaRPr lang="en-US"/>
        </a:p>
      </dgm:t>
    </dgm:pt>
    <dgm:pt modelId="{4A8A2F11-D127-4CBF-83C6-06DF9FD32D74}" type="sibTrans" cxnId="{26B7E61C-CE73-43E5-B916-D73056032ABD}">
      <dgm:prSet/>
      <dgm:spPr/>
      <dgm:t>
        <a:bodyPr/>
        <a:lstStyle/>
        <a:p>
          <a:endParaRPr lang="en-US"/>
        </a:p>
      </dgm:t>
    </dgm:pt>
    <dgm:pt modelId="{FD280542-6F0C-4B29-B47B-FB073D3D7861}">
      <dgm:prSet/>
      <dgm:spPr/>
      <dgm:t>
        <a:bodyPr/>
        <a:lstStyle/>
        <a:p>
          <a:r>
            <a:rPr lang="en-GB"/>
            <a:t>Inequality of access </a:t>
          </a:r>
          <a:endParaRPr lang="en-US"/>
        </a:p>
      </dgm:t>
    </dgm:pt>
    <dgm:pt modelId="{B9B5D187-AE3A-48FE-A655-80EDA0704A04}" type="parTrans" cxnId="{B885A126-266E-4286-AD78-0518868672DA}">
      <dgm:prSet/>
      <dgm:spPr/>
      <dgm:t>
        <a:bodyPr/>
        <a:lstStyle/>
        <a:p>
          <a:endParaRPr lang="en-US"/>
        </a:p>
      </dgm:t>
    </dgm:pt>
    <dgm:pt modelId="{15076B5C-2D02-488C-8371-3ACEF522D25D}" type="sibTrans" cxnId="{B885A126-266E-4286-AD78-0518868672DA}">
      <dgm:prSet/>
      <dgm:spPr/>
      <dgm:t>
        <a:bodyPr/>
        <a:lstStyle/>
        <a:p>
          <a:endParaRPr lang="en-US"/>
        </a:p>
      </dgm:t>
    </dgm:pt>
    <dgm:pt modelId="{9DEB9068-9F0D-4B40-8359-A7DEA48A3F3A}">
      <dgm:prSet/>
      <dgm:spPr/>
      <dgm:t>
        <a:bodyPr/>
        <a:lstStyle/>
        <a:p>
          <a:r>
            <a:rPr lang="en-GB"/>
            <a:t>Inequality of use </a:t>
          </a:r>
          <a:endParaRPr lang="en-US"/>
        </a:p>
      </dgm:t>
    </dgm:pt>
    <dgm:pt modelId="{5B47FBB5-13F1-4F96-8D08-44ECEB0B7BDF}" type="parTrans" cxnId="{3984EDC3-A28C-4E84-86B8-E13160A34CD4}">
      <dgm:prSet/>
      <dgm:spPr/>
      <dgm:t>
        <a:bodyPr/>
        <a:lstStyle/>
        <a:p>
          <a:endParaRPr lang="en-US"/>
        </a:p>
      </dgm:t>
    </dgm:pt>
    <dgm:pt modelId="{1AC1D77E-932C-49DC-A5F8-BBFDEEE56E7D}" type="sibTrans" cxnId="{3984EDC3-A28C-4E84-86B8-E13160A34CD4}">
      <dgm:prSet/>
      <dgm:spPr/>
      <dgm:t>
        <a:bodyPr/>
        <a:lstStyle/>
        <a:p>
          <a:endParaRPr lang="en-US"/>
        </a:p>
      </dgm:t>
    </dgm:pt>
    <dgm:pt modelId="{C1C2F4E0-CAE9-491A-B678-E4705FF30B30}">
      <dgm:prSet/>
      <dgm:spPr/>
      <dgm:t>
        <a:bodyPr/>
        <a:lstStyle/>
        <a:p>
          <a:r>
            <a:rPr lang="en-GB"/>
            <a:t>Inequalities in service provision</a:t>
          </a:r>
          <a:endParaRPr lang="en-US"/>
        </a:p>
      </dgm:t>
    </dgm:pt>
    <dgm:pt modelId="{29A3D059-4D82-4ECA-B28F-D2E05C0986DC}" type="parTrans" cxnId="{9560F8C6-807E-403C-A2FB-2BAF8FDF4E2E}">
      <dgm:prSet/>
      <dgm:spPr/>
      <dgm:t>
        <a:bodyPr/>
        <a:lstStyle/>
        <a:p>
          <a:endParaRPr lang="en-US"/>
        </a:p>
      </dgm:t>
    </dgm:pt>
    <dgm:pt modelId="{2DAFF4F6-9B11-4B17-B032-6589C87E6FE7}" type="sibTrans" cxnId="{9560F8C6-807E-403C-A2FB-2BAF8FDF4E2E}">
      <dgm:prSet/>
      <dgm:spPr/>
      <dgm:t>
        <a:bodyPr/>
        <a:lstStyle/>
        <a:p>
          <a:endParaRPr lang="en-US"/>
        </a:p>
      </dgm:t>
    </dgm:pt>
    <dgm:pt modelId="{89A79260-CFE5-4883-BB5A-5E75C16831F4}" type="pres">
      <dgm:prSet presAssocID="{F566300A-9B45-4856-A149-B62B37C73970}" presName="linear" presStyleCnt="0">
        <dgm:presLayoutVars>
          <dgm:animLvl val="lvl"/>
          <dgm:resizeHandles val="exact"/>
        </dgm:presLayoutVars>
      </dgm:prSet>
      <dgm:spPr/>
    </dgm:pt>
    <dgm:pt modelId="{3DD5D137-443F-4DA6-AA4C-9086F1C735D6}" type="pres">
      <dgm:prSet presAssocID="{D96A6023-47E5-4656-AC15-C3D3C23400D7}" presName="parentText" presStyleLbl="node1" presStyleIdx="0" presStyleCnt="4">
        <dgm:presLayoutVars>
          <dgm:chMax val="0"/>
          <dgm:bulletEnabled val="1"/>
        </dgm:presLayoutVars>
      </dgm:prSet>
      <dgm:spPr/>
    </dgm:pt>
    <dgm:pt modelId="{6E275B86-CC6C-4591-ACDA-AA4849EA590A}" type="pres">
      <dgm:prSet presAssocID="{4A8A2F11-D127-4CBF-83C6-06DF9FD32D74}" presName="spacer" presStyleCnt="0"/>
      <dgm:spPr/>
    </dgm:pt>
    <dgm:pt modelId="{6C8C0B23-F8F2-49FF-A1D0-CE20FBE28D54}" type="pres">
      <dgm:prSet presAssocID="{FD280542-6F0C-4B29-B47B-FB073D3D7861}" presName="parentText" presStyleLbl="node1" presStyleIdx="1" presStyleCnt="4">
        <dgm:presLayoutVars>
          <dgm:chMax val="0"/>
          <dgm:bulletEnabled val="1"/>
        </dgm:presLayoutVars>
      </dgm:prSet>
      <dgm:spPr/>
    </dgm:pt>
    <dgm:pt modelId="{B1872F1A-9445-40A8-8762-F5AB7D544BFE}" type="pres">
      <dgm:prSet presAssocID="{15076B5C-2D02-488C-8371-3ACEF522D25D}" presName="spacer" presStyleCnt="0"/>
      <dgm:spPr/>
    </dgm:pt>
    <dgm:pt modelId="{BC9FBC5E-C6F1-4FE0-A4FB-97EE16AE4DE0}" type="pres">
      <dgm:prSet presAssocID="{9DEB9068-9F0D-4B40-8359-A7DEA48A3F3A}" presName="parentText" presStyleLbl="node1" presStyleIdx="2" presStyleCnt="4">
        <dgm:presLayoutVars>
          <dgm:chMax val="0"/>
          <dgm:bulletEnabled val="1"/>
        </dgm:presLayoutVars>
      </dgm:prSet>
      <dgm:spPr/>
    </dgm:pt>
    <dgm:pt modelId="{483B8B57-0560-4D36-943C-FEE2A1968BC6}" type="pres">
      <dgm:prSet presAssocID="{1AC1D77E-932C-49DC-A5F8-BBFDEEE56E7D}" presName="spacer" presStyleCnt="0"/>
      <dgm:spPr/>
    </dgm:pt>
    <dgm:pt modelId="{D86BBA4F-A601-4D7B-9854-0F70199592B9}" type="pres">
      <dgm:prSet presAssocID="{C1C2F4E0-CAE9-491A-B678-E4705FF30B30}" presName="parentText" presStyleLbl="node1" presStyleIdx="3" presStyleCnt="4">
        <dgm:presLayoutVars>
          <dgm:chMax val="0"/>
          <dgm:bulletEnabled val="1"/>
        </dgm:presLayoutVars>
      </dgm:prSet>
      <dgm:spPr/>
    </dgm:pt>
  </dgm:ptLst>
  <dgm:cxnLst>
    <dgm:cxn modelId="{26B7E61C-CE73-43E5-B916-D73056032ABD}" srcId="{F566300A-9B45-4856-A149-B62B37C73970}" destId="{D96A6023-47E5-4656-AC15-C3D3C23400D7}" srcOrd="0" destOrd="0" parTransId="{02FEBDB0-B9D5-43ED-BBA9-622086547CEC}" sibTransId="{4A8A2F11-D127-4CBF-83C6-06DF9FD32D74}"/>
    <dgm:cxn modelId="{B885A126-266E-4286-AD78-0518868672DA}" srcId="{F566300A-9B45-4856-A149-B62B37C73970}" destId="{FD280542-6F0C-4B29-B47B-FB073D3D7861}" srcOrd="1" destOrd="0" parTransId="{B9B5D187-AE3A-48FE-A655-80EDA0704A04}" sibTransId="{15076B5C-2D02-488C-8371-3ACEF522D25D}"/>
    <dgm:cxn modelId="{F9B8D43C-7BD7-49A2-9937-A9F358AF5C76}" type="presOf" srcId="{FD280542-6F0C-4B29-B47B-FB073D3D7861}" destId="{6C8C0B23-F8F2-49FF-A1D0-CE20FBE28D54}" srcOrd="0" destOrd="0" presId="urn:microsoft.com/office/officeart/2005/8/layout/vList2"/>
    <dgm:cxn modelId="{C1439A73-1D6D-40B9-9444-1E65445B22BE}" type="presOf" srcId="{F566300A-9B45-4856-A149-B62B37C73970}" destId="{89A79260-CFE5-4883-BB5A-5E75C16831F4}" srcOrd="0" destOrd="0" presId="urn:microsoft.com/office/officeart/2005/8/layout/vList2"/>
    <dgm:cxn modelId="{2F4E0354-2A45-4B63-B6FD-0154E8148499}" type="presOf" srcId="{C1C2F4E0-CAE9-491A-B678-E4705FF30B30}" destId="{D86BBA4F-A601-4D7B-9854-0F70199592B9}" srcOrd="0" destOrd="0" presId="urn:microsoft.com/office/officeart/2005/8/layout/vList2"/>
    <dgm:cxn modelId="{65F19956-E707-4CC8-A8BC-3DC5AB8D147C}" type="presOf" srcId="{D96A6023-47E5-4656-AC15-C3D3C23400D7}" destId="{3DD5D137-443F-4DA6-AA4C-9086F1C735D6}" srcOrd="0" destOrd="0" presId="urn:microsoft.com/office/officeart/2005/8/layout/vList2"/>
    <dgm:cxn modelId="{189CD19E-9E81-487B-A63D-970988B83F25}" type="presOf" srcId="{9DEB9068-9F0D-4B40-8359-A7DEA48A3F3A}" destId="{BC9FBC5E-C6F1-4FE0-A4FB-97EE16AE4DE0}" srcOrd="0" destOrd="0" presId="urn:microsoft.com/office/officeart/2005/8/layout/vList2"/>
    <dgm:cxn modelId="{3984EDC3-A28C-4E84-86B8-E13160A34CD4}" srcId="{F566300A-9B45-4856-A149-B62B37C73970}" destId="{9DEB9068-9F0D-4B40-8359-A7DEA48A3F3A}" srcOrd="2" destOrd="0" parTransId="{5B47FBB5-13F1-4F96-8D08-44ECEB0B7BDF}" sibTransId="{1AC1D77E-932C-49DC-A5F8-BBFDEEE56E7D}"/>
    <dgm:cxn modelId="{9560F8C6-807E-403C-A2FB-2BAF8FDF4E2E}" srcId="{F566300A-9B45-4856-A149-B62B37C73970}" destId="{C1C2F4E0-CAE9-491A-B678-E4705FF30B30}" srcOrd="3" destOrd="0" parTransId="{29A3D059-4D82-4ECA-B28F-D2E05C0986DC}" sibTransId="{2DAFF4F6-9B11-4B17-B032-6589C87E6FE7}"/>
    <dgm:cxn modelId="{29242EBD-C7A3-47E6-8FED-4F6617556037}" type="presParOf" srcId="{89A79260-CFE5-4883-BB5A-5E75C16831F4}" destId="{3DD5D137-443F-4DA6-AA4C-9086F1C735D6}" srcOrd="0" destOrd="0" presId="urn:microsoft.com/office/officeart/2005/8/layout/vList2"/>
    <dgm:cxn modelId="{AE2A25B5-0602-44B1-A2FB-25B9FC0314C7}" type="presParOf" srcId="{89A79260-CFE5-4883-BB5A-5E75C16831F4}" destId="{6E275B86-CC6C-4591-ACDA-AA4849EA590A}" srcOrd="1" destOrd="0" presId="urn:microsoft.com/office/officeart/2005/8/layout/vList2"/>
    <dgm:cxn modelId="{E462BC7A-7C71-410A-AD81-8E33DC8DF157}" type="presParOf" srcId="{89A79260-CFE5-4883-BB5A-5E75C16831F4}" destId="{6C8C0B23-F8F2-49FF-A1D0-CE20FBE28D54}" srcOrd="2" destOrd="0" presId="urn:microsoft.com/office/officeart/2005/8/layout/vList2"/>
    <dgm:cxn modelId="{81942B88-0424-44CF-9812-F02102337217}" type="presParOf" srcId="{89A79260-CFE5-4883-BB5A-5E75C16831F4}" destId="{B1872F1A-9445-40A8-8762-F5AB7D544BFE}" srcOrd="3" destOrd="0" presId="urn:microsoft.com/office/officeart/2005/8/layout/vList2"/>
    <dgm:cxn modelId="{00C4E407-A5BD-4785-90B0-2E565E5ABAC0}" type="presParOf" srcId="{89A79260-CFE5-4883-BB5A-5E75C16831F4}" destId="{BC9FBC5E-C6F1-4FE0-A4FB-97EE16AE4DE0}" srcOrd="4" destOrd="0" presId="urn:microsoft.com/office/officeart/2005/8/layout/vList2"/>
    <dgm:cxn modelId="{58AF299E-1765-4A2B-847C-433041772B5D}" type="presParOf" srcId="{89A79260-CFE5-4883-BB5A-5E75C16831F4}" destId="{483B8B57-0560-4D36-943C-FEE2A1968BC6}" srcOrd="5" destOrd="0" presId="urn:microsoft.com/office/officeart/2005/8/layout/vList2"/>
    <dgm:cxn modelId="{4C2D9EB7-D01C-4308-8779-0D482BF69AF2}" type="presParOf" srcId="{89A79260-CFE5-4883-BB5A-5E75C16831F4}" destId="{D86BBA4F-A601-4D7B-9854-0F70199592B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FAE518-8155-41C6-B5A8-16F4F109E1B6}"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69DF3D7-906D-4417-9892-AD5011DC557D}">
      <dgm:prSet/>
      <dgm:spPr/>
      <dgm:t>
        <a:bodyPr/>
        <a:lstStyle/>
        <a:p>
          <a:r>
            <a:rPr lang="en-GB"/>
            <a:t>Up to 20% of children in the UK lack access to necessary tools. </a:t>
          </a:r>
          <a:endParaRPr lang="en-US"/>
        </a:p>
      </dgm:t>
    </dgm:pt>
    <dgm:pt modelId="{F28E2483-40DF-4337-90CC-76CF642AF0B4}" type="parTrans" cxnId="{8E3C54EC-2F05-41F3-8203-900D571A3526}">
      <dgm:prSet/>
      <dgm:spPr/>
      <dgm:t>
        <a:bodyPr/>
        <a:lstStyle/>
        <a:p>
          <a:endParaRPr lang="en-US"/>
        </a:p>
      </dgm:t>
    </dgm:pt>
    <dgm:pt modelId="{82714A42-FB59-4463-9EAA-15AF9813841F}" type="sibTrans" cxnId="{8E3C54EC-2F05-41F3-8203-900D571A3526}">
      <dgm:prSet/>
      <dgm:spPr/>
      <dgm:t>
        <a:bodyPr/>
        <a:lstStyle/>
        <a:p>
          <a:endParaRPr lang="en-US"/>
        </a:p>
      </dgm:t>
    </dgm:pt>
    <dgm:pt modelId="{51663AC6-9468-48FD-AB16-3B238504DD49}">
      <dgm:prSet/>
      <dgm:spPr/>
      <dgm:t>
        <a:bodyPr/>
        <a:lstStyle/>
        <a:p>
          <a:r>
            <a:rPr lang="en-GB"/>
            <a:t>This also includes a lack of digital literacy skills and broadband access. </a:t>
          </a:r>
          <a:endParaRPr lang="en-US"/>
        </a:p>
      </dgm:t>
    </dgm:pt>
    <dgm:pt modelId="{85F3C8DB-DCA9-4437-8B0B-580401B25456}" type="parTrans" cxnId="{E9AA8367-8F47-4654-8288-74D1379A250C}">
      <dgm:prSet/>
      <dgm:spPr/>
      <dgm:t>
        <a:bodyPr/>
        <a:lstStyle/>
        <a:p>
          <a:endParaRPr lang="en-US"/>
        </a:p>
      </dgm:t>
    </dgm:pt>
    <dgm:pt modelId="{6B869345-F4FE-49B5-9F42-23E4051F2CAA}" type="sibTrans" cxnId="{E9AA8367-8F47-4654-8288-74D1379A250C}">
      <dgm:prSet/>
      <dgm:spPr/>
      <dgm:t>
        <a:bodyPr/>
        <a:lstStyle/>
        <a:p>
          <a:endParaRPr lang="en-US"/>
        </a:p>
      </dgm:t>
    </dgm:pt>
    <dgm:pt modelId="{069DDBD3-68A7-4295-B168-BF6A7CD43927}">
      <dgm:prSet/>
      <dgm:spPr/>
      <dgm:t>
        <a:bodyPr/>
        <a:lstStyle/>
        <a:p>
          <a:r>
            <a:rPr lang="en-GB"/>
            <a:t>UNICEF has set out a </a:t>
          </a:r>
          <a:r>
            <a:rPr lang="en-GB">
              <a:hlinkClick xmlns:r="http://schemas.openxmlformats.org/officeDocument/2006/relationships" r:id="rId1"/>
            </a:rPr>
            <a:t>10-point plan</a:t>
          </a:r>
          <a:r>
            <a:rPr lang="en-GB"/>
            <a:t> to close this divide. </a:t>
          </a:r>
          <a:endParaRPr lang="en-US"/>
        </a:p>
      </dgm:t>
    </dgm:pt>
    <dgm:pt modelId="{E54077EC-4013-435E-A8FA-9691825FF04D}" type="parTrans" cxnId="{0F3D205C-1EE5-4C38-81DC-C5084C133185}">
      <dgm:prSet/>
      <dgm:spPr/>
      <dgm:t>
        <a:bodyPr/>
        <a:lstStyle/>
        <a:p>
          <a:endParaRPr lang="en-US"/>
        </a:p>
      </dgm:t>
    </dgm:pt>
    <dgm:pt modelId="{1291AEF9-F4FF-422D-B221-30B44C858351}" type="sibTrans" cxnId="{0F3D205C-1EE5-4C38-81DC-C5084C133185}">
      <dgm:prSet/>
      <dgm:spPr/>
      <dgm:t>
        <a:bodyPr/>
        <a:lstStyle/>
        <a:p>
          <a:endParaRPr lang="en-US"/>
        </a:p>
      </dgm:t>
    </dgm:pt>
    <dgm:pt modelId="{28897BD7-A313-4CCE-8DE9-C2FB0D1A309E}" type="pres">
      <dgm:prSet presAssocID="{08FAE518-8155-41C6-B5A8-16F4F109E1B6}" presName="vert0" presStyleCnt="0">
        <dgm:presLayoutVars>
          <dgm:dir/>
          <dgm:animOne val="branch"/>
          <dgm:animLvl val="lvl"/>
        </dgm:presLayoutVars>
      </dgm:prSet>
      <dgm:spPr/>
    </dgm:pt>
    <dgm:pt modelId="{4C4DD539-B8BE-4425-9591-23BB96D1BCF0}" type="pres">
      <dgm:prSet presAssocID="{F69DF3D7-906D-4417-9892-AD5011DC557D}" presName="thickLine" presStyleLbl="alignNode1" presStyleIdx="0" presStyleCnt="3"/>
      <dgm:spPr/>
    </dgm:pt>
    <dgm:pt modelId="{FB44630A-EC55-4577-899E-5F4BABC688B8}" type="pres">
      <dgm:prSet presAssocID="{F69DF3D7-906D-4417-9892-AD5011DC557D}" presName="horz1" presStyleCnt="0"/>
      <dgm:spPr/>
    </dgm:pt>
    <dgm:pt modelId="{4C154107-E114-40DA-8D5A-49BB4E7F96E7}" type="pres">
      <dgm:prSet presAssocID="{F69DF3D7-906D-4417-9892-AD5011DC557D}" presName="tx1" presStyleLbl="revTx" presStyleIdx="0" presStyleCnt="3"/>
      <dgm:spPr/>
    </dgm:pt>
    <dgm:pt modelId="{3368C882-71EA-4862-B7C7-8D7665DE6050}" type="pres">
      <dgm:prSet presAssocID="{F69DF3D7-906D-4417-9892-AD5011DC557D}" presName="vert1" presStyleCnt="0"/>
      <dgm:spPr/>
    </dgm:pt>
    <dgm:pt modelId="{7AEC9F5E-4921-4022-8541-FB15878EE9F4}" type="pres">
      <dgm:prSet presAssocID="{51663AC6-9468-48FD-AB16-3B238504DD49}" presName="thickLine" presStyleLbl="alignNode1" presStyleIdx="1" presStyleCnt="3"/>
      <dgm:spPr/>
    </dgm:pt>
    <dgm:pt modelId="{1D0D0358-D20C-402A-9456-4C285CD57AB4}" type="pres">
      <dgm:prSet presAssocID="{51663AC6-9468-48FD-AB16-3B238504DD49}" presName="horz1" presStyleCnt="0"/>
      <dgm:spPr/>
    </dgm:pt>
    <dgm:pt modelId="{ECD3D43D-7B69-4AFB-B77F-E09ABF03DB9A}" type="pres">
      <dgm:prSet presAssocID="{51663AC6-9468-48FD-AB16-3B238504DD49}" presName="tx1" presStyleLbl="revTx" presStyleIdx="1" presStyleCnt="3"/>
      <dgm:spPr/>
    </dgm:pt>
    <dgm:pt modelId="{209F7A1F-4BEF-4C84-8131-A95AA95B1AD3}" type="pres">
      <dgm:prSet presAssocID="{51663AC6-9468-48FD-AB16-3B238504DD49}" presName="vert1" presStyleCnt="0"/>
      <dgm:spPr/>
    </dgm:pt>
    <dgm:pt modelId="{381266FC-58E1-4977-A694-9CB05E838D4C}" type="pres">
      <dgm:prSet presAssocID="{069DDBD3-68A7-4295-B168-BF6A7CD43927}" presName="thickLine" presStyleLbl="alignNode1" presStyleIdx="2" presStyleCnt="3"/>
      <dgm:spPr/>
    </dgm:pt>
    <dgm:pt modelId="{53F220A6-F423-41B6-AEB2-C5252232E0E5}" type="pres">
      <dgm:prSet presAssocID="{069DDBD3-68A7-4295-B168-BF6A7CD43927}" presName="horz1" presStyleCnt="0"/>
      <dgm:spPr/>
    </dgm:pt>
    <dgm:pt modelId="{54CB8CBE-096A-436F-BA3E-6A7BCC87F778}" type="pres">
      <dgm:prSet presAssocID="{069DDBD3-68A7-4295-B168-BF6A7CD43927}" presName="tx1" presStyleLbl="revTx" presStyleIdx="2" presStyleCnt="3"/>
      <dgm:spPr/>
    </dgm:pt>
    <dgm:pt modelId="{9DC133CA-F4EA-4B8E-8383-8D8C13C0CD7D}" type="pres">
      <dgm:prSet presAssocID="{069DDBD3-68A7-4295-B168-BF6A7CD43927}" presName="vert1" presStyleCnt="0"/>
      <dgm:spPr/>
    </dgm:pt>
  </dgm:ptLst>
  <dgm:cxnLst>
    <dgm:cxn modelId="{2FEC2508-9734-41E3-98F3-F1986F13DB15}" type="presOf" srcId="{51663AC6-9468-48FD-AB16-3B238504DD49}" destId="{ECD3D43D-7B69-4AFB-B77F-E09ABF03DB9A}" srcOrd="0" destOrd="0" presId="urn:microsoft.com/office/officeart/2008/layout/LinedList"/>
    <dgm:cxn modelId="{EF127B22-860F-4592-9EE8-BE7D61BA41A4}" type="presOf" srcId="{08FAE518-8155-41C6-B5A8-16F4F109E1B6}" destId="{28897BD7-A313-4CCE-8DE9-C2FB0D1A309E}" srcOrd="0" destOrd="0" presId="urn:microsoft.com/office/officeart/2008/layout/LinedList"/>
    <dgm:cxn modelId="{0F3D205C-1EE5-4C38-81DC-C5084C133185}" srcId="{08FAE518-8155-41C6-B5A8-16F4F109E1B6}" destId="{069DDBD3-68A7-4295-B168-BF6A7CD43927}" srcOrd="2" destOrd="0" parTransId="{E54077EC-4013-435E-A8FA-9691825FF04D}" sibTransId="{1291AEF9-F4FF-422D-B221-30B44C858351}"/>
    <dgm:cxn modelId="{E9AA8367-8F47-4654-8288-74D1379A250C}" srcId="{08FAE518-8155-41C6-B5A8-16F4F109E1B6}" destId="{51663AC6-9468-48FD-AB16-3B238504DD49}" srcOrd="1" destOrd="0" parTransId="{85F3C8DB-DCA9-4437-8B0B-580401B25456}" sibTransId="{6B869345-F4FE-49B5-9F42-23E4051F2CAA}"/>
    <dgm:cxn modelId="{D21D74CE-B439-42A2-B808-D1C6A241C9B7}" type="presOf" srcId="{F69DF3D7-906D-4417-9892-AD5011DC557D}" destId="{4C154107-E114-40DA-8D5A-49BB4E7F96E7}" srcOrd="0" destOrd="0" presId="urn:microsoft.com/office/officeart/2008/layout/LinedList"/>
    <dgm:cxn modelId="{8E3C54EC-2F05-41F3-8203-900D571A3526}" srcId="{08FAE518-8155-41C6-B5A8-16F4F109E1B6}" destId="{F69DF3D7-906D-4417-9892-AD5011DC557D}" srcOrd="0" destOrd="0" parTransId="{F28E2483-40DF-4337-90CC-76CF642AF0B4}" sibTransId="{82714A42-FB59-4463-9EAA-15AF9813841F}"/>
    <dgm:cxn modelId="{C46255F4-DB7C-41F3-AF85-F417A1EE5ACD}" type="presOf" srcId="{069DDBD3-68A7-4295-B168-BF6A7CD43927}" destId="{54CB8CBE-096A-436F-BA3E-6A7BCC87F778}" srcOrd="0" destOrd="0" presId="urn:microsoft.com/office/officeart/2008/layout/LinedList"/>
    <dgm:cxn modelId="{3764298A-77AB-46D4-8018-E0B8C29286B0}" type="presParOf" srcId="{28897BD7-A313-4CCE-8DE9-C2FB0D1A309E}" destId="{4C4DD539-B8BE-4425-9591-23BB96D1BCF0}" srcOrd="0" destOrd="0" presId="urn:microsoft.com/office/officeart/2008/layout/LinedList"/>
    <dgm:cxn modelId="{3EDF7B48-20DE-4D9A-8E90-CE92CA439409}" type="presParOf" srcId="{28897BD7-A313-4CCE-8DE9-C2FB0D1A309E}" destId="{FB44630A-EC55-4577-899E-5F4BABC688B8}" srcOrd="1" destOrd="0" presId="urn:microsoft.com/office/officeart/2008/layout/LinedList"/>
    <dgm:cxn modelId="{896EC12D-017C-4158-ABAD-07A84193C865}" type="presParOf" srcId="{FB44630A-EC55-4577-899E-5F4BABC688B8}" destId="{4C154107-E114-40DA-8D5A-49BB4E7F96E7}" srcOrd="0" destOrd="0" presId="urn:microsoft.com/office/officeart/2008/layout/LinedList"/>
    <dgm:cxn modelId="{BB0F01F0-CB6D-4A03-9F91-CB527AE2B297}" type="presParOf" srcId="{FB44630A-EC55-4577-899E-5F4BABC688B8}" destId="{3368C882-71EA-4862-B7C7-8D7665DE6050}" srcOrd="1" destOrd="0" presId="urn:microsoft.com/office/officeart/2008/layout/LinedList"/>
    <dgm:cxn modelId="{48F010A2-1833-448F-9525-A80E31A7146E}" type="presParOf" srcId="{28897BD7-A313-4CCE-8DE9-C2FB0D1A309E}" destId="{7AEC9F5E-4921-4022-8541-FB15878EE9F4}" srcOrd="2" destOrd="0" presId="urn:microsoft.com/office/officeart/2008/layout/LinedList"/>
    <dgm:cxn modelId="{3037D3A6-715B-43E3-81C7-E09475137264}" type="presParOf" srcId="{28897BD7-A313-4CCE-8DE9-C2FB0D1A309E}" destId="{1D0D0358-D20C-402A-9456-4C285CD57AB4}" srcOrd="3" destOrd="0" presId="urn:microsoft.com/office/officeart/2008/layout/LinedList"/>
    <dgm:cxn modelId="{8AE3D052-FEF2-4496-9486-1901E688FA11}" type="presParOf" srcId="{1D0D0358-D20C-402A-9456-4C285CD57AB4}" destId="{ECD3D43D-7B69-4AFB-B77F-E09ABF03DB9A}" srcOrd="0" destOrd="0" presId="urn:microsoft.com/office/officeart/2008/layout/LinedList"/>
    <dgm:cxn modelId="{BA3DD67D-B350-4ADA-8E1E-F8194B81E34D}" type="presParOf" srcId="{1D0D0358-D20C-402A-9456-4C285CD57AB4}" destId="{209F7A1F-4BEF-4C84-8131-A95AA95B1AD3}" srcOrd="1" destOrd="0" presId="urn:microsoft.com/office/officeart/2008/layout/LinedList"/>
    <dgm:cxn modelId="{DF14C8FF-6E97-44D6-95B1-C7E8C80F7973}" type="presParOf" srcId="{28897BD7-A313-4CCE-8DE9-C2FB0D1A309E}" destId="{381266FC-58E1-4977-A694-9CB05E838D4C}" srcOrd="4" destOrd="0" presId="urn:microsoft.com/office/officeart/2008/layout/LinedList"/>
    <dgm:cxn modelId="{E5B5BB00-EF30-4E91-9B0F-12F6A8C2716D}" type="presParOf" srcId="{28897BD7-A313-4CCE-8DE9-C2FB0D1A309E}" destId="{53F220A6-F423-41B6-AEB2-C5252232E0E5}" srcOrd="5" destOrd="0" presId="urn:microsoft.com/office/officeart/2008/layout/LinedList"/>
    <dgm:cxn modelId="{C2DEAA9A-BA36-4AEF-8C52-4654B80E8FB7}" type="presParOf" srcId="{53F220A6-F423-41B6-AEB2-C5252232E0E5}" destId="{54CB8CBE-096A-436F-BA3E-6A7BCC87F778}" srcOrd="0" destOrd="0" presId="urn:microsoft.com/office/officeart/2008/layout/LinedList"/>
    <dgm:cxn modelId="{46C8C1BD-9347-45FF-95A2-62CE059EC6DC}" type="presParOf" srcId="{53F220A6-F423-41B6-AEB2-C5252232E0E5}" destId="{9DC133CA-F4EA-4B8E-8383-8D8C13C0CD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3CD252-2980-4C31-878B-5B21EE1BDF7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6EF510-FF46-4326-A3FD-B9EAC706D63A}">
      <dgm:prSet/>
      <dgm:spPr/>
      <dgm:t>
        <a:bodyPr/>
        <a:lstStyle/>
        <a:p>
          <a:r>
            <a:rPr lang="en-GB"/>
            <a:t>Lower socioeconomic backgrounds</a:t>
          </a:r>
          <a:endParaRPr lang="en-US"/>
        </a:p>
      </dgm:t>
    </dgm:pt>
    <dgm:pt modelId="{E98094C9-F50C-496D-A7F1-0A6004375390}" type="parTrans" cxnId="{6D353BAB-9792-4FC4-90C0-030F3FC8ED0C}">
      <dgm:prSet/>
      <dgm:spPr/>
      <dgm:t>
        <a:bodyPr/>
        <a:lstStyle/>
        <a:p>
          <a:endParaRPr lang="en-US"/>
        </a:p>
      </dgm:t>
    </dgm:pt>
    <dgm:pt modelId="{FF3FA034-7629-4EB3-B6BC-8D37D30AE2F7}" type="sibTrans" cxnId="{6D353BAB-9792-4FC4-90C0-030F3FC8ED0C}">
      <dgm:prSet/>
      <dgm:spPr/>
      <dgm:t>
        <a:bodyPr/>
        <a:lstStyle/>
        <a:p>
          <a:endParaRPr lang="en-US"/>
        </a:p>
      </dgm:t>
    </dgm:pt>
    <dgm:pt modelId="{8ECC73C9-DF4E-46FA-ACBD-D608D4E698DE}">
      <dgm:prSet/>
      <dgm:spPr/>
      <dgm:t>
        <a:bodyPr/>
        <a:lstStyle/>
        <a:p>
          <a:r>
            <a:rPr lang="en-GB"/>
            <a:t>Social norms</a:t>
          </a:r>
          <a:endParaRPr lang="en-US"/>
        </a:p>
      </dgm:t>
    </dgm:pt>
    <dgm:pt modelId="{C29CCC62-8462-4590-8970-DC774D5E3F5D}" type="parTrans" cxnId="{B2A280B7-A6AE-47ED-92BC-30912F96342C}">
      <dgm:prSet/>
      <dgm:spPr/>
      <dgm:t>
        <a:bodyPr/>
        <a:lstStyle/>
        <a:p>
          <a:endParaRPr lang="en-US"/>
        </a:p>
      </dgm:t>
    </dgm:pt>
    <dgm:pt modelId="{96B1F2A1-D47D-4510-A069-2148DE80915E}" type="sibTrans" cxnId="{B2A280B7-A6AE-47ED-92BC-30912F96342C}">
      <dgm:prSet/>
      <dgm:spPr/>
      <dgm:t>
        <a:bodyPr/>
        <a:lstStyle/>
        <a:p>
          <a:endParaRPr lang="en-US"/>
        </a:p>
      </dgm:t>
    </dgm:pt>
    <dgm:pt modelId="{FBF130D6-1526-4317-A98E-B23037AFCFB4}">
      <dgm:prSet/>
      <dgm:spPr/>
      <dgm:t>
        <a:bodyPr/>
        <a:lstStyle/>
        <a:p>
          <a:r>
            <a:rPr lang="en-GB"/>
            <a:t>Technological progression</a:t>
          </a:r>
          <a:endParaRPr lang="en-US"/>
        </a:p>
      </dgm:t>
    </dgm:pt>
    <dgm:pt modelId="{13F03383-F47A-4554-B674-729F0EB9805D}" type="parTrans" cxnId="{99750214-D769-4280-BDF6-0AD85C5D9EB9}">
      <dgm:prSet/>
      <dgm:spPr/>
      <dgm:t>
        <a:bodyPr/>
        <a:lstStyle/>
        <a:p>
          <a:endParaRPr lang="en-US"/>
        </a:p>
      </dgm:t>
    </dgm:pt>
    <dgm:pt modelId="{2F4CE2C1-FD47-4A60-BE97-7B66789FC035}" type="sibTrans" cxnId="{99750214-D769-4280-BDF6-0AD85C5D9EB9}">
      <dgm:prSet/>
      <dgm:spPr/>
      <dgm:t>
        <a:bodyPr/>
        <a:lstStyle/>
        <a:p>
          <a:endParaRPr lang="en-US"/>
        </a:p>
      </dgm:t>
    </dgm:pt>
    <dgm:pt modelId="{C299C40D-8BF2-4920-96A4-EAA2620FA463}">
      <dgm:prSet/>
      <dgm:spPr/>
      <dgm:t>
        <a:bodyPr/>
        <a:lstStyle/>
        <a:p>
          <a:r>
            <a:rPr lang="en-GB"/>
            <a:t>Automation</a:t>
          </a:r>
          <a:endParaRPr lang="en-US"/>
        </a:p>
      </dgm:t>
    </dgm:pt>
    <dgm:pt modelId="{B089B124-9D3F-4D1D-9D98-45FBA9EE1810}" type="parTrans" cxnId="{45DC736F-F654-432B-BDD6-1ED9B9F3E8CC}">
      <dgm:prSet/>
      <dgm:spPr/>
      <dgm:t>
        <a:bodyPr/>
        <a:lstStyle/>
        <a:p>
          <a:endParaRPr lang="en-US"/>
        </a:p>
      </dgm:t>
    </dgm:pt>
    <dgm:pt modelId="{080C9834-D82B-4338-88C6-81DF6B2D43D9}" type="sibTrans" cxnId="{45DC736F-F654-432B-BDD6-1ED9B9F3E8CC}">
      <dgm:prSet/>
      <dgm:spPr/>
      <dgm:t>
        <a:bodyPr/>
        <a:lstStyle/>
        <a:p>
          <a:endParaRPr lang="en-US"/>
        </a:p>
      </dgm:t>
    </dgm:pt>
    <dgm:pt modelId="{C818FAA1-7A92-4E2C-8CAA-B4264B01F04F}">
      <dgm:prSet/>
      <dgm:spPr/>
      <dgm:t>
        <a:bodyPr/>
        <a:lstStyle/>
        <a:p>
          <a:r>
            <a:rPr lang="en-GB"/>
            <a:t>Unemployment</a:t>
          </a:r>
          <a:endParaRPr lang="en-US"/>
        </a:p>
      </dgm:t>
    </dgm:pt>
    <dgm:pt modelId="{4A24402A-B033-47B0-BCD0-AB50C7D06BF2}" type="parTrans" cxnId="{4D532144-CDFE-4E58-B0DB-4EABCA441975}">
      <dgm:prSet/>
      <dgm:spPr/>
      <dgm:t>
        <a:bodyPr/>
        <a:lstStyle/>
        <a:p>
          <a:endParaRPr lang="en-US"/>
        </a:p>
      </dgm:t>
    </dgm:pt>
    <dgm:pt modelId="{5F390C11-9576-416C-AD5C-9BCEDB494B94}" type="sibTrans" cxnId="{4D532144-CDFE-4E58-B0DB-4EABCA441975}">
      <dgm:prSet/>
      <dgm:spPr/>
      <dgm:t>
        <a:bodyPr/>
        <a:lstStyle/>
        <a:p>
          <a:endParaRPr lang="en-US"/>
        </a:p>
      </dgm:t>
    </dgm:pt>
    <dgm:pt modelId="{F333BC7F-7374-4709-AA91-E389DB1D1142}">
      <dgm:prSet/>
      <dgm:spPr/>
      <dgm:t>
        <a:bodyPr/>
        <a:lstStyle/>
        <a:p>
          <a:r>
            <a:rPr lang="en-GB"/>
            <a:t>Lack of education</a:t>
          </a:r>
          <a:endParaRPr lang="en-US"/>
        </a:p>
      </dgm:t>
    </dgm:pt>
    <dgm:pt modelId="{E4716C87-5947-40B2-8760-1D0C72E7D5F9}" type="parTrans" cxnId="{DB37CEE1-27AF-4CA6-979B-2BE8F760BA4D}">
      <dgm:prSet/>
      <dgm:spPr/>
      <dgm:t>
        <a:bodyPr/>
        <a:lstStyle/>
        <a:p>
          <a:endParaRPr lang="en-US"/>
        </a:p>
      </dgm:t>
    </dgm:pt>
    <dgm:pt modelId="{67FEF3B5-31A1-4D06-A69F-56A0AE593CA1}" type="sibTrans" cxnId="{DB37CEE1-27AF-4CA6-979B-2BE8F760BA4D}">
      <dgm:prSet/>
      <dgm:spPr/>
      <dgm:t>
        <a:bodyPr/>
        <a:lstStyle/>
        <a:p>
          <a:endParaRPr lang="en-US"/>
        </a:p>
      </dgm:t>
    </dgm:pt>
    <dgm:pt modelId="{7F48E86D-90F9-4CE2-92EA-320D4B260BB7}" type="pres">
      <dgm:prSet presAssocID="{103CD252-2980-4C31-878B-5B21EE1BDF70}" presName="linear" presStyleCnt="0">
        <dgm:presLayoutVars>
          <dgm:animLvl val="lvl"/>
          <dgm:resizeHandles val="exact"/>
        </dgm:presLayoutVars>
      </dgm:prSet>
      <dgm:spPr/>
    </dgm:pt>
    <dgm:pt modelId="{C2445FA6-5BD9-4EA5-A3BF-F1A079CD03B8}" type="pres">
      <dgm:prSet presAssocID="{9E6EF510-FF46-4326-A3FD-B9EAC706D63A}" presName="parentText" presStyleLbl="node1" presStyleIdx="0" presStyleCnt="6">
        <dgm:presLayoutVars>
          <dgm:chMax val="0"/>
          <dgm:bulletEnabled val="1"/>
        </dgm:presLayoutVars>
      </dgm:prSet>
      <dgm:spPr/>
    </dgm:pt>
    <dgm:pt modelId="{C696AA77-F5E9-4A4E-A757-4283D96BF7EB}" type="pres">
      <dgm:prSet presAssocID="{FF3FA034-7629-4EB3-B6BC-8D37D30AE2F7}" presName="spacer" presStyleCnt="0"/>
      <dgm:spPr/>
    </dgm:pt>
    <dgm:pt modelId="{4E2D40FB-40BA-4676-8456-E741A749D7DA}" type="pres">
      <dgm:prSet presAssocID="{8ECC73C9-DF4E-46FA-ACBD-D608D4E698DE}" presName="parentText" presStyleLbl="node1" presStyleIdx="1" presStyleCnt="6">
        <dgm:presLayoutVars>
          <dgm:chMax val="0"/>
          <dgm:bulletEnabled val="1"/>
        </dgm:presLayoutVars>
      </dgm:prSet>
      <dgm:spPr/>
    </dgm:pt>
    <dgm:pt modelId="{3DA4B567-94CE-41C6-AE0A-6D0F445C445C}" type="pres">
      <dgm:prSet presAssocID="{96B1F2A1-D47D-4510-A069-2148DE80915E}" presName="spacer" presStyleCnt="0"/>
      <dgm:spPr/>
    </dgm:pt>
    <dgm:pt modelId="{5B7DF6E8-EBCD-4670-80C0-07C9938B8F0C}" type="pres">
      <dgm:prSet presAssocID="{FBF130D6-1526-4317-A98E-B23037AFCFB4}" presName="parentText" presStyleLbl="node1" presStyleIdx="2" presStyleCnt="6">
        <dgm:presLayoutVars>
          <dgm:chMax val="0"/>
          <dgm:bulletEnabled val="1"/>
        </dgm:presLayoutVars>
      </dgm:prSet>
      <dgm:spPr/>
    </dgm:pt>
    <dgm:pt modelId="{0EC6A855-8646-4AE2-B2FC-5B4AAEA88AAD}" type="pres">
      <dgm:prSet presAssocID="{2F4CE2C1-FD47-4A60-BE97-7B66789FC035}" presName="spacer" presStyleCnt="0"/>
      <dgm:spPr/>
    </dgm:pt>
    <dgm:pt modelId="{5EA8E2D4-F5FC-4DD2-9CBB-895DC474A242}" type="pres">
      <dgm:prSet presAssocID="{C299C40D-8BF2-4920-96A4-EAA2620FA463}" presName="parentText" presStyleLbl="node1" presStyleIdx="3" presStyleCnt="6">
        <dgm:presLayoutVars>
          <dgm:chMax val="0"/>
          <dgm:bulletEnabled val="1"/>
        </dgm:presLayoutVars>
      </dgm:prSet>
      <dgm:spPr/>
    </dgm:pt>
    <dgm:pt modelId="{4116FF0C-59F0-438E-832A-BDB6DA36F4B7}" type="pres">
      <dgm:prSet presAssocID="{080C9834-D82B-4338-88C6-81DF6B2D43D9}" presName="spacer" presStyleCnt="0"/>
      <dgm:spPr/>
    </dgm:pt>
    <dgm:pt modelId="{8F6CC508-5A98-43C9-B34B-5F866FE78B41}" type="pres">
      <dgm:prSet presAssocID="{C818FAA1-7A92-4E2C-8CAA-B4264B01F04F}" presName="parentText" presStyleLbl="node1" presStyleIdx="4" presStyleCnt="6">
        <dgm:presLayoutVars>
          <dgm:chMax val="0"/>
          <dgm:bulletEnabled val="1"/>
        </dgm:presLayoutVars>
      </dgm:prSet>
      <dgm:spPr/>
    </dgm:pt>
    <dgm:pt modelId="{42F84A8B-C8C2-45B0-9711-5B7751E43EAA}" type="pres">
      <dgm:prSet presAssocID="{5F390C11-9576-416C-AD5C-9BCEDB494B94}" presName="spacer" presStyleCnt="0"/>
      <dgm:spPr/>
    </dgm:pt>
    <dgm:pt modelId="{A14F1E41-65A6-47F3-9906-1B4C81C3BB1F}" type="pres">
      <dgm:prSet presAssocID="{F333BC7F-7374-4709-AA91-E389DB1D1142}" presName="parentText" presStyleLbl="node1" presStyleIdx="5" presStyleCnt="6">
        <dgm:presLayoutVars>
          <dgm:chMax val="0"/>
          <dgm:bulletEnabled val="1"/>
        </dgm:presLayoutVars>
      </dgm:prSet>
      <dgm:spPr/>
    </dgm:pt>
  </dgm:ptLst>
  <dgm:cxnLst>
    <dgm:cxn modelId="{BEDB6809-21CC-4AF5-927C-04268F7E1ABC}" type="presOf" srcId="{103CD252-2980-4C31-878B-5B21EE1BDF70}" destId="{7F48E86D-90F9-4CE2-92EA-320D4B260BB7}" srcOrd="0" destOrd="0" presId="urn:microsoft.com/office/officeart/2005/8/layout/vList2"/>
    <dgm:cxn modelId="{99750214-D769-4280-BDF6-0AD85C5D9EB9}" srcId="{103CD252-2980-4C31-878B-5B21EE1BDF70}" destId="{FBF130D6-1526-4317-A98E-B23037AFCFB4}" srcOrd="2" destOrd="0" parTransId="{13F03383-F47A-4554-B674-729F0EB9805D}" sibTransId="{2F4CE2C1-FD47-4A60-BE97-7B66789FC035}"/>
    <dgm:cxn modelId="{0CCA161D-E3D8-41B4-BBC9-ED9D40A8C410}" type="presOf" srcId="{8ECC73C9-DF4E-46FA-ACBD-D608D4E698DE}" destId="{4E2D40FB-40BA-4676-8456-E741A749D7DA}" srcOrd="0" destOrd="0" presId="urn:microsoft.com/office/officeart/2005/8/layout/vList2"/>
    <dgm:cxn modelId="{4D532144-CDFE-4E58-B0DB-4EABCA441975}" srcId="{103CD252-2980-4C31-878B-5B21EE1BDF70}" destId="{C818FAA1-7A92-4E2C-8CAA-B4264B01F04F}" srcOrd="4" destOrd="0" parTransId="{4A24402A-B033-47B0-BCD0-AB50C7D06BF2}" sibTransId="{5F390C11-9576-416C-AD5C-9BCEDB494B94}"/>
    <dgm:cxn modelId="{45DC736F-F654-432B-BDD6-1ED9B9F3E8CC}" srcId="{103CD252-2980-4C31-878B-5B21EE1BDF70}" destId="{C299C40D-8BF2-4920-96A4-EAA2620FA463}" srcOrd="3" destOrd="0" parTransId="{B089B124-9D3F-4D1D-9D98-45FBA9EE1810}" sibTransId="{080C9834-D82B-4338-88C6-81DF6B2D43D9}"/>
    <dgm:cxn modelId="{9E4EAD89-6C26-4398-B49D-A299C82B3861}" type="presOf" srcId="{FBF130D6-1526-4317-A98E-B23037AFCFB4}" destId="{5B7DF6E8-EBCD-4670-80C0-07C9938B8F0C}" srcOrd="0" destOrd="0" presId="urn:microsoft.com/office/officeart/2005/8/layout/vList2"/>
    <dgm:cxn modelId="{FBB0A78B-3677-4CEA-83DD-5BFA851257C7}" type="presOf" srcId="{C299C40D-8BF2-4920-96A4-EAA2620FA463}" destId="{5EA8E2D4-F5FC-4DD2-9CBB-895DC474A242}" srcOrd="0" destOrd="0" presId="urn:microsoft.com/office/officeart/2005/8/layout/vList2"/>
    <dgm:cxn modelId="{81ADCDA3-7347-4176-A9A6-657CEAB3CA21}" type="presOf" srcId="{C818FAA1-7A92-4E2C-8CAA-B4264B01F04F}" destId="{8F6CC508-5A98-43C9-B34B-5F866FE78B41}" srcOrd="0" destOrd="0" presId="urn:microsoft.com/office/officeart/2005/8/layout/vList2"/>
    <dgm:cxn modelId="{9AA6CBA6-D3BD-4D77-96D2-BC7C907F1FF3}" type="presOf" srcId="{9E6EF510-FF46-4326-A3FD-B9EAC706D63A}" destId="{C2445FA6-5BD9-4EA5-A3BF-F1A079CD03B8}" srcOrd="0" destOrd="0" presId="urn:microsoft.com/office/officeart/2005/8/layout/vList2"/>
    <dgm:cxn modelId="{6D353BAB-9792-4FC4-90C0-030F3FC8ED0C}" srcId="{103CD252-2980-4C31-878B-5B21EE1BDF70}" destId="{9E6EF510-FF46-4326-A3FD-B9EAC706D63A}" srcOrd="0" destOrd="0" parTransId="{E98094C9-F50C-496D-A7F1-0A6004375390}" sibTransId="{FF3FA034-7629-4EB3-B6BC-8D37D30AE2F7}"/>
    <dgm:cxn modelId="{B2A280B7-A6AE-47ED-92BC-30912F96342C}" srcId="{103CD252-2980-4C31-878B-5B21EE1BDF70}" destId="{8ECC73C9-DF4E-46FA-ACBD-D608D4E698DE}" srcOrd="1" destOrd="0" parTransId="{C29CCC62-8462-4590-8970-DC774D5E3F5D}" sibTransId="{96B1F2A1-D47D-4510-A069-2148DE80915E}"/>
    <dgm:cxn modelId="{47FDBAD8-AFAB-4157-BB5F-11F01FC3072A}" type="presOf" srcId="{F333BC7F-7374-4709-AA91-E389DB1D1142}" destId="{A14F1E41-65A6-47F3-9906-1B4C81C3BB1F}" srcOrd="0" destOrd="0" presId="urn:microsoft.com/office/officeart/2005/8/layout/vList2"/>
    <dgm:cxn modelId="{DB37CEE1-27AF-4CA6-979B-2BE8F760BA4D}" srcId="{103CD252-2980-4C31-878B-5B21EE1BDF70}" destId="{F333BC7F-7374-4709-AA91-E389DB1D1142}" srcOrd="5" destOrd="0" parTransId="{E4716C87-5947-40B2-8760-1D0C72E7D5F9}" sibTransId="{67FEF3B5-31A1-4D06-A69F-56A0AE593CA1}"/>
    <dgm:cxn modelId="{4936C513-0AA8-4845-93CA-050937251349}" type="presParOf" srcId="{7F48E86D-90F9-4CE2-92EA-320D4B260BB7}" destId="{C2445FA6-5BD9-4EA5-A3BF-F1A079CD03B8}" srcOrd="0" destOrd="0" presId="urn:microsoft.com/office/officeart/2005/8/layout/vList2"/>
    <dgm:cxn modelId="{58D3639E-3278-4C93-96CB-AE018FC92D4F}" type="presParOf" srcId="{7F48E86D-90F9-4CE2-92EA-320D4B260BB7}" destId="{C696AA77-F5E9-4A4E-A757-4283D96BF7EB}" srcOrd="1" destOrd="0" presId="urn:microsoft.com/office/officeart/2005/8/layout/vList2"/>
    <dgm:cxn modelId="{B4DC5563-163F-4484-8C88-4D7C6FF8CFEF}" type="presParOf" srcId="{7F48E86D-90F9-4CE2-92EA-320D4B260BB7}" destId="{4E2D40FB-40BA-4676-8456-E741A749D7DA}" srcOrd="2" destOrd="0" presId="urn:microsoft.com/office/officeart/2005/8/layout/vList2"/>
    <dgm:cxn modelId="{31760B98-E4D3-42D6-BC52-AC9962EB6774}" type="presParOf" srcId="{7F48E86D-90F9-4CE2-92EA-320D4B260BB7}" destId="{3DA4B567-94CE-41C6-AE0A-6D0F445C445C}" srcOrd="3" destOrd="0" presId="urn:microsoft.com/office/officeart/2005/8/layout/vList2"/>
    <dgm:cxn modelId="{72B14BE9-491C-4D40-98D8-9DE31633E8C3}" type="presParOf" srcId="{7F48E86D-90F9-4CE2-92EA-320D4B260BB7}" destId="{5B7DF6E8-EBCD-4670-80C0-07C9938B8F0C}" srcOrd="4" destOrd="0" presId="urn:microsoft.com/office/officeart/2005/8/layout/vList2"/>
    <dgm:cxn modelId="{7A1A60C5-77F3-418D-982A-C75586AF3AB5}" type="presParOf" srcId="{7F48E86D-90F9-4CE2-92EA-320D4B260BB7}" destId="{0EC6A855-8646-4AE2-B2FC-5B4AAEA88AAD}" srcOrd="5" destOrd="0" presId="urn:microsoft.com/office/officeart/2005/8/layout/vList2"/>
    <dgm:cxn modelId="{6CE301D5-27C4-4F2B-9DA8-3B001150C0CD}" type="presParOf" srcId="{7F48E86D-90F9-4CE2-92EA-320D4B260BB7}" destId="{5EA8E2D4-F5FC-4DD2-9CBB-895DC474A242}" srcOrd="6" destOrd="0" presId="urn:microsoft.com/office/officeart/2005/8/layout/vList2"/>
    <dgm:cxn modelId="{CE36BC94-5936-4AAE-9B6F-F7EC5FCDD03E}" type="presParOf" srcId="{7F48E86D-90F9-4CE2-92EA-320D4B260BB7}" destId="{4116FF0C-59F0-438E-832A-BDB6DA36F4B7}" srcOrd="7" destOrd="0" presId="urn:microsoft.com/office/officeart/2005/8/layout/vList2"/>
    <dgm:cxn modelId="{5F6BFFCB-21F4-4D8B-B0F8-454DB8B3CBAC}" type="presParOf" srcId="{7F48E86D-90F9-4CE2-92EA-320D4B260BB7}" destId="{8F6CC508-5A98-43C9-B34B-5F866FE78B41}" srcOrd="8" destOrd="0" presId="urn:microsoft.com/office/officeart/2005/8/layout/vList2"/>
    <dgm:cxn modelId="{957847C8-2D38-45FE-9B5A-3B17A4B5578B}" type="presParOf" srcId="{7F48E86D-90F9-4CE2-92EA-320D4B260BB7}" destId="{42F84A8B-C8C2-45B0-9711-5B7751E43EAA}" srcOrd="9" destOrd="0" presId="urn:microsoft.com/office/officeart/2005/8/layout/vList2"/>
    <dgm:cxn modelId="{42CD495E-4774-4350-963C-AABB07161D18}" type="presParOf" srcId="{7F48E86D-90F9-4CE2-92EA-320D4B260BB7}" destId="{A14F1E41-65A6-47F3-9906-1B4C81C3BB1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9CBB8E-F16E-4A10-BEE8-E13712D5218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DEFE7C-313E-4B13-BC84-5D48E5474DF1}">
      <dgm:prSet/>
      <dgm:spPr/>
      <dgm:t>
        <a:bodyPr/>
        <a:lstStyle/>
        <a:p>
          <a:r>
            <a:rPr lang="en-US"/>
            <a:t>Social impacts</a:t>
          </a:r>
        </a:p>
      </dgm:t>
    </dgm:pt>
    <dgm:pt modelId="{1F25D46E-9F72-4A73-AB43-D4CB8C3EECE9}" type="parTrans" cxnId="{BCD2CAD6-1DCF-4AC8-AD47-B89CA8FEFA79}">
      <dgm:prSet/>
      <dgm:spPr/>
      <dgm:t>
        <a:bodyPr/>
        <a:lstStyle/>
        <a:p>
          <a:endParaRPr lang="en-US"/>
        </a:p>
      </dgm:t>
    </dgm:pt>
    <dgm:pt modelId="{AD5A44BC-F59A-412A-ABCE-266BB0E12092}" type="sibTrans" cxnId="{BCD2CAD6-1DCF-4AC8-AD47-B89CA8FEFA79}">
      <dgm:prSet/>
      <dgm:spPr/>
      <dgm:t>
        <a:bodyPr/>
        <a:lstStyle/>
        <a:p>
          <a:endParaRPr lang="en-US"/>
        </a:p>
      </dgm:t>
    </dgm:pt>
    <dgm:pt modelId="{8A9CC6D5-14B6-43CF-86A0-ADB73D0D3E37}">
      <dgm:prSet/>
      <dgm:spPr/>
      <dgm:t>
        <a:bodyPr/>
        <a:lstStyle/>
        <a:p>
          <a:r>
            <a:rPr lang="en-US"/>
            <a:t>Economic impacts</a:t>
          </a:r>
        </a:p>
      </dgm:t>
    </dgm:pt>
    <dgm:pt modelId="{D744A97A-94C0-44AA-8F71-22649496DE69}" type="parTrans" cxnId="{6B0D817F-4B41-4CA0-BC0E-00E038605975}">
      <dgm:prSet/>
      <dgm:spPr/>
      <dgm:t>
        <a:bodyPr/>
        <a:lstStyle/>
        <a:p>
          <a:endParaRPr lang="en-US"/>
        </a:p>
      </dgm:t>
    </dgm:pt>
    <dgm:pt modelId="{1F58034F-AA9A-4B7B-87A4-8EC6859A7577}" type="sibTrans" cxnId="{6B0D817F-4B41-4CA0-BC0E-00E038605975}">
      <dgm:prSet/>
      <dgm:spPr/>
      <dgm:t>
        <a:bodyPr/>
        <a:lstStyle/>
        <a:p>
          <a:endParaRPr lang="en-US"/>
        </a:p>
      </dgm:t>
    </dgm:pt>
    <dgm:pt modelId="{FE6DDAD6-CCE0-4D9E-B086-7C5C9637D6CA}">
      <dgm:prSet/>
      <dgm:spPr/>
      <dgm:t>
        <a:bodyPr/>
        <a:lstStyle/>
        <a:p>
          <a:r>
            <a:rPr lang="en-US"/>
            <a:t>Health impacts</a:t>
          </a:r>
        </a:p>
      </dgm:t>
    </dgm:pt>
    <dgm:pt modelId="{CB7F7562-78EE-4A70-BA83-831A3E15A056}" type="parTrans" cxnId="{3F31CC48-3A6E-49C2-9524-3179C8118413}">
      <dgm:prSet/>
      <dgm:spPr/>
      <dgm:t>
        <a:bodyPr/>
        <a:lstStyle/>
        <a:p>
          <a:endParaRPr lang="en-US"/>
        </a:p>
      </dgm:t>
    </dgm:pt>
    <dgm:pt modelId="{95044601-21DD-484C-80E7-4CC5C819432C}" type="sibTrans" cxnId="{3F31CC48-3A6E-49C2-9524-3179C8118413}">
      <dgm:prSet/>
      <dgm:spPr/>
      <dgm:t>
        <a:bodyPr/>
        <a:lstStyle/>
        <a:p>
          <a:endParaRPr lang="en-US"/>
        </a:p>
      </dgm:t>
    </dgm:pt>
    <dgm:pt modelId="{33C50E58-59B0-477D-9072-C86E3E1A3D40}">
      <dgm:prSet/>
      <dgm:spPr/>
      <dgm:t>
        <a:bodyPr/>
        <a:lstStyle/>
        <a:p>
          <a:r>
            <a:rPr lang="en-US"/>
            <a:t>Climate impacts</a:t>
          </a:r>
        </a:p>
      </dgm:t>
    </dgm:pt>
    <dgm:pt modelId="{952CE0D8-2934-4753-9BE5-08F158FFB39D}" type="parTrans" cxnId="{2491413C-96EC-4E3D-AFA1-C9A939161E0D}">
      <dgm:prSet/>
      <dgm:spPr/>
      <dgm:t>
        <a:bodyPr/>
        <a:lstStyle/>
        <a:p>
          <a:endParaRPr lang="en-US"/>
        </a:p>
      </dgm:t>
    </dgm:pt>
    <dgm:pt modelId="{80C982B6-9F4D-41BE-91F7-3547BE0E4F84}" type="sibTrans" cxnId="{2491413C-96EC-4E3D-AFA1-C9A939161E0D}">
      <dgm:prSet/>
      <dgm:spPr/>
      <dgm:t>
        <a:bodyPr/>
        <a:lstStyle/>
        <a:p>
          <a:endParaRPr lang="en-US"/>
        </a:p>
      </dgm:t>
    </dgm:pt>
    <dgm:pt modelId="{95FD8774-099F-4FAF-BE1B-1F38D2C51BB1}" type="pres">
      <dgm:prSet presAssocID="{0C9CBB8E-F16E-4A10-BEE8-E13712D5218B}" presName="root" presStyleCnt="0">
        <dgm:presLayoutVars>
          <dgm:dir/>
          <dgm:resizeHandles val="exact"/>
        </dgm:presLayoutVars>
      </dgm:prSet>
      <dgm:spPr/>
    </dgm:pt>
    <dgm:pt modelId="{B9851CA5-DC93-40B6-BA8B-123FEAB20ECE}" type="pres">
      <dgm:prSet presAssocID="{FDDEFE7C-313E-4B13-BC84-5D48E5474DF1}" presName="compNode" presStyleCnt="0"/>
      <dgm:spPr/>
    </dgm:pt>
    <dgm:pt modelId="{66EF6806-493A-4A3A-8D3B-B67D517FF378}" type="pres">
      <dgm:prSet presAssocID="{FDDEFE7C-313E-4B13-BC84-5D48E5474DF1}" presName="bgRect" presStyleLbl="bgShp" presStyleIdx="0" presStyleCnt="4"/>
      <dgm:spPr/>
    </dgm:pt>
    <dgm:pt modelId="{4DF10373-D028-43DD-8E74-DFC614A5D46C}" type="pres">
      <dgm:prSet presAssocID="{FDDEFE7C-313E-4B13-BC84-5D48E5474DF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EF24920-57BD-4865-9566-EB56F7F40E6B}" type="pres">
      <dgm:prSet presAssocID="{FDDEFE7C-313E-4B13-BC84-5D48E5474DF1}" presName="spaceRect" presStyleCnt="0"/>
      <dgm:spPr/>
    </dgm:pt>
    <dgm:pt modelId="{DC93FEF1-89B4-4D16-8E92-74D2BAAAA778}" type="pres">
      <dgm:prSet presAssocID="{FDDEFE7C-313E-4B13-BC84-5D48E5474DF1}" presName="parTx" presStyleLbl="revTx" presStyleIdx="0" presStyleCnt="4">
        <dgm:presLayoutVars>
          <dgm:chMax val="0"/>
          <dgm:chPref val="0"/>
        </dgm:presLayoutVars>
      </dgm:prSet>
      <dgm:spPr/>
    </dgm:pt>
    <dgm:pt modelId="{5EACF6C5-ED38-489E-BC9F-961CEDC9B079}" type="pres">
      <dgm:prSet presAssocID="{AD5A44BC-F59A-412A-ABCE-266BB0E12092}" presName="sibTrans" presStyleCnt="0"/>
      <dgm:spPr/>
    </dgm:pt>
    <dgm:pt modelId="{D0005017-6E66-4E48-B744-335600D44C6D}" type="pres">
      <dgm:prSet presAssocID="{8A9CC6D5-14B6-43CF-86A0-ADB73D0D3E37}" presName="compNode" presStyleCnt="0"/>
      <dgm:spPr/>
    </dgm:pt>
    <dgm:pt modelId="{210F6110-C348-41F6-90B7-A223017E168B}" type="pres">
      <dgm:prSet presAssocID="{8A9CC6D5-14B6-43CF-86A0-ADB73D0D3E37}" presName="bgRect" presStyleLbl="bgShp" presStyleIdx="1" presStyleCnt="4"/>
      <dgm:spPr/>
    </dgm:pt>
    <dgm:pt modelId="{C6A3D1E5-9FF9-49E3-B8B1-86A75F49A879}" type="pres">
      <dgm:prSet presAssocID="{8A9CC6D5-14B6-43CF-86A0-ADB73D0D3E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008CEAB6-5091-47D4-8D7E-391F8A4F69D5}" type="pres">
      <dgm:prSet presAssocID="{8A9CC6D5-14B6-43CF-86A0-ADB73D0D3E37}" presName="spaceRect" presStyleCnt="0"/>
      <dgm:spPr/>
    </dgm:pt>
    <dgm:pt modelId="{2D439F7F-5C2D-427A-B246-FA4C388ED83C}" type="pres">
      <dgm:prSet presAssocID="{8A9CC6D5-14B6-43CF-86A0-ADB73D0D3E37}" presName="parTx" presStyleLbl="revTx" presStyleIdx="1" presStyleCnt="4">
        <dgm:presLayoutVars>
          <dgm:chMax val="0"/>
          <dgm:chPref val="0"/>
        </dgm:presLayoutVars>
      </dgm:prSet>
      <dgm:spPr/>
    </dgm:pt>
    <dgm:pt modelId="{0EFF1A63-AD9D-44F0-B668-FCEE3903E663}" type="pres">
      <dgm:prSet presAssocID="{1F58034F-AA9A-4B7B-87A4-8EC6859A7577}" presName="sibTrans" presStyleCnt="0"/>
      <dgm:spPr/>
    </dgm:pt>
    <dgm:pt modelId="{6F624589-FE7A-4BF4-B24F-30B3D5B1D89E}" type="pres">
      <dgm:prSet presAssocID="{FE6DDAD6-CCE0-4D9E-B086-7C5C9637D6CA}" presName="compNode" presStyleCnt="0"/>
      <dgm:spPr/>
    </dgm:pt>
    <dgm:pt modelId="{B719B522-0015-4208-85C7-5C31EA5A602D}" type="pres">
      <dgm:prSet presAssocID="{FE6DDAD6-CCE0-4D9E-B086-7C5C9637D6CA}" presName="bgRect" presStyleLbl="bgShp" presStyleIdx="2" presStyleCnt="4"/>
      <dgm:spPr/>
    </dgm:pt>
    <dgm:pt modelId="{DFDDE226-9D7A-4FEF-A941-5D264A600175}" type="pres">
      <dgm:prSet presAssocID="{FE6DDAD6-CCE0-4D9E-B086-7C5C9637D6C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C6344C0E-EE93-40A2-879D-2C8B5F6680E6}" type="pres">
      <dgm:prSet presAssocID="{FE6DDAD6-CCE0-4D9E-B086-7C5C9637D6CA}" presName="spaceRect" presStyleCnt="0"/>
      <dgm:spPr/>
    </dgm:pt>
    <dgm:pt modelId="{717A3232-975E-43E5-93C8-95A3114DDA97}" type="pres">
      <dgm:prSet presAssocID="{FE6DDAD6-CCE0-4D9E-B086-7C5C9637D6CA}" presName="parTx" presStyleLbl="revTx" presStyleIdx="2" presStyleCnt="4">
        <dgm:presLayoutVars>
          <dgm:chMax val="0"/>
          <dgm:chPref val="0"/>
        </dgm:presLayoutVars>
      </dgm:prSet>
      <dgm:spPr/>
    </dgm:pt>
    <dgm:pt modelId="{64749C62-FD51-4247-8525-D344466E2E4C}" type="pres">
      <dgm:prSet presAssocID="{95044601-21DD-484C-80E7-4CC5C819432C}" presName="sibTrans" presStyleCnt="0"/>
      <dgm:spPr/>
    </dgm:pt>
    <dgm:pt modelId="{8D8C714E-F8C5-449A-BE0B-0E83DC422C8F}" type="pres">
      <dgm:prSet presAssocID="{33C50E58-59B0-477D-9072-C86E3E1A3D40}" presName="compNode" presStyleCnt="0"/>
      <dgm:spPr/>
    </dgm:pt>
    <dgm:pt modelId="{1E08366F-341E-4CC4-807F-4ED445B735F4}" type="pres">
      <dgm:prSet presAssocID="{33C50E58-59B0-477D-9072-C86E3E1A3D40}" presName="bgRect" presStyleLbl="bgShp" presStyleIdx="3" presStyleCnt="4"/>
      <dgm:spPr/>
    </dgm:pt>
    <dgm:pt modelId="{7FAF4BA1-FC87-4146-BB1C-A676E4C747FA}" type="pres">
      <dgm:prSet presAssocID="{33C50E58-59B0-477D-9072-C86E3E1A3D4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ermometer"/>
        </a:ext>
      </dgm:extLst>
    </dgm:pt>
    <dgm:pt modelId="{5D7E01BF-81EF-41E5-9774-3C1D379FAE54}" type="pres">
      <dgm:prSet presAssocID="{33C50E58-59B0-477D-9072-C86E3E1A3D40}" presName="spaceRect" presStyleCnt="0"/>
      <dgm:spPr/>
    </dgm:pt>
    <dgm:pt modelId="{015B223D-C693-4C5E-A6A7-74F19AA23722}" type="pres">
      <dgm:prSet presAssocID="{33C50E58-59B0-477D-9072-C86E3E1A3D40}" presName="parTx" presStyleLbl="revTx" presStyleIdx="3" presStyleCnt="4">
        <dgm:presLayoutVars>
          <dgm:chMax val="0"/>
          <dgm:chPref val="0"/>
        </dgm:presLayoutVars>
      </dgm:prSet>
      <dgm:spPr/>
    </dgm:pt>
  </dgm:ptLst>
  <dgm:cxnLst>
    <dgm:cxn modelId="{C6BB5821-91E9-4AE9-93AA-53775461C08B}" type="presOf" srcId="{0C9CBB8E-F16E-4A10-BEE8-E13712D5218B}" destId="{95FD8774-099F-4FAF-BE1B-1F38D2C51BB1}" srcOrd="0" destOrd="0" presId="urn:microsoft.com/office/officeart/2018/2/layout/IconVerticalSolidList"/>
    <dgm:cxn modelId="{E348622E-3D66-48EA-8032-55A0F388E0DE}" type="presOf" srcId="{FE6DDAD6-CCE0-4D9E-B086-7C5C9637D6CA}" destId="{717A3232-975E-43E5-93C8-95A3114DDA97}" srcOrd="0" destOrd="0" presId="urn:microsoft.com/office/officeart/2018/2/layout/IconVerticalSolidList"/>
    <dgm:cxn modelId="{2491413C-96EC-4E3D-AFA1-C9A939161E0D}" srcId="{0C9CBB8E-F16E-4A10-BEE8-E13712D5218B}" destId="{33C50E58-59B0-477D-9072-C86E3E1A3D40}" srcOrd="3" destOrd="0" parTransId="{952CE0D8-2934-4753-9BE5-08F158FFB39D}" sibTransId="{80C982B6-9F4D-41BE-91F7-3547BE0E4F84}"/>
    <dgm:cxn modelId="{30274C46-5BC7-40D0-98D7-BB51D6460904}" type="presOf" srcId="{FDDEFE7C-313E-4B13-BC84-5D48E5474DF1}" destId="{DC93FEF1-89B4-4D16-8E92-74D2BAAAA778}" srcOrd="0" destOrd="0" presId="urn:microsoft.com/office/officeart/2018/2/layout/IconVerticalSolidList"/>
    <dgm:cxn modelId="{3F31CC48-3A6E-49C2-9524-3179C8118413}" srcId="{0C9CBB8E-F16E-4A10-BEE8-E13712D5218B}" destId="{FE6DDAD6-CCE0-4D9E-B086-7C5C9637D6CA}" srcOrd="2" destOrd="0" parTransId="{CB7F7562-78EE-4A70-BA83-831A3E15A056}" sibTransId="{95044601-21DD-484C-80E7-4CC5C819432C}"/>
    <dgm:cxn modelId="{6B0D817F-4B41-4CA0-BC0E-00E038605975}" srcId="{0C9CBB8E-F16E-4A10-BEE8-E13712D5218B}" destId="{8A9CC6D5-14B6-43CF-86A0-ADB73D0D3E37}" srcOrd="1" destOrd="0" parTransId="{D744A97A-94C0-44AA-8F71-22649496DE69}" sibTransId="{1F58034F-AA9A-4B7B-87A4-8EC6859A7577}"/>
    <dgm:cxn modelId="{94B0529D-9125-45FF-8599-8DE629BFD4E8}" type="presOf" srcId="{8A9CC6D5-14B6-43CF-86A0-ADB73D0D3E37}" destId="{2D439F7F-5C2D-427A-B246-FA4C388ED83C}" srcOrd="0" destOrd="0" presId="urn:microsoft.com/office/officeart/2018/2/layout/IconVerticalSolidList"/>
    <dgm:cxn modelId="{2B3F71AB-132B-4105-B851-3500F48FD288}" type="presOf" srcId="{33C50E58-59B0-477D-9072-C86E3E1A3D40}" destId="{015B223D-C693-4C5E-A6A7-74F19AA23722}" srcOrd="0" destOrd="0" presId="urn:microsoft.com/office/officeart/2018/2/layout/IconVerticalSolidList"/>
    <dgm:cxn modelId="{BCD2CAD6-1DCF-4AC8-AD47-B89CA8FEFA79}" srcId="{0C9CBB8E-F16E-4A10-BEE8-E13712D5218B}" destId="{FDDEFE7C-313E-4B13-BC84-5D48E5474DF1}" srcOrd="0" destOrd="0" parTransId="{1F25D46E-9F72-4A73-AB43-D4CB8C3EECE9}" sibTransId="{AD5A44BC-F59A-412A-ABCE-266BB0E12092}"/>
    <dgm:cxn modelId="{D558047F-61A5-4819-852F-AEBA5F14A679}" type="presParOf" srcId="{95FD8774-099F-4FAF-BE1B-1F38D2C51BB1}" destId="{B9851CA5-DC93-40B6-BA8B-123FEAB20ECE}" srcOrd="0" destOrd="0" presId="urn:microsoft.com/office/officeart/2018/2/layout/IconVerticalSolidList"/>
    <dgm:cxn modelId="{A2C6CF00-EF70-4191-B181-5D1DF66D7651}" type="presParOf" srcId="{B9851CA5-DC93-40B6-BA8B-123FEAB20ECE}" destId="{66EF6806-493A-4A3A-8D3B-B67D517FF378}" srcOrd="0" destOrd="0" presId="urn:microsoft.com/office/officeart/2018/2/layout/IconVerticalSolidList"/>
    <dgm:cxn modelId="{AA2CA6AC-D2CB-4670-8F46-36CC3EB518A5}" type="presParOf" srcId="{B9851CA5-DC93-40B6-BA8B-123FEAB20ECE}" destId="{4DF10373-D028-43DD-8E74-DFC614A5D46C}" srcOrd="1" destOrd="0" presId="urn:microsoft.com/office/officeart/2018/2/layout/IconVerticalSolidList"/>
    <dgm:cxn modelId="{1DC3B3F2-C3B9-4082-B80E-7BBBC62E1532}" type="presParOf" srcId="{B9851CA5-DC93-40B6-BA8B-123FEAB20ECE}" destId="{7EF24920-57BD-4865-9566-EB56F7F40E6B}" srcOrd="2" destOrd="0" presId="urn:microsoft.com/office/officeart/2018/2/layout/IconVerticalSolidList"/>
    <dgm:cxn modelId="{2C87784B-23E7-4A70-93FB-6AD0D9ADC514}" type="presParOf" srcId="{B9851CA5-DC93-40B6-BA8B-123FEAB20ECE}" destId="{DC93FEF1-89B4-4D16-8E92-74D2BAAAA778}" srcOrd="3" destOrd="0" presId="urn:microsoft.com/office/officeart/2018/2/layout/IconVerticalSolidList"/>
    <dgm:cxn modelId="{2BE93CFB-D1A2-4682-8314-7C70609715DB}" type="presParOf" srcId="{95FD8774-099F-4FAF-BE1B-1F38D2C51BB1}" destId="{5EACF6C5-ED38-489E-BC9F-961CEDC9B079}" srcOrd="1" destOrd="0" presId="urn:microsoft.com/office/officeart/2018/2/layout/IconVerticalSolidList"/>
    <dgm:cxn modelId="{97CAEA50-6D53-4B26-AAAC-CD79B58D5961}" type="presParOf" srcId="{95FD8774-099F-4FAF-BE1B-1F38D2C51BB1}" destId="{D0005017-6E66-4E48-B744-335600D44C6D}" srcOrd="2" destOrd="0" presId="urn:microsoft.com/office/officeart/2018/2/layout/IconVerticalSolidList"/>
    <dgm:cxn modelId="{7D8C2EFC-A58A-411F-B581-8F456E223E11}" type="presParOf" srcId="{D0005017-6E66-4E48-B744-335600D44C6D}" destId="{210F6110-C348-41F6-90B7-A223017E168B}" srcOrd="0" destOrd="0" presId="urn:microsoft.com/office/officeart/2018/2/layout/IconVerticalSolidList"/>
    <dgm:cxn modelId="{E3AB78AB-161E-4752-8F9C-F12081AF6591}" type="presParOf" srcId="{D0005017-6E66-4E48-B744-335600D44C6D}" destId="{C6A3D1E5-9FF9-49E3-B8B1-86A75F49A879}" srcOrd="1" destOrd="0" presId="urn:microsoft.com/office/officeart/2018/2/layout/IconVerticalSolidList"/>
    <dgm:cxn modelId="{0F8B93A7-A55F-4BB5-B1EB-BEA68C8FEEC1}" type="presParOf" srcId="{D0005017-6E66-4E48-B744-335600D44C6D}" destId="{008CEAB6-5091-47D4-8D7E-391F8A4F69D5}" srcOrd="2" destOrd="0" presId="urn:microsoft.com/office/officeart/2018/2/layout/IconVerticalSolidList"/>
    <dgm:cxn modelId="{A29C86A9-E738-4C86-9AE2-1452AF3C0503}" type="presParOf" srcId="{D0005017-6E66-4E48-B744-335600D44C6D}" destId="{2D439F7F-5C2D-427A-B246-FA4C388ED83C}" srcOrd="3" destOrd="0" presId="urn:microsoft.com/office/officeart/2018/2/layout/IconVerticalSolidList"/>
    <dgm:cxn modelId="{C2550E66-54CC-43AE-AC7C-3DF72B8F0491}" type="presParOf" srcId="{95FD8774-099F-4FAF-BE1B-1F38D2C51BB1}" destId="{0EFF1A63-AD9D-44F0-B668-FCEE3903E663}" srcOrd="3" destOrd="0" presId="urn:microsoft.com/office/officeart/2018/2/layout/IconVerticalSolidList"/>
    <dgm:cxn modelId="{2FE7DC07-E7F9-4AA2-8103-D08A1525E51E}" type="presParOf" srcId="{95FD8774-099F-4FAF-BE1B-1F38D2C51BB1}" destId="{6F624589-FE7A-4BF4-B24F-30B3D5B1D89E}" srcOrd="4" destOrd="0" presId="urn:microsoft.com/office/officeart/2018/2/layout/IconVerticalSolidList"/>
    <dgm:cxn modelId="{A16B4004-504D-44AF-B1CA-49B367F268FC}" type="presParOf" srcId="{6F624589-FE7A-4BF4-B24F-30B3D5B1D89E}" destId="{B719B522-0015-4208-85C7-5C31EA5A602D}" srcOrd="0" destOrd="0" presId="urn:microsoft.com/office/officeart/2018/2/layout/IconVerticalSolidList"/>
    <dgm:cxn modelId="{B873291D-8489-4779-98EB-3A7F3D6ADE7E}" type="presParOf" srcId="{6F624589-FE7A-4BF4-B24F-30B3D5B1D89E}" destId="{DFDDE226-9D7A-4FEF-A941-5D264A600175}" srcOrd="1" destOrd="0" presId="urn:microsoft.com/office/officeart/2018/2/layout/IconVerticalSolidList"/>
    <dgm:cxn modelId="{E43B523C-588E-4450-BB2D-5A7DF9789D01}" type="presParOf" srcId="{6F624589-FE7A-4BF4-B24F-30B3D5B1D89E}" destId="{C6344C0E-EE93-40A2-879D-2C8B5F6680E6}" srcOrd="2" destOrd="0" presId="urn:microsoft.com/office/officeart/2018/2/layout/IconVerticalSolidList"/>
    <dgm:cxn modelId="{37B1AE44-A464-4C80-A1E0-C40EBFE00903}" type="presParOf" srcId="{6F624589-FE7A-4BF4-B24F-30B3D5B1D89E}" destId="{717A3232-975E-43E5-93C8-95A3114DDA97}" srcOrd="3" destOrd="0" presId="urn:microsoft.com/office/officeart/2018/2/layout/IconVerticalSolidList"/>
    <dgm:cxn modelId="{72A891A1-5E18-43D0-A66E-54BEA1291648}" type="presParOf" srcId="{95FD8774-099F-4FAF-BE1B-1F38D2C51BB1}" destId="{64749C62-FD51-4247-8525-D344466E2E4C}" srcOrd="5" destOrd="0" presId="urn:microsoft.com/office/officeart/2018/2/layout/IconVerticalSolidList"/>
    <dgm:cxn modelId="{27B0E716-0446-4181-A79B-0BE6C04A09C2}" type="presParOf" srcId="{95FD8774-099F-4FAF-BE1B-1F38D2C51BB1}" destId="{8D8C714E-F8C5-449A-BE0B-0E83DC422C8F}" srcOrd="6" destOrd="0" presId="urn:microsoft.com/office/officeart/2018/2/layout/IconVerticalSolidList"/>
    <dgm:cxn modelId="{8744BA90-BD86-4992-B906-B4EFAAE5CF8E}" type="presParOf" srcId="{8D8C714E-F8C5-449A-BE0B-0E83DC422C8F}" destId="{1E08366F-341E-4CC4-807F-4ED445B735F4}" srcOrd="0" destOrd="0" presId="urn:microsoft.com/office/officeart/2018/2/layout/IconVerticalSolidList"/>
    <dgm:cxn modelId="{555B295F-DC57-4D27-9E79-0BCD971DB68F}" type="presParOf" srcId="{8D8C714E-F8C5-449A-BE0B-0E83DC422C8F}" destId="{7FAF4BA1-FC87-4146-BB1C-A676E4C747FA}" srcOrd="1" destOrd="0" presId="urn:microsoft.com/office/officeart/2018/2/layout/IconVerticalSolidList"/>
    <dgm:cxn modelId="{F13329FA-B8D8-4C1E-98B0-86EF0FF66C82}" type="presParOf" srcId="{8D8C714E-F8C5-449A-BE0B-0E83DC422C8F}" destId="{5D7E01BF-81EF-41E5-9774-3C1D379FAE54}" srcOrd="2" destOrd="0" presId="urn:microsoft.com/office/officeart/2018/2/layout/IconVerticalSolidList"/>
    <dgm:cxn modelId="{C1F52544-1265-4337-A764-0F6C8EE84437}" type="presParOf" srcId="{8D8C714E-F8C5-449A-BE0B-0E83DC422C8F}" destId="{015B223D-C693-4C5E-A6A7-74F19AA237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2C19E92-3D23-4767-B993-BA087DDB32D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C20B0DF-EEEF-4A47-9D0C-BB5417055FBD}">
      <dgm:prSet/>
      <dgm:spPr/>
      <dgm:t>
        <a:bodyPr/>
        <a:lstStyle/>
        <a:p>
          <a:r>
            <a:rPr lang="en-US"/>
            <a:t>Social instability</a:t>
          </a:r>
        </a:p>
      </dgm:t>
    </dgm:pt>
    <dgm:pt modelId="{1D44C13E-1C7C-4A01-8F81-C47D77376203}" type="parTrans" cxnId="{168F8279-7BFE-4317-BB22-1D0EB35A4203}">
      <dgm:prSet/>
      <dgm:spPr/>
      <dgm:t>
        <a:bodyPr/>
        <a:lstStyle/>
        <a:p>
          <a:endParaRPr lang="en-US"/>
        </a:p>
      </dgm:t>
    </dgm:pt>
    <dgm:pt modelId="{944D8855-78F6-49BD-9823-287B9143B2A8}" type="sibTrans" cxnId="{168F8279-7BFE-4317-BB22-1D0EB35A4203}">
      <dgm:prSet/>
      <dgm:spPr/>
      <dgm:t>
        <a:bodyPr/>
        <a:lstStyle/>
        <a:p>
          <a:endParaRPr lang="en-US"/>
        </a:p>
      </dgm:t>
    </dgm:pt>
    <dgm:pt modelId="{F662AF23-96C1-4575-A1B0-B6389E704A8E}">
      <dgm:prSet/>
      <dgm:spPr/>
      <dgm:t>
        <a:bodyPr/>
        <a:lstStyle/>
        <a:p>
          <a:r>
            <a:rPr lang="en-US"/>
            <a:t>Unrest</a:t>
          </a:r>
        </a:p>
      </dgm:t>
    </dgm:pt>
    <dgm:pt modelId="{CF81CEB2-6A82-4F8D-9411-441677824346}" type="parTrans" cxnId="{2BF9277C-F56E-467A-8B66-3E9ECE0AA0A7}">
      <dgm:prSet/>
      <dgm:spPr/>
      <dgm:t>
        <a:bodyPr/>
        <a:lstStyle/>
        <a:p>
          <a:endParaRPr lang="en-US"/>
        </a:p>
      </dgm:t>
    </dgm:pt>
    <dgm:pt modelId="{90E1DA80-B63C-4BAD-84C5-3BFCC85EBCF1}" type="sibTrans" cxnId="{2BF9277C-F56E-467A-8B66-3E9ECE0AA0A7}">
      <dgm:prSet/>
      <dgm:spPr/>
      <dgm:t>
        <a:bodyPr/>
        <a:lstStyle/>
        <a:p>
          <a:endParaRPr lang="en-US"/>
        </a:p>
      </dgm:t>
    </dgm:pt>
    <dgm:pt modelId="{6E3A64DC-2584-4689-9AF7-0AC95C5B8860}">
      <dgm:prSet/>
      <dgm:spPr/>
      <dgm:t>
        <a:bodyPr/>
        <a:lstStyle/>
        <a:p>
          <a:r>
            <a:rPr lang="en-US"/>
            <a:t>Riots</a:t>
          </a:r>
        </a:p>
      </dgm:t>
    </dgm:pt>
    <dgm:pt modelId="{93AC4F66-E0AD-4A90-B28C-420AD69441C7}" type="parTrans" cxnId="{4B81C318-4E52-4C4C-83AF-2F152982D848}">
      <dgm:prSet/>
      <dgm:spPr/>
      <dgm:t>
        <a:bodyPr/>
        <a:lstStyle/>
        <a:p>
          <a:endParaRPr lang="en-US"/>
        </a:p>
      </dgm:t>
    </dgm:pt>
    <dgm:pt modelId="{76C9C1CF-3D61-41C9-AD00-B94A8F62BAFE}" type="sibTrans" cxnId="{4B81C318-4E52-4C4C-83AF-2F152982D848}">
      <dgm:prSet/>
      <dgm:spPr/>
      <dgm:t>
        <a:bodyPr/>
        <a:lstStyle/>
        <a:p>
          <a:endParaRPr lang="en-US"/>
        </a:p>
      </dgm:t>
    </dgm:pt>
    <dgm:pt modelId="{3E1F5AFF-AF29-4799-A27A-2F6B348431C2}">
      <dgm:prSet/>
      <dgm:spPr/>
      <dgm:t>
        <a:bodyPr/>
        <a:lstStyle/>
        <a:p>
          <a:r>
            <a:rPr lang="en-US"/>
            <a:t>Protests</a:t>
          </a:r>
        </a:p>
      </dgm:t>
    </dgm:pt>
    <dgm:pt modelId="{603017FC-EE72-46E3-89AC-41D59782D33B}" type="parTrans" cxnId="{27A6CD59-E134-4575-B15D-4D13D5AEB3E3}">
      <dgm:prSet/>
      <dgm:spPr/>
      <dgm:t>
        <a:bodyPr/>
        <a:lstStyle/>
        <a:p>
          <a:endParaRPr lang="en-US"/>
        </a:p>
      </dgm:t>
    </dgm:pt>
    <dgm:pt modelId="{4D520C2B-BFF2-4CC4-A517-EB96F45A6CE8}" type="sibTrans" cxnId="{27A6CD59-E134-4575-B15D-4D13D5AEB3E3}">
      <dgm:prSet/>
      <dgm:spPr/>
      <dgm:t>
        <a:bodyPr/>
        <a:lstStyle/>
        <a:p>
          <a:endParaRPr lang="en-US"/>
        </a:p>
      </dgm:t>
    </dgm:pt>
    <dgm:pt modelId="{A9926464-F125-45AB-88EF-E82B4E1C2952}" type="pres">
      <dgm:prSet presAssocID="{32C19E92-3D23-4767-B993-BA087DDB32D2}" presName="linear" presStyleCnt="0">
        <dgm:presLayoutVars>
          <dgm:animLvl val="lvl"/>
          <dgm:resizeHandles val="exact"/>
        </dgm:presLayoutVars>
      </dgm:prSet>
      <dgm:spPr/>
    </dgm:pt>
    <dgm:pt modelId="{B069B4B9-273D-4294-A601-CDD697E07164}" type="pres">
      <dgm:prSet presAssocID="{4C20B0DF-EEEF-4A47-9D0C-BB5417055FBD}" presName="parentText" presStyleLbl="node1" presStyleIdx="0" presStyleCnt="4">
        <dgm:presLayoutVars>
          <dgm:chMax val="0"/>
          <dgm:bulletEnabled val="1"/>
        </dgm:presLayoutVars>
      </dgm:prSet>
      <dgm:spPr/>
    </dgm:pt>
    <dgm:pt modelId="{7484B235-2C4E-439F-9762-6CEF075246C5}" type="pres">
      <dgm:prSet presAssocID="{944D8855-78F6-49BD-9823-287B9143B2A8}" presName="spacer" presStyleCnt="0"/>
      <dgm:spPr/>
    </dgm:pt>
    <dgm:pt modelId="{7F80EFA2-529B-4710-B535-F9FE82059A2C}" type="pres">
      <dgm:prSet presAssocID="{F662AF23-96C1-4575-A1B0-B6389E704A8E}" presName="parentText" presStyleLbl="node1" presStyleIdx="1" presStyleCnt="4">
        <dgm:presLayoutVars>
          <dgm:chMax val="0"/>
          <dgm:bulletEnabled val="1"/>
        </dgm:presLayoutVars>
      </dgm:prSet>
      <dgm:spPr/>
    </dgm:pt>
    <dgm:pt modelId="{B35A40C6-C634-4222-93F9-87034A0AD198}" type="pres">
      <dgm:prSet presAssocID="{90E1DA80-B63C-4BAD-84C5-3BFCC85EBCF1}" presName="spacer" presStyleCnt="0"/>
      <dgm:spPr/>
    </dgm:pt>
    <dgm:pt modelId="{8A9FE341-BEC6-4817-8101-A01F781E04CB}" type="pres">
      <dgm:prSet presAssocID="{6E3A64DC-2584-4689-9AF7-0AC95C5B8860}" presName="parentText" presStyleLbl="node1" presStyleIdx="2" presStyleCnt="4">
        <dgm:presLayoutVars>
          <dgm:chMax val="0"/>
          <dgm:bulletEnabled val="1"/>
        </dgm:presLayoutVars>
      </dgm:prSet>
      <dgm:spPr/>
    </dgm:pt>
    <dgm:pt modelId="{CAD843B6-09F8-486D-85F4-8BFF6C43A97C}" type="pres">
      <dgm:prSet presAssocID="{76C9C1CF-3D61-41C9-AD00-B94A8F62BAFE}" presName="spacer" presStyleCnt="0"/>
      <dgm:spPr/>
    </dgm:pt>
    <dgm:pt modelId="{F0D24235-AD94-4E10-BAE2-942A44C4BD38}" type="pres">
      <dgm:prSet presAssocID="{3E1F5AFF-AF29-4799-A27A-2F6B348431C2}" presName="parentText" presStyleLbl="node1" presStyleIdx="3" presStyleCnt="4">
        <dgm:presLayoutVars>
          <dgm:chMax val="0"/>
          <dgm:bulletEnabled val="1"/>
        </dgm:presLayoutVars>
      </dgm:prSet>
      <dgm:spPr/>
    </dgm:pt>
  </dgm:ptLst>
  <dgm:cxnLst>
    <dgm:cxn modelId="{4B81C318-4E52-4C4C-83AF-2F152982D848}" srcId="{32C19E92-3D23-4767-B993-BA087DDB32D2}" destId="{6E3A64DC-2584-4689-9AF7-0AC95C5B8860}" srcOrd="2" destOrd="0" parTransId="{93AC4F66-E0AD-4A90-B28C-420AD69441C7}" sibTransId="{76C9C1CF-3D61-41C9-AD00-B94A8F62BAFE}"/>
    <dgm:cxn modelId="{F5050727-DA30-4EA0-9394-63EFA4BD1DA1}" type="presOf" srcId="{F662AF23-96C1-4575-A1B0-B6389E704A8E}" destId="{7F80EFA2-529B-4710-B535-F9FE82059A2C}" srcOrd="0" destOrd="0" presId="urn:microsoft.com/office/officeart/2005/8/layout/vList2"/>
    <dgm:cxn modelId="{FD989E3D-5697-4AB0-9AB6-014ECC6260D7}" type="presOf" srcId="{6E3A64DC-2584-4689-9AF7-0AC95C5B8860}" destId="{8A9FE341-BEC6-4817-8101-A01F781E04CB}" srcOrd="0" destOrd="0" presId="urn:microsoft.com/office/officeart/2005/8/layout/vList2"/>
    <dgm:cxn modelId="{B1FF3945-5942-4FE8-BB7C-2E06C831437A}" type="presOf" srcId="{3E1F5AFF-AF29-4799-A27A-2F6B348431C2}" destId="{F0D24235-AD94-4E10-BAE2-942A44C4BD38}" srcOrd="0" destOrd="0" presId="urn:microsoft.com/office/officeart/2005/8/layout/vList2"/>
    <dgm:cxn modelId="{168F8279-7BFE-4317-BB22-1D0EB35A4203}" srcId="{32C19E92-3D23-4767-B993-BA087DDB32D2}" destId="{4C20B0DF-EEEF-4A47-9D0C-BB5417055FBD}" srcOrd="0" destOrd="0" parTransId="{1D44C13E-1C7C-4A01-8F81-C47D77376203}" sibTransId="{944D8855-78F6-49BD-9823-287B9143B2A8}"/>
    <dgm:cxn modelId="{27A6CD59-E134-4575-B15D-4D13D5AEB3E3}" srcId="{32C19E92-3D23-4767-B993-BA087DDB32D2}" destId="{3E1F5AFF-AF29-4799-A27A-2F6B348431C2}" srcOrd="3" destOrd="0" parTransId="{603017FC-EE72-46E3-89AC-41D59782D33B}" sibTransId="{4D520C2B-BFF2-4CC4-A517-EB96F45A6CE8}"/>
    <dgm:cxn modelId="{2BF9277C-F56E-467A-8B66-3E9ECE0AA0A7}" srcId="{32C19E92-3D23-4767-B993-BA087DDB32D2}" destId="{F662AF23-96C1-4575-A1B0-B6389E704A8E}" srcOrd="1" destOrd="0" parTransId="{CF81CEB2-6A82-4F8D-9411-441677824346}" sibTransId="{90E1DA80-B63C-4BAD-84C5-3BFCC85EBCF1}"/>
    <dgm:cxn modelId="{415E3B92-A88A-43A6-94F2-DE5B6B25B7FA}" type="presOf" srcId="{4C20B0DF-EEEF-4A47-9D0C-BB5417055FBD}" destId="{B069B4B9-273D-4294-A601-CDD697E07164}" srcOrd="0" destOrd="0" presId="urn:microsoft.com/office/officeart/2005/8/layout/vList2"/>
    <dgm:cxn modelId="{29B880B5-E8BF-42F4-87F1-5D1A3FEA3861}" type="presOf" srcId="{32C19E92-3D23-4767-B993-BA087DDB32D2}" destId="{A9926464-F125-45AB-88EF-E82B4E1C2952}" srcOrd="0" destOrd="0" presId="urn:microsoft.com/office/officeart/2005/8/layout/vList2"/>
    <dgm:cxn modelId="{52B4A818-FDB4-4C48-9553-973630656512}" type="presParOf" srcId="{A9926464-F125-45AB-88EF-E82B4E1C2952}" destId="{B069B4B9-273D-4294-A601-CDD697E07164}" srcOrd="0" destOrd="0" presId="urn:microsoft.com/office/officeart/2005/8/layout/vList2"/>
    <dgm:cxn modelId="{48C8DA7D-91DF-45F8-9F76-8E95A76367C4}" type="presParOf" srcId="{A9926464-F125-45AB-88EF-E82B4E1C2952}" destId="{7484B235-2C4E-439F-9762-6CEF075246C5}" srcOrd="1" destOrd="0" presId="urn:microsoft.com/office/officeart/2005/8/layout/vList2"/>
    <dgm:cxn modelId="{3D3B31AB-7907-41D6-A445-A418F8235C11}" type="presParOf" srcId="{A9926464-F125-45AB-88EF-E82B4E1C2952}" destId="{7F80EFA2-529B-4710-B535-F9FE82059A2C}" srcOrd="2" destOrd="0" presId="urn:microsoft.com/office/officeart/2005/8/layout/vList2"/>
    <dgm:cxn modelId="{4DA861AB-08BE-4758-BE85-C4D9D0698853}" type="presParOf" srcId="{A9926464-F125-45AB-88EF-E82B4E1C2952}" destId="{B35A40C6-C634-4222-93F9-87034A0AD198}" srcOrd="3" destOrd="0" presId="urn:microsoft.com/office/officeart/2005/8/layout/vList2"/>
    <dgm:cxn modelId="{AB8E1C0C-D87C-47CD-8C0A-AC5AF91F69BE}" type="presParOf" srcId="{A9926464-F125-45AB-88EF-E82B4E1C2952}" destId="{8A9FE341-BEC6-4817-8101-A01F781E04CB}" srcOrd="4" destOrd="0" presId="urn:microsoft.com/office/officeart/2005/8/layout/vList2"/>
    <dgm:cxn modelId="{B40D097D-5105-4703-B5D1-77A42AF6CDA7}" type="presParOf" srcId="{A9926464-F125-45AB-88EF-E82B4E1C2952}" destId="{CAD843B6-09F8-486D-85F4-8BFF6C43A97C}" srcOrd="5" destOrd="0" presId="urn:microsoft.com/office/officeart/2005/8/layout/vList2"/>
    <dgm:cxn modelId="{8EBA6A61-20F9-4FA2-AAA4-F7100A734A99}" type="presParOf" srcId="{A9926464-F125-45AB-88EF-E82B4E1C2952}" destId="{F0D24235-AD94-4E10-BAE2-942A44C4BD3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3A0612-C0A8-48E6-B7C4-EA9A2AE8D5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ECE6E4-EF90-4151-865E-DB8A0009F186}">
      <dgm:prSet/>
      <dgm:spPr/>
      <dgm:t>
        <a:bodyPr/>
        <a:lstStyle/>
        <a:p>
          <a:r>
            <a:rPr lang="en-US"/>
            <a:t>Social stratification</a:t>
          </a:r>
        </a:p>
      </dgm:t>
    </dgm:pt>
    <dgm:pt modelId="{530A37F4-C739-4293-9216-EB421A0B6D8A}" type="parTrans" cxnId="{CEADD630-1288-45CF-AD86-E05A5626EF7C}">
      <dgm:prSet/>
      <dgm:spPr/>
      <dgm:t>
        <a:bodyPr/>
        <a:lstStyle/>
        <a:p>
          <a:endParaRPr lang="en-US"/>
        </a:p>
      </dgm:t>
    </dgm:pt>
    <dgm:pt modelId="{0DB6D1F2-D6B1-4746-9A8D-D3BA71FAA538}" type="sibTrans" cxnId="{CEADD630-1288-45CF-AD86-E05A5626EF7C}">
      <dgm:prSet/>
      <dgm:spPr/>
      <dgm:t>
        <a:bodyPr/>
        <a:lstStyle/>
        <a:p>
          <a:endParaRPr lang="en-US"/>
        </a:p>
      </dgm:t>
    </dgm:pt>
    <dgm:pt modelId="{88E15AF8-F619-473C-B561-65BFD222D8EC}">
      <dgm:prSet/>
      <dgm:spPr/>
      <dgm:t>
        <a:bodyPr/>
        <a:lstStyle/>
        <a:p>
          <a:r>
            <a:rPr lang="en-US"/>
            <a:t>Residential segregation</a:t>
          </a:r>
        </a:p>
      </dgm:t>
    </dgm:pt>
    <dgm:pt modelId="{CDDF66F0-FFF0-4F88-AC7F-5F5894AFD485}" type="parTrans" cxnId="{DF851BDF-54C9-4AF9-B2AD-B1CB6D4C623C}">
      <dgm:prSet/>
      <dgm:spPr/>
      <dgm:t>
        <a:bodyPr/>
        <a:lstStyle/>
        <a:p>
          <a:endParaRPr lang="en-US"/>
        </a:p>
      </dgm:t>
    </dgm:pt>
    <dgm:pt modelId="{6B11E1AA-89C8-47BD-99EA-76B9B473D971}" type="sibTrans" cxnId="{DF851BDF-54C9-4AF9-B2AD-B1CB6D4C623C}">
      <dgm:prSet/>
      <dgm:spPr/>
      <dgm:t>
        <a:bodyPr/>
        <a:lstStyle/>
        <a:p>
          <a:endParaRPr lang="en-US"/>
        </a:p>
      </dgm:t>
    </dgm:pt>
    <dgm:pt modelId="{B4C9525A-141E-4DAB-8A5F-9B5B9C346693}">
      <dgm:prSet/>
      <dgm:spPr/>
      <dgm:t>
        <a:bodyPr/>
        <a:lstStyle/>
        <a:p>
          <a:r>
            <a:rPr lang="en-US"/>
            <a:t>Undermined institutional trust</a:t>
          </a:r>
        </a:p>
      </dgm:t>
    </dgm:pt>
    <dgm:pt modelId="{93F69E2D-8972-4181-A665-C8D79D01CEC9}" type="parTrans" cxnId="{1BCB9638-35EA-4AF3-9BB1-120B9C76067E}">
      <dgm:prSet/>
      <dgm:spPr/>
      <dgm:t>
        <a:bodyPr/>
        <a:lstStyle/>
        <a:p>
          <a:endParaRPr lang="en-US"/>
        </a:p>
      </dgm:t>
    </dgm:pt>
    <dgm:pt modelId="{8D1068DE-7675-4F21-B715-3C4678E2B4D9}" type="sibTrans" cxnId="{1BCB9638-35EA-4AF3-9BB1-120B9C76067E}">
      <dgm:prSet/>
      <dgm:spPr/>
      <dgm:t>
        <a:bodyPr/>
        <a:lstStyle/>
        <a:p>
          <a:endParaRPr lang="en-US"/>
        </a:p>
      </dgm:t>
    </dgm:pt>
    <dgm:pt modelId="{011B0D69-1B82-42E3-A234-3B754C362914}">
      <dgm:prSet/>
      <dgm:spPr/>
      <dgm:t>
        <a:bodyPr/>
        <a:lstStyle/>
        <a:p>
          <a:r>
            <a:rPr lang="en-US"/>
            <a:t>Political polarisation</a:t>
          </a:r>
        </a:p>
      </dgm:t>
    </dgm:pt>
    <dgm:pt modelId="{DD47D861-376B-4D4A-BA3D-7F04C40AE5EB}" type="parTrans" cxnId="{4E9584F5-A5E3-4B93-91C1-0E989B430C7B}">
      <dgm:prSet/>
      <dgm:spPr/>
      <dgm:t>
        <a:bodyPr/>
        <a:lstStyle/>
        <a:p>
          <a:endParaRPr lang="en-US"/>
        </a:p>
      </dgm:t>
    </dgm:pt>
    <dgm:pt modelId="{4BCD7EBB-9496-4107-A432-B2F233726FA4}" type="sibTrans" cxnId="{4E9584F5-A5E3-4B93-91C1-0E989B430C7B}">
      <dgm:prSet/>
      <dgm:spPr/>
      <dgm:t>
        <a:bodyPr/>
        <a:lstStyle/>
        <a:p>
          <a:endParaRPr lang="en-US"/>
        </a:p>
      </dgm:t>
    </dgm:pt>
    <dgm:pt modelId="{8EE7BD4D-C080-4AEF-A0A5-4AF5A406A12E}">
      <dgm:prSet/>
      <dgm:spPr/>
      <dgm:t>
        <a:bodyPr/>
        <a:lstStyle/>
        <a:p>
          <a:r>
            <a:rPr lang="en-US"/>
            <a:t>Nationalism</a:t>
          </a:r>
        </a:p>
      </dgm:t>
    </dgm:pt>
    <dgm:pt modelId="{B6F062E0-9905-4B65-8F1E-0D33A594988B}" type="parTrans" cxnId="{2AF0E947-16F6-42FE-BA6B-4CBE27E772C4}">
      <dgm:prSet/>
      <dgm:spPr/>
      <dgm:t>
        <a:bodyPr/>
        <a:lstStyle/>
        <a:p>
          <a:endParaRPr lang="en-US"/>
        </a:p>
      </dgm:t>
    </dgm:pt>
    <dgm:pt modelId="{E3D2BFA3-FD6C-44E4-95F5-8281998B1943}" type="sibTrans" cxnId="{2AF0E947-16F6-42FE-BA6B-4CBE27E772C4}">
      <dgm:prSet/>
      <dgm:spPr/>
      <dgm:t>
        <a:bodyPr/>
        <a:lstStyle/>
        <a:p>
          <a:endParaRPr lang="en-US"/>
        </a:p>
      </dgm:t>
    </dgm:pt>
    <dgm:pt modelId="{AEC1D7F2-89F4-40C0-92F5-C5DC21BD6C88}" type="pres">
      <dgm:prSet presAssocID="{B63A0612-C0A8-48E6-B7C4-EA9A2AE8D52A}" presName="root" presStyleCnt="0">
        <dgm:presLayoutVars>
          <dgm:dir/>
          <dgm:resizeHandles val="exact"/>
        </dgm:presLayoutVars>
      </dgm:prSet>
      <dgm:spPr/>
    </dgm:pt>
    <dgm:pt modelId="{E8CBF518-53D9-4315-9574-6F99CA466B03}" type="pres">
      <dgm:prSet presAssocID="{F7ECE6E4-EF90-4151-865E-DB8A0009F186}" presName="compNode" presStyleCnt="0"/>
      <dgm:spPr/>
    </dgm:pt>
    <dgm:pt modelId="{199AEB4F-D900-4C43-B52F-419D72A0DAB1}" type="pres">
      <dgm:prSet presAssocID="{F7ECE6E4-EF90-4151-865E-DB8A0009F186}" presName="bgRect" presStyleLbl="bgShp" presStyleIdx="0" presStyleCnt="5"/>
      <dgm:spPr/>
    </dgm:pt>
    <dgm:pt modelId="{02059D19-711C-4B8C-8B53-B7CBA73FFD07}" type="pres">
      <dgm:prSet presAssocID="{F7ECE6E4-EF90-4151-865E-DB8A0009F18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7BFC28C-789D-4B7C-BF9F-C5C79159CC36}" type="pres">
      <dgm:prSet presAssocID="{F7ECE6E4-EF90-4151-865E-DB8A0009F186}" presName="spaceRect" presStyleCnt="0"/>
      <dgm:spPr/>
    </dgm:pt>
    <dgm:pt modelId="{BCAED74F-6A5E-4530-A444-137B8C5189FC}" type="pres">
      <dgm:prSet presAssocID="{F7ECE6E4-EF90-4151-865E-DB8A0009F186}" presName="parTx" presStyleLbl="revTx" presStyleIdx="0" presStyleCnt="5">
        <dgm:presLayoutVars>
          <dgm:chMax val="0"/>
          <dgm:chPref val="0"/>
        </dgm:presLayoutVars>
      </dgm:prSet>
      <dgm:spPr/>
    </dgm:pt>
    <dgm:pt modelId="{77BCFE03-C4F0-433F-8509-B5E604034076}" type="pres">
      <dgm:prSet presAssocID="{0DB6D1F2-D6B1-4746-9A8D-D3BA71FAA538}" presName="sibTrans" presStyleCnt="0"/>
      <dgm:spPr/>
    </dgm:pt>
    <dgm:pt modelId="{F2CB0392-CA67-4F22-9FC4-D392CFDE89B4}" type="pres">
      <dgm:prSet presAssocID="{88E15AF8-F619-473C-B561-65BFD222D8EC}" presName="compNode" presStyleCnt="0"/>
      <dgm:spPr/>
    </dgm:pt>
    <dgm:pt modelId="{AB116424-2B2B-4379-8726-5AFE5B9AE47A}" type="pres">
      <dgm:prSet presAssocID="{88E15AF8-F619-473C-B561-65BFD222D8EC}" presName="bgRect" presStyleLbl="bgShp" presStyleIdx="1" presStyleCnt="5"/>
      <dgm:spPr/>
    </dgm:pt>
    <dgm:pt modelId="{1CBA0B84-CB84-4A2F-B658-655F619C3CB0}" type="pres">
      <dgm:prSet presAssocID="{88E15AF8-F619-473C-B561-65BFD222D8E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84E526C6-68EE-4805-9EBE-76C23BC305FF}" type="pres">
      <dgm:prSet presAssocID="{88E15AF8-F619-473C-B561-65BFD222D8EC}" presName="spaceRect" presStyleCnt="0"/>
      <dgm:spPr/>
    </dgm:pt>
    <dgm:pt modelId="{CDE94D26-6E18-4FE4-B1EC-A8E11CE6143B}" type="pres">
      <dgm:prSet presAssocID="{88E15AF8-F619-473C-B561-65BFD222D8EC}" presName="parTx" presStyleLbl="revTx" presStyleIdx="1" presStyleCnt="5">
        <dgm:presLayoutVars>
          <dgm:chMax val="0"/>
          <dgm:chPref val="0"/>
        </dgm:presLayoutVars>
      </dgm:prSet>
      <dgm:spPr/>
    </dgm:pt>
    <dgm:pt modelId="{54071763-8D5F-421E-9DA0-1F699458B898}" type="pres">
      <dgm:prSet presAssocID="{6B11E1AA-89C8-47BD-99EA-76B9B473D971}" presName="sibTrans" presStyleCnt="0"/>
      <dgm:spPr/>
    </dgm:pt>
    <dgm:pt modelId="{04FF2BB0-4977-4AC2-A33B-733ED95ACD91}" type="pres">
      <dgm:prSet presAssocID="{B4C9525A-141E-4DAB-8A5F-9B5B9C346693}" presName="compNode" presStyleCnt="0"/>
      <dgm:spPr/>
    </dgm:pt>
    <dgm:pt modelId="{C7C2A682-FFEE-44A8-B28B-0ABF5C3D51C7}" type="pres">
      <dgm:prSet presAssocID="{B4C9525A-141E-4DAB-8A5F-9B5B9C346693}" presName="bgRect" presStyleLbl="bgShp" presStyleIdx="2" presStyleCnt="5"/>
      <dgm:spPr/>
    </dgm:pt>
    <dgm:pt modelId="{76E3AF16-89CD-40BF-8F81-C22B6868AF63}" type="pres">
      <dgm:prSet presAssocID="{B4C9525A-141E-4DAB-8A5F-9B5B9C34669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B0636127-5864-414D-8E0E-8375CE069E1D}" type="pres">
      <dgm:prSet presAssocID="{B4C9525A-141E-4DAB-8A5F-9B5B9C346693}" presName="spaceRect" presStyleCnt="0"/>
      <dgm:spPr/>
    </dgm:pt>
    <dgm:pt modelId="{CD935AC6-9449-449D-ABF8-18FED6013331}" type="pres">
      <dgm:prSet presAssocID="{B4C9525A-141E-4DAB-8A5F-9B5B9C346693}" presName="parTx" presStyleLbl="revTx" presStyleIdx="2" presStyleCnt="5">
        <dgm:presLayoutVars>
          <dgm:chMax val="0"/>
          <dgm:chPref val="0"/>
        </dgm:presLayoutVars>
      </dgm:prSet>
      <dgm:spPr/>
    </dgm:pt>
    <dgm:pt modelId="{5E178536-6E0A-412E-A6A6-78D6F653AACB}" type="pres">
      <dgm:prSet presAssocID="{8D1068DE-7675-4F21-B715-3C4678E2B4D9}" presName="sibTrans" presStyleCnt="0"/>
      <dgm:spPr/>
    </dgm:pt>
    <dgm:pt modelId="{45091F24-2438-4339-8D9C-56CDAF49A61C}" type="pres">
      <dgm:prSet presAssocID="{011B0D69-1B82-42E3-A234-3B754C362914}" presName="compNode" presStyleCnt="0"/>
      <dgm:spPr/>
    </dgm:pt>
    <dgm:pt modelId="{0C39816F-4C71-4DF4-A70B-D32BF69F78C7}" type="pres">
      <dgm:prSet presAssocID="{011B0D69-1B82-42E3-A234-3B754C362914}" presName="bgRect" presStyleLbl="bgShp" presStyleIdx="3" presStyleCnt="5"/>
      <dgm:spPr/>
    </dgm:pt>
    <dgm:pt modelId="{D5EFBB5E-05B4-47A1-B8AB-7D88847B00D5}" type="pres">
      <dgm:prSet presAssocID="{011B0D69-1B82-42E3-A234-3B754C36291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76844BE6-641C-44D9-B114-8340F5AE1F69}" type="pres">
      <dgm:prSet presAssocID="{011B0D69-1B82-42E3-A234-3B754C362914}" presName="spaceRect" presStyleCnt="0"/>
      <dgm:spPr/>
    </dgm:pt>
    <dgm:pt modelId="{472EEB14-0993-4E8D-B572-D4CEED75F92D}" type="pres">
      <dgm:prSet presAssocID="{011B0D69-1B82-42E3-A234-3B754C362914}" presName="parTx" presStyleLbl="revTx" presStyleIdx="3" presStyleCnt="5">
        <dgm:presLayoutVars>
          <dgm:chMax val="0"/>
          <dgm:chPref val="0"/>
        </dgm:presLayoutVars>
      </dgm:prSet>
      <dgm:spPr/>
    </dgm:pt>
    <dgm:pt modelId="{475179A1-32E3-439A-A70C-3AA179BEECEC}" type="pres">
      <dgm:prSet presAssocID="{4BCD7EBB-9496-4107-A432-B2F233726FA4}" presName="sibTrans" presStyleCnt="0"/>
      <dgm:spPr/>
    </dgm:pt>
    <dgm:pt modelId="{492C7689-CB12-43EA-9575-532BB77B3E8A}" type="pres">
      <dgm:prSet presAssocID="{8EE7BD4D-C080-4AEF-A0A5-4AF5A406A12E}" presName="compNode" presStyleCnt="0"/>
      <dgm:spPr/>
    </dgm:pt>
    <dgm:pt modelId="{05A5DC92-12D4-4AF0-87CA-0118FF59744B}" type="pres">
      <dgm:prSet presAssocID="{8EE7BD4D-C080-4AEF-A0A5-4AF5A406A12E}" presName="bgRect" presStyleLbl="bgShp" presStyleIdx="4" presStyleCnt="5"/>
      <dgm:spPr/>
    </dgm:pt>
    <dgm:pt modelId="{151CBDA0-F6E6-43F0-9314-B0494DCE113A}" type="pres">
      <dgm:prSet presAssocID="{8EE7BD4D-C080-4AEF-A0A5-4AF5A406A12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C3696C29-9F73-4934-ADDF-572781ECD162}" type="pres">
      <dgm:prSet presAssocID="{8EE7BD4D-C080-4AEF-A0A5-4AF5A406A12E}" presName="spaceRect" presStyleCnt="0"/>
      <dgm:spPr/>
    </dgm:pt>
    <dgm:pt modelId="{E766E146-FAF2-4B97-9472-38F91A2948AA}" type="pres">
      <dgm:prSet presAssocID="{8EE7BD4D-C080-4AEF-A0A5-4AF5A406A12E}" presName="parTx" presStyleLbl="revTx" presStyleIdx="4" presStyleCnt="5">
        <dgm:presLayoutVars>
          <dgm:chMax val="0"/>
          <dgm:chPref val="0"/>
        </dgm:presLayoutVars>
      </dgm:prSet>
      <dgm:spPr/>
    </dgm:pt>
  </dgm:ptLst>
  <dgm:cxnLst>
    <dgm:cxn modelId="{F335EA17-399F-4512-9CA3-25E8EE9DABF7}" type="presOf" srcId="{8EE7BD4D-C080-4AEF-A0A5-4AF5A406A12E}" destId="{E766E146-FAF2-4B97-9472-38F91A2948AA}" srcOrd="0" destOrd="0" presId="urn:microsoft.com/office/officeart/2018/2/layout/IconVerticalSolidList"/>
    <dgm:cxn modelId="{83A3C122-6077-4FEA-90E2-4706A2142E9D}" type="presOf" srcId="{B4C9525A-141E-4DAB-8A5F-9B5B9C346693}" destId="{CD935AC6-9449-449D-ABF8-18FED6013331}" srcOrd="0" destOrd="0" presId="urn:microsoft.com/office/officeart/2018/2/layout/IconVerticalSolidList"/>
    <dgm:cxn modelId="{CEADD630-1288-45CF-AD86-E05A5626EF7C}" srcId="{B63A0612-C0A8-48E6-B7C4-EA9A2AE8D52A}" destId="{F7ECE6E4-EF90-4151-865E-DB8A0009F186}" srcOrd="0" destOrd="0" parTransId="{530A37F4-C739-4293-9216-EB421A0B6D8A}" sibTransId="{0DB6D1F2-D6B1-4746-9A8D-D3BA71FAA538}"/>
    <dgm:cxn modelId="{FC20B231-691F-4FD1-8BFC-B0DDE1329964}" type="presOf" srcId="{B63A0612-C0A8-48E6-B7C4-EA9A2AE8D52A}" destId="{AEC1D7F2-89F4-40C0-92F5-C5DC21BD6C88}" srcOrd="0" destOrd="0" presId="urn:microsoft.com/office/officeart/2018/2/layout/IconVerticalSolidList"/>
    <dgm:cxn modelId="{1BCB9638-35EA-4AF3-9BB1-120B9C76067E}" srcId="{B63A0612-C0A8-48E6-B7C4-EA9A2AE8D52A}" destId="{B4C9525A-141E-4DAB-8A5F-9B5B9C346693}" srcOrd="2" destOrd="0" parTransId="{93F69E2D-8972-4181-A665-C8D79D01CEC9}" sibTransId="{8D1068DE-7675-4F21-B715-3C4678E2B4D9}"/>
    <dgm:cxn modelId="{5C7A6A61-FE6D-4B46-9B3C-FAD899E86FFC}" type="presOf" srcId="{F7ECE6E4-EF90-4151-865E-DB8A0009F186}" destId="{BCAED74F-6A5E-4530-A444-137B8C5189FC}" srcOrd="0" destOrd="0" presId="urn:microsoft.com/office/officeart/2018/2/layout/IconVerticalSolidList"/>
    <dgm:cxn modelId="{2AF0E947-16F6-42FE-BA6B-4CBE27E772C4}" srcId="{B63A0612-C0A8-48E6-B7C4-EA9A2AE8D52A}" destId="{8EE7BD4D-C080-4AEF-A0A5-4AF5A406A12E}" srcOrd="4" destOrd="0" parTransId="{B6F062E0-9905-4B65-8F1E-0D33A594988B}" sibTransId="{E3D2BFA3-FD6C-44E4-95F5-8281998B1943}"/>
    <dgm:cxn modelId="{7AA05D7A-3EFD-478D-BDA3-B08D27578FC1}" type="presOf" srcId="{011B0D69-1B82-42E3-A234-3B754C362914}" destId="{472EEB14-0993-4E8D-B572-D4CEED75F92D}" srcOrd="0" destOrd="0" presId="urn:microsoft.com/office/officeart/2018/2/layout/IconVerticalSolidList"/>
    <dgm:cxn modelId="{6A8AAD83-9B87-46E0-AC00-FB8EFE58ABCE}" type="presOf" srcId="{88E15AF8-F619-473C-B561-65BFD222D8EC}" destId="{CDE94D26-6E18-4FE4-B1EC-A8E11CE6143B}" srcOrd="0" destOrd="0" presId="urn:microsoft.com/office/officeart/2018/2/layout/IconVerticalSolidList"/>
    <dgm:cxn modelId="{DF851BDF-54C9-4AF9-B2AD-B1CB6D4C623C}" srcId="{B63A0612-C0A8-48E6-B7C4-EA9A2AE8D52A}" destId="{88E15AF8-F619-473C-B561-65BFD222D8EC}" srcOrd="1" destOrd="0" parTransId="{CDDF66F0-FFF0-4F88-AC7F-5F5894AFD485}" sibTransId="{6B11E1AA-89C8-47BD-99EA-76B9B473D971}"/>
    <dgm:cxn modelId="{4E9584F5-A5E3-4B93-91C1-0E989B430C7B}" srcId="{B63A0612-C0A8-48E6-B7C4-EA9A2AE8D52A}" destId="{011B0D69-1B82-42E3-A234-3B754C362914}" srcOrd="3" destOrd="0" parTransId="{DD47D861-376B-4D4A-BA3D-7F04C40AE5EB}" sibTransId="{4BCD7EBB-9496-4107-A432-B2F233726FA4}"/>
    <dgm:cxn modelId="{3FE4AB16-4A49-4F5A-A12E-8CA554FC734F}" type="presParOf" srcId="{AEC1D7F2-89F4-40C0-92F5-C5DC21BD6C88}" destId="{E8CBF518-53D9-4315-9574-6F99CA466B03}" srcOrd="0" destOrd="0" presId="urn:microsoft.com/office/officeart/2018/2/layout/IconVerticalSolidList"/>
    <dgm:cxn modelId="{15395BDA-6AE5-46ED-95F9-FF0E9DB90422}" type="presParOf" srcId="{E8CBF518-53D9-4315-9574-6F99CA466B03}" destId="{199AEB4F-D900-4C43-B52F-419D72A0DAB1}" srcOrd="0" destOrd="0" presId="urn:microsoft.com/office/officeart/2018/2/layout/IconVerticalSolidList"/>
    <dgm:cxn modelId="{FAC8695B-FA5F-41F7-921C-4BAF16A15F23}" type="presParOf" srcId="{E8CBF518-53D9-4315-9574-6F99CA466B03}" destId="{02059D19-711C-4B8C-8B53-B7CBA73FFD07}" srcOrd="1" destOrd="0" presId="urn:microsoft.com/office/officeart/2018/2/layout/IconVerticalSolidList"/>
    <dgm:cxn modelId="{A85FD82F-B2A4-4B1B-8AE6-1BCB41A0B78F}" type="presParOf" srcId="{E8CBF518-53D9-4315-9574-6F99CA466B03}" destId="{07BFC28C-789D-4B7C-BF9F-C5C79159CC36}" srcOrd="2" destOrd="0" presId="urn:microsoft.com/office/officeart/2018/2/layout/IconVerticalSolidList"/>
    <dgm:cxn modelId="{480DB0C1-8AA9-43FB-A9BA-4FDF914D0BF6}" type="presParOf" srcId="{E8CBF518-53D9-4315-9574-6F99CA466B03}" destId="{BCAED74F-6A5E-4530-A444-137B8C5189FC}" srcOrd="3" destOrd="0" presId="urn:microsoft.com/office/officeart/2018/2/layout/IconVerticalSolidList"/>
    <dgm:cxn modelId="{58F87278-4953-4C46-8D8D-8CBE84137FF0}" type="presParOf" srcId="{AEC1D7F2-89F4-40C0-92F5-C5DC21BD6C88}" destId="{77BCFE03-C4F0-433F-8509-B5E604034076}" srcOrd="1" destOrd="0" presId="urn:microsoft.com/office/officeart/2018/2/layout/IconVerticalSolidList"/>
    <dgm:cxn modelId="{8C8BE6A6-F637-4825-982C-402E89AC4C84}" type="presParOf" srcId="{AEC1D7F2-89F4-40C0-92F5-C5DC21BD6C88}" destId="{F2CB0392-CA67-4F22-9FC4-D392CFDE89B4}" srcOrd="2" destOrd="0" presId="urn:microsoft.com/office/officeart/2018/2/layout/IconVerticalSolidList"/>
    <dgm:cxn modelId="{7663CEF6-E17A-426A-BF62-8D3DCB70EA6E}" type="presParOf" srcId="{F2CB0392-CA67-4F22-9FC4-D392CFDE89B4}" destId="{AB116424-2B2B-4379-8726-5AFE5B9AE47A}" srcOrd="0" destOrd="0" presId="urn:microsoft.com/office/officeart/2018/2/layout/IconVerticalSolidList"/>
    <dgm:cxn modelId="{A48F15F8-418B-4239-ADAE-7ECFDCA297FE}" type="presParOf" srcId="{F2CB0392-CA67-4F22-9FC4-D392CFDE89B4}" destId="{1CBA0B84-CB84-4A2F-B658-655F619C3CB0}" srcOrd="1" destOrd="0" presId="urn:microsoft.com/office/officeart/2018/2/layout/IconVerticalSolidList"/>
    <dgm:cxn modelId="{15223C71-39C8-4223-AE3D-8EC616656712}" type="presParOf" srcId="{F2CB0392-CA67-4F22-9FC4-D392CFDE89B4}" destId="{84E526C6-68EE-4805-9EBE-76C23BC305FF}" srcOrd="2" destOrd="0" presId="urn:microsoft.com/office/officeart/2018/2/layout/IconVerticalSolidList"/>
    <dgm:cxn modelId="{C337A055-4DA1-484A-AB5A-2A8A470FCEE4}" type="presParOf" srcId="{F2CB0392-CA67-4F22-9FC4-D392CFDE89B4}" destId="{CDE94D26-6E18-4FE4-B1EC-A8E11CE6143B}" srcOrd="3" destOrd="0" presId="urn:microsoft.com/office/officeart/2018/2/layout/IconVerticalSolidList"/>
    <dgm:cxn modelId="{A0041AA5-0666-477C-AB1B-98CEA9D4545F}" type="presParOf" srcId="{AEC1D7F2-89F4-40C0-92F5-C5DC21BD6C88}" destId="{54071763-8D5F-421E-9DA0-1F699458B898}" srcOrd="3" destOrd="0" presId="urn:microsoft.com/office/officeart/2018/2/layout/IconVerticalSolidList"/>
    <dgm:cxn modelId="{5F11B59D-03DE-4368-A4E2-C5A99D274BFA}" type="presParOf" srcId="{AEC1D7F2-89F4-40C0-92F5-C5DC21BD6C88}" destId="{04FF2BB0-4977-4AC2-A33B-733ED95ACD91}" srcOrd="4" destOrd="0" presId="urn:microsoft.com/office/officeart/2018/2/layout/IconVerticalSolidList"/>
    <dgm:cxn modelId="{98D2671A-6A10-4971-9F61-8FC030FD4DED}" type="presParOf" srcId="{04FF2BB0-4977-4AC2-A33B-733ED95ACD91}" destId="{C7C2A682-FFEE-44A8-B28B-0ABF5C3D51C7}" srcOrd="0" destOrd="0" presId="urn:microsoft.com/office/officeart/2018/2/layout/IconVerticalSolidList"/>
    <dgm:cxn modelId="{232BB094-8EF9-4DB4-8420-6FF97D02A564}" type="presParOf" srcId="{04FF2BB0-4977-4AC2-A33B-733ED95ACD91}" destId="{76E3AF16-89CD-40BF-8F81-C22B6868AF63}" srcOrd="1" destOrd="0" presId="urn:microsoft.com/office/officeart/2018/2/layout/IconVerticalSolidList"/>
    <dgm:cxn modelId="{AA9AEBE2-C3E0-4E5F-BC44-3E942CD4A328}" type="presParOf" srcId="{04FF2BB0-4977-4AC2-A33B-733ED95ACD91}" destId="{B0636127-5864-414D-8E0E-8375CE069E1D}" srcOrd="2" destOrd="0" presId="urn:microsoft.com/office/officeart/2018/2/layout/IconVerticalSolidList"/>
    <dgm:cxn modelId="{069D1B2F-85CA-47A9-850B-FF3868F4A95A}" type="presParOf" srcId="{04FF2BB0-4977-4AC2-A33B-733ED95ACD91}" destId="{CD935AC6-9449-449D-ABF8-18FED6013331}" srcOrd="3" destOrd="0" presId="urn:microsoft.com/office/officeart/2018/2/layout/IconVerticalSolidList"/>
    <dgm:cxn modelId="{C82C85B2-FC12-468E-8F03-F02CED3B2595}" type="presParOf" srcId="{AEC1D7F2-89F4-40C0-92F5-C5DC21BD6C88}" destId="{5E178536-6E0A-412E-A6A6-78D6F653AACB}" srcOrd="5" destOrd="0" presId="urn:microsoft.com/office/officeart/2018/2/layout/IconVerticalSolidList"/>
    <dgm:cxn modelId="{704F2953-BEE9-47B1-BB60-25D8EFAADBE5}" type="presParOf" srcId="{AEC1D7F2-89F4-40C0-92F5-C5DC21BD6C88}" destId="{45091F24-2438-4339-8D9C-56CDAF49A61C}" srcOrd="6" destOrd="0" presId="urn:microsoft.com/office/officeart/2018/2/layout/IconVerticalSolidList"/>
    <dgm:cxn modelId="{73A52A75-C717-46FE-989C-7813CDD53E10}" type="presParOf" srcId="{45091F24-2438-4339-8D9C-56CDAF49A61C}" destId="{0C39816F-4C71-4DF4-A70B-D32BF69F78C7}" srcOrd="0" destOrd="0" presId="urn:microsoft.com/office/officeart/2018/2/layout/IconVerticalSolidList"/>
    <dgm:cxn modelId="{2A49A013-4993-4C39-AD14-1DDE9B8226C2}" type="presParOf" srcId="{45091F24-2438-4339-8D9C-56CDAF49A61C}" destId="{D5EFBB5E-05B4-47A1-B8AB-7D88847B00D5}" srcOrd="1" destOrd="0" presId="urn:microsoft.com/office/officeart/2018/2/layout/IconVerticalSolidList"/>
    <dgm:cxn modelId="{EE32AD5E-46AC-4ADF-8FD3-70A68A65E624}" type="presParOf" srcId="{45091F24-2438-4339-8D9C-56CDAF49A61C}" destId="{76844BE6-641C-44D9-B114-8340F5AE1F69}" srcOrd="2" destOrd="0" presId="urn:microsoft.com/office/officeart/2018/2/layout/IconVerticalSolidList"/>
    <dgm:cxn modelId="{639C9510-543B-49FF-B16E-841084988793}" type="presParOf" srcId="{45091F24-2438-4339-8D9C-56CDAF49A61C}" destId="{472EEB14-0993-4E8D-B572-D4CEED75F92D}" srcOrd="3" destOrd="0" presId="urn:microsoft.com/office/officeart/2018/2/layout/IconVerticalSolidList"/>
    <dgm:cxn modelId="{53541BAF-9A72-49A5-8FBE-E0C52C7E2825}" type="presParOf" srcId="{AEC1D7F2-89F4-40C0-92F5-C5DC21BD6C88}" destId="{475179A1-32E3-439A-A70C-3AA179BEECEC}" srcOrd="7" destOrd="0" presId="urn:microsoft.com/office/officeart/2018/2/layout/IconVerticalSolidList"/>
    <dgm:cxn modelId="{B11A6452-9089-4BA6-A5ED-969B4BD0556B}" type="presParOf" srcId="{AEC1D7F2-89F4-40C0-92F5-C5DC21BD6C88}" destId="{492C7689-CB12-43EA-9575-532BB77B3E8A}" srcOrd="8" destOrd="0" presId="urn:microsoft.com/office/officeart/2018/2/layout/IconVerticalSolidList"/>
    <dgm:cxn modelId="{B9D2C15A-7D1A-4C45-B83F-909014AFFC8A}" type="presParOf" srcId="{492C7689-CB12-43EA-9575-532BB77B3E8A}" destId="{05A5DC92-12D4-4AF0-87CA-0118FF59744B}" srcOrd="0" destOrd="0" presId="urn:microsoft.com/office/officeart/2018/2/layout/IconVerticalSolidList"/>
    <dgm:cxn modelId="{04AB3738-D018-4324-83B8-0AECFD3B03D6}" type="presParOf" srcId="{492C7689-CB12-43EA-9575-532BB77B3E8A}" destId="{151CBDA0-F6E6-43F0-9314-B0494DCE113A}" srcOrd="1" destOrd="0" presId="urn:microsoft.com/office/officeart/2018/2/layout/IconVerticalSolidList"/>
    <dgm:cxn modelId="{9442DE6B-F780-4786-A1DC-42B85ADFAE5F}" type="presParOf" srcId="{492C7689-CB12-43EA-9575-532BB77B3E8A}" destId="{C3696C29-9F73-4934-ADDF-572781ECD162}" srcOrd="2" destOrd="0" presId="urn:microsoft.com/office/officeart/2018/2/layout/IconVerticalSolidList"/>
    <dgm:cxn modelId="{A4F45C18-14F8-4F49-B41D-BDF60952613B}" type="presParOf" srcId="{492C7689-CB12-43EA-9575-532BB77B3E8A}" destId="{E766E146-FAF2-4B97-9472-38F91A2948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8BBC40-685D-4556-A4DA-873FDD6EBF6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B823175-BF1F-4951-B294-37E2300BD6CA}">
      <dgm:prSet/>
      <dgm:spPr/>
      <dgm:t>
        <a:bodyPr/>
        <a:lstStyle/>
        <a:p>
          <a:r>
            <a:rPr lang="en-US"/>
            <a:t>Lowered life expectancy</a:t>
          </a:r>
        </a:p>
      </dgm:t>
    </dgm:pt>
    <dgm:pt modelId="{BD785F24-92CE-4835-B18C-DDF92E7E92A8}" type="parTrans" cxnId="{CC4314A7-A0B2-4566-92DD-9292E7E811AD}">
      <dgm:prSet/>
      <dgm:spPr/>
      <dgm:t>
        <a:bodyPr/>
        <a:lstStyle/>
        <a:p>
          <a:endParaRPr lang="en-US"/>
        </a:p>
      </dgm:t>
    </dgm:pt>
    <dgm:pt modelId="{62EC09C1-9C1A-4FA0-85AE-88B6930A6FEF}" type="sibTrans" cxnId="{CC4314A7-A0B2-4566-92DD-9292E7E811AD}">
      <dgm:prSet/>
      <dgm:spPr/>
      <dgm:t>
        <a:bodyPr/>
        <a:lstStyle/>
        <a:p>
          <a:endParaRPr lang="en-US"/>
        </a:p>
      </dgm:t>
    </dgm:pt>
    <dgm:pt modelId="{491B6763-4544-40F0-B8E9-C2A5D1862A16}">
      <dgm:prSet/>
      <dgm:spPr/>
      <dgm:t>
        <a:bodyPr/>
        <a:lstStyle/>
        <a:p>
          <a:r>
            <a:rPr lang="en-US"/>
            <a:t>Lack of access to services</a:t>
          </a:r>
        </a:p>
      </dgm:t>
    </dgm:pt>
    <dgm:pt modelId="{56D599BA-23FD-47FA-97F3-1E80C22B395A}" type="parTrans" cxnId="{D752D5CC-C62A-42AF-BE72-D4ACD15B6F7C}">
      <dgm:prSet/>
      <dgm:spPr/>
      <dgm:t>
        <a:bodyPr/>
        <a:lstStyle/>
        <a:p>
          <a:endParaRPr lang="en-US"/>
        </a:p>
      </dgm:t>
    </dgm:pt>
    <dgm:pt modelId="{91C655E6-06A0-4EB3-A88F-BFE5A4DB69EC}" type="sibTrans" cxnId="{D752D5CC-C62A-42AF-BE72-D4ACD15B6F7C}">
      <dgm:prSet/>
      <dgm:spPr/>
      <dgm:t>
        <a:bodyPr/>
        <a:lstStyle/>
        <a:p>
          <a:endParaRPr lang="en-US"/>
        </a:p>
      </dgm:t>
    </dgm:pt>
    <dgm:pt modelId="{D425F325-FB22-4CE2-A4A0-1FA51091DF77}">
      <dgm:prSet/>
      <dgm:spPr/>
      <dgm:t>
        <a:bodyPr/>
        <a:lstStyle/>
        <a:p>
          <a:r>
            <a:rPr lang="en-US"/>
            <a:t>Lack of health literacy</a:t>
          </a:r>
        </a:p>
      </dgm:t>
    </dgm:pt>
    <dgm:pt modelId="{FDADB68C-751F-4D41-BA9A-86C0763ACD6D}" type="parTrans" cxnId="{E8888550-87EB-4072-93F9-96B68BB25D83}">
      <dgm:prSet/>
      <dgm:spPr/>
      <dgm:t>
        <a:bodyPr/>
        <a:lstStyle/>
        <a:p>
          <a:endParaRPr lang="en-US"/>
        </a:p>
      </dgm:t>
    </dgm:pt>
    <dgm:pt modelId="{F5B90667-7786-4C16-ADC7-756107D601E8}" type="sibTrans" cxnId="{E8888550-87EB-4072-93F9-96B68BB25D83}">
      <dgm:prSet/>
      <dgm:spPr/>
      <dgm:t>
        <a:bodyPr/>
        <a:lstStyle/>
        <a:p>
          <a:endParaRPr lang="en-US"/>
        </a:p>
      </dgm:t>
    </dgm:pt>
    <dgm:pt modelId="{589E3157-6828-47DD-A3BF-89403F4A2BA7}" type="pres">
      <dgm:prSet presAssocID="{A48BBC40-685D-4556-A4DA-873FDD6EBF65}" presName="linear" presStyleCnt="0">
        <dgm:presLayoutVars>
          <dgm:animLvl val="lvl"/>
          <dgm:resizeHandles val="exact"/>
        </dgm:presLayoutVars>
      </dgm:prSet>
      <dgm:spPr/>
    </dgm:pt>
    <dgm:pt modelId="{961EE6FA-78EE-4DF5-A3FF-CFF2E98F8DBB}" type="pres">
      <dgm:prSet presAssocID="{2B823175-BF1F-4951-B294-37E2300BD6CA}" presName="parentText" presStyleLbl="node1" presStyleIdx="0" presStyleCnt="3">
        <dgm:presLayoutVars>
          <dgm:chMax val="0"/>
          <dgm:bulletEnabled val="1"/>
        </dgm:presLayoutVars>
      </dgm:prSet>
      <dgm:spPr/>
    </dgm:pt>
    <dgm:pt modelId="{F2B89837-A6C5-4AF9-BC46-5411E5646701}" type="pres">
      <dgm:prSet presAssocID="{62EC09C1-9C1A-4FA0-85AE-88B6930A6FEF}" presName="spacer" presStyleCnt="0"/>
      <dgm:spPr/>
    </dgm:pt>
    <dgm:pt modelId="{8F4F97BB-2564-4A37-8880-E1BB177E78D9}" type="pres">
      <dgm:prSet presAssocID="{491B6763-4544-40F0-B8E9-C2A5D1862A16}" presName="parentText" presStyleLbl="node1" presStyleIdx="1" presStyleCnt="3">
        <dgm:presLayoutVars>
          <dgm:chMax val="0"/>
          <dgm:bulletEnabled val="1"/>
        </dgm:presLayoutVars>
      </dgm:prSet>
      <dgm:spPr/>
    </dgm:pt>
    <dgm:pt modelId="{096441FB-4EE7-4A8C-B78A-A9A6FA303BDE}" type="pres">
      <dgm:prSet presAssocID="{91C655E6-06A0-4EB3-A88F-BFE5A4DB69EC}" presName="spacer" presStyleCnt="0"/>
      <dgm:spPr/>
    </dgm:pt>
    <dgm:pt modelId="{276C26DF-C328-4C5C-824C-9929D71076AA}" type="pres">
      <dgm:prSet presAssocID="{D425F325-FB22-4CE2-A4A0-1FA51091DF77}" presName="parentText" presStyleLbl="node1" presStyleIdx="2" presStyleCnt="3">
        <dgm:presLayoutVars>
          <dgm:chMax val="0"/>
          <dgm:bulletEnabled val="1"/>
        </dgm:presLayoutVars>
      </dgm:prSet>
      <dgm:spPr/>
    </dgm:pt>
  </dgm:ptLst>
  <dgm:cxnLst>
    <dgm:cxn modelId="{E8888550-87EB-4072-93F9-96B68BB25D83}" srcId="{A48BBC40-685D-4556-A4DA-873FDD6EBF65}" destId="{D425F325-FB22-4CE2-A4A0-1FA51091DF77}" srcOrd="2" destOrd="0" parTransId="{FDADB68C-751F-4D41-BA9A-86C0763ACD6D}" sibTransId="{F5B90667-7786-4C16-ADC7-756107D601E8}"/>
    <dgm:cxn modelId="{FD7AABA5-3F69-455E-9633-C78EC9A1C6C4}" type="presOf" srcId="{2B823175-BF1F-4951-B294-37E2300BD6CA}" destId="{961EE6FA-78EE-4DF5-A3FF-CFF2E98F8DBB}" srcOrd="0" destOrd="0" presId="urn:microsoft.com/office/officeart/2005/8/layout/vList2"/>
    <dgm:cxn modelId="{CC4314A7-A0B2-4566-92DD-9292E7E811AD}" srcId="{A48BBC40-685D-4556-A4DA-873FDD6EBF65}" destId="{2B823175-BF1F-4951-B294-37E2300BD6CA}" srcOrd="0" destOrd="0" parTransId="{BD785F24-92CE-4835-B18C-DDF92E7E92A8}" sibTransId="{62EC09C1-9C1A-4FA0-85AE-88B6930A6FEF}"/>
    <dgm:cxn modelId="{394E7CBE-796D-48B8-B106-7C313B2BDF92}" type="presOf" srcId="{D425F325-FB22-4CE2-A4A0-1FA51091DF77}" destId="{276C26DF-C328-4C5C-824C-9929D71076AA}" srcOrd="0" destOrd="0" presId="urn:microsoft.com/office/officeart/2005/8/layout/vList2"/>
    <dgm:cxn modelId="{D752D5CC-C62A-42AF-BE72-D4ACD15B6F7C}" srcId="{A48BBC40-685D-4556-A4DA-873FDD6EBF65}" destId="{491B6763-4544-40F0-B8E9-C2A5D1862A16}" srcOrd="1" destOrd="0" parTransId="{56D599BA-23FD-47FA-97F3-1E80C22B395A}" sibTransId="{91C655E6-06A0-4EB3-A88F-BFE5A4DB69EC}"/>
    <dgm:cxn modelId="{666A7AE3-7AB8-4994-BD17-2BD57B99279C}" type="presOf" srcId="{A48BBC40-685D-4556-A4DA-873FDD6EBF65}" destId="{589E3157-6828-47DD-A3BF-89403F4A2BA7}" srcOrd="0" destOrd="0" presId="urn:microsoft.com/office/officeart/2005/8/layout/vList2"/>
    <dgm:cxn modelId="{6FC87BEC-129C-4B26-AB9B-323BFF84E902}" type="presOf" srcId="{491B6763-4544-40F0-B8E9-C2A5D1862A16}" destId="{8F4F97BB-2564-4A37-8880-E1BB177E78D9}" srcOrd="0" destOrd="0" presId="urn:microsoft.com/office/officeart/2005/8/layout/vList2"/>
    <dgm:cxn modelId="{A3C3859B-BF03-4290-A95F-77917C122A1D}" type="presParOf" srcId="{589E3157-6828-47DD-A3BF-89403F4A2BA7}" destId="{961EE6FA-78EE-4DF5-A3FF-CFF2E98F8DBB}" srcOrd="0" destOrd="0" presId="urn:microsoft.com/office/officeart/2005/8/layout/vList2"/>
    <dgm:cxn modelId="{CFC27739-7417-4656-8A27-628EDBF2D230}" type="presParOf" srcId="{589E3157-6828-47DD-A3BF-89403F4A2BA7}" destId="{F2B89837-A6C5-4AF9-BC46-5411E5646701}" srcOrd="1" destOrd="0" presId="urn:microsoft.com/office/officeart/2005/8/layout/vList2"/>
    <dgm:cxn modelId="{9A1B4BED-4C86-4711-AF25-EE1CC1F4EE0A}" type="presParOf" srcId="{589E3157-6828-47DD-A3BF-89403F4A2BA7}" destId="{8F4F97BB-2564-4A37-8880-E1BB177E78D9}" srcOrd="2" destOrd="0" presId="urn:microsoft.com/office/officeart/2005/8/layout/vList2"/>
    <dgm:cxn modelId="{08FA09A1-E0EC-4A69-BB48-80F8D4B94E19}" type="presParOf" srcId="{589E3157-6828-47DD-A3BF-89403F4A2BA7}" destId="{096441FB-4EE7-4A8C-B78A-A9A6FA303BDE}" srcOrd="3" destOrd="0" presId="urn:microsoft.com/office/officeart/2005/8/layout/vList2"/>
    <dgm:cxn modelId="{B01DC45B-CAC5-4F82-B46C-07E3E1B526B6}" type="presParOf" srcId="{589E3157-6828-47DD-A3BF-89403F4A2BA7}" destId="{276C26DF-C328-4C5C-824C-9929D71076A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8527B8-4E5F-43A1-90EB-B9AEE0DB1AB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07B4530-C0BD-4AD7-9338-8C9E65B1DDD4}">
      <dgm:prSet/>
      <dgm:spPr/>
      <dgm:t>
        <a:bodyPr/>
        <a:lstStyle/>
        <a:p>
          <a:r>
            <a:rPr lang="en-US"/>
            <a:t>Vulnerability to climate change</a:t>
          </a:r>
        </a:p>
      </dgm:t>
    </dgm:pt>
    <dgm:pt modelId="{8562E6E9-FF78-411A-967C-7E81CBD51929}" type="parTrans" cxnId="{4543870D-3CCE-4F72-B9A2-C28C67CC6FB6}">
      <dgm:prSet/>
      <dgm:spPr/>
      <dgm:t>
        <a:bodyPr/>
        <a:lstStyle/>
        <a:p>
          <a:endParaRPr lang="en-US"/>
        </a:p>
      </dgm:t>
    </dgm:pt>
    <dgm:pt modelId="{14123556-8837-447F-9169-6F8AF2460219}" type="sibTrans" cxnId="{4543870D-3CCE-4F72-B9A2-C28C67CC6FB6}">
      <dgm:prSet/>
      <dgm:spPr/>
      <dgm:t>
        <a:bodyPr/>
        <a:lstStyle/>
        <a:p>
          <a:endParaRPr lang="en-US"/>
        </a:p>
      </dgm:t>
    </dgm:pt>
    <dgm:pt modelId="{F668C65E-C3B6-4EB7-B9CA-483208BC36A7}">
      <dgm:prSet/>
      <dgm:spPr/>
      <dgm:t>
        <a:bodyPr/>
        <a:lstStyle/>
        <a:p>
          <a:r>
            <a:rPr lang="en-US"/>
            <a:t>Low-income groups and countries are more vulnerable to the impacts of climate change</a:t>
          </a:r>
        </a:p>
      </dgm:t>
    </dgm:pt>
    <dgm:pt modelId="{72B7AA4B-EA39-4423-8B3F-7643E9CAD6CB}" type="parTrans" cxnId="{19756B22-9B15-4F16-99BE-5C33FC2B3C84}">
      <dgm:prSet/>
      <dgm:spPr/>
      <dgm:t>
        <a:bodyPr/>
        <a:lstStyle/>
        <a:p>
          <a:endParaRPr lang="en-US"/>
        </a:p>
      </dgm:t>
    </dgm:pt>
    <dgm:pt modelId="{D0848837-900D-4EC0-B76B-29D765CE5056}" type="sibTrans" cxnId="{19756B22-9B15-4F16-99BE-5C33FC2B3C84}">
      <dgm:prSet/>
      <dgm:spPr/>
      <dgm:t>
        <a:bodyPr/>
        <a:lstStyle/>
        <a:p>
          <a:endParaRPr lang="en-US"/>
        </a:p>
      </dgm:t>
    </dgm:pt>
    <dgm:pt modelId="{D84303FD-0431-4509-BB5F-386F349CC9FF}" type="pres">
      <dgm:prSet presAssocID="{A58527B8-4E5F-43A1-90EB-B9AEE0DB1AB6}" presName="outerComposite" presStyleCnt="0">
        <dgm:presLayoutVars>
          <dgm:chMax val="5"/>
          <dgm:dir/>
          <dgm:resizeHandles val="exact"/>
        </dgm:presLayoutVars>
      </dgm:prSet>
      <dgm:spPr/>
    </dgm:pt>
    <dgm:pt modelId="{1600F91A-1CEE-41A8-B83C-B9AA59216288}" type="pres">
      <dgm:prSet presAssocID="{A58527B8-4E5F-43A1-90EB-B9AEE0DB1AB6}" presName="dummyMaxCanvas" presStyleCnt="0">
        <dgm:presLayoutVars/>
      </dgm:prSet>
      <dgm:spPr/>
    </dgm:pt>
    <dgm:pt modelId="{F1DF53E0-E872-40DA-A014-1F128F42BAC5}" type="pres">
      <dgm:prSet presAssocID="{A58527B8-4E5F-43A1-90EB-B9AEE0DB1AB6}" presName="TwoNodes_1" presStyleLbl="node1" presStyleIdx="0" presStyleCnt="2">
        <dgm:presLayoutVars>
          <dgm:bulletEnabled val="1"/>
        </dgm:presLayoutVars>
      </dgm:prSet>
      <dgm:spPr/>
    </dgm:pt>
    <dgm:pt modelId="{B2446FC1-CEE0-4B6C-9219-58E1DD370926}" type="pres">
      <dgm:prSet presAssocID="{A58527B8-4E5F-43A1-90EB-B9AEE0DB1AB6}" presName="TwoNodes_2" presStyleLbl="node1" presStyleIdx="1" presStyleCnt="2">
        <dgm:presLayoutVars>
          <dgm:bulletEnabled val="1"/>
        </dgm:presLayoutVars>
      </dgm:prSet>
      <dgm:spPr/>
    </dgm:pt>
    <dgm:pt modelId="{07A49E9C-B50B-4D04-84D9-58CAC5BD914C}" type="pres">
      <dgm:prSet presAssocID="{A58527B8-4E5F-43A1-90EB-B9AEE0DB1AB6}" presName="TwoConn_1-2" presStyleLbl="fgAccFollowNode1" presStyleIdx="0" presStyleCnt="1">
        <dgm:presLayoutVars>
          <dgm:bulletEnabled val="1"/>
        </dgm:presLayoutVars>
      </dgm:prSet>
      <dgm:spPr/>
    </dgm:pt>
    <dgm:pt modelId="{5C3D3F7A-7137-4B4D-8C9C-2FE0D3A015BF}" type="pres">
      <dgm:prSet presAssocID="{A58527B8-4E5F-43A1-90EB-B9AEE0DB1AB6}" presName="TwoNodes_1_text" presStyleLbl="node1" presStyleIdx="1" presStyleCnt="2">
        <dgm:presLayoutVars>
          <dgm:bulletEnabled val="1"/>
        </dgm:presLayoutVars>
      </dgm:prSet>
      <dgm:spPr/>
    </dgm:pt>
    <dgm:pt modelId="{0CA92816-4FCF-411E-9792-806E2041FA83}" type="pres">
      <dgm:prSet presAssocID="{A58527B8-4E5F-43A1-90EB-B9AEE0DB1AB6}" presName="TwoNodes_2_text" presStyleLbl="node1" presStyleIdx="1" presStyleCnt="2">
        <dgm:presLayoutVars>
          <dgm:bulletEnabled val="1"/>
        </dgm:presLayoutVars>
      </dgm:prSet>
      <dgm:spPr/>
    </dgm:pt>
  </dgm:ptLst>
  <dgm:cxnLst>
    <dgm:cxn modelId="{4543870D-3CCE-4F72-B9A2-C28C67CC6FB6}" srcId="{A58527B8-4E5F-43A1-90EB-B9AEE0DB1AB6}" destId="{307B4530-C0BD-4AD7-9338-8C9E65B1DDD4}" srcOrd="0" destOrd="0" parTransId="{8562E6E9-FF78-411A-967C-7E81CBD51929}" sibTransId="{14123556-8837-447F-9169-6F8AF2460219}"/>
    <dgm:cxn modelId="{19756B22-9B15-4F16-99BE-5C33FC2B3C84}" srcId="{A58527B8-4E5F-43A1-90EB-B9AEE0DB1AB6}" destId="{F668C65E-C3B6-4EB7-B9CA-483208BC36A7}" srcOrd="1" destOrd="0" parTransId="{72B7AA4B-EA39-4423-8B3F-7643E9CAD6CB}" sibTransId="{D0848837-900D-4EC0-B76B-29D765CE5056}"/>
    <dgm:cxn modelId="{55FF8E23-91ED-4B94-8332-75B63711ADE4}" type="presOf" srcId="{307B4530-C0BD-4AD7-9338-8C9E65B1DDD4}" destId="{5C3D3F7A-7137-4B4D-8C9C-2FE0D3A015BF}" srcOrd="1" destOrd="0" presId="urn:microsoft.com/office/officeart/2005/8/layout/vProcess5"/>
    <dgm:cxn modelId="{994BDC51-287C-44BE-BB40-170E674F1603}" type="presOf" srcId="{A58527B8-4E5F-43A1-90EB-B9AEE0DB1AB6}" destId="{D84303FD-0431-4509-BB5F-386F349CC9FF}" srcOrd="0" destOrd="0" presId="urn:microsoft.com/office/officeart/2005/8/layout/vProcess5"/>
    <dgm:cxn modelId="{3F11C853-4EAD-4704-B90B-C7A103E4D040}" type="presOf" srcId="{F668C65E-C3B6-4EB7-B9CA-483208BC36A7}" destId="{0CA92816-4FCF-411E-9792-806E2041FA83}" srcOrd="1" destOrd="0" presId="urn:microsoft.com/office/officeart/2005/8/layout/vProcess5"/>
    <dgm:cxn modelId="{F1A1CC79-C013-4ADE-BC4E-C9DD7CB597AB}" type="presOf" srcId="{14123556-8837-447F-9169-6F8AF2460219}" destId="{07A49E9C-B50B-4D04-84D9-58CAC5BD914C}" srcOrd="0" destOrd="0" presId="urn:microsoft.com/office/officeart/2005/8/layout/vProcess5"/>
    <dgm:cxn modelId="{6A06E1E4-12D5-4828-BC60-A5347B98322A}" type="presOf" srcId="{F668C65E-C3B6-4EB7-B9CA-483208BC36A7}" destId="{B2446FC1-CEE0-4B6C-9219-58E1DD370926}" srcOrd="0" destOrd="0" presId="urn:microsoft.com/office/officeart/2005/8/layout/vProcess5"/>
    <dgm:cxn modelId="{5D980AF7-77E0-47D5-B1B9-5E5C4FEA094B}" type="presOf" srcId="{307B4530-C0BD-4AD7-9338-8C9E65B1DDD4}" destId="{F1DF53E0-E872-40DA-A014-1F128F42BAC5}" srcOrd="0" destOrd="0" presId="urn:microsoft.com/office/officeart/2005/8/layout/vProcess5"/>
    <dgm:cxn modelId="{406187E8-7729-40BF-B80C-87DA7BB1F9D0}" type="presParOf" srcId="{D84303FD-0431-4509-BB5F-386F349CC9FF}" destId="{1600F91A-1CEE-41A8-B83C-B9AA59216288}" srcOrd="0" destOrd="0" presId="urn:microsoft.com/office/officeart/2005/8/layout/vProcess5"/>
    <dgm:cxn modelId="{199DD0BC-9F25-4AB1-83AC-2061EB05CD33}" type="presParOf" srcId="{D84303FD-0431-4509-BB5F-386F349CC9FF}" destId="{F1DF53E0-E872-40DA-A014-1F128F42BAC5}" srcOrd="1" destOrd="0" presId="urn:microsoft.com/office/officeart/2005/8/layout/vProcess5"/>
    <dgm:cxn modelId="{62BBA5BB-0275-4A0F-9BEB-2CC00750650C}" type="presParOf" srcId="{D84303FD-0431-4509-BB5F-386F349CC9FF}" destId="{B2446FC1-CEE0-4B6C-9219-58E1DD370926}" srcOrd="2" destOrd="0" presId="urn:microsoft.com/office/officeart/2005/8/layout/vProcess5"/>
    <dgm:cxn modelId="{94E4AC31-C1B8-4558-99AC-3ECE53F27954}" type="presParOf" srcId="{D84303FD-0431-4509-BB5F-386F349CC9FF}" destId="{07A49E9C-B50B-4D04-84D9-58CAC5BD914C}" srcOrd="3" destOrd="0" presId="urn:microsoft.com/office/officeart/2005/8/layout/vProcess5"/>
    <dgm:cxn modelId="{C6622458-6A7C-48E0-B770-30637C7708E9}" type="presParOf" srcId="{D84303FD-0431-4509-BB5F-386F349CC9FF}" destId="{5C3D3F7A-7137-4B4D-8C9C-2FE0D3A015BF}" srcOrd="4" destOrd="0" presId="urn:microsoft.com/office/officeart/2005/8/layout/vProcess5"/>
    <dgm:cxn modelId="{2DF0B0EA-E4B9-416E-AE3D-B280541FBD43}" type="presParOf" srcId="{D84303FD-0431-4509-BB5F-386F349CC9FF}" destId="{0CA92816-4FCF-411E-9792-806E2041FA83}"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CC44DBB-94A4-4052-9A61-011581C8D77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47E2EFF-A66B-4B3F-9938-E542714D1DAE}">
      <dgm:prSet/>
      <dgm:spPr/>
      <dgm:t>
        <a:bodyPr/>
        <a:lstStyle/>
        <a:p>
          <a:r>
            <a:rPr lang="en-US"/>
            <a:t>An anti-racist Wales</a:t>
          </a:r>
        </a:p>
      </dgm:t>
    </dgm:pt>
    <dgm:pt modelId="{991C55A3-C792-4D9D-AB95-3057C67602F3}" type="parTrans" cxnId="{794FBAB4-F065-49A8-BFD4-A5E20B5636EB}">
      <dgm:prSet/>
      <dgm:spPr/>
      <dgm:t>
        <a:bodyPr/>
        <a:lstStyle/>
        <a:p>
          <a:endParaRPr lang="en-US"/>
        </a:p>
      </dgm:t>
    </dgm:pt>
    <dgm:pt modelId="{3228476D-40A2-4C14-B7D5-819A5A867C02}" type="sibTrans" cxnId="{794FBAB4-F065-49A8-BFD4-A5E20B5636EB}">
      <dgm:prSet/>
      <dgm:spPr/>
      <dgm:t>
        <a:bodyPr/>
        <a:lstStyle/>
        <a:p>
          <a:endParaRPr lang="en-US"/>
        </a:p>
      </dgm:t>
    </dgm:pt>
    <dgm:pt modelId="{D96634CA-E663-4419-949F-B1BFA037FD29}">
      <dgm:prSet/>
      <dgm:spPr/>
      <dgm:t>
        <a:bodyPr/>
        <a:lstStyle/>
        <a:p>
          <a:r>
            <a:rPr lang="en-US"/>
            <a:t>LGBTQ+ Action Plan for Wales</a:t>
          </a:r>
        </a:p>
      </dgm:t>
    </dgm:pt>
    <dgm:pt modelId="{DF6EAA7A-1F2B-4792-96E2-E95D905E9ABF}" type="parTrans" cxnId="{0272F73C-7BEA-4675-B7B6-A588493DFD99}">
      <dgm:prSet/>
      <dgm:spPr/>
      <dgm:t>
        <a:bodyPr/>
        <a:lstStyle/>
        <a:p>
          <a:endParaRPr lang="en-US"/>
        </a:p>
      </dgm:t>
    </dgm:pt>
    <dgm:pt modelId="{B2ACB940-6BBF-4627-B8CB-1E5320E7800D}" type="sibTrans" cxnId="{0272F73C-7BEA-4675-B7B6-A588493DFD99}">
      <dgm:prSet/>
      <dgm:spPr/>
      <dgm:t>
        <a:bodyPr/>
        <a:lstStyle/>
        <a:p>
          <a:endParaRPr lang="en-US"/>
        </a:p>
      </dgm:t>
    </dgm:pt>
    <dgm:pt modelId="{84B173A4-B0AD-444F-854C-F18AC1DE26B3}">
      <dgm:prSet/>
      <dgm:spPr/>
      <dgm:t>
        <a:bodyPr/>
        <a:lstStyle/>
        <a:p>
          <a:r>
            <a:rPr lang="en-US"/>
            <a:t>Grassroots Pride Funds</a:t>
          </a:r>
        </a:p>
      </dgm:t>
    </dgm:pt>
    <dgm:pt modelId="{DC9F91E4-776D-432D-9D2E-D99F75432638}" type="parTrans" cxnId="{64E778B9-0A38-468B-91EA-B3122D1BDDB4}">
      <dgm:prSet/>
      <dgm:spPr/>
      <dgm:t>
        <a:bodyPr/>
        <a:lstStyle/>
        <a:p>
          <a:endParaRPr lang="en-US"/>
        </a:p>
      </dgm:t>
    </dgm:pt>
    <dgm:pt modelId="{04905B63-DB9F-44FA-A208-C3D08E8B6247}" type="sibTrans" cxnId="{64E778B9-0A38-468B-91EA-B3122D1BDDB4}">
      <dgm:prSet/>
      <dgm:spPr/>
      <dgm:t>
        <a:bodyPr/>
        <a:lstStyle/>
        <a:p>
          <a:endParaRPr lang="en-US"/>
        </a:p>
      </dgm:t>
    </dgm:pt>
    <dgm:pt modelId="{6981C8C7-203B-4EA2-AC46-BDF67D42F1EB}">
      <dgm:prSet/>
      <dgm:spPr/>
      <dgm:t>
        <a:bodyPr/>
        <a:lstStyle/>
        <a:p>
          <a:r>
            <a:rPr lang="en-US"/>
            <a:t>VAWDASV Strategy</a:t>
          </a:r>
        </a:p>
      </dgm:t>
    </dgm:pt>
    <dgm:pt modelId="{1184E1D2-8A48-46A2-8185-ABE99DF2DD50}" type="parTrans" cxnId="{AC7A860D-BDD6-491A-84E4-D4E6522D8EA3}">
      <dgm:prSet/>
      <dgm:spPr/>
      <dgm:t>
        <a:bodyPr/>
        <a:lstStyle/>
        <a:p>
          <a:endParaRPr lang="en-US"/>
        </a:p>
      </dgm:t>
    </dgm:pt>
    <dgm:pt modelId="{16C7F441-3C3A-4DEF-A158-31976B6A3F2B}" type="sibTrans" cxnId="{AC7A860D-BDD6-491A-84E4-D4E6522D8EA3}">
      <dgm:prSet/>
      <dgm:spPr/>
      <dgm:t>
        <a:bodyPr/>
        <a:lstStyle/>
        <a:p>
          <a:endParaRPr lang="en-US"/>
        </a:p>
      </dgm:t>
    </dgm:pt>
    <dgm:pt modelId="{3FDD6197-7E3F-4188-9213-5906CAA8B51F}">
      <dgm:prSet/>
      <dgm:spPr/>
      <dgm:t>
        <a:bodyPr/>
        <a:lstStyle/>
        <a:p>
          <a:r>
            <a:rPr lang="en-US"/>
            <a:t>Flying Start</a:t>
          </a:r>
        </a:p>
      </dgm:t>
    </dgm:pt>
    <dgm:pt modelId="{02E0AB0F-87D5-4EEB-A580-BC4F53C933A3}" type="parTrans" cxnId="{4F97D28C-8605-4F24-8DFC-9A482103E394}">
      <dgm:prSet/>
      <dgm:spPr/>
      <dgm:t>
        <a:bodyPr/>
        <a:lstStyle/>
        <a:p>
          <a:endParaRPr lang="en-US"/>
        </a:p>
      </dgm:t>
    </dgm:pt>
    <dgm:pt modelId="{FEF042D5-B916-4A62-9471-F80567D58B94}" type="sibTrans" cxnId="{4F97D28C-8605-4F24-8DFC-9A482103E394}">
      <dgm:prSet/>
      <dgm:spPr/>
      <dgm:t>
        <a:bodyPr/>
        <a:lstStyle/>
        <a:p>
          <a:endParaRPr lang="en-US"/>
        </a:p>
      </dgm:t>
    </dgm:pt>
    <dgm:pt modelId="{0A45AC84-6DF4-4E5B-BA32-465E3915CFEE}">
      <dgm:prSet/>
      <dgm:spPr/>
      <dgm:t>
        <a:bodyPr/>
        <a:lstStyle/>
        <a:p>
          <a:r>
            <a:rPr lang="en-US"/>
            <a:t>Play Sufficiency</a:t>
          </a:r>
        </a:p>
      </dgm:t>
    </dgm:pt>
    <dgm:pt modelId="{F13E5779-1327-4427-8DD1-2477963B8C7F}" type="parTrans" cxnId="{EA898C95-BE98-4285-860D-1E4A721A6DAB}">
      <dgm:prSet/>
      <dgm:spPr/>
      <dgm:t>
        <a:bodyPr/>
        <a:lstStyle/>
        <a:p>
          <a:endParaRPr lang="en-US"/>
        </a:p>
      </dgm:t>
    </dgm:pt>
    <dgm:pt modelId="{78823063-3F56-40FD-ABFE-465F0FFA9DDD}" type="sibTrans" cxnId="{EA898C95-BE98-4285-860D-1E4A721A6DAB}">
      <dgm:prSet/>
      <dgm:spPr/>
      <dgm:t>
        <a:bodyPr/>
        <a:lstStyle/>
        <a:p>
          <a:endParaRPr lang="en-US"/>
        </a:p>
      </dgm:t>
    </dgm:pt>
    <dgm:pt modelId="{CBA2A086-875B-4381-AD76-7DE3EC71CC51}">
      <dgm:prSet/>
      <dgm:spPr/>
      <dgm:t>
        <a:bodyPr/>
        <a:lstStyle/>
        <a:p>
          <a:r>
            <a:rPr lang="en-US"/>
            <a:t>And many more! </a:t>
          </a:r>
        </a:p>
      </dgm:t>
    </dgm:pt>
    <dgm:pt modelId="{3BA9ED16-A809-4E90-B3AF-B8FE4A54BBA4}" type="parTrans" cxnId="{1629F5F1-70F3-4878-B10B-91F5369A4CDF}">
      <dgm:prSet/>
      <dgm:spPr/>
      <dgm:t>
        <a:bodyPr/>
        <a:lstStyle/>
        <a:p>
          <a:endParaRPr lang="en-US"/>
        </a:p>
      </dgm:t>
    </dgm:pt>
    <dgm:pt modelId="{1F675396-ACEC-4D56-9136-F5BCBACC5E46}" type="sibTrans" cxnId="{1629F5F1-70F3-4878-B10B-91F5369A4CDF}">
      <dgm:prSet/>
      <dgm:spPr/>
      <dgm:t>
        <a:bodyPr/>
        <a:lstStyle/>
        <a:p>
          <a:endParaRPr lang="en-US"/>
        </a:p>
      </dgm:t>
    </dgm:pt>
    <dgm:pt modelId="{5147730D-8EA3-4910-9AB2-66523231C58D}" type="pres">
      <dgm:prSet presAssocID="{2CC44DBB-94A4-4052-9A61-011581C8D779}" presName="vert0" presStyleCnt="0">
        <dgm:presLayoutVars>
          <dgm:dir/>
          <dgm:animOne val="branch"/>
          <dgm:animLvl val="lvl"/>
        </dgm:presLayoutVars>
      </dgm:prSet>
      <dgm:spPr/>
    </dgm:pt>
    <dgm:pt modelId="{9AEAA5EF-C823-4405-8C6F-332EEB9A75B7}" type="pres">
      <dgm:prSet presAssocID="{A47E2EFF-A66B-4B3F-9938-E542714D1DAE}" presName="thickLine" presStyleLbl="alignNode1" presStyleIdx="0" presStyleCnt="7"/>
      <dgm:spPr/>
    </dgm:pt>
    <dgm:pt modelId="{4C8D5883-8D4D-47A7-A117-64BF474BA651}" type="pres">
      <dgm:prSet presAssocID="{A47E2EFF-A66B-4B3F-9938-E542714D1DAE}" presName="horz1" presStyleCnt="0"/>
      <dgm:spPr/>
    </dgm:pt>
    <dgm:pt modelId="{0917A49A-3D50-4118-82B6-E4183DF94FE2}" type="pres">
      <dgm:prSet presAssocID="{A47E2EFF-A66B-4B3F-9938-E542714D1DAE}" presName="tx1" presStyleLbl="revTx" presStyleIdx="0" presStyleCnt="7"/>
      <dgm:spPr/>
    </dgm:pt>
    <dgm:pt modelId="{DD35680E-5AEA-45C8-892D-1D6DA9EC9276}" type="pres">
      <dgm:prSet presAssocID="{A47E2EFF-A66B-4B3F-9938-E542714D1DAE}" presName="vert1" presStyleCnt="0"/>
      <dgm:spPr/>
    </dgm:pt>
    <dgm:pt modelId="{E34B060A-54A3-458B-883C-5F6584EA8588}" type="pres">
      <dgm:prSet presAssocID="{D96634CA-E663-4419-949F-B1BFA037FD29}" presName="thickLine" presStyleLbl="alignNode1" presStyleIdx="1" presStyleCnt="7"/>
      <dgm:spPr/>
    </dgm:pt>
    <dgm:pt modelId="{B62D8977-40AC-4307-8C20-A96865EF5C1F}" type="pres">
      <dgm:prSet presAssocID="{D96634CA-E663-4419-949F-B1BFA037FD29}" presName="horz1" presStyleCnt="0"/>
      <dgm:spPr/>
    </dgm:pt>
    <dgm:pt modelId="{4436CF2C-8052-41BB-A08E-DE2CF80A7DC8}" type="pres">
      <dgm:prSet presAssocID="{D96634CA-E663-4419-949F-B1BFA037FD29}" presName="tx1" presStyleLbl="revTx" presStyleIdx="1" presStyleCnt="7"/>
      <dgm:spPr/>
    </dgm:pt>
    <dgm:pt modelId="{5A68B8B3-DDC4-42BE-ADF7-559B6394EE91}" type="pres">
      <dgm:prSet presAssocID="{D96634CA-E663-4419-949F-B1BFA037FD29}" presName="vert1" presStyleCnt="0"/>
      <dgm:spPr/>
    </dgm:pt>
    <dgm:pt modelId="{D0D32A84-EE5D-4BEB-94ED-3ECE7C8D74BB}" type="pres">
      <dgm:prSet presAssocID="{84B173A4-B0AD-444F-854C-F18AC1DE26B3}" presName="thickLine" presStyleLbl="alignNode1" presStyleIdx="2" presStyleCnt="7"/>
      <dgm:spPr/>
    </dgm:pt>
    <dgm:pt modelId="{D8EE0D32-2271-4051-82F7-8D3C849BCE95}" type="pres">
      <dgm:prSet presAssocID="{84B173A4-B0AD-444F-854C-F18AC1DE26B3}" presName="horz1" presStyleCnt="0"/>
      <dgm:spPr/>
    </dgm:pt>
    <dgm:pt modelId="{B2D9B761-B142-4D72-94DF-7356A39995B2}" type="pres">
      <dgm:prSet presAssocID="{84B173A4-B0AD-444F-854C-F18AC1DE26B3}" presName="tx1" presStyleLbl="revTx" presStyleIdx="2" presStyleCnt="7"/>
      <dgm:spPr/>
    </dgm:pt>
    <dgm:pt modelId="{11895F12-E0D3-4B6F-B6D7-F65BBA85E77D}" type="pres">
      <dgm:prSet presAssocID="{84B173A4-B0AD-444F-854C-F18AC1DE26B3}" presName="vert1" presStyleCnt="0"/>
      <dgm:spPr/>
    </dgm:pt>
    <dgm:pt modelId="{21574D81-30AC-4DA3-8145-E1E7B8DBBCA6}" type="pres">
      <dgm:prSet presAssocID="{6981C8C7-203B-4EA2-AC46-BDF67D42F1EB}" presName="thickLine" presStyleLbl="alignNode1" presStyleIdx="3" presStyleCnt="7"/>
      <dgm:spPr/>
    </dgm:pt>
    <dgm:pt modelId="{8750648D-EA9E-4959-8DE4-6DF9879FC2A7}" type="pres">
      <dgm:prSet presAssocID="{6981C8C7-203B-4EA2-AC46-BDF67D42F1EB}" presName="horz1" presStyleCnt="0"/>
      <dgm:spPr/>
    </dgm:pt>
    <dgm:pt modelId="{9ACB1279-28B2-43EA-940E-15EA85E58A0A}" type="pres">
      <dgm:prSet presAssocID="{6981C8C7-203B-4EA2-AC46-BDF67D42F1EB}" presName="tx1" presStyleLbl="revTx" presStyleIdx="3" presStyleCnt="7"/>
      <dgm:spPr/>
    </dgm:pt>
    <dgm:pt modelId="{BB871BBD-1E54-44CF-81C0-DD6D49DE76A7}" type="pres">
      <dgm:prSet presAssocID="{6981C8C7-203B-4EA2-AC46-BDF67D42F1EB}" presName="vert1" presStyleCnt="0"/>
      <dgm:spPr/>
    </dgm:pt>
    <dgm:pt modelId="{873BB8C5-364A-4581-8D1A-AB0D048D598D}" type="pres">
      <dgm:prSet presAssocID="{3FDD6197-7E3F-4188-9213-5906CAA8B51F}" presName="thickLine" presStyleLbl="alignNode1" presStyleIdx="4" presStyleCnt="7"/>
      <dgm:spPr/>
    </dgm:pt>
    <dgm:pt modelId="{BC34B6EA-0265-4595-9A92-A4C11D17692F}" type="pres">
      <dgm:prSet presAssocID="{3FDD6197-7E3F-4188-9213-5906CAA8B51F}" presName="horz1" presStyleCnt="0"/>
      <dgm:spPr/>
    </dgm:pt>
    <dgm:pt modelId="{F767BE0D-1C9F-4F7D-BAAA-B25762D7CE86}" type="pres">
      <dgm:prSet presAssocID="{3FDD6197-7E3F-4188-9213-5906CAA8B51F}" presName="tx1" presStyleLbl="revTx" presStyleIdx="4" presStyleCnt="7"/>
      <dgm:spPr/>
    </dgm:pt>
    <dgm:pt modelId="{32BF4DA1-49B7-459F-BD42-400E75438E34}" type="pres">
      <dgm:prSet presAssocID="{3FDD6197-7E3F-4188-9213-5906CAA8B51F}" presName="vert1" presStyleCnt="0"/>
      <dgm:spPr/>
    </dgm:pt>
    <dgm:pt modelId="{7E0F0D73-B630-4CEF-BEA1-E22B55E61323}" type="pres">
      <dgm:prSet presAssocID="{0A45AC84-6DF4-4E5B-BA32-465E3915CFEE}" presName="thickLine" presStyleLbl="alignNode1" presStyleIdx="5" presStyleCnt="7"/>
      <dgm:spPr/>
    </dgm:pt>
    <dgm:pt modelId="{FB47BFDC-F845-43E1-833E-514320929810}" type="pres">
      <dgm:prSet presAssocID="{0A45AC84-6DF4-4E5B-BA32-465E3915CFEE}" presName="horz1" presStyleCnt="0"/>
      <dgm:spPr/>
    </dgm:pt>
    <dgm:pt modelId="{7AAB67E9-EE96-4E47-B60A-822549284C93}" type="pres">
      <dgm:prSet presAssocID="{0A45AC84-6DF4-4E5B-BA32-465E3915CFEE}" presName="tx1" presStyleLbl="revTx" presStyleIdx="5" presStyleCnt="7"/>
      <dgm:spPr/>
    </dgm:pt>
    <dgm:pt modelId="{6201AD71-B72E-4FD5-8660-179E117EF75A}" type="pres">
      <dgm:prSet presAssocID="{0A45AC84-6DF4-4E5B-BA32-465E3915CFEE}" presName="vert1" presStyleCnt="0"/>
      <dgm:spPr/>
    </dgm:pt>
    <dgm:pt modelId="{86D205A5-A89D-47C6-959A-5384C1BE44AF}" type="pres">
      <dgm:prSet presAssocID="{CBA2A086-875B-4381-AD76-7DE3EC71CC51}" presName="thickLine" presStyleLbl="alignNode1" presStyleIdx="6" presStyleCnt="7"/>
      <dgm:spPr/>
    </dgm:pt>
    <dgm:pt modelId="{4BBD7D52-BA1E-4168-AA68-03EC92C73DD1}" type="pres">
      <dgm:prSet presAssocID="{CBA2A086-875B-4381-AD76-7DE3EC71CC51}" presName="horz1" presStyleCnt="0"/>
      <dgm:spPr/>
    </dgm:pt>
    <dgm:pt modelId="{EF84A47C-0FCD-4D39-9268-F8F7411E4968}" type="pres">
      <dgm:prSet presAssocID="{CBA2A086-875B-4381-AD76-7DE3EC71CC51}" presName="tx1" presStyleLbl="revTx" presStyleIdx="6" presStyleCnt="7"/>
      <dgm:spPr/>
    </dgm:pt>
    <dgm:pt modelId="{11608C9C-94F1-48AB-BEB9-5C59051133AD}" type="pres">
      <dgm:prSet presAssocID="{CBA2A086-875B-4381-AD76-7DE3EC71CC51}" presName="vert1" presStyleCnt="0"/>
      <dgm:spPr/>
    </dgm:pt>
  </dgm:ptLst>
  <dgm:cxnLst>
    <dgm:cxn modelId="{AC7A860D-BDD6-491A-84E4-D4E6522D8EA3}" srcId="{2CC44DBB-94A4-4052-9A61-011581C8D779}" destId="{6981C8C7-203B-4EA2-AC46-BDF67D42F1EB}" srcOrd="3" destOrd="0" parTransId="{1184E1D2-8A48-46A2-8185-ABE99DF2DD50}" sibTransId="{16C7F441-3C3A-4DEF-A158-31976B6A3F2B}"/>
    <dgm:cxn modelId="{3A2EE92E-18DA-4240-AFD9-306CBCCF1D64}" type="presOf" srcId="{84B173A4-B0AD-444F-854C-F18AC1DE26B3}" destId="{B2D9B761-B142-4D72-94DF-7356A39995B2}" srcOrd="0" destOrd="0" presId="urn:microsoft.com/office/officeart/2008/layout/LinedList"/>
    <dgm:cxn modelId="{A2711033-E5DE-49B6-AF8C-7A989839CEBF}" type="presOf" srcId="{6981C8C7-203B-4EA2-AC46-BDF67D42F1EB}" destId="{9ACB1279-28B2-43EA-940E-15EA85E58A0A}" srcOrd="0" destOrd="0" presId="urn:microsoft.com/office/officeart/2008/layout/LinedList"/>
    <dgm:cxn modelId="{0272F73C-7BEA-4675-B7B6-A588493DFD99}" srcId="{2CC44DBB-94A4-4052-9A61-011581C8D779}" destId="{D96634CA-E663-4419-949F-B1BFA037FD29}" srcOrd="1" destOrd="0" parTransId="{DF6EAA7A-1F2B-4792-96E2-E95D905E9ABF}" sibTransId="{B2ACB940-6BBF-4627-B8CB-1E5320E7800D}"/>
    <dgm:cxn modelId="{7C39413F-8426-422D-8937-E765626A8BF3}" type="presOf" srcId="{CBA2A086-875B-4381-AD76-7DE3EC71CC51}" destId="{EF84A47C-0FCD-4D39-9268-F8F7411E4968}" srcOrd="0" destOrd="0" presId="urn:microsoft.com/office/officeart/2008/layout/LinedList"/>
    <dgm:cxn modelId="{59CC2154-70D0-4162-A455-584E4E041EBC}" type="presOf" srcId="{3FDD6197-7E3F-4188-9213-5906CAA8B51F}" destId="{F767BE0D-1C9F-4F7D-BAAA-B25762D7CE86}" srcOrd="0" destOrd="0" presId="urn:microsoft.com/office/officeart/2008/layout/LinedList"/>
    <dgm:cxn modelId="{34039085-1302-4495-89CD-50BBBC7978BF}" type="presOf" srcId="{0A45AC84-6DF4-4E5B-BA32-465E3915CFEE}" destId="{7AAB67E9-EE96-4E47-B60A-822549284C93}" srcOrd="0" destOrd="0" presId="urn:microsoft.com/office/officeart/2008/layout/LinedList"/>
    <dgm:cxn modelId="{C86D808C-FE43-457F-8D28-74054CD75169}" type="presOf" srcId="{D96634CA-E663-4419-949F-B1BFA037FD29}" destId="{4436CF2C-8052-41BB-A08E-DE2CF80A7DC8}" srcOrd="0" destOrd="0" presId="urn:microsoft.com/office/officeart/2008/layout/LinedList"/>
    <dgm:cxn modelId="{4F97D28C-8605-4F24-8DFC-9A482103E394}" srcId="{2CC44DBB-94A4-4052-9A61-011581C8D779}" destId="{3FDD6197-7E3F-4188-9213-5906CAA8B51F}" srcOrd="4" destOrd="0" parTransId="{02E0AB0F-87D5-4EEB-A580-BC4F53C933A3}" sibTransId="{FEF042D5-B916-4A62-9471-F80567D58B94}"/>
    <dgm:cxn modelId="{EA898C95-BE98-4285-860D-1E4A721A6DAB}" srcId="{2CC44DBB-94A4-4052-9A61-011581C8D779}" destId="{0A45AC84-6DF4-4E5B-BA32-465E3915CFEE}" srcOrd="5" destOrd="0" parTransId="{F13E5779-1327-4427-8DD1-2477963B8C7F}" sibTransId="{78823063-3F56-40FD-ABFE-465F0FFA9DDD}"/>
    <dgm:cxn modelId="{794FBAB4-F065-49A8-BFD4-A5E20B5636EB}" srcId="{2CC44DBB-94A4-4052-9A61-011581C8D779}" destId="{A47E2EFF-A66B-4B3F-9938-E542714D1DAE}" srcOrd="0" destOrd="0" parTransId="{991C55A3-C792-4D9D-AB95-3057C67602F3}" sibTransId="{3228476D-40A2-4C14-B7D5-819A5A867C02}"/>
    <dgm:cxn modelId="{64E778B9-0A38-468B-91EA-B3122D1BDDB4}" srcId="{2CC44DBB-94A4-4052-9A61-011581C8D779}" destId="{84B173A4-B0AD-444F-854C-F18AC1DE26B3}" srcOrd="2" destOrd="0" parTransId="{DC9F91E4-776D-432D-9D2E-D99F75432638}" sibTransId="{04905B63-DB9F-44FA-A208-C3D08E8B6247}"/>
    <dgm:cxn modelId="{1629F5F1-70F3-4878-B10B-91F5369A4CDF}" srcId="{2CC44DBB-94A4-4052-9A61-011581C8D779}" destId="{CBA2A086-875B-4381-AD76-7DE3EC71CC51}" srcOrd="6" destOrd="0" parTransId="{3BA9ED16-A809-4E90-B3AF-B8FE4A54BBA4}" sibTransId="{1F675396-ACEC-4D56-9136-F5BCBACC5E46}"/>
    <dgm:cxn modelId="{5F6CD9F8-E951-47DD-B186-FC75B66F4FAF}" type="presOf" srcId="{A47E2EFF-A66B-4B3F-9938-E542714D1DAE}" destId="{0917A49A-3D50-4118-82B6-E4183DF94FE2}" srcOrd="0" destOrd="0" presId="urn:microsoft.com/office/officeart/2008/layout/LinedList"/>
    <dgm:cxn modelId="{8BEED1FC-276B-4CCA-BC82-91956E13A2B5}" type="presOf" srcId="{2CC44DBB-94A4-4052-9A61-011581C8D779}" destId="{5147730D-8EA3-4910-9AB2-66523231C58D}" srcOrd="0" destOrd="0" presId="urn:microsoft.com/office/officeart/2008/layout/LinedList"/>
    <dgm:cxn modelId="{D5763092-6418-4030-95DF-2AFA0D8341C5}" type="presParOf" srcId="{5147730D-8EA3-4910-9AB2-66523231C58D}" destId="{9AEAA5EF-C823-4405-8C6F-332EEB9A75B7}" srcOrd="0" destOrd="0" presId="urn:microsoft.com/office/officeart/2008/layout/LinedList"/>
    <dgm:cxn modelId="{79C34CC6-F8B9-461C-BC6D-05BDF7945202}" type="presParOf" srcId="{5147730D-8EA3-4910-9AB2-66523231C58D}" destId="{4C8D5883-8D4D-47A7-A117-64BF474BA651}" srcOrd="1" destOrd="0" presId="urn:microsoft.com/office/officeart/2008/layout/LinedList"/>
    <dgm:cxn modelId="{E934F840-1FA6-4B01-830E-AA29F45AC369}" type="presParOf" srcId="{4C8D5883-8D4D-47A7-A117-64BF474BA651}" destId="{0917A49A-3D50-4118-82B6-E4183DF94FE2}" srcOrd="0" destOrd="0" presId="urn:microsoft.com/office/officeart/2008/layout/LinedList"/>
    <dgm:cxn modelId="{28C69578-C324-4722-A4C1-D270A9448D55}" type="presParOf" srcId="{4C8D5883-8D4D-47A7-A117-64BF474BA651}" destId="{DD35680E-5AEA-45C8-892D-1D6DA9EC9276}" srcOrd="1" destOrd="0" presId="urn:microsoft.com/office/officeart/2008/layout/LinedList"/>
    <dgm:cxn modelId="{EA79CBFF-BE87-46BB-96C4-DC4D34DDE2BB}" type="presParOf" srcId="{5147730D-8EA3-4910-9AB2-66523231C58D}" destId="{E34B060A-54A3-458B-883C-5F6584EA8588}" srcOrd="2" destOrd="0" presId="urn:microsoft.com/office/officeart/2008/layout/LinedList"/>
    <dgm:cxn modelId="{7371DE27-0891-41E8-8D72-621F168E22F0}" type="presParOf" srcId="{5147730D-8EA3-4910-9AB2-66523231C58D}" destId="{B62D8977-40AC-4307-8C20-A96865EF5C1F}" srcOrd="3" destOrd="0" presId="urn:microsoft.com/office/officeart/2008/layout/LinedList"/>
    <dgm:cxn modelId="{9B7398DB-A4A7-451E-BBD2-9B59003042F6}" type="presParOf" srcId="{B62D8977-40AC-4307-8C20-A96865EF5C1F}" destId="{4436CF2C-8052-41BB-A08E-DE2CF80A7DC8}" srcOrd="0" destOrd="0" presId="urn:microsoft.com/office/officeart/2008/layout/LinedList"/>
    <dgm:cxn modelId="{9C5736C2-A0B9-49C6-A362-284D1C35647F}" type="presParOf" srcId="{B62D8977-40AC-4307-8C20-A96865EF5C1F}" destId="{5A68B8B3-DDC4-42BE-ADF7-559B6394EE91}" srcOrd="1" destOrd="0" presId="urn:microsoft.com/office/officeart/2008/layout/LinedList"/>
    <dgm:cxn modelId="{F3C5398B-C223-474A-8BD3-99A6219B7780}" type="presParOf" srcId="{5147730D-8EA3-4910-9AB2-66523231C58D}" destId="{D0D32A84-EE5D-4BEB-94ED-3ECE7C8D74BB}" srcOrd="4" destOrd="0" presId="urn:microsoft.com/office/officeart/2008/layout/LinedList"/>
    <dgm:cxn modelId="{730F18FD-B323-47C4-86AA-4011CB0B746D}" type="presParOf" srcId="{5147730D-8EA3-4910-9AB2-66523231C58D}" destId="{D8EE0D32-2271-4051-82F7-8D3C849BCE95}" srcOrd="5" destOrd="0" presId="urn:microsoft.com/office/officeart/2008/layout/LinedList"/>
    <dgm:cxn modelId="{055FFBDE-4737-4B7D-8186-9B972527238D}" type="presParOf" srcId="{D8EE0D32-2271-4051-82F7-8D3C849BCE95}" destId="{B2D9B761-B142-4D72-94DF-7356A39995B2}" srcOrd="0" destOrd="0" presId="urn:microsoft.com/office/officeart/2008/layout/LinedList"/>
    <dgm:cxn modelId="{391C054D-8142-42CF-BBF9-7A2F4AB525FF}" type="presParOf" srcId="{D8EE0D32-2271-4051-82F7-8D3C849BCE95}" destId="{11895F12-E0D3-4B6F-B6D7-F65BBA85E77D}" srcOrd="1" destOrd="0" presId="urn:microsoft.com/office/officeart/2008/layout/LinedList"/>
    <dgm:cxn modelId="{BBD52C3B-7FEA-42B6-B80A-B22CA5BB99B2}" type="presParOf" srcId="{5147730D-8EA3-4910-9AB2-66523231C58D}" destId="{21574D81-30AC-4DA3-8145-E1E7B8DBBCA6}" srcOrd="6" destOrd="0" presId="urn:microsoft.com/office/officeart/2008/layout/LinedList"/>
    <dgm:cxn modelId="{92A94939-9F11-4CFC-9348-FA6FFF4CCE71}" type="presParOf" srcId="{5147730D-8EA3-4910-9AB2-66523231C58D}" destId="{8750648D-EA9E-4959-8DE4-6DF9879FC2A7}" srcOrd="7" destOrd="0" presId="urn:microsoft.com/office/officeart/2008/layout/LinedList"/>
    <dgm:cxn modelId="{C012EA63-1A6E-440E-B834-BBD106AD0673}" type="presParOf" srcId="{8750648D-EA9E-4959-8DE4-6DF9879FC2A7}" destId="{9ACB1279-28B2-43EA-940E-15EA85E58A0A}" srcOrd="0" destOrd="0" presId="urn:microsoft.com/office/officeart/2008/layout/LinedList"/>
    <dgm:cxn modelId="{C5B4A812-22A4-4F7C-BA90-3039747C8000}" type="presParOf" srcId="{8750648D-EA9E-4959-8DE4-6DF9879FC2A7}" destId="{BB871BBD-1E54-44CF-81C0-DD6D49DE76A7}" srcOrd="1" destOrd="0" presId="urn:microsoft.com/office/officeart/2008/layout/LinedList"/>
    <dgm:cxn modelId="{AB221454-314D-4944-85DD-D5C4B76D9FAD}" type="presParOf" srcId="{5147730D-8EA3-4910-9AB2-66523231C58D}" destId="{873BB8C5-364A-4581-8D1A-AB0D048D598D}" srcOrd="8" destOrd="0" presId="urn:microsoft.com/office/officeart/2008/layout/LinedList"/>
    <dgm:cxn modelId="{33C2C0E0-D79C-4831-A141-C65F35B53FC2}" type="presParOf" srcId="{5147730D-8EA3-4910-9AB2-66523231C58D}" destId="{BC34B6EA-0265-4595-9A92-A4C11D17692F}" srcOrd="9" destOrd="0" presId="urn:microsoft.com/office/officeart/2008/layout/LinedList"/>
    <dgm:cxn modelId="{A9FCF090-B32D-49C2-AD40-B84F95D1FB95}" type="presParOf" srcId="{BC34B6EA-0265-4595-9A92-A4C11D17692F}" destId="{F767BE0D-1C9F-4F7D-BAAA-B25762D7CE86}" srcOrd="0" destOrd="0" presId="urn:microsoft.com/office/officeart/2008/layout/LinedList"/>
    <dgm:cxn modelId="{ADD9922A-61E2-479E-BF2D-675EDC045781}" type="presParOf" srcId="{BC34B6EA-0265-4595-9A92-A4C11D17692F}" destId="{32BF4DA1-49B7-459F-BD42-400E75438E34}" srcOrd="1" destOrd="0" presId="urn:microsoft.com/office/officeart/2008/layout/LinedList"/>
    <dgm:cxn modelId="{B9A73C49-85FE-43B1-9E92-DEC72A1D505A}" type="presParOf" srcId="{5147730D-8EA3-4910-9AB2-66523231C58D}" destId="{7E0F0D73-B630-4CEF-BEA1-E22B55E61323}" srcOrd="10" destOrd="0" presId="urn:microsoft.com/office/officeart/2008/layout/LinedList"/>
    <dgm:cxn modelId="{91B14E7B-B37A-4C7D-A272-8F36B409186C}" type="presParOf" srcId="{5147730D-8EA3-4910-9AB2-66523231C58D}" destId="{FB47BFDC-F845-43E1-833E-514320929810}" srcOrd="11" destOrd="0" presId="urn:microsoft.com/office/officeart/2008/layout/LinedList"/>
    <dgm:cxn modelId="{09A91E73-100C-41BD-950A-F119CE639445}" type="presParOf" srcId="{FB47BFDC-F845-43E1-833E-514320929810}" destId="{7AAB67E9-EE96-4E47-B60A-822549284C93}" srcOrd="0" destOrd="0" presId="urn:microsoft.com/office/officeart/2008/layout/LinedList"/>
    <dgm:cxn modelId="{65CAB2D9-6ADD-4B44-9762-B955E3107331}" type="presParOf" srcId="{FB47BFDC-F845-43E1-833E-514320929810}" destId="{6201AD71-B72E-4FD5-8660-179E117EF75A}" srcOrd="1" destOrd="0" presId="urn:microsoft.com/office/officeart/2008/layout/LinedList"/>
    <dgm:cxn modelId="{990C8AFE-2A9D-430D-B212-548F68C92A18}" type="presParOf" srcId="{5147730D-8EA3-4910-9AB2-66523231C58D}" destId="{86D205A5-A89D-47C6-959A-5384C1BE44AF}" srcOrd="12" destOrd="0" presId="urn:microsoft.com/office/officeart/2008/layout/LinedList"/>
    <dgm:cxn modelId="{9758EC78-B2C1-4A79-B968-29FC1125E5AD}" type="presParOf" srcId="{5147730D-8EA3-4910-9AB2-66523231C58D}" destId="{4BBD7D52-BA1E-4168-AA68-03EC92C73DD1}" srcOrd="13" destOrd="0" presId="urn:microsoft.com/office/officeart/2008/layout/LinedList"/>
    <dgm:cxn modelId="{DB82AEAD-5AF8-48B9-9DE1-64673BF40C02}" type="presParOf" srcId="{4BBD7D52-BA1E-4168-AA68-03EC92C73DD1}" destId="{EF84A47C-0FCD-4D39-9268-F8F7411E4968}" srcOrd="0" destOrd="0" presId="urn:microsoft.com/office/officeart/2008/layout/LinedList"/>
    <dgm:cxn modelId="{0ED554AC-7F4D-4508-BBDC-9A689F9D97A1}" type="presParOf" srcId="{4BBD7D52-BA1E-4168-AA68-03EC92C73DD1}" destId="{11608C9C-94F1-48AB-BEB9-5C59051133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26922-4D16-4495-8AB4-BA342B80D6E5}">
      <dsp:nvSpPr>
        <dsp:cNvPr id="0" name=""/>
        <dsp:cNvSpPr/>
      </dsp:nvSpPr>
      <dsp:spPr>
        <a:xfrm>
          <a:off x="0" y="0"/>
          <a:ext cx="5829300" cy="136868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 often refer to social inequality or health inequality here.</a:t>
          </a:r>
          <a:endParaRPr lang="en-US" sz="2600" kern="1200"/>
        </a:p>
      </dsp:txBody>
      <dsp:txXfrm>
        <a:off x="40087" y="40087"/>
        <a:ext cx="4352385" cy="1288508"/>
      </dsp:txXfrm>
    </dsp:sp>
    <dsp:sp modelId="{348E263D-BB17-4D7E-8977-2D4D9323E7D9}">
      <dsp:nvSpPr>
        <dsp:cNvPr id="0" name=""/>
        <dsp:cNvSpPr/>
      </dsp:nvSpPr>
      <dsp:spPr>
        <a:xfrm>
          <a:off x="514349" y="1596795"/>
          <a:ext cx="5829300" cy="1368682"/>
        </a:xfrm>
        <a:prstGeom prst="roundRect">
          <a:avLst>
            <a:gd name="adj" fmla="val 10000"/>
          </a:avLst>
        </a:prstGeom>
        <a:solidFill>
          <a:schemeClr val="accent2">
            <a:hueOff val="149486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Social – uneven distribution of resources.</a:t>
          </a:r>
          <a:endParaRPr lang="en-US" sz="2600" kern="1200"/>
        </a:p>
      </dsp:txBody>
      <dsp:txXfrm>
        <a:off x="554436" y="1636882"/>
        <a:ext cx="4345132" cy="1288508"/>
      </dsp:txXfrm>
    </dsp:sp>
    <dsp:sp modelId="{46073381-E695-4F1D-90D0-6023F81F9237}">
      <dsp:nvSpPr>
        <dsp:cNvPr id="0" name=""/>
        <dsp:cNvSpPr/>
      </dsp:nvSpPr>
      <dsp:spPr>
        <a:xfrm>
          <a:off x="1028699" y="3193591"/>
          <a:ext cx="5829300" cy="1368682"/>
        </a:xfrm>
        <a:prstGeom prst="roundRect">
          <a:avLst>
            <a:gd name="adj" fmla="val 10000"/>
          </a:avLst>
        </a:prstGeom>
        <a:solidFill>
          <a:schemeClr val="accent2">
            <a:hueOff val="298973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Health - unfair, avoidable differences in health</a:t>
          </a:r>
          <a:endParaRPr lang="en-US" sz="2600" kern="1200"/>
        </a:p>
      </dsp:txBody>
      <dsp:txXfrm>
        <a:off x="1068786" y="3233678"/>
        <a:ext cx="4345132" cy="1288508"/>
      </dsp:txXfrm>
    </dsp:sp>
    <dsp:sp modelId="{CB89D27E-9F87-4E5F-A69B-0DD8F3D35592}">
      <dsp:nvSpPr>
        <dsp:cNvPr id="0" name=""/>
        <dsp:cNvSpPr/>
      </dsp:nvSpPr>
      <dsp:spPr>
        <a:xfrm>
          <a:off x="4939656" y="1037917"/>
          <a:ext cx="889643" cy="88964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39826" y="1037917"/>
        <a:ext cx="489303" cy="669456"/>
      </dsp:txXfrm>
    </dsp:sp>
    <dsp:sp modelId="{7693B8FB-5271-4ED3-A602-29B1E3C26240}">
      <dsp:nvSpPr>
        <dsp:cNvPr id="0" name=""/>
        <dsp:cNvSpPr/>
      </dsp:nvSpPr>
      <dsp:spPr>
        <a:xfrm>
          <a:off x="5454006" y="2625588"/>
          <a:ext cx="889643" cy="889643"/>
        </a:xfrm>
        <a:prstGeom prst="downArrow">
          <a:avLst>
            <a:gd name="adj1" fmla="val 55000"/>
            <a:gd name="adj2" fmla="val 45000"/>
          </a:avLst>
        </a:prstGeom>
        <a:solidFill>
          <a:schemeClr val="accent2">
            <a:tint val="40000"/>
            <a:alpha val="90000"/>
            <a:hueOff val="3689747"/>
            <a:satOff val="0"/>
            <a:lumOff val="0"/>
            <a:alphaOff val="0"/>
          </a:schemeClr>
        </a:solidFill>
        <a:ln w="12700" cap="flat" cmpd="sng" algn="ctr">
          <a:solidFill>
            <a:schemeClr val="accent2">
              <a:tint val="40000"/>
              <a:alpha val="90000"/>
              <a:hueOff val="3689747"/>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54176" y="2625588"/>
        <a:ext cx="489303" cy="6694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5D137-443F-4DA6-AA4C-9086F1C735D6}">
      <dsp:nvSpPr>
        <dsp:cNvPr id="0" name=""/>
        <dsp:cNvSpPr/>
      </dsp:nvSpPr>
      <dsp:spPr>
        <a:xfrm>
          <a:off x="0" y="450987"/>
          <a:ext cx="6858000" cy="8394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Inequality of outcome </a:t>
          </a:r>
          <a:endParaRPr lang="en-US" sz="3500" kern="1200"/>
        </a:p>
      </dsp:txBody>
      <dsp:txXfrm>
        <a:off x="40980" y="491967"/>
        <a:ext cx="6776040" cy="757514"/>
      </dsp:txXfrm>
    </dsp:sp>
    <dsp:sp modelId="{6C8C0B23-F8F2-49FF-A1D0-CE20FBE28D54}">
      <dsp:nvSpPr>
        <dsp:cNvPr id="0" name=""/>
        <dsp:cNvSpPr/>
      </dsp:nvSpPr>
      <dsp:spPr>
        <a:xfrm>
          <a:off x="0" y="1391262"/>
          <a:ext cx="6858000" cy="839474"/>
        </a:xfrm>
        <a:prstGeom prst="roundRect">
          <a:avLst/>
        </a:prstGeom>
        <a:solidFill>
          <a:schemeClr val="accent2">
            <a:hueOff val="99658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Inequality of access </a:t>
          </a:r>
          <a:endParaRPr lang="en-US" sz="3500" kern="1200"/>
        </a:p>
      </dsp:txBody>
      <dsp:txXfrm>
        <a:off x="40980" y="1432242"/>
        <a:ext cx="6776040" cy="757514"/>
      </dsp:txXfrm>
    </dsp:sp>
    <dsp:sp modelId="{BC9FBC5E-C6F1-4FE0-A4FB-97EE16AE4DE0}">
      <dsp:nvSpPr>
        <dsp:cNvPr id="0" name=""/>
        <dsp:cNvSpPr/>
      </dsp:nvSpPr>
      <dsp:spPr>
        <a:xfrm>
          <a:off x="0" y="2331537"/>
          <a:ext cx="6858000" cy="839474"/>
        </a:xfrm>
        <a:prstGeom prst="roundRect">
          <a:avLst/>
        </a:prstGeom>
        <a:solidFill>
          <a:schemeClr val="accent2">
            <a:hueOff val="199315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Inequality of use </a:t>
          </a:r>
          <a:endParaRPr lang="en-US" sz="3500" kern="1200"/>
        </a:p>
      </dsp:txBody>
      <dsp:txXfrm>
        <a:off x="40980" y="2372517"/>
        <a:ext cx="6776040" cy="757514"/>
      </dsp:txXfrm>
    </dsp:sp>
    <dsp:sp modelId="{D86BBA4F-A601-4D7B-9854-0F70199592B9}">
      <dsp:nvSpPr>
        <dsp:cNvPr id="0" name=""/>
        <dsp:cNvSpPr/>
      </dsp:nvSpPr>
      <dsp:spPr>
        <a:xfrm>
          <a:off x="0" y="3271811"/>
          <a:ext cx="6858000" cy="839474"/>
        </a:xfrm>
        <a:prstGeom prst="roundRect">
          <a:avLst/>
        </a:prstGeom>
        <a:solidFill>
          <a:schemeClr val="accent2">
            <a:hueOff val="298973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Inequalities in service provision</a:t>
          </a:r>
          <a:endParaRPr lang="en-US" sz="3500" kern="1200"/>
        </a:p>
      </dsp:txBody>
      <dsp:txXfrm>
        <a:off x="40980" y="3312791"/>
        <a:ext cx="6776040" cy="757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DD539-B8BE-4425-9591-23BB96D1BCF0}">
      <dsp:nvSpPr>
        <dsp:cNvPr id="0" name=""/>
        <dsp:cNvSpPr/>
      </dsp:nvSpPr>
      <dsp:spPr>
        <a:xfrm>
          <a:off x="0" y="2227"/>
          <a:ext cx="6858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154107-E114-40DA-8D5A-49BB4E7F96E7}">
      <dsp:nvSpPr>
        <dsp:cNvPr id="0" name=""/>
        <dsp:cNvSpPr/>
      </dsp:nvSpPr>
      <dsp:spPr>
        <a:xfrm>
          <a:off x="0" y="2227"/>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Up to 20% of children in the UK lack access to necessary tools. </a:t>
          </a:r>
          <a:endParaRPr lang="en-US" sz="3100" kern="1200"/>
        </a:p>
      </dsp:txBody>
      <dsp:txXfrm>
        <a:off x="0" y="2227"/>
        <a:ext cx="6858000" cy="1519272"/>
      </dsp:txXfrm>
    </dsp:sp>
    <dsp:sp modelId="{7AEC9F5E-4921-4022-8541-FB15878EE9F4}">
      <dsp:nvSpPr>
        <dsp:cNvPr id="0" name=""/>
        <dsp:cNvSpPr/>
      </dsp:nvSpPr>
      <dsp:spPr>
        <a:xfrm>
          <a:off x="0" y="1521500"/>
          <a:ext cx="6858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3D43D-7B69-4AFB-B77F-E09ABF03DB9A}">
      <dsp:nvSpPr>
        <dsp:cNvPr id="0" name=""/>
        <dsp:cNvSpPr/>
      </dsp:nvSpPr>
      <dsp:spPr>
        <a:xfrm>
          <a:off x="0" y="1521500"/>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This also includes a lack of digital literacy skills and broadband access. </a:t>
          </a:r>
          <a:endParaRPr lang="en-US" sz="3100" kern="1200"/>
        </a:p>
      </dsp:txBody>
      <dsp:txXfrm>
        <a:off x="0" y="1521500"/>
        <a:ext cx="6858000" cy="1519272"/>
      </dsp:txXfrm>
    </dsp:sp>
    <dsp:sp modelId="{381266FC-58E1-4977-A694-9CB05E838D4C}">
      <dsp:nvSpPr>
        <dsp:cNvPr id="0" name=""/>
        <dsp:cNvSpPr/>
      </dsp:nvSpPr>
      <dsp:spPr>
        <a:xfrm>
          <a:off x="0" y="3040773"/>
          <a:ext cx="6858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CB8CBE-096A-436F-BA3E-6A7BCC87F778}">
      <dsp:nvSpPr>
        <dsp:cNvPr id="0" name=""/>
        <dsp:cNvSpPr/>
      </dsp:nvSpPr>
      <dsp:spPr>
        <a:xfrm>
          <a:off x="0" y="3040773"/>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UNICEF has set out a </a:t>
          </a:r>
          <a:r>
            <a:rPr lang="en-GB" sz="3100" kern="1200">
              <a:hlinkClick xmlns:r="http://schemas.openxmlformats.org/officeDocument/2006/relationships" r:id="rId1"/>
            </a:rPr>
            <a:t>10-point plan</a:t>
          </a:r>
          <a:r>
            <a:rPr lang="en-GB" sz="3100" kern="1200"/>
            <a:t> to close this divide. </a:t>
          </a:r>
          <a:endParaRPr lang="en-US" sz="3100" kern="1200"/>
        </a:p>
      </dsp:txBody>
      <dsp:txXfrm>
        <a:off x="0" y="3040773"/>
        <a:ext cx="6858000" cy="151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45FA6-5BD9-4EA5-A3BF-F1A079CD03B8}">
      <dsp:nvSpPr>
        <dsp:cNvPr id="0" name=""/>
        <dsp:cNvSpPr/>
      </dsp:nvSpPr>
      <dsp:spPr>
        <a:xfrm>
          <a:off x="0" y="64797"/>
          <a:ext cx="6858000"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Lower socioeconomic backgrounds</a:t>
          </a:r>
          <a:endParaRPr lang="en-US" sz="2800" kern="1200"/>
        </a:p>
      </dsp:txBody>
      <dsp:txXfrm>
        <a:off x="32784" y="97581"/>
        <a:ext cx="6792432" cy="606012"/>
      </dsp:txXfrm>
    </dsp:sp>
    <dsp:sp modelId="{4E2D40FB-40BA-4676-8456-E741A749D7DA}">
      <dsp:nvSpPr>
        <dsp:cNvPr id="0" name=""/>
        <dsp:cNvSpPr/>
      </dsp:nvSpPr>
      <dsp:spPr>
        <a:xfrm>
          <a:off x="0" y="817017"/>
          <a:ext cx="6858000" cy="671580"/>
        </a:xfrm>
        <a:prstGeom prst="roundRect">
          <a:avLst/>
        </a:prstGeom>
        <a:solidFill>
          <a:schemeClr val="accent2">
            <a:hueOff val="597948"/>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Social norms</a:t>
          </a:r>
          <a:endParaRPr lang="en-US" sz="2800" kern="1200"/>
        </a:p>
      </dsp:txBody>
      <dsp:txXfrm>
        <a:off x="32784" y="849801"/>
        <a:ext cx="6792432" cy="606012"/>
      </dsp:txXfrm>
    </dsp:sp>
    <dsp:sp modelId="{5B7DF6E8-EBCD-4670-80C0-07C9938B8F0C}">
      <dsp:nvSpPr>
        <dsp:cNvPr id="0" name=""/>
        <dsp:cNvSpPr/>
      </dsp:nvSpPr>
      <dsp:spPr>
        <a:xfrm>
          <a:off x="0" y="1569237"/>
          <a:ext cx="6858000" cy="671580"/>
        </a:xfrm>
        <a:prstGeom prst="roundRect">
          <a:avLst/>
        </a:prstGeom>
        <a:solidFill>
          <a:schemeClr val="accent2">
            <a:hueOff val="1195896"/>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Technological progression</a:t>
          </a:r>
          <a:endParaRPr lang="en-US" sz="2800" kern="1200"/>
        </a:p>
      </dsp:txBody>
      <dsp:txXfrm>
        <a:off x="32784" y="1602021"/>
        <a:ext cx="6792432" cy="606012"/>
      </dsp:txXfrm>
    </dsp:sp>
    <dsp:sp modelId="{5EA8E2D4-F5FC-4DD2-9CBB-895DC474A242}">
      <dsp:nvSpPr>
        <dsp:cNvPr id="0" name=""/>
        <dsp:cNvSpPr/>
      </dsp:nvSpPr>
      <dsp:spPr>
        <a:xfrm>
          <a:off x="0" y="2321457"/>
          <a:ext cx="6858000" cy="671580"/>
        </a:xfrm>
        <a:prstGeom prst="roundRect">
          <a:avLst/>
        </a:prstGeom>
        <a:solidFill>
          <a:schemeClr val="accent2">
            <a:hueOff val="1793843"/>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Automation</a:t>
          </a:r>
          <a:endParaRPr lang="en-US" sz="2800" kern="1200"/>
        </a:p>
      </dsp:txBody>
      <dsp:txXfrm>
        <a:off x="32784" y="2354241"/>
        <a:ext cx="6792432" cy="606012"/>
      </dsp:txXfrm>
    </dsp:sp>
    <dsp:sp modelId="{8F6CC508-5A98-43C9-B34B-5F866FE78B41}">
      <dsp:nvSpPr>
        <dsp:cNvPr id="0" name=""/>
        <dsp:cNvSpPr/>
      </dsp:nvSpPr>
      <dsp:spPr>
        <a:xfrm>
          <a:off x="0" y="3073677"/>
          <a:ext cx="6858000" cy="671580"/>
        </a:xfrm>
        <a:prstGeom prst="roundRect">
          <a:avLst/>
        </a:prstGeom>
        <a:solidFill>
          <a:schemeClr val="accent2">
            <a:hueOff val="2391791"/>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Unemployment</a:t>
          </a:r>
          <a:endParaRPr lang="en-US" sz="2800" kern="1200"/>
        </a:p>
      </dsp:txBody>
      <dsp:txXfrm>
        <a:off x="32784" y="3106461"/>
        <a:ext cx="6792432" cy="606012"/>
      </dsp:txXfrm>
    </dsp:sp>
    <dsp:sp modelId="{A14F1E41-65A6-47F3-9906-1B4C81C3BB1F}">
      <dsp:nvSpPr>
        <dsp:cNvPr id="0" name=""/>
        <dsp:cNvSpPr/>
      </dsp:nvSpPr>
      <dsp:spPr>
        <a:xfrm>
          <a:off x="0" y="3825896"/>
          <a:ext cx="6858000" cy="671580"/>
        </a:xfrm>
        <a:prstGeom prst="roundRect">
          <a:avLst/>
        </a:prstGeom>
        <a:solidFill>
          <a:schemeClr val="accent2">
            <a:hueOff val="298973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Lack of education</a:t>
          </a:r>
          <a:endParaRPr lang="en-US" sz="2800" kern="1200"/>
        </a:p>
      </dsp:txBody>
      <dsp:txXfrm>
        <a:off x="32784" y="3858680"/>
        <a:ext cx="6792432" cy="6060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F6806-493A-4A3A-8D3B-B67D517FF378}">
      <dsp:nvSpPr>
        <dsp:cNvPr id="0" name=""/>
        <dsp:cNvSpPr/>
      </dsp:nvSpPr>
      <dsp:spPr>
        <a:xfrm>
          <a:off x="0" y="1893"/>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10373-D028-43DD-8E74-DFC614A5D46C}">
      <dsp:nvSpPr>
        <dsp:cNvPr id="0" name=""/>
        <dsp:cNvSpPr/>
      </dsp:nvSpPr>
      <dsp:spPr>
        <a:xfrm>
          <a:off x="290303" y="217821"/>
          <a:ext cx="527824" cy="527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93FEF1-89B4-4D16-8E92-74D2BAAAA778}">
      <dsp:nvSpPr>
        <dsp:cNvPr id="0" name=""/>
        <dsp:cNvSpPr/>
      </dsp:nvSpPr>
      <dsp:spPr>
        <a:xfrm>
          <a:off x="1108432" y="1893"/>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Social impacts</a:t>
          </a:r>
        </a:p>
      </dsp:txBody>
      <dsp:txXfrm>
        <a:off x="1108432" y="1893"/>
        <a:ext cx="5749567" cy="959681"/>
      </dsp:txXfrm>
    </dsp:sp>
    <dsp:sp modelId="{210F6110-C348-41F6-90B7-A223017E168B}">
      <dsp:nvSpPr>
        <dsp:cNvPr id="0" name=""/>
        <dsp:cNvSpPr/>
      </dsp:nvSpPr>
      <dsp:spPr>
        <a:xfrm>
          <a:off x="0" y="1201495"/>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A3D1E5-9FF9-49E3-B8B1-86A75F49A879}">
      <dsp:nvSpPr>
        <dsp:cNvPr id="0" name=""/>
        <dsp:cNvSpPr/>
      </dsp:nvSpPr>
      <dsp:spPr>
        <a:xfrm>
          <a:off x="290303" y="1417423"/>
          <a:ext cx="527824" cy="527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439F7F-5C2D-427A-B246-FA4C388ED83C}">
      <dsp:nvSpPr>
        <dsp:cNvPr id="0" name=""/>
        <dsp:cNvSpPr/>
      </dsp:nvSpPr>
      <dsp:spPr>
        <a:xfrm>
          <a:off x="1108432" y="1201495"/>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Economic impacts</a:t>
          </a:r>
        </a:p>
      </dsp:txBody>
      <dsp:txXfrm>
        <a:off x="1108432" y="1201495"/>
        <a:ext cx="5749567" cy="959681"/>
      </dsp:txXfrm>
    </dsp:sp>
    <dsp:sp modelId="{B719B522-0015-4208-85C7-5C31EA5A602D}">
      <dsp:nvSpPr>
        <dsp:cNvPr id="0" name=""/>
        <dsp:cNvSpPr/>
      </dsp:nvSpPr>
      <dsp:spPr>
        <a:xfrm>
          <a:off x="0" y="2401097"/>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DDE226-9D7A-4FEF-A941-5D264A600175}">
      <dsp:nvSpPr>
        <dsp:cNvPr id="0" name=""/>
        <dsp:cNvSpPr/>
      </dsp:nvSpPr>
      <dsp:spPr>
        <a:xfrm>
          <a:off x="290303" y="2617025"/>
          <a:ext cx="527824" cy="527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A3232-975E-43E5-93C8-95A3114DDA97}">
      <dsp:nvSpPr>
        <dsp:cNvPr id="0" name=""/>
        <dsp:cNvSpPr/>
      </dsp:nvSpPr>
      <dsp:spPr>
        <a:xfrm>
          <a:off x="1108432" y="2401097"/>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Health impacts</a:t>
          </a:r>
        </a:p>
      </dsp:txBody>
      <dsp:txXfrm>
        <a:off x="1108432" y="2401097"/>
        <a:ext cx="5749567" cy="959681"/>
      </dsp:txXfrm>
    </dsp:sp>
    <dsp:sp modelId="{1E08366F-341E-4CC4-807F-4ED445B735F4}">
      <dsp:nvSpPr>
        <dsp:cNvPr id="0" name=""/>
        <dsp:cNvSpPr/>
      </dsp:nvSpPr>
      <dsp:spPr>
        <a:xfrm>
          <a:off x="0" y="3600699"/>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F4BA1-FC87-4146-BB1C-A676E4C747FA}">
      <dsp:nvSpPr>
        <dsp:cNvPr id="0" name=""/>
        <dsp:cNvSpPr/>
      </dsp:nvSpPr>
      <dsp:spPr>
        <a:xfrm>
          <a:off x="290303" y="3816627"/>
          <a:ext cx="527824" cy="527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B223D-C693-4C5E-A6A7-74F19AA23722}">
      <dsp:nvSpPr>
        <dsp:cNvPr id="0" name=""/>
        <dsp:cNvSpPr/>
      </dsp:nvSpPr>
      <dsp:spPr>
        <a:xfrm>
          <a:off x="1108432" y="3600699"/>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Climate impacts</a:t>
          </a:r>
        </a:p>
      </dsp:txBody>
      <dsp:txXfrm>
        <a:off x="1108432" y="3600699"/>
        <a:ext cx="5749567" cy="9596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9B4B9-273D-4294-A601-CDD697E07164}">
      <dsp:nvSpPr>
        <dsp:cNvPr id="0" name=""/>
        <dsp:cNvSpPr/>
      </dsp:nvSpPr>
      <dsp:spPr>
        <a:xfrm>
          <a:off x="0" y="32667"/>
          <a:ext cx="6858000" cy="10313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Social instability</a:t>
          </a:r>
        </a:p>
      </dsp:txBody>
      <dsp:txXfrm>
        <a:off x="50347" y="83014"/>
        <a:ext cx="6757306" cy="930660"/>
      </dsp:txXfrm>
    </dsp:sp>
    <dsp:sp modelId="{7F80EFA2-529B-4710-B535-F9FE82059A2C}">
      <dsp:nvSpPr>
        <dsp:cNvPr id="0" name=""/>
        <dsp:cNvSpPr/>
      </dsp:nvSpPr>
      <dsp:spPr>
        <a:xfrm>
          <a:off x="0" y="1187862"/>
          <a:ext cx="6858000" cy="1031354"/>
        </a:xfrm>
        <a:prstGeom prst="roundRect">
          <a:avLst/>
        </a:prstGeom>
        <a:solidFill>
          <a:schemeClr val="accent2">
            <a:hueOff val="99658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Unrest</a:t>
          </a:r>
        </a:p>
      </dsp:txBody>
      <dsp:txXfrm>
        <a:off x="50347" y="1238209"/>
        <a:ext cx="6757306" cy="930660"/>
      </dsp:txXfrm>
    </dsp:sp>
    <dsp:sp modelId="{8A9FE341-BEC6-4817-8101-A01F781E04CB}">
      <dsp:nvSpPr>
        <dsp:cNvPr id="0" name=""/>
        <dsp:cNvSpPr/>
      </dsp:nvSpPr>
      <dsp:spPr>
        <a:xfrm>
          <a:off x="0" y="2343057"/>
          <a:ext cx="6858000" cy="1031354"/>
        </a:xfrm>
        <a:prstGeom prst="roundRect">
          <a:avLst/>
        </a:prstGeom>
        <a:solidFill>
          <a:schemeClr val="accent2">
            <a:hueOff val="199315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Riots</a:t>
          </a:r>
        </a:p>
      </dsp:txBody>
      <dsp:txXfrm>
        <a:off x="50347" y="2393404"/>
        <a:ext cx="6757306" cy="930660"/>
      </dsp:txXfrm>
    </dsp:sp>
    <dsp:sp modelId="{F0D24235-AD94-4E10-BAE2-942A44C4BD38}">
      <dsp:nvSpPr>
        <dsp:cNvPr id="0" name=""/>
        <dsp:cNvSpPr/>
      </dsp:nvSpPr>
      <dsp:spPr>
        <a:xfrm>
          <a:off x="0" y="3498252"/>
          <a:ext cx="6858000" cy="1031354"/>
        </a:xfrm>
        <a:prstGeom prst="roundRect">
          <a:avLst/>
        </a:prstGeom>
        <a:solidFill>
          <a:schemeClr val="accent2">
            <a:hueOff val="298973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Protests</a:t>
          </a:r>
        </a:p>
      </dsp:txBody>
      <dsp:txXfrm>
        <a:off x="50347" y="3548599"/>
        <a:ext cx="6757306" cy="9306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AEB4F-D900-4C43-B52F-419D72A0DAB1}">
      <dsp:nvSpPr>
        <dsp:cNvPr id="0" name=""/>
        <dsp:cNvSpPr/>
      </dsp:nvSpPr>
      <dsp:spPr>
        <a:xfrm>
          <a:off x="0" y="3564"/>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59D19-711C-4B8C-8B53-B7CBA73FFD07}">
      <dsp:nvSpPr>
        <dsp:cNvPr id="0" name=""/>
        <dsp:cNvSpPr/>
      </dsp:nvSpPr>
      <dsp:spPr>
        <a:xfrm>
          <a:off x="229655" y="174382"/>
          <a:ext cx="417554" cy="417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AED74F-6A5E-4530-A444-137B8C5189FC}">
      <dsp:nvSpPr>
        <dsp:cNvPr id="0" name=""/>
        <dsp:cNvSpPr/>
      </dsp:nvSpPr>
      <dsp:spPr>
        <a:xfrm>
          <a:off x="876865" y="3564"/>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Social stratification</a:t>
          </a:r>
        </a:p>
      </dsp:txBody>
      <dsp:txXfrm>
        <a:off x="876865" y="3564"/>
        <a:ext cx="5981134" cy="759190"/>
      </dsp:txXfrm>
    </dsp:sp>
    <dsp:sp modelId="{AB116424-2B2B-4379-8726-5AFE5B9AE47A}">
      <dsp:nvSpPr>
        <dsp:cNvPr id="0" name=""/>
        <dsp:cNvSpPr/>
      </dsp:nvSpPr>
      <dsp:spPr>
        <a:xfrm>
          <a:off x="0" y="952552"/>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A0B84-CB84-4A2F-B658-655F619C3CB0}">
      <dsp:nvSpPr>
        <dsp:cNvPr id="0" name=""/>
        <dsp:cNvSpPr/>
      </dsp:nvSpPr>
      <dsp:spPr>
        <a:xfrm>
          <a:off x="229655" y="1123370"/>
          <a:ext cx="417554" cy="417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E94D26-6E18-4FE4-B1EC-A8E11CE6143B}">
      <dsp:nvSpPr>
        <dsp:cNvPr id="0" name=""/>
        <dsp:cNvSpPr/>
      </dsp:nvSpPr>
      <dsp:spPr>
        <a:xfrm>
          <a:off x="876865" y="952552"/>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Residential segregation</a:t>
          </a:r>
        </a:p>
      </dsp:txBody>
      <dsp:txXfrm>
        <a:off x="876865" y="952552"/>
        <a:ext cx="5981134" cy="759190"/>
      </dsp:txXfrm>
    </dsp:sp>
    <dsp:sp modelId="{C7C2A682-FFEE-44A8-B28B-0ABF5C3D51C7}">
      <dsp:nvSpPr>
        <dsp:cNvPr id="0" name=""/>
        <dsp:cNvSpPr/>
      </dsp:nvSpPr>
      <dsp:spPr>
        <a:xfrm>
          <a:off x="0" y="1901541"/>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E3AF16-89CD-40BF-8F81-C22B6868AF63}">
      <dsp:nvSpPr>
        <dsp:cNvPr id="0" name=""/>
        <dsp:cNvSpPr/>
      </dsp:nvSpPr>
      <dsp:spPr>
        <a:xfrm>
          <a:off x="229655" y="2072359"/>
          <a:ext cx="417554" cy="417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35AC6-9449-449D-ABF8-18FED6013331}">
      <dsp:nvSpPr>
        <dsp:cNvPr id="0" name=""/>
        <dsp:cNvSpPr/>
      </dsp:nvSpPr>
      <dsp:spPr>
        <a:xfrm>
          <a:off x="876865" y="1901541"/>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Undermined institutional trust</a:t>
          </a:r>
        </a:p>
      </dsp:txBody>
      <dsp:txXfrm>
        <a:off x="876865" y="1901541"/>
        <a:ext cx="5981134" cy="759190"/>
      </dsp:txXfrm>
    </dsp:sp>
    <dsp:sp modelId="{0C39816F-4C71-4DF4-A70B-D32BF69F78C7}">
      <dsp:nvSpPr>
        <dsp:cNvPr id="0" name=""/>
        <dsp:cNvSpPr/>
      </dsp:nvSpPr>
      <dsp:spPr>
        <a:xfrm>
          <a:off x="0" y="2850530"/>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FBB5E-05B4-47A1-B8AB-7D88847B00D5}">
      <dsp:nvSpPr>
        <dsp:cNvPr id="0" name=""/>
        <dsp:cNvSpPr/>
      </dsp:nvSpPr>
      <dsp:spPr>
        <a:xfrm>
          <a:off x="229655" y="3021348"/>
          <a:ext cx="417554" cy="4175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2EEB14-0993-4E8D-B572-D4CEED75F92D}">
      <dsp:nvSpPr>
        <dsp:cNvPr id="0" name=""/>
        <dsp:cNvSpPr/>
      </dsp:nvSpPr>
      <dsp:spPr>
        <a:xfrm>
          <a:off x="876865" y="2850530"/>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Political polarisation</a:t>
          </a:r>
        </a:p>
      </dsp:txBody>
      <dsp:txXfrm>
        <a:off x="876865" y="2850530"/>
        <a:ext cx="5981134" cy="759190"/>
      </dsp:txXfrm>
    </dsp:sp>
    <dsp:sp modelId="{05A5DC92-12D4-4AF0-87CA-0118FF59744B}">
      <dsp:nvSpPr>
        <dsp:cNvPr id="0" name=""/>
        <dsp:cNvSpPr/>
      </dsp:nvSpPr>
      <dsp:spPr>
        <a:xfrm>
          <a:off x="0" y="3799518"/>
          <a:ext cx="6858000" cy="759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CBDA0-F6E6-43F0-9314-B0494DCE113A}">
      <dsp:nvSpPr>
        <dsp:cNvPr id="0" name=""/>
        <dsp:cNvSpPr/>
      </dsp:nvSpPr>
      <dsp:spPr>
        <a:xfrm>
          <a:off x="229655" y="3970336"/>
          <a:ext cx="417554" cy="4175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66E146-FAF2-4B97-9472-38F91A2948AA}">
      <dsp:nvSpPr>
        <dsp:cNvPr id="0" name=""/>
        <dsp:cNvSpPr/>
      </dsp:nvSpPr>
      <dsp:spPr>
        <a:xfrm>
          <a:off x="876865" y="3799518"/>
          <a:ext cx="5981134" cy="759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348" tIns="80348" rIns="80348" bIns="80348" numCol="1" spcCol="1270" anchor="ctr" anchorCtr="0">
          <a:noAutofit/>
        </a:bodyPr>
        <a:lstStyle/>
        <a:p>
          <a:pPr marL="0" lvl="0" indent="0" algn="l" defTabSz="844550">
            <a:lnSpc>
              <a:spcPct val="90000"/>
            </a:lnSpc>
            <a:spcBef>
              <a:spcPct val="0"/>
            </a:spcBef>
            <a:spcAft>
              <a:spcPct val="35000"/>
            </a:spcAft>
            <a:buNone/>
          </a:pPr>
          <a:r>
            <a:rPr lang="en-US" sz="1900" kern="1200"/>
            <a:t>Nationalism</a:t>
          </a:r>
        </a:p>
      </dsp:txBody>
      <dsp:txXfrm>
        <a:off x="876865" y="3799518"/>
        <a:ext cx="5981134" cy="7591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1EE6FA-78EE-4DF5-A3FF-CFF2E98F8DBB}">
      <dsp:nvSpPr>
        <dsp:cNvPr id="0" name=""/>
        <dsp:cNvSpPr/>
      </dsp:nvSpPr>
      <dsp:spPr>
        <a:xfrm>
          <a:off x="0" y="610264"/>
          <a:ext cx="6858000" cy="10313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Lowered life expectancy</a:t>
          </a:r>
        </a:p>
      </dsp:txBody>
      <dsp:txXfrm>
        <a:off x="50347" y="660611"/>
        <a:ext cx="6757306" cy="930660"/>
      </dsp:txXfrm>
    </dsp:sp>
    <dsp:sp modelId="{8F4F97BB-2564-4A37-8880-E1BB177E78D9}">
      <dsp:nvSpPr>
        <dsp:cNvPr id="0" name=""/>
        <dsp:cNvSpPr/>
      </dsp:nvSpPr>
      <dsp:spPr>
        <a:xfrm>
          <a:off x="0" y="1765459"/>
          <a:ext cx="6858000" cy="1031354"/>
        </a:xfrm>
        <a:prstGeom prst="roundRect">
          <a:avLst/>
        </a:prstGeom>
        <a:solidFill>
          <a:schemeClr val="accent2">
            <a:hueOff val="149486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Lack of access to services</a:t>
          </a:r>
        </a:p>
      </dsp:txBody>
      <dsp:txXfrm>
        <a:off x="50347" y="1815806"/>
        <a:ext cx="6757306" cy="930660"/>
      </dsp:txXfrm>
    </dsp:sp>
    <dsp:sp modelId="{276C26DF-C328-4C5C-824C-9929D71076AA}">
      <dsp:nvSpPr>
        <dsp:cNvPr id="0" name=""/>
        <dsp:cNvSpPr/>
      </dsp:nvSpPr>
      <dsp:spPr>
        <a:xfrm>
          <a:off x="0" y="2920654"/>
          <a:ext cx="6858000" cy="1031354"/>
        </a:xfrm>
        <a:prstGeom prst="roundRect">
          <a:avLst/>
        </a:prstGeom>
        <a:solidFill>
          <a:schemeClr val="accent2">
            <a:hueOff val="298973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Lack of health literacy</a:t>
          </a:r>
        </a:p>
      </dsp:txBody>
      <dsp:txXfrm>
        <a:off x="50347" y="2971001"/>
        <a:ext cx="6757306" cy="9306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F53E0-E872-40DA-A014-1F128F42BAC5}">
      <dsp:nvSpPr>
        <dsp:cNvPr id="0" name=""/>
        <dsp:cNvSpPr/>
      </dsp:nvSpPr>
      <dsp:spPr>
        <a:xfrm>
          <a:off x="0" y="0"/>
          <a:ext cx="5829300" cy="20574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Vulnerability to climate change</a:t>
          </a:r>
        </a:p>
      </dsp:txBody>
      <dsp:txXfrm>
        <a:off x="60259" y="60259"/>
        <a:ext cx="3702817" cy="1936882"/>
      </dsp:txXfrm>
    </dsp:sp>
    <dsp:sp modelId="{B2446FC1-CEE0-4B6C-9219-58E1DD370926}">
      <dsp:nvSpPr>
        <dsp:cNvPr id="0" name=""/>
        <dsp:cNvSpPr/>
      </dsp:nvSpPr>
      <dsp:spPr>
        <a:xfrm>
          <a:off x="1028699" y="2514599"/>
          <a:ext cx="5829300" cy="2057400"/>
        </a:xfrm>
        <a:prstGeom prst="roundRect">
          <a:avLst>
            <a:gd name="adj" fmla="val 10000"/>
          </a:avLst>
        </a:prstGeom>
        <a:solidFill>
          <a:schemeClr val="accent2">
            <a:hueOff val="2989739"/>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Low-income groups and countries are more vulnerable to the impacts of climate change</a:t>
          </a:r>
        </a:p>
      </dsp:txBody>
      <dsp:txXfrm>
        <a:off x="1088958" y="2574858"/>
        <a:ext cx="3342772" cy="1936882"/>
      </dsp:txXfrm>
    </dsp:sp>
    <dsp:sp modelId="{07A49E9C-B50B-4D04-84D9-58CAC5BD914C}">
      <dsp:nvSpPr>
        <dsp:cNvPr id="0" name=""/>
        <dsp:cNvSpPr/>
      </dsp:nvSpPr>
      <dsp:spPr>
        <a:xfrm>
          <a:off x="4491990" y="1617344"/>
          <a:ext cx="1337310" cy="13373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92885" y="1617344"/>
        <a:ext cx="735520" cy="10063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AA5EF-C823-4405-8C6F-332EEB9A75B7}">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17A49A-3D50-4118-82B6-E4183DF94FE2}">
      <dsp:nvSpPr>
        <dsp:cNvPr id="0" name=""/>
        <dsp:cNvSpPr/>
      </dsp:nvSpPr>
      <dsp:spPr>
        <a:xfrm>
          <a:off x="0" y="651"/>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An anti-racist Wales</a:t>
          </a:r>
        </a:p>
      </dsp:txBody>
      <dsp:txXfrm>
        <a:off x="0" y="651"/>
        <a:ext cx="6096000" cy="761813"/>
      </dsp:txXfrm>
    </dsp:sp>
    <dsp:sp modelId="{E34B060A-54A3-458B-883C-5F6584EA8588}">
      <dsp:nvSpPr>
        <dsp:cNvPr id="0" name=""/>
        <dsp:cNvSpPr/>
      </dsp:nvSpPr>
      <dsp:spPr>
        <a:xfrm>
          <a:off x="0" y="762465"/>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36CF2C-8052-41BB-A08E-DE2CF80A7DC8}">
      <dsp:nvSpPr>
        <dsp:cNvPr id="0" name=""/>
        <dsp:cNvSpPr/>
      </dsp:nvSpPr>
      <dsp:spPr>
        <a:xfrm>
          <a:off x="0" y="762465"/>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LGBTQ+ Action Plan for Wales</a:t>
          </a:r>
        </a:p>
      </dsp:txBody>
      <dsp:txXfrm>
        <a:off x="0" y="762465"/>
        <a:ext cx="6096000" cy="761813"/>
      </dsp:txXfrm>
    </dsp:sp>
    <dsp:sp modelId="{D0D32A84-EE5D-4BEB-94ED-3ECE7C8D74BB}">
      <dsp:nvSpPr>
        <dsp:cNvPr id="0" name=""/>
        <dsp:cNvSpPr/>
      </dsp:nvSpPr>
      <dsp:spPr>
        <a:xfrm>
          <a:off x="0" y="152427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9B761-B142-4D72-94DF-7356A39995B2}">
      <dsp:nvSpPr>
        <dsp:cNvPr id="0" name=""/>
        <dsp:cNvSpPr/>
      </dsp:nvSpPr>
      <dsp:spPr>
        <a:xfrm>
          <a:off x="0" y="1524279"/>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Grassroots Pride Funds</a:t>
          </a:r>
        </a:p>
      </dsp:txBody>
      <dsp:txXfrm>
        <a:off x="0" y="1524279"/>
        <a:ext cx="6096000" cy="761813"/>
      </dsp:txXfrm>
    </dsp:sp>
    <dsp:sp modelId="{21574D81-30AC-4DA3-8145-E1E7B8DBBCA6}">
      <dsp:nvSpPr>
        <dsp:cNvPr id="0" name=""/>
        <dsp:cNvSpPr/>
      </dsp:nvSpPr>
      <dsp:spPr>
        <a:xfrm>
          <a:off x="0" y="2286093"/>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CB1279-28B2-43EA-940E-15EA85E58A0A}">
      <dsp:nvSpPr>
        <dsp:cNvPr id="0" name=""/>
        <dsp:cNvSpPr/>
      </dsp:nvSpPr>
      <dsp:spPr>
        <a:xfrm>
          <a:off x="0" y="2286093"/>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VAWDASV Strategy</a:t>
          </a:r>
        </a:p>
      </dsp:txBody>
      <dsp:txXfrm>
        <a:off x="0" y="2286093"/>
        <a:ext cx="6096000" cy="761813"/>
      </dsp:txXfrm>
    </dsp:sp>
    <dsp:sp modelId="{873BB8C5-364A-4581-8D1A-AB0D048D598D}">
      <dsp:nvSpPr>
        <dsp:cNvPr id="0" name=""/>
        <dsp:cNvSpPr/>
      </dsp:nvSpPr>
      <dsp:spPr>
        <a:xfrm>
          <a:off x="0" y="3047906"/>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67BE0D-1C9F-4F7D-BAAA-B25762D7CE86}">
      <dsp:nvSpPr>
        <dsp:cNvPr id="0" name=""/>
        <dsp:cNvSpPr/>
      </dsp:nvSpPr>
      <dsp:spPr>
        <a:xfrm>
          <a:off x="0" y="3047906"/>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Flying Start</a:t>
          </a:r>
        </a:p>
      </dsp:txBody>
      <dsp:txXfrm>
        <a:off x="0" y="3047906"/>
        <a:ext cx="6096000" cy="761813"/>
      </dsp:txXfrm>
    </dsp:sp>
    <dsp:sp modelId="{7E0F0D73-B630-4CEF-BEA1-E22B55E61323}">
      <dsp:nvSpPr>
        <dsp:cNvPr id="0" name=""/>
        <dsp:cNvSpPr/>
      </dsp:nvSpPr>
      <dsp:spPr>
        <a:xfrm>
          <a:off x="0" y="380972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AB67E9-EE96-4E47-B60A-822549284C93}">
      <dsp:nvSpPr>
        <dsp:cNvPr id="0" name=""/>
        <dsp:cNvSpPr/>
      </dsp:nvSpPr>
      <dsp:spPr>
        <a:xfrm>
          <a:off x="0" y="3809720"/>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Play Sufficiency</a:t>
          </a:r>
        </a:p>
      </dsp:txBody>
      <dsp:txXfrm>
        <a:off x="0" y="3809720"/>
        <a:ext cx="6096000" cy="761813"/>
      </dsp:txXfrm>
    </dsp:sp>
    <dsp:sp modelId="{86D205A5-A89D-47C6-959A-5384C1BE44AF}">
      <dsp:nvSpPr>
        <dsp:cNvPr id="0" name=""/>
        <dsp:cNvSpPr/>
      </dsp:nvSpPr>
      <dsp:spPr>
        <a:xfrm>
          <a:off x="0" y="4571534"/>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84A47C-0FCD-4D39-9268-F8F7411E4968}">
      <dsp:nvSpPr>
        <dsp:cNvPr id="0" name=""/>
        <dsp:cNvSpPr/>
      </dsp:nvSpPr>
      <dsp:spPr>
        <a:xfrm>
          <a:off x="0" y="4571534"/>
          <a:ext cx="6096000" cy="76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And many more! </a:t>
          </a:r>
        </a:p>
      </dsp:txBody>
      <dsp:txXfrm>
        <a:off x="0" y="4571534"/>
        <a:ext cx="6096000" cy="76181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08C598-1BDF-4252-8976-0B9995D5F735}" type="datetimeFigureOut">
              <a:t>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B3183E-DA19-447B-BB0E-7F43153D10C7}" type="slidenum">
              <a:t>‹#›</a:t>
            </a:fld>
            <a:endParaRPr lang="en-GB"/>
          </a:p>
        </p:txBody>
      </p:sp>
    </p:spTree>
    <p:extLst>
      <p:ext uri="{BB962C8B-B14F-4D97-AF65-F5344CB8AC3E}">
        <p14:creationId xmlns:p14="http://schemas.microsoft.com/office/powerpoint/2010/main" val="3905024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Health#cite_note-10"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www.who.int/iris/handle/10665/107835" TargetMode="External"/><Relationship Id="rId4" Type="http://schemas.openxmlformats.org/officeDocument/2006/relationships/hyperlink" Target="https://en.wikipedia.org/wiki/Health#cite_note-:0-9"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Health#cite_note-10"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www.who.int/iris/handle/10665/107835" TargetMode="External"/><Relationship Id="rId4" Type="http://schemas.openxmlformats.org/officeDocument/2006/relationships/hyperlink" Target="https://en.wikipedia.org/wiki/Health#cite_note-:0-9"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D9E64D-560B-4D4F-8A1D-6071662EB346}" type="slidenum">
              <a:rPr lang="en-GB" smtClean="0"/>
              <a:t>9</a:t>
            </a:fld>
            <a:endParaRPr lang="en-GB"/>
          </a:p>
        </p:txBody>
      </p:sp>
    </p:spTree>
    <p:extLst>
      <p:ext uri="{BB962C8B-B14F-4D97-AF65-F5344CB8AC3E}">
        <p14:creationId xmlns:p14="http://schemas.microsoft.com/office/powerpoint/2010/main" val="3442890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10</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11</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12</a:t>
            </a:fld>
            <a:endParaRPr lang="en-GB" altLang="en-US"/>
          </a:p>
        </p:txBody>
      </p:sp>
      <p:sp>
        <p:nvSpPr>
          <p:cNvPr id="2" name="Notes Placeholder 1">
            <a:extLst>
              <a:ext uri="{FF2B5EF4-FFF2-40B4-BE49-F238E27FC236}">
                <a16:creationId xmlns:a16="http://schemas.microsoft.com/office/drawing/2014/main" id="{B8578C1F-B2CC-4429-AA50-2ACF76350A34}"/>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72791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p>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13</a:t>
            </a:fld>
            <a:endParaRPr lang="en-GB" altLang="en-US"/>
          </a:p>
        </p:txBody>
      </p:sp>
    </p:spTree>
    <p:extLst>
      <p:ext uri="{BB962C8B-B14F-4D97-AF65-F5344CB8AC3E}">
        <p14:creationId xmlns:p14="http://schemas.microsoft.com/office/powerpoint/2010/main" val="1491685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82296">
              <a:defRPr/>
            </a:pPr>
            <a:r>
              <a:rPr lang="en-GB"/>
              <a:t>The World Health </a:t>
            </a:r>
            <a:r>
              <a:rPr lang="en-GB" err="1"/>
              <a:t>Organisatzation</a:t>
            </a:r>
            <a:r>
              <a:rPr lang="en-GB"/>
              <a:t> played a leading role in the Health Promotion Movement in the 1980s</a:t>
            </a:r>
          </a:p>
          <a:p>
            <a:pPr marL="939546" indent="-857250">
              <a:defRPr/>
            </a:pPr>
            <a:endParaRPr lang="en-GB"/>
          </a:p>
          <a:p>
            <a:pPr marL="82296">
              <a:defRPr/>
            </a:pPr>
            <a:r>
              <a:rPr lang="en-GB"/>
              <a:t>The first International Conference on Health Promotion was held in </a:t>
            </a:r>
            <a:r>
              <a:rPr lang="en-GB" err="1"/>
              <a:t>Ottowa</a:t>
            </a:r>
            <a:r>
              <a:rPr lang="en-GB"/>
              <a:t> on November 21st 1986 (to be revisited in future lectures)</a:t>
            </a:r>
          </a:p>
          <a:p>
            <a:pPr marL="82296">
              <a:defRPr/>
            </a:pPr>
            <a:endParaRPr lang="en-GB"/>
          </a:p>
          <a:p>
            <a:pPr marL="82296">
              <a:defRPr/>
            </a:pPr>
            <a:r>
              <a:rPr lang="en-GB"/>
              <a:t>Introduced a revised definition of health… </a:t>
            </a:r>
          </a:p>
          <a:p>
            <a:pPr marL="82296">
              <a:defRPr/>
            </a:pPr>
            <a:endParaRPr lang="en-GB"/>
          </a:p>
          <a:p>
            <a:pPr marL="82296">
              <a:defRPr/>
            </a:pPr>
            <a:endParaRPr lang="en-GB"/>
          </a:p>
          <a:p>
            <a:pPr marL="82296">
              <a:defRPr/>
            </a:pPr>
            <a:endParaRPr lang="en-GB"/>
          </a:p>
          <a:p>
            <a:pPr marL="82296">
              <a:defRPr/>
            </a:pPr>
            <a:endParaRPr lang="en-GB"/>
          </a:p>
          <a:p>
            <a:pPr marL="82296">
              <a:defRPr/>
            </a:pPr>
            <a:r>
              <a:rPr lang="en-GB"/>
              <a:t>in dynamic terms of resiliency, in other words, as "a resource for living".</a:t>
            </a:r>
          </a:p>
          <a:p>
            <a:pPr marL="82296">
              <a:defRPr/>
            </a:pPr>
            <a:endParaRPr lang="en-GB"/>
          </a:p>
          <a:p>
            <a:pPr marL="82296">
              <a:defRPr/>
            </a:pPr>
            <a:r>
              <a:rPr lang="en-GB"/>
              <a:t>Acknowledged the importance of health education</a:t>
            </a:r>
          </a:p>
          <a:p>
            <a:pPr marL="82296">
              <a:defRPr/>
            </a:pPr>
            <a:r>
              <a:rPr lang="en-GB"/>
              <a:t>proposed a wider agenda which involved modifying circumstances, environment and policy to become more "Health Promoting"</a:t>
            </a:r>
          </a:p>
          <a:p>
            <a:pPr marL="82296">
              <a:defRPr/>
            </a:pPr>
            <a:r>
              <a:rPr lang="en-GB"/>
              <a:t>So that people would have opportunities to choose a healthier lifestyle</a:t>
            </a:r>
          </a:p>
          <a:p>
            <a:pPr marL="82296">
              <a:defRPr/>
            </a:pPr>
            <a:r>
              <a:rPr lang="en-GB"/>
              <a:t>Recognition that peoples capacity to take action was limited by environmental/social circumstances. </a:t>
            </a:r>
          </a:p>
          <a:p>
            <a:pPr>
              <a:defRPr/>
            </a:pPr>
            <a:endParaRPr lang="en-GB"/>
          </a:p>
          <a:p>
            <a:pPr>
              <a:defRPr/>
            </a:pPr>
            <a:endParaRPr lang="en-GB"/>
          </a:p>
          <a:p>
            <a:pPr>
              <a:defRPr/>
            </a:pPr>
            <a:endParaRPr lang="en-GB"/>
          </a:p>
          <a:p>
            <a:pPr>
              <a:defRPr/>
            </a:pPr>
            <a:endParaRPr lang="en-GB"/>
          </a:p>
          <a:p>
            <a:pPr marL="82296">
              <a:defRPr/>
            </a:pPr>
            <a:r>
              <a:rPr lang="en-GB"/>
              <a:t>1984 WHO </a:t>
            </a:r>
            <a:r>
              <a:rPr lang="en-GB" baseline="30000">
                <a:hlinkClick r:id="rId3"/>
              </a:rPr>
              <a:t>10]</a:t>
            </a:r>
            <a:r>
              <a:rPr lang="en-GB"/>
              <a:t> Thus, health referred to the ability to maintain homeostasis and recover from insults. Mental, intellectual, emotional and social health referred to a person's ability to handle stress, to acquire skills, to maintain relationships, all of which form resources for resiliency and independent living.</a:t>
            </a:r>
            <a:r>
              <a:rPr lang="en-GB" baseline="30000">
                <a:hlinkClick r:id="rId4"/>
              </a:rPr>
              <a:t>[9]</a:t>
            </a:r>
            <a:r>
              <a:rPr lang="en-GB"/>
              <a:t> This opens up many possibilities for health to be taught, strengthened and learned.</a:t>
            </a:r>
          </a:p>
          <a:p>
            <a:pPr marL="82296">
              <a:defRPr/>
            </a:pPr>
            <a:endParaRPr lang="en-GB"/>
          </a:p>
          <a:p>
            <a:pPr marL="82296">
              <a:defRPr/>
            </a:pPr>
            <a:r>
              <a:rPr lang="en-GB"/>
              <a:t>World Health Organization. Regional Office for Europe (1984). </a:t>
            </a:r>
            <a:r>
              <a:rPr lang="en-GB" i="1" u="sng">
                <a:hlinkClick r:id="rId5"/>
              </a:rPr>
              <a:t>Health promotion : a discussion document on the concept and principles : summary report of the Working Group on Concept and Principles of Health Promotion, Copenhagen, 9–13 July 1984</a:t>
            </a:r>
            <a:r>
              <a:rPr lang="en-GB"/>
              <a:t> (ICP/HSR 602(m01)5 p). Copenhagen: WHO Regional Office for Europe.</a:t>
            </a:r>
          </a:p>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14</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15</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82296">
              <a:defRPr/>
            </a:pPr>
            <a:r>
              <a:rPr lang="en-GB"/>
              <a:t>The World Health </a:t>
            </a:r>
            <a:r>
              <a:rPr lang="en-GB" err="1"/>
              <a:t>Organisatzation</a:t>
            </a:r>
            <a:r>
              <a:rPr lang="en-GB"/>
              <a:t> played a leading role in the Health Promotion Movement in the 1980s</a:t>
            </a:r>
          </a:p>
          <a:p>
            <a:pPr marL="939546" indent="-857250">
              <a:defRPr/>
            </a:pPr>
            <a:endParaRPr lang="en-GB"/>
          </a:p>
          <a:p>
            <a:pPr marL="82296">
              <a:defRPr/>
            </a:pPr>
            <a:r>
              <a:rPr lang="en-GB"/>
              <a:t>The first International Conference on Health Promotion was held in </a:t>
            </a:r>
            <a:r>
              <a:rPr lang="en-GB" err="1"/>
              <a:t>Ottowa</a:t>
            </a:r>
            <a:r>
              <a:rPr lang="en-GB"/>
              <a:t> on November 21st 1986 (to be revisited in future lectures)</a:t>
            </a:r>
          </a:p>
          <a:p>
            <a:pPr marL="82296">
              <a:defRPr/>
            </a:pPr>
            <a:endParaRPr lang="en-GB"/>
          </a:p>
          <a:p>
            <a:pPr marL="82296">
              <a:defRPr/>
            </a:pPr>
            <a:r>
              <a:rPr lang="en-GB"/>
              <a:t>Introduced a revised definition of health… </a:t>
            </a:r>
          </a:p>
          <a:p>
            <a:pPr marL="82296">
              <a:defRPr/>
            </a:pPr>
            <a:endParaRPr lang="en-GB"/>
          </a:p>
          <a:p>
            <a:pPr marL="82296">
              <a:defRPr/>
            </a:pPr>
            <a:endParaRPr lang="en-GB"/>
          </a:p>
          <a:p>
            <a:pPr marL="82296">
              <a:defRPr/>
            </a:pPr>
            <a:endParaRPr lang="en-GB"/>
          </a:p>
          <a:p>
            <a:pPr marL="82296">
              <a:defRPr/>
            </a:pPr>
            <a:endParaRPr lang="en-GB"/>
          </a:p>
          <a:p>
            <a:pPr marL="82296">
              <a:defRPr/>
            </a:pPr>
            <a:r>
              <a:rPr lang="en-GB"/>
              <a:t>in dynamic terms of resiliency, in other words, as "a resource for living".</a:t>
            </a:r>
          </a:p>
          <a:p>
            <a:pPr marL="82296">
              <a:defRPr/>
            </a:pPr>
            <a:endParaRPr lang="en-GB"/>
          </a:p>
          <a:p>
            <a:pPr marL="82296">
              <a:defRPr/>
            </a:pPr>
            <a:r>
              <a:rPr lang="en-GB"/>
              <a:t>Acknowledged the importance of health education</a:t>
            </a:r>
          </a:p>
          <a:p>
            <a:pPr marL="82296">
              <a:defRPr/>
            </a:pPr>
            <a:r>
              <a:rPr lang="en-GB"/>
              <a:t>proposed a wider agenda which involved modifying circumstances, environment and policy to become more "Health Promoting"</a:t>
            </a:r>
          </a:p>
          <a:p>
            <a:pPr marL="82296">
              <a:defRPr/>
            </a:pPr>
            <a:r>
              <a:rPr lang="en-GB"/>
              <a:t>So that people would have opportunities to choose a healthier lifestyle</a:t>
            </a:r>
          </a:p>
          <a:p>
            <a:pPr marL="82296">
              <a:defRPr/>
            </a:pPr>
            <a:r>
              <a:rPr lang="en-GB"/>
              <a:t>Recognition that peoples capacity to take action was limited by environmental/social circumstances. </a:t>
            </a:r>
          </a:p>
          <a:p>
            <a:pPr>
              <a:defRPr/>
            </a:pPr>
            <a:endParaRPr lang="en-GB"/>
          </a:p>
          <a:p>
            <a:pPr>
              <a:defRPr/>
            </a:pPr>
            <a:endParaRPr lang="en-GB"/>
          </a:p>
          <a:p>
            <a:pPr>
              <a:defRPr/>
            </a:pPr>
            <a:endParaRPr lang="en-GB"/>
          </a:p>
          <a:p>
            <a:pPr>
              <a:defRPr/>
            </a:pPr>
            <a:endParaRPr lang="en-GB"/>
          </a:p>
          <a:p>
            <a:pPr marL="82296">
              <a:defRPr/>
            </a:pPr>
            <a:r>
              <a:rPr lang="en-GB"/>
              <a:t>1984 WHO </a:t>
            </a:r>
            <a:r>
              <a:rPr lang="en-GB" baseline="30000">
                <a:hlinkClick r:id="rId3"/>
              </a:rPr>
              <a:t>10]</a:t>
            </a:r>
            <a:r>
              <a:rPr lang="en-GB"/>
              <a:t> Thus, health referred to the ability to maintain homeostasis and recover from insults. Mental, intellectual, emotional and social health referred to a person's ability to handle stress, to acquire skills, to maintain relationships, all of which form resources for resiliency and independent living.</a:t>
            </a:r>
            <a:r>
              <a:rPr lang="en-GB" baseline="30000">
                <a:hlinkClick r:id="rId4"/>
              </a:rPr>
              <a:t>[9]</a:t>
            </a:r>
            <a:r>
              <a:rPr lang="en-GB"/>
              <a:t> This opens up many possibilities for health to be taught, strengthened and learned.</a:t>
            </a:r>
          </a:p>
          <a:p>
            <a:pPr marL="82296">
              <a:defRPr/>
            </a:pPr>
            <a:endParaRPr lang="en-GB"/>
          </a:p>
          <a:p>
            <a:pPr marL="82296">
              <a:defRPr/>
            </a:pPr>
            <a:r>
              <a:rPr lang="en-GB"/>
              <a:t>World Health Organization. Regional Office for Europe (1984). </a:t>
            </a:r>
            <a:r>
              <a:rPr lang="en-GB" i="1" u="sng">
                <a:hlinkClick r:id="rId5"/>
              </a:rPr>
              <a:t>Health promotion : a discussion document on the concept and principles : summary report of the Working Group on Concept and Principles of Health Promotion, Copenhagen, 9–13 July 1984</a:t>
            </a:r>
            <a:r>
              <a:rPr lang="en-GB"/>
              <a:t> (ICP/HSR 602(m01)5 p). Copenhagen: WHO Regional Office for Europe.</a:t>
            </a:r>
          </a:p>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16</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17</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18</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E832DB8-ADC4-4CAF-9F46-664DAE8C4A2E}"/>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6CD2647A-75EA-4876-ACAF-8D06AE498DA5}"/>
              </a:ext>
            </a:extLst>
          </p:cNvPr>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a:latin typeface="Arial" panose="020B0604020202020204" pitchFamily="34" charset="0"/>
              <a:cs typeface="Arial" panose="020B0604020202020204" pitchFamily="34" charset="0"/>
            </a:endParaRPr>
          </a:p>
        </p:txBody>
      </p:sp>
      <p:sp>
        <p:nvSpPr>
          <p:cNvPr id="25604" name="Slide Number Placeholder 3">
            <a:extLst>
              <a:ext uri="{FF2B5EF4-FFF2-40B4-BE49-F238E27FC236}">
                <a16:creationId xmlns:a16="http://schemas.microsoft.com/office/drawing/2014/main" id="{3E97B5DF-7689-4DAD-9137-B03CE58ED5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0798AB-F407-4630-94CF-F83B7C53E74F}" type="slidenum">
              <a:rPr lang="en-GB" altLang="en-US"/>
              <a:pPr>
                <a:spcBef>
                  <a:spcPct val="0"/>
                </a:spcBef>
              </a:pPr>
              <a:t>19</a:t>
            </a:fld>
            <a:endParaRPr lang="en-GB" altLang="en-US"/>
          </a:p>
        </p:txBody>
      </p:sp>
    </p:spTree>
    <p:extLst>
      <p:ext uri="{BB962C8B-B14F-4D97-AF65-F5344CB8AC3E}">
        <p14:creationId xmlns:p14="http://schemas.microsoft.com/office/powerpoint/2010/main" val="472791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EFC8C2-B4E7-49A6-B060-FA02E6D8C6E4}" type="slidenum">
              <a:rPr lang="en-GB" smtClean="0"/>
              <a:t>20</a:t>
            </a:fld>
            <a:endParaRPr lang="en-GB"/>
          </a:p>
        </p:txBody>
      </p:sp>
    </p:spTree>
    <p:extLst>
      <p:ext uri="{BB962C8B-B14F-4D97-AF65-F5344CB8AC3E}">
        <p14:creationId xmlns:p14="http://schemas.microsoft.com/office/powerpoint/2010/main" val="2048461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a:extLst>
              <a:ext uri="{FF2B5EF4-FFF2-40B4-BE49-F238E27FC236}">
                <a16:creationId xmlns:a16="http://schemas.microsoft.com/office/drawing/2014/main" id="{B35E3D8C-74A0-43AC-A97F-C34CCB85CB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C083A6C-35C6-4EBF-BEAE-20F72F0C058A}" type="slidenum">
              <a:rPr lang="en-GB" altLang="en-US"/>
              <a:pPr>
                <a:spcBef>
                  <a:spcPct val="0"/>
                </a:spcBef>
              </a:pPr>
              <a:t>21</a:t>
            </a:fld>
            <a:endParaRPr lang="en-GB" altLang="en-US"/>
          </a:p>
        </p:txBody>
      </p:sp>
      <p:sp>
        <p:nvSpPr>
          <p:cNvPr id="120835" name="Rectangle 2">
            <a:extLst>
              <a:ext uri="{FF2B5EF4-FFF2-40B4-BE49-F238E27FC236}">
                <a16:creationId xmlns:a16="http://schemas.microsoft.com/office/drawing/2014/main" id="{6DF37666-7890-48F0-AE26-A3D8A6E2B42F}"/>
              </a:ext>
            </a:extLst>
          </p:cNvPr>
          <p:cNvSpPr>
            <a:spLocks noGrp="1" noRot="1" noChangeAspect="1" noChangeArrowheads="1" noTextEdit="1"/>
          </p:cNvSpPr>
          <p:nvPr>
            <p:ph type="sldImg"/>
          </p:nvPr>
        </p:nvSpPr>
        <p:spPr>
          <a:xfrm>
            <a:off x="90488" y="744538"/>
            <a:ext cx="6616700" cy="3722687"/>
          </a:xfrm>
          <a:ln/>
        </p:spPr>
      </p:sp>
      <p:sp>
        <p:nvSpPr>
          <p:cNvPr id="120836" name="Rectangle 3">
            <a:extLst>
              <a:ext uri="{FF2B5EF4-FFF2-40B4-BE49-F238E27FC236}">
                <a16:creationId xmlns:a16="http://schemas.microsoft.com/office/drawing/2014/main" id="{E2D3D715-8095-4B8C-9FBA-8596D641AF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EFC8C2-B4E7-49A6-B060-FA02E6D8C6E4}" type="slidenum">
              <a:rPr lang="en-GB" smtClean="0"/>
              <a:t>22</a:t>
            </a:fld>
            <a:endParaRPr lang="en-GB"/>
          </a:p>
        </p:txBody>
      </p:sp>
    </p:spTree>
    <p:extLst>
      <p:ext uri="{BB962C8B-B14F-4D97-AF65-F5344CB8AC3E}">
        <p14:creationId xmlns:p14="http://schemas.microsoft.com/office/powerpoint/2010/main" val="3293870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13264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0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84648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48633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6133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8264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3877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81737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53298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50890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1/10/2025</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52472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C2E1-1B23-410C-B50C-E0CCE7CB1AEC}"/>
              </a:ext>
            </a:extLst>
          </p:cNvPr>
          <p:cNvSpPr>
            <a:spLocks noGrp="1"/>
          </p:cNvSpPr>
          <p:nvPr>
            <p:ph type="title"/>
          </p:nvPr>
        </p:nvSpPr>
        <p:spPr>
          <a:xfrm>
            <a:off x="609599" y="681037"/>
            <a:ext cx="10935855" cy="714104"/>
          </a:xfrm>
          <a:prstGeom prst="rect">
            <a:avLst/>
          </a:prstGeom>
        </p:spPr>
        <p:txBody>
          <a:bodyPr/>
          <a:lstStyle>
            <a:lvl1pPr>
              <a:defRPr sz="3200" b="1">
                <a:solidFill>
                  <a:schemeClr val="accent1">
                    <a:lumMod val="50000"/>
                  </a:schemeClr>
                </a:solidFill>
                <a:latin typeface="+mn-lt"/>
              </a:defRPr>
            </a:lvl1pPr>
          </a:lstStyle>
          <a:p>
            <a:r>
              <a:rPr lang="en-US"/>
              <a:t>Click to edit Master title style</a:t>
            </a:r>
            <a:endParaRPr lang="en-GB"/>
          </a:p>
        </p:txBody>
      </p:sp>
      <p:sp>
        <p:nvSpPr>
          <p:cNvPr id="9" name="TextBox 8">
            <a:extLst>
              <a:ext uri="{FF2B5EF4-FFF2-40B4-BE49-F238E27FC236}">
                <a16:creationId xmlns:a16="http://schemas.microsoft.com/office/drawing/2014/main" id="{AB09CF89-F13C-4CBF-A0A1-41EA083A13E2}"/>
              </a:ext>
            </a:extLst>
          </p:cNvPr>
          <p:cNvSpPr txBox="1"/>
          <p:nvPr userDrawn="1"/>
        </p:nvSpPr>
        <p:spPr>
          <a:xfrm>
            <a:off x="0" y="6488668"/>
            <a:ext cx="12192000" cy="369332"/>
          </a:xfrm>
          <a:prstGeom prst="rect">
            <a:avLst/>
          </a:prstGeom>
          <a:solidFill>
            <a:srgbClr val="002060"/>
          </a:solidFill>
        </p:spPr>
        <p:txBody>
          <a:bodyPr wrap="square" rtlCol="0">
            <a:spAutoFit/>
          </a:bodyPr>
          <a:lstStyle/>
          <a:p>
            <a:pPr algn="r"/>
            <a:r>
              <a:rPr lang="en-GB">
                <a:solidFill>
                  <a:schemeClr val="bg1"/>
                </a:solidFill>
              </a:rPr>
              <a:t>BSc Population Health &amp; Medical Sciences</a:t>
            </a:r>
          </a:p>
        </p:txBody>
      </p:sp>
      <p:sp>
        <p:nvSpPr>
          <p:cNvPr id="10" name="Rectangle 9">
            <a:extLst>
              <a:ext uri="{FF2B5EF4-FFF2-40B4-BE49-F238E27FC236}">
                <a16:creationId xmlns:a16="http://schemas.microsoft.com/office/drawing/2014/main" id="{5CED75E5-8A3D-426F-AB84-8D0C5DB679C6}"/>
              </a:ext>
            </a:extLst>
          </p:cNvPr>
          <p:cNvSpPr/>
          <p:nvPr userDrawn="1"/>
        </p:nvSpPr>
        <p:spPr>
          <a:xfrm>
            <a:off x="83458" y="6488668"/>
            <a:ext cx="2341154" cy="369332"/>
          </a:xfrm>
          <a:prstGeom prst="rect">
            <a:avLst/>
          </a:prstGeom>
        </p:spPr>
        <p:txBody>
          <a:bodyPr wrap="none">
            <a:spAutoFit/>
          </a:bodyPr>
          <a:lstStyle/>
          <a:p>
            <a:r>
              <a:rPr lang="en-GB">
                <a:solidFill>
                  <a:schemeClr val="bg1"/>
                </a:solidFill>
              </a:rPr>
              <a:t>©Dr Jodie Croxall 2021</a:t>
            </a:r>
          </a:p>
        </p:txBody>
      </p:sp>
      <p:pic>
        <p:nvPicPr>
          <p:cNvPr id="11" name="Picture 2">
            <a:extLst>
              <a:ext uri="{FF2B5EF4-FFF2-40B4-BE49-F238E27FC236}">
                <a16:creationId xmlns:a16="http://schemas.microsoft.com/office/drawing/2014/main" id="{7704550A-9CEC-4790-AA4D-2295C86E074C}"/>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609600" cy="54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99315A24-8B29-4B9E-A639-CC4CDBB831C1}"/>
              </a:ext>
            </a:extLst>
          </p:cNvPr>
          <p:cNvSpPr txBox="1"/>
          <p:nvPr userDrawn="1"/>
        </p:nvSpPr>
        <p:spPr>
          <a:xfrm>
            <a:off x="609600" y="0"/>
            <a:ext cx="11582400" cy="54864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3500000" scaled="1"/>
            <a:tileRect/>
          </a:gradFill>
        </p:spPr>
        <p:txBody>
          <a:bodyPr wrap="square" rtlCol="0">
            <a:spAutoFit/>
          </a:bodyPr>
          <a:lstStyle/>
          <a:p>
            <a:endParaRPr lang="en-GB"/>
          </a:p>
        </p:txBody>
      </p:sp>
    </p:spTree>
    <p:extLst>
      <p:ext uri="{BB962C8B-B14F-4D97-AF65-F5344CB8AC3E}">
        <p14:creationId xmlns:p14="http://schemas.microsoft.com/office/powerpoint/2010/main" val="249128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1/10/2025</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31796077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3.svg"/><Relationship Id="rId4" Type="http://schemas.openxmlformats.org/officeDocument/2006/relationships/image" Target="../media/image7.png"/><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ags" Target="../tags/tag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3.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UR9_Y-zRDIw"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6096000" y="1524000"/>
            <a:ext cx="5334000" cy="2286000"/>
          </a:xfrm>
        </p:spPr>
        <p:txBody>
          <a:bodyPr>
            <a:normAutofit/>
          </a:bodyPr>
          <a:lstStyle/>
          <a:p>
            <a:pPr algn="l"/>
            <a:r>
              <a:rPr lang="en-US" sz="4400"/>
              <a:t>Digital Inequalities and Welsh Policies</a:t>
            </a:r>
          </a:p>
        </p:txBody>
      </p:sp>
      <p:sp>
        <p:nvSpPr>
          <p:cNvPr id="3" name="Subtitle 2"/>
          <p:cNvSpPr>
            <a:spLocks noGrp="1"/>
          </p:cNvSpPr>
          <p:nvPr>
            <p:ph type="subTitle" idx="1"/>
          </p:nvPr>
        </p:nvSpPr>
        <p:spPr>
          <a:xfrm>
            <a:off x="6096000" y="4571999"/>
            <a:ext cx="5334000" cy="1524000"/>
          </a:xfrm>
        </p:spPr>
        <p:txBody>
          <a:bodyPr>
            <a:normAutofit/>
          </a:bodyPr>
          <a:lstStyle/>
          <a:p>
            <a:pPr algn="l"/>
            <a:endParaRPr lang="en-US"/>
          </a:p>
        </p:txBody>
      </p:sp>
      <p:pic>
        <p:nvPicPr>
          <p:cNvPr id="6" name="Picture 5" descr="Stock exchange numbers">
            <a:extLst>
              <a:ext uri="{FF2B5EF4-FFF2-40B4-BE49-F238E27FC236}">
                <a16:creationId xmlns:a16="http://schemas.microsoft.com/office/drawing/2014/main" id="{DA1F6EB3-152F-41B1-7192-F31C333C3E6E}"/>
              </a:ext>
            </a:extLst>
          </p:cNvPr>
          <p:cNvPicPr>
            <a:picLocks noChangeAspect="1"/>
          </p:cNvPicPr>
          <p:nvPr/>
        </p:nvPicPr>
        <p:blipFill>
          <a:blip r:embed="rId2"/>
          <a:srcRect l="27500" r="14468" b="10"/>
          <a:stretch/>
        </p:blipFill>
        <p:spPr>
          <a:xfrm>
            <a:off x="2" y="732510"/>
            <a:ext cx="5333999" cy="6125491"/>
          </a:xfrm>
          <a:custGeom>
            <a:avLst/>
            <a:gdLst/>
            <a:ahLst/>
            <a:cxnLst/>
            <a:rect l="l" t="t" r="r" b="b"/>
            <a:pathLst>
              <a:path w="5333999" h="6125491">
                <a:moveTo>
                  <a:pt x="0" y="0"/>
                </a:moveTo>
                <a:lnTo>
                  <a:pt x="201347" y="12133"/>
                </a:lnTo>
                <a:cubicBezTo>
                  <a:pt x="834520" y="59989"/>
                  <a:pt x="1489622" y="165274"/>
                  <a:pt x="2149412" y="288819"/>
                </a:cubicBezTo>
                <a:cubicBezTo>
                  <a:pt x="4194087" y="671477"/>
                  <a:pt x="4738431" y="1884930"/>
                  <a:pt x="5125148" y="3309606"/>
                </a:cubicBezTo>
                <a:cubicBezTo>
                  <a:pt x="5383961" y="4263563"/>
                  <a:pt x="5599841" y="5130569"/>
                  <a:pt x="4496734" y="5829050"/>
                </a:cubicBezTo>
                <a:cubicBezTo>
                  <a:pt x="4342061" y="5927011"/>
                  <a:pt x="4177261" y="6012425"/>
                  <a:pt x="4005032" y="6088102"/>
                </a:cubicBezTo>
                <a:lnTo>
                  <a:pt x="3915032" y="6125491"/>
                </a:lnTo>
                <a:lnTo>
                  <a:pt x="0" y="6125491"/>
                </a:lnTo>
                <a:close/>
              </a:path>
            </a:pathLst>
          </a:custGeom>
        </p:spPr>
      </p:pic>
      <p:sp>
        <p:nvSpPr>
          <p:cNvPr id="7" name="Freeform: Shape 6">
            <a:extLst>
              <a:ext uri="{FF2B5EF4-FFF2-40B4-BE49-F238E27FC236}">
                <a16:creationId xmlns:a16="http://schemas.microsoft.com/office/drawing/2014/main" id="{4EB7CBBE-178B-4DB3-AD92-DED458BAE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2425"/>
            <a:ext cx="5185830" cy="65055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CB6F1DD-8F7F-37B6-20A6-88B8EED740B4}"/>
              </a:ext>
            </a:extLst>
          </p:cNvPr>
          <p:cNvPicPr>
            <a:picLocks noChangeAspect="1"/>
          </p:cNvPicPr>
          <p:nvPr/>
        </p:nvPicPr>
        <p:blipFill>
          <a:blip r:embed="rId2"/>
          <a:srcRect l="13875" r="24440" b="-7"/>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A116C75B-13FB-87ED-EC9A-196F34532A87}"/>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US" sz="1700"/>
              <a:t>Aim: To consider the causes and impacts of digital inequalities and the impact of Welsh policies.</a:t>
            </a:r>
          </a:p>
          <a:p>
            <a:pPr>
              <a:lnSpc>
                <a:spcPct val="115000"/>
              </a:lnSpc>
            </a:pPr>
            <a:r>
              <a:rPr lang="en-US" sz="1700"/>
              <a:t>Define inequality.</a:t>
            </a:r>
          </a:p>
          <a:p>
            <a:pPr>
              <a:lnSpc>
                <a:spcPct val="115000"/>
              </a:lnSpc>
            </a:pPr>
            <a:r>
              <a:rPr lang="en-US" sz="1700"/>
              <a:t>Discuss different digital and health inequalities.</a:t>
            </a:r>
          </a:p>
          <a:p>
            <a:pPr>
              <a:lnSpc>
                <a:spcPct val="115000"/>
              </a:lnSpc>
            </a:pPr>
            <a:r>
              <a:rPr lang="en-US" sz="1700"/>
              <a:t>Hypothesise the impact of different inequalities.</a:t>
            </a:r>
          </a:p>
          <a:p>
            <a:pPr>
              <a:lnSpc>
                <a:spcPct val="115000"/>
              </a:lnSpc>
            </a:pPr>
            <a:r>
              <a:rPr lang="en-US" sz="1700"/>
              <a:t>Discuss Welsh policies aimed at reducing digital inequalities</a:t>
            </a:r>
          </a:p>
        </p:txBody>
      </p:sp>
      <p:sp>
        <p:nvSpPr>
          <p:cNvPr id="2" name="Title 1">
            <a:extLst>
              <a:ext uri="{FF2B5EF4-FFF2-40B4-BE49-F238E27FC236}">
                <a16:creationId xmlns:a16="http://schemas.microsoft.com/office/drawing/2014/main" id="{86F287C8-89BB-3428-13EE-BE4F1F3484BB}"/>
              </a:ext>
            </a:extLst>
          </p:cNvPr>
          <p:cNvSpPr>
            <a:spLocks noGrp="1"/>
          </p:cNvSpPr>
          <p:nvPr>
            <p:ph type="title"/>
          </p:nvPr>
        </p:nvSpPr>
        <p:spPr>
          <a:xfrm>
            <a:off x="762000" y="762000"/>
            <a:ext cx="5334000" cy="1524000"/>
          </a:xfrm>
        </p:spPr>
        <p:txBody>
          <a:bodyPr>
            <a:normAutofit/>
          </a:bodyPr>
          <a:lstStyle/>
          <a:p>
            <a:r>
              <a:rPr lang="en-US" sz="3200"/>
              <a:t>Aims and Objectives</a:t>
            </a:r>
          </a:p>
        </p:txBody>
      </p:sp>
    </p:spTree>
    <p:extLst>
      <p:ext uri="{BB962C8B-B14F-4D97-AF65-F5344CB8AC3E}">
        <p14:creationId xmlns:p14="http://schemas.microsoft.com/office/powerpoint/2010/main" val="3472816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Wood human figure">
            <a:extLst>
              <a:ext uri="{FF2B5EF4-FFF2-40B4-BE49-F238E27FC236}">
                <a16:creationId xmlns:a16="http://schemas.microsoft.com/office/drawing/2014/main" id="{3B9AE3B5-0FDB-E4A2-F658-4563B0D4E688}"/>
              </a:ext>
            </a:extLst>
          </p:cNvPr>
          <p:cNvPicPr>
            <a:picLocks noChangeAspect="1"/>
          </p:cNvPicPr>
          <p:nvPr/>
        </p:nvPicPr>
        <p:blipFill>
          <a:blip r:embed="rId2"/>
          <a:srcRect r="7" b="15716"/>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BE4BC1-D122-B138-7826-0CE3578D3E23}"/>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Inequality</a:t>
            </a:r>
          </a:p>
        </p:txBody>
      </p:sp>
      <p:sp>
        <p:nvSpPr>
          <p:cNvPr id="3" name="Content Placeholder 2">
            <a:extLst>
              <a:ext uri="{FF2B5EF4-FFF2-40B4-BE49-F238E27FC236}">
                <a16:creationId xmlns:a16="http://schemas.microsoft.com/office/drawing/2014/main" id="{F616E755-7242-CCC1-AB29-A485E232E006}"/>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does this term mean?</a:t>
            </a:r>
          </a:p>
        </p:txBody>
      </p:sp>
    </p:spTree>
    <p:extLst>
      <p:ext uri="{BB962C8B-B14F-4D97-AF65-F5344CB8AC3E}">
        <p14:creationId xmlns:p14="http://schemas.microsoft.com/office/powerpoint/2010/main" val="3837891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F509B963-9C21-9662-900C-12B70A248DB8}"/>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Inequality</a:t>
            </a:r>
          </a:p>
        </p:txBody>
      </p:sp>
      <p:graphicFrame>
        <p:nvGraphicFramePr>
          <p:cNvPr id="5" name="Content Placeholder 2">
            <a:extLst>
              <a:ext uri="{FF2B5EF4-FFF2-40B4-BE49-F238E27FC236}">
                <a16:creationId xmlns:a16="http://schemas.microsoft.com/office/drawing/2014/main" id="{08012284-101B-7F24-A183-79DC887DB228}"/>
              </a:ext>
            </a:extLst>
          </p:cNvPr>
          <p:cNvGraphicFramePr>
            <a:graphicFrameLocks noGrp="1"/>
          </p:cNvGraphicFramePr>
          <p:nvPr>
            <p:ph idx="1"/>
            <p:extLst>
              <p:ext uri="{D42A27DB-BD31-4B8C-83A1-F6EECF244321}">
                <p14:modId xmlns:p14="http://schemas.microsoft.com/office/powerpoint/2010/main" val="2122283167"/>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6677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36644D5-9F8E-F4FD-163A-D10D845C5489}"/>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Inequality</a:t>
            </a:r>
          </a:p>
        </p:txBody>
      </p:sp>
      <p:graphicFrame>
        <p:nvGraphicFramePr>
          <p:cNvPr id="5" name="Content Placeholder 2">
            <a:extLst>
              <a:ext uri="{FF2B5EF4-FFF2-40B4-BE49-F238E27FC236}">
                <a16:creationId xmlns:a16="http://schemas.microsoft.com/office/drawing/2014/main" id="{7739D0D1-E4BD-25B8-1373-ABFA49C5F941}"/>
              </a:ext>
            </a:extLst>
          </p:cNvPr>
          <p:cNvGraphicFramePr>
            <a:graphicFrameLocks noGrp="1"/>
          </p:cNvGraphicFramePr>
          <p:nvPr>
            <p:ph idx="1"/>
            <p:extLst>
              <p:ext uri="{D42A27DB-BD31-4B8C-83A1-F6EECF244321}">
                <p14:modId xmlns:p14="http://schemas.microsoft.com/office/powerpoint/2010/main" val="4026065535"/>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280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133CD-90C3-8177-5F06-0D9996E1862D}"/>
              </a:ext>
            </a:extLst>
          </p:cNvPr>
          <p:cNvSpPr>
            <a:spLocks noGrp="1"/>
          </p:cNvSpPr>
          <p:nvPr>
            <p:ph type="title"/>
          </p:nvPr>
        </p:nvSpPr>
        <p:spPr/>
        <p:txBody>
          <a:bodyPr/>
          <a:lstStyle/>
          <a:p>
            <a:r>
              <a:rPr lang="en-US"/>
              <a:t>Health Inequality</a:t>
            </a:r>
          </a:p>
        </p:txBody>
      </p:sp>
      <p:sp>
        <p:nvSpPr>
          <p:cNvPr id="3" name="Content Placeholder 2">
            <a:extLst>
              <a:ext uri="{FF2B5EF4-FFF2-40B4-BE49-F238E27FC236}">
                <a16:creationId xmlns:a16="http://schemas.microsoft.com/office/drawing/2014/main" id="{A6F6B5DC-4AB0-4528-7CC1-718BC7D59D2B}"/>
              </a:ext>
            </a:extLst>
          </p:cNvPr>
          <p:cNvSpPr>
            <a:spLocks noGrp="1"/>
          </p:cNvSpPr>
          <p:nvPr>
            <p:ph idx="1"/>
          </p:nvPr>
        </p:nvSpPr>
        <p:spPr/>
        <p:txBody>
          <a:bodyPr vert="horz" lIns="91440" tIns="45720" rIns="91440" bIns="45720" rtlCol="0" anchor="t">
            <a:noAutofit/>
          </a:bodyPr>
          <a:lstStyle/>
          <a:p>
            <a:pPr>
              <a:lnSpc>
                <a:spcPct val="170000"/>
              </a:lnSpc>
            </a:pPr>
            <a:r>
              <a:rPr lang="en-GB" sz="1800">
                <a:solidFill>
                  <a:schemeClr val="tx1"/>
                </a:solidFill>
                <a:ea typeface="+mn-lt"/>
                <a:cs typeface="+mn-lt"/>
              </a:rPr>
              <a:t>"…the unjust and avoidable differences in people’s health across the population and between specific population groups. </a:t>
            </a:r>
            <a:endParaRPr lang="en-US" sz="1800">
              <a:solidFill>
                <a:schemeClr val="tx1"/>
              </a:solidFill>
              <a:ea typeface="+mn-lt"/>
              <a:cs typeface="+mn-lt"/>
            </a:endParaRPr>
          </a:p>
          <a:p>
            <a:pPr>
              <a:lnSpc>
                <a:spcPct val="170000"/>
              </a:lnSpc>
            </a:pPr>
            <a:r>
              <a:rPr lang="en-GB" sz="1800">
                <a:solidFill>
                  <a:schemeClr val="tx1"/>
                </a:solidFill>
                <a:ea typeface="+mn-lt"/>
                <a:cs typeface="+mn-lt"/>
              </a:rPr>
              <a:t>Health equity a more appropriate term?</a:t>
            </a:r>
            <a:endParaRPr lang="en-US" sz="1800">
              <a:solidFill>
                <a:schemeClr val="tx1"/>
              </a:solidFill>
              <a:ea typeface="+mn-lt"/>
              <a:cs typeface="+mn-lt"/>
            </a:endParaRPr>
          </a:p>
          <a:p>
            <a:pPr>
              <a:lnSpc>
                <a:spcPct val="170000"/>
              </a:lnSpc>
            </a:pPr>
            <a:r>
              <a:rPr lang="en-GB" sz="1800">
                <a:solidFill>
                  <a:schemeClr val="tx1"/>
                </a:solidFill>
                <a:ea typeface="+mn-lt"/>
                <a:cs typeface="+mn-lt"/>
              </a:rPr>
              <a:t>Determined by circumstances largely beyond an individual’s control. These circumstances disadvantage people and limit their chance to live longer, healthier lives…</a:t>
            </a:r>
            <a:endParaRPr lang="en-US" sz="1800">
              <a:solidFill>
                <a:schemeClr val="tx1"/>
              </a:solidFill>
              <a:ea typeface="+mn-lt"/>
              <a:cs typeface="+mn-lt"/>
            </a:endParaRPr>
          </a:p>
          <a:p>
            <a:pPr>
              <a:lnSpc>
                <a:spcPct val="170000"/>
              </a:lnSpc>
            </a:pPr>
            <a:r>
              <a:rPr lang="en-GB" sz="1800">
                <a:solidFill>
                  <a:schemeClr val="tx1"/>
                </a:solidFill>
                <a:ea typeface="+mn-lt"/>
                <a:cs typeface="+mn-lt"/>
              </a:rPr>
              <a:t>The existence of health inequalities in the UK means that the right of everyone to the highest attainable standard of physical and mental health is not being enjoyed equally.</a:t>
            </a:r>
          </a:p>
          <a:p>
            <a:pPr>
              <a:lnSpc>
                <a:spcPct val="90000"/>
              </a:lnSpc>
            </a:pPr>
            <a:endParaRPr lang="en-GB" sz="1300">
              <a:solidFill>
                <a:schemeClr val="tx1"/>
              </a:solidFill>
              <a:latin typeface="Calibri"/>
              <a:ea typeface="Calibri"/>
              <a:cs typeface="Calibri"/>
            </a:endParaRPr>
          </a:p>
          <a:p>
            <a:endParaRPr lang="en-US">
              <a:solidFill>
                <a:schemeClr val="tx1"/>
              </a:solidFill>
            </a:endParaRPr>
          </a:p>
        </p:txBody>
      </p:sp>
    </p:spTree>
    <p:extLst>
      <p:ext uri="{BB962C8B-B14F-4D97-AF65-F5344CB8AC3E}">
        <p14:creationId xmlns:p14="http://schemas.microsoft.com/office/powerpoint/2010/main" val="3997289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DA07B-9072-E5D1-D32B-D327F8E01836}"/>
              </a:ext>
            </a:extLst>
          </p:cNvPr>
          <p:cNvSpPr>
            <a:spLocks noGrp="1"/>
          </p:cNvSpPr>
          <p:nvPr>
            <p:ph type="title"/>
          </p:nvPr>
        </p:nvSpPr>
        <p:spPr/>
        <p:txBody>
          <a:bodyPr/>
          <a:lstStyle/>
          <a:p>
            <a:r>
              <a:rPr lang="en-GB"/>
              <a:t>Health Inequalities</a:t>
            </a:r>
          </a:p>
        </p:txBody>
      </p:sp>
      <p:sp>
        <p:nvSpPr>
          <p:cNvPr id="3" name="Content Placeholder 2">
            <a:extLst>
              <a:ext uri="{FF2B5EF4-FFF2-40B4-BE49-F238E27FC236}">
                <a16:creationId xmlns:a16="http://schemas.microsoft.com/office/drawing/2014/main" id="{5F9A8651-7857-FBF6-9464-3F1B791A0DF1}"/>
              </a:ext>
            </a:extLst>
          </p:cNvPr>
          <p:cNvSpPr>
            <a:spLocks noGrp="1"/>
          </p:cNvSpPr>
          <p:nvPr>
            <p:ph idx="1"/>
          </p:nvPr>
        </p:nvSpPr>
        <p:spPr/>
        <p:txBody>
          <a:bodyPr vert="horz" lIns="91440" tIns="45720" rIns="91440" bIns="45720" rtlCol="0" anchor="t">
            <a:normAutofit fontScale="70000" lnSpcReduction="20000"/>
          </a:bodyPr>
          <a:lstStyle/>
          <a:p>
            <a:pPr>
              <a:lnSpc>
                <a:spcPct val="105000"/>
              </a:lnSpc>
            </a:pPr>
            <a:r>
              <a:rPr lang="en-GB">
                <a:solidFill>
                  <a:srgbClr val="FFFFFF">
                    <a:alpha val="70000"/>
                  </a:srgbClr>
                </a:solidFill>
              </a:rPr>
              <a:t>“ Drive to tackle healthcare gulf”</a:t>
            </a:r>
          </a:p>
          <a:p>
            <a:pPr>
              <a:lnSpc>
                <a:spcPct val="105000"/>
              </a:lnSpc>
            </a:pPr>
            <a:r>
              <a:rPr lang="en-GB">
                <a:solidFill>
                  <a:srgbClr val="FFFFFF">
                    <a:alpha val="70000"/>
                  </a:srgbClr>
                </a:solidFill>
              </a:rPr>
              <a:t>“ North – South health divide widening</a:t>
            </a:r>
          </a:p>
          <a:p>
            <a:pPr>
              <a:lnSpc>
                <a:spcPct val="105000"/>
              </a:lnSpc>
            </a:pPr>
            <a:r>
              <a:rPr lang="en-GB">
                <a:solidFill>
                  <a:srgbClr val="FFFFFF">
                    <a:alpha val="70000"/>
                  </a:srgbClr>
                </a:solidFill>
              </a:rPr>
              <a:t>“ Is Glasgow bad for your health?”</a:t>
            </a:r>
          </a:p>
          <a:p>
            <a:pPr>
              <a:lnSpc>
                <a:spcPct val="105000"/>
              </a:lnSpc>
            </a:pPr>
            <a:r>
              <a:rPr lang="en-GB">
                <a:solidFill>
                  <a:srgbClr val="FFFFFF">
                    <a:alpha val="70000"/>
                  </a:srgbClr>
                </a:solidFill>
              </a:rPr>
              <a:t>“ Poorer Scottish men die younger</a:t>
            </a:r>
          </a:p>
          <a:p>
            <a:pPr>
              <a:lnSpc>
                <a:spcPct val="105000"/>
              </a:lnSpc>
            </a:pPr>
            <a:r>
              <a:rPr lang="en-GB">
                <a:solidFill>
                  <a:srgbClr val="FFFFFF">
                    <a:alpha val="70000"/>
                  </a:srgbClr>
                </a:solidFill>
              </a:rPr>
              <a:t>“ Poor less likely to survive cancer”</a:t>
            </a:r>
          </a:p>
          <a:p>
            <a:pPr>
              <a:lnSpc>
                <a:spcPct val="105000"/>
              </a:lnSpc>
            </a:pPr>
            <a:r>
              <a:rPr lang="en-GB">
                <a:solidFill>
                  <a:srgbClr val="FFFFFF">
                    <a:alpha val="70000"/>
                  </a:srgbClr>
                </a:solidFill>
              </a:rPr>
              <a:t>“ Health divide starts from birth”</a:t>
            </a:r>
          </a:p>
          <a:p>
            <a:pPr>
              <a:lnSpc>
                <a:spcPct val="105000"/>
              </a:lnSpc>
            </a:pPr>
            <a:r>
              <a:rPr lang="en-GB">
                <a:solidFill>
                  <a:srgbClr val="FFFFFF">
                    <a:alpha val="70000"/>
                  </a:srgbClr>
                </a:solidFill>
              </a:rPr>
              <a:t>“Universal credit claimants dying younger as rich live longer”</a:t>
            </a:r>
          </a:p>
          <a:p>
            <a:pPr>
              <a:lnSpc>
                <a:spcPct val="105000"/>
              </a:lnSpc>
            </a:pPr>
            <a:r>
              <a:rPr lang="en-GB">
                <a:solidFill>
                  <a:srgbClr val="FFFFFF">
                    <a:alpha val="70000"/>
                  </a:srgbClr>
                </a:solidFill>
              </a:rPr>
              <a:t>“Covid-19 is still worsening health inequality. Why hasn't anything been done?”</a:t>
            </a:r>
          </a:p>
          <a:p>
            <a:pPr>
              <a:lnSpc>
                <a:spcPct val="105000"/>
              </a:lnSpc>
            </a:pPr>
            <a:r>
              <a:rPr lang="en-GB">
                <a:solidFill>
                  <a:srgbClr val="FFFFFF">
                    <a:alpha val="70000"/>
                  </a:srgbClr>
                </a:solidFill>
              </a:rPr>
              <a:t>“What do we know about Covid-19 inequalities among people from minority ethnic groups?”</a:t>
            </a:r>
          </a:p>
          <a:p>
            <a:endParaRPr lang="en-GB">
              <a:solidFill>
                <a:srgbClr val="FFFFFF">
                  <a:alpha val="70000"/>
                </a:srgbClr>
              </a:solidFill>
            </a:endParaRPr>
          </a:p>
        </p:txBody>
      </p:sp>
    </p:spTree>
    <p:extLst>
      <p:ext uri="{BB962C8B-B14F-4D97-AF65-F5344CB8AC3E}">
        <p14:creationId xmlns:p14="http://schemas.microsoft.com/office/powerpoint/2010/main" val="3942533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9BB71-39CD-D4D3-B6B8-DA910D700EDC}"/>
              </a:ext>
            </a:extLst>
          </p:cNvPr>
          <p:cNvSpPr>
            <a:spLocks noGrp="1"/>
          </p:cNvSpPr>
          <p:nvPr>
            <p:ph type="title"/>
          </p:nvPr>
        </p:nvSpPr>
        <p:spPr/>
        <p:txBody>
          <a:bodyPr/>
          <a:lstStyle/>
          <a:p>
            <a:r>
              <a:rPr lang="en-GB"/>
              <a:t>Cycle of Deprivation</a:t>
            </a:r>
          </a:p>
        </p:txBody>
      </p:sp>
      <p:pic>
        <p:nvPicPr>
          <p:cNvPr id="4" name="Content Placeholder 3" descr="page7new">
            <a:extLst>
              <a:ext uri="{FF2B5EF4-FFF2-40B4-BE49-F238E27FC236}">
                <a16:creationId xmlns:a16="http://schemas.microsoft.com/office/drawing/2014/main" id="{A63DFEBF-8F9D-1778-E082-B1E827A7759A}"/>
              </a:ext>
            </a:extLst>
          </p:cNvPr>
          <p:cNvPicPr>
            <a:picLocks noGrp="1" noChangeAspect="1"/>
          </p:cNvPicPr>
          <p:nvPr>
            <p:ph idx="1"/>
          </p:nvPr>
        </p:nvPicPr>
        <p:blipFill>
          <a:blip r:embed="rId2"/>
          <a:stretch>
            <a:fillRect/>
          </a:stretch>
        </p:blipFill>
        <p:spPr>
          <a:xfrm>
            <a:off x="3861024" y="2286000"/>
            <a:ext cx="4469951" cy="3818083"/>
          </a:xfrm>
        </p:spPr>
      </p:pic>
    </p:spTree>
    <p:extLst>
      <p:ext uri="{BB962C8B-B14F-4D97-AF65-F5344CB8AC3E}">
        <p14:creationId xmlns:p14="http://schemas.microsoft.com/office/powerpoint/2010/main" val="594289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46FB37-B739-429D-8392-8F35C21F548E}"/>
              </a:ext>
            </a:extLst>
          </p:cNvPr>
          <p:cNvSpPr>
            <a:spLocks noGrp="1"/>
          </p:cNvSpPr>
          <p:nvPr>
            <p:ph type="title"/>
          </p:nvPr>
        </p:nvSpPr>
        <p:spPr>
          <a:xfrm>
            <a:off x="8076247" y="1292355"/>
            <a:ext cx="3336545" cy="1657614"/>
          </a:xfrm>
        </p:spPr>
        <p:txBody>
          <a:bodyPr vert="horz" lIns="91440" tIns="45720" rIns="91440" bIns="45720" rtlCol="0" anchor="ctr">
            <a:normAutofit/>
          </a:bodyPr>
          <a:lstStyle/>
          <a:p>
            <a:pPr algn="ctr">
              <a:buClrTx/>
              <a:buSzTx/>
            </a:pPr>
            <a:r>
              <a:rPr lang="en-US" altLang="en-US" sz="3600" b="1" kern="1200">
                <a:solidFill>
                  <a:schemeClr val="tx1"/>
                </a:solidFill>
                <a:ea typeface="+mj-ea"/>
                <a:cs typeface="+mj-cs"/>
              </a:rPr>
              <a:t>Today’s Underclass</a:t>
            </a:r>
          </a:p>
        </p:txBody>
      </p:sp>
      <p:pic>
        <p:nvPicPr>
          <p:cNvPr id="74755" name="Content Placeholder 3" descr="A person standing in front of a building&#10;&#10;Description automatically generated">
            <a:extLst>
              <a:ext uri="{FF2B5EF4-FFF2-40B4-BE49-F238E27FC236}">
                <a16:creationId xmlns:a16="http://schemas.microsoft.com/office/drawing/2014/main" id="{90C994A8-38D1-48C4-9102-BE5C4D993BD7}"/>
              </a:ext>
            </a:extLst>
          </p:cNvPr>
          <p:cNvPicPr>
            <a:picLocks noGrp="1" noChangeAspect="1" noChangeArrowheads="1"/>
          </p:cNvPicPr>
          <p:nvPr>
            <p:ph idx="4294967295"/>
          </p:nvPr>
        </p:nvPicPr>
        <p:blipFill rotWithShape="1">
          <a:blip r:embed="rId3">
            <a:extLst>
              <a:ext uri="{28A0092B-C50C-407E-A947-70E740481C1C}">
                <a14:useLocalDpi xmlns:a14="http://schemas.microsoft.com/office/drawing/2010/main" val="0"/>
              </a:ext>
            </a:extLst>
          </a:blip>
          <a:srcRect l="1862" r="-2" b="-2"/>
          <a:stretch/>
        </p:blipFill>
        <p:spPr>
          <a:xfrm>
            <a:off x="1" y="-1"/>
            <a:ext cx="3719750" cy="2225041"/>
          </a:xfrm>
          <a:prstGeom prst="rect">
            <a:avLst/>
          </a:prstGeom>
        </p:spPr>
      </p:pic>
      <p:pic>
        <p:nvPicPr>
          <p:cNvPr id="2059" name="Picture 11" descr="A person posing for a picture&#10;&#10;Description automatically generated"/>
          <p:cNvPicPr>
            <a:picLocks noChangeAspect="1" noChangeArrowheads="1"/>
          </p:cNvPicPr>
          <p:nvPr/>
        </p:nvPicPr>
        <p:blipFill rotWithShape="1">
          <a:blip r:embed="rId4">
            <a:extLst>
              <a:ext uri="{28A0092B-C50C-407E-A947-70E740481C1C}">
                <a14:useLocalDpi xmlns:a14="http://schemas.microsoft.com/office/drawing/2010/main" val="0"/>
              </a:ext>
            </a:extLst>
          </a:blip>
          <a:srcRect r="-4" b="8348"/>
          <a:stretch/>
        </p:blipFill>
        <p:spPr bwMode="auto">
          <a:xfrm>
            <a:off x="3811189" y="-16426"/>
            <a:ext cx="3719752" cy="226703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4756" name="Picture 4" descr="A person looking at the camera&#10;&#10;Description automatically generated">
            <a:extLst>
              <a:ext uri="{FF2B5EF4-FFF2-40B4-BE49-F238E27FC236}">
                <a16:creationId xmlns:a16="http://schemas.microsoft.com/office/drawing/2014/main" id="{07AECB21-B4C5-424E-A07E-23C4C50C7C73}"/>
              </a:ext>
            </a:extLst>
          </p:cNvPr>
          <p:cNvPicPr>
            <a:picLocks noChangeAspect="1"/>
          </p:cNvPicPr>
          <p:nvPr/>
        </p:nvPicPr>
        <p:blipFill rotWithShape="1">
          <a:blip r:embed="rId5">
            <a:extLst>
              <a:ext uri="{28A0092B-C50C-407E-A947-70E740481C1C}">
                <a14:useLocalDpi xmlns:a14="http://schemas.microsoft.com/office/drawing/2010/main" val="0"/>
              </a:ext>
            </a:extLst>
          </a:blip>
          <a:srcRect r="221" b="3"/>
          <a:stretch/>
        </p:blipFill>
        <p:spPr bwMode="auto">
          <a:xfrm>
            <a:off x="20" y="2316480"/>
            <a:ext cx="3719729" cy="22086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Image result for on the dole"/>
          <p:cNvPicPr>
            <a:picLocks noChangeAspect="1" noChangeArrowheads="1"/>
          </p:cNvPicPr>
          <p:nvPr/>
        </p:nvPicPr>
        <p:blipFill rotWithShape="1">
          <a:blip r:embed="rId6">
            <a:extLst>
              <a:ext uri="{28A0092B-C50C-407E-A947-70E740481C1C}">
                <a14:useLocalDpi xmlns:a14="http://schemas.microsoft.com/office/drawing/2010/main" val="0"/>
              </a:ext>
            </a:extLst>
          </a:blip>
          <a:srcRect r="-1" b="1381"/>
          <a:stretch/>
        </p:blipFill>
        <p:spPr bwMode="auto">
          <a:xfrm>
            <a:off x="3811189" y="2316480"/>
            <a:ext cx="3719748" cy="2208617"/>
          </a:xfrm>
          <a:prstGeom prst="rect">
            <a:avLst/>
          </a:prstGeom>
          <a:noFill/>
          <a:extLst>
            <a:ext uri="{909E8E84-426E-40DD-AFC4-6F175D3DCCD1}">
              <a14:hiddenFill xmlns:a14="http://schemas.microsoft.com/office/drawing/2010/main">
                <a:solidFill>
                  <a:srgbClr val="FFFFFF"/>
                </a:solidFill>
              </a14:hiddenFill>
            </a:ext>
          </a:extLst>
        </p:spPr>
      </p:pic>
      <p:pic>
        <p:nvPicPr>
          <p:cNvPr id="74757" name="Picture 5">
            <a:extLst>
              <a:ext uri="{FF2B5EF4-FFF2-40B4-BE49-F238E27FC236}">
                <a16:creationId xmlns:a16="http://schemas.microsoft.com/office/drawing/2014/main" id="{967A310A-51BB-4637-9B6D-1E3F8FEB7BBE}"/>
              </a:ext>
            </a:extLst>
          </p:cNvPr>
          <p:cNvPicPr>
            <a:picLocks noChangeAspect="1"/>
          </p:cNvPicPr>
          <p:nvPr/>
        </p:nvPicPr>
        <p:blipFill rotWithShape="1">
          <a:blip r:embed="rId7">
            <a:extLst>
              <a:ext uri="{28A0092B-C50C-407E-A947-70E740481C1C}">
                <a14:useLocalDpi xmlns:a14="http://schemas.microsoft.com/office/drawing/2010/main" val="0"/>
              </a:ext>
            </a:extLst>
          </a:blip>
          <a:srcRect l="6652" r="-1" b="-1"/>
          <a:stretch/>
        </p:blipFill>
        <p:spPr bwMode="auto">
          <a:xfrm>
            <a:off x="1" y="4616536"/>
            <a:ext cx="3719748" cy="22414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descr="Image result for on the dole"/>
          <p:cNvPicPr>
            <a:picLocks noChangeAspect="1" noChangeArrowheads="1"/>
          </p:cNvPicPr>
          <p:nvPr/>
        </p:nvPicPr>
        <p:blipFill rotWithShape="1">
          <a:blip r:embed="rId8">
            <a:extLst>
              <a:ext uri="{28A0092B-C50C-407E-A947-70E740481C1C}">
                <a14:useLocalDpi xmlns:a14="http://schemas.microsoft.com/office/drawing/2010/main" val="0"/>
              </a:ext>
            </a:extLst>
          </a:blip>
          <a:srcRect l="7135" r="-4" b="-4"/>
          <a:stretch/>
        </p:blipFill>
        <p:spPr bwMode="auto">
          <a:xfrm>
            <a:off x="3811189" y="4607394"/>
            <a:ext cx="3719752" cy="2250607"/>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6" descr="Image result for boob job on nh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Image result for boob job on nh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10" descr="Image result for boob job on nh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Graphic 6" descr="Questions">
            <a:extLst>
              <a:ext uri="{FF2B5EF4-FFF2-40B4-BE49-F238E27FC236}">
                <a16:creationId xmlns:a16="http://schemas.microsoft.com/office/drawing/2014/main" id="{94656315-0920-47DA-BE6B-048956134BE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847325" y="3352800"/>
            <a:ext cx="1794387" cy="1794387"/>
          </a:xfrm>
          <a:prstGeom prst="rect">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advTm="30291">
        <p159:morph option="byObject"/>
      </p:transition>
    </mc:Choice>
    <mc:Fallback xmlns="">
      <p:transition spd="slow" advTm="30291">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a:xfrm>
            <a:off x="307975" y="384472"/>
            <a:ext cx="10935855" cy="714104"/>
          </a:xfrm>
        </p:spPr>
        <p:txBody>
          <a:bodyPr/>
          <a:lstStyle/>
          <a:p>
            <a:r>
              <a:rPr lang="en-GB" altLang="en-US" sz="3600" b="0">
                <a:solidFill>
                  <a:schemeClr val="tx1"/>
                </a:solidFill>
              </a:rPr>
              <a:t>Health Inequalities reports since 1980’s</a:t>
            </a:r>
          </a:p>
        </p:txBody>
      </p:sp>
      <p:sp>
        <p:nvSpPr>
          <p:cNvPr id="24579" name="Content Placeholder 2">
            <a:extLst>
              <a:ext uri="{FF2B5EF4-FFF2-40B4-BE49-F238E27FC236}">
                <a16:creationId xmlns:a16="http://schemas.microsoft.com/office/drawing/2014/main" id="{31C35847-E913-4D5A-87DE-AC04A69BFAEE}"/>
              </a:ext>
            </a:extLst>
          </p:cNvPr>
          <p:cNvSpPr>
            <a:spLocks noGrp="1" noChangeArrowheads="1"/>
          </p:cNvSpPr>
          <p:nvPr>
            <p:ph sz="half" idx="4294967295"/>
          </p:nvPr>
        </p:nvSpPr>
        <p:spPr>
          <a:xfrm>
            <a:off x="0" y="1825625"/>
            <a:ext cx="5181600" cy="4351338"/>
          </a:xfrm>
        </p:spPr>
        <p:txBody>
          <a:bodyPr>
            <a:normAutofit/>
          </a:bodyPr>
          <a:lstStyle/>
          <a:p>
            <a:pPr marL="80963" indent="0">
              <a:buNone/>
            </a:pPr>
            <a:endParaRPr lang="en-GB" altLang="en-US"/>
          </a:p>
          <a:p>
            <a:pPr marL="80963" indent="0">
              <a:buNone/>
            </a:pPr>
            <a:endParaRPr lang="en-GB" altLang="en-US"/>
          </a:p>
          <a:p>
            <a:pPr marL="80963" indent="0">
              <a:buNone/>
            </a:pPr>
            <a:endParaRPr lang="en-GB" altLang="en-US"/>
          </a:p>
        </p:txBody>
      </p:sp>
      <p:sp>
        <p:nvSpPr>
          <p:cNvPr id="3" name="Content Placeholder 2"/>
          <p:cNvSpPr>
            <a:spLocks noGrp="1"/>
          </p:cNvSpPr>
          <p:nvPr>
            <p:ph sz="half" idx="4294967295"/>
          </p:nvPr>
        </p:nvSpPr>
        <p:spPr>
          <a:xfrm>
            <a:off x="477581" y="1425811"/>
            <a:ext cx="7690613" cy="4964850"/>
          </a:xfrm>
        </p:spPr>
        <p:txBody>
          <a:bodyPr>
            <a:normAutofit lnSpcReduction="10000"/>
          </a:bodyPr>
          <a:lstStyle/>
          <a:p>
            <a:pPr marL="0" indent="0">
              <a:lnSpc>
                <a:spcPct val="150000"/>
              </a:lnSpc>
              <a:buNone/>
            </a:pPr>
            <a:r>
              <a:rPr lang="en-GB" sz="2600">
                <a:latin typeface="Arial" panose="020B0604020202020204" pitchFamily="34" charset="0"/>
                <a:cs typeface="Arial" panose="020B0604020202020204" pitchFamily="34" charset="0"/>
              </a:rPr>
              <a:t>These reports revealed:</a:t>
            </a:r>
          </a:p>
          <a:p>
            <a:pPr marL="0" indent="0">
              <a:lnSpc>
                <a:spcPct val="150000"/>
              </a:lnSpc>
              <a:buNone/>
            </a:pPr>
            <a:endParaRPr lang="en-GB" sz="2600">
              <a:latin typeface="Arial" panose="020B0604020202020204" pitchFamily="34" charset="0"/>
              <a:cs typeface="Arial" panose="020B0604020202020204" pitchFamily="34" charset="0"/>
            </a:endParaRPr>
          </a:p>
          <a:p>
            <a:pPr>
              <a:lnSpc>
                <a:spcPct val="150000"/>
              </a:lnSpc>
            </a:pPr>
            <a:r>
              <a:rPr lang="en-GB" sz="2600">
                <a:latin typeface="Arial" panose="020B0604020202020204" pitchFamily="34" charset="0"/>
                <a:cs typeface="Arial" panose="020B0604020202020204" pitchFamily="34" charset="0"/>
              </a:rPr>
              <a:t>The nature of health inequalities</a:t>
            </a:r>
          </a:p>
          <a:p>
            <a:pPr>
              <a:lnSpc>
                <a:spcPct val="150000"/>
              </a:lnSpc>
            </a:pPr>
            <a:endParaRPr lang="en-GB" sz="2600">
              <a:latin typeface="Arial" panose="020B0604020202020204" pitchFamily="34" charset="0"/>
              <a:cs typeface="Arial" panose="020B0604020202020204" pitchFamily="34" charset="0"/>
            </a:endParaRPr>
          </a:p>
          <a:p>
            <a:pPr>
              <a:lnSpc>
                <a:spcPct val="150000"/>
              </a:lnSpc>
            </a:pPr>
            <a:r>
              <a:rPr lang="en-GB" sz="2600">
                <a:latin typeface="Arial" panose="020B0604020202020204" pitchFamily="34" charset="0"/>
                <a:cs typeface="Arial" panose="020B0604020202020204" pitchFamily="34" charset="0"/>
              </a:rPr>
              <a:t>The scale of the health inequalities</a:t>
            </a:r>
          </a:p>
          <a:p>
            <a:pPr>
              <a:lnSpc>
                <a:spcPct val="150000"/>
              </a:lnSpc>
            </a:pPr>
            <a:endParaRPr lang="en-GB" sz="2600">
              <a:latin typeface="Arial" panose="020B0604020202020204" pitchFamily="34" charset="0"/>
              <a:cs typeface="Arial" panose="020B0604020202020204" pitchFamily="34" charset="0"/>
            </a:endParaRPr>
          </a:p>
          <a:p>
            <a:pPr>
              <a:lnSpc>
                <a:spcPct val="150000"/>
              </a:lnSpc>
            </a:pPr>
            <a:r>
              <a:rPr lang="en-GB" sz="2600">
                <a:latin typeface="Arial" panose="020B0604020202020204" pitchFamily="34" charset="0"/>
                <a:cs typeface="Arial" panose="020B0604020202020204" pitchFamily="34" charset="0"/>
              </a:rPr>
              <a:t>The causes of these health inequalities in the UK</a:t>
            </a:r>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ounded Rectangle 5"/>
          <p:cNvSpPr/>
          <p:nvPr/>
        </p:nvSpPr>
        <p:spPr>
          <a:xfrm>
            <a:off x="6428509" y="1233616"/>
            <a:ext cx="2812472" cy="2014692"/>
          </a:xfrm>
          <a:prstGeom prst="roundRect">
            <a:avLst/>
          </a:prstGeom>
          <a:blipFill>
            <a:blip r:embed="rId4"/>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9615053" y="1521675"/>
            <a:ext cx="1995055" cy="1726633"/>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Black Report 1980</a:t>
            </a:r>
          </a:p>
        </p:txBody>
      </p:sp>
      <p:sp>
        <p:nvSpPr>
          <p:cNvPr id="15" name="Oval 14"/>
          <p:cNvSpPr/>
          <p:nvPr/>
        </p:nvSpPr>
        <p:spPr>
          <a:xfrm>
            <a:off x="7051961" y="3400708"/>
            <a:ext cx="1995055" cy="1726633"/>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Health Divide 1987</a:t>
            </a:r>
          </a:p>
        </p:txBody>
      </p:sp>
      <p:sp>
        <p:nvSpPr>
          <p:cNvPr id="16" name="Oval 15"/>
          <p:cNvSpPr/>
          <p:nvPr/>
        </p:nvSpPr>
        <p:spPr>
          <a:xfrm>
            <a:off x="8409707" y="5073082"/>
            <a:ext cx="1995055" cy="1726633"/>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a:t>
            </a:r>
            <a:r>
              <a:rPr lang="en-GB" err="1"/>
              <a:t>Marmort</a:t>
            </a:r>
            <a:r>
              <a:rPr lang="en-GB"/>
              <a:t> Review</a:t>
            </a:r>
          </a:p>
          <a:p>
            <a:pPr algn="ctr"/>
            <a:r>
              <a:rPr lang="en-GB"/>
              <a:t>2010</a:t>
            </a:r>
          </a:p>
        </p:txBody>
      </p:sp>
      <p:sp>
        <p:nvSpPr>
          <p:cNvPr id="17" name="Oval 16"/>
          <p:cNvSpPr/>
          <p:nvPr/>
        </p:nvSpPr>
        <p:spPr>
          <a:xfrm>
            <a:off x="9407235" y="3400708"/>
            <a:ext cx="1995055" cy="1726633"/>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Acheson Report 1998</a:t>
            </a:r>
          </a:p>
        </p:txBody>
      </p:sp>
      <p:cxnSp>
        <p:nvCxnSpPr>
          <p:cNvPr id="11" name="Straight Connector 10">
            <a:extLst>
              <a:ext uri="{FF2B5EF4-FFF2-40B4-BE49-F238E27FC236}">
                <a16:creationId xmlns:a16="http://schemas.microsoft.com/office/drawing/2014/main" id="{92DF1F8C-B0D1-42D5-9E8E-563A36A1F91C}"/>
              </a:ext>
            </a:extLst>
          </p:cNvPr>
          <p:cNvCxnSpPr>
            <a:cxnSpLocks/>
          </p:cNvCxnSpPr>
          <p:nvPr/>
        </p:nvCxnSpPr>
        <p:spPr>
          <a:xfrm>
            <a:off x="307975" y="1019047"/>
            <a:ext cx="7560290" cy="0"/>
          </a:xfrm>
          <a:prstGeom prst="line">
            <a:avLst/>
          </a:prstGeom>
          <a:ln w="66675">
            <a:solidFill>
              <a:srgbClr val="7030A0"/>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1556527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1754">
        <p159:morph option="byObject"/>
      </p:transition>
    </mc:Choice>
    <mc:Fallback xmlns="">
      <p:transition spd="slow" advTm="51754">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5" grpId="0" animBg="1"/>
      <p:bldP spid="16" grpId="0" animBg="1"/>
      <p:bldP spid="17"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p:txBody>
          <a:bodyPr/>
          <a:lstStyle/>
          <a:p>
            <a:r>
              <a:rPr lang="en-GB" altLang="en-US" sz="3600" dirty="0">
                <a:solidFill>
                  <a:schemeClr val="tx1"/>
                </a:solidFill>
              </a:rPr>
              <a:t>The Black Report 1980</a:t>
            </a:r>
          </a:p>
        </p:txBody>
      </p:sp>
      <p:sp>
        <p:nvSpPr>
          <p:cNvPr id="24579" name="Content Placeholder 2">
            <a:extLst>
              <a:ext uri="{FF2B5EF4-FFF2-40B4-BE49-F238E27FC236}">
                <a16:creationId xmlns:a16="http://schemas.microsoft.com/office/drawing/2014/main" id="{31C35847-E913-4D5A-87DE-AC04A69BFAEE}"/>
              </a:ext>
            </a:extLst>
          </p:cNvPr>
          <p:cNvSpPr>
            <a:spLocks noGrp="1" noChangeArrowheads="1"/>
          </p:cNvSpPr>
          <p:nvPr>
            <p:ph sz="half" idx="4294967295"/>
          </p:nvPr>
        </p:nvSpPr>
        <p:spPr>
          <a:xfrm>
            <a:off x="0" y="1825625"/>
            <a:ext cx="5181600" cy="4351338"/>
          </a:xfrm>
        </p:spPr>
        <p:txBody>
          <a:bodyPr>
            <a:normAutofit/>
          </a:bodyPr>
          <a:lstStyle/>
          <a:p>
            <a:pPr marL="80963" indent="0">
              <a:buNone/>
            </a:pPr>
            <a:endParaRPr lang="en-GB" altLang="en-US"/>
          </a:p>
          <a:p>
            <a:pPr marL="80963" indent="0">
              <a:buNone/>
            </a:pPr>
            <a:endParaRPr lang="en-GB" altLang="en-US"/>
          </a:p>
          <a:p>
            <a:pPr marL="80963" indent="0">
              <a:buNone/>
            </a:pPr>
            <a:endParaRPr lang="en-GB" altLang="en-US"/>
          </a:p>
        </p:txBody>
      </p:sp>
      <p:sp>
        <p:nvSpPr>
          <p:cNvPr id="3" name="Content Placeholder 2"/>
          <p:cNvSpPr>
            <a:spLocks noGrp="1"/>
          </p:cNvSpPr>
          <p:nvPr>
            <p:ph sz="half" idx="4294967295"/>
          </p:nvPr>
        </p:nvSpPr>
        <p:spPr>
          <a:xfrm>
            <a:off x="944562" y="1772869"/>
            <a:ext cx="11247438" cy="5273675"/>
          </a:xfrm>
        </p:spPr>
        <p:txBody>
          <a:bodyPr>
            <a:normAutofit/>
          </a:bodyPr>
          <a:lstStyle/>
          <a:p>
            <a:pPr>
              <a:lnSpc>
                <a:spcPct val="150000"/>
              </a:lnSpc>
            </a:pPr>
            <a:r>
              <a:rPr lang="en-GB" altLang="en-US" sz="2000">
                <a:cs typeface="Arial" panose="020B0604020202020204" pitchFamily="34" charset="0"/>
              </a:rPr>
              <a:t>Health of the nation overall had improved but..</a:t>
            </a:r>
          </a:p>
          <a:p>
            <a:pPr>
              <a:lnSpc>
                <a:spcPct val="100000"/>
              </a:lnSpc>
              <a:spcBef>
                <a:spcPts val="0"/>
              </a:spcBef>
            </a:pPr>
            <a:endParaRPr lang="en-GB" altLang="en-US" sz="2000">
              <a:cs typeface="Arial" panose="020B0604020202020204" pitchFamily="34" charset="0"/>
            </a:endParaRPr>
          </a:p>
          <a:p>
            <a:pPr>
              <a:lnSpc>
                <a:spcPct val="150000"/>
              </a:lnSpc>
            </a:pPr>
            <a:r>
              <a:rPr lang="en-GB" altLang="en-US" sz="2000">
                <a:cs typeface="Arial" panose="020B0604020202020204" pitchFamily="34" charset="0"/>
              </a:rPr>
              <a:t>Gap between health of rich and poor was getting bigger</a:t>
            </a:r>
          </a:p>
          <a:p>
            <a:pPr>
              <a:lnSpc>
                <a:spcPct val="100000"/>
              </a:lnSpc>
              <a:spcBef>
                <a:spcPts val="0"/>
              </a:spcBef>
            </a:pPr>
            <a:endParaRPr lang="en-GB" altLang="en-US" sz="2000">
              <a:cs typeface="Arial" panose="020B0604020202020204" pitchFamily="34" charset="0"/>
            </a:endParaRPr>
          </a:p>
          <a:p>
            <a:pPr>
              <a:lnSpc>
                <a:spcPct val="150000"/>
              </a:lnSpc>
            </a:pPr>
            <a:r>
              <a:rPr lang="en-GB" altLang="en-US" sz="2000">
                <a:cs typeface="Arial" panose="020B0604020202020204" pitchFamily="34" charset="0"/>
              </a:rPr>
              <a:t>Inequalities started at birth and continued all through life</a:t>
            </a:r>
          </a:p>
          <a:p>
            <a:pPr>
              <a:lnSpc>
                <a:spcPct val="100000"/>
              </a:lnSpc>
              <a:spcBef>
                <a:spcPts val="0"/>
              </a:spcBef>
            </a:pPr>
            <a:endParaRPr lang="en-GB" altLang="en-US" sz="2000">
              <a:cs typeface="Arial" panose="020B0604020202020204" pitchFamily="34" charset="0"/>
            </a:endParaRPr>
          </a:p>
          <a:p>
            <a:pPr>
              <a:lnSpc>
                <a:spcPct val="150000"/>
              </a:lnSpc>
            </a:pPr>
            <a:r>
              <a:rPr lang="en-GB" altLang="en-US" sz="2000">
                <a:cs typeface="Arial" panose="020B0604020202020204" pitchFamily="34" charset="0"/>
              </a:rPr>
              <a:t>Professional class people could expect to live five years longer than unskilled manual class</a:t>
            </a:r>
          </a:p>
          <a:p>
            <a:pPr>
              <a:lnSpc>
                <a:spcPct val="100000"/>
              </a:lnSpc>
              <a:spcBef>
                <a:spcPts val="0"/>
              </a:spcBef>
            </a:pPr>
            <a:endParaRPr lang="en-GB" altLang="en-US" sz="2000">
              <a:cs typeface="Arial" panose="020B0604020202020204" pitchFamily="34" charset="0"/>
            </a:endParaRPr>
          </a:p>
          <a:p>
            <a:pPr>
              <a:lnSpc>
                <a:spcPct val="150000"/>
              </a:lnSpc>
            </a:pPr>
            <a:r>
              <a:rPr lang="en-GB" altLang="en-US" sz="2000">
                <a:cs typeface="Arial" panose="020B0604020202020204" pitchFamily="34" charset="0"/>
              </a:rPr>
              <a:t>Differences were result of different social and economic conditions. </a:t>
            </a:r>
          </a:p>
          <a:p>
            <a:pPr>
              <a:lnSpc>
                <a:spcPct val="170000"/>
              </a:lnSpc>
              <a:spcBef>
                <a:spcPts val="0"/>
              </a:spcBef>
            </a:pPr>
            <a:endParaRPr lang="en-GB" sz="5000">
              <a:latin typeface="Arial" panose="020B0604020202020204" pitchFamily="34" charset="0"/>
              <a:cs typeface="Arial" panose="020B0604020202020204" pitchFamily="34" charset="0"/>
            </a:endParaRPr>
          </a:p>
          <a:p>
            <a:pPr marL="0" indent="0">
              <a:lnSpc>
                <a:spcPct val="170000"/>
              </a:lnSpc>
              <a:spcBef>
                <a:spcPts val="0"/>
              </a:spcBef>
              <a:buNone/>
            </a:pPr>
            <a:endParaRPr lang="en-GB" sz="5000">
              <a:latin typeface="Arial" panose="020B0604020202020204" pitchFamily="34" charset="0"/>
              <a:cs typeface="Arial" panose="020B0604020202020204" pitchFamily="34" charset="0"/>
            </a:endParaRPr>
          </a:p>
          <a:p>
            <a:endParaRPr lang="en-GB" sz="5000"/>
          </a:p>
          <a:p>
            <a:endParaRPr lang="en-GB" sz="5000"/>
          </a:p>
          <a:p>
            <a:endParaRPr lang="en-GB" sz="5000"/>
          </a:p>
          <a:p>
            <a:endParaRPr lang="en-GB" sz="5000"/>
          </a:p>
          <a:p>
            <a:endParaRPr lang="en-GB" sz="5000"/>
          </a:p>
          <a:p>
            <a:endParaRPr lang="en-GB"/>
          </a:p>
          <a:p>
            <a:endParaRPr lang="en-GB"/>
          </a:p>
          <a:p>
            <a:endParaRPr lang="en-GB"/>
          </a:p>
          <a:p>
            <a:endParaRPr lang="en-GB"/>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389185">
            <a:off x="7961977" y="253865"/>
            <a:ext cx="1747430" cy="244232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006513" y="3918238"/>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18266" y="-93528"/>
            <a:ext cx="1724025" cy="2647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2" name="Rectangle 1"/>
          <p:cNvSpPr/>
          <p:nvPr/>
        </p:nvSpPr>
        <p:spPr>
          <a:xfrm>
            <a:off x="9521759" y="1565521"/>
            <a:ext cx="2566982" cy="2636043"/>
          </a:xfrm>
          <a:prstGeom prst="rect">
            <a:avLst/>
          </a:prstGeom>
        </p:spPr>
        <p:txBody>
          <a:bodyPr wrap="square">
            <a:spAutoFit/>
          </a:bodyPr>
          <a:lstStyle/>
          <a:p>
            <a:pPr marL="342900" indent="-342900">
              <a:lnSpc>
                <a:spcPct val="170000"/>
              </a:lnSpc>
              <a:spcBef>
                <a:spcPts val="0"/>
              </a:spcBef>
              <a:buFont typeface="Wingdings" panose="05000000000000000000" pitchFamily="2" charset="2"/>
              <a:buChar char="ü"/>
            </a:pPr>
            <a:r>
              <a:rPr lang="en-GB" sz="2000" b="1">
                <a:solidFill>
                  <a:srgbClr val="C00000"/>
                </a:solidFill>
                <a:latin typeface="Arial" panose="020B0604020202020204" pitchFamily="34" charset="0"/>
                <a:cs typeface="Arial" panose="020B0604020202020204" pitchFamily="34" charset="0"/>
              </a:rPr>
              <a:t>Income</a:t>
            </a:r>
          </a:p>
          <a:p>
            <a:pPr marL="342900" indent="-342900">
              <a:lnSpc>
                <a:spcPct val="170000"/>
              </a:lnSpc>
              <a:spcBef>
                <a:spcPts val="0"/>
              </a:spcBef>
              <a:buFont typeface="Wingdings" panose="05000000000000000000" pitchFamily="2" charset="2"/>
              <a:buChar char="ü"/>
            </a:pPr>
            <a:r>
              <a:rPr lang="en-GB" sz="2000" b="1">
                <a:solidFill>
                  <a:srgbClr val="C00000"/>
                </a:solidFill>
                <a:latin typeface="Arial" panose="020B0604020202020204" pitchFamily="34" charset="0"/>
                <a:cs typeface="Arial" panose="020B0604020202020204" pitchFamily="34" charset="0"/>
              </a:rPr>
              <a:t>Unemployment</a:t>
            </a:r>
          </a:p>
          <a:p>
            <a:pPr marL="342900" indent="-342900">
              <a:lnSpc>
                <a:spcPct val="170000"/>
              </a:lnSpc>
              <a:spcBef>
                <a:spcPts val="0"/>
              </a:spcBef>
              <a:buFont typeface="Wingdings" panose="05000000000000000000" pitchFamily="2" charset="2"/>
              <a:buChar char="ü"/>
            </a:pPr>
            <a:r>
              <a:rPr lang="en-GB" sz="2000" b="1">
                <a:solidFill>
                  <a:srgbClr val="C00000"/>
                </a:solidFill>
                <a:latin typeface="Arial" panose="020B0604020202020204" pitchFamily="34" charset="0"/>
                <a:cs typeface="Arial" panose="020B0604020202020204" pitchFamily="34" charset="0"/>
              </a:rPr>
              <a:t>Environment</a:t>
            </a:r>
          </a:p>
          <a:p>
            <a:pPr marL="342900" indent="-342900">
              <a:lnSpc>
                <a:spcPct val="170000"/>
              </a:lnSpc>
              <a:spcBef>
                <a:spcPts val="0"/>
              </a:spcBef>
              <a:buFont typeface="Wingdings" panose="05000000000000000000" pitchFamily="2" charset="2"/>
              <a:buChar char="ü"/>
            </a:pPr>
            <a:r>
              <a:rPr lang="en-GB" sz="2000" b="1">
                <a:solidFill>
                  <a:srgbClr val="C00000"/>
                </a:solidFill>
                <a:latin typeface="Arial" panose="020B0604020202020204" pitchFamily="34" charset="0"/>
                <a:cs typeface="Arial" panose="020B0604020202020204" pitchFamily="34" charset="0"/>
              </a:rPr>
              <a:t>Poor housing</a:t>
            </a:r>
          </a:p>
          <a:p>
            <a:pPr marL="342900" indent="-342900">
              <a:lnSpc>
                <a:spcPct val="170000"/>
              </a:lnSpc>
              <a:spcBef>
                <a:spcPts val="0"/>
              </a:spcBef>
              <a:buFont typeface="Wingdings" panose="05000000000000000000" pitchFamily="2" charset="2"/>
              <a:buChar char="ü"/>
            </a:pPr>
            <a:r>
              <a:rPr lang="en-GB" sz="2000" b="1">
                <a:solidFill>
                  <a:srgbClr val="C00000"/>
                </a:solidFill>
                <a:latin typeface="Arial" panose="020B0604020202020204" pitchFamily="34" charset="0"/>
                <a:cs typeface="Arial" panose="020B0604020202020204" pitchFamily="34" charset="0"/>
              </a:rPr>
              <a:t>Poor education</a:t>
            </a:r>
          </a:p>
        </p:txBody>
      </p:sp>
    </p:spTree>
    <p:custDataLst>
      <p:tags r:id="rId1"/>
    </p:custDataLst>
    <p:extLst>
      <p:ext uri="{BB962C8B-B14F-4D97-AF65-F5344CB8AC3E}">
        <p14:creationId xmlns:p14="http://schemas.microsoft.com/office/powerpoint/2010/main" val="23376536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9542">
        <p159:morph option="byObject"/>
      </p:transition>
    </mc:Choice>
    <mc:Fallback xmlns="">
      <p:transition spd="slow" advTm="5954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p:txBody>
          <a:bodyPr/>
          <a:lstStyle/>
          <a:p>
            <a:r>
              <a:rPr lang="en-GB" altLang="en-US" sz="3600"/>
              <a:t>The Black Report 1980</a:t>
            </a:r>
          </a:p>
        </p:txBody>
      </p:sp>
      <p:sp>
        <p:nvSpPr>
          <p:cNvPr id="24579" name="Content Placeholder 2">
            <a:extLst>
              <a:ext uri="{FF2B5EF4-FFF2-40B4-BE49-F238E27FC236}">
                <a16:creationId xmlns:a16="http://schemas.microsoft.com/office/drawing/2014/main" id="{31C35847-E913-4D5A-87DE-AC04A69BFAEE}"/>
              </a:ext>
            </a:extLst>
          </p:cNvPr>
          <p:cNvSpPr>
            <a:spLocks noGrp="1" noChangeArrowheads="1"/>
          </p:cNvSpPr>
          <p:nvPr>
            <p:ph sz="half" idx="4294967295"/>
          </p:nvPr>
        </p:nvSpPr>
        <p:spPr>
          <a:xfrm>
            <a:off x="0" y="1825625"/>
            <a:ext cx="5181600" cy="4351338"/>
          </a:xfrm>
        </p:spPr>
        <p:txBody>
          <a:bodyPr>
            <a:normAutofit/>
          </a:bodyPr>
          <a:lstStyle/>
          <a:p>
            <a:pPr marL="80963" indent="0">
              <a:buNone/>
            </a:pPr>
            <a:endParaRPr lang="en-GB" altLang="en-US"/>
          </a:p>
          <a:p>
            <a:pPr marL="80963" indent="0">
              <a:buNone/>
            </a:pPr>
            <a:endParaRPr lang="en-GB" altLang="en-US"/>
          </a:p>
          <a:p>
            <a:pPr marL="80963" indent="0">
              <a:buNone/>
            </a:pPr>
            <a:endParaRPr lang="en-GB" altLang="en-US"/>
          </a:p>
        </p:txBody>
      </p:sp>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9975" y="2323523"/>
            <a:ext cx="8736687" cy="3567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810784" y="1551354"/>
            <a:ext cx="8736687" cy="523220"/>
          </a:xfrm>
          <a:prstGeom prst="rect">
            <a:avLst/>
          </a:prstGeom>
        </p:spPr>
        <p:txBody>
          <a:bodyPr wrap="none">
            <a:spAutoFit/>
          </a:bodyPr>
          <a:lstStyle/>
          <a:p>
            <a:pPr>
              <a:spcBef>
                <a:spcPct val="50000"/>
              </a:spcBef>
              <a:buClr>
                <a:schemeClr val="folHlink"/>
              </a:buClr>
              <a:buSzPct val="90000"/>
              <a:defRPr/>
            </a:pPr>
            <a:r>
              <a:rPr lang="en-GB" sz="2800">
                <a:solidFill>
                  <a:srgbClr val="009900"/>
                </a:solidFill>
                <a:cs typeface="Arial" charset="0"/>
              </a:rPr>
              <a:t>37 recommendations: focused on two main areas:</a:t>
            </a:r>
          </a:p>
        </p:txBody>
      </p:sp>
    </p:spTree>
    <p:extLst>
      <p:ext uri="{BB962C8B-B14F-4D97-AF65-F5344CB8AC3E}">
        <p14:creationId xmlns:p14="http://schemas.microsoft.com/office/powerpoint/2010/main" val="3956674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8184">
        <p159:morph option="byObject"/>
      </p:transition>
    </mc:Choice>
    <mc:Fallback xmlns="">
      <p:transition spd="slow" advTm="48184">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p:txBody>
          <a:bodyPr/>
          <a:lstStyle/>
          <a:p>
            <a:r>
              <a:rPr lang="en-GB" altLang="en-US" sz="3600"/>
              <a:t>The Black Report 1980</a:t>
            </a:r>
          </a:p>
        </p:txBody>
      </p:sp>
      <p:sp>
        <p:nvSpPr>
          <p:cNvPr id="24579" name="Content Placeholder 2">
            <a:extLst>
              <a:ext uri="{FF2B5EF4-FFF2-40B4-BE49-F238E27FC236}">
                <a16:creationId xmlns:a16="http://schemas.microsoft.com/office/drawing/2014/main" id="{31C35847-E913-4D5A-87DE-AC04A69BFAEE}"/>
              </a:ext>
            </a:extLst>
          </p:cNvPr>
          <p:cNvSpPr>
            <a:spLocks noGrp="1" noChangeArrowheads="1"/>
          </p:cNvSpPr>
          <p:nvPr>
            <p:ph sz="half" idx="4294967295"/>
          </p:nvPr>
        </p:nvSpPr>
        <p:spPr>
          <a:xfrm>
            <a:off x="0" y="1825625"/>
            <a:ext cx="5181600" cy="4351338"/>
          </a:xfrm>
        </p:spPr>
        <p:txBody>
          <a:bodyPr>
            <a:normAutofit/>
          </a:bodyPr>
          <a:lstStyle/>
          <a:p>
            <a:pPr marL="80963" indent="0">
              <a:buNone/>
            </a:pPr>
            <a:endParaRPr lang="en-GB" altLang="en-US"/>
          </a:p>
          <a:p>
            <a:pPr marL="80963" indent="0">
              <a:buNone/>
            </a:pPr>
            <a:endParaRPr lang="en-GB" altLang="en-US"/>
          </a:p>
          <a:p>
            <a:pPr marL="80963" indent="0">
              <a:buNone/>
            </a:pPr>
            <a:endParaRPr lang="en-GB" altLang="en-US"/>
          </a:p>
        </p:txBody>
      </p:sp>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75" y="2323523"/>
            <a:ext cx="8736687" cy="3567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810784" y="1551354"/>
            <a:ext cx="8736687" cy="523220"/>
          </a:xfrm>
          <a:prstGeom prst="rect">
            <a:avLst/>
          </a:prstGeom>
        </p:spPr>
        <p:txBody>
          <a:bodyPr wrap="none">
            <a:spAutoFit/>
          </a:bodyPr>
          <a:lstStyle/>
          <a:p>
            <a:pPr>
              <a:spcBef>
                <a:spcPct val="50000"/>
              </a:spcBef>
              <a:buClr>
                <a:schemeClr val="folHlink"/>
              </a:buClr>
              <a:buSzPct val="90000"/>
              <a:defRPr/>
            </a:pPr>
            <a:r>
              <a:rPr lang="en-GB" sz="2800">
                <a:solidFill>
                  <a:srgbClr val="009900"/>
                </a:solidFill>
                <a:cs typeface="Arial" charset="0"/>
              </a:rPr>
              <a:t>37 recommendations: focused on two main areas:</a:t>
            </a:r>
          </a:p>
        </p:txBody>
      </p:sp>
      <p:sp>
        <p:nvSpPr>
          <p:cNvPr id="8" name="Rectangle 7">
            <a:extLst>
              <a:ext uri="{FF2B5EF4-FFF2-40B4-BE49-F238E27FC236}">
                <a16:creationId xmlns:a16="http://schemas.microsoft.com/office/drawing/2014/main" id="{AD4E0B6F-A81D-4854-BF84-952F7B496410}"/>
              </a:ext>
            </a:extLst>
          </p:cNvPr>
          <p:cNvSpPr/>
          <p:nvPr/>
        </p:nvSpPr>
        <p:spPr>
          <a:xfrm rot="20090361">
            <a:off x="1298880" y="3186410"/>
            <a:ext cx="9995878" cy="923330"/>
          </a:xfrm>
          <a:prstGeom prst="rect">
            <a:avLst/>
          </a:prstGeom>
          <a:noFill/>
        </p:spPr>
        <p:txBody>
          <a:bodyPr wrap="none">
            <a:spAutoFit/>
          </a:bodyPr>
          <a:lstStyle/>
          <a:p>
            <a:pPr algn="ctr" eaLnBrk="1" hangingPunct="1">
              <a:defRPr/>
            </a:pPr>
            <a:r>
              <a:rPr lang="en-US" sz="5400">
                <a:ln w="0"/>
                <a:solidFill>
                  <a:srgbClr val="FF0000"/>
                </a:solidFill>
                <a:effectLst>
                  <a:outerShdw blurRad="38100" dist="25400" dir="5400000" algn="ctr" rotWithShape="0">
                    <a:srgbClr val="6E747A">
                      <a:alpha val="43000"/>
                    </a:srgbClr>
                  </a:outerShdw>
                </a:effectLst>
              </a:rPr>
              <a:t>Scrapped by the Government</a:t>
            </a:r>
          </a:p>
        </p:txBody>
      </p:sp>
    </p:spTree>
    <p:custDataLst>
      <p:tags r:id="rId1"/>
    </p:custDataLst>
    <p:extLst>
      <p:ext uri="{BB962C8B-B14F-4D97-AF65-F5344CB8AC3E}">
        <p14:creationId xmlns:p14="http://schemas.microsoft.com/office/powerpoint/2010/main" val="10111247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1046">
        <p159:morph option="byObject"/>
      </p:transition>
    </mc:Choice>
    <mc:Fallback xmlns="">
      <p:transition spd="slow" advTm="41046">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a:xfrm>
            <a:off x="648929" y="629266"/>
            <a:ext cx="4944152" cy="1622321"/>
          </a:xfrm>
        </p:spPr>
        <p:txBody>
          <a:bodyPr vert="horz" lIns="91440" tIns="45720" rIns="91440" bIns="45720" rtlCol="0" anchor="ctr">
            <a:normAutofit/>
          </a:bodyPr>
          <a:lstStyle/>
          <a:p>
            <a:r>
              <a:rPr lang="en-US" altLang="en-US" sz="3600" kern="1200">
                <a:solidFill>
                  <a:schemeClr val="tx1"/>
                </a:solidFill>
                <a:ea typeface="+mj-ea"/>
                <a:cs typeface="+mj-cs"/>
              </a:rPr>
              <a:t>The Health Divide 1987</a:t>
            </a:r>
          </a:p>
        </p:txBody>
      </p:sp>
      <p:sp>
        <p:nvSpPr>
          <p:cNvPr id="3" name="Content Placeholder 2"/>
          <p:cNvSpPr>
            <a:spLocks noGrp="1"/>
          </p:cNvSpPr>
          <p:nvPr>
            <p:ph sz="half" idx="4294967295"/>
          </p:nvPr>
        </p:nvSpPr>
        <p:spPr>
          <a:xfrm>
            <a:off x="648929" y="2003322"/>
            <a:ext cx="4944151" cy="3785419"/>
          </a:xfrm>
        </p:spPr>
        <p:txBody>
          <a:bodyPr vert="horz" lIns="91440" tIns="45720" rIns="91440" bIns="45720" rtlCol="0">
            <a:normAutofit/>
          </a:bodyPr>
          <a:lstStyle/>
          <a:p>
            <a:r>
              <a:rPr lang="en-US" sz="2200"/>
              <a:t>Aim of report to update the evidence on inequalities in health and to assess the progress made since the Black Report six year earlier</a:t>
            </a:r>
          </a:p>
          <a:p>
            <a:endParaRPr lang="en-US" sz="2200"/>
          </a:p>
          <a:p>
            <a:r>
              <a:rPr lang="en-US" sz="2200"/>
              <a:t>The report also found social class to be one of the main causes of inequalities in health</a:t>
            </a:r>
          </a:p>
          <a:p>
            <a:endParaRPr lang="en-US" sz="2200"/>
          </a:p>
          <a:p>
            <a:r>
              <a:rPr lang="en-US" sz="2200"/>
              <a:t>Root cause of ill-healthy = Poverty</a:t>
            </a:r>
          </a:p>
          <a:p>
            <a:endParaRPr lang="en-US" sz="2200"/>
          </a:p>
          <a:p>
            <a:endParaRPr lang="en-US" sz="2200"/>
          </a:p>
          <a:p>
            <a:endParaRPr lang="en-US" sz="2200"/>
          </a:p>
          <a:p>
            <a:endParaRPr lang="en-US" sz="2200"/>
          </a:p>
          <a:p>
            <a:endParaRPr lang="en-US" sz="2200"/>
          </a:p>
          <a:p>
            <a:endParaRPr lang="en-US" sz="2200"/>
          </a:p>
          <a:p>
            <a:endParaRPr lang="en-US" sz="2200"/>
          </a:p>
          <a:p>
            <a:endParaRPr lang="en-US" sz="2200"/>
          </a:p>
          <a:p>
            <a:endParaRPr lang="en-US" sz="2200"/>
          </a:p>
        </p:txBody>
      </p:sp>
      <p:pic>
        <p:nvPicPr>
          <p:cNvPr id="3078" name="Picture 6" descr="Text&#10;&#10;Description automatically generated"/>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56401" y="833418"/>
            <a:ext cx="3372146" cy="5187917"/>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645967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4577">
        <p159:morph option="byObject"/>
      </p:transition>
    </mc:Choice>
    <mc:Fallback xmlns="">
      <p:transition spd="slow" advTm="24577">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p:txBody>
          <a:bodyPr/>
          <a:lstStyle/>
          <a:p>
            <a:r>
              <a:rPr lang="en-GB" altLang="en-US" dirty="0">
                <a:solidFill>
                  <a:schemeClr val="tx1"/>
                </a:solidFill>
              </a:rPr>
              <a:t>The Acheson Report (1998)</a:t>
            </a:r>
          </a:p>
        </p:txBody>
      </p:sp>
      <p:sp>
        <p:nvSpPr>
          <p:cNvPr id="24579" name="Content Placeholder 2">
            <a:extLst>
              <a:ext uri="{FF2B5EF4-FFF2-40B4-BE49-F238E27FC236}">
                <a16:creationId xmlns:a16="http://schemas.microsoft.com/office/drawing/2014/main" id="{31C35847-E913-4D5A-87DE-AC04A69BFAEE}"/>
              </a:ext>
            </a:extLst>
          </p:cNvPr>
          <p:cNvSpPr>
            <a:spLocks noGrp="1" noChangeArrowheads="1"/>
          </p:cNvSpPr>
          <p:nvPr>
            <p:ph sz="half" idx="4294967295"/>
          </p:nvPr>
        </p:nvSpPr>
        <p:spPr>
          <a:xfrm>
            <a:off x="0" y="1825625"/>
            <a:ext cx="5181600" cy="4351338"/>
          </a:xfrm>
        </p:spPr>
        <p:txBody>
          <a:bodyPr>
            <a:normAutofit/>
          </a:bodyPr>
          <a:lstStyle/>
          <a:p>
            <a:pPr marL="80963" indent="0">
              <a:buNone/>
            </a:pPr>
            <a:endParaRPr lang="en-GB" altLang="en-US"/>
          </a:p>
          <a:p>
            <a:pPr marL="80963" indent="0">
              <a:buNone/>
            </a:pPr>
            <a:endParaRPr lang="en-GB" altLang="en-US"/>
          </a:p>
          <a:p>
            <a:pPr marL="80963" indent="0">
              <a:buNone/>
            </a:pPr>
            <a:endParaRPr lang="en-GB" altLang="en-US"/>
          </a:p>
        </p:txBody>
      </p:sp>
      <p:sp>
        <p:nvSpPr>
          <p:cNvPr id="3" name="Content Placeholder 2"/>
          <p:cNvSpPr>
            <a:spLocks noGrp="1"/>
          </p:cNvSpPr>
          <p:nvPr>
            <p:ph sz="half" idx="4294967295"/>
          </p:nvPr>
        </p:nvSpPr>
        <p:spPr>
          <a:xfrm>
            <a:off x="604619" y="1398920"/>
            <a:ext cx="6658220" cy="5330459"/>
          </a:xfrm>
        </p:spPr>
        <p:txBody>
          <a:bodyPr vert="horz" lIns="91440" tIns="45720" rIns="91440" bIns="45720" rtlCol="0" anchor="t">
            <a:normAutofit fontScale="25000" lnSpcReduction="20000"/>
          </a:bodyPr>
          <a:lstStyle/>
          <a:p>
            <a:pPr>
              <a:lnSpc>
                <a:spcPct val="170000"/>
              </a:lnSpc>
              <a:spcBef>
                <a:spcPct val="50000"/>
              </a:spcBef>
              <a:buClr>
                <a:schemeClr val="folHlink"/>
              </a:buClr>
              <a:buSzPct val="90000"/>
              <a:defRPr/>
            </a:pPr>
            <a:r>
              <a:rPr lang="en-GB" altLang="en-US" sz="8000" dirty="0">
                <a:solidFill>
                  <a:schemeClr val="tx1"/>
                </a:solidFill>
              </a:rPr>
              <a:t>An independent study into health inequality…</a:t>
            </a:r>
          </a:p>
          <a:p>
            <a:pPr>
              <a:lnSpc>
                <a:spcPct val="170000"/>
              </a:lnSpc>
              <a:spcBef>
                <a:spcPct val="50000"/>
              </a:spcBef>
              <a:buClr>
                <a:schemeClr val="folHlink"/>
              </a:buClr>
              <a:buSzPct val="90000"/>
              <a:defRPr/>
            </a:pPr>
            <a:r>
              <a:rPr lang="en-GB" altLang="en-US" sz="8000" dirty="0">
                <a:solidFill>
                  <a:schemeClr val="tx1"/>
                </a:solidFill>
              </a:rPr>
              <a:t>Commissioned by the new Labour government in 1997</a:t>
            </a:r>
          </a:p>
          <a:p>
            <a:pPr>
              <a:lnSpc>
                <a:spcPct val="170000"/>
              </a:lnSpc>
              <a:spcBef>
                <a:spcPct val="50000"/>
              </a:spcBef>
              <a:buClr>
                <a:schemeClr val="folHlink"/>
              </a:buClr>
              <a:buSzPct val="90000"/>
              <a:defRPr/>
            </a:pPr>
            <a:r>
              <a:rPr lang="en-GB" altLang="en-US" sz="8000" dirty="0">
                <a:solidFill>
                  <a:schemeClr val="tx1"/>
                </a:solidFill>
              </a:rPr>
              <a:t>Under the chairmanship of a former Chief Medical Officer for England and Wales, Sir Donald Acheson… </a:t>
            </a:r>
          </a:p>
          <a:p>
            <a:pPr>
              <a:lnSpc>
                <a:spcPct val="170000"/>
              </a:lnSpc>
              <a:spcBef>
                <a:spcPct val="50000"/>
              </a:spcBef>
              <a:buClr>
                <a:schemeClr val="folHlink"/>
              </a:buClr>
              <a:buSzPct val="90000"/>
              <a:defRPr/>
            </a:pPr>
            <a:r>
              <a:rPr lang="en-GB" altLang="en-US" sz="8000" dirty="0">
                <a:solidFill>
                  <a:schemeClr val="tx1"/>
                </a:solidFill>
              </a:rPr>
              <a:t>Remit: to investigate health inequalities in the UK…</a:t>
            </a:r>
          </a:p>
          <a:p>
            <a:pPr>
              <a:lnSpc>
                <a:spcPct val="170000"/>
              </a:lnSpc>
              <a:spcBef>
                <a:spcPts val="0"/>
              </a:spcBef>
            </a:pPr>
            <a:endParaRPr lang="en-GB" sz="6800">
              <a:latin typeface="Arial" panose="020B0604020202020204" pitchFamily="34" charset="0"/>
              <a:cs typeface="Arial" panose="020B0604020202020204" pitchFamily="34" charset="0"/>
            </a:endParaRPr>
          </a:p>
          <a:p>
            <a:pPr marL="0" indent="0">
              <a:lnSpc>
                <a:spcPct val="170000"/>
              </a:lnSpc>
              <a:spcBef>
                <a:spcPts val="0"/>
              </a:spcBef>
              <a:buNone/>
            </a:pPr>
            <a:endParaRPr lang="en-GB" sz="5000">
              <a:latin typeface="Arial" panose="020B0604020202020204" pitchFamily="34" charset="0"/>
              <a:cs typeface="Arial" panose="020B0604020202020204" pitchFamily="34" charset="0"/>
            </a:endParaRPr>
          </a:p>
          <a:p>
            <a:endParaRPr lang="en-GB" sz="5000"/>
          </a:p>
          <a:p>
            <a:endParaRPr lang="en-GB" sz="5000"/>
          </a:p>
          <a:p>
            <a:endParaRPr lang="en-GB" sz="5000"/>
          </a:p>
          <a:p>
            <a:endParaRPr lang="en-GB" sz="5000"/>
          </a:p>
          <a:p>
            <a:endParaRPr lang="en-GB" sz="5000"/>
          </a:p>
          <a:p>
            <a:endParaRPr lang="en-GB"/>
          </a:p>
          <a:p>
            <a:endParaRPr lang="en-GB"/>
          </a:p>
          <a:p>
            <a:endParaRPr lang="en-GB"/>
          </a:p>
          <a:p>
            <a:endParaRPr lang="en-GB"/>
          </a:p>
        </p:txBody>
      </p:sp>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2" name="Rectangle 1">
            <a:extLst>
              <a:ext uri="{FF2B5EF4-FFF2-40B4-BE49-F238E27FC236}">
                <a16:creationId xmlns:a16="http://schemas.microsoft.com/office/drawing/2014/main" id="{88932F32-63A6-43EB-9AE7-115E394D959A}"/>
              </a:ext>
            </a:extLst>
          </p:cNvPr>
          <p:cNvSpPr/>
          <p:nvPr/>
        </p:nvSpPr>
        <p:spPr>
          <a:xfrm>
            <a:off x="7388942" y="0"/>
            <a:ext cx="48030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7117" y="1270793"/>
            <a:ext cx="3024187" cy="431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42988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7185">
        <p159:morph option="byObject"/>
      </p:transition>
    </mc:Choice>
    <mc:Fallback xmlns="">
      <p:transition spd="slow" advTm="37185">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p:txBody>
          <a:bodyPr/>
          <a:lstStyle/>
          <a:p>
            <a:r>
              <a:rPr lang="en-GB" altLang="en-US"/>
              <a:t>The Acheson Report (1998) key findings</a:t>
            </a:r>
          </a:p>
        </p:txBody>
      </p:sp>
      <p:sp>
        <p:nvSpPr>
          <p:cNvPr id="24579" name="Content Placeholder 2">
            <a:extLst>
              <a:ext uri="{FF2B5EF4-FFF2-40B4-BE49-F238E27FC236}">
                <a16:creationId xmlns:a16="http://schemas.microsoft.com/office/drawing/2014/main" id="{31C35847-E913-4D5A-87DE-AC04A69BFAEE}"/>
              </a:ext>
            </a:extLst>
          </p:cNvPr>
          <p:cNvSpPr>
            <a:spLocks noGrp="1" noChangeArrowheads="1"/>
          </p:cNvSpPr>
          <p:nvPr>
            <p:ph sz="half" idx="4294967295"/>
          </p:nvPr>
        </p:nvSpPr>
        <p:spPr>
          <a:xfrm>
            <a:off x="0" y="1825625"/>
            <a:ext cx="5181600" cy="4351338"/>
          </a:xfrm>
        </p:spPr>
        <p:txBody>
          <a:bodyPr>
            <a:normAutofit/>
          </a:bodyPr>
          <a:lstStyle/>
          <a:p>
            <a:pPr marL="80963" indent="0">
              <a:buNone/>
            </a:pPr>
            <a:endParaRPr lang="en-GB" altLang="en-US"/>
          </a:p>
          <a:p>
            <a:pPr marL="80963" indent="0">
              <a:buNone/>
            </a:pPr>
            <a:endParaRPr lang="en-GB" altLang="en-US"/>
          </a:p>
          <a:p>
            <a:pPr marL="80963" indent="0">
              <a:buNone/>
            </a:pPr>
            <a:endParaRPr lang="en-GB" altLang="en-US"/>
          </a:p>
        </p:txBody>
      </p:sp>
      <p:sp>
        <p:nvSpPr>
          <p:cNvPr id="3" name="Content Placeholder 2"/>
          <p:cNvSpPr>
            <a:spLocks noGrp="1"/>
          </p:cNvSpPr>
          <p:nvPr>
            <p:ph sz="half" idx="4294967295"/>
          </p:nvPr>
        </p:nvSpPr>
        <p:spPr>
          <a:xfrm>
            <a:off x="0" y="1460500"/>
            <a:ext cx="10271125" cy="5272088"/>
          </a:xfrm>
        </p:spPr>
        <p:txBody>
          <a:bodyPr>
            <a:normAutofit fontScale="85000" lnSpcReduction="10000"/>
          </a:bodyPr>
          <a:lstStyle/>
          <a:p>
            <a:pPr marL="342900" indent="-342900">
              <a:lnSpc>
                <a:spcPct val="150000"/>
              </a:lnSpc>
              <a:spcBef>
                <a:spcPct val="50000"/>
              </a:spcBef>
              <a:buClr>
                <a:schemeClr val="accent2"/>
              </a:buClr>
              <a:buSzPct val="90000"/>
              <a:defRPr/>
            </a:pPr>
            <a:r>
              <a:rPr lang="en-GB" sz="1900" b="1">
                <a:latin typeface="Arial" panose="020B0604020202020204" pitchFamily="34" charset="0"/>
                <a:cs typeface="Arial" panose="020B0604020202020204" pitchFamily="34" charset="0"/>
              </a:rPr>
              <a:t>Children from poor families weighed on average less than those from wealthy families</a:t>
            </a:r>
          </a:p>
          <a:p>
            <a:pPr marL="342900" indent="-342900">
              <a:lnSpc>
                <a:spcPct val="150000"/>
              </a:lnSpc>
              <a:spcBef>
                <a:spcPct val="50000"/>
              </a:spcBef>
              <a:buClr>
                <a:schemeClr val="accent2"/>
              </a:buClr>
              <a:buSzPct val="90000"/>
              <a:defRPr/>
            </a:pPr>
            <a:r>
              <a:rPr lang="en-GB" sz="1900" b="1">
                <a:latin typeface="Arial" panose="020B0604020202020204" pitchFamily="34" charset="0"/>
                <a:cs typeface="Arial" panose="020B0604020202020204" pitchFamily="34" charset="0"/>
              </a:rPr>
              <a:t>Infant mortality rates:</a:t>
            </a:r>
          </a:p>
          <a:p>
            <a:pPr marL="742950" lvl="1" indent="-285750">
              <a:lnSpc>
                <a:spcPct val="150000"/>
              </a:lnSpc>
              <a:spcBef>
                <a:spcPct val="50000"/>
              </a:spcBef>
              <a:buClr>
                <a:schemeClr val="accent2"/>
              </a:buClr>
              <a:buSzPct val="75000"/>
              <a:defRPr/>
            </a:pPr>
            <a:r>
              <a:rPr lang="en-GB" sz="1900">
                <a:latin typeface="Arial" panose="020B0604020202020204" pitchFamily="34" charset="0"/>
                <a:cs typeface="Arial" panose="020B0604020202020204" pitchFamily="34" charset="0"/>
              </a:rPr>
              <a:t>7/1000 – lower social classes</a:t>
            </a:r>
          </a:p>
          <a:p>
            <a:pPr marL="742950" lvl="1" indent="-285750">
              <a:lnSpc>
                <a:spcPct val="150000"/>
              </a:lnSpc>
              <a:spcBef>
                <a:spcPct val="50000"/>
              </a:spcBef>
              <a:buClr>
                <a:schemeClr val="accent2"/>
              </a:buClr>
              <a:buSzPct val="75000"/>
              <a:defRPr/>
            </a:pPr>
            <a:r>
              <a:rPr lang="en-GB" sz="1900">
                <a:latin typeface="Arial" panose="020B0604020202020204" pitchFamily="34" charset="0"/>
                <a:cs typeface="Arial" panose="020B0604020202020204" pitchFamily="34" charset="0"/>
              </a:rPr>
              <a:t>5/1000 – upper social classes </a:t>
            </a:r>
          </a:p>
          <a:p>
            <a:pPr marL="342900" indent="-342900">
              <a:lnSpc>
                <a:spcPct val="150000"/>
              </a:lnSpc>
              <a:spcBef>
                <a:spcPct val="50000"/>
              </a:spcBef>
              <a:buClr>
                <a:schemeClr val="accent2"/>
              </a:buClr>
              <a:buSzPct val="90000"/>
              <a:defRPr/>
            </a:pPr>
            <a:r>
              <a:rPr lang="en-GB" sz="1900" b="1">
                <a:latin typeface="Arial" panose="020B0604020202020204" pitchFamily="34" charset="0"/>
                <a:cs typeface="Arial" panose="020B0604020202020204" pitchFamily="34" charset="0"/>
              </a:rPr>
              <a:t>Long term illness</a:t>
            </a:r>
          </a:p>
          <a:p>
            <a:pPr marL="742950" lvl="1" indent="-285750">
              <a:lnSpc>
                <a:spcPct val="150000"/>
              </a:lnSpc>
              <a:spcBef>
                <a:spcPct val="50000"/>
              </a:spcBef>
              <a:buClr>
                <a:schemeClr val="accent2"/>
              </a:buClr>
              <a:buSzPct val="75000"/>
              <a:defRPr/>
            </a:pPr>
            <a:r>
              <a:rPr lang="en-GB" sz="1900">
                <a:latin typeface="Arial" panose="020B0604020202020204" pitchFamily="34" charset="0"/>
                <a:cs typeface="Arial" panose="020B0604020202020204" pitchFamily="34" charset="0"/>
              </a:rPr>
              <a:t>17% of professional men aged 45-64 </a:t>
            </a:r>
          </a:p>
          <a:p>
            <a:pPr marL="742950" lvl="1" indent="-285750">
              <a:lnSpc>
                <a:spcPct val="150000"/>
              </a:lnSpc>
              <a:spcBef>
                <a:spcPct val="50000"/>
              </a:spcBef>
              <a:buClr>
                <a:schemeClr val="accent2"/>
              </a:buClr>
              <a:buSzPct val="75000"/>
              <a:defRPr/>
            </a:pPr>
            <a:r>
              <a:rPr lang="en-GB" sz="1900">
                <a:latin typeface="Arial" panose="020B0604020202020204" pitchFamily="34" charset="0"/>
                <a:cs typeface="Arial" panose="020B0604020202020204" pitchFamily="34" charset="0"/>
              </a:rPr>
              <a:t>48% of  lower class men aged 45-64</a:t>
            </a:r>
          </a:p>
          <a:p>
            <a:pPr marL="342900" indent="-342900">
              <a:lnSpc>
                <a:spcPct val="150000"/>
              </a:lnSpc>
              <a:spcBef>
                <a:spcPct val="50000"/>
              </a:spcBef>
              <a:buClr>
                <a:schemeClr val="accent2"/>
              </a:buClr>
              <a:buSzPct val="90000"/>
              <a:defRPr/>
            </a:pPr>
            <a:r>
              <a:rPr lang="en-GB" sz="1900" b="1">
                <a:latin typeface="Arial" panose="020B0604020202020204" pitchFamily="34" charset="0"/>
                <a:cs typeface="Arial" panose="020B0604020202020204" pitchFamily="34" charset="0"/>
              </a:rPr>
              <a:t>Income levels</a:t>
            </a:r>
          </a:p>
          <a:p>
            <a:pPr marL="742950" lvl="1" indent="-285750">
              <a:lnSpc>
                <a:spcPct val="150000"/>
              </a:lnSpc>
              <a:spcBef>
                <a:spcPct val="50000"/>
              </a:spcBef>
              <a:buClr>
                <a:schemeClr val="accent2"/>
              </a:buClr>
              <a:buSzPct val="75000"/>
              <a:defRPr/>
            </a:pPr>
            <a:r>
              <a:rPr lang="en-GB" sz="1900">
                <a:latin typeface="Arial" panose="020B0604020202020204" pitchFamily="34" charset="0"/>
                <a:cs typeface="Arial" panose="020B0604020202020204" pitchFamily="34" charset="0"/>
              </a:rPr>
              <a:t>2.2 million children live on income levels 50% below the national average </a:t>
            </a:r>
          </a:p>
          <a:p>
            <a:pPr marL="342900" indent="-342900">
              <a:lnSpc>
                <a:spcPct val="150000"/>
              </a:lnSpc>
              <a:spcBef>
                <a:spcPct val="50000"/>
              </a:spcBef>
              <a:buClr>
                <a:schemeClr val="accent2"/>
              </a:buClr>
              <a:buSzPct val="90000"/>
              <a:defRPr/>
            </a:pPr>
            <a:r>
              <a:rPr lang="en-GB" sz="1900" b="1">
                <a:latin typeface="Arial" panose="020B0604020202020204" pitchFamily="34" charset="0"/>
                <a:cs typeface="Arial" panose="020B0604020202020204" pitchFamily="34" charset="0"/>
              </a:rPr>
              <a:t>Health campaigns</a:t>
            </a:r>
          </a:p>
          <a:p>
            <a:pPr marL="742950" lvl="1" indent="-285750">
              <a:lnSpc>
                <a:spcPct val="150000"/>
              </a:lnSpc>
              <a:spcBef>
                <a:spcPct val="50000"/>
              </a:spcBef>
              <a:buClr>
                <a:schemeClr val="accent2"/>
              </a:buClr>
              <a:buSzPct val="75000"/>
              <a:defRPr/>
            </a:pPr>
            <a:r>
              <a:rPr lang="en-GB" sz="1900">
                <a:latin typeface="Arial" panose="020B0604020202020204" pitchFamily="34" charset="0"/>
                <a:cs typeface="Arial" panose="020B0604020202020204" pitchFamily="34" charset="0"/>
              </a:rPr>
              <a:t>Higher uptake of screening amongst upper social classes – widened health gap</a:t>
            </a:r>
          </a:p>
          <a:p>
            <a:pPr>
              <a:lnSpc>
                <a:spcPct val="170000"/>
              </a:lnSpc>
              <a:spcBef>
                <a:spcPts val="0"/>
              </a:spcBef>
            </a:pPr>
            <a:endParaRPr lang="en-GB" sz="5000">
              <a:latin typeface="Arial" panose="020B0604020202020204" pitchFamily="34" charset="0"/>
              <a:cs typeface="Arial" panose="020B0604020202020204" pitchFamily="34" charset="0"/>
            </a:endParaRPr>
          </a:p>
          <a:p>
            <a:pPr marL="0" indent="0">
              <a:lnSpc>
                <a:spcPct val="170000"/>
              </a:lnSpc>
              <a:spcBef>
                <a:spcPts val="0"/>
              </a:spcBef>
              <a:buNone/>
            </a:pPr>
            <a:endParaRPr lang="en-GB" sz="5000">
              <a:latin typeface="Arial" panose="020B0604020202020204" pitchFamily="34" charset="0"/>
              <a:cs typeface="Arial" panose="020B0604020202020204" pitchFamily="34" charset="0"/>
            </a:endParaRPr>
          </a:p>
          <a:p>
            <a:endParaRPr lang="en-GB" sz="5000"/>
          </a:p>
          <a:p>
            <a:endParaRPr lang="en-GB" sz="5000"/>
          </a:p>
          <a:p>
            <a:endParaRPr lang="en-GB" sz="5000"/>
          </a:p>
          <a:p>
            <a:endParaRPr lang="en-GB" sz="5000"/>
          </a:p>
          <a:p>
            <a:endParaRPr lang="en-GB" sz="5000"/>
          </a:p>
          <a:p>
            <a:endParaRPr lang="en-GB"/>
          </a:p>
          <a:p>
            <a:endParaRPr lang="en-GB"/>
          </a:p>
          <a:p>
            <a:endParaRPr lang="en-GB"/>
          </a:p>
          <a:p>
            <a:endParaRPr lang="en-GB"/>
          </a:p>
        </p:txBody>
      </p:sp>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pic>
        <p:nvPicPr>
          <p:cNvPr id="2" name="Picture 1">
            <a:extLst>
              <a:ext uri="{FF2B5EF4-FFF2-40B4-BE49-F238E27FC236}">
                <a16:creationId xmlns:a16="http://schemas.microsoft.com/office/drawing/2014/main" id="{ABA8AAA8-A536-4E12-88C4-954EEFB4E14B}"/>
              </a:ext>
            </a:extLst>
          </p:cNvPr>
          <p:cNvPicPr>
            <a:picLocks noChangeAspect="1"/>
          </p:cNvPicPr>
          <p:nvPr/>
        </p:nvPicPr>
        <p:blipFill>
          <a:blip r:embed="rId3"/>
          <a:stretch>
            <a:fillRect/>
          </a:stretch>
        </p:blipFill>
        <p:spPr>
          <a:xfrm rot="1397840">
            <a:off x="9229164" y="1963271"/>
            <a:ext cx="2190215" cy="3285322"/>
          </a:xfrm>
          <a:prstGeom prst="rect">
            <a:avLst/>
          </a:prstGeom>
        </p:spPr>
      </p:pic>
    </p:spTree>
    <p:extLst>
      <p:ext uri="{BB962C8B-B14F-4D97-AF65-F5344CB8AC3E}">
        <p14:creationId xmlns:p14="http://schemas.microsoft.com/office/powerpoint/2010/main" val="14604469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6222">
        <p159:morph option="byObject"/>
      </p:transition>
    </mc:Choice>
    <mc:Fallback xmlns="">
      <p:transition spd="slow" advTm="36222">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p:txBody>
          <a:bodyPr/>
          <a:lstStyle/>
          <a:p>
            <a:r>
              <a:rPr lang="en-GB" altLang="en-US"/>
              <a:t>The Acheson Report (1998) key findings</a:t>
            </a:r>
          </a:p>
        </p:txBody>
      </p:sp>
      <p:sp>
        <p:nvSpPr>
          <p:cNvPr id="24579" name="Content Placeholder 2">
            <a:extLst>
              <a:ext uri="{FF2B5EF4-FFF2-40B4-BE49-F238E27FC236}">
                <a16:creationId xmlns:a16="http://schemas.microsoft.com/office/drawing/2014/main" id="{31C35847-E913-4D5A-87DE-AC04A69BFAEE}"/>
              </a:ext>
            </a:extLst>
          </p:cNvPr>
          <p:cNvSpPr>
            <a:spLocks noGrp="1" noChangeArrowheads="1"/>
          </p:cNvSpPr>
          <p:nvPr>
            <p:ph sz="half" idx="4294967295"/>
          </p:nvPr>
        </p:nvSpPr>
        <p:spPr>
          <a:xfrm>
            <a:off x="0" y="1825625"/>
            <a:ext cx="5181600" cy="4351338"/>
          </a:xfrm>
        </p:spPr>
        <p:txBody>
          <a:bodyPr>
            <a:normAutofit/>
          </a:bodyPr>
          <a:lstStyle/>
          <a:p>
            <a:pPr marL="80963" indent="0">
              <a:buNone/>
            </a:pPr>
            <a:endParaRPr lang="en-GB" altLang="en-US"/>
          </a:p>
          <a:p>
            <a:pPr marL="80963" indent="0">
              <a:buNone/>
            </a:pPr>
            <a:endParaRPr lang="en-GB" altLang="en-US"/>
          </a:p>
          <a:p>
            <a:pPr marL="80963" indent="0">
              <a:buNone/>
            </a:pPr>
            <a:endParaRPr lang="en-GB" altLang="en-US"/>
          </a:p>
        </p:txBody>
      </p:sp>
      <p:sp>
        <p:nvSpPr>
          <p:cNvPr id="3" name="Content Placeholder 2"/>
          <p:cNvSpPr>
            <a:spLocks noGrp="1"/>
          </p:cNvSpPr>
          <p:nvPr>
            <p:ph sz="half" idx="4294967295"/>
          </p:nvPr>
        </p:nvSpPr>
        <p:spPr>
          <a:xfrm>
            <a:off x="0" y="1377950"/>
            <a:ext cx="7742238" cy="5272088"/>
          </a:xfrm>
        </p:spPr>
        <p:txBody>
          <a:bodyPr>
            <a:normAutofit/>
          </a:bodyPr>
          <a:lstStyle/>
          <a:p>
            <a:pPr marL="0" indent="0">
              <a:lnSpc>
                <a:spcPct val="170000"/>
              </a:lnSpc>
              <a:spcBef>
                <a:spcPts val="0"/>
              </a:spcBef>
              <a:buNone/>
            </a:pPr>
            <a:endParaRPr lang="en-GB" sz="5000">
              <a:latin typeface="Arial" panose="020B0604020202020204" pitchFamily="34" charset="0"/>
              <a:cs typeface="Arial" panose="020B0604020202020204" pitchFamily="34" charset="0"/>
            </a:endParaRPr>
          </a:p>
          <a:p>
            <a:pPr marL="0" indent="0">
              <a:lnSpc>
                <a:spcPct val="170000"/>
              </a:lnSpc>
              <a:spcBef>
                <a:spcPts val="0"/>
              </a:spcBef>
              <a:buNone/>
            </a:pPr>
            <a:endParaRPr lang="en-GB" sz="5000">
              <a:latin typeface="Arial" panose="020B0604020202020204" pitchFamily="34" charset="0"/>
              <a:cs typeface="Arial" panose="020B0604020202020204" pitchFamily="34" charset="0"/>
            </a:endParaRPr>
          </a:p>
          <a:p>
            <a:endParaRPr lang="en-GB" sz="5000"/>
          </a:p>
          <a:p>
            <a:endParaRPr lang="en-GB" sz="5000"/>
          </a:p>
          <a:p>
            <a:endParaRPr lang="en-GB" sz="5000"/>
          </a:p>
          <a:p>
            <a:endParaRPr lang="en-GB" sz="5000"/>
          </a:p>
          <a:p>
            <a:endParaRPr lang="en-GB" sz="5000"/>
          </a:p>
          <a:p>
            <a:endParaRPr lang="en-GB"/>
          </a:p>
          <a:p>
            <a:endParaRPr lang="en-GB"/>
          </a:p>
          <a:p>
            <a:endParaRPr lang="en-GB"/>
          </a:p>
          <a:p>
            <a:endParaRPr lang="en-GB"/>
          </a:p>
        </p:txBody>
      </p:sp>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522" y="1589376"/>
            <a:ext cx="5133975" cy="4676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3">
            <a:extLst>
              <a:ext uri="{FF2B5EF4-FFF2-40B4-BE49-F238E27FC236}">
                <a16:creationId xmlns:a16="http://schemas.microsoft.com/office/drawing/2014/main" id="{F16B62A4-0739-490F-8EA2-C3A17F1D4C42}"/>
              </a:ext>
            </a:extLst>
          </p:cNvPr>
          <p:cNvSpPr>
            <a:spLocks noChangeArrowheads="1"/>
          </p:cNvSpPr>
          <p:nvPr/>
        </p:nvSpPr>
        <p:spPr bwMode="auto">
          <a:xfrm>
            <a:off x="6096000" y="1619034"/>
            <a:ext cx="5926713" cy="497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150000"/>
              </a:lnSpc>
              <a:spcBef>
                <a:spcPct val="50000"/>
              </a:spcBef>
              <a:buClr>
                <a:schemeClr val="folHlink"/>
              </a:buClr>
              <a:buSzPct val="90000"/>
              <a:buFont typeface="Arial" panose="020B0604020202020204" pitchFamily="34" charset="0"/>
              <a:buChar char="•"/>
            </a:pPr>
            <a:r>
              <a:rPr lang="en-GB" altLang="en-US" sz="2000"/>
              <a:t>Poor men are 68% more likely to die in middle age than richer men.</a:t>
            </a:r>
          </a:p>
          <a:p>
            <a:pPr eaLnBrk="1" hangingPunct="1">
              <a:spcBef>
                <a:spcPts val="0"/>
              </a:spcBef>
              <a:buClr>
                <a:schemeClr val="folHlink"/>
              </a:buClr>
              <a:buSzPct val="90000"/>
              <a:buFont typeface="Arial" panose="020B0604020202020204" pitchFamily="34" charset="0"/>
              <a:buChar char="•"/>
            </a:pPr>
            <a:endParaRPr lang="en-GB" altLang="en-US" sz="2000"/>
          </a:p>
          <a:p>
            <a:pPr eaLnBrk="1" hangingPunct="1">
              <a:lnSpc>
                <a:spcPct val="150000"/>
              </a:lnSpc>
              <a:spcBef>
                <a:spcPct val="50000"/>
              </a:spcBef>
              <a:buClr>
                <a:schemeClr val="folHlink"/>
              </a:buClr>
              <a:buSzPct val="90000"/>
              <a:buFont typeface="Arial" panose="020B0604020202020204" pitchFamily="34" charset="0"/>
              <a:buChar char="•"/>
            </a:pPr>
            <a:r>
              <a:rPr lang="en-GB" altLang="en-US" sz="2000"/>
              <a:t>Poor women are 55% more likely to die young.</a:t>
            </a:r>
          </a:p>
          <a:p>
            <a:pPr eaLnBrk="1" hangingPunct="1">
              <a:spcBef>
                <a:spcPts val="0"/>
              </a:spcBef>
              <a:buClr>
                <a:schemeClr val="folHlink"/>
              </a:buClr>
              <a:buSzPct val="90000"/>
              <a:buFont typeface="Arial" panose="020B0604020202020204" pitchFamily="34" charset="0"/>
              <a:buChar char="•"/>
            </a:pPr>
            <a:endParaRPr lang="en-GB" altLang="en-US" sz="2000"/>
          </a:p>
          <a:p>
            <a:pPr eaLnBrk="1" hangingPunct="1">
              <a:lnSpc>
                <a:spcPct val="150000"/>
              </a:lnSpc>
              <a:spcBef>
                <a:spcPct val="50000"/>
              </a:spcBef>
              <a:buClr>
                <a:schemeClr val="folHlink"/>
              </a:buClr>
              <a:buSzPct val="90000"/>
              <a:buFont typeface="Arial" panose="020B0604020202020204" pitchFamily="34" charset="0"/>
              <a:buChar char="•"/>
            </a:pPr>
            <a:r>
              <a:rPr lang="en-GB" altLang="en-US" sz="2000"/>
              <a:t>Health inequalities start before birth </a:t>
            </a:r>
          </a:p>
          <a:p>
            <a:pPr eaLnBrk="1" hangingPunct="1">
              <a:spcBef>
                <a:spcPts val="0"/>
              </a:spcBef>
              <a:buClr>
                <a:schemeClr val="folHlink"/>
              </a:buClr>
              <a:buSzPct val="90000"/>
              <a:buFont typeface="Arial" panose="020B0604020202020204" pitchFamily="34" charset="0"/>
              <a:buChar char="•"/>
            </a:pPr>
            <a:endParaRPr lang="en-GB" altLang="en-US" sz="2000"/>
          </a:p>
          <a:p>
            <a:pPr eaLnBrk="1" hangingPunct="1">
              <a:lnSpc>
                <a:spcPct val="150000"/>
              </a:lnSpc>
              <a:spcBef>
                <a:spcPct val="50000"/>
              </a:spcBef>
              <a:buClr>
                <a:schemeClr val="folHlink"/>
              </a:buClr>
              <a:buSzPct val="90000"/>
              <a:buFont typeface="Arial" panose="020B0604020202020204" pitchFamily="34" charset="0"/>
              <a:buChar char="•"/>
            </a:pPr>
            <a:r>
              <a:rPr lang="en-GB" altLang="en-US" sz="2000"/>
              <a:t>A key factor in low weight babies is the mother’s birth weight and her pre-pregnant weight.</a:t>
            </a:r>
          </a:p>
          <a:p>
            <a:pPr algn="ctr" eaLnBrk="1" hangingPunct="1">
              <a:buClr>
                <a:schemeClr val="folHlink"/>
              </a:buClr>
              <a:buSzPct val="90000"/>
              <a:buFont typeface="Wingdings" panose="05000000000000000000" pitchFamily="2" charset="2"/>
              <a:buChar char="n"/>
            </a:pPr>
            <a:endParaRPr lang="en-GB" altLang="en-US" sz="2400"/>
          </a:p>
        </p:txBody>
      </p:sp>
    </p:spTree>
    <p:extLst>
      <p:ext uri="{BB962C8B-B14F-4D97-AF65-F5344CB8AC3E}">
        <p14:creationId xmlns:p14="http://schemas.microsoft.com/office/powerpoint/2010/main" val="30631777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3809">
        <p159:morph option="byObject"/>
      </p:transition>
    </mc:Choice>
    <mc:Fallback xmlns="">
      <p:transition spd="slow" advTm="13809">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1B9B7D8-2209-4895-B0B8-18CC707F978D}"/>
              </a:ext>
            </a:extLst>
          </p:cNvPr>
          <p:cNvSpPr>
            <a:spLocks noGrp="1" noChangeArrowheads="1"/>
          </p:cNvSpPr>
          <p:nvPr>
            <p:ph type="title"/>
          </p:nvPr>
        </p:nvSpPr>
        <p:spPr>
          <a:xfrm>
            <a:off x="838200" y="365125"/>
            <a:ext cx="10515600" cy="1325563"/>
          </a:xfrm>
        </p:spPr>
        <p:txBody>
          <a:bodyPr vert="horz" lIns="91440" tIns="45720" rIns="91440" bIns="45720" rtlCol="0" anchor="ctr">
            <a:normAutofit/>
          </a:bodyPr>
          <a:lstStyle/>
          <a:p>
            <a:r>
              <a:rPr lang="en-US" altLang="en-US" sz="4400" kern="1200">
                <a:solidFill>
                  <a:schemeClr val="tx1"/>
                </a:solidFill>
                <a:latin typeface="+mj-lt"/>
                <a:ea typeface="+mj-ea"/>
                <a:cs typeface="+mj-cs"/>
              </a:rPr>
              <a:t>The Acheson Report recommendations</a:t>
            </a:r>
          </a:p>
        </p:txBody>
      </p:sp>
      <p:sp>
        <p:nvSpPr>
          <p:cNvPr id="3" name="Content Placeholder 2"/>
          <p:cNvSpPr>
            <a:spLocks noGrp="1"/>
          </p:cNvSpPr>
          <p:nvPr>
            <p:ph sz="half" idx="4294967295"/>
          </p:nvPr>
        </p:nvSpPr>
        <p:spPr>
          <a:xfrm>
            <a:off x="838200" y="1825625"/>
            <a:ext cx="10515600" cy="4351338"/>
          </a:xfrm>
        </p:spPr>
        <p:txBody>
          <a:bodyPr vert="horz" lIns="91440" tIns="45720" rIns="91440" bIns="45720" rtlCol="0">
            <a:normAutofit/>
          </a:bodyPr>
          <a:lstStyle/>
          <a:p>
            <a:pPr marL="0">
              <a:spcBef>
                <a:spcPts val="0"/>
              </a:spcBef>
            </a:pPr>
            <a:endParaRPr lang="en-US"/>
          </a:p>
          <a:p>
            <a:pPr marL="0">
              <a:spcBef>
                <a:spcPts val="0"/>
              </a:spcBef>
            </a:pPr>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11" name="Rectangle 7">
            <a:extLst>
              <a:ext uri="{FF2B5EF4-FFF2-40B4-BE49-F238E27FC236}">
                <a16:creationId xmlns:a16="http://schemas.microsoft.com/office/drawing/2014/main" id="{6C43E3C5-1E25-4365-B825-4127921E2EB2}"/>
              </a:ext>
            </a:extLst>
          </p:cNvPr>
          <p:cNvSpPr>
            <a:spLocks noChangeArrowheads="1"/>
          </p:cNvSpPr>
          <p:nvPr/>
        </p:nvSpPr>
        <p:spPr bwMode="auto">
          <a:xfrm>
            <a:off x="4184074" y="2064185"/>
            <a:ext cx="7439890" cy="5545137"/>
          </a:xfrm>
          <a:prstGeom prst="rect">
            <a:avLst/>
          </a:prstGeom>
          <a:noFill/>
          <a:ln w="12700">
            <a:noFill/>
            <a:miter lim="800000"/>
            <a:headEnd/>
            <a:tailEnd/>
          </a:ln>
          <a:effectLst/>
        </p:spPr>
        <p:txBody>
          <a:bodyPr lIns="90488" tIns="44450" rIns="90488" bIns="44450"/>
          <a:lstStyle/>
          <a:p>
            <a:pPr marL="457200" indent="-457200">
              <a:lnSpc>
                <a:spcPct val="150000"/>
              </a:lnSpc>
              <a:spcBef>
                <a:spcPct val="50000"/>
              </a:spcBef>
              <a:buClr>
                <a:schemeClr val="accent2"/>
              </a:buClr>
              <a:buSzPct val="90000"/>
              <a:buFont typeface="Arial" panose="020B0604020202020204" pitchFamily="34" charset="0"/>
              <a:buChar char="•"/>
              <a:defRPr/>
            </a:pPr>
            <a:r>
              <a:rPr lang="en-GB" sz="2200">
                <a:cs typeface="Arial" charset="0"/>
              </a:rPr>
              <a:t>The root cause of inequality in health was poverty</a:t>
            </a:r>
          </a:p>
          <a:p>
            <a:pPr marL="457200" indent="-457200">
              <a:lnSpc>
                <a:spcPct val="150000"/>
              </a:lnSpc>
              <a:spcBef>
                <a:spcPct val="50000"/>
              </a:spcBef>
              <a:buClr>
                <a:schemeClr val="accent2"/>
              </a:buClr>
              <a:buSzPct val="90000"/>
              <a:buFont typeface="Arial" panose="020B0604020202020204" pitchFamily="34" charset="0"/>
              <a:buChar char="•"/>
              <a:defRPr/>
            </a:pPr>
            <a:endParaRPr lang="en-GB" sz="2200">
              <a:cs typeface="Arial" charset="0"/>
            </a:endParaRPr>
          </a:p>
          <a:p>
            <a:pPr marL="457200" indent="-457200">
              <a:lnSpc>
                <a:spcPct val="150000"/>
              </a:lnSpc>
              <a:spcBef>
                <a:spcPct val="50000"/>
              </a:spcBef>
              <a:buClr>
                <a:schemeClr val="accent2"/>
              </a:buClr>
              <a:buSzPct val="90000"/>
              <a:buFont typeface="Arial" panose="020B0604020202020204" pitchFamily="34" charset="0"/>
              <a:buChar char="•"/>
              <a:defRPr/>
            </a:pPr>
            <a:r>
              <a:rPr lang="en-GB" sz="2200">
                <a:cs typeface="Arial" charset="0"/>
              </a:rPr>
              <a:t>In order to improve the health of millions, the gap between the richest and the poorest in UK society had to be reduced</a:t>
            </a:r>
          </a:p>
          <a:p>
            <a:pPr marL="342900" indent="-342900">
              <a:spcBef>
                <a:spcPct val="50000"/>
              </a:spcBef>
              <a:buClr>
                <a:schemeClr val="folHlink"/>
              </a:buClr>
              <a:buSzPct val="90000"/>
              <a:buFont typeface="Wingdings" pitchFamily="2" charset="2"/>
              <a:buChar char="n"/>
              <a:defRPr/>
            </a:pPr>
            <a:endParaRPr lang="en-GB" sz="2000" b="1">
              <a:effectLst>
                <a:outerShdw blurRad="38100" dist="38100" dir="2700000" algn="tl">
                  <a:srgbClr val="FFFFFF"/>
                </a:outerShdw>
              </a:effectLst>
              <a:latin typeface="Gill Sans MT" pitchFamily="34" charset="0"/>
              <a:cs typeface="Arial" charset="0"/>
            </a:endParaRPr>
          </a:p>
          <a:p>
            <a:pPr marL="342900" indent="-342900">
              <a:spcBef>
                <a:spcPct val="50000"/>
              </a:spcBef>
              <a:buClr>
                <a:schemeClr val="folHlink"/>
              </a:buClr>
              <a:buSzPct val="90000"/>
              <a:buFont typeface="Wingdings" pitchFamily="2" charset="2"/>
              <a:buChar char="n"/>
              <a:defRPr/>
            </a:pPr>
            <a:endParaRPr lang="en-GB" sz="2000" b="1">
              <a:effectLst>
                <a:outerShdw blurRad="38100" dist="38100" dir="2700000" algn="tl">
                  <a:srgbClr val="FFFFFF"/>
                </a:outerShdw>
              </a:effectLst>
              <a:latin typeface="Gill Sans MT" pitchFamily="34" charset="0"/>
              <a:cs typeface="Arial" charset="0"/>
            </a:endParaRPr>
          </a:p>
          <a:p>
            <a:pPr marL="342900" indent="-342900">
              <a:spcBef>
                <a:spcPct val="20000"/>
              </a:spcBef>
              <a:buClr>
                <a:schemeClr val="folHlink"/>
              </a:buClr>
              <a:buSzPct val="90000"/>
              <a:buFont typeface="Wingdings" pitchFamily="2" charset="2"/>
              <a:buChar char="n"/>
              <a:defRPr/>
            </a:pPr>
            <a:endParaRPr lang="en-GB" sz="2800">
              <a:latin typeface="Arial" charset="0"/>
              <a:cs typeface="Arial" charset="0"/>
            </a:endParaRPr>
          </a:p>
        </p:txBody>
      </p:sp>
      <p:sp>
        <p:nvSpPr>
          <p:cNvPr id="2" name="Rounded Rectangle 1"/>
          <p:cNvSpPr/>
          <p:nvPr/>
        </p:nvSpPr>
        <p:spPr>
          <a:xfrm>
            <a:off x="307975" y="1801091"/>
            <a:ext cx="3682134" cy="3818948"/>
          </a:xfrm>
          <a:prstGeom prst="roundRect">
            <a:avLst/>
          </a:prstGeom>
          <a:blipFill>
            <a:blip r:embed="rId3"/>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48102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8608">
        <p159:morph option="byObject"/>
      </p:transition>
    </mc:Choice>
    <mc:Fallback xmlns="">
      <p:transition spd="slow" advTm="18608">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648931" y="2438400"/>
            <a:ext cx="3505494" cy="3785419"/>
          </a:xfrm>
        </p:spPr>
        <p:txBody>
          <a:bodyPr vert="horz" lIns="91440" tIns="45720" rIns="91440" bIns="45720" rtlCol="0">
            <a:normAutofit/>
          </a:bodyPr>
          <a:lstStyle/>
          <a:p>
            <a:pPr marL="0">
              <a:spcBef>
                <a:spcPts val="0"/>
              </a:spcBef>
            </a:pPr>
            <a:endParaRPr lang="en-US" sz="2000"/>
          </a:p>
          <a:p>
            <a:pPr marL="0">
              <a:spcBef>
                <a:spcPts val="0"/>
              </a:spcBef>
            </a:pPr>
            <a:endParaRPr lang="en-US" sz="2000"/>
          </a:p>
          <a:p>
            <a:endParaRPr lang="en-US" sz="2000"/>
          </a:p>
          <a:p>
            <a:endParaRPr lang="en-US" sz="2000"/>
          </a:p>
          <a:p>
            <a:endParaRPr lang="en-US" sz="2000"/>
          </a:p>
          <a:p>
            <a:endParaRPr lang="en-US" sz="2000"/>
          </a:p>
          <a:p>
            <a:endParaRPr lang="en-US" sz="2000"/>
          </a:p>
          <a:p>
            <a:endParaRPr lang="en-US" sz="2000"/>
          </a:p>
          <a:p>
            <a:endParaRPr lang="en-US" sz="2000"/>
          </a:p>
          <a:p>
            <a:endParaRPr lang="en-US" sz="2000"/>
          </a:p>
          <a:p>
            <a:endParaRPr lang="en-US" sz="2000"/>
          </a:p>
        </p:txBody>
      </p:sp>
      <p:pic>
        <p:nvPicPr>
          <p:cNvPr id="8" name="Picture 7"/>
          <p:cNvPicPr/>
          <p:nvPr/>
        </p:nvPicPr>
        <p:blipFill>
          <a:blip r:embed="rId3">
            <a:extLst>
              <a:ext uri="{28A0092B-C50C-407E-A947-70E740481C1C}">
                <a14:useLocalDpi xmlns:a14="http://schemas.microsoft.com/office/drawing/2010/main" val="0"/>
              </a:ext>
            </a:extLst>
          </a:blip>
          <a:stretch>
            <a:fillRect/>
          </a:stretch>
        </p:blipFill>
        <p:spPr bwMode="auto">
          <a:xfrm>
            <a:off x="5405862" y="1170128"/>
            <a:ext cx="6019331" cy="4514498"/>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AutoShape 5" descr="Image result for the health divide1987 re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Content Placeholder 2"/>
          <p:cNvSpPr txBox="1">
            <a:spLocks/>
          </p:cNvSpPr>
          <p:nvPr/>
        </p:nvSpPr>
        <p:spPr>
          <a:xfrm>
            <a:off x="-4204854" y="435264"/>
            <a:ext cx="5181600" cy="51847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spcBef>
                <a:spcPts val="0"/>
              </a:spcBef>
            </a:pPr>
            <a:endParaRPr lang="en-GB">
              <a:latin typeface="Arial" panose="020B0604020202020204" pitchFamily="34" charset="0"/>
              <a:cs typeface="Arial" panose="020B0604020202020204" pitchFamily="34" charset="0"/>
            </a:endParaRPr>
          </a:p>
          <a:p>
            <a:pPr>
              <a:lnSpc>
                <a:spcPct val="170000"/>
              </a:lnSpc>
              <a:spcBef>
                <a:spcPts val="0"/>
              </a:spcBef>
            </a:pPr>
            <a:endParaRPr lang="en-GB">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11" name="Rectangle 7">
            <a:extLst>
              <a:ext uri="{FF2B5EF4-FFF2-40B4-BE49-F238E27FC236}">
                <a16:creationId xmlns:a16="http://schemas.microsoft.com/office/drawing/2014/main" id="{6C43E3C5-1E25-4365-B825-4127921E2EB2}"/>
              </a:ext>
            </a:extLst>
          </p:cNvPr>
          <p:cNvSpPr>
            <a:spLocks noChangeArrowheads="1"/>
          </p:cNvSpPr>
          <p:nvPr/>
        </p:nvSpPr>
        <p:spPr bwMode="auto">
          <a:xfrm>
            <a:off x="234221" y="435264"/>
            <a:ext cx="4162519" cy="5545137"/>
          </a:xfrm>
          <a:prstGeom prst="rect">
            <a:avLst/>
          </a:prstGeom>
          <a:noFill/>
          <a:ln w="12700">
            <a:noFill/>
            <a:miter lim="800000"/>
            <a:headEnd/>
            <a:tailEnd/>
          </a:ln>
          <a:effectLst/>
        </p:spPr>
        <p:txBody>
          <a:bodyPr lIns="90488" tIns="44450" rIns="90488" bIns="44450"/>
          <a:lstStyle/>
          <a:p>
            <a:pPr marL="457200" indent="-457200">
              <a:spcBef>
                <a:spcPct val="50000"/>
              </a:spcBef>
              <a:buClr>
                <a:schemeClr val="accent2"/>
              </a:buClr>
              <a:buSzPct val="90000"/>
              <a:buFont typeface="Arial" panose="020B0604020202020204" pitchFamily="34" charset="0"/>
              <a:buChar char="•"/>
              <a:defRPr/>
            </a:pPr>
            <a:r>
              <a:rPr lang="en-GB" sz="2000">
                <a:cs typeface="Arial" charset="0"/>
              </a:rPr>
              <a:t>Health inequalities are not inevitable or immutable</a:t>
            </a:r>
          </a:p>
          <a:p>
            <a:pPr marL="457200" indent="-457200">
              <a:spcBef>
                <a:spcPct val="50000"/>
              </a:spcBef>
              <a:buClr>
                <a:schemeClr val="accent2"/>
              </a:buClr>
              <a:buSzPct val="90000"/>
              <a:buFont typeface="Arial" panose="020B0604020202020204" pitchFamily="34" charset="0"/>
              <a:buChar char="•"/>
              <a:defRPr/>
            </a:pPr>
            <a:endParaRPr lang="en-GB" sz="2000">
              <a:cs typeface="Arial" charset="0"/>
            </a:endParaRPr>
          </a:p>
          <a:p>
            <a:pPr marL="457200" indent="-457200">
              <a:spcBef>
                <a:spcPct val="50000"/>
              </a:spcBef>
              <a:buClr>
                <a:schemeClr val="accent2"/>
              </a:buClr>
              <a:buSzPct val="90000"/>
              <a:buFont typeface="Arial" panose="020B0604020202020204" pitchFamily="34" charset="0"/>
              <a:buChar char="•"/>
              <a:defRPr/>
            </a:pPr>
            <a:r>
              <a:rPr lang="en-GB" sz="2000">
                <a:cs typeface="Arial" charset="0"/>
              </a:rPr>
              <a:t>Health inequalities result from social inequalities ‘causes of the causes’ – the social determinants</a:t>
            </a:r>
          </a:p>
          <a:p>
            <a:pPr marL="457200" indent="-457200">
              <a:spcBef>
                <a:spcPct val="50000"/>
              </a:spcBef>
              <a:buClr>
                <a:schemeClr val="accent2"/>
              </a:buClr>
              <a:buSzPct val="90000"/>
              <a:buFont typeface="Arial" panose="020B0604020202020204" pitchFamily="34" charset="0"/>
              <a:buChar char="•"/>
              <a:defRPr/>
            </a:pPr>
            <a:endParaRPr lang="en-GB" sz="2000">
              <a:cs typeface="Arial" charset="0"/>
            </a:endParaRPr>
          </a:p>
          <a:p>
            <a:pPr marL="457200" indent="-457200">
              <a:spcBef>
                <a:spcPct val="50000"/>
              </a:spcBef>
              <a:buClr>
                <a:schemeClr val="accent2"/>
              </a:buClr>
              <a:buSzPct val="90000"/>
              <a:buFont typeface="Arial" panose="020B0604020202020204" pitchFamily="34" charset="0"/>
              <a:buChar char="•"/>
              <a:defRPr/>
            </a:pPr>
            <a:r>
              <a:rPr lang="en-GB" sz="2000">
                <a:cs typeface="Arial" charset="0"/>
              </a:rPr>
              <a:t>Focusing solely on most disadvantaged will not be sufficient – need proportionate universalism’</a:t>
            </a:r>
          </a:p>
          <a:p>
            <a:pPr marL="457200" indent="-457200">
              <a:spcBef>
                <a:spcPct val="50000"/>
              </a:spcBef>
              <a:buClr>
                <a:schemeClr val="accent2"/>
              </a:buClr>
              <a:buSzPct val="90000"/>
              <a:buFont typeface="Arial" panose="020B0604020202020204" pitchFamily="34" charset="0"/>
              <a:buChar char="•"/>
              <a:defRPr/>
            </a:pPr>
            <a:endParaRPr lang="en-GB" sz="2000">
              <a:cs typeface="Arial" charset="0"/>
            </a:endParaRPr>
          </a:p>
          <a:p>
            <a:pPr marL="457200" indent="-457200">
              <a:spcBef>
                <a:spcPct val="50000"/>
              </a:spcBef>
              <a:buClr>
                <a:schemeClr val="accent2"/>
              </a:buClr>
              <a:buSzPct val="90000"/>
              <a:buFont typeface="Arial" panose="020B0604020202020204" pitchFamily="34" charset="0"/>
              <a:buChar char="•"/>
              <a:defRPr/>
            </a:pPr>
            <a:r>
              <a:rPr lang="en-GB" sz="2000">
                <a:cs typeface="Arial" charset="0"/>
              </a:rPr>
              <a:t>Reducing health inequalities vital to economy – cost of inaction</a:t>
            </a:r>
          </a:p>
          <a:p>
            <a:pPr marL="342900" indent="-342900">
              <a:spcBef>
                <a:spcPct val="50000"/>
              </a:spcBef>
              <a:buClr>
                <a:schemeClr val="folHlink"/>
              </a:buClr>
              <a:buSzPct val="90000"/>
              <a:buFont typeface="Wingdings" pitchFamily="2" charset="2"/>
              <a:buChar char="n"/>
              <a:defRPr/>
            </a:pPr>
            <a:endParaRPr lang="en-GB" sz="2000" b="1">
              <a:effectLst>
                <a:outerShdw blurRad="38100" dist="38100" dir="2700000" algn="tl">
                  <a:srgbClr val="FFFFFF"/>
                </a:outerShdw>
              </a:effectLst>
              <a:latin typeface="Gill Sans MT" pitchFamily="34" charset="0"/>
              <a:cs typeface="Arial" charset="0"/>
            </a:endParaRPr>
          </a:p>
          <a:p>
            <a:pPr marL="342900" indent="-342900">
              <a:spcBef>
                <a:spcPct val="50000"/>
              </a:spcBef>
              <a:buClr>
                <a:schemeClr val="folHlink"/>
              </a:buClr>
              <a:buSzPct val="90000"/>
              <a:buFont typeface="Wingdings" pitchFamily="2" charset="2"/>
              <a:buChar char="n"/>
              <a:defRPr/>
            </a:pPr>
            <a:endParaRPr lang="en-GB" sz="2000" b="1">
              <a:effectLst>
                <a:outerShdw blurRad="38100" dist="38100" dir="2700000" algn="tl">
                  <a:srgbClr val="FFFFFF"/>
                </a:outerShdw>
              </a:effectLst>
              <a:latin typeface="Gill Sans MT" pitchFamily="34" charset="0"/>
              <a:cs typeface="Arial" charset="0"/>
            </a:endParaRPr>
          </a:p>
          <a:p>
            <a:pPr marL="342900" indent="-342900">
              <a:spcBef>
                <a:spcPct val="20000"/>
              </a:spcBef>
              <a:buClr>
                <a:schemeClr val="folHlink"/>
              </a:buClr>
              <a:buSzPct val="90000"/>
              <a:buFont typeface="Wingdings" pitchFamily="2" charset="2"/>
              <a:buChar char="n"/>
              <a:defRPr/>
            </a:pPr>
            <a:endParaRPr lang="en-GB" sz="2800">
              <a:latin typeface="Arial" charset="0"/>
              <a:cs typeface="Arial" charset="0"/>
            </a:endParaRPr>
          </a:p>
        </p:txBody>
      </p:sp>
    </p:spTree>
    <p:extLst>
      <p:ext uri="{BB962C8B-B14F-4D97-AF65-F5344CB8AC3E}">
        <p14:creationId xmlns:p14="http://schemas.microsoft.com/office/powerpoint/2010/main" val="19232791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0086">
        <p159:morph option="byObject"/>
      </p:transition>
    </mc:Choice>
    <mc:Fallback xmlns="">
      <p:transition spd="slow" advTm="90086">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10594" name="Rectangle 4">
            <a:extLst>
              <a:ext uri="{FF2B5EF4-FFF2-40B4-BE49-F238E27FC236}">
                <a16:creationId xmlns:a16="http://schemas.microsoft.com/office/drawing/2014/main" id="{BF0B092F-46B5-4E68-A697-77606633EE77}"/>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a:solidFill>
                  <a:srgbClr val="FFFFFF"/>
                </a:solidFill>
                <a:latin typeface="+mj-lt"/>
              </a:rPr>
              <a:t>Key messages from these studies…</a:t>
            </a:r>
          </a:p>
        </p:txBody>
      </p:sp>
      <p:sp>
        <p:nvSpPr>
          <p:cNvPr id="46083" name="Rectangle 5">
            <a:extLst>
              <a:ext uri="{FF2B5EF4-FFF2-40B4-BE49-F238E27FC236}">
                <a16:creationId xmlns:a16="http://schemas.microsoft.com/office/drawing/2014/main" id="{33DAF9DD-616A-47E8-BFE8-7FCAECF6DA9B}"/>
              </a:ext>
            </a:extLst>
          </p:cNvPr>
          <p:cNvSpPr>
            <a:spLocks noGrp="1" noChangeArrowheads="1"/>
          </p:cNvSpPr>
          <p:nvPr>
            <p:ph type="body" idx="4294967295"/>
          </p:nvPr>
        </p:nvSpPr>
        <p:spPr>
          <a:xfrm>
            <a:off x="605395" y="1718074"/>
            <a:ext cx="11558221" cy="5000893"/>
          </a:xfrm>
        </p:spPr>
        <p:txBody>
          <a:bodyPr vert="horz" lIns="91440" tIns="45720" rIns="91440" bIns="45720" rtlCol="0">
            <a:normAutofit/>
          </a:bodyPr>
          <a:lstStyle/>
          <a:p>
            <a:pPr>
              <a:defRPr/>
            </a:pPr>
            <a:r>
              <a:rPr lang="en-US" altLang="en-US" sz="2000"/>
              <a:t>Socio-economic, environmental factors such as education, ethnicity, gender, housing </a:t>
            </a:r>
            <a:r>
              <a:rPr lang="en-US" altLang="en-US" sz="2000" err="1"/>
              <a:t>etc</a:t>
            </a:r>
            <a:r>
              <a:rPr lang="en-US" altLang="en-US" sz="2000"/>
              <a:t> have a measurable effect on health.</a:t>
            </a:r>
          </a:p>
          <a:p>
            <a:pPr>
              <a:defRPr/>
            </a:pPr>
            <a:endParaRPr lang="en-US" altLang="en-US" sz="2000"/>
          </a:p>
          <a:p>
            <a:pPr>
              <a:defRPr/>
            </a:pPr>
            <a:r>
              <a:rPr lang="en-US" altLang="en-US" sz="2000"/>
              <a:t>Social class is frequently implicated in health inequalities and the wealth gap has been steadily widening…</a:t>
            </a:r>
          </a:p>
          <a:p>
            <a:pPr>
              <a:defRPr/>
            </a:pPr>
            <a:endParaRPr lang="en-US" altLang="en-US" sz="2000"/>
          </a:p>
          <a:p>
            <a:pPr>
              <a:defRPr/>
            </a:pPr>
            <a:r>
              <a:rPr lang="en-US" altLang="en-US" sz="2000"/>
              <a:t>Population health policies should have the dual purpose of promoting health gain in the population as a whole and reducing health inequities…</a:t>
            </a:r>
          </a:p>
          <a:p>
            <a:pPr>
              <a:defRPr/>
            </a:pPr>
            <a:endParaRPr lang="en-US" altLang="en-US" sz="2000"/>
          </a:p>
          <a:p>
            <a:pPr>
              <a:defRPr/>
            </a:pPr>
            <a:r>
              <a:rPr lang="en-US" altLang="en-US" sz="2000"/>
              <a:t>Actions should be concerned with tackling the wider determinants of health inequalities...</a:t>
            </a:r>
          </a:p>
          <a:p>
            <a:pPr>
              <a:defRPr/>
            </a:pPr>
            <a:endParaRPr lang="en-US" altLang="en-US" sz="1500"/>
          </a:p>
        </p:txBody>
      </p:sp>
    </p:spTree>
    <p:extLst>
      <p:ext uri="{BB962C8B-B14F-4D97-AF65-F5344CB8AC3E}">
        <p14:creationId xmlns:p14="http://schemas.microsoft.com/office/powerpoint/2010/main" val="1342087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6681">
        <p159:morph option="byObject"/>
      </p:transition>
    </mc:Choice>
    <mc:Fallback xmlns="">
      <p:transition spd="slow" advTm="46681">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3BEAA-4352-4140-BA22-6FCB74C90982}"/>
              </a:ext>
            </a:extLst>
          </p:cNvPr>
          <p:cNvSpPr>
            <a:spLocks noGrp="1"/>
          </p:cNvSpPr>
          <p:nvPr>
            <p:ph type="title"/>
          </p:nvPr>
        </p:nvSpPr>
        <p:spPr>
          <a:xfrm>
            <a:off x="6094105" y="802955"/>
            <a:ext cx="4977976" cy="1454051"/>
          </a:xfrm>
        </p:spPr>
        <p:txBody>
          <a:bodyPr vert="horz" lIns="91440" tIns="45720" rIns="91440" bIns="45720" rtlCol="0" anchor="ctr">
            <a:normAutofit fontScale="90000"/>
          </a:bodyPr>
          <a:lstStyle/>
          <a:p>
            <a:pPr algn="ctr">
              <a:spcAft>
                <a:spcPts val="600"/>
              </a:spcAft>
              <a:buClrTx/>
              <a:buSzTx/>
              <a:defRPr/>
            </a:pPr>
            <a:r>
              <a:rPr lang="en-US" altLang="en-US" sz="3600" b="1">
                <a:solidFill>
                  <a:schemeClr val="tx1"/>
                </a:solidFill>
              </a:rPr>
              <a:t>What has happened since 2010 and Marmot?</a:t>
            </a:r>
          </a:p>
        </p:txBody>
      </p:sp>
      <p:pic>
        <p:nvPicPr>
          <p:cNvPr id="119810" name="Picture 2" descr="A picture containing LEGO&#10;&#10;Description automatically generated">
            <a:extLst>
              <a:ext uri="{FF2B5EF4-FFF2-40B4-BE49-F238E27FC236}">
                <a16:creationId xmlns:a16="http://schemas.microsoft.com/office/drawing/2014/main" id="{1B3548E9-DF89-4CC7-8100-A38217D1C673}"/>
              </a:ext>
            </a:extLst>
          </p:cNvPr>
          <p:cNvPicPr>
            <a:picLocks noGrp="1" noChangeAspect="1" noChangeArrowheads="1"/>
          </p:cNvPicPr>
          <p:nvPr>
            <p:ph sz="half" idx="4294967295"/>
          </p:nvPr>
        </p:nvPicPr>
        <p:blipFill rotWithShape="1">
          <a:blip r:embed="rId3">
            <a:alphaModFix/>
            <a:extLst>
              <a:ext uri="{28A0092B-C50C-407E-A947-70E740481C1C}">
                <a14:useLocalDpi xmlns:a14="http://schemas.microsoft.com/office/drawing/2010/main" val="0"/>
              </a:ext>
            </a:extLst>
          </a:blip>
          <a:srcRect l="26638" r="28218"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9812" name="Content Placeholder 3">
            <a:extLst>
              <a:ext uri="{FF2B5EF4-FFF2-40B4-BE49-F238E27FC236}">
                <a16:creationId xmlns:a16="http://schemas.microsoft.com/office/drawing/2014/main" id="{93A9768A-6BEF-4B56-8DC1-7BC4549C8157}"/>
              </a:ext>
            </a:extLst>
          </p:cNvPr>
          <p:cNvSpPr>
            <a:spLocks noGrp="1" noChangeArrowheads="1"/>
          </p:cNvSpPr>
          <p:nvPr>
            <p:ph sz="half" idx="4294967295"/>
          </p:nvPr>
        </p:nvSpPr>
        <p:spPr>
          <a:xfrm>
            <a:off x="5558612" y="2450437"/>
            <a:ext cx="6127766" cy="4113743"/>
          </a:xfrm>
        </p:spPr>
        <p:txBody>
          <a:bodyPr vert="horz" lIns="91440" tIns="45720" rIns="91440" bIns="45720" rtlCol="0" anchor="ctr">
            <a:normAutofit/>
          </a:bodyPr>
          <a:lstStyle/>
          <a:p>
            <a:pPr>
              <a:spcBef>
                <a:spcPts val="0"/>
              </a:spcBef>
              <a:spcAft>
                <a:spcPts val="600"/>
              </a:spcAft>
            </a:pPr>
            <a:r>
              <a:rPr lang="en-US" altLang="en-US" sz="2000">
                <a:solidFill>
                  <a:schemeClr val="tx1"/>
                </a:solidFill>
              </a:rPr>
              <a:t>There have been various attempts to both measure and tackle health inequalities…</a:t>
            </a:r>
          </a:p>
          <a:p>
            <a:pPr>
              <a:spcBef>
                <a:spcPts val="0"/>
              </a:spcBef>
              <a:spcAft>
                <a:spcPts val="600"/>
              </a:spcAft>
            </a:pPr>
            <a:r>
              <a:rPr lang="en-US" altLang="en-US" sz="2000">
                <a:solidFill>
                  <a:schemeClr val="tx1"/>
                </a:solidFill>
              </a:rPr>
              <a:t>Each has taken a different approach based on different understandings of Health</a:t>
            </a:r>
          </a:p>
          <a:p>
            <a:pPr>
              <a:spcBef>
                <a:spcPts val="0"/>
              </a:spcBef>
              <a:spcAft>
                <a:spcPts val="600"/>
              </a:spcAft>
            </a:pPr>
            <a:r>
              <a:rPr lang="en-US" altLang="en-US" sz="2000">
                <a:solidFill>
                  <a:schemeClr val="tx1"/>
                </a:solidFill>
              </a:rPr>
              <a:t>…and different understandings of the causes of health inequalities…</a:t>
            </a:r>
          </a:p>
          <a:p>
            <a:pPr>
              <a:spcBef>
                <a:spcPts val="0"/>
              </a:spcBef>
              <a:spcAft>
                <a:spcPts val="600"/>
              </a:spcAft>
            </a:pPr>
            <a:endParaRPr lang="en-US" altLang="en-US" sz="2000">
              <a:solidFill>
                <a:srgbClr val="002060"/>
              </a:solidFill>
            </a:endParaRPr>
          </a:p>
          <a:p>
            <a:pPr marL="0" indent="0">
              <a:spcBef>
                <a:spcPts val="0"/>
              </a:spcBef>
              <a:spcAft>
                <a:spcPts val="600"/>
              </a:spcAft>
              <a:buNone/>
            </a:pPr>
            <a:endParaRPr lang="en-US" altLang="en-US" sz="2000">
              <a:solidFill>
                <a:srgbClr val="002060"/>
              </a:solidFill>
            </a:endParaRPr>
          </a:p>
        </p:txBody>
      </p:sp>
    </p:spTree>
    <p:extLst>
      <p:ext uri="{BB962C8B-B14F-4D97-AF65-F5344CB8AC3E}">
        <p14:creationId xmlns:p14="http://schemas.microsoft.com/office/powerpoint/2010/main" val="1135851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5879">
        <p159:morph option="byObject"/>
      </p:transition>
    </mc:Choice>
    <mc:Fallback xmlns="">
      <p:transition spd="slow" advTm="45879">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7B816A3-5DDC-460B-82DB-ABD5BEDBE305}"/>
              </a:ext>
            </a:extLst>
          </p:cNvPr>
          <p:cNvSpPr>
            <a:spLocks noGrp="1"/>
          </p:cNvSpPr>
          <p:nvPr>
            <p:ph type="title"/>
          </p:nvPr>
        </p:nvSpPr>
        <p:spPr/>
        <p:txBody>
          <a:bodyPr>
            <a:normAutofit/>
          </a:bodyPr>
          <a:lstStyle/>
          <a:p>
            <a:pPr algn="ctr" eaLnBrk="1" hangingPunct="1"/>
            <a:r>
              <a:rPr lang="en-US" altLang="en-US" sz="4000"/>
              <a:t>Approaches and Principles</a:t>
            </a:r>
          </a:p>
        </p:txBody>
      </p:sp>
      <p:sp>
        <p:nvSpPr>
          <p:cNvPr id="14344" name="Content Placeholder 2">
            <a:extLst>
              <a:ext uri="{FF2B5EF4-FFF2-40B4-BE49-F238E27FC236}">
                <a16:creationId xmlns:a16="http://schemas.microsoft.com/office/drawing/2014/main" id="{4B2505C4-FDDD-4B87-B0B0-167FBE22B043}"/>
              </a:ext>
            </a:extLst>
          </p:cNvPr>
          <p:cNvSpPr>
            <a:spLocks noGrp="1"/>
          </p:cNvSpPr>
          <p:nvPr>
            <p:ph idx="4294967295"/>
          </p:nvPr>
        </p:nvSpPr>
        <p:spPr>
          <a:xfrm>
            <a:off x="4832350" y="276225"/>
            <a:ext cx="7359650" cy="6311900"/>
          </a:xfrm>
        </p:spPr>
        <p:txBody>
          <a:bodyPr rtlCol="0" anchor="ctr">
            <a:noAutofit/>
          </a:bodyPr>
          <a:lstStyle/>
          <a:p>
            <a:pPr marL="0" indent="0" algn="ctr">
              <a:lnSpc>
                <a:spcPct val="100000"/>
              </a:lnSpc>
              <a:buNone/>
              <a:defRPr/>
            </a:pPr>
            <a:r>
              <a:rPr lang="en-US" sz="1800" b="1"/>
              <a:t>Focusing on the most disadvantaged groups</a:t>
            </a:r>
            <a:r>
              <a:rPr lang="en-US" sz="1800"/>
              <a:t>  </a:t>
            </a:r>
          </a:p>
          <a:p>
            <a:pPr marL="0" indent="0" algn="ctr">
              <a:lnSpc>
                <a:spcPct val="100000"/>
              </a:lnSpc>
              <a:buNone/>
              <a:defRPr/>
            </a:pPr>
            <a:r>
              <a:rPr lang="en-US" sz="1800"/>
              <a:t>This targets the worst off or poorest groups and aims to improve their health through specific measures. This approach can improve the health of those who are worst off, even if the health gap between rich and poor is unchanged</a:t>
            </a:r>
          </a:p>
          <a:p>
            <a:pPr marL="0" indent="0" algn="ctr">
              <a:lnSpc>
                <a:spcPct val="100000"/>
              </a:lnSpc>
              <a:buNone/>
              <a:defRPr/>
            </a:pPr>
            <a:endParaRPr lang="en-US" sz="1800" b="1"/>
          </a:p>
          <a:p>
            <a:pPr marL="0" indent="0" algn="ctr">
              <a:lnSpc>
                <a:spcPct val="100000"/>
              </a:lnSpc>
              <a:buNone/>
              <a:defRPr/>
            </a:pPr>
            <a:r>
              <a:rPr lang="en-US" sz="1800" b="1"/>
              <a:t>Narrowing health gaps </a:t>
            </a:r>
          </a:p>
          <a:p>
            <a:pPr marL="0" indent="0" algn="ctr">
              <a:lnSpc>
                <a:spcPct val="100000"/>
              </a:lnSpc>
              <a:buNone/>
              <a:defRPr/>
            </a:pPr>
            <a:r>
              <a:rPr lang="en-US" sz="1800"/>
              <a:t>This aims to improve the health of those who are poorest or most disadvantaged by raising their health outcomes closer to those who are most advantaged. This usually involves target setting to reduce the disparity in health outcomes between the most advantaged and most disadvantaged groups.</a:t>
            </a:r>
          </a:p>
          <a:p>
            <a:pPr marL="0" indent="0" algn="ctr">
              <a:lnSpc>
                <a:spcPct val="100000"/>
              </a:lnSpc>
              <a:buNone/>
              <a:defRPr/>
            </a:pPr>
            <a:endParaRPr lang="en-US" sz="1800" b="1"/>
          </a:p>
          <a:p>
            <a:pPr marL="0" indent="0" algn="ctr">
              <a:lnSpc>
                <a:spcPct val="100000"/>
              </a:lnSpc>
              <a:buNone/>
              <a:defRPr/>
            </a:pPr>
            <a:r>
              <a:rPr lang="en-US" sz="1800" b="1"/>
              <a:t>Reducing the social gradient </a:t>
            </a:r>
          </a:p>
          <a:p>
            <a:pPr marL="0" indent="0" algn="ctr">
              <a:lnSpc>
                <a:spcPct val="100000"/>
              </a:lnSpc>
              <a:buNone/>
              <a:defRPr/>
            </a:pPr>
            <a:r>
              <a:rPr lang="en-US" sz="1800"/>
              <a:t>Tackling the social gradient in health involves reducing differences and </a:t>
            </a:r>
            <a:r>
              <a:rPr lang="en-US" sz="1800" err="1"/>
              <a:t>equalising</a:t>
            </a:r>
            <a:r>
              <a:rPr lang="en-US" sz="1800"/>
              <a:t> health all along the income ladder</a:t>
            </a:r>
          </a:p>
        </p:txBody>
      </p:sp>
      <p:sp>
        <p:nvSpPr>
          <p:cNvPr id="31" name="Title 1">
            <a:extLst>
              <a:ext uri="{FF2B5EF4-FFF2-40B4-BE49-F238E27FC236}">
                <a16:creationId xmlns:a16="http://schemas.microsoft.com/office/drawing/2014/main" id="{B24E839F-2EB1-4928-BBCB-BD12A3E9A36B}"/>
              </a:ext>
            </a:extLst>
          </p:cNvPr>
          <p:cNvSpPr txBox="1">
            <a:spLocks/>
          </p:cNvSpPr>
          <p:nvPr/>
        </p:nvSpPr>
        <p:spPr>
          <a:xfrm>
            <a:off x="904877" y="2415322"/>
            <a:ext cx="3451730" cy="2399869"/>
          </a:xfrm>
          <a:prstGeom prst="rect">
            <a:avLst/>
          </a:prstGeom>
        </p:spPr>
        <p:txBody>
          <a:bodyPr>
            <a:normAutofit/>
          </a:bodyPr>
          <a:lstStyle>
            <a:lvl1pPr algn="l" defTabSz="914400" rtl="0" eaLnBrk="1" latinLnBrk="0" hangingPunct="1">
              <a:lnSpc>
                <a:spcPct val="90000"/>
              </a:lnSpc>
              <a:spcBef>
                <a:spcPct val="0"/>
              </a:spcBef>
              <a:buNone/>
              <a:defRPr sz="3200" b="1" kern="1200">
                <a:solidFill>
                  <a:schemeClr val="accent1">
                    <a:lumMod val="50000"/>
                  </a:schemeClr>
                </a:solidFill>
                <a:latin typeface="+mn-lt"/>
                <a:ea typeface="+mj-ea"/>
                <a:cs typeface="+mj-cs"/>
              </a:defRPr>
            </a:lvl1pPr>
          </a:lstStyle>
          <a:p>
            <a:pPr algn="ctr"/>
            <a:r>
              <a:rPr lang="en-US" altLang="en-US" sz="4000"/>
              <a:t>Approaches and Principles</a:t>
            </a:r>
          </a:p>
        </p:txBody>
      </p:sp>
      <p:pic>
        <p:nvPicPr>
          <p:cNvPr id="2" name="Picture 1">
            <a:extLst>
              <a:ext uri="{FF2B5EF4-FFF2-40B4-BE49-F238E27FC236}">
                <a16:creationId xmlns:a16="http://schemas.microsoft.com/office/drawing/2014/main" id="{F0549EBC-F6E0-49FB-B04F-94B229770339}"/>
              </a:ext>
            </a:extLst>
          </p:cNvPr>
          <p:cNvPicPr>
            <a:picLocks noChangeAspect="1"/>
          </p:cNvPicPr>
          <p:nvPr/>
        </p:nvPicPr>
        <p:blipFill>
          <a:blip r:embed="rId3"/>
          <a:stretch>
            <a:fillRect/>
          </a:stretch>
        </p:blipFill>
        <p:spPr>
          <a:xfrm>
            <a:off x="0" y="0"/>
            <a:ext cx="12192000" cy="6857999"/>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50897">
        <p159:morph option="byObject"/>
      </p:transition>
    </mc:Choice>
    <mc:Fallback xmlns="">
      <p:transition spd="slow" advTm="150897">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7838BAC-7394-6DD9-FC67-682C6560074F}"/>
              </a:ext>
            </a:extLst>
          </p:cNvPr>
          <p:cNvSpPr>
            <a:spLocks noGrp="1"/>
          </p:cNvSpPr>
          <p:nvPr>
            <p:ph type="title"/>
          </p:nvPr>
        </p:nvSpPr>
        <p:spPr>
          <a:xfrm>
            <a:off x="762000" y="1524000"/>
            <a:ext cx="10668000" cy="2286000"/>
          </a:xfrm>
        </p:spPr>
        <p:txBody>
          <a:bodyPr vert="horz" lIns="91440" tIns="45720" rIns="91440" bIns="45720" rtlCol="0" anchor="b">
            <a:normAutofit/>
          </a:bodyPr>
          <a:lstStyle/>
          <a:p>
            <a:r>
              <a:rPr lang="en-US" kern="1200">
                <a:solidFill>
                  <a:schemeClr val="tx1"/>
                </a:solidFill>
                <a:latin typeface="+mj-lt"/>
                <a:ea typeface="+mj-ea"/>
                <a:cs typeface="+mj-cs"/>
              </a:rPr>
              <a:t>Digital Inequalities</a:t>
            </a:r>
          </a:p>
        </p:txBody>
      </p:sp>
      <p:sp>
        <p:nvSpPr>
          <p:cNvPr id="3" name="Content Placeholder 2">
            <a:extLst>
              <a:ext uri="{FF2B5EF4-FFF2-40B4-BE49-F238E27FC236}">
                <a16:creationId xmlns:a16="http://schemas.microsoft.com/office/drawing/2014/main" id="{CA25582C-CA79-643F-8855-5E8993E016C3}"/>
              </a:ext>
            </a:extLst>
          </p:cNvPr>
          <p:cNvSpPr>
            <a:spLocks noGrp="1"/>
          </p:cNvSpPr>
          <p:nvPr>
            <p:ph idx="1"/>
          </p:nvPr>
        </p:nvSpPr>
        <p:spPr>
          <a:xfrm>
            <a:off x="762000" y="4571999"/>
            <a:ext cx="4572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are digital inequalities?</a:t>
            </a:r>
          </a:p>
        </p:txBody>
      </p:sp>
      <p:sp>
        <p:nvSpPr>
          <p:cNvPr id="16" name="Freeform: Shape 15">
            <a:extLst>
              <a:ext uri="{FF2B5EF4-FFF2-40B4-BE49-F238E27FC236}">
                <a16:creationId xmlns:a16="http://schemas.microsoft.com/office/drawing/2014/main" id="{00572931-961B-4A48-8B38-E9A9DB6E8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0F29AAD2-96E3-4A6F-9A5E-B6B9E7E11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3906" y="5720962"/>
            <a:ext cx="4228094" cy="1137038"/>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0" name="Freeform: Shape 19">
            <a:extLst>
              <a:ext uri="{FF2B5EF4-FFF2-40B4-BE49-F238E27FC236}">
                <a16:creationId xmlns:a16="http://schemas.microsoft.com/office/drawing/2014/main" id="{4EC84841-2631-44D2-A01B-6AF0CF7F7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3921" y="5620196"/>
            <a:ext cx="5038078" cy="1237805"/>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fontAlgn="auto">
              <a:lnSpc>
                <a:spcPct val="100000"/>
              </a:lnSpc>
              <a:spcBef>
                <a:spcPts val="0"/>
              </a:spcBef>
              <a:spcAft>
                <a:spcPts val="0"/>
              </a:spcAft>
              <a:buClrTx/>
              <a:buSzTx/>
              <a:buFontTx/>
              <a:buNone/>
              <a:tabLst/>
            </a:pPr>
            <a:endParaRPr kumimoji="0" lang="en-US" b="0" i="0" u="none" strike="noStrike" cap="none" spc="0" normalizeH="0" baseline="0">
              <a:ln>
                <a:noFill/>
              </a:ln>
              <a:solidFill>
                <a:prstClr val="white"/>
              </a:solidFill>
              <a:effectLst/>
              <a:uLnTx/>
              <a:uFillTx/>
              <a:latin typeface="Avenir Next LT Pro Light"/>
            </a:endParaRPr>
          </a:p>
        </p:txBody>
      </p:sp>
    </p:spTree>
    <p:extLst>
      <p:ext uri="{BB962C8B-B14F-4D97-AF65-F5344CB8AC3E}">
        <p14:creationId xmlns:p14="http://schemas.microsoft.com/office/powerpoint/2010/main" val="3209314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abstract blue and gold cube illustration">
            <a:extLst>
              <a:ext uri="{FF2B5EF4-FFF2-40B4-BE49-F238E27FC236}">
                <a16:creationId xmlns:a16="http://schemas.microsoft.com/office/drawing/2014/main" id="{4BB1C7D1-2C1D-03F1-1D02-FD2C167D082B}"/>
              </a:ext>
            </a:extLst>
          </p:cNvPr>
          <p:cNvPicPr>
            <a:picLocks noChangeAspect="1"/>
          </p:cNvPicPr>
          <p:nvPr/>
        </p:nvPicPr>
        <p:blipFill>
          <a:blip r:embed="rId2"/>
          <a:srcRect l="15316" r="29148"/>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21F80A81-9560-2AEA-E945-504C869A0EEA}"/>
              </a:ext>
            </a:extLst>
          </p:cNvPr>
          <p:cNvSpPr>
            <a:spLocks noGrp="1"/>
          </p:cNvSpPr>
          <p:nvPr>
            <p:ph idx="1"/>
          </p:nvPr>
        </p:nvSpPr>
        <p:spPr>
          <a:xfrm>
            <a:off x="6096000" y="2286000"/>
            <a:ext cx="5334000" cy="3810001"/>
          </a:xfrm>
        </p:spPr>
        <p:txBody>
          <a:bodyPr vert="horz" lIns="91440" tIns="45720" rIns="91440" bIns="45720" rtlCol="0">
            <a:normAutofit/>
          </a:bodyPr>
          <a:lstStyle/>
          <a:p>
            <a:r>
              <a:rPr lang="en-GB" sz="2400"/>
              <a:t>The gap between those who have digital skills/resources and those who do not. </a:t>
            </a:r>
          </a:p>
          <a:p>
            <a:endParaRPr lang="en-GB" sz="2400"/>
          </a:p>
        </p:txBody>
      </p:sp>
      <p:sp>
        <p:nvSpPr>
          <p:cNvPr id="2" name="Title 1">
            <a:extLst>
              <a:ext uri="{FF2B5EF4-FFF2-40B4-BE49-F238E27FC236}">
                <a16:creationId xmlns:a16="http://schemas.microsoft.com/office/drawing/2014/main" id="{4E622283-AE26-0781-C9AD-FE9CE6D98EBD}"/>
              </a:ext>
            </a:extLst>
          </p:cNvPr>
          <p:cNvSpPr>
            <a:spLocks noGrp="1"/>
          </p:cNvSpPr>
          <p:nvPr>
            <p:ph type="title"/>
          </p:nvPr>
        </p:nvSpPr>
        <p:spPr>
          <a:xfrm>
            <a:off x="6096000" y="762000"/>
            <a:ext cx="5334000" cy="1524000"/>
          </a:xfrm>
        </p:spPr>
        <p:txBody>
          <a:bodyPr>
            <a:normAutofit/>
          </a:bodyPr>
          <a:lstStyle/>
          <a:p>
            <a:r>
              <a:rPr lang="en-GB" sz="3200"/>
              <a:t>Digital Inequalities</a:t>
            </a:r>
          </a:p>
        </p:txBody>
      </p:sp>
    </p:spTree>
    <p:extLst>
      <p:ext uri="{BB962C8B-B14F-4D97-AF65-F5344CB8AC3E}">
        <p14:creationId xmlns:p14="http://schemas.microsoft.com/office/powerpoint/2010/main" val="33765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4B47151-BB2D-6CCC-29B5-745F66FDACD6}"/>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Digital Inequalities in Children</a:t>
            </a:r>
          </a:p>
        </p:txBody>
      </p:sp>
      <p:graphicFrame>
        <p:nvGraphicFramePr>
          <p:cNvPr id="5" name="Content Placeholder 2">
            <a:extLst>
              <a:ext uri="{FF2B5EF4-FFF2-40B4-BE49-F238E27FC236}">
                <a16:creationId xmlns:a16="http://schemas.microsoft.com/office/drawing/2014/main" id="{92595AD7-8DAD-3386-577D-8FE67CC17D2A}"/>
              </a:ext>
            </a:extLst>
          </p:cNvPr>
          <p:cNvGraphicFramePr>
            <a:graphicFrameLocks noGrp="1"/>
          </p:cNvGraphicFramePr>
          <p:nvPr>
            <p:ph idx="1"/>
            <p:extLst>
              <p:ext uri="{D42A27DB-BD31-4B8C-83A1-F6EECF244321}">
                <p14:modId xmlns:p14="http://schemas.microsoft.com/office/powerpoint/2010/main" val="52534127"/>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68690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3D black question marks with one yellow question mark">
            <a:extLst>
              <a:ext uri="{FF2B5EF4-FFF2-40B4-BE49-F238E27FC236}">
                <a16:creationId xmlns:a16="http://schemas.microsoft.com/office/drawing/2014/main" id="{0CB48DEC-FDCB-5210-1078-14AA178173BC}"/>
              </a:ext>
            </a:extLst>
          </p:cNvPr>
          <p:cNvPicPr>
            <a:picLocks noChangeAspect="1"/>
          </p:cNvPicPr>
          <p:nvPr/>
        </p:nvPicPr>
        <p:blipFill>
          <a:blip r:embed="rId2"/>
          <a:srcRect l="29855" r="5131" b="-5"/>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2E390A-7B0D-C3D9-9115-D4A278083ADD}"/>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Causes of Inequality</a:t>
            </a:r>
          </a:p>
        </p:txBody>
      </p:sp>
      <p:sp>
        <p:nvSpPr>
          <p:cNvPr id="3" name="Content Placeholder 2">
            <a:extLst>
              <a:ext uri="{FF2B5EF4-FFF2-40B4-BE49-F238E27FC236}">
                <a16:creationId xmlns:a16="http://schemas.microsoft.com/office/drawing/2014/main" id="{133734B4-9BBD-58ED-DF34-88C4BDF248CB}"/>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causes inequalities?</a:t>
            </a:r>
          </a:p>
        </p:txBody>
      </p:sp>
    </p:spTree>
    <p:extLst>
      <p:ext uri="{BB962C8B-B14F-4D97-AF65-F5344CB8AC3E}">
        <p14:creationId xmlns:p14="http://schemas.microsoft.com/office/powerpoint/2010/main" val="21293843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28F7F849-0E62-E0C8-BA7A-9335BF24E46B}"/>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Causes of Inequality</a:t>
            </a:r>
          </a:p>
        </p:txBody>
      </p:sp>
      <p:graphicFrame>
        <p:nvGraphicFramePr>
          <p:cNvPr id="5" name="Content Placeholder 2">
            <a:extLst>
              <a:ext uri="{FF2B5EF4-FFF2-40B4-BE49-F238E27FC236}">
                <a16:creationId xmlns:a16="http://schemas.microsoft.com/office/drawing/2014/main" id="{C715508C-8F0E-DE6A-6035-D8DC563E5870}"/>
              </a:ext>
            </a:extLst>
          </p:cNvPr>
          <p:cNvGraphicFramePr>
            <a:graphicFrameLocks noGrp="1"/>
          </p:cNvGraphicFramePr>
          <p:nvPr>
            <p:ph idx="1"/>
            <p:extLst>
              <p:ext uri="{D42A27DB-BD31-4B8C-83A1-F6EECF244321}">
                <p14:modId xmlns:p14="http://schemas.microsoft.com/office/powerpoint/2010/main" val="971671117"/>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44721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3D black question marks with one yellow question mark">
            <a:extLst>
              <a:ext uri="{FF2B5EF4-FFF2-40B4-BE49-F238E27FC236}">
                <a16:creationId xmlns:a16="http://schemas.microsoft.com/office/drawing/2014/main" id="{E3479EE6-E0F4-69C1-BDC3-EAA86D5D2762}"/>
              </a:ext>
            </a:extLst>
          </p:cNvPr>
          <p:cNvPicPr>
            <a:picLocks noChangeAspect="1"/>
          </p:cNvPicPr>
          <p:nvPr/>
        </p:nvPicPr>
        <p:blipFill>
          <a:blip r:embed="rId2"/>
          <a:srcRect l="29855" r="5131" b="-5"/>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F24698-D140-162E-DBAF-88007749A1F3}"/>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Impacts of Inequality</a:t>
            </a:r>
          </a:p>
        </p:txBody>
      </p:sp>
      <p:sp>
        <p:nvSpPr>
          <p:cNvPr id="3" name="Content Placeholder 2">
            <a:extLst>
              <a:ext uri="{FF2B5EF4-FFF2-40B4-BE49-F238E27FC236}">
                <a16:creationId xmlns:a16="http://schemas.microsoft.com/office/drawing/2014/main" id="{7C266714-D508-DB89-6E16-132A9EC83AB5}"/>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could all of this lead to? </a:t>
            </a:r>
          </a:p>
        </p:txBody>
      </p:sp>
    </p:spTree>
    <p:extLst>
      <p:ext uri="{BB962C8B-B14F-4D97-AF65-F5344CB8AC3E}">
        <p14:creationId xmlns:p14="http://schemas.microsoft.com/office/powerpoint/2010/main" val="9941607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9D61C08-340C-ECE9-3CD4-87D8E694128E}"/>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Impacts of Inequality</a:t>
            </a:r>
          </a:p>
        </p:txBody>
      </p:sp>
      <p:graphicFrame>
        <p:nvGraphicFramePr>
          <p:cNvPr id="5" name="Content Placeholder 2">
            <a:extLst>
              <a:ext uri="{FF2B5EF4-FFF2-40B4-BE49-F238E27FC236}">
                <a16:creationId xmlns:a16="http://schemas.microsoft.com/office/drawing/2014/main" id="{10F7682B-B9BB-FBB3-FF5F-81FFC50FC78C}"/>
              </a:ext>
            </a:extLst>
          </p:cNvPr>
          <p:cNvGraphicFramePr>
            <a:graphicFrameLocks noGrp="1"/>
          </p:cNvGraphicFramePr>
          <p:nvPr>
            <p:ph idx="1"/>
            <p:extLst>
              <p:ext uri="{D42A27DB-BD31-4B8C-83A1-F6EECF244321}">
                <p14:modId xmlns:p14="http://schemas.microsoft.com/office/powerpoint/2010/main" val="2596946875"/>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8277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14D79EDC-77E8-FB2A-7F81-E77753AA8A75}"/>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Impacts of Inequality - Social</a:t>
            </a:r>
          </a:p>
        </p:txBody>
      </p:sp>
      <p:graphicFrame>
        <p:nvGraphicFramePr>
          <p:cNvPr id="5" name="Content Placeholder 2">
            <a:extLst>
              <a:ext uri="{FF2B5EF4-FFF2-40B4-BE49-F238E27FC236}">
                <a16:creationId xmlns:a16="http://schemas.microsoft.com/office/drawing/2014/main" id="{F2B795AF-D8BB-AC65-5896-55689DF06DB6}"/>
              </a:ext>
            </a:extLst>
          </p:cNvPr>
          <p:cNvGraphicFramePr>
            <a:graphicFrameLocks noGrp="1"/>
          </p:cNvGraphicFramePr>
          <p:nvPr>
            <p:ph idx="1"/>
            <p:extLst>
              <p:ext uri="{D42A27DB-BD31-4B8C-83A1-F6EECF244321}">
                <p14:modId xmlns:p14="http://schemas.microsoft.com/office/powerpoint/2010/main" val="312981981"/>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586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97AB9C3D-E47B-EC17-2BAC-153D6BD3D07C}"/>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Impacts of Inequality - Social</a:t>
            </a:r>
          </a:p>
        </p:txBody>
      </p:sp>
      <p:graphicFrame>
        <p:nvGraphicFramePr>
          <p:cNvPr id="5" name="Content Placeholder 2">
            <a:extLst>
              <a:ext uri="{FF2B5EF4-FFF2-40B4-BE49-F238E27FC236}">
                <a16:creationId xmlns:a16="http://schemas.microsoft.com/office/drawing/2014/main" id="{E2EBCC17-21F4-3729-1B9D-C7F5590F6124}"/>
              </a:ext>
            </a:extLst>
          </p:cNvPr>
          <p:cNvGraphicFramePr>
            <a:graphicFrameLocks noGrp="1"/>
          </p:cNvGraphicFramePr>
          <p:nvPr>
            <p:ph idx="1"/>
            <p:extLst>
              <p:ext uri="{D42A27DB-BD31-4B8C-83A1-F6EECF244321}">
                <p14:modId xmlns:p14="http://schemas.microsoft.com/office/powerpoint/2010/main" val="3144146461"/>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3277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ad gree bar graphs and numbers above the city skyline">
            <a:extLst>
              <a:ext uri="{FF2B5EF4-FFF2-40B4-BE49-F238E27FC236}">
                <a16:creationId xmlns:a16="http://schemas.microsoft.com/office/drawing/2014/main" id="{E0C54302-9449-EEE5-3930-BAE7B611F73E}"/>
              </a:ext>
            </a:extLst>
          </p:cNvPr>
          <p:cNvPicPr>
            <a:picLocks noChangeAspect="1"/>
          </p:cNvPicPr>
          <p:nvPr/>
        </p:nvPicPr>
        <p:blipFill>
          <a:blip r:embed="rId2"/>
          <a:srcRect l="26877" r="4748" b="-8"/>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6A5F6F7E-C0A4-721F-1817-F5A99B50496B}"/>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Lower economic growth</a:t>
            </a:r>
          </a:p>
          <a:p>
            <a:r>
              <a:rPr lang="en-US" sz="2400"/>
              <a:t>Discouraged skill accumulation</a:t>
            </a:r>
          </a:p>
          <a:p>
            <a:r>
              <a:rPr lang="en-US" sz="2400"/>
              <a:t>Choking of social mobility</a:t>
            </a:r>
          </a:p>
        </p:txBody>
      </p:sp>
      <p:sp>
        <p:nvSpPr>
          <p:cNvPr id="2" name="Title 1">
            <a:extLst>
              <a:ext uri="{FF2B5EF4-FFF2-40B4-BE49-F238E27FC236}">
                <a16:creationId xmlns:a16="http://schemas.microsoft.com/office/drawing/2014/main" id="{0DE60D00-D351-634F-E30C-161542CB4FD2}"/>
              </a:ext>
            </a:extLst>
          </p:cNvPr>
          <p:cNvSpPr>
            <a:spLocks noGrp="1"/>
          </p:cNvSpPr>
          <p:nvPr>
            <p:ph type="title"/>
          </p:nvPr>
        </p:nvSpPr>
        <p:spPr>
          <a:xfrm>
            <a:off x="6096000" y="762000"/>
            <a:ext cx="5334000" cy="1524000"/>
          </a:xfrm>
        </p:spPr>
        <p:txBody>
          <a:bodyPr>
            <a:normAutofit/>
          </a:bodyPr>
          <a:lstStyle/>
          <a:p>
            <a:r>
              <a:rPr lang="en-US" sz="3200"/>
              <a:t>Impacts of Inequality - Economic</a:t>
            </a:r>
          </a:p>
        </p:txBody>
      </p:sp>
    </p:spTree>
    <p:extLst>
      <p:ext uri="{BB962C8B-B14F-4D97-AF65-F5344CB8AC3E}">
        <p14:creationId xmlns:p14="http://schemas.microsoft.com/office/powerpoint/2010/main" val="19469117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9CE70C4C-7608-01E7-0614-17C4F9B648FB}"/>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Impacts of Inequality - Health</a:t>
            </a:r>
          </a:p>
        </p:txBody>
      </p:sp>
      <p:graphicFrame>
        <p:nvGraphicFramePr>
          <p:cNvPr id="5" name="Content Placeholder 2">
            <a:extLst>
              <a:ext uri="{FF2B5EF4-FFF2-40B4-BE49-F238E27FC236}">
                <a16:creationId xmlns:a16="http://schemas.microsoft.com/office/drawing/2014/main" id="{EF771576-3479-7B53-E343-69B82E066E42}"/>
              </a:ext>
            </a:extLst>
          </p:cNvPr>
          <p:cNvGraphicFramePr>
            <a:graphicFrameLocks noGrp="1"/>
          </p:cNvGraphicFramePr>
          <p:nvPr>
            <p:ph idx="1"/>
            <p:extLst>
              <p:ext uri="{D42A27DB-BD31-4B8C-83A1-F6EECF244321}">
                <p14:modId xmlns:p14="http://schemas.microsoft.com/office/powerpoint/2010/main" val="3761046334"/>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85603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699B66A-3779-48B9-9963-C9339B22B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8122584 w 12192000"/>
              <a:gd name="connsiteY0" fmla="*/ 0 h 6858000"/>
              <a:gd name="connsiteX1" fmla="*/ 12192000 w 12192000"/>
              <a:gd name="connsiteY1" fmla="*/ 0 h 6858000"/>
              <a:gd name="connsiteX2" fmla="*/ 12192000 w 12192000"/>
              <a:gd name="connsiteY2" fmla="*/ 4873590 h 6858000"/>
              <a:gd name="connsiteX3" fmla="*/ 10378112 w 12192000"/>
              <a:gd name="connsiteY3" fmla="*/ 6858000 h 6858000"/>
              <a:gd name="connsiteX4" fmla="*/ 0 w 12192000"/>
              <a:gd name="connsiteY4" fmla="*/ 6858000 h 6858000"/>
              <a:gd name="connsiteX5" fmla="*/ 0 w 12192000"/>
              <a:gd name="connsiteY5" fmla="*/ 6089634 h 6858000"/>
              <a:gd name="connsiteX6" fmla="*/ 3284 w 12192000"/>
              <a:gd name="connsiteY6" fmla="*/ 6081001 h 6858000"/>
              <a:gd name="connsiteX7" fmla="*/ 208318 w 12192000"/>
              <a:gd name="connsiteY7" fmla="*/ 5663571 h 6858000"/>
              <a:gd name="connsiteX8" fmla="*/ 2466868 w 12192000"/>
              <a:gd name="connsiteY8" fmla="*/ 3280365 h 6858000"/>
              <a:gd name="connsiteX9" fmla="*/ 5859655 w 12192000"/>
              <a:gd name="connsiteY9" fmla="*/ 1043504 h 6858000"/>
              <a:gd name="connsiteX10" fmla="*/ 8002287 w 12192000"/>
              <a:gd name="connsiteY10" fmla="*/ 373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8122584" y="0"/>
                </a:moveTo>
                <a:lnTo>
                  <a:pt x="12192000" y="0"/>
                </a:lnTo>
                <a:lnTo>
                  <a:pt x="12192000" y="4873590"/>
                </a:lnTo>
                <a:lnTo>
                  <a:pt x="10378112" y="6858000"/>
                </a:lnTo>
                <a:lnTo>
                  <a:pt x="0" y="6858000"/>
                </a:lnTo>
                <a:lnTo>
                  <a:pt x="0" y="6089634"/>
                </a:lnTo>
                <a:lnTo>
                  <a:pt x="3284" y="6081001"/>
                </a:lnTo>
                <a:cubicBezTo>
                  <a:pt x="61888" y="5940761"/>
                  <a:pt x="130457" y="5801643"/>
                  <a:pt x="208318" y="5663571"/>
                </a:cubicBezTo>
                <a:cubicBezTo>
                  <a:pt x="675237" y="4835483"/>
                  <a:pt x="1476533" y="4045730"/>
                  <a:pt x="2466868" y="3280365"/>
                </a:cubicBezTo>
                <a:cubicBezTo>
                  <a:pt x="3457206" y="2515002"/>
                  <a:pt x="4636583" y="1774030"/>
                  <a:pt x="5859655" y="1043504"/>
                </a:cubicBezTo>
                <a:cubicBezTo>
                  <a:pt x="6636899" y="579200"/>
                  <a:pt x="7344556" y="254766"/>
                  <a:pt x="8002287" y="37397"/>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D2088EB-F82A-4CF7-A658-5EB0B344D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71" y="0"/>
            <a:ext cx="7017182" cy="6858000"/>
          </a:xfrm>
          <a:custGeom>
            <a:avLst/>
            <a:gdLst>
              <a:gd name="connsiteX0" fmla="*/ 7017182 w 11818630"/>
              <a:gd name="connsiteY0" fmla="*/ 0 h 6858000"/>
              <a:gd name="connsiteX1" fmla="*/ 11818630 w 11818630"/>
              <a:gd name="connsiteY1" fmla="*/ 0 h 6858000"/>
              <a:gd name="connsiteX2" fmla="*/ 11818630 w 11818630"/>
              <a:gd name="connsiteY2" fmla="*/ 4489505 h 6858000"/>
              <a:gd name="connsiteX3" fmla="*/ 11816460 w 11818630"/>
              <a:gd name="connsiteY3" fmla="*/ 4492187 h 6858000"/>
              <a:gd name="connsiteX4" fmla="*/ 10354815 w 11818630"/>
              <a:gd name="connsiteY4" fmla="*/ 6321870 h 6858000"/>
              <a:gd name="connsiteX5" fmla="*/ 9928370 w 11818630"/>
              <a:gd name="connsiteY5" fmla="*/ 6858000 h 6858000"/>
              <a:gd name="connsiteX6" fmla="*/ 0 w 11818630"/>
              <a:gd name="connsiteY6" fmla="*/ 6858000 h 6858000"/>
              <a:gd name="connsiteX7" fmla="*/ 15548 w 11818630"/>
              <a:gd name="connsiteY7" fmla="*/ 6741317 h 6858000"/>
              <a:gd name="connsiteX8" fmla="*/ 387858 w 11818630"/>
              <a:gd name="connsiteY8" fmla="*/ 5632555 h 6858000"/>
              <a:gd name="connsiteX9" fmla="*/ 2494163 w 11818630"/>
              <a:gd name="connsiteY9" fmla="*/ 3131046 h 6858000"/>
              <a:gd name="connsiteX10" fmla="*/ 5658249 w 11818630"/>
              <a:gd name="connsiteY10" fmla="*/ 783147 h 6858000"/>
              <a:gd name="connsiteX11" fmla="*/ 6840702 w 11818630"/>
              <a:gd name="connsiteY11" fmla="*/ 85078 h 6858000"/>
              <a:gd name="connsiteX0" fmla="*/ 0 w 11818630"/>
              <a:gd name="connsiteY0" fmla="*/ 6858000 h 6949440"/>
              <a:gd name="connsiteX1" fmla="*/ 15548 w 11818630"/>
              <a:gd name="connsiteY1" fmla="*/ 6741317 h 6949440"/>
              <a:gd name="connsiteX2" fmla="*/ 387858 w 11818630"/>
              <a:gd name="connsiteY2" fmla="*/ 5632555 h 6949440"/>
              <a:gd name="connsiteX3" fmla="*/ 2494163 w 11818630"/>
              <a:gd name="connsiteY3" fmla="*/ 3131046 h 6949440"/>
              <a:gd name="connsiteX4" fmla="*/ 5658249 w 11818630"/>
              <a:gd name="connsiteY4" fmla="*/ 783147 h 6949440"/>
              <a:gd name="connsiteX5" fmla="*/ 6840702 w 11818630"/>
              <a:gd name="connsiteY5" fmla="*/ 85078 h 6949440"/>
              <a:gd name="connsiteX6" fmla="*/ 7017182 w 11818630"/>
              <a:gd name="connsiteY6" fmla="*/ 0 h 6949440"/>
              <a:gd name="connsiteX7" fmla="*/ 11818630 w 11818630"/>
              <a:gd name="connsiteY7" fmla="*/ 0 h 6949440"/>
              <a:gd name="connsiteX8" fmla="*/ 11818630 w 11818630"/>
              <a:gd name="connsiteY8" fmla="*/ 4489505 h 6949440"/>
              <a:gd name="connsiteX9" fmla="*/ 11816460 w 11818630"/>
              <a:gd name="connsiteY9" fmla="*/ 4492187 h 6949440"/>
              <a:gd name="connsiteX10" fmla="*/ 10354815 w 11818630"/>
              <a:gd name="connsiteY10" fmla="*/ 6321870 h 6949440"/>
              <a:gd name="connsiteX11" fmla="*/ 10019810 w 11818630"/>
              <a:gd name="connsiteY11" fmla="*/ 6949440 h 6949440"/>
              <a:gd name="connsiteX0" fmla="*/ 0 w 11818630"/>
              <a:gd name="connsiteY0" fmla="*/ 6858000 h 6886066"/>
              <a:gd name="connsiteX1" fmla="*/ 15548 w 11818630"/>
              <a:gd name="connsiteY1" fmla="*/ 6741317 h 6886066"/>
              <a:gd name="connsiteX2" fmla="*/ 387858 w 11818630"/>
              <a:gd name="connsiteY2" fmla="*/ 5632555 h 6886066"/>
              <a:gd name="connsiteX3" fmla="*/ 2494163 w 11818630"/>
              <a:gd name="connsiteY3" fmla="*/ 3131046 h 6886066"/>
              <a:gd name="connsiteX4" fmla="*/ 5658249 w 11818630"/>
              <a:gd name="connsiteY4" fmla="*/ 783147 h 6886066"/>
              <a:gd name="connsiteX5" fmla="*/ 6840702 w 11818630"/>
              <a:gd name="connsiteY5" fmla="*/ 85078 h 6886066"/>
              <a:gd name="connsiteX6" fmla="*/ 7017182 w 11818630"/>
              <a:gd name="connsiteY6" fmla="*/ 0 h 6886066"/>
              <a:gd name="connsiteX7" fmla="*/ 11818630 w 11818630"/>
              <a:gd name="connsiteY7" fmla="*/ 0 h 6886066"/>
              <a:gd name="connsiteX8" fmla="*/ 11818630 w 11818630"/>
              <a:gd name="connsiteY8" fmla="*/ 4489505 h 6886066"/>
              <a:gd name="connsiteX9" fmla="*/ 11816460 w 11818630"/>
              <a:gd name="connsiteY9" fmla="*/ 4492187 h 6886066"/>
              <a:gd name="connsiteX10" fmla="*/ 10354815 w 11818630"/>
              <a:gd name="connsiteY10" fmla="*/ 6321870 h 6886066"/>
              <a:gd name="connsiteX11" fmla="*/ 9902115 w 11818630"/>
              <a:gd name="connsiteY11" fmla="*/ 6886066 h 6886066"/>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0 h 6858000"/>
              <a:gd name="connsiteX8" fmla="*/ 11818630 w 11818630"/>
              <a:gd name="connsiteY8" fmla="*/ 4489505 h 6858000"/>
              <a:gd name="connsiteX9" fmla="*/ 11816460 w 11818630"/>
              <a:gd name="connsiteY9" fmla="*/ 4492187 h 6858000"/>
              <a:gd name="connsiteX10" fmla="*/ 10354815 w 11818630"/>
              <a:gd name="connsiteY10" fmla="*/ 6321870 h 6858000"/>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0 h 6858000"/>
              <a:gd name="connsiteX8" fmla="*/ 11818630 w 11818630"/>
              <a:gd name="connsiteY8" fmla="*/ 4489505 h 6858000"/>
              <a:gd name="connsiteX9" fmla="*/ 11816460 w 11818630"/>
              <a:gd name="connsiteY9" fmla="*/ 4492187 h 6858000"/>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0 h 6858000"/>
              <a:gd name="connsiteX8" fmla="*/ 11818630 w 11818630"/>
              <a:gd name="connsiteY8" fmla="*/ 4489505 h 6858000"/>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4489505 h 6858000"/>
              <a:gd name="connsiteX0" fmla="*/ 0 w 7017182"/>
              <a:gd name="connsiteY0" fmla="*/ 6858000 h 6858000"/>
              <a:gd name="connsiteX1" fmla="*/ 15548 w 7017182"/>
              <a:gd name="connsiteY1" fmla="*/ 6741317 h 6858000"/>
              <a:gd name="connsiteX2" fmla="*/ 387858 w 7017182"/>
              <a:gd name="connsiteY2" fmla="*/ 5632555 h 6858000"/>
              <a:gd name="connsiteX3" fmla="*/ 2494163 w 7017182"/>
              <a:gd name="connsiteY3" fmla="*/ 3131046 h 6858000"/>
              <a:gd name="connsiteX4" fmla="*/ 5658249 w 7017182"/>
              <a:gd name="connsiteY4" fmla="*/ 783147 h 6858000"/>
              <a:gd name="connsiteX5" fmla="*/ 6840702 w 7017182"/>
              <a:gd name="connsiteY5" fmla="*/ 85078 h 6858000"/>
              <a:gd name="connsiteX6" fmla="*/ 7017182 w 701718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17182" h="6858000">
                <a:moveTo>
                  <a:pt x="0" y="6858000"/>
                </a:moveTo>
                <a:lnTo>
                  <a:pt x="15548" y="6741317"/>
                </a:lnTo>
                <a:cubicBezTo>
                  <a:pt x="78957" y="6364051"/>
                  <a:pt x="206325" y="5994870"/>
                  <a:pt x="387858" y="5632555"/>
                </a:cubicBezTo>
                <a:cubicBezTo>
                  <a:pt x="823302" y="4763361"/>
                  <a:pt x="1570584" y="3934404"/>
                  <a:pt x="2494163" y="3131046"/>
                </a:cubicBezTo>
                <a:cubicBezTo>
                  <a:pt x="3417744" y="2327690"/>
                  <a:pt x="4517622" y="1549936"/>
                  <a:pt x="5658249" y="783147"/>
                </a:cubicBezTo>
                <a:cubicBezTo>
                  <a:pt x="6072451" y="504660"/>
                  <a:pt x="6465461" y="274112"/>
                  <a:pt x="6840702" y="85078"/>
                </a:cubicBezTo>
                <a:lnTo>
                  <a:pt x="7017182"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CCD0233C-99AF-3159-4035-F4750E53F8EE}"/>
              </a:ext>
            </a:extLst>
          </p:cNvPr>
          <p:cNvSpPr>
            <a:spLocks noGrp="1"/>
          </p:cNvSpPr>
          <p:nvPr>
            <p:ph type="title"/>
          </p:nvPr>
        </p:nvSpPr>
        <p:spPr>
          <a:xfrm>
            <a:off x="718750" y="762000"/>
            <a:ext cx="3048001" cy="2286000"/>
          </a:xfrm>
        </p:spPr>
        <p:txBody>
          <a:bodyPr anchor="t">
            <a:normAutofit/>
          </a:bodyPr>
          <a:lstStyle/>
          <a:p>
            <a:r>
              <a:rPr lang="en-US" sz="3200"/>
              <a:t>Impacts of Inequality - Climate</a:t>
            </a:r>
          </a:p>
        </p:txBody>
      </p:sp>
      <p:sp>
        <p:nvSpPr>
          <p:cNvPr id="15" name="Freeform: Shape 14">
            <a:extLst>
              <a:ext uri="{FF2B5EF4-FFF2-40B4-BE49-F238E27FC236}">
                <a16:creationId xmlns:a16="http://schemas.microsoft.com/office/drawing/2014/main" id="{EDA32667-BAAD-4252-B7F6-CDABAD11D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75486" y="4489505"/>
            <a:ext cx="1916515" cy="2396561"/>
          </a:xfrm>
          <a:custGeom>
            <a:avLst/>
            <a:gdLst>
              <a:gd name="connsiteX0" fmla="*/ 7017182 w 11818630"/>
              <a:gd name="connsiteY0" fmla="*/ 0 h 6858000"/>
              <a:gd name="connsiteX1" fmla="*/ 11818630 w 11818630"/>
              <a:gd name="connsiteY1" fmla="*/ 0 h 6858000"/>
              <a:gd name="connsiteX2" fmla="*/ 11818630 w 11818630"/>
              <a:gd name="connsiteY2" fmla="*/ 4489505 h 6858000"/>
              <a:gd name="connsiteX3" fmla="*/ 11816460 w 11818630"/>
              <a:gd name="connsiteY3" fmla="*/ 4492187 h 6858000"/>
              <a:gd name="connsiteX4" fmla="*/ 10354815 w 11818630"/>
              <a:gd name="connsiteY4" fmla="*/ 6321870 h 6858000"/>
              <a:gd name="connsiteX5" fmla="*/ 9928370 w 11818630"/>
              <a:gd name="connsiteY5" fmla="*/ 6858000 h 6858000"/>
              <a:gd name="connsiteX6" fmla="*/ 0 w 11818630"/>
              <a:gd name="connsiteY6" fmla="*/ 6858000 h 6858000"/>
              <a:gd name="connsiteX7" fmla="*/ 15548 w 11818630"/>
              <a:gd name="connsiteY7" fmla="*/ 6741317 h 6858000"/>
              <a:gd name="connsiteX8" fmla="*/ 387858 w 11818630"/>
              <a:gd name="connsiteY8" fmla="*/ 5632555 h 6858000"/>
              <a:gd name="connsiteX9" fmla="*/ 2494163 w 11818630"/>
              <a:gd name="connsiteY9" fmla="*/ 3131046 h 6858000"/>
              <a:gd name="connsiteX10" fmla="*/ 5658249 w 11818630"/>
              <a:gd name="connsiteY10" fmla="*/ 783147 h 6858000"/>
              <a:gd name="connsiteX11" fmla="*/ 6840702 w 11818630"/>
              <a:gd name="connsiteY11" fmla="*/ 85078 h 6858000"/>
              <a:gd name="connsiteX0" fmla="*/ 0 w 11818630"/>
              <a:gd name="connsiteY0" fmla="*/ 6858000 h 6949440"/>
              <a:gd name="connsiteX1" fmla="*/ 15548 w 11818630"/>
              <a:gd name="connsiteY1" fmla="*/ 6741317 h 6949440"/>
              <a:gd name="connsiteX2" fmla="*/ 387858 w 11818630"/>
              <a:gd name="connsiteY2" fmla="*/ 5632555 h 6949440"/>
              <a:gd name="connsiteX3" fmla="*/ 2494163 w 11818630"/>
              <a:gd name="connsiteY3" fmla="*/ 3131046 h 6949440"/>
              <a:gd name="connsiteX4" fmla="*/ 5658249 w 11818630"/>
              <a:gd name="connsiteY4" fmla="*/ 783147 h 6949440"/>
              <a:gd name="connsiteX5" fmla="*/ 6840702 w 11818630"/>
              <a:gd name="connsiteY5" fmla="*/ 85078 h 6949440"/>
              <a:gd name="connsiteX6" fmla="*/ 7017182 w 11818630"/>
              <a:gd name="connsiteY6" fmla="*/ 0 h 6949440"/>
              <a:gd name="connsiteX7" fmla="*/ 11818630 w 11818630"/>
              <a:gd name="connsiteY7" fmla="*/ 0 h 6949440"/>
              <a:gd name="connsiteX8" fmla="*/ 11818630 w 11818630"/>
              <a:gd name="connsiteY8" fmla="*/ 4489505 h 6949440"/>
              <a:gd name="connsiteX9" fmla="*/ 11816460 w 11818630"/>
              <a:gd name="connsiteY9" fmla="*/ 4492187 h 6949440"/>
              <a:gd name="connsiteX10" fmla="*/ 10354815 w 11818630"/>
              <a:gd name="connsiteY10" fmla="*/ 6321870 h 6949440"/>
              <a:gd name="connsiteX11" fmla="*/ 10019810 w 11818630"/>
              <a:gd name="connsiteY11" fmla="*/ 6949440 h 6949440"/>
              <a:gd name="connsiteX0" fmla="*/ 0 w 11818630"/>
              <a:gd name="connsiteY0" fmla="*/ 6858000 h 6886066"/>
              <a:gd name="connsiteX1" fmla="*/ 15548 w 11818630"/>
              <a:gd name="connsiteY1" fmla="*/ 6741317 h 6886066"/>
              <a:gd name="connsiteX2" fmla="*/ 387858 w 11818630"/>
              <a:gd name="connsiteY2" fmla="*/ 5632555 h 6886066"/>
              <a:gd name="connsiteX3" fmla="*/ 2494163 w 11818630"/>
              <a:gd name="connsiteY3" fmla="*/ 3131046 h 6886066"/>
              <a:gd name="connsiteX4" fmla="*/ 5658249 w 11818630"/>
              <a:gd name="connsiteY4" fmla="*/ 783147 h 6886066"/>
              <a:gd name="connsiteX5" fmla="*/ 6840702 w 11818630"/>
              <a:gd name="connsiteY5" fmla="*/ 85078 h 6886066"/>
              <a:gd name="connsiteX6" fmla="*/ 7017182 w 11818630"/>
              <a:gd name="connsiteY6" fmla="*/ 0 h 6886066"/>
              <a:gd name="connsiteX7" fmla="*/ 11818630 w 11818630"/>
              <a:gd name="connsiteY7" fmla="*/ 0 h 6886066"/>
              <a:gd name="connsiteX8" fmla="*/ 11818630 w 11818630"/>
              <a:gd name="connsiteY8" fmla="*/ 4489505 h 6886066"/>
              <a:gd name="connsiteX9" fmla="*/ 11816460 w 11818630"/>
              <a:gd name="connsiteY9" fmla="*/ 4492187 h 6886066"/>
              <a:gd name="connsiteX10" fmla="*/ 10354815 w 11818630"/>
              <a:gd name="connsiteY10" fmla="*/ 6321870 h 6886066"/>
              <a:gd name="connsiteX11" fmla="*/ 9902115 w 11818630"/>
              <a:gd name="connsiteY11" fmla="*/ 6886066 h 6886066"/>
              <a:gd name="connsiteX0" fmla="*/ 0 w 11818630"/>
              <a:gd name="connsiteY0" fmla="*/ 6858000 h 6886066"/>
              <a:gd name="connsiteX1" fmla="*/ 15548 w 11818630"/>
              <a:gd name="connsiteY1" fmla="*/ 6741317 h 6886066"/>
              <a:gd name="connsiteX2" fmla="*/ 387858 w 11818630"/>
              <a:gd name="connsiteY2" fmla="*/ 5632555 h 6886066"/>
              <a:gd name="connsiteX3" fmla="*/ 2494163 w 11818630"/>
              <a:gd name="connsiteY3" fmla="*/ 3131046 h 6886066"/>
              <a:gd name="connsiteX4" fmla="*/ 5658249 w 11818630"/>
              <a:gd name="connsiteY4" fmla="*/ 783147 h 6886066"/>
              <a:gd name="connsiteX5" fmla="*/ 6840702 w 11818630"/>
              <a:gd name="connsiteY5" fmla="*/ 85078 h 6886066"/>
              <a:gd name="connsiteX6" fmla="*/ 11818630 w 11818630"/>
              <a:gd name="connsiteY6" fmla="*/ 0 h 6886066"/>
              <a:gd name="connsiteX7" fmla="*/ 11818630 w 11818630"/>
              <a:gd name="connsiteY7" fmla="*/ 4489505 h 6886066"/>
              <a:gd name="connsiteX8" fmla="*/ 11816460 w 11818630"/>
              <a:gd name="connsiteY8" fmla="*/ 4492187 h 6886066"/>
              <a:gd name="connsiteX9" fmla="*/ 10354815 w 11818630"/>
              <a:gd name="connsiteY9" fmla="*/ 6321870 h 6886066"/>
              <a:gd name="connsiteX10" fmla="*/ 9902115 w 11818630"/>
              <a:gd name="connsiteY10" fmla="*/ 6886066 h 6886066"/>
              <a:gd name="connsiteX0" fmla="*/ 0 w 11818630"/>
              <a:gd name="connsiteY0" fmla="*/ 7069778 h 7097844"/>
              <a:gd name="connsiteX1" fmla="*/ 15548 w 11818630"/>
              <a:gd name="connsiteY1" fmla="*/ 6953095 h 7097844"/>
              <a:gd name="connsiteX2" fmla="*/ 387858 w 11818630"/>
              <a:gd name="connsiteY2" fmla="*/ 5844333 h 7097844"/>
              <a:gd name="connsiteX3" fmla="*/ 2494163 w 11818630"/>
              <a:gd name="connsiteY3" fmla="*/ 3342824 h 7097844"/>
              <a:gd name="connsiteX4" fmla="*/ 5658249 w 11818630"/>
              <a:gd name="connsiteY4" fmla="*/ 994925 h 7097844"/>
              <a:gd name="connsiteX5" fmla="*/ 11818630 w 11818630"/>
              <a:gd name="connsiteY5" fmla="*/ 211778 h 7097844"/>
              <a:gd name="connsiteX6" fmla="*/ 11818630 w 11818630"/>
              <a:gd name="connsiteY6" fmla="*/ 4701283 h 7097844"/>
              <a:gd name="connsiteX7" fmla="*/ 11816460 w 11818630"/>
              <a:gd name="connsiteY7" fmla="*/ 4703965 h 7097844"/>
              <a:gd name="connsiteX8" fmla="*/ 10354815 w 11818630"/>
              <a:gd name="connsiteY8" fmla="*/ 6533648 h 7097844"/>
              <a:gd name="connsiteX9" fmla="*/ 9902115 w 11818630"/>
              <a:gd name="connsiteY9" fmla="*/ 7097844 h 7097844"/>
              <a:gd name="connsiteX0" fmla="*/ 0 w 11818630"/>
              <a:gd name="connsiteY0" fmla="*/ 6872876 h 6900942"/>
              <a:gd name="connsiteX1" fmla="*/ 15548 w 11818630"/>
              <a:gd name="connsiteY1" fmla="*/ 6756193 h 6900942"/>
              <a:gd name="connsiteX2" fmla="*/ 387858 w 11818630"/>
              <a:gd name="connsiteY2" fmla="*/ 5647431 h 6900942"/>
              <a:gd name="connsiteX3" fmla="*/ 2494163 w 11818630"/>
              <a:gd name="connsiteY3" fmla="*/ 3145922 h 6900942"/>
              <a:gd name="connsiteX4" fmla="*/ 11818630 w 11818630"/>
              <a:gd name="connsiteY4" fmla="*/ 14876 h 6900942"/>
              <a:gd name="connsiteX5" fmla="*/ 11818630 w 11818630"/>
              <a:gd name="connsiteY5" fmla="*/ 4504381 h 6900942"/>
              <a:gd name="connsiteX6" fmla="*/ 11816460 w 11818630"/>
              <a:gd name="connsiteY6" fmla="*/ 4507063 h 6900942"/>
              <a:gd name="connsiteX7" fmla="*/ 10354815 w 11818630"/>
              <a:gd name="connsiteY7" fmla="*/ 6336746 h 6900942"/>
              <a:gd name="connsiteX8" fmla="*/ 9902115 w 11818630"/>
              <a:gd name="connsiteY8" fmla="*/ 6900942 h 6900942"/>
              <a:gd name="connsiteX0" fmla="*/ 577707 w 12396337"/>
              <a:gd name="connsiteY0" fmla="*/ 6858000 h 6886066"/>
              <a:gd name="connsiteX1" fmla="*/ 593255 w 12396337"/>
              <a:gd name="connsiteY1" fmla="*/ 6741317 h 6886066"/>
              <a:gd name="connsiteX2" fmla="*/ 965565 w 12396337"/>
              <a:gd name="connsiteY2" fmla="*/ 5632555 h 6886066"/>
              <a:gd name="connsiteX3" fmla="*/ 12396337 w 12396337"/>
              <a:gd name="connsiteY3" fmla="*/ 0 h 6886066"/>
              <a:gd name="connsiteX4" fmla="*/ 12396337 w 12396337"/>
              <a:gd name="connsiteY4" fmla="*/ 4489505 h 6886066"/>
              <a:gd name="connsiteX5" fmla="*/ 12394167 w 12396337"/>
              <a:gd name="connsiteY5" fmla="*/ 4492187 h 6886066"/>
              <a:gd name="connsiteX6" fmla="*/ 10932522 w 12396337"/>
              <a:gd name="connsiteY6" fmla="*/ 6321870 h 6886066"/>
              <a:gd name="connsiteX7" fmla="*/ 10479822 w 12396337"/>
              <a:gd name="connsiteY7" fmla="*/ 6886066 h 6886066"/>
              <a:gd name="connsiteX0" fmla="*/ 0 w 11818630"/>
              <a:gd name="connsiteY0" fmla="*/ 6858000 h 6886066"/>
              <a:gd name="connsiteX1" fmla="*/ 387858 w 11818630"/>
              <a:gd name="connsiteY1" fmla="*/ 5632555 h 6886066"/>
              <a:gd name="connsiteX2" fmla="*/ 11818630 w 11818630"/>
              <a:gd name="connsiteY2" fmla="*/ 0 h 6886066"/>
              <a:gd name="connsiteX3" fmla="*/ 11818630 w 11818630"/>
              <a:gd name="connsiteY3" fmla="*/ 4489505 h 6886066"/>
              <a:gd name="connsiteX4" fmla="*/ 11816460 w 11818630"/>
              <a:gd name="connsiteY4" fmla="*/ 4492187 h 6886066"/>
              <a:gd name="connsiteX5" fmla="*/ 10354815 w 11818630"/>
              <a:gd name="connsiteY5" fmla="*/ 6321870 h 6886066"/>
              <a:gd name="connsiteX6" fmla="*/ 9902115 w 11818630"/>
              <a:gd name="connsiteY6" fmla="*/ 6886066 h 6886066"/>
              <a:gd name="connsiteX0" fmla="*/ 0 w 11818630"/>
              <a:gd name="connsiteY0" fmla="*/ 6858000 h 6886066"/>
              <a:gd name="connsiteX1" fmla="*/ 11818630 w 11818630"/>
              <a:gd name="connsiteY1" fmla="*/ 0 h 6886066"/>
              <a:gd name="connsiteX2" fmla="*/ 11818630 w 11818630"/>
              <a:gd name="connsiteY2" fmla="*/ 4489505 h 6886066"/>
              <a:gd name="connsiteX3" fmla="*/ 11816460 w 11818630"/>
              <a:gd name="connsiteY3" fmla="*/ 4492187 h 6886066"/>
              <a:gd name="connsiteX4" fmla="*/ 10354815 w 11818630"/>
              <a:gd name="connsiteY4" fmla="*/ 6321870 h 6886066"/>
              <a:gd name="connsiteX5" fmla="*/ 9902115 w 11818630"/>
              <a:gd name="connsiteY5" fmla="*/ 6886066 h 6886066"/>
              <a:gd name="connsiteX0" fmla="*/ 1916515 w 1916515"/>
              <a:gd name="connsiteY0" fmla="*/ 0 h 6886066"/>
              <a:gd name="connsiteX1" fmla="*/ 1916515 w 1916515"/>
              <a:gd name="connsiteY1" fmla="*/ 4489505 h 6886066"/>
              <a:gd name="connsiteX2" fmla="*/ 1914345 w 1916515"/>
              <a:gd name="connsiteY2" fmla="*/ 4492187 h 6886066"/>
              <a:gd name="connsiteX3" fmla="*/ 452700 w 1916515"/>
              <a:gd name="connsiteY3" fmla="*/ 6321870 h 6886066"/>
              <a:gd name="connsiteX4" fmla="*/ 0 w 1916515"/>
              <a:gd name="connsiteY4" fmla="*/ 6886066 h 6886066"/>
              <a:gd name="connsiteX0" fmla="*/ 1916515 w 1916515"/>
              <a:gd name="connsiteY0" fmla="*/ 0 h 2396561"/>
              <a:gd name="connsiteX1" fmla="*/ 1914345 w 1916515"/>
              <a:gd name="connsiteY1" fmla="*/ 2682 h 2396561"/>
              <a:gd name="connsiteX2" fmla="*/ 452700 w 1916515"/>
              <a:gd name="connsiteY2" fmla="*/ 1832365 h 2396561"/>
              <a:gd name="connsiteX3" fmla="*/ 0 w 1916515"/>
              <a:gd name="connsiteY3" fmla="*/ 2396561 h 2396561"/>
            </a:gdLst>
            <a:ahLst/>
            <a:cxnLst>
              <a:cxn ang="0">
                <a:pos x="connsiteX0" y="connsiteY0"/>
              </a:cxn>
              <a:cxn ang="0">
                <a:pos x="connsiteX1" y="connsiteY1"/>
              </a:cxn>
              <a:cxn ang="0">
                <a:pos x="connsiteX2" y="connsiteY2"/>
              </a:cxn>
              <a:cxn ang="0">
                <a:pos x="connsiteX3" y="connsiteY3"/>
              </a:cxn>
            </a:cxnLst>
            <a:rect l="l" t="t" r="r" b="b"/>
            <a:pathLst>
              <a:path w="1916515" h="2396561">
                <a:moveTo>
                  <a:pt x="1916515" y="0"/>
                </a:moveTo>
                <a:lnTo>
                  <a:pt x="1914345" y="2682"/>
                </a:lnTo>
                <a:cubicBezTo>
                  <a:pt x="1430582" y="598348"/>
                  <a:pt x="941296" y="1216779"/>
                  <a:pt x="452700" y="1832365"/>
                </a:cubicBezTo>
                <a:cubicBezTo>
                  <a:pt x="310552" y="2011075"/>
                  <a:pt x="0" y="2396561"/>
                  <a:pt x="0" y="2396561"/>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graphicFrame>
        <p:nvGraphicFramePr>
          <p:cNvPr id="5" name="Content Placeholder 2">
            <a:extLst>
              <a:ext uri="{FF2B5EF4-FFF2-40B4-BE49-F238E27FC236}">
                <a16:creationId xmlns:a16="http://schemas.microsoft.com/office/drawing/2014/main" id="{1A1E85F4-5A9C-0DF8-8755-28E2AACB4290}"/>
              </a:ext>
            </a:extLst>
          </p:cNvPr>
          <p:cNvGraphicFramePr>
            <a:graphicFrameLocks noGrp="1"/>
          </p:cNvGraphicFramePr>
          <p:nvPr>
            <p:ph idx="1"/>
            <p:extLst>
              <p:ext uri="{D42A27DB-BD31-4B8C-83A1-F6EECF244321}">
                <p14:modId xmlns:p14="http://schemas.microsoft.com/office/powerpoint/2010/main" val="2848104958"/>
              </p:ext>
            </p:extLst>
          </p:nvPr>
        </p:nvGraphicFramePr>
        <p:xfrm>
          <a:off x="4572000" y="1524000"/>
          <a:ext cx="68580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5264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Lambs on a hill">
            <a:extLst>
              <a:ext uri="{FF2B5EF4-FFF2-40B4-BE49-F238E27FC236}">
                <a16:creationId xmlns:a16="http://schemas.microsoft.com/office/drawing/2014/main" id="{E18E78A6-05E9-BC7B-E5AE-C97759B1E934}"/>
              </a:ext>
            </a:extLst>
          </p:cNvPr>
          <p:cNvPicPr>
            <a:picLocks noChangeAspect="1"/>
          </p:cNvPicPr>
          <p:nvPr/>
        </p:nvPicPr>
        <p:blipFill>
          <a:blip r:embed="rId2"/>
          <a:srcRect t="15709" r="7" b="7"/>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5121AE-162C-941C-A757-233859A657FD}"/>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Welsh Policies</a:t>
            </a:r>
          </a:p>
        </p:txBody>
      </p:sp>
      <p:sp>
        <p:nvSpPr>
          <p:cNvPr id="3" name="Content Placeholder 2">
            <a:extLst>
              <a:ext uri="{FF2B5EF4-FFF2-40B4-BE49-F238E27FC236}">
                <a16:creationId xmlns:a16="http://schemas.microsoft.com/office/drawing/2014/main" id="{2B42E8D3-8000-9C71-FE64-641A4578BF38}"/>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lnSpc>
                <a:spcPct val="115000"/>
              </a:lnSpc>
              <a:buNone/>
            </a:pPr>
            <a:r>
              <a:rPr lang="en-US" sz="2000" kern="1200">
                <a:solidFill>
                  <a:schemeClr val="tx1">
                    <a:alpha val="70000"/>
                  </a:schemeClr>
                </a:solidFill>
                <a:latin typeface="+mn-lt"/>
                <a:ea typeface="+mn-ea"/>
                <a:cs typeface="+mn-cs"/>
              </a:rPr>
              <a:t>Can you think of any policies/Acts of the Senedd that are aimed at tackling inequality?</a:t>
            </a:r>
          </a:p>
        </p:txBody>
      </p:sp>
    </p:spTree>
    <p:extLst>
      <p:ext uri="{BB962C8B-B14F-4D97-AF65-F5344CB8AC3E}">
        <p14:creationId xmlns:p14="http://schemas.microsoft.com/office/powerpoint/2010/main" val="6055425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numbers art">
            <a:extLst>
              <a:ext uri="{FF2B5EF4-FFF2-40B4-BE49-F238E27FC236}">
                <a16:creationId xmlns:a16="http://schemas.microsoft.com/office/drawing/2014/main" id="{80C78499-5ADC-1114-A592-136447693D88}"/>
              </a:ext>
            </a:extLst>
          </p:cNvPr>
          <p:cNvPicPr>
            <a:picLocks noChangeAspect="1"/>
          </p:cNvPicPr>
          <p:nvPr/>
        </p:nvPicPr>
        <p:blipFill>
          <a:blip r:embed="rId2"/>
          <a:srcRect l="16256" r="22016" b="-75"/>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5D45207B-177A-3B7E-FF06-88FF6A638967}"/>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Wales has one of the highest poverty rates in the UK.</a:t>
            </a:r>
          </a:p>
          <a:p>
            <a:r>
              <a:rPr lang="en-US" sz="2400"/>
              <a:t>29% of children and 21% of working aged people.</a:t>
            </a:r>
          </a:p>
          <a:p>
            <a:r>
              <a:rPr lang="en-US" sz="2400"/>
              <a:t>One policy in Wales aimed at reducing this is the Socio-economic Duty. </a:t>
            </a:r>
          </a:p>
        </p:txBody>
      </p:sp>
      <p:sp>
        <p:nvSpPr>
          <p:cNvPr id="2" name="Title 1">
            <a:extLst>
              <a:ext uri="{FF2B5EF4-FFF2-40B4-BE49-F238E27FC236}">
                <a16:creationId xmlns:a16="http://schemas.microsoft.com/office/drawing/2014/main" id="{45A96102-F14C-E5C5-3536-48950D9EB796}"/>
              </a:ext>
            </a:extLst>
          </p:cNvPr>
          <p:cNvSpPr>
            <a:spLocks noGrp="1"/>
          </p:cNvSpPr>
          <p:nvPr>
            <p:ph type="title"/>
          </p:nvPr>
        </p:nvSpPr>
        <p:spPr>
          <a:xfrm>
            <a:off x="6096000" y="762000"/>
            <a:ext cx="5334000" cy="1524000"/>
          </a:xfrm>
        </p:spPr>
        <p:txBody>
          <a:bodyPr>
            <a:normAutofit/>
          </a:bodyPr>
          <a:lstStyle/>
          <a:p>
            <a:r>
              <a:rPr lang="en-US" sz="3200"/>
              <a:t>Welsh Policies</a:t>
            </a:r>
          </a:p>
        </p:txBody>
      </p:sp>
    </p:spTree>
    <p:extLst>
      <p:ext uri="{BB962C8B-B14F-4D97-AF65-F5344CB8AC3E}">
        <p14:creationId xmlns:p14="http://schemas.microsoft.com/office/powerpoint/2010/main" val="861612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A2543-0C58-39ED-C215-1746FA0D8511}"/>
              </a:ext>
            </a:extLst>
          </p:cNvPr>
          <p:cNvSpPr>
            <a:spLocks noGrp="1"/>
          </p:cNvSpPr>
          <p:nvPr>
            <p:ph type="title"/>
          </p:nvPr>
        </p:nvSpPr>
        <p:spPr/>
        <p:txBody>
          <a:bodyPr/>
          <a:lstStyle/>
          <a:p>
            <a:r>
              <a:rPr lang="en-US" dirty="0"/>
              <a:t>The Socio-economic Duty</a:t>
            </a:r>
          </a:p>
        </p:txBody>
      </p:sp>
      <p:sp>
        <p:nvSpPr>
          <p:cNvPr id="3" name="Content Placeholder 2">
            <a:extLst>
              <a:ext uri="{FF2B5EF4-FFF2-40B4-BE49-F238E27FC236}">
                <a16:creationId xmlns:a16="http://schemas.microsoft.com/office/drawing/2014/main" id="{099F575F-111B-4BE3-E3AC-5F7270E9D545}"/>
              </a:ext>
            </a:extLst>
          </p:cNvPr>
          <p:cNvSpPr>
            <a:spLocks noGrp="1"/>
          </p:cNvSpPr>
          <p:nvPr>
            <p:ph idx="1"/>
          </p:nvPr>
        </p:nvSpPr>
        <p:spPr/>
        <p:txBody>
          <a:bodyPr vert="horz" lIns="91440" tIns="45720" rIns="91440" bIns="45720" rtlCol="0" anchor="t">
            <a:normAutofit/>
          </a:bodyPr>
          <a:lstStyle/>
          <a:p>
            <a:r>
              <a:rPr lang="en-US" dirty="0">
                <a:solidFill>
                  <a:srgbClr val="FFFFFF">
                    <a:alpha val="70000"/>
                  </a:srgbClr>
                </a:solidFill>
              </a:rPr>
              <a:t>Public bodies must ensure that their strategic decisions improve inequality of outcomes for those suffering socioeconomic disadvantages. </a:t>
            </a:r>
          </a:p>
          <a:p>
            <a:r>
              <a:rPr lang="en-US" dirty="0">
                <a:solidFill>
                  <a:srgbClr val="FFFFFF">
                    <a:alpha val="70000"/>
                  </a:srgbClr>
                </a:solidFill>
                <a:hlinkClick r:id="rId2"/>
              </a:rPr>
              <a:t>https://www.youtube.com/watch?v=UR9_Y-zRDIw</a:t>
            </a:r>
            <a:endParaRPr lang="en-US" dirty="0">
              <a:solidFill>
                <a:srgbClr val="FFFFFF">
                  <a:alpha val="70000"/>
                </a:srgbClr>
              </a:solidFill>
            </a:endParaRPr>
          </a:p>
          <a:p>
            <a:endParaRPr lang="en-US" dirty="0">
              <a:solidFill>
                <a:srgbClr val="FFFFFF">
                  <a:alpha val="70000"/>
                </a:srgbClr>
              </a:solidFill>
            </a:endParaRPr>
          </a:p>
          <a:p>
            <a:endParaRPr lang="en-US" dirty="0">
              <a:solidFill>
                <a:srgbClr val="FFFFFF">
                  <a:alpha val="70000"/>
                </a:srgbClr>
              </a:solidFill>
            </a:endParaRPr>
          </a:p>
        </p:txBody>
      </p:sp>
    </p:spTree>
    <p:extLst>
      <p:ext uri="{BB962C8B-B14F-4D97-AF65-F5344CB8AC3E}">
        <p14:creationId xmlns:p14="http://schemas.microsoft.com/office/powerpoint/2010/main" val="5873901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9" name="Freeform: Shape 18">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515B623-52CC-EB35-5047-AAE865D193CC}"/>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Welsh Policies</a:t>
            </a:r>
          </a:p>
        </p:txBody>
      </p:sp>
      <p:graphicFrame>
        <p:nvGraphicFramePr>
          <p:cNvPr id="20" name="Content Placeholder 2">
            <a:extLst>
              <a:ext uri="{FF2B5EF4-FFF2-40B4-BE49-F238E27FC236}">
                <a16:creationId xmlns:a16="http://schemas.microsoft.com/office/drawing/2014/main" id="{E14BF64E-ADD5-F971-7645-9B150025BB1E}"/>
              </a:ext>
            </a:extLst>
          </p:cNvPr>
          <p:cNvGraphicFramePr>
            <a:graphicFrameLocks noGrp="1"/>
          </p:cNvGraphicFramePr>
          <p:nvPr>
            <p:ph idx="1"/>
            <p:extLst>
              <p:ext uri="{D42A27DB-BD31-4B8C-83A1-F6EECF244321}">
                <p14:modId xmlns:p14="http://schemas.microsoft.com/office/powerpoint/2010/main" val="1626967028"/>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53861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B5A2A-5132-FAA3-0E58-DBDCF9E7A63A}"/>
              </a:ext>
            </a:extLst>
          </p:cNvPr>
          <p:cNvSpPr>
            <a:spLocks noGrp="1"/>
          </p:cNvSpPr>
          <p:nvPr>
            <p:ph type="title"/>
          </p:nvPr>
        </p:nvSpPr>
        <p:spPr/>
        <p:txBody>
          <a:bodyPr/>
          <a:lstStyle/>
          <a:p>
            <a:r>
              <a:rPr lang="en-US" dirty="0"/>
              <a:t>Next Week</a:t>
            </a:r>
          </a:p>
        </p:txBody>
      </p:sp>
      <p:sp>
        <p:nvSpPr>
          <p:cNvPr id="3" name="Content Placeholder 2">
            <a:extLst>
              <a:ext uri="{FF2B5EF4-FFF2-40B4-BE49-F238E27FC236}">
                <a16:creationId xmlns:a16="http://schemas.microsoft.com/office/drawing/2014/main" id="{882CFC6E-95AC-03FB-6650-CB5463F6CE12}"/>
              </a:ext>
            </a:extLst>
          </p:cNvPr>
          <p:cNvSpPr>
            <a:spLocks noGrp="1"/>
          </p:cNvSpPr>
          <p:nvPr>
            <p:ph idx="1"/>
          </p:nvPr>
        </p:nvSpPr>
        <p:spPr/>
        <p:txBody>
          <a:bodyPr vert="horz" lIns="91440" tIns="45720" rIns="91440" bIns="45720" rtlCol="0" anchor="t">
            <a:normAutofit/>
          </a:bodyPr>
          <a:lstStyle/>
          <a:p>
            <a:r>
              <a:rPr lang="en-US">
                <a:solidFill>
                  <a:srgbClr val="FFFFFF">
                    <a:alpha val="70000"/>
                  </a:srgbClr>
                </a:solidFill>
              </a:rPr>
              <a:t>Next week we will be considering the impact of digital experiences on children and young people and looking at digital resilience. </a:t>
            </a:r>
          </a:p>
          <a:p>
            <a:r>
              <a:rPr lang="en-US" dirty="0">
                <a:solidFill>
                  <a:srgbClr val="FFFFFF">
                    <a:alpha val="70000"/>
                  </a:srgbClr>
                </a:solidFill>
              </a:rPr>
              <a:t>Consider how we can empower children and young people to be digitally resilient. </a:t>
            </a:r>
          </a:p>
        </p:txBody>
      </p:sp>
    </p:spTree>
    <p:extLst>
      <p:ext uri="{BB962C8B-B14F-4D97-AF65-F5344CB8AC3E}">
        <p14:creationId xmlns:p14="http://schemas.microsoft.com/office/powerpoint/2010/main" val="11935251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8.7|3.8|2|2.8"/>
</p:tagLst>
</file>

<file path=ppt/tags/tag2.xml><?xml version="1.0" encoding="utf-8"?>
<p:tagLst xmlns:a="http://schemas.openxmlformats.org/drawingml/2006/main" xmlns:r="http://schemas.openxmlformats.org/officeDocument/2006/relationships" xmlns:p="http://schemas.openxmlformats.org/presentationml/2006/main">
  <p:tag name="TIMING" val="|54.5"/>
</p:tagLst>
</file>

<file path=ppt/tags/tag3.xml><?xml version="1.0" encoding="utf-8"?>
<p:tagLst xmlns:a="http://schemas.openxmlformats.org/drawingml/2006/main" xmlns:r="http://schemas.openxmlformats.org/officeDocument/2006/relationships" xmlns:p="http://schemas.openxmlformats.org/presentationml/2006/main">
  <p:tag name="TIMING" val="|1.2"/>
</p:tagLst>
</file>

<file path=ppt/theme/theme1.xml><?xml version="1.0" encoding="utf-8"?>
<a:theme xmlns:a="http://schemas.openxmlformats.org/drawingml/2006/main" name="PebbleVTI">
  <a:themeElements>
    <a:clrScheme name="AnalogousFromDarkSeed_2SEEDS">
      <a:dk1>
        <a:srgbClr val="000000"/>
      </a:dk1>
      <a:lt1>
        <a:srgbClr val="FFFFFF"/>
      </a:lt1>
      <a:dk2>
        <a:srgbClr val="3B2441"/>
      </a:dk2>
      <a:lt2>
        <a:srgbClr val="E3E8E2"/>
      </a:lt2>
      <a:accent1>
        <a:srgbClr val="9B3BB1"/>
      </a:accent1>
      <a:accent2>
        <a:srgbClr val="7C4DC3"/>
      </a:accent2>
      <a:accent3>
        <a:srgbClr val="C34DA8"/>
      </a:accent3>
      <a:accent4>
        <a:srgbClr val="B1653B"/>
      </a:accent4>
      <a:accent5>
        <a:srgbClr val="BBA149"/>
      </a:accent5>
      <a:accent6>
        <a:srgbClr val="98AD39"/>
      </a:accent6>
      <a:hlink>
        <a:srgbClr val="BF673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39</Slides>
  <Notes>14</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PebbleVTI</vt:lpstr>
      <vt:lpstr>Digital Inequalities and Welsh Policies</vt:lpstr>
      <vt:lpstr>Aims and Objectives</vt:lpstr>
      <vt:lpstr>Inequality</vt:lpstr>
      <vt:lpstr>Inequality</vt:lpstr>
      <vt:lpstr>Inequality</vt:lpstr>
      <vt:lpstr>Health Inequality</vt:lpstr>
      <vt:lpstr>Health Inequalities</vt:lpstr>
      <vt:lpstr>Cycle of Deprivation</vt:lpstr>
      <vt:lpstr>Today’s Underclass</vt:lpstr>
      <vt:lpstr>Health Inequalities reports since 1980’s</vt:lpstr>
      <vt:lpstr>The Black Report 1980</vt:lpstr>
      <vt:lpstr>The Black Report 1980</vt:lpstr>
      <vt:lpstr>The Black Report 1980</vt:lpstr>
      <vt:lpstr>The Health Divide 1987</vt:lpstr>
      <vt:lpstr>The Acheson Report (1998)</vt:lpstr>
      <vt:lpstr>The Acheson Report (1998) key findings</vt:lpstr>
      <vt:lpstr>The Acheson Report (1998) key findings</vt:lpstr>
      <vt:lpstr>The Acheson Report recommendations</vt:lpstr>
      <vt:lpstr>PowerPoint Presentation</vt:lpstr>
      <vt:lpstr>Key messages from these studies…</vt:lpstr>
      <vt:lpstr>What has happened since 2010 and Marmot?</vt:lpstr>
      <vt:lpstr>Approaches and Principles</vt:lpstr>
      <vt:lpstr>Digital Inequalities</vt:lpstr>
      <vt:lpstr>Digital Inequalities</vt:lpstr>
      <vt:lpstr>Digital Inequalities in Children</vt:lpstr>
      <vt:lpstr>Causes of Inequality</vt:lpstr>
      <vt:lpstr>Causes of Inequality</vt:lpstr>
      <vt:lpstr>Impacts of Inequality</vt:lpstr>
      <vt:lpstr>Impacts of Inequality</vt:lpstr>
      <vt:lpstr>Impacts of Inequality - Social</vt:lpstr>
      <vt:lpstr>Impacts of Inequality - Social</vt:lpstr>
      <vt:lpstr>Impacts of Inequality - Economic</vt:lpstr>
      <vt:lpstr>Impacts of Inequality - Health</vt:lpstr>
      <vt:lpstr>Impacts of Inequality - Climate</vt:lpstr>
      <vt:lpstr>Welsh Policies</vt:lpstr>
      <vt:lpstr>Welsh Policies</vt:lpstr>
      <vt:lpstr>The Socio-economic Duty</vt:lpstr>
      <vt:lpstr>Welsh Policies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96</cp:revision>
  <dcterms:created xsi:type="dcterms:W3CDTF">2025-01-08T11:59:28Z</dcterms:created>
  <dcterms:modified xsi:type="dcterms:W3CDTF">2025-01-10T09:32:40Z</dcterms:modified>
</cp:coreProperties>
</file>