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notesMasterIdLst>
    <p:notesMasterId r:id="rId12"/>
  </p:notesMasterIdLst>
  <p:sldIdLst>
    <p:sldId id="256" r:id="rId2"/>
    <p:sldId id="257" r:id="rId3"/>
    <p:sldId id="259" r:id="rId4"/>
    <p:sldId id="258" r:id="rId5"/>
    <p:sldId id="274" r:id="rId6"/>
    <p:sldId id="261" r:id="rId7"/>
    <p:sldId id="275" r:id="rId8"/>
    <p:sldId id="267" r:id="rId9"/>
    <p:sldId id="273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BD5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97" autoAdjust="0"/>
    <p:restoredTop sz="96327" autoAdjust="0"/>
  </p:normalViewPr>
  <p:slideViewPr>
    <p:cSldViewPr snapToGrid="0" showGuides="1">
      <p:cViewPr varScale="1">
        <p:scale>
          <a:sx n="123" d="100"/>
          <a:sy n="123" d="100"/>
        </p:scale>
        <p:origin x="672" y="19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DB873AB-24F1-4FAA-844A-BB3528215E10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7CB7502-A28A-4DF9-B5A3-AD6F04C8B85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The Branding </a:t>
          </a:r>
        </a:p>
      </dgm:t>
    </dgm:pt>
    <dgm:pt modelId="{659A9C06-67C8-4908-9717-13EDF73D5574}" type="parTrans" cxnId="{E9B6824F-F3BB-48EE-9074-CA8377F3AE1A}">
      <dgm:prSet/>
      <dgm:spPr/>
      <dgm:t>
        <a:bodyPr/>
        <a:lstStyle/>
        <a:p>
          <a:endParaRPr lang="en-US"/>
        </a:p>
      </dgm:t>
    </dgm:pt>
    <dgm:pt modelId="{A8FECDF3-C71F-4125-8AF1-8F52B2C8677A}" type="sibTrans" cxnId="{E9B6824F-F3BB-48EE-9074-CA8377F3AE1A}">
      <dgm:prSet/>
      <dgm:spPr/>
      <dgm:t>
        <a:bodyPr/>
        <a:lstStyle/>
        <a:p>
          <a:endParaRPr lang="en-US"/>
        </a:p>
      </dgm:t>
    </dgm:pt>
    <dgm:pt modelId="{8AA13713-D9F9-4407-9B13-09ED8E0551A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Look and Feel </a:t>
          </a:r>
        </a:p>
      </dgm:t>
    </dgm:pt>
    <dgm:pt modelId="{96D894CB-D53E-403B-9C5C-378A1CC879BC}" type="parTrans" cxnId="{B6C9E90E-CF48-486D-BB4B-17E08338647F}">
      <dgm:prSet/>
      <dgm:spPr/>
      <dgm:t>
        <a:bodyPr/>
        <a:lstStyle/>
        <a:p>
          <a:endParaRPr lang="en-US"/>
        </a:p>
      </dgm:t>
    </dgm:pt>
    <dgm:pt modelId="{061439A6-56B3-4B0F-A450-BD0ECC20EDEB}" type="sibTrans" cxnId="{B6C9E90E-CF48-486D-BB4B-17E08338647F}">
      <dgm:prSet/>
      <dgm:spPr/>
      <dgm:t>
        <a:bodyPr/>
        <a:lstStyle/>
        <a:p>
          <a:endParaRPr lang="en-US"/>
        </a:p>
      </dgm:t>
    </dgm:pt>
    <dgm:pt modelId="{00DD6AE8-95F4-4970-B0B7-F5727C42FE4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USP </a:t>
          </a:r>
        </a:p>
      </dgm:t>
    </dgm:pt>
    <dgm:pt modelId="{3AB41721-CB9D-4BA4-908E-76402A298E5E}" type="parTrans" cxnId="{43D2AF4F-9A30-46A5-81EA-794A65DF7F8E}">
      <dgm:prSet/>
      <dgm:spPr/>
      <dgm:t>
        <a:bodyPr/>
        <a:lstStyle/>
        <a:p>
          <a:endParaRPr lang="en-US"/>
        </a:p>
      </dgm:t>
    </dgm:pt>
    <dgm:pt modelId="{583F7538-3E10-47B7-9B16-BDFC5E6C0F0F}" type="sibTrans" cxnId="{43D2AF4F-9A30-46A5-81EA-794A65DF7F8E}">
      <dgm:prSet/>
      <dgm:spPr/>
      <dgm:t>
        <a:bodyPr/>
        <a:lstStyle/>
        <a:p>
          <a:endParaRPr lang="en-US"/>
        </a:p>
      </dgm:t>
    </dgm:pt>
    <dgm:pt modelId="{5DF8AF0B-C7B1-4BBA-8EC8-21C5349F338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Target Audience and Marketing Campaign </a:t>
          </a:r>
        </a:p>
      </dgm:t>
    </dgm:pt>
    <dgm:pt modelId="{66585969-9ED2-468A-8551-FBB6475E3C75}" type="parTrans" cxnId="{A4B8AF13-8539-4EC2-B653-A8FDDE268786}">
      <dgm:prSet/>
      <dgm:spPr/>
      <dgm:t>
        <a:bodyPr/>
        <a:lstStyle/>
        <a:p>
          <a:endParaRPr lang="en-US"/>
        </a:p>
      </dgm:t>
    </dgm:pt>
    <dgm:pt modelId="{135C7F4C-C241-4AA9-BE4A-300D2C317535}" type="sibTrans" cxnId="{A4B8AF13-8539-4EC2-B653-A8FDDE268786}">
      <dgm:prSet/>
      <dgm:spPr/>
      <dgm:t>
        <a:bodyPr/>
        <a:lstStyle/>
        <a:p>
          <a:endParaRPr lang="en-US"/>
        </a:p>
      </dgm:t>
    </dgm:pt>
    <dgm:pt modelId="{14765F07-E496-473C-BF5D-71AA5E97EA6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Demo  </a:t>
          </a:r>
        </a:p>
      </dgm:t>
    </dgm:pt>
    <dgm:pt modelId="{B02FBB6D-49CE-4C3F-8BC7-0B9F6F3A9275}" type="parTrans" cxnId="{0111EE65-C384-4FF2-B923-123F058A4EC1}">
      <dgm:prSet/>
      <dgm:spPr/>
      <dgm:t>
        <a:bodyPr/>
        <a:lstStyle/>
        <a:p>
          <a:endParaRPr lang="en-US"/>
        </a:p>
      </dgm:t>
    </dgm:pt>
    <dgm:pt modelId="{E1600D9F-D58E-46D5-86FA-2DBF1E27F339}" type="sibTrans" cxnId="{0111EE65-C384-4FF2-B923-123F058A4EC1}">
      <dgm:prSet/>
      <dgm:spPr/>
      <dgm:t>
        <a:bodyPr/>
        <a:lstStyle/>
        <a:p>
          <a:endParaRPr lang="en-US"/>
        </a:p>
      </dgm:t>
    </dgm:pt>
    <dgm:pt modelId="{0C4D037F-6A48-4CD1-B201-525ED23495C2}" type="pres">
      <dgm:prSet presAssocID="{FDB873AB-24F1-4FAA-844A-BB3528215E10}" presName="root" presStyleCnt="0">
        <dgm:presLayoutVars>
          <dgm:dir/>
          <dgm:resizeHandles val="exact"/>
        </dgm:presLayoutVars>
      </dgm:prSet>
      <dgm:spPr/>
    </dgm:pt>
    <dgm:pt modelId="{CD2F4420-DB5B-4E00-B79F-3A32D6B47C0D}" type="pres">
      <dgm:prSet presAssocID="{07CB7502-A28A-4DF9-B5A3-AD6F04C8B857}" presName="compNode" presStyleCnt="0"/>
      <dgm:spPr/>
    </dgm:pt>
    <dgm:pt modelId="{4E706F9D-B141-47B4-B849-5BA276378BC5}" type="pres">
      <dgm:prSet presAssocID="{07CB7502-A28A-4DF9-B5A3-AD6F04C8B857}" presName="iconBgRect" presStyleLbl="bgShp" presStyleIdx="0" presStyleCnt="5"/>
      <dgm:spPr/>
    </dgm:pt>
    <dgm:pt modelId="{6A75B944-6C63-4B90-80D8-6B902788B63F}" type="pres">
      <dgm:prSet presAssocID="{07CB7502-A28A-4DF9-B5A3-AD6F04C8B85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Verified Brand"/>
        </a:ext>
      </dgm:extLst>
    </dgm:pt>
    <dgm:pt modelId="{D695F36A-0EE1-4005-AEA0-4F399FAA94B7}" type="pres">
      <dgm:prSet presAssocID="{07CB7502-A28A-4DF9-B5A3-AD6F04C8B857}" presName="spaceRect" presStyleCnt="0"/>
      <dgm:spPr/>
    </dgm:pt>
    <dgm:pt modelId="{77EC0594-E9FE-4595-A590-87EE2F57D66C}" type="pres">
      <dgm:prSet presAssocID="{07CB7502-A28A-4DF9-B5A3-AD6F04C8B857}" presName="textRect" presStyleLbl="revTx" presStyleIdx="0" presStyleCnt="5">
        <dgm:presLayoutVars>
          <dgm:chMax val="1"/>
          <dgm:chPref val="1"/>
        </dgm:presLayoutVars>
      </dgm:prSet>
      <dgm:spPr/>
    </dgm:pt>
    <dgm:pt modelId="{FF3E08AE-4AF9-4080-99CA-1DCADBC877B8}" type="pres">
      <dgm:prSet presAssocID="{A8FECDF3-C71F-4125-8AF1-8F52B2C8677A}" presName="sibTrans" presStyleCnt="0"/>
      <dgm:spPr/>
    </dgm:pt>
    <dgm:pt modelId="{690604CC-C3BF-4EC6-AE99-EB0EF07D6D95}" type="pres">
      <dgm:prSet presAssocID="{8AA13713-D9F9-4407-9B13-09ED8E0551A1}" presName="compNode" presStyleCnt="0"/>
      <dgm:spPr/>
    </dgm:pt>
    <dgm:pt modelId="{A0493339-31C2-492C-83FC-E83A485F7F18}" type="pres">
      <dgm:prSet presAssocID="{8AA13713-D9F9-4407-9B13-09ED8E0551A1}" presName="iconBgRect" presStyleLbl="bgShp" presStyleIdx="1" presStyleCnt="5"/>
      <dgm:spPr/>
    </dgm:pt>
    <dgm:pt modelId="{38F91801-8BDC-49F8-A647-670CD15A5A15}" type="pres">
      <dgm:prSet presAssocID="{8AA13713-D9F9-4407-9B13-09ED8E0551A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ccept"/>
        </a:ext>
      </dgm:extLst>
    </dgm:pt>
    <dgm:pt modelId="{2A33C767-1B90-4432-94A3-3873C6AEFFC5}" type="pres">
      <dgm:prSet presAssocID="{8AA13713-D9F9-4407-9B13-09ED8E0551A1}" presName="spaceRect" presStyleCnt="0"/>
      <dgm:spPr/>
    </dgm:pt>
    <dgm:pt modelId="{164801A8-4BAB-44DE-A7A1-2D06FCA74485}" type="pres">
      <dgm:prSet presAssocID="{8AA13713-D9F9-4407-9B13-09ED8E0551A1}" presName="textRect" presStyleLbl="revTx" presStyleIdx="1" presStyleCnt="5">
        <dgm:presLayoutVars>
          <dgm:chMax val="1"/>
          <dgm:chPref val="1"/>
        </dgm:presLayoutVars>
      </dgm:prSet>
      <dgm:spPr/>
    </dgm:pt>
    <dgm:pt modelId="{D3E6F62F-42D8-420A-8C97-124F00BB12DD}" type="pres">
      <dgm:prSet presAssocID="{061439A6-56B3-4B0F-A450-BD0ECC20EDEB}" presName="sibTrans" presStyleCnt="0"/>
      <dgm:spPr/>
    </dgm:pt>
    <dgm:pt modelId="{29CB64F8-046D-48EC-A131-8DC93A4BE453}" type="pres">
      <dgm:prSet presAssocID="{00DD6AE8-95F4-4970-B0B7-F5727C42FE4D}" presName="compNode" presStyleCnt="0"/>
      <dgm:spPr/>
    </dgm:pt>
    <dgm:pt modelId="{D4074F8A-DC7F-4ECD-BAA3-949E906BCF1D}" type="pres">
      <dgm:prSet presAssocID="{00DD6AE8-95F4-4970-B0B7-F5727C42FE4D}" presName="iconBgRect" presStyleLbl="bgShp" presStyleIdx="2" presStyleCnt="5"/>
      <dgm:spPr/>
    </dgm:pt>
    <dgm:pt modelId="{28437CD8-B71F-4D04-86D5-2C3255F2C813}" type="pres">
      <dgm:prSet presAssocID="{00DD6AE8-95F4-4970-B0B7-F5727C42FE4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rror"/>
        </a:ext>
      </dgm:extLst>
    </dgm:pt>
    <dgm:pt modelId="{CF2A7843-4124-4A38-95E6-9C22B2FE1BDC}" type="pres">
      <dgm:prSet presAssocID="{00DD6AE8-95F4-4970-B0B7-F5727C42FE4D}" presName="spaceRect" presStyleCnt="0"/>
      <dgm:spPr/>
    </dgm:pt>
    <dgm:pt modelId="{F555FA1D-F740-4388-9F73-4D342D805C36}" type="pres">
      <dgm:prSet presAssocID="{00DD6AE8-95F4-4970-B0B7-F5727C42FE4D}" presName="textRect" presStyleLbl="revTx" presStyleIdx="2" presStyleCnt="5">
        <dgm:presLayoutVars>
          <dgm:chMax val="1"/>
          <dgm:chPref val="1"/>
        </dgm:presLayoutVars>
      </dgm:prSet>
      <dgm:spPr/>
    </dgm:pt>
    <dgm:pt modelId="{39DC24B1-DDE2-482F-B82F-1007107A6F5B}" type="pres">
      <dgm:prSet presAssocID="{583F7538-3E10-47B7-9B16-BDFC5E6C0F0F}" presName="sibTrans" presStyleCnt="0"/>
      <dgm:spPr/>
    </dgm:pt>
    <dgm:pt modelId="{19244114-6BB9-4E99-9677-51306491C281}" type="pres">
      <dgm:prSet presAssocID="{5DF8AF0B-C7B1-4BBA-8EC8-21C5349F338B}" presName="compNode" presStyleCnt="0"/>
      <dgm:spPr/>
    </dgm:pt>
    <dgm:pt modelId="{47BFB02D-0381-4262-97BB-1646A4833DDD}" type="pres">
      <dgm:prSet presAssocID="{5DF8AF0B-C7B1-4BBA-8EC8-21C5349F338B}" presName="iconBgRect" presStyleLbl="bgShp" presStyleIdx="3" presStyleCnt="5"/>
      <dgm:spPr/>
    </dgm:pt>
    <dgm:pt modelId="{20E1A839-7BF0-48A9-AA3A-0E2269451A34}" type="pres">
      <dgm:prSet presAssocID="{5DF8AF0B-C7B1-4BBA-8EC8-21C5349F338B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vent"/>
        </a:ext>
      </dgm:extLst>
    </dgm:pt>
    <dgm:pt modelId="{31B69142-5D93-426C-9973-40CEB20EB4DF}" type="pres">
      <dgm:prSet presAssocID="{5DF8AF0B-C7B1-4BBA-8EC8-21C5349F338B}" presName="spaceRect" presStyleCnt="0"/>
      <dgm:spPr/>
    </dgm:pt>
    <dgm:pt modelId="{D920E86F-69C7-43B1-934F-A509E331472B}" type="pres">
      <dgm:prSet presAssocID="{5DF8AF0B-C7B1-4BBA-8EC8-21C5349F338B}" presName="textRect" presStyleLbl="revTx" presStyleIdx="3" presStyleCnt="5">
        <dgm:presLayoutVars>
          <dgm:chMax val="1"/>
          <dgm:chPref val="1"/>
        </dgm:presLayoutVars>
      </dgm:prSet>
      <dgm:spPr/>
    </dgm:pt>
    <dgm:pt modelId="{016A9E3B-4D8E-435C-A3D9-647D14C32B78}" type="pres">
      <dgm:prSet presAssocID="{135C7F4C-C241-4AA9-BE4A-300D2C317535}" presName="sibTrans" presStyleCnt="0"/>
      <dgm:spPr/>
    </dgm:pt>
    <dgm:pt modelId="{584B6EAE-F18A-4170-8843-1D8D9D0A972D}" type="pres">
      <dgm:prSet presAssocID="{14765F07-E496-473C-BF5D-71AA5E97EA6E}" presName="compNode" presStyleCnt="0"/>
      <dgm:spPr/>
    </dgm:pt>
    <dgm:pt modelId="{3A41BD4C-2E8B-42AE-A845-A8F1079F31EF}" type="pres">
      <dgm:prSet presAssocID="{14765F07-E496-473C-BF5D-71AA5E97EA6E}" presName="iconBgRect" presStyleLbl="bgShp" presStyleIdx="4" presStyleCnt="5"/>
      <dgm:spPr/>
    </dgm:pt>
    <dgm:pt modelId="{61F99683-D803-4203-BFF3-A72DFFE308F6}" type="pres">
      <dgm:prSet presAssocID="{14765F07-E496-473C-BF5D-71AA5E97EA6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lbum"/>
        </a:ext>
      </dgm:extLst>
    </dgm:pt>
    <dgm:pt modelId="{D3983557-38F0-4AB9-AD8E-0BF1286FC983}" type="pres">
      <dgm:prSet presAssocID="{14765F07-E496-473C-BF5D-71AA5E97EA6E}" presName="spaceRect" presStyleCnt="0"/>
      <dgm:spPr/>
    </dgm:pt>
    <dgm:pt modelId="{D578A756-7EE4-4D91-9BEC-84D390E9793A}" type="pres">
      <dgm:prSet presAssocID="{14765F07-E496-473C-BF5D-71AA5E97EA6E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B6C9E90E-CF48-486D-BB4B-17E08338647F}" srcId="{FDB873AB-24F1-4FAA-844A-BB3528215E10}" destId="{8AA13713-D9F9-4407-9B13-09ED8E0551A1}" srcOrd="1" destOrd="0" parTransId="{96D894CB-D53E-403B-9C5C-378A1CC879BC}" sibTransId="{061439A6-56B3-4B0F-A450-BD0ECC20EDEB}"/>
    <dgm:cxn modelId="{A4B8AF13-8539-4EC2-B653-A8FDDE268786}" srcId="{FDB873AB-24F1-4FAA-844A-BB3528215E10}" destId="{5DF8AF0B-C7B1-4BBA-8EC8-21C5349F338B}" srcOrd="3" destOrd="0" parTransId="{66585969-9ED2-468A-8551-FBB6475E3C75}" sibTransId="{135C7F4C-C241-4AA9-BE4A-300D2C317535}"/>
    <dgm:cxn modelId="{BAD5CF2D-BE0D-4CF2-B086-528EE61F8E92}" type="presOf" srcId="{07CB7502-A28A-4DF9-B5A3-AD6F04C8B857}" destId="{77EC0594-E9FE-4595-A590-87EE2F57D66C}" srcOrd="0" destOrd="0" presId="urn:microsoft.com/office/officeart/2018/5/layout/IconCircleLabelList"/>
    <dgm:cxn modelId="{3108F23F-C9E7-49AC-819C-1940A7DD1D1A}" type="presOf" srcId="{14765F07-E496-473C-BF5D-71AA5E97EA6E}" destId="{D578A756-7EE4-4D91-9BEC-84D390E9793A}" srcOrd="0" destOrd="0" presId="urn:microsoft.com/office/officeart/2018/5/layout/IconCircleLabelList"/>
    <dgm:cxn modelId="{E9B6824F-F3BB-48EE-9074-CA8377F3AE1A}" srcId="{FDB873AB-24F1-4FAA-844A-BB3528215E10}" destId="{07CB7502-A28A-4DF9-B5A3-AD6F04C8B857}" srcOrd="0" destOrd="0" parTransId="{659A9C06-67C8-4908-9717-13EDF73D5574}" sibTransId="{A8FECDF3-C71F-4125-8AF1-8F52B2C8677A}"/>
    <dgm:cxn modelId="{43D2AF4F-9A30-46A5-81EA-794A65DF7F8E}" srcId="{FDB873AB-24F1-4FAA-844A-BB3528215E10}" destId="{00DD6AE8-95F4-4970-B0B7-F5727C42FE4D}" srcOrd="2" destOrd="0" parTransId="{3AB41721-CB9D-4BA4-908E-76402A298E5E}" sibTransId="{583F7538-3E10-47B7-9B16-BDFC5E6C0F0F}"/>
    <dgm:cxn modelId="{0111EE65-C384-4FF2-B923-123F058A4EC1}" srcId="{FDB873AB-24F1-4FAA-844A-BB3528215E10}" destId="{14765F07-E496-473C-BF5D-71AA5E97EA6E}" srcOrd="4" destOrd="0" parTransId="{B02FBB6D-49CE-4C3F-8BC7-0B9F6F3A9275}" sibTransId="{E1600D9F-D58E-46D5-86FA-2DBF1E27F339}"/>
    <dgm:cxn modelId="{43D84B83-FE36-4771-9663-8354BF578CB3}" type="presOf" srcId="{5DF8AF0B-C7B1-4BBA-8EC8-21C5349F338B}" destId="{D920E86F-69C7-43B1-934F-A509E331472B}" srcOrd="0" destOrd="0" presId="urn:microsoft.com/office/officeart/2018/5/layout/IconCircleLabelList"/>
    <dgm:cxn modelId="{4BC9B18F-1FFD-40E2-B95D-878C7979F394}" type="presOf" srcId="{00DD6AE8-95F4-4970-B0B7-F5727C42FE4D}" destId="{F555FA1D-F740-4388-9F73-4D342D805C36}" srcOrd="0" destOrd="0" presId="urn:microsoft.com/office/officeart/2018/5/layout/IconCircleLabelList"/>
    <dgm:cxn modelId="{052B1192-0EFB-407A-9075-D65C401C1ACA}" type="presOf" srcId="{8AA13713-D9F9-4407-9B13-09ED8E0551A1}" destId="{164801A8-4BAB-44DE-A7A1-2D06FCA74485}" srcOrd="0" destOrd="0" presId="urn:microsoft.com/office/officeart/2018/5/layout/IconCircleLabelList"/>
    <dgm:cxn modelId="{7DEED5DC-3B9D-4262-A0B5-1DF6B562438A}" type="presOf" srcId="{FDB873AB-24F1-4FAA-844A-BB3528215E10}" destId="{0C4D037F-6A48-4CD1-B201-525ED23495C2}" srcOrd="0" destOrd="0" presId="urn:microsoft.com/office/officeart/2018/5/layout/IconCircleLabelList"/>
    <dgm:cxn modelId="{D7348B09-B93F-476A-B0BE-A121031F19DE}" type="presParOf" srcId="{0C4D037F-6A48-4CD1-B201-525ED23495C2}" destId="{CD2F4420-DB5B-4E00-B79F-3A32D6B47C0D}" srcOrd="0" destOrd="0" presId="urn:microsoft.com/office/officeart/2018/5/layout/IconCircleLabelList"/>
    <dgm:cxn modelId="{E462643F-05DB-4D47-AA19-1B4CDABA8B57}" type="presParOf" srcId="{CD2F4420-DB5B-4E00-B79F-3A32D6B47C0D}" destId="{4E706F9D-B141-47B4-B849-5BA276378BC5}" srcOrd="0" destOrd="0" presId="urn:microsoft.com/office/officeart/2018/5/layout/IconCircleLabelList"/>
    <dgm:cxn modelId="{15285635-C798-4C87-894D-3E37A277BE11}" type="presParOf" srcId="{CD2F4420-DB5B-4E00-B79F-3A32D6B47C0D}" destId="{6A75B944-6C63-4B90-80D8-6B902788B63F}" srcOrd="1" destOrd="0" presId="urn:microsoft.com/office/officeart/2018/5/layout/IconCircleLabelList"/>
    <dgm:cxn modelId="{7DEAC31F-74F8-4DD1-9321-5B0D1DAEF2BC}" type="presParOf" srcId="{CD2F4420-DB5B-4E00-B79F-3A32D6B47C0D}" destId="{D695F36A-0EE1-4005-AEA0-4F399FAA94B7}" srcOrd="2" destOrd="0" presId="urn:microsoft.com/office/officeart/2018/5/layout/IconCircleLabelList"/>
    <dgm:cxn modelId="{80356107-5F09-42E9-B0A0-E0E232068590}" type="presParOf" srcId="{CD2F4420-DB5B-4E00-B79F-3A32D6B47C0D}" destId="{77EC0594-E9FE-4595-A590-87EE2F57D66C}" srcOrd="3" destOrd="0" presId="urn:microsoft.com/office/officeart/2018/5/layout/IconCircleLabelList"/>
    <dgm:cxn modelId="{3702F2F6-588B-4971-AB35-A581DDF086CD}" type="presParOf" srcId="{0C4D037F-6A48-4CD1-B201-525ED23495C2}" destId="{FF3E08AE-4AF9-4080-99CA-1DCADBC877B8}" srcOrd="1" destOrd="0" presId="urn:microsoft.com/office/officeart/2018/5/layout/IconCircleLabelList"/>
    <dgm:cxn modelId="{DDD15B47-7A42-4D4D-9CCF-322A0FC2F838}" type="presParOf" srcId="{0C4D037F-6A48-4CD1-B201-525ED23495C2}" destId="{690604CC-C3BF-4EC6-AE99-EB0EF07D6D95}" srcOrd="2" destOrd="0" presId="urn:microsoft.com/office/officeart/2018/5/layout/IconCircleLabelList"/>
    <dgm:cxn modelId="{1D5A2555-97E8-4227-B78B-A6D073130949}" type="presParOf" srcId="{690604CC-C3BF-4EC6-AE99-EB0EF07D6D95}" destId="{A0493339-31C2-492C-83FC-E83A485F7F18}" srcOrd="0" destOrd="0" presId="urn:microsoft.com/office/officeart/2018/5/layout/IconCircleLabelList"/>
    <dgm:cxn modelId="{DF82E12D-EE2B-4BC0-B219-F36B61260AE5}" type="presParOf" srcId="{690604CC-C3BF-4EC6-AE99-EB0EF07D6D95}" destId="{38F91801-8BDC-49F8-A647-670CD15A5A15}" srcOrd="1" destOrd="0" presId="urn:microsoft.com/office/officeart/2018/5/layout/IconCircleLabelList"/>
    <dgm:cxn modelId="{216CC6D5-0B92-4699-AA12-BE49D5AD396E}" type="presParOf" srcId="{690604CC-C3BF-4EC6-AE99-EB0EF07D6D95}" destId="{2A33C767-1B90-4432-94A3-3873C6AEFFC5}" srcOrd="2" destOrd="0" presId="urn:microsoft.com/office/officeart/2018/5/layout/IconCircleLabelList"/>
    <dgm:cxn modelId="{9C927443-354E-4FD4-85C8-8360719AAA3E}" type="presParOf" srcId="{690604CC-C3BF-4EC6-AE99-EB0EF07D6D95}" destId="{164801A8-4BAB-44DE-A7A1-2D06FCA74485}" srcOrd="3" destOrd="0" presId="urn:microsoft.com/office/officeart/2018/5/layout/IconCircleLabelList"/>
    <dgm:cxn modelId="{CF17F368-F660-4FEF-938B-F7D4FC603596}" type="presParOf" srcId="{0C4D037F-6A48-4CD1-B201-525ED23495C2}" destId="{D3E6F62F-42D8-420A-8C97-124F00BB12DD}" srcOrd="3" destOrd="0" presId="urn:microsoft.com/office/officeart/2018/5/layout/IconCircleLabelList"/>
    <dgm:cxn modelId="{2DA26624-1932-4C23-ACDC-75DAF3EBB6E4}" type="presParOf" srcId="{0C4D037F-6A48-4CD1-B201-525ED23495C2}" destId="{29CB64F8-046D-48EC-A131-8DC93A4BE453}" srcOrd="4" destOrd="0" presId="urn:microsoft.com/office/officeart/2018/5/layout/IconCircleLabelList"/>
    <dgm:cxn modelId="{D1403025-A8E6-4839-B7F5-3A26318F614A}" type="presParOf" srcId="{29CB64F8-046D-48EC-A131-8DC93A4BE453}" destId="{D4074F8A-DC7F-4ECD-BAA3-949E906BCF1D}" srcOrd="0" destOrd="0" presId="urn:microsoft.com/office/officeart/2018/5/layout/IconCircleLabelList"/>
    <dgm:cxn modelId="{42108025-C600-4E24-AFA5-DC2EAE2F82F4}" type="presParOf" srcId="{29CB64F8-046D-48EC-A131-8DC93A4BE453}" destId="{28437CD8-B71F-4D04-86D5-2C3255F2C813}" srcOrd="1" destOrd="0" presId="urn:microsoft.com/office/officeart/2018/5/layout/IconCircleLabelList"/>
    <dgm:cxn modelId="{ABDC1100-A602-4EEB-B3C6-B21D559FA231}" type="presParOf" srcId="{29CB64F8-046D-48EC-A131-8DC93A4BE453}" destId="{CF2A7843-4124-4A38-95E6-9C22B2FE1BDC}" srcOrd="2" destOrd="0" presId="urn:microsoft.com/office/officeart/2018/5/layout/IconCircleLabelList"/>
    <dgm:cxn modelId="{12243CE5-1142-4682-85BE-D6D55A405EA3}" type="presParOf" srcId="{29CB64F8-046D-48EC-A131-8DC93A4BE453}" destId="{F555FA1D-F740-4388-9F73-4D342D805C36}" srcOrd="3" destOrd="0" presId="urn:microsoft.com/office/officeart/2018/5/layout/IconCircleLabelList"/>
    <dgm:cxn modelId="{DA591CC3-21E9-4A55-9001-B1C4A4A91632}" type="presParOf" srcId="{0C4D037F-6A48-4CD1-B201-525ED23495C2}" destId="{39DC24B1-DDE2-482F-B82F-1007107A6F5B}" srcOrd="5" destOrd="0" presId="urn:microsoft.com/office/officeart/2018/5/layout/IconCircleLabelList"/>
    <dgm:cxn modelId="{D6593FB6-D9FD-4676-B732-E49A2A84AD93}" type="presParOf" srcId="{0C4D037F-6A48-4CD1-B201-525ED23495C2}" destId="{19244114-6BB9-4E99-9677-51306491C281}" srcOrd="6" destOrd="0" presId="urn:microsoft.com/office/officeart/2018/5/layout/IconCircleLabelList"/>
    <dgm:cxn modelId="{6E926165-6D90-4AC1-8BE8-C92CCB4E350C}" type="presParOf" srcId="{19244114-6BB9-4E99-9677-51306491C281}" destId="{47BFB02D-0381-4262-97BB-1646A4833DDD}" srcOrd="0" destOrd="0" presId="urn:microsoft.com/office/officeart/2018/5/layout/IconCircleLabelList"/>
    <dgm:cxn modelId="{910BD31D-FBB6-49A6-983D-F741B2D0F9D9}" type="presParOf" srcId="{19244114-6BB9-4E99-9677-51306491C281}" destId="{20E1A839-7BF0-48A9-AA3A-0E2269451A34}" srcOrd="1" destOrd="0" presId="urn:microsoft.com/office/officeart/2018/5/layout/IconCircleLabelList"/>
    <dgm:cxn modelId="{4FCE52B3-3F45-4B1A-87D9-D4998A55A7FB}" type="presParOf" srcId="{19244114-6BB9-4E99-9677-51306491C281}" destId="{31B69142-5D93-426C-9973-40CEB20EB4DF}" srcOrd="2" destOrd="0" presId="urn:microsoft.com/office/officeart/2018/5/layout/IconCircleLabelList"/>
    <dgm:cxn modelId="{E8EF6AD4-9016-45A5-A5A7-4D5AAE18E2CD}" type="presParOf" srcId="{19244114-6BB9-4E99-9677-51306491C281}" destId="{D920E86F-69C7-43B1-934F-A509E331472B}" srcOrd="3" destOrd="0" presId="urn:microsoft.com/office/officeart/2018/5/layout/IconCircleLabelList"/>
    <dgm:cxn modelId="{6C9F3C8F-2FE5-45EA-987D-61D487C70D3D}" type="presParOf" srcId="{0C4D037F-6A48-4CD1-B201-525ED23495C2}" destId="{016A9E3B-4D8E-435C-A3D9-647D14C32B78}" srcOrd="7" destOrd="0" presId="urn:microsoft.com/office/officeart/2018/5/layout/IconCircleLabelList"/>
    <dgm:cxn modelId="{A7196E78-B4A1-44BF-9D4C-0F92B574BF18}" type="presParOf" srcId="{0C4D037F-6A48-4CD1-B201-525ED23495C2}" destId="{584B6EAE-F18A-4170-8843-1D8D9D0A972D}" srcOrd="8" destOrd="0" presId="urn:microsoft.com/office/officeart/2018/5/layout/IconCircleLabelList"/>
    <dgm:cxn modelId="{4B748D07-6FB8-42FC-A68D-25D6F93FF8B0}" type="presParOf" srcId="{584B6EAE-F18A-4170-8843-1D8D9D0A972D}" destId="{3A41BD4C-2E8B-42AE-A845-A8F1079F31EF}" srcOrd="0" destOrd="0" presId="urn:microsoft.com/office/officeart/2018/5/layout/IconCircleLabelList"/>
    <dgm:cxn modelId="{73AC4018-D554-4D97-86C7-B77A9525B48B}" type="presParOf" srcId="{584B6EAE-F18A-4170-8843-1D8D9D0A972D}" destId="{61F99683-D803-4203-BFF3-A72DFFE308F6}" srcOrd="1" destOrd="0" presId="urn:microsoft.com/office/officeart/2018/5/layout/IconCircleLabelList"/>
    <dgm:cxn modelId="{D22671F6-B076-4AC5-8974-C801D7456E23}" type="presParOf" srcId="{584B6EAE-F18A-4170-8843-1D8D9D0A972D}" destId="{D3983557-38F0-4AB9-AD8E-0BF1286FC983}" srcOrd="2" destOrd="0" presId="urn:microsoft.com/office/officeart/2018/5/layout/IconCircleLabelList"/>
    <dgm:cxn modelId="{08606A1C-26AD-4C59-90B5-823C2CF30B9A}" type="presParOf" srcId="{584B6EAE-F18A-4170-8843-1D8D9D0A972D}" destId="{D578A756-7EE4-4D91-9BEC-84D390E9793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706F9D-B141-47B4-B849-5BA276378BC5}">
      <dsp:nvSpPr>
        <dsp:cNvPr id="0" name=""/>
        <dsp:cNvSpPr/>
      </dsp:nvSpPr>
      <dsp:spPr>
        <a:xfrm>
          <a:off x="270768" y="587266"/>
          <a:ext cx="838511" cy="83851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75B944-6C63-4B90-80D8-6B902788B63F}">
      <dsp:nvSpPr>
        <dsp:cNvPr id="0" name=""/>
        <dsp:cNvSpPr/>
      </dsp:nvSpPr>
      <dsp:spPr>
        <a:xfrm>
          <a:off x="449467" y="765966"/>
          <a:ext cx="481113" cy="4811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EC0594-E9FE-4595-A590-87EE2F57D66C}">
      <dsp:nvSpPr>
        <dsp:cNvPr id="0" name=""/>
        <dsp:cNvSpPr/>
      </dsp:nvSpPr>
      <dsp:spPr>
        <a:xfrm>
          <a:off x="2719" y="1686954"/>
          <a:ext cx="1374609" cy="54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The Branding </a:t>
          </a:r>
        </a:p>
      </dsp:txBody>
      <dsp:txXfrm>
        <a:off x="2719" y="1686954"/>
        <a:ext cx="1374609" cy="549843"/>
      </dsp:txXfrm>
    </dsp:sp>
    <dsp:sp modelId="{A0493339-31C2-492C-83FC-E83A485F7F18}">
      <dsp:nvSpPr>
        <dsp:cNvPr id="0" name=""/>
        <dsp:cNvSpPr/>
      </dsp:nvSpPr>
      <dsp:spPr>
        <a:xfrm>
          <a:off x="1885934" y="587266"/>
          <a:ext cx="838511" cy="83851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F91801-8BDC-49F8-A647-670CD15A5A15}">
      <dsp:nvSpPr>
        <dsp:cNvPr id="0" name=""/>
        <dsp:cNvSpPr/>
      </dsp:nvSpPr>
      <dsp:spPr>
        <a:xfrm>
          <a:off x="2064633" y="765966"/>
          <a:ext cx="481113" cy="4811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4801A8-4BAB-44DE-A7A1-2D06FCA74485}">
      <dsp:nvSpPr>
        <dsp:cNvPr id="0" name=""/>
        <dsp:cNvSpPr/>
      </dsp:nvSpPr>
      <dsp:spPr>
        <a:xfrm>
          <a:off x="1617885" y="1686954"/>
          <a:ext cx="1374609" cy="54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Look and Feel </a:t>
          </a:r>
        </a:p>
      </dsp:txBody>
      <dsp:txXfrm>
        <a:off x="1617885" y="1686954"/>
        <a:ext cx="1374609" cy="549843"/>
      </dsp:txXfrm>
    </dsp:sp>
    <dsp:sp modelId="{D4074F8A-DC7F-4ECD-BAA3-949E906BCF1D}">
      <dsp:nvSpPr>
        <dsp:cNvPr id="0" name=""/>
        <dsp:cNvSpPr/>
      </dsp:nvSpPr>
      <dsp:spPr>
        <a:xfrm>
          <a:off x="3501100" y="587266"/>
          <a:ext cx="838511" cy="83851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437CD8-B71F-4D04-86D5-2C3255F2C813}">
      <dsp:nvSpPr>
        <dsp:cNvPr id="0" name=""/>
        <dsp:cNvSpPr/>
      </dsp:nvSpPr>
      <dsp:spPr>
        <a:xfrm>
          <a:off x="3679799" y="765966"/>
          <a:ext cx="481113" cy="4811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55FA1D-F740-4388-9F73-4D342D805C36}">
      <dsp:nvSpPr>
        <dsp:cNvPr id="0" name=""/>
        <dsp:cNvSpPr/>
      </dsp:nvSpPr>
      <dsp:spPr>
        <a:xfrm>
          <a:off x="3233051" y="1686954"/>
          <a:ext cx="1374609" cy="54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USP </a:t>
          </a:r>
        </a:p>
      </dsp:txBody>
      <dsp:txXfrm>
        <a:off x="3233051" y="1686954"/>
        <a:ext cx="1374609" cy="549843"/>
      </dsp:txXfrm>
    </dsp:sp>
    <dsp:sp modelId="{47BFB02D-0381-4262-97BB-1646A4833DDD}">
      <dsp:nvSpPr>
        <dsp:cNvPr id="0" name=""/>
        <dsp:cNvSpPr/>
      </dsp:nvSpPr>
      <dsp:spPr>
        <a:xfrm>
          <a:off x="5116266" y="587266"/>
          <a:ext cx="838511" cy="83851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E1A839-7BF0-48A9-AA3A-0E2269451A34}">
      <dsp:nvSpPr>
        <dsp:cNvPr id="0" name=""/>
        <dsp:cNvSpPr/>
      </dsp:nvSpPr>
      <dsp:spPr>
        <a:xfrm>
          <a:off x="5294965" y="765966"/>
          <a:ext cx="481113" cy="4811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20E86F-69C7-43B1-934F-A509E331472B}">
      <dsp:nvSpPr>
        <dsp:cNvPr id="0" name=""/>
        <dsp:cNvSpPr/>
      </dsp:nvSpPr>
      <dsp:spPr>
        <a:xfrm>
          <a:off x="4848217" y="1686954"/>
          <a:ext cx="1374609" cy="54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Target Audience and Marketing Campaign </a:t>
          </a:r>
        </a:p>
      </dsp:txBody>
      <dsp:txXfrm>
        <a:off x="4848217" y="1686954"/>
        <a:ext cx="1374609" cy="549843"/>
      </dsp:txXfrm>
    </dsp:sp>
    <dsp:sp modelId="{3A41BD4C-2E8B-42AE-A845-A8F1079F31EF}">
      <dsp:nvSpPr>
        <dsp:cNvPr id="0" name=""/>
        <dsp:cNvSpPr/>
      </dsp:nvSpPr>
      <dsp:spPr>
        <a:xfrm>
          <a:off x="6731432" y="587266"/>
          <a:ext cx="838511" cy="83851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F99683-D803-4203-BFF3-A72DFFE308F6}">
      <dsp:nvSpPr>
        <dsp:cNvPr id="0" name=""/>
        <dsp:cNvSpPr/>
      </dsp:nvSpPr>
      <dsp:spPr>
        <a:xfrm>
          <a:off x="6910131" y="765966"/>
          <a:ext cx="481113" cy="48111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78A756-7EE4-4D91-9BEC-84D390E9793A}">
      <dsp:nvSpPr>
        <dsp:cNvPr id="0" name=""/>
        <dsp:cNvSpPr/>
      </dsp:nvSpPr>
      <dsp:spPr>
        <a:xfrm>
          <a:off x="6463383" y="1686954"/>
          <a:ext cx="1374609" cy="54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Demo  </a:t>
          </a:r>
        </a:p>
      </dsp:txBody>
      <dsp:txXfrm>
        <a:off x="6463383" y="1686954"/>
        <a:ext cx="1374609" cy="5498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8A147F-29EF-4841-8D72-FEB9EAC25496}" type="datetimeFigureOut">
              <a:rPr lang="en-GB" smtClean="0"/>
              <a:t>21/07/2023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23D69F-8591-41BC-9D82-B0D9FEB78E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8047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Welcome to </a:t>
            </a:r>
            <a:r>
              <a:rPr lang="en-US" dirty="0" err="1"/>
              <a:t>Phobosphear</a:t>
            </a:r>
            <a:r>
              <a:rPr lang="en-US" dirty="0"/>
              <a:t> Productions where we bring</a:t>
            </a:r>
            <a:r>
              <a:rPr lang="en-US" baseline="0" dirty="0"/>
              <a:t> music to life. </a:t>
            </a:r>
          </a:p>
          <a:p>
            <a:endParaRPr lang="en-US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23D69F-8591-41BC-9D82-B0D9FEB78E1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6897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23D69F-8591-41BC-9D82-B0D9FEB78E1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7936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F34AF0C9-61DC-42C8-83DA-3921FFE5DAC7}" type="datetimeFigureOut">
              <a:rPr lang="en-GB" smtClean="0"/>
              <a:t>21/07/2023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650C0417-3698-46A2-9F98-7ED8AF1B7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2554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F0C9-61DC-42C8-83DA-3921FFE5DAC7}" type="datetimeFigureOut">
              <a:rPr lang="en-GB" smtClean="0"/>
              <a:t>21/07/2023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C0417-3698-46A2-9F98-7ED8AF1B7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35717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F0C9-61DC-42C8-83DA-3921FFE5DAC7}" type="datetimeFigureOut">
              <a:rPr lang="en-GB" smtClean="0"/>
              <a:t>21/07/2023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C0417-3698-46A2-9F98-7ED8AF1B7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0313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F0C9-61DC-42C8-83DA-3921FFE5DAC7}" type="datetimeFigureOut">
              <a:rPr lang="en-GB" smtClean="0"/>
              <a:t>21/07/2023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C0417-3698-46A2-9F98-7ED8AF1B7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2895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F0C9-61DC-42C8-83DA-3921FFE5DAC7}" type="datetimeFigureOut">
              <a:rPr lang="en-GB" smtClean="0"/>
              <a:t>21/07/2023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C0417-3698-46A2-9F98-7ED8AF1B7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0643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F0C9-61DC-42C8-83DA-3921FFE5DAC7}" type="datetimeFigureOut">
              <a:rPr lang="en-GB" smtClean="0"/>
              <a:t>21/07/2023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C0417-3698-46A2-9F98-7ED8AF1B7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78809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F0C9-61DC-42C8-83DA-3921FFE5DAC7}" type="datetimeFigureOut">
              <a:rPr lang="en-GB" smtClean="0"/>
              <a:t>21/07/2023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C0417-3698-46A2-9F98-7ED8AF1B7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72288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F0C9-61DC-42C8-83DA-3921FFE5DAC7}" type="datetimeFigureOut">
              <a:rPr lang="en-GB" smtClean="0"/>
              <a:t>21/07/2023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C0417-3698-46A2-9F98-7ED8AF1B7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5175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F0C9-61DC-42C8-83DA-3921FFE5DAC7}" type="datetimeFigureOut">
              <a:rPr lang="en-GB" smtClean="0"/>
              <a:t>21/07/2023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C0417-3698-46A2-9F98-7ED8AF1B7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3400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F0C9-61DC-42C8-83DA-3921FFE5DAC7}" type="datetimeFigureOut">
              <a:rPr lang="en-GB" smtClean="0"/>
              <a:t>21/07/2023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C0417-3698-46A2-9F98-7ED8AF1B7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08545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F0C9-61DC-42C8-83DA-3921FFE5DAC7}" type="datetimeFigureOut">
              <a:rPr lang="en-GB" smtClean="0"/>
              <a:t>21/07/2023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C0417-3698-46A2-9F98-7ED8AF1B7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7581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F0C9-61DC-42C8-83DA-3921FFE5DAC7}" type="datetimeFigureOut">
              <a:rPr lang="en-GB" smtClean="0"/>
              <a:t>21/07/2023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C0417-3698-46A2-9F98-7ED8AF1B7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5328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F0C9-61DC-42C8-83DA-3921FFE5DAC7}" type="datetimeFigureOut">
              <a:rPr lang="en-GB" smtClean="0"/>
              <a:t>21/07/2023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C0417-3698-46A2-9F98-7ED8AF1B7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1521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F0C9-61DC-42C8-83DA-3921FFE5DAC7}" type="datetimeFigureOut">
              <a:rPr lang="en-GB" smtClean="0"/>
              <a:t>21/07/2023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C0417-3698-46A2-9F98-7ED8AF1B7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2179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F0C9-61DC-42C8-83DA-3921FFE5DAC7}" type="datetimeFigureOut">
              <a:rPr lang="en-GB" smtClean="0"/>
              <a:t>21/07/2023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C0417-3698-46A2-9F98-7ED8AF1B7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2784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F0C9-61DC-42C8-83DA-3921FFE5DAC7}" type="datetimeFigureOut">
              <a:rPr lang="en-GB" smtClean="0"/>
              <a:t>21/07/2023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C0417-3698-46A2-9F98-7ED8AF1B7CB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69317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F0C9-61DC-42C8-83DA-3921FFE5DAC7}" type="datetimeFigureOut">
              <a:rPr lang="en-GB" smtClean="0"/>
              <a:t>21/07/2023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C0417-3698-46A2-9F98-7ED8AF1B7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8601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F34AF0C9-61DC-42C8-83DA-3921FFE5DAC7}" type="datetimeFigureOut">
              <a:rPr lang="en-GB" smtClean="0"/>
              <a:t>21/07/2023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50C0417-3698-46A2-9F98-7ED8AF1B7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4574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88" r:id="rId3"/>
    <p:sldLayoutId id="2147483789" r:id="rId4"/>
    <p:sldLayoutId id="2147483790" r:id="rId5"/>
    <p:sldLayoutId id="2147483791" r:id="rId6"/>
    <p:sldLayoutId id="2147483792" r:id="rId7"/>
    <p:sldLayoutId id="2147483793" r:id="rId8"/>
    <p:sldLayoutId id="2147483794" r:id="rId9"/>
    <p:sldLayoutId id="2147483795" r:id="rId10"/>
    <p:sldLayoutId id="2147483796" r:id="rId11"/>
    <p:sldLayoutId id="2147483797" r:id="rId12"/>
    <p:sldLayoutId id="2147483798" r:id="rId13"/>
    <p:sldLayoutId id="2147483799" r:id="rId14"/>
    <p:sldLayoutId id="2147483800" r:id="rId15"/>
    <p:sldLayoutId id="2147483801" r:id="rId16"/>
    <p:sldLayoutId id="2147483802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3.png"/><Relationship Id="rId7" Type="http://schemas.openxmlformats.org/officeDocument/2006/relationships/image" Target="../media/image1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jpg"/><Relationship Id="rId5" Type="http://schemas.openxmlformats.org/officeDocument/2006/relationships/image" Target="../media/image17.jpeg"/><Relationship Id="rId4" Type="http://schemas.openxmlformats.org/officeDocument/2006/relationships/image" Target="../media/image16.png"/><Relationship Id="rId9" Type="http://schemas.openxmlformats.org/officeDocument/2006/relationships/image" Target="../media/image2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3.png"/><Relationship Id="rId5" Type="http://schemas.openxmlformats.org/officeDocument/2006/relationships/image" Target="../media/image22.jpe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4.jpg"/><Relationship Id="rId4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manage.wix.com/dashboard/5d9bd289-817e-4745-828e-e4646ba0c249/home" TargetMode="External"/><Relationship Id="rId2" Type="http://schemas.openxmlformats.org/officeDocument/2006/relationships/hyperlink" Target="https://logo.com/logos/artificial-intelligence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www.tes.com/teaching-resources" TargetMode="External"/><Relationship Id="rId4" Type="http://schemas.openxmlformats.org/officeDocument/2006/relationships/hyperlink" Target="https://www.facebook.com/Phobosphea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Rectangle 8">
            <a:extLst>
              <a:ext uri="{FF2B5EF4-FFF2-40B4-BE49-F238E27FC236}">
                <a16:creationId xmlns:a16="http://schemas.microsoft.com/office/drawing/2014/main" id="{1F94DC1C-47D1-41D7-8B1B-9A036D6140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7" name="Picture 10">
            <a:extLst>
              <a:ext uri="{FF2B5EF4-FFF2-40B4-BE49-F238E27FC236}">
                <a16:creationId xmlns:a16="http://schemas.microsoft.com/office/drawing/2014/main" id="{811383CE-CE86-4E1C-B289-798EB9E6E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22"/>
          <a:stretch/>
        </p:blipFill>
        <p:spPr>
          <a:xfrm>
            <a:off x="1" y="0"/>
            <a:ext cx="5896768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6876" y="2032000"/>
            <a:ext cx="4513792" cy="281939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>
                <a:solidFill>
                  <a:srgbClr val="FFFFFF"/>
                </a:solidFill>
                <a:latin typeface="Arial Black" panose="020B0A04020102020204" pitchFamily="34" charset="0"/>
              </a:rPr>
              <a:t>John cage Prepared Piano (jcpp)</a:t>
            </a:r>
            <a:endParaRPr lang="en-GB">
              <a:solidFill>
                <a:srgbClr val="FFFFFF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6876" y="4851399"/>
            <a:ext cx="4513792" cy="914401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latin typeface="Arial Black" panose="020B0A04020102020204" pitchFamily="34" charset="0"/>
              </a:rPr>
              <a:t>Phobosphear Productions </a:t>
            </a:r>
            <a:endParaRPr lang="en-GB">
              <a:solidFill>
                <a:srgbClr val="FFFFFF"/>
              </a:solidFill>
              <a:latin typeface="Arial Black" panose="020B0A04020102020204" pitchFamily="34" charset="0"/>
            </a:endParaRPr>
          </a:p>
        </p:txBody>
      </p:sp>
      <p:sp useBgFill="1">
        <p:nvSpPr>
          <p:cNvPr id="98" name="Freeform 5">
            <a:extLst>
              <a:ext uri="{FF2B5EF4-FFF2-40B4-BE49-F238E27FC236}">
                <a16:creationId xmlns:a16="http://schemas.microsoft.com/office/drawing/2014/main" id="{AC12A592-C02D-46EF-8E1F-9335DB8D71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5827529" y="660400"/>
            <a:ext cx="6381405" cy="6214533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99" name="Freeform 14">
            <a:extLst>
              <a:ext uri="{FF2B5EF4-FFF2-40B4-BE49-F238E27FC236}">
                <a16:creationId xmlns:a16="http://schemas.microsoft.com/office/drawing/2014/main" id="{24005816-5BCA-4665-8A58-5580F8E9C8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81603" y="104899"/>
            <a:ext cx="6896713" cy="6005491"/>
          </a:xfrm>
          <a:custGeom>
            <a:avLst/>
            <a:gdLst>
              <a:gd name="connsiteX0" fmla="*/ 3912717 w 6896713"/>
              <a:gd name="connsiteY0" fmla="*/ 0 h 6005491"/>
              <a:gd name="connsiteX1" fmla="*/ 6679426 w 6896713"/>
              <a:gd name="connsiteY1" fmla="*/ 1146008 h 6005491"/>
              <a:gd name="connsiteX2" fmla="*/ 6896713 w 6896713"/>
              <a:gd name="connsiteY2" fmla="*/ 1385085 h 6005491"/>
              <a:gd name="connsiteX3" fmla="*/ 6896713 w 6896713"/>
              <a:gd name="connsiteY3" fmla="*/ 1431256 h 6005491"/>
              <a:gd name="connsiteX4" fmla="*/ 6657442 w 6896713"/>
              <a:gd name="connsiteY4" fmla="*/ 1167992 h 6005491"/>
              <a:gd name="connsiteX5" fmla="*/ 3912717 w 6896713"/>
              <a:gd name="connsiteY5" fmla="*/ 31089 h 6005491"/>
              <a:gd name="connsiteX6" fmla="*/ 31089 w 6896713"/>
              <a:gd name="connsiteY6" fmla="*/ 3912717 h 6005491"/>
              <a:gd name="connsiteX7" fmla="*/ 593046 w 6896713"/>
              <a:gd name="connsiteY7" fmla="*/ 5925483 h 6005491"/>
              <a:gd name="connsiteX8" fmla="*/ 633874 w 6896713"/>
              <a:gd name="connsiteY8" fmla="*/ 5989169 h 6005491"/>
              <a:gd name="connsiteX9" fmla="*/ 607415 w 6896713"/>
              <a:gd name="connsiteY9" fmla="*/ 6005491 h 6005491"/>
              <a:gd name="connsiteX10" fmla="*/ 566458 w 6896713"/>
              <a:gd name="connsiteY10" fmla="*/ 5941603 h 6005491"/>
              <a:gd name="connsiteX11" fmla="*/ 0 w 6896713"/>
              <a:gd name="connsiteY11" fmla="*/ 3912717 h 6005491"/>
              <a:gd name="connsiteX12" fmla="*/ 3912717 w 6896713"/>
              <a:gd name="connsiteY12" fmla="*/ 0 h 6005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6713" h="6005491">
                <a:moveTo>
                  <a:pt x="3912717" y="0"/>
                </a:moveTo>
                <a:cubicBezTo>
                  <a:pt x="4993184" y="0"/>
                  <a:pt x="5971363" y="437946"/>
                  <a:pt x="6679426" y="1146008"/>
                </a:cubicBezTo>
                <a:lnTo>
                  <a:pt x="6896713" y="1385085"/>
                </a:lnTo>
                <a:lnTo>
                  <a:pt x="6896713" y="1431256"/>
                </a:lnTo>
                <a:lnTo>
                  <a:pt x="6657442" y="1167992"/>
                </a:lnTo>
                <a:cubicBezTo>
                  <a:pt x="5955006" y="465555"/>
                  <a:pt x="4984599" y="31089"/>
                  <a:pt x="3912717" y="31089"/>
                </a:cubicBezTo>
                <a:cubicBezTo>
                  <a:pt x="1768953" y="31089"/>
                  <a:pt x="31089" y="1768953"/>
                  <a:pt x="31089" y="3912717"/>
                </a:cubicBezTo>
                <a:cubicBezTo>
                  <a:pt x="31089" y="4649636"/>
                  <a:pt x="236442" y="5338592"/>
                  <a:pt x="593046" y="5925483"/>
                </a:cubicBezTo>
                <a:lnTo>
                  <a:pt x="633874" y="5989169"/>
                </a:lnTo>
                <a:lnTo>
                  <a:pt x="607415" y="6005491"/>
                </a:lnTo>
                <a:lnTo>
                  <a:pt x="566458" y="5941603"/>
                </a:lnTo>
                <a:cubicBezTo>
                  <a:pt x="206998" y="5350013"/>
                  <a:pt x="0" y="4655538"/>
                  <a:pt x="0" y="3912717"/>
                </a:cubicBezTo>
                <a:cubicBezTo>
                  <a:pt x="0" y="1751783"/>
                  <a:pt x="1751783" y="0"/>
                  <a:pt x="3912717" y="0"/>
                </a:cubicBezTo>
                <a:close/>
              </a:path>
            </a:pathLst>
          </a:custGeom>
          <a:solidFill>
            <a:srgbClr val="FFFFFF">
              <a:alpha val="41961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BF07F359-8CA3-4854-91E7-EE60040205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16018" y="331504"/>
            <a:ext cx="6675982" cy="5235326"/>
            <a:chOff x="5516018" y="331504"/>
            <a:chExt cx="6675982" cy="5235326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8A7FCE86-4904-4337-8D0A-3ABA73F60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66830" y="33150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BA32C234-504D-411A-A62B-C1CFD8CE74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20000" flipH="1">
              <a:off x="9408861" y="3383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881593A9-FD94-454C-9225-478E907061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40000" flipH="1">
              <a:off x="9551700" y="34763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A3524A1-6DED-4D15-ADE5-F797DBCEC7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360000" flipH="1">
              <a:off x="9688748" y="36808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AA8491CF-856E-4A54-84A5-45C558D41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540000" flipH="1">
              <a:off x="9824866" y="38922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AD63A388-BF18-4ABD-96E0-5946B1ABB1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660000" flipH="1">
              <a:off x="9966867" y="41754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9CF6D779-BD20-4058-AC29-AF4E2510C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780000" flipH="1">
              <a:off x="10104425" y="4458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4189C0F2-FCB0-4636-9B05-F9FCBB202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900000" flipH="1">
              <a:off x="10240513" y="47948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E74CB59A-0AC3-4235-A93D-73EE124669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080000" flipH="1">
              <a:off x="10373882" y="52435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2B6E97A3-E95A-4D79-A8F8-1945EA2634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200000" flipH="1">
              <a:off x="10505632" y="5706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9F4ABF86-0905-4DE8-8F0B-D10D3D6F9C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320000" flipH="1">
              <a:off x="10637382" y="62134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4FAAFEF7-DFA1-48C7-9E4E-FF7B1453C7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440000" flipH="1">
              <a:off x="10760965" y="69043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ED828735-DFD9-4894-8461-77A2FB0C92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" flipH="1">
              <a:off x="10888991" y="7550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7A6C2585-E93E-489D-8819-FCEE3CFF11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740000" flipH="1">
              <a:off x="11010193" y="81974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E57C1F25-FC5C-4082-B4F6-888F8E467E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860000" flipH="1">
              <a:off x="11129014" y="89566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F5DF4BDB-CA1D-4DA1-8D26-6BAEE0A21A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980000" flipH="1">
              <a:off x="11249872" y="9680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3315D2A0-DDA4-4A25-9CC7-7F90CCF0C4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160000" flipH="1">
              <a:off x="11366875" y="104808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75312B72-7E7D-4B0B-960E-7D7C9540EB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280000" flipH="1">
              <a:off x="11474058" y="113152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C48B42BB-3C0E-4546-957B-AB593E308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400000" flipH="1">
              <a:off x="11583303" y="122179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37809D5-5F69-4BC6-A661-44B2A8A682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520000" flipH="1">
              <a:off x="11685344" y="132177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B269CB4C-8BB5-4F63-8961-7EB8FE56D4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700000" flipH="1">
              <a:off x="11787704" y="141763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D5E7B60C-3F52-49EA-99F5-BE42AF88DD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820000" flipH="1">
              <a:off x="11880859" y="151793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1C5E885C-0F0D-4E11-8B78-4CE951E269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940000" flipH="1">
              <a:off x="11969252" y="162743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4BFA6E20-F564-4CA4-9150-FDD50B02C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3060000" flipH="1">
              <a:off x="12062016" y="173601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C3C02C6B-B913-486F-ACAE-432DE1F770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2074680" y="1910249"/>
              <a:ext cx="117320" cy="82912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B6B5EE64-D401-45A4-82D4-85D4BF5C8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2149943" y="2083594"/>
              <a:ext cx="39676" cy="21436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5F622D05-678C-405E-A74F-8D92A9C644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80000" flipH="1">
              <a:off x="9127990" y="33425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D8E01EF1-6517-49CC-9891-1BD6D0F49D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00000" flipH="1">
              <a:off x="8987576" y="33663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C93E79A-63A6-4782-9D2C-BC50CD3B9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20000" flipH="1">
              <a:off x="8844859" y="35117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46C4B4DB-9B57-4C69-96EB-3E1910CEF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40000" flipH="1">
              <a:off x="8706904" y="3657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9BBDCDA7-4ECB-42B1-8524-3D30023D6B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720000" flipH="1">
              <a:off x="8568008" y="3878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C7483057-DCDA-4BC6-8E99-7EAD94E87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840000" flipH="1">
              <a:off x="8429112" y="41006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E5C35A56-0BFD-443F-8C2B-CA73A3BFE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960000" flipH="1">
              <a:off x="8294968" y="4462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214A0AE5-3A88-4D5D-845C-5E906888C8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080000" flipH="1">
              <a:off x="8160824" y="48237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44D7BF13-EDB8-4740-A3C5-87E2E7C676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260000" flipH="1">
              <a:off x="8027689" y="53184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16DAB64F-4B49-434F-BFB6-0BEB41AFB6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380000" flipH="1">
              <a:off x="7894554" y="58132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93B5AD9A-BDA6-42CE-A1C0-C072103072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500000" flipH="1">
              <a:off x="7761419" y="63079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5FD67DCC-475F-4BED-A634-FCDD63176B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620000" flipH="1">
              <a:off x="7636645" y="68980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ED276E23-C86D-408D-821A-1E9A44CAEA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800000" flipH="1">
              <a:off x="7511871" y="75119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A879A029-D911-41C4-B218-E41871762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920000" flipH="1">
              <a:off x="7387899" y="81977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E9C7C9F5-65FB-4EF9-9AAD-F7E1FC14B8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040000" flipH="1">
              <a:off x="7268530" y="89316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6115B885-5742-431C-BA48-96FC1F6D22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160000" flipH="1">
              <a:off x="7152030" y="97658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6ACE37A6-0062-4B86-B4E6-18088040CD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340000" flipH="1">
              <a:off x="7041695" y="106002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0A8679B4-56BA-43AB-A0A2-E2DA3E2053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460000" flipH="1">
              <a:off x="6931360" y="114346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80DE24D2-627B-4C47-A858-A572BCDBAC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580000" flipH="1">
              <a:off x="6819070" y="123586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B612A33E-5DE0-4E4D-9469-0BD0B3E0E7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700000" flipH="1">
              <a:off x="6721359" y="133274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91673515-5E42-490F-85A0-45658D81C6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880000" flipH="1">
              <a:off x="6617467" y="14294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6B048C17-3768-4DAF-A7AE-B2E717497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000000" flipH="1">
              <a:off x="6520032" y="152728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BAA4E6AA-9D65-4EED-91CB-87A5762ED0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120000" flipH="1">
              <a:off x="6429579" y="164161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DB48B9EB-BBF2-48D7-A1D7-720D94506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240000" flipH="1">
              <a:off x="6340532" y="17504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21492B79-7338-4309-8667-BB29A7BC7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420000" flipH="1">
              <a:off x="6261757" y="18601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0352FD87-EC9C-4EB5-9ACC-A152F78FC8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540000" flipH="1">
              <a:off x="6184144" y="19796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F2CEA1F-EFA8-4353-B5F8-CCE27955A1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660000" flipH="1">
              <a:off x="6106531" y="209906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63E2723F-2530-4636-9A19-8F11B1566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780000" flipH="1">
              <a:off x="6043206" y="222255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4A9EE901-51C9-4292-BB45-5EDB8568A0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960000" flipH="1">
              <a:off x="5978913" y="234430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555407C2-7321-48CD-811F-92C71F701C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080000" flipH="1">
              <a:off x="5912438" y="24706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E5298A8A-2787-4153-BDA2-E939BFD514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200000" flipH="1">
              <a:off x="5858875" y="260092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C45057B3-3FAB-42ED-AF52-F00BB07FA5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320000" flipH="1">
              <a:off x="5808182" y="273404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DA3F09E9-F476-4352-90E3-6A15C74268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500000" flipH="1">
              <a:off x="5773263" y="286686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128F7C5C-CECC-45A8-8A1F-D679534D4C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620000" flipH="1">
              <a:off x="5735963" y="300206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FFFDFE9C-2017-4831-9F1B-6A03B58B10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740000" flipH="1">
              <a:off x="5700105" y="313891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01BC942F-09CF-4A51-85A5-E23E2D71C8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860000" flipH="1">
              <a:off x="5665939" y="327548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1456B520-137F-484D-A1B1-7DA5C3F823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040000" flipH="1">
              <a:off x="5644476" y="341425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9ECA29F0-381E-4770-97BF-54C4E52201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160000" flipH="1">
              <a:off x="5626530" y="35546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D43CCF9F-8F11-4676-82F3-DEE8A48C8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280000" flipH="1">
              <a:off x="5616429" y="369183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6FA620FD-6A45-4754-BF42-A9FA44966D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400000" flipH="1">
              <a:off x="5611319" y="38353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DC4D38F3-F3A2-42F4-8B57-DE978EC4A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580000" flipH="1">
              <a:off x="5608540" y="397572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3C26D30E-A91E-4A5B-A419-0B9D79D57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700000" flipH="1">
              <a:off x="5605761" y="41160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ADAB3EBC-722A-462E-AAAE-506E50038E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820000" flipH="1">
              <a:off x="5624195" y="425421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CBAABC17-832F-48CF-B0D7-0F7DE54607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940000" flipH="1">
              <a:off x="5642629" y="439235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E1FCA513-75D7-414B-BE8F-D780746A1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120000" flipH="1">
              <a:off x="5654818" y="453638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F2EDEC73-B6F5-473F-934A-CEF57604A8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240000" flipH="1">
              <a:off x="5684446" y="467136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5B987884-C452-4492-A9F8-2770D3373B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360000" flipH="1">
              <a:off x="5714074" y="480873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9D978AF2-B7BB-4E05-81F1-1A5DBD1CB4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480000" flipH="1">
              <a:off x="5748464" y="49484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D7AD4D45-C3AB-458E-B826-0FACBD0DF3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660000" flipH="1">
              <a:off x="5792091" y="507760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A6E15555-6738-463C-B7DF-86429F2F96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780000" flipH="1">
              <a:off x="5847441" y="52112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AE487172-B4C3-4D13-A562-EF0BA3DD9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900000" flipH="1">
              <a:off x="5900410" y="534245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08E66297-1295-432A-AA84-7BB2341C19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7020000" flipH="1">
              <a:off x="5955760" y="547369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3326" y="2433919"/>
            <a:ext cx="4847034" cy="3211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58317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0288" y="4572000"/>
            <a:ext cx="10131425" cy="1219200"/>
          </a:xfrm>
        </p:spPr>
        <p:txBody>
          <a:bodyPr>
            <a:normAutofit/>
          </a:bodyPr>
          <a:lstStyle/>
          <a:p>
            <a:pPr algn="ctr"/>
            <a:r>
              <a:rPr lang="en-US" sz="4400" dirty="0">
                <a:latin typeface="Arial Black" panose="020B0A04020102020204" pitchFamily="34" charset="0"/>
              </a:rPr>
              <a:t>JCPP VST </a:t>
            </a:r>
            <a:endParaRPr lang="en-GB" sz="4400" dirty="0">
              <a:latin typeface="Arial Black" panose="020B0A04020102020204" pitchFamily="34" charset="0"/>
            </a:endParaRP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E127913E-93BA-2962-937F-3726666AF4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5838153"/>
              </p:ext>
            </p:extLst>
          </p:nvPr>
        </p:nvGraphicFramePr>
        <p:xfrm>
          <a:off x="1643675" y="693738"/>
          <a:ext cx="7840713" cy="28240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946" y="3818659"/>
            <a:ext cx="1506681" cy="1506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4664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:a16="http://schemas.microsoft.com/office/drawing/2014/main" id="{42476583-CC33-45CE-B51B-215B5673C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400" dirty="0">
                <a:latin typeface="Arial Black" panose="020B0A04020102020204" pitchFamily="34" charset="0"/>
              </a:rPr>
              <a:t>The Branding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2FBC838-8255-5E6A-6F3D-279C4778D62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9816" y="2406400"/>
            <a:ext cx="2425414" cy="161694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28D8A0B-821B-CF28-2B6B-548B82342AD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3456" y="2406400"/>
            <a:ext cx="1486509" cy="148650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3D1D701-5F02-6F11-2A0C-F89DA5DBEEE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7666" y="2406401"/>
            <a:ext cx="2025542" cy="1364699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08CB149D-D492-97F0-AEDD-B9DF5E99894C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9816" y="4276303"/>
            <a:ext cx="2240004" cy="1493336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AC86E0AD-A699-DAD5-B6E8-DE6F3D86BDC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9529" y="4221686"/>
            <a:ext cx="1547953" cy="1547953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53D8326D-EA81-6702-7E75-BC9D87F64F40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8756" y="4023342"/>
            <a:ext cx="1767857" cy="1767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099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C3ED72BE-2F78-4DD7-B0A1-DCD0503B10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0946" y="360735"/>
            <a:ext cx="6814749" cy="103557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400" dirty="0">
                <a:latin typeface="Arial Black" panose="020B0A04020102020204" pitchFamily="34" charset="0"/>
              </a:rPr>
              <a:t>Look and Feel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1" y="2142067"/>
            <a:ext cx="6814749" cy="364913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Phobosphear </a:t>
            </a:r>
          </a:p>
          <a:p>
            <a:pPr lvl="1"/>
            <a:r>
              <a:rPr lang="en-US"/>
              <a:t>Inkeeping </a:t>
            </a:r>
          </a:p>
          <a:p>
            <a:pPr lvl="1"/>
            <a:r>
              <a:rPr lang="en-US"/>
              <a:t>Futuristic look with the colours </a:t>
            </a:r>
          </a:p>
          <a:p>
            <a:pPr lvl="1"/>
            <a:r>
              <a:rPr lang="en-US"/>
              <a:t>Logos of the Brand </a:t>
            </a:r>
          </a:p>
        </p:txBody>
      </p:sp>
      <p:pic>
        <p:nvPicPr>
          <p:cNvPr id="6" name="Picture 5" descr="A screen shot of a computer&#10;&#10;Description automatically generated">
            <a:extLst>
              <a:ext uri="{FF2B5EF4-FFF2-40B4-BE49-F238E27FC236}">
                <a16:creationId xmlns:a16="http://schemas.microsoft.com/office/drawing/2014/main" id="{038358E3-B644-CA00-A132-6E8D635166D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89" t="22330" r="7299" b="32067"/>
          <a:stretch/>
        </p:blipFill>
        <p:spPr bwMode="auto">
          <a:xfrm>
            <a:off x="4409140" y="1548078"/>
            <a:ext cx="4542912" cy="4431398"/>
          </a:xfrm>
          <a:prstGeom prst="roundRect">
            <a:avLst>
              <a:gd name="adj" fmla="val 7306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7059" y="4428833"/>
            <a:ext cx="1550643" cy="1550643"/>
          </a:xfrm>
          <a:prstGeom prst="roundRect">
            <a:avLst>
              <a:gd name="adj" fmla="val 7306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822938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83543A10-04EE-49E0-A9DE-22E1FAB9AE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6470" y="3039696"/>
            <a:ext cx="5010530" cy="17985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400" dirty="0">
                <a:latin typeface="Arial Black" panose="020B0A04020102020204" pitchFamily="34" charset="0"/>
              </a:rPr>
              <a:t>Development of the look </a:t>
            </a:r>
          </a:p>
        </p:txBody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21A9DD7E-0EAA-435E-8C05-9D434954E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5827529" y="660400"/>
            <a:ext cx="6381405" cy="6214533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tx1"/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4679" y="2808398"/>
            <a:ext cx="2462202" cy="2462202"/>
          </a:xfrm>
          <a:prstGeom prst="rect">
            <a:avLst/>
          </a:prstGeom>
        </p:spPr>
      </p:pic>
      <p:sp>
        <p:nvSpPr>
          <p:cNvPr id="16" name="Freeform 14">
            <a:extLst>
              <a:ext uri="{FF2B5EF4-FFF2-40B4-BE49-F238E27FC236}">
                <a16:creationId xmlns:a16="http://schemas.microsoft.com/office/drawing/2014/main" id="{90F772BE-005F-491B-9171-B1DF9A8EF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81603" y="104899"/>
            <a:ext cx="6896713" cy="6005491"/>
          </a:xfrm>
          <a:custGeom>
            <a:avLst/>
            <a:gdLst>
              <a:gd name="connsiteX0" fmla="*/ 3912717 w 6896713"/>
              <a:gd name="connsiteY0" fmla="*/ 0 h 6005491"/>
              <a:gd name="connsiteX1" fmla="*/ 6679426 w 6896713"/>
              <a:gd name="connsiteY1" fmla="*/ 1146008 h 6005491"/>
              <a:gd name="connsiteX2" fmla="*/ 6896713 w 6896713"/>
              <a:gd name="connsiteY2" fmla="*/ 1385085 h 6005491"/>
              <a:gd name="connsiteX3" fmla="*/ 6896713 w 6896713"/>
              <a:gd name="connsiteY3" fmla="*/ 1431256 h 6005491"/>
              <a:gd name="connsiteX4" fmla="*/ 6657442 w 6896713"/>
              <a:gd name="connsiteY4" fmla="*/ 1167992 h 6005491"/>
              <a:gd name="connsiteX5" fmla="*/ 3912717 w 6896713"/>
              <a:gd name="connsiteY5" fmla="*/ 31089 h 6005491"/>
              <a:gd name="connsiteX6" fmla="*/ 31089 w 6896713"/>
              <a:gd name="connsiteY6" fmla="*/ 3912717 h 6005491"/>
              <a:gd name="connsiteX7" fmla="*/ 593046 w 6896713"/>
              <a:gd name="connsiteY7" fmla="*/ 5925483 h 6005491"/>
              <a:gd name="connsiteX8" fmla="*/ 633874 w 6896713"/>
              <a:gd name="connsiteY8" fmla="*/ 5989169 h 6005491"/>
              <a:gd name="connsiteX9" fmla="*/ 607415 w 6896713"/>
              <a:gd name="connsiteY9" fmla="*/ 6005491 h 6005491"/>
              <a:gd name="connsiteX10" fmla="*/ 566458 w 6896713"/>
              <a:gd name="connsiteY10" fmla="*/ 5941603 h 6005491"/>
              <a:gd name="connsiteX11" fmla="*/ 0 w 6896713"/>
              <a:gd name="connsiteY11" fmla="*/ 3912717 h 6005491"/>
              <a:gd name="connsiteX12" fmla="*/ 3912717 w 6896713"/>
              <a:gd name="connsiteY12" fmla="*/ 0 h 6005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6713" h="6005491">
                <a:moveTo>
                  <a:pt x="3912717" y="0"/>
                </a:moveTo>
                <a:cubicBezTo>
                  <a:pt x="4993184" y="0"/>
                  <a:pt x="5971363" y="437946"/>
                  <a:pt x="6679426" y="1146008"/>
                </a:cubicBezTo>
                <a:lnTo>
                  <a:pt x="6896713" y="1385085"/>
                </a:lnTo>
                <a:lnTo>
                  <a:pt x="6896713" y="1431256"/>
                </a:lnTo>
                <a:lnTo>
                  <a:pt x="6657442" y="1167992"/>
                </a:lnTo>
                <a:cubicBezTo>
                  <a:pt x="5955006" y="465555"/>
                  <a:pt x="4984599" y="31089"/>
                  <a:pt x="3912717" y="31089"/>
                </a:cubicBezTo>
                <a:cubicBezTo>
                  <a:pt x="1768953" y="31089"/>
                  <a:pt x="31089" y="1768953"/>
                  <a:pt x="31089" y="3912717"/>
                </a:cubicBezTo>
                <a:cubicBezTo>
                  <a:pt x="31089" y="4649636"/>
                  <a:pt x="236442" y="5338592"/>
                  <a:pt x="593046" y="5925483"/>
                </a:cubicBezTo>
                <a:lnTo>
                  <a:pt x="633874" y="5989169"/>
                </a:lnTo>
                <a:lnTo>
                  <a:pt x="607415" y="6005491"/>
                </a:lnTo>
                <a:lnTo>
                  <a:pt x="566458" y="5941603"/>
                </a:lnTo>
                <a:cubicBezTo>
                  <a:pt x="206998" y="5350013"/>
                  <a:pt x="0" y="4655538"/>
                  <a:pt x="0" y="3912717"/>
                </a:cubicBezTo>
                <a:cubicBezTo>
                  <a:pt x="0" y="1751783"/>
                  <a:pt x="1751783" y="0"/>
                  <a:pt x="3912717" y="0"/>
                </a:cubicBezTo>
                <a:close/>
              </a:path>
            </a:pathLst>
          </a:custGeom>
          <a:solidFill>
            <a:srgbClr val="FFFFFF">
              <a:alpha val="41961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0320278-0158-4CDD-82F9-E6C9C16EC8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16018" y="331504"/>
            <a:ext cx="6675982" cy="5235326"/>
            <a:chOff x="5516018" y="331504"/>
            <a:chExt cx="6675982" cy="5235326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70FC866F-FA97-4741-90FE-D14B529BE4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66830" y="33150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1B25086E-C9C4-4572-8185-D4C637B8B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20000" flipH="1">
              <a:off x="9408861" y="3383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14A28108-D070-4ED2-9F01-C77A7FAEA8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40000" flipH="1">
              <a:off x="9551700" y="34763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8229FC51-C46D-4556-B2F9-57A5008209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360000" flipH="1">
              <a:off x="9688748" y="36808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947428BA-F1A7-4B93-8B20-58E53AF12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540000" flipH="1">
              <a:off x="9824866" y="38922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310595E3-155E-4E3A-9F6B-BEBBEC7D33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660000" flipH="1">
              <a:off x="9966867" y="41754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EEDF33B6-4CBE-425D-8845-2934A5043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780000" flipH="1">
              <a:off x="10104425" y="4458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C476E3BF-ACF2-47DF-AD96-5AF9AE135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900000" flipH="1">
              <a:off x="10240513" y="47948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F4C1EB7C-AEC4-4C63-9EAD-123E517C1D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080000" flipH="1">
              <a:off x="10373882" y="52435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51BB44AE-CD04-4659-83FC-661938FE4F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200000" flipH="1">
              <a:off x="10505632" y="5706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E834BBA9-7C33-4049-A6DE-1011266BCE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320000" flipH="1">
              <a:off x="10637382" y="62134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ECAACA8C-ED50-4E79-B496-15F58AAE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440000" flipH="1">
              <a:off x="10760965" y="69043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2B1CC62D-FCD1-4F55-8D11-898F26C69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" flipH="1">
              <a:off x="10888991" y="7550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10F0A7D3-2C41-498D-B279-11622D0F0B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740000" flipH="1">
              <a:off x="11010193" y="81974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57E531A0-CA91-4F74-835A-49439C117A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860000" flipH="1">
              <a:off x="11129014" y="89566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4AFF3529-B0DE-49FE-8E8E-F001FB74DA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980000" flipH="1">
              <a:off x="11249872" y="9680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131AEB7E-A8FB-4ECC-943D-72CC7A4EB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160000" flipH="1">
              <a:off x="11366875" y="104808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BA09789E-9567-43CB-A3B9-412F43A747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280000" flipH="1">
              <a:off x="11474058" y="113152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B8000D67-283E-4D60-9435-26A152B8E8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400000" flipH="1">
              <a:off x="11583303" y="122179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10979552-1F86-43FE-83DE-01E2092CEC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520000" flipH="1">
              <a:off x="11685344" y="132177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6D63AF8E-1A35-47D2-8564-8E42C7ECC6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700000" flipH="1">
              <a:off x="11787704" y="141763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D174A34F-0289-45DC-AB2A-BAC72EC2E3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820000" flipH="1">
              <a:off x="11880859" y="151793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0BE8FEED-FE14-41EC-9BC4-29DF59A5C7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940000" flipH="1">
              <a:off x="11969252" y="162743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67FD938A-70FA-411F-B7B0-803DB56B0A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3060000" flipH="1">
              <a:off x="12062016" y="173601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15F374E3-656E-4D10-8AD8-A1A63C7BE6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2074680" y="1910249"/>
              <a:ext cx="117320" cy="82912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A18459A4-AFFB-4AF2-BAF3-25DA5C2E75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2149943" y="2083594"/>
              <a:ext cx="39676" cy="21436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395B474A-0A10-4626-ADF2-FA08784156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80000" flipH="1">
              <a:off x="9127990" y="33425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4FC83867-C4E9-426C-8F11-077C2627AD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00000" flipH="1">
              <a:off x="8987576" y="33663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051BDBB6-4988-4D13-9B29-D7996A712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20000" flipH="1">
              <a:off x="8844859" y="35117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3CE36178-ABCE-45E0-BA2F-0829040C0C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40000" flipH="1">
              <a:off x="8706904" y="3657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5202309C-9C67-4D38-81E7-7BBF107247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720000" flipH="1">
              <a:off x="8568008" y="3878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96615CC5-CE49-477B-B555-55E7BB9510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840000" flipH="1">
              <a:off x="8429112" y="41006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80591988-30D4-4AE5-BD91-5674B154CF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960000" flipH="1">
              <a:off x="8294968" y="4462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0944296C-2E05-42EE-AEC8-FB825BB5B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080000" flipH="1">
              <a:off x="8160824" y="48237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88DC334B-5563-41F5-A48F-5BA11E6140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260000" flipH="1">
              <a:off x="8027689" y="53184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233E0FB4-1D32-480C-AB75-748E0F5F4E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380000" flipH="1">
              <a:off x="7894554" y="58132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66EDEEF8-E373-4ECE-8B96-E591AB382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500000" flipH="1">
              <a:off x="7761419" y="63079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A65D54CF-0E45-46F9-A2E4-A8D4E3CEDA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620000" flipH="1">
              <a:off x="7636645" y="68980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DD5C25C9-C74E-44BF-9FD7-E9C46D6891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800000" flipH="1">
              <a:off x="7511871" y="75119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337F30F7-2B0C-4634-8882-AFD8ED4E0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920000" flipH="1">
              <a:off x="7387899" y="81977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40EAB58D-960D-460D-ABCD-0D7675F383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040000" flipH="1">
              <a:off x="7268530" y="89316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8A650944-D02A-481E-B105-EB2E2C8B2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160000" flipH="1">
              <a:off x="7152030" y="97658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6A21A623-2984-49ED-853D-D1385DF62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340000" flipH="1">
              <a:off x="7041695" y="106002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E1FFCB23-9569-46EC-AF2D-213D736B2D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460000" flipH="1">
              <a:off x="6931360" y="114346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F5A42A80-DFF9-46E8-A86D-1E3DA7D1EB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580000" flipH="1">
              <a:off x="6819070" y="123586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E025EC56-8439-4A40-9520-F861451D23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700000" flipH="1">
              <a:off x="6721359" y="133274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09BB5A1E-8CDA-4553-9A6C-00A0B0139B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880000" flipH="1">
              <a:off x="6617467" y="14294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E325C98C-D4D6-4DF0-A3AC-C8AC601700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000000" flipH="1">
              <a:off x="6520032" y="152728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16BB18AE-5013-438F-A6A5-D626ECB2E4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120000" flipH="1">
              <a:off x="6429579" y="164161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A545B813-4B6A-4C0E-880D-2622888F08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240000" flipH="1">
              <a:off x="6340532" y="17504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29B1CC31-7DD3-4625-875F-FDEACFAC54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420000" flipH="1">
              <a:off x="6261757" y="18601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75E471F0-8EDF-4264-B591-ADFBE3583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540000" flipH="1">
              <a:off x="6184144" y="19796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56A6B40F-3F7B-4681-9F4B-EC347504A1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660000" flipH="1">
              <a:off x="6106531" y="209906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2DCD6D07-2195-4D0E-BE1C-B9B09E2516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780000" flipH="1">
              <a:off x="6043206" y="222255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EF5FE575-B3FC-4746-B428-B255AE1B8F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960000" flipH="1">
              <a:off x="5978913" y="234430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3309A07C-6404-449E-8C69-0BF0EE13A3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080000" flipH="1">
              <a:off x="5912438" y="24706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7B0B4E2D-59C9-4889-BCF6-2D2C3B0A33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200000" flipH="1">
              <a:off x="5858875" y="260092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7695C886-3A17-41CC-9487-71F3DFA1DB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320000" flipH="1">
              <a:off x="5808182" y="273404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8B6B7D07-F7CE-495E-9037-13FBAB8E15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500000" flipH="1">
              <a:off x="5773263" y="286686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9A8D746F-3844-44B5-A7F1-91EBF9BC2D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620000" flipH="1">
              <a:off x="5735963" y="300206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99254905-68C9-49BA-B93E-1769407157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740000" flipH="1">
              <a:off x="5700105" y="313891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3DBF8ABA-9A47-4B38-8FC6-DFBA14A7AE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860000" flipH="1">
              <a:off x="5665939" y="327548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03CBBCD4-3224-4716-8925-9159ADD445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040000" flipH="1">
              <a:off x="5644476" y="341425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F439A8F4-C607-4669-B26F-AE3FE4C748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160000" flipH="1">
              <a:off x="5626530" y="35546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856938F8-2002-4A36-9E1F-E165335E15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280000" flipH="1">
              <a:off x="5616429" y="369183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71AE32E8-AE15-41B0-B763-CA4554CC7F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400000" flipH="1">
              <a:off x="5611319" y="38353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99E98243-A43F-47E9-9F59-E13863ACF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580000" flipH="1">
              <a:off x="5608540" y="397572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E70FE3D8-37EB-4162-BCD8-1913B460F4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700000" flipH="1">
              <a:off x="5605761" y="41160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2A73D22B-3B10-4D16-B4FC-0832C00F3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820000" flipH="1">
              <a:off x="5624195" y="425421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66F3EEA4-BEA4-4348-A4D5-C2C6CDFB2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940000" flipH="1">
              <a:off x="5642629" y="439235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DF6FC34A-9E90-4498-AD8A-07EA72A194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120000" flipH="1">
              <a:off x="5654818" y="453638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F7B81E38-A62A-4E6D-8632-CACB43CB2A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240000" flipH="1">
              <a:off x="5684446" y="467136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E1854F23-464E-4E0A-8D3E-365081E56D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360000" flipH="1">
              <a:off x="5714074" y="480873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6DB952F7-3345-4272-811A-1DCF8862F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480000" flipH="1">
              <a:off x="5748464" y="49484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56602EFA-D584-4D80-B84F-4DA0DF9C84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660000" flipH="1">
              <a:off x="5792091" y="507760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95E3894F-A6E5-4457-84A1-484E4F595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780000" flipH="1">
              <a:off x="5847441" y="52112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2A6188C5-FE53-4B75-B4E6-C60E7DDC6D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900000" flipH="1">
              <a:off x="5900410" y="534245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D499A703-1DBD-4FBB-BA15-60BD5E1F4C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7020000" flipH="1">
              <a:off x="5955760" y="547369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441F730F-418C-0AB3-0746-9C1E267AECBA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701"/>
          <a:stretch/>
        </p:blipFill>
        <p:spPr bwMode="auto">
          <a:xfrm>
            <a:off x="7107850" y="1524938"/>
            <a:ext cx="4303683" cy="4752248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633692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5802" y="1420103"/>
            <a:ext cx="88106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rgbClr val="F6BD5B"/>
                </a:solidFill>
                <a:latin typeface="Arial Black" panose="020B0A04020102020204" pitchFamily="34" charset="0"/>
              </a:rPr>
              <a:t>https://www.phobosphearproductions.co.uk </a:t>
            </a:r>
            <a:endParaRPr lang="en-GB" sz="2800" dirty="0">
              <a:solidFill>
                <a:srgbClr val="F6BD5B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85802" y="2032136"/>
            <a:ext cx="80322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rgbClr val="F6BD5B"/>
                </a:solidFill>
                <a:latin typeface="Arial Black" panose="020B0A04020102020204" pitchFamily="34" charset="0"/>
              </a:rPr>
              <a:t>https://www.facebook.com/Phobosphear</a:t>
            </a:r>
            <a:endParaRPr lang="en-GB" sz="2800" dirty="0">
              <a:solidFill>
                <a:srgbClr val="F6BD5B"/>
              </a:solidFill>
              <a:latin typeface="Arial Black" panose="020B0A040201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85802" y="2731455"/>
            <a:ext cx="109891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rgbClr val="F6BD5B"/>
                </a:solidFill>
                <a:latin typeface="Arial Black" panose="020B0A04020102020204" pitchFamily="34" charset="0"/>
              </a:rPr>
              <a:t>https://www.tes.com/teaching-resources</a:t>
            </a:r>
            <a:endParaRPr lang="en-GB" sz="2800" dirty="0">
              <a:solidFill>
                <a:srgbClr val="F6BD5B"/>
              </a:solidFill>
              <a:latin typeface="Arial Black" panose="020B0A04020102020204" pitchFamily="34" charset="0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685801" y="609601"/>
            <a:ext cx="10910453" cy="658760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4400" dirty="0">
                <a:latin typeface="Arial Black" panose="020B0A04020102020204" pitchFamily="34" charset="0"/>
              </a:rPr>
              <a:t>USP and marketing Campaign </a:t>
            </a:r>
            <a:endParaRPr lang="en-GB" sz="4400" dirty="0">
              <a:latin typeface="Arial Black" panose="020B0A04020102020204" pitchFamily="34" charset="0"/>
            </a:endParaRPr>
          </a:p>
        </p:txBody>
      </p:sp>
      <p:pic>
        <p:nvPicPr>
          <p:cNvPr id="1026" name="Picture 2" descr="Music Classrooms Interior Design &amp; Refurbishment - Envoplan">
            <a:extLst>
              <a:ext uri="{FF2B5EF4-FFF2-40B4-BE49-F238E27FC236}">
                <a16:creationId xmlns:a16="http://schemas.microsoft.com/office/drawing/2014/main" id="{9FE2CAB6-9E97-5782-6E72-FE826A7281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986" y="3603326"/>
            <a:ext cx="3398874" cy="2467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18CB51E6-0018-7C7A-4109-D44543679252}"/>
              </a:ext>
            </a:extLst>
          </p:cNvPr>
          <p:cNvSpPr txBox="1">
            <a:spLocks/>
          </p:cNvSpPr>
          <p:nvPr/>
        </p:nvSpPr>
        <p:spPr>
          <a:xfrm>
            <a:off x="4532736" y="3778935"/>
            <a:ext cx="7545850" cy="2457720"/>
          </a:xfrm>
          <a:prstGeom prst="rect">
            <a:avLst/>
          </a:prstGeom>
        </p:spPr>
        <p:txBody>
          <a:bodyPr>
            <a:normAutofit/>
          </a:bodyPr>
          <a:lstStyle>
            <a:lvl1pPr marL="2857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solidFill>
                  <a:srgbClr val="F6BD5B"/>
                </a:solidFill>
                <a:latin typeface="Arial Black" panose="020B0A04020102020204" pitchFamily="34" charset="0"/>
              </a:rPr>
              <a:t>In Schools and Universities </a:t>
            </a:r>
          </a:p>
          <a:p>
            <a:pPr lvl="1"/>
            <a:r>
              <a:rPr lang="en-US" dirty="0">
                <a:solidFill>
                  <a:srgbClr val="F6BD5B"/>
                </a:solidFill>
                <a:latin typeface="Arial Black" panose="020B0A04020102020204" pitchFamily="34" charset="0"/>
              </a:rPr>
              <a:t>Resources are limited </a:t>
            </a:r>
          </a:p>
          <a:p>
            <a:pPr lvl="1"/>
            <a:r>
              <a:rPr lang="en-US" dirty="0">
                <a:solidFill>
                  <a:srgbClr val="F6BD5B"/>
                </a:solidFill>
                <a:latin typeface="Arial Black" panose="020B0A04020102020204" pitchFamily="34" charset="0"/>
              </a:rPr>
              <a:t>A tool for A-level Music students to understand the John Cage Prepared Piano Pieces in greater depth </a:t>
            </a:r>
          </a:p>
          <a:p>
            <a:pPr lvl="1"/>
            <a:r>
              <a:rPr lang="en-US" dirty="0">
                <a:solidFill>
                  <a:srgbClr val="F6BD5B"/>
                </a:solidFill>
                <a:latin typeface="Arial Black" panose="020B0A04020102020204" pitchFamily="34" charset="0"/>
              </a:rPr>
              <a:t>Universities for students to explore different sounds for contemporary music </a:t>
            </a:r>
          </a:p>
        </p:txBody>
      </p:sp>
    </p:spTree>
    <p:extLst>
      <p:ext uri="{BB962C8B-B14F-4D97-AF65-F5344CB8AC3E}">
        <p14:creationId xmlns:p14="http://schemas.microsoft.com/office/powerpoint/2010/main" val="4207155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A53ED3FC-3BE8-4F1F-BEF1-74B1C7217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681312" y="796414"/>
            <a:ext cx="4621276" cy="207147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n-US" sz="4400" dirty="0">
                <a:latin typeface="Arial Black" panose="020B0A04020102020204" pitchFamily="34" charset="0"/>
              </a:rPr>
              <a:t>USP and marketing Campaign 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1AF9FFF4-50EF-36E9-8F40-52E6BCDBE53A}"/>
              </a:ext>
            </a:extLst>
          </p:cNvPr>
          <p:cNvSpPr txBox="1">
            <a:spLocks/>
          </p:cNvSpPr>
          <p:nvPr/>
        </p:nvSpPr>
        <p:spPr>
          <a:xfrm>
            <a:off x="802178" y="2261420"/>
            <a:ext cx="4002936" cy="36379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More development of the instrument </a:t>
            </a:r>
          </a:p>
          <a:p>
            <a:pPr lvl="1"/>
            <a:r>
              <a:rPr lang="en-US"/>
              <a:t>Access to a full range of sounds of the 88 keys </a:t>
            </a:r>
          </a:p>
          <a:p>
            <a:pPr lvl="1"/>
            <a:r>
              <a:rPr lang="en-US"/>
              <a:t>Different materials used on the piano </a:t>
            </a:r>
          </a:p>
          <a:p>
            <a:pPr lvl="1"/>
            <a:r>
              <a:rPr lang="en-US"/>
              <a:t>Possible Change of the look to make it more contemporary and suitable for use in lessons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AFDBF0FB-C0E0-FE6C-A976-24720AF74E4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701"/>
          <a:stretch/>
        </p:blipFill>
        <p:spPr bwMode="auto">
          <a:xfrm>
            <a:off x="6026910" y="796413"/>
            <a:ext cx="4621276" cy="5102943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706978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1030">
            <a:extLst>
              <a:ext uri="{FF2B5EF4-FFF2-40B4-BE49-F238E27FC236}">
                <a16:creationId xmlns:a16="http://schemas.microsoft.com/office/drawing/2014/main" id="{6AF6706C-CF07-43A1-BCC4-CBA5D3382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F94DC1C-47D1-41D7-8B1B-9A036D6140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35" name="Picture 1034">
            <a:extLst>
              <a:ext uri="{FF2B5EF4-FFF2-40B4-BE49-F238E27FC236}">
                <a16:creationId xmlns:a16="http://schemas.microsoft.com/office/drawing/2014/main" id="{811383CE-CE86-4E1C-B289-798EB9E6E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22"/>
          <a:stretch/>
        </p:blipFill>
        <p:spPr>
          <a:xfrm>
            <a:off x="1" y="0"/>
            <a:ext cx="5896768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762954A-D796-6698-CC60-5E24A280E45D}"/>
              </a:ext>
            </a:extLst>
          </p:cNvPr>
          <p:cNvSpPr txBox="1">
            <a:spLocks/>
          </p:cNvSpPr>
          <p:nvPr/>
        </p:nvSpPr>
        <p:spPr>
          <a:xfrm>
            <a:off x="-117895" y="3366929"/>
            <a:ext cx="5291532" cy="778318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r">
              <a:spcAft>
                <a:spcPts val="600"/>
              </a:spcAft>
            </a:pPr>
            <a:r>
              <a:rPr lang="en-US" sz="4400" dirty="0" err="1">
                <a:solidFill>
                  <a:schemeClr val="bg1"/>
                </a:solidFill>
                <a:latin typeface="Arial Black" panose="020B0A04020102020204" pitchFamily="34" charset="0"/>
              </a:rPr>
              <a:t>Demostration</a:t>
            </a:r>
            <a:r>
              <a:rPr lang="en-US" sz="4800" dirty="0">
                <a:solidFill>
                  <a:schemeClr val="bg1"/>
                </a:solidFill>
              </a:rPr>
              <a:t> </a:t>
            </a:r>
          </a:p>
        </p:txBody>
      </p:sp>
      <p:sp useBgFill="1">
        <p:nvSpPr>
          <p:cNvPr id="1037" name="Freeform 5">
            <a:extLst>
              <a:ext uri="{FF2B5EF4-FFF2-40B4-BE49-F238E27FC236}">
                <a16:creationId xmlns:a16="http://schemas.microsoft.com/office/drawing/2014/main" id="{AC12A592-C02D-46EF-8E1F-9335DB8D71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5827529" y="660400"/>
            <a:ext cx="6381405" cy="6214533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1039" name="Freeform 14">
            <a:extLst>
              <a:ext uri="{FF2B5EF4-FFF2-40B4-BE49-F238E27FC236}">
                <a16:creationId xmlns:a16="http://schemas.microsoft.com/office/drawing/2014/main" id="{24005816-5BCA-4665-8A58-5580F8E9C8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81603" y="104899"/>
            <a:ext cx="6896713" cy="6005491"/>
          </a:xfrm>
          <a:custGeom>
            <a:avLst/>
            <a:gdLst>
              <a:gd name="connsiteX0" fmla="*/ 3912717 w 6896713"/>
              <a:gd name="connsiteY0" fmla="*/ 0 h 6005491"/>
              <a:gd name="connsiteX1" fmla="*/ 6679426 w 6896713"/>
              <a:gd name="connsiteY1" fmla="*/ 1146008 h 6005491"/>
              <a:gd name="connsiteX2" fmla="*/ 6896713 w 6896713"/>
              <a:gd name="connsiteY2" fmla="*/ 1385085 h 6005491"/>
              <a:gd name="connsiteX3" fmla="*/ 6896713 w 6896713"/>
              <a:gd name="connsiteY3" fmla="*/ 1431256 h 6005491"/>
              <a:gd name="connsiteX4" fmla="*/ 6657442 w 6896713"/>
              <a:gd name="connsiteY4" fmla="*/ 1167992 h 6005491"/>
              <a:gd name="connsiteX5" fmla="*/ 3912717 w 6896713"/>
              <a:gd name="connsiteY5" fmla="*/ 31089 h 6005491"/>
              <a:gd name="connsiteX6" fmla="*/ 31089 w 6896713"/>
              <a:gd name="connsiteY6" fmla="*/ 3912717 h 6005491"/>
              <a:gd name="connsiteX7" fmla="*/ 593046 w 6896713"/>
              <a:gd name="connsiteY7" fmla="*/ 5925483 h 6005491"/>
              <a:gd name="connsiteX8" fmla="*/ 633874 w 6896713"/>
              <a:gd name="connsiteY8" fmla="*/ 5989169 h 6005491"/>
              <a:gd name="connsiteX9" fmla="*/ 607415 w 6896713"/>
              <a:gd name="connsiteY9" fmla="*/ 6005491 h 6005491"/>
              <a:gd name="connsiteX10" fmla="*/ 566458 w 6896713"/>
              <a:gd name="connsiteY10" fmla="*/ 5941603 h 6005491"/>
              <a:gd name="connsiteX11" fmla="*/ 0 w 6896713"/>
              <a:gd name="connsiteY11" fmla="*/ 3912717 h 6005491"/>
              <a:gd name="connsiteX12" fmla="*/ 3912717 w 6896713"/>
              <a:gd name="connsiteY12" fmla="*/ 0 h 6005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6713" h="6005491">
                <a:moveTo>
                  <a:pt x="3912717" y="0"/>
                </a:moveTo>
                <a:cubicBezTo>
                  <a:pt x="4993184" y="0"/>
                  <a:pt x="5971363" y="437946"/>
                  <a:pt x="6679426" y="1146008"/>
                </a:cubicBezTo>
                <a:lnTo>
                  <a:pt x="6896713" y="1385085"/>
                </a:lnTo>
                <a:lnTo>
                  <a:pt x="6896713" y="1431256"/>
                </a:lnTo>
                <a:lnTo>
                  <a:pt x="6657442" y="1167992"/>
                </a:lnTo>
                <a:cubicBezTo>
                  <a:pt x="5955006" y="465555"/>
                  <a:pt x="4984599" y="31089"/>
                  <a:pt x="3912717" y="31089"/>
                </a:cubicBezTo>
                <a:cubicBezTo>
                  <a:pt x="1768953" y="31089"/>
                  <a:pt x="31089" y="1768953"/>
                  <a:pt x="31089" y="3912717"/>
                </a:cubicBezTo>
                <a:cubicBezTo>
                  <a:pt x="31089" y="4649636"/>
                  <a:pt x="236442" y="5338592"/>
                  <a:pt x="593046" y="5925483"/>
                </a:cubicBezTo>
                <a:lnTo>
                  <a:pt x="633874" y="5989169"/>
                </a:lnTo>
                <a:lnTo>
                  <a:pt x="607415" y="6005491"/>
                </a:lnTo>
                <a:lnTo>
                  <a:pt x="566458" y="5941603"/>
                </a:lnTo>
                <a:cubicBezTo>
                  <a:pt x="206998" y="5350013"/>
                  <a:pt x="0" y="4655538"/>
                  <a:pt x="0" y="3912717"/>
                </a:cubicBezTo>
                <a:cubicBezTo>
                  <a:pt x="0" y="1751783"/>
                  <a:pt x="1751783" y="0"/>
                  <a:pt x="3912717" y="0"/>
                </a:cubicBezTo>
                <a:close/>
              </a:path>
            </a:pathLst>
          </a:custGeom>
          <a:solidFill>
            <a:srgbClr val="FFFFFF">
              <a:alpha val="41961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41" name="Group 1040">
            <a:extLst>
              <a:ext uri="{FF2B5EF4-FFF2-40B4-BE49-F238E27FC236}">
                <a16:creationId xmlns:a16="http://schemas.microsoft.com/office/drawing/2014/main" id="{BF07F359-8CA3-4854-91E7-EE60040205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16018" y="331504"/>
            <a:ext cx="6675982" cy="5235326"/>
            <a:chOff x="5516018" y="331504"/>
            <a:chExt cx="6675982" cy="5235326"/>
          </a:xfrm>
        </p:grpSpPr>
        <p:cxnSp>
          <p:nvCxnSpPr>
            <p:cNvPr id="1042" name="Straight Connector 1041">
              <a:extLst>
                <a:ext uri="{FF2B5EF4-FFF2-40B4-BE49-F238E27FC236}">
                  <a16:creationId xmlns:a16="http://schemas.microsoft.com/office/drawing/2014/main" id="{8A7FCE86-4904-4337-8D0A-3ABA73F60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66830" y="33150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3" name="Straight Connector 1042">
              <a:extLst>
                <a:ext uri="{FF2B5EF4-FFF2-40B4-BE49-F238E27FC236}">
                  <a16:creationId xmlns:a16="http://schemas.microsoft.com/office/drawing/2014/main" id="{BA32C234-504D-411A-A62B-C1CFD8CE74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20000" flipH="1">
              <a:off x="9408861" y="3383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4" name="Straight Connector 1043">
              <a:extLst>
                <a:ext uri="{FF2B5EF4-FFF2-40B4-BE49-F238E27FC236}">
                  <a16:creationId xmlns:a16="http://schemas.microsoft.com/office/drawing/2014/main" id="{881593A9-FD94-454C-9225-478E907061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40000" flipH="1">
              <a:off x="9551700" y="34763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5" name="Straight Connector 1044">
              <a:extLst>
                <a:ext uri="{FF2B5EF4-FFF2-40B4-BE49-F238E27FC236}">
                  <a16:creationId xmlns:a16="http://schemas.microsoft.com/office/drawing/2014/main" id="{FA3524A1-6DED-4D15-ADE5-F797DBCEC7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360000" flipH="1">
              <a:off x="9688748" y="36808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6" name="Straight Connector 1045">
              <a:extLst>
                <a:ext uri="{FF2B5EF4-FFF2-40B4-BE49-F238E27FC236}">
                  <a16:creationId xmlns:a16="http://schemas.microsoft.com/office/drawing/2014/main" id="{AA8491CF-856E-4A54-84A5-45C558D41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540000" flipH="1">
              <a:off x="9824866" y="38922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7" name="Straight Connector 1046">
              <a:extLst>
                <a:ext uri="{FF2B5EF4-FFF2-40B4-BE49-F238E27FC236}">
                  <a16:creationId xmlns:a16="http://schemas.microsoft.com/office/drawing/2014/main" id="{AD63A388-BF18-4ABD-96E0-5946B1ABB1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660000" flipH="1">
              <a:off x="9966867" y="41754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8" name="Straight Connector 1047">
              <a:extLst>
                <a:ext uri="{FF2B5EF4-FFF2-40B4-BE49-F238E27FC236}">
                  <a16:creationId xmlns:a16="http://schemas.microsoft.com/office/drawing/2014/main" id="{9CF6D779-BD20-4058-AC29-AF4E2510C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780000" flipH="1">
              <a:off x="10104425" y="4458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9" name="Straight Connector 1048">
              <a:extLst>
                <a:ext uri="{FF2B5EF4-FFF2-40B4-BE49-F238E27FC236}">
                  <a16:creationId xmlns:a16="http://schemas.microsoft.com/office/drawing/2014/main" id="{4189C0F2-FCB0-4636-9B05-F9FCBB202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900000" flipH="1">
              <a:off x="10240513" y="47948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0" name="Straight Connector 1049">
              <a:extLst>
                <a:ext uri="{FF2B5EF4-FFF2-40B4-BE49-F238E27FC236}">
                  <a16:creationId xmlns:a16="http://schemas.microsoft.com/office/drawing/2014/main" id="{E74CB59A-0AC3-4235-A93D-73EE124669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080000" flipH="1">
              <a:off x="10373882" y="52435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1" name="Straight Connector 1050">
              <a:extLst>
                <a:ext uri="{FF2B5EF4-FFF2-40B4-BE49-F238E27FC236}">
                  <a16:creationId xmlns:a16="http://schemas.microsoft.com/office/drawing/2014/main" id="{2B6E97A3-E95A-4D79-A8F8-1945EA2634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200000" flipH="1">
              <a:off x="10505632" y="5706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2" name="Straight Connector 1051">
              <a:extLst>
                <a:ext uri="{FF2B5EF4-FFF2-40B4-BE49-F238E27FC236}">
                  <a16:creationId xmlns:a16="http://schemas.microsoft.com/office/drawing/2014/main" id="{9F4ABF86-0905-4DE8-8F0B-D10D3D6F9C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320000" flipH="1">
              <a:off x="10637382" y="62134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3" name="Straight Connector 1052">
              <a:extLst>
                <a:ext uri="{FF2B5EF4-FFF2-40B4-BE49-F238E27FC236}">
                  <a16:creationId xmlns:a16="http://schemas.microsoft.com/office/drawing/2014/main" id="{4FAAFEF7-DFA1-48C7-9E4E-FF7B1453C7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440000" flipH="1">
              <a:off x="10760965" y="69043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4" name="Straight Connector 1053">
              <a:extLst>
                <a:ext uri="{FF2B5EF4-FFF2-40B4-BE49-F238E27FC236}">
                  <a16:creationId xmlns:a16="http://schemas.microsoft.com/office/drawing/2014/main" id="{ED828735-DFD9-4894-8461-77A2FB0C92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" flipH="1">
              <a:off x="10888991" y="7550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5" name="Straight Connector 1054">
              <a:extLst>
                <a:ext uri="{FF2B5EF4-FFF2-40B4-BE49-F238E27FC236}">
                  <a16:creationId xmlns:a16="http://schemas.microsoft.com/office/drawing/2014/main" id="{7A6C2585-E93E-489D-8819-FCEE3CFF11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740000" flipH="1">
              <a:off x="11010193" y="81974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6" name="Straight Connector 1055">
              <a:extLst>
                <a:ext uri="{FF2B5EF4-FFF2-40B4-BE49-F238E27FC236}">
                  <a16:creationId xmlns:a16="http://schemas.microsoft.com/office/drawing/2014/main" id="{E57C1F25-FC5C-4082-B4F6-888F8E467E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860000" flipH="1">
              <a:off x="11129014" y="89566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7" name="Straight Connector 1056">
              <a:extLst>
                <a:ext uri="{FF2B5EF4-FFF2-40B4-BE49-F238E27FC236}">
                  <a16:creationId xmlns:a16="http://schemas.microsoft.com/office/drawing/2014/main" id="{F5DF4BDB-CA1D-4DA1-8D26-6BAEE0A21A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980000" flipH="1">
              <a:off x="11249872" y="9680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8" name="Straight Connector 1057">
              <a:extLst>
                <a:ext uri="{FF2B5EF4-FFF2-40B4-BE49-F238E27FC236}">
                  <a16:creationId xmlns:a16="http://schemas.microsoft.com/office/drawing/2014/main" id="{3315D2A0-DDA4-4A25-9CC7-7F90CCF0C4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160000" flipH="1">
              <a:off x="11366875" y="104808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9" name="Straight Connector 1058">
              <a:extLst>
                <a:ext uri="{FF2B5EF4-FFF2-40B4-BE49-F238E27FC236}">
                  <a16:creationId xmlns:a16="http://schemas.microsoft.com/office/drawing/2014/main" id="{75312B72-7E7D-4B0B-960E-7D7C9540EB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280000" flipH="1">
              <a:off x="11474058" y="113152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0" name="Straight Connector 1059">
              <a:extLst>
                <a:ext uri="{FF2B5EF4-FFF2-40B4-BE49-F238E27FC236}">
                  <a16:creationId xmlns:a16="http://schemas.microsoft.com/office/drawing/2014/main" id="{C48B42BB-3C0E-4546-957B-AB593E308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400000" flipH="1">
              <a:off x="11583303" y="122179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1" name="Straight Connector 1060">
              <a:extLst>
                <a:ext uri="{FF2B5EF4-FFF2-40B4-BE49-F238E27FC236}">
                  <a16:creationId xmlns:a16="http://schemas.microsoft.com/office/drawing/2014/main" id="{437809D5-5F69-4BC6-A661-44B2A8A682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520000" flipH="1">
              <a:off x="11685344" y="132177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2" name="Straight Connector 1061">
              <a:extLst>
                <a:ext uri="{FF2B5EF4-FFF2-40B4-BE49-F238E27FC236}">
                  <a16:creationId xmlns:a16="http://schemas.microsoft.com/office/drawing/2014/main" id="{B269CB4C-8BB5-4F63-8961-7EB8FE56D4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700000" flipH="1">
              <a:off x="11787704" y="141763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3" name="Straight Connector 1062">
              <a:extLst>
                <a:ext uri="{FF2B5EF4-FFF2-40B4-BE49-F238E27FC236}">
                  <a16:creationId xmlns:a16="http://schemas.microsoft.com/office/drawing/2014/main" id="{D5E7B60C-3F52-49EA-99F5-BE42AF88DD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820000" flipH="1">
              <a:off x="11880859" y="151793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4" name="Straight Connector 1063">
              <a:extLst>
                <a:ext uri="{FF2B5EF4-FFF2-40B4-BE49-F238E27FC236}">
                  <a16:creationId xmlns:a16="http://schemas.microsoft.com/office/drawing/2014/main" id="{1C5E885C-0F0D-4E11-8B78-4CE951E269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940000" flipH="1">
              <a:off x="11969252" y="162743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5" name="Straight Connector 1064">
              <a:extLst>
                <a:ext uri="{FF2B5EF4-FFF2-40B4-BE49-F238E27FC236}">
                  <a16:creationId xmlns:a16="http://schemas.microsoft.com/office/drawing/2014/main" id="{4BFA6E20-F564-4CA4-9150-FDD50B02C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3060000" flipH="1">
              <a:off x="12062016" y="173601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6" name="Straight Connector 1065">
              <a:extLst>
                <a:ext uri="{FF2B5EF4-FFF2-40B4-BE49-F238E27FC236}">
                  <a16:creationId xmlns:a16="http://schemas.microsoft.com/office/drawing/2014/main" id="{C3C02C6B-B913-486F-ACAE-432DE1F770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2074680" y="1910249"/>
              <a:ext cx="117320" cy="82912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7" name="Straight Connector 1066">
              <a:extLst>
                <a:ext uri="{FF2B5EF4-FFF2-40B4-BE49-F238E27FC236}">
                  <a16:creationId xmlns:a16="http://schemas.microsoft.com/office/drawing/2014/main" id="{B6B5EE64-D401-45A4-82D4-85D4BF5C8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2149943" y="2083594"/>
              <a:ext cx="39676" cy="21436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8" name="Straight Connector 1067">
              <a:extLst>
                <a:ext uri="{FF2B5EF4-FFF2-40B4-BE49-F238E27FC236}">
                  <a16:creationId xmlns:a16="http://schemas.microsoft.com/office/drawing/2014/main" id="{5F622D05-678C-405E-A74F-8D92A9C644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80000" flipH="1">
              <a:off x="9127990" y="33425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9" name="Straight Connector 1068">
              <a:extLst>
                <a:ext uri="{FF2B5EF4-FFF2-40B4-BE49-F238E27FC236}">
                  <a16:creationId xmlns:a16="http://schemas.microsoft.com/office/drawing/2014/main" id="{D8E01EF1-6517-49CC-9891-1BD6D0F49D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00000" flipH="1">
              <a:off x="8987576" y="33663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0" name="Straight Connector 1069">
              <a:extLst>
                <a:ext uri="{FF2B5EF4-FFF2-40B4-BE49-F238E27FC236}">
                  <a16:creationId xmlns:a16="http://schemas.microsoft.com/office/drawing/2014/main" id="{EC93E79A-63A6-4782-9D2C-BC50CD3B9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20000" flipH="1">
              <a:off x="8844859" y="35117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1" name="Straight Connector 1070">
              <a:extLst>
                <a:ext uri="{FF2B5EF4-FFF2-40B4-BE49-F238E27FC236}">
                  <a16:creationId xmlns:a16="http://schemas.microsoft.com/office/drawing/2014/main" id="{46C4B4DB-9B57-4C69-96EB-3E1910CEF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40000" flipH="1">
              <a:off x="8706904" y="3657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2" name="Straight Connector 1071">
              <a:extLst>
                <a:ext uri="{FF2B5EF4-FFF2-40B4-BE49-F238E27FC236}">
                  <a16:creationId xmlns:a16="http://schemas.microsoft.com/office/drawing/2014/main" id="{9BBDCDA7-4ECB-42B1-8524-3D30023D6B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720000" flipH="1">
              <a:off x="8568008" y="3878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3" name="Straight Connector 1072">
              <a:extLst>
                <a:ext uri="{FF2B5EF4-FFF2-40B4-BE49-F238E27FC236}">
                  <a16:creationId xmlns:a16="http://schemas.microsoft.com/office/drawing/2014/main" id="{C7483057-DCDA-4BC6-8E99-7EAD94E87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840000" flipH="1">
              <a:off x="8429112" y="41006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4" name="Straight Connector 1073">
              <a:extLst>
                <a:ext uri="{FF2B5EF4-FFF2-40B4-BE49-F238E27FC236}">
                  <a16:creationId xmlns:a16="http://schemas.microsoft.com/office/drawing/2014/main" id="{E5C35A56-0BFD-443F-8C2B-CA73A3BFE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960000" flipH="1">
              <a:off x="8294968" y="4462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5" name="Straight Connector 1074">
              <a:extLst>
                <a:ext uri="{FF2B5EF4-FFF2-40B4-BE49-F238E27FC236}">
                  <a16:creationId xmlns:a16="http://schemas.microsoft.com/office/drawing/2014/main" id="{214A0AE5-3A88-4D5D-845C-5E906888C8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080000" flipH="1">
              <a:off x="8160824" y="48237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6" name="Straight Connector 1075">
              <a:extLst>
                <a:ext uri="{FF2B5EF4-FFF2-40B4-BE49-F238E27FC236}">
                  <a16:creationId xmlns:a16="http://schemas.microsoft.com/office/drawing/2014/main" id="{44D7BF13-EDB8-4740-A3C5-87E2E7C676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260000" flipH="1">
              <a:off x="8027689" y="53184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7" name="Straight Connector 1076">
              <a:extLst>
                <a:ext uri="{FF2B5EF4-FFF2-40B4-BE49-F238E27FC236}">
                  <a16:creationId xmlns:a16="http://schemas.microsoft.com/office/drawing/2014/main" id="{16DAB64F-4B49-434F-BFB6-0BEB41AFB6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380000" flipH="1">
              <a:off x="7894554" y="58132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8" name="Straight Connector 1077">
              <a:extLst>
                <a:ext uri="{FF2B5EF4-FFF2-40B4-BE49-F238E27FC236}">
                  <a16:creationId xmlns:a16="http://schemas.microsoft.com/office/drawing/2014/main" id="{93B5AD9A-BDA6-42CE-A1C0-C072103072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500000" flipH="1">
              <a:off x="7761419" y="63079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9" name="Straight Connector 1078">
              <a:extLst>
                <a:ext uri="{FF2B5EF4-FFF2-40B4-BE49-F238E27FC236}">
                  <a16:creationId xmlns:a16="http://schemas.microsoft.com/office/drawing/2014/main" id="{5FD67DCC-475F-4BED-A634-FCDD63176B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620000" flipH="1">
              <a:off x="7636645" y="68980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0" name="Straight Connector 1079">
              <a:extLst>
                <a:ext uri="{FF2B5EF4-FFF2-40B4-BE49-F238E27FC236}">
                  <a16:creationId xmlns:a16="http://schemas.microsoft.com/office/drawing/2014/main" id="{ED276E23-C86D-408D-821A-1E9A44CAEA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800000" flipH="1">
              <a:off x="7511871" y="75119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1" name="Straight Connector 1080">
              <a:extLst>
                <a:ext uri="{FF2B5EF4-FFF2-40B4-BE49-F238E27FC236}">
                  <a16:creationId xmlns:a16="http://schemas.microsoft.com/office/drawing/2014/main" id="{A879A029-D911-41C4-B218-E41871762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920000" flipH="1">
              <a:off x="7387899" y="81977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2" name="Straight Connector 1081">
              <a:extLst>
                <a:ext uri="{FF2B5EF4-FFF2-40B4-BE49-F238E27FC236}">
                  <a16:creationId xmlns:a16="http://schemas.microsoft.com/office/drawing/2014/main" id="{E9C7C9F5-65FB-4EF9-9AAD-F7E1FC14B8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040000" flipH="1">
              <a:off x="7268530" y="89316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3" name="Straight Connector 1082">
              <a:extLst>
                <a:ext uri="{FF2B5EF4-FFF2-40B4-BE49-F238E27FC236}">
                  <a16:creationId xmlns:a16="http://schemas.microsoft.com/office/drawing/2014/main" id="{6115B885-5742-431C-BA48-96FC1F6D22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160000" flipH="1">
              <a:off x="7152030" y="97658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4" name="Straight Connector 1083">
              <a:extLst>
                <a:ext uri="{FF2B5EF4-FFF2-40B4-BE49-F238E27FC236}">
                  <a16:creationId xmlns:a16="http://schemas.microsoft.com/office/drawing/2014/main" id="{6ACE37A6-0062-4B86-B4E6-18088040CD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340000" flipH="1">
              <a:off x="7041695" y="106002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5" name="Straight Connector 1084">
              <a:extLst>
                <a:ext uri="{FF2B5EF4-FFF2-40B4-BE49-F238E27FC236}">
                  <a16:creationId xmlns:a16="http://schemas.microsoft.com/office/drawing/2014/main" id="{0A8679B4-56BA-43AB-A0A2-E2DA3E2053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460000" flipH="1">
              <a:off x="6931360" y="114346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6" name="Straight Connector 1085">
              <a:extLst>
                <a:ext uri="{FF2B5EF4-FFF2-40B4-BE49-F238E27FC236}">
                  <a16:creationId xmlns:a16="http://schemas.microsoft.com/office/drawing/2014/main" id="{80DE24D2-627B-4C47-A858-A572BCDBAC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580000" flipH="1">
              <a:off x="6819070" y="123586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7" name="Straight Connector 1086">
              <a:extLst>
                <a:ext uri="{FF2B5EF4-FFF2-40B4-BE49-F238E27FC236}">
                  <a16:creationId xmlns:a16="http://schemas.microsoft.com/office/drawing/2014/main" id="{B612A33E-5DE0-4E4D-9469-0BD0B3E0E7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700000" flipH="1">
              <a:off x="6721359" y="133274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8" name="Straight Connector 1087">
              <a:extLst>
                <a:ext uri="{FF2B5EF4-FFF2-40B4-BE49-F238E27FC236}">
                  <a16:creationId xmlns:a16="http://schemas.microsoft.com/office/drawing/2014/main" id="{91673515-5E42-490F-85A0-45658D81C6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880000" flipH="1">
              <a:off x="6617467" y="14294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9" name="Straight Connector 1088">
              <a:extLst>
                <a:ext uri="{FF2B5EF4-FFF2-40B4-BE49-F238E27FC236}">
                  <a16:creationId xmlns:a16="http://schemas.microsoft.com/office/drawing/2014/main" id="{6B048C17-3768-4DAF-A7AE-B2E717497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000000" flipH="1">
              <a:off x="6520032" y="152728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0" name="Straight Connector 1089">
              <a:extLst>
                <a:ext uri="{FF2B5EF4-FFF2-40B4-BE49-F238E27FC236}">
                  <a16:creationId xmlns:a16="http://schemas.microsoft.com/office/drawing/2014/main" id="{BAA4E6AA-9D65-4EED-91CB-87A5762ED0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120000" flipH="1">
              <a:off x="6429579" y="164161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1" name="Straight Connector 1090">
              <a:extLst>
                <a:ext uri="{FF2B5EF4-FFF2-40B4-BE49-F238E27FC236}">
                  <a16:creationId xmlns:a16="http://schemas.microsoft.com/office/drawing/2014/main" id="{DB48B9EB-BBF2-48D7-A1D7-720D94506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240000" flipH="1">
              <a:off x="6340532" y="17504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2" name="Straight Connector 1091">
              <a:extLst>
                <a:ext uri="{FF2B5EF4-FFF2-40B4-BE49-F238E27FC236}">
                  <a16:creationId xmlns:a16="http://schemas.microsoft.com/office/drawing/2014/main" id="{21492B79-7338-4309-8667-BB29A7BC7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420000" flipH="1">
              <a:off x="6261757" y="18601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3" name="Straight Connector 1092">
              <a:extLst>
                <a:ext uri="{FF2B5EF4-FFF2-40B4-BE49-F238E27FC236}">
                  <a16:creationId xmlns:a16="http://schemas.microsoft.com/office/drawing/2014/main" id="{0352FD87-EC9C-4EB5-9ACC-A152F78FC8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540000" flipH="1">
              <a:off x="6184144" y="19796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4" name="Straight Connector 1093">
              <a:extLst>
                <a:ext uri="{FF2B5EF4-FFF2-40B4-BE49-F238E27FC236}">
                  <a16:creationId xmlns:a16="http://schemas.microsoft.com/office/drawing/2014/main" id="{FF2CEA1F-EFA8-4353-B5F8-CCE27955A1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660000" flipH="1">
              <a:off x="6106531" y="209906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5" name="Straight Connector 1094">
              <a:extLst>
                <a:ext uri="{FF2B5EF4-FFF2-40B4-BE49-F238E27FC236}">
                  <a16:creationId xmlns:a16="http://schemas.microsoft.com/office/drawing/2014/main" id="{63E2723F-2530-4636-9A19-8F11B1566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780000" flipH="1">
              <a:off x="6043206" y="222255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6" name="Straight Connector 1095">
              <a:extLst>
                <a:ext uri="{FF2B5EF4-FFF2-40B4-BE49-F238E27FC236}">
                  <a16:creationId xmlns:a16="http://schemas.microsoft.com/office/drawing/2014/main" id="{4A9EE901-51C9-4292-BB45-5EDB8568A0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960000" flipH="1">
              <a:off x="5978913" y="234430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7" name="Straight Connector 1096">
              <a:extLst>
                <a:ext uri="{FF2B5EF4-FFF2-40B4-BE49-F238E27FC236}">
                  <a16:creationId xmlns:a16="http://schemas.microsoft.com/office/drawing/2014/main" id="{555407C2-7321-48CD-811F-92C71F701C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080000" flipH="1">
              <a:off x="5912438" y="24706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8" name="Straight Connector 1097">
              <a:extLst>
                <a:ext uri="{FF2B5EF4-FFF2-40B4-BE49-F238E27FC236}">
                  <a16:creationId xmlns:a16="http://schemas.microsoft.com/office/drawing/2014/main" id="{E5298A8A-2787-4153-BDA2-E939BFD514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200000" flipH="1">
              <a:off x="5858875" y="260092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9" name="Straight Connector 1098">
              <a:extLst>
                <a:ext uri="{FF2B5EF4-FFF2-40B4-BE49-F238E27FC236}">
                  <a16:creationId xmlns:a16="http://schemas.microsoft.com/office/drawing/2014/main" id="{C45057B3-3FAB-42ED-AF52-F00BB07FA5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320000" flipH="1">
              <a:off x="5808182" y="273404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0" name="Straight Connector 1099">
              <a:extLst>
                <a:ext uri="{FF2B5EF4-FFF2-40B4-BE49-F238E27FC236}">
                  <a16:creationId xmlns:a16="http://schemas.microsoft.com/office/drawing/2014/main" id="{DA3F09E9-F476-4352-90E3-6A15C74268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500000" flipH="1">
              <a:off x="5773263" y="286686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1" name="Straight Connector 1100">
              <a:extLst>
                <a:ext uri="{FF2B5EF4-FFF2-40B4-BE49-F238E27FC236}">
                  <a16:creationId xmlns:a16="http://schemas.microsoft.com/office/drawing/2014/main" id="{128F7C5C-CECC-45A8-8A1F-D679534D4C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620000" flipH="1">
              <a:off x="5735963" y="300206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2" name="Straight Connector 1101">
              <a:extLst>
                <a:ext uri="{FF2B5EF4-FFF2-40B4-BE49-F238E27FC236}">
                  <a16:creationId xmlns:a16="http://schemas.microsoft.com/office/drawing/2014/main" id="{FFFDFE9C-2017-4831-9F1B-6A03B58B10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740000" flipH="1">
              <a:off x="5700105" y="313891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3" name="Straight Connector 1102">
              <a:extLst>
                <a:ext uri="{FF2B5EF4-FFF2-40B4-BE49-F238E27FC236}">
                  <a16:creationId xmlns:a16="http://schemas.microsoft.com/office/drawing/2014/main" id="{01BC942F-09CF-4A51-85A5-E23E2D71C8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860000" flipH="1">
              <a:off x="5665939" y="327548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4" name="Straight Connector 1103">
              <a:extLst>
                <a:ext uri="{FF2B5EF4-FFF2-40B4-BE49-F238E27FC236}">
                  <a16:creationId xmlns:a16="http://schemas.microsoft.com/office/drawing/2014/main" id="{1456B520-137F-484D-A1B1-7DA5C3F823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040000" flipH="1">
              <a:off x="5644476" y="341425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5" name="Straight Connector 1104">
              <a:extLst>
                <a:ext uri="{FF2B5EF4-FFF2-40B4-BE49-F238E27FC236}">
                  <a16:creationId xmlns:a16="http://schemas.microsoft.com/office/drawing/2014/main" id="{9ECA29F0-381E-4770-97BF-54C4E52201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160000" flipH="1">
              <a:off x="5626530" y="35546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6" name="Straight Connector 1105">
              <a:extLst>
                <a:ext uri="{FF2B5EF4-FFF2-40B4-BE49-F238E27FC236}">
                  <a16:creationId xmlns:a16="http://schemas.microsoft.com/office/drawing/2014/main" id="{D43CCF9F-8F11-4676-82F3-DEE8A48C8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280000" flipH="1">
              <a:off x="5616429" y="369183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7" name="Straight Connector 1106">
              <a:extLst>
                <a:ext uri="{FF2B5EF4-FFF2-40B4-BE49-F238E27FC236}">
                  <a16:creationId xmlns:a16="http://schemas.microsoft.com/office/drawing/2014/main" id="{6FA620FD-6A45-4754-BF42-A9FA44966D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400000" flipH="1">
              <a:off x="5611319" y="38353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8" name="Straight Connector 1107">
              <a:extLst>
                <a:ext uri="{FF2B5EF4-FFF2-40B4-BE49-F238E27FC236}">
                  <a16:creationId xmlns:a16="http://schemas.microsoft.com/office/drawing/2014/main" id="{DC4D38F3-F3A2-42F4-8B57-DE978EC4A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580000" flipH="1">
              <a:off x="5608540" y="397572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9" name="Straight Connector 1108">
              <a:extLst>
                <a:ext uri="{FF2B5EF4-FFF2-40B4-BE49-F238E27FC236}">
                  <a16:creationId xmlns:a16="http://schemas.microsoft.com/office/drawing/2014/main" id="{3C26D30E-A91E-4A5B-A419-0B9D79D57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700000" flipH="1">
              <a:off x="5605761" y="41160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0" name="Straight Connector 1109">
              <a:extLst>
                <a:ext uri="{FF2B5EF4-FFF2-40B4-BE49-F238E27FC236}">
                  <a16:creationId xmlns:a16="http://schemas.microsoft.com/office/drawing/2014/main" id="{ADAB3EBC-722A-462E-AAAE-506E50038E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820000" flipH="1">
              <a:off x="5624195" y="425421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1" name="Straight Connector 1110">
              <a:extLst>
                <a:ext uri="{FF2B5EF4-FFF2-40B4-BE49-F238E27FC236}">
                  <a16:creationId xmlns:a16="http://schemas.microsoft.com/office/drawing/2014/main" id="{CBAABC17-832F-48CF-B0D7-0F7DE54607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940000" flipH="1">
              <a:off x="5642629" y="439235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2" name="Straight Connector 1111">
              <a:extLst>
                <a:ext uri="{FF2B5EF4-FFF2-40B4-BE49-F238E27FC236}">
                  <a16:creationId xmlns:a16="http://schemas.microsoft.com/office/drawing/2014/main" id="{E1FCA513-75D7-414B-BE8F-D780746A1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120000" flipH="1">
              <a:off x="5654818" y="453638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3" name="Straight Connector 1112">
              <a:extLst>
                <a:ext uri="{FF2B5EF4-FFF2-40B4-BE49-F238E27FC236}">
                  <a16:creationId xmlns:a16="http://schemas.microsoft.com/office/drawing/2014/main" id="{F2EDEC73-B6F5-473F-934A-CEF57604A8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240000" flipH="1">
              <a:off x="5684446" y="467136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4" name="Straight Connector 1113">
              <a:extLst>
                <a:ext uri="{FF2B5EF4-FFF2-40B4-BE49-F238E27FC236}">
                  <a16:creationId xmlns:a16="http://schemas.microsoft.com/office/drawing/2014/main" id="{5B987884-C452-4492-A9F8-2770D3373B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360000" flipH="1">
              <a:off x="5714074" y="480873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5" name="Straight Connector 1114">
              <a:extLst>
                <a:ext uri="{FF2B5EF4-FFF2-40B4-BE49-F238E27FC236}">
                  <a16:creationId xmlns:a16="http://schemas.microsoft.com/office/drawing/2014/main" id="{9D978AF2-B7BB-4E05-81F1-1A5DBD1CB4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480000" flipH="1">
              <a:off x="5748464" y="49484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6" name="Straight Connector 1115">
              <a:extLst>
                <a:ext uri="{FF2B5EF4-FFF2-40B4-BE49-F238E27FC236}">
                  <a16:creationId xmlns:a16="http://schemas.microsoft.com/office/drawing/2014/main" id="{D7AD4D45-C3AB-458E-B826-0FACBD0DF3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660000" flipH="1">
              <a:off x="5792091" y="507760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7" name="Straight Connector 1116">
              <a:extLst>
                <a:ext uri="{FF2B5EF4-FFF2-40B4-BE49-F238E27FC236}">
                  <a16:creationId xmlns:a16="http://schemas.microsoft.com/office/drawing/2014/main" id="{A6E15555-6738-463C-B7DF-86429F2F96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780000" flipH="1">
              <a:off x="5847441" y="52112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8" name="Straight Connector 1117">
              <a:extLst>
                <a:ext uri="{FF2B5EF4-FFF2-40B4-BE49-F238E27FC236}">
                  <a16:creationId xmlns:a16="http://schemas.microsoft.com/office/drawing/2014/main" id="{AE487172-B4C3-4D13-A562-EF0BA3DD9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900000" flipH="1">
              <a:off x="5900410" y="534245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9" name="Straight Connector 1118">
              <a:extLst>
                <a:ext uri="{FF2B5EF4-FFF2-40B4-BE49-F238E27FC236}">
                  <a16:creationId xmlns:a16="http://schemas.microsoft.com/office/drawing/2014/main" id="{08E66297-1295-432A-AA84-7BB2341C19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7020000" flipH="1">
              <a:off x="5955760" y="547369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26" name="Picture 2">
            <a:extLst>
              <a:ext uri="{FF2B5EF4-FFF2-40B4-BE49-F238E27FC236}">
                <a16:creationId xmlns:a16="http://schemas.microsoft.com/office/drawing/2014/main" id="{EAF4830A-9079-9266-DD1B-96289D0A27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64679" y="2598282"/>
            <a:ext cx="5124328" cy="2882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78488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 Black" panose="020B0A04020102020204" pitchFamily="34" charset="0"/>
              </a:rPr>
              <a:t>Any Questions? </a:t>
            </a:r>
            <a:endParaRPr lang="en-GB" dirty="0">
              <a:latin typeface="Arial Black" panose="020B0A0402010202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2224" y="627425"/>
            <a:ext cx="6187551" cy="4105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1751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914599" y="751344"/>
            <a:ext cx="8362802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/>
              </a:rPr>
              <a:t>https://logo.com/logos/artificial-intelligence</a:t>
            </a:r>
            <a:r>
              <a:rPr lang="en-GB" dirty="0"/>
              <a:t> </a:t>
            </a:r>
          </a:p>
          <a:p>
            <a:endParaRPr lang="en-US" dirty="0"/>
          </a:p>
          <a:p>
            <a:r>
              <a:rPr lang="en-GB" dirty="0">
                <a:hlinkClick r:id="rId3"/>
              </a:rPr>
              <a:t>https://manage.wix.com/dashboard/5d9bd289-817e-4745-828e-e4646ba0c249/home</a:t>
            </a:r>
            <a:r>
              <a:rPr lang="en-GB" dirty="0"/>
              <a:t> </a:t>
            </a:r>
          </a:p>
          <a:p>
            <a:endParaRPr lang="en-US" dirty="0"/>
          </a:p>
          <a:p>
            <a:r>
              <a:rPr lang="en-GB" dirty="0">
                <a:hlinkClick r:id="rId4"/>
              </a:rPr>
              <a:t>https://www.facebook.com/Phobosphear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US" dirty="0">
                <a:hlinkClick r:id="rId5"/>
              </a:rPr>
              <a:t>https://www.tes.com/teaching-resources</a:t>
            </a:r>
            <a:endParaRPr lang="en-US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27381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608</TotalTime>
  <Words>207</Words>
  <Application>Microsoft Macintosh PowerPoint</Application>
  <PresentationFormat>Widescreen</PresentationFormat>
  <Paragraphs>43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Arial Black</vt:lpstr>
      <vt:lpstr>Calibri</vt:lpstr>
      <vt:lpstr>Calibri Light</vt:lpstr>
      <vt:lpstr>Celestial</vt:lpstr>
      <vt:lpstr>John cage Prepared Piano (jcpp)</vt:lpstr>
      <vt:lpstr>JCPP VST </vt:lpstr>
      <vt:lpstr>The Branding </vt:lpstr>
      <vt:lpstr>Look and Feel </vt:lpstr>
      <vt:lpstr>Development of the look </vt:lpstr>
      <vt:lpstr>PowerPoint Presentation</vt:lpstr>
      <vt:lpstr>PowerPoint Presentation</vt:lpstr>
      <vt:lpstr>PowerPoint Presentation</vt:lpstr>
      <vt:lpstr>Any Questions? </vt:lpstr>
      <vt:lpstr>PowerPoint Presentation</vt:lpstr>
    </vt:vector>
  </TitlesOfParts>
  <Company>Norfolk County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Bring</dc:title>
  <dc:creator>User</dc:creator>
  <cp:lastModifiedBy>Timothy Corfield</cp:lastModifiedBy>
  <cp:revision>24</cp:revision>
  <dcterms:created xsi:type="dcterms:W3CDTF">2023-04-27T12:48:52Z</dcterms:created>
  <dcterms:modified xsi:type="dcterms:W3CDTF">2023-07-21T15:13:14Z</dcterms:modified>
</cp:coreProperties>
</file>