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256" r:id="rId2"/>
    <p:sldId id="300" r:id="rId3"/>
    <p:sldId id="297" r:id="rId4"/>
    <p:sldId id="298" r:id="rId5"/>
    <p:sldId id="257" r:id="rId6"/>
    <p:sldId id="263" r:id="rId7"/>
    <p:sldId id="277" r:id="rId8"/>
    <p:sldId id="275" r:id="rId9"/>
    <p:sldId id="266" r:id="rId10"/>
    <p:sldId id="274" r:id="rId11"/>
    <p:sldId id="267" r:id="rId12"/>
    <p:sldId id="269" r:id="rId13"/>
    <p:sldId id="270" r:id="rId14"/>
    <p:sldId id="271" r:id="rId15"/>
    <p:sldId id="262" r:id="rId16"/>
    <p:sldId id="299" r:id="rId17"/>
    <p:sldId id="301" r:id="rId18"/>
    <p:sldId id="296" r:id="rId19"/>
    <p:sldId id="303" r:id="rId20"/>
    <p:sldId id="304" r:id="rId21"/>
    <p:sldId id="259" r:id="rId22"/>
    <p:sldId id="260" r:id="rId23"/>
    <p:sldId id="261" r:id="rId24"/>
    <p:sldId id="268" r:id="rId25"/>
    <p:sldId id="305" r:id="rId26"/>
    <p:sldId id="306" r:id="rId27"/>
    <p:sldId id="307" r:id="rId28"/>
    <p:sldId id="308" r:id="rId29"/>
    <p:sldId id="265" r:id="rId30"/>
    <p:sldId id="309" r:id="rId31"/>
    <p:sldId id="273" r:id="rId32"/>
    <p:sldId id="310" r:id="rId33"/>
    <p:sldId id="272" r:id="rId34"/>
    <p:sldId id="311"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622" autoAdjust="0"/>
    <p:restoredTop sz="94660"/>
  </p:normalViewPr>
  <p:slideViewPr>
    <p:cSldViewPr snapToGrid="0">
      <p:cViewPr varScale="1">
        <p:scale>
          <a:sx n="87" d="100"/>
          <a:sy n="87" d="100"/>
        </p:scale>
        <p:origin x="114" y="5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ilir Owen-griffiths" userId="d360e4a8-cf1e-4542-8524-c6d9389cf2a9" providerId="ADAL" clId="{B2C6EFF2-DF7A-4253-BDAB-3CEB9C95F061}"/>
    <pc:docChg chg="modSld sldOrd">
      <pc:chgData name="Eilir Owen-griffiths" userId="d360e4a8-cf1e-4542-8524-c6d9389cf2a9" providerId="ADAL" clId="{B2C6EFF2-DF7A-4253-BDAB-3CEB9C95F061}" dt="2024-11-25T11:58:11.824" v="11" actId="20577"/>
      <pc:docMkLst>
        <pc:docMk/>
      </pc:docMkLst>
      <pc:sldChg chg="modSp mod">
        <pc:chgData name="Eilir Owen-griffiths" userId="d360e4a8-cf1e-4542-8524-c6d9389cf2a9" providerId="ADAL" clId="{B2C6EFF2-DF7A-4253-BDAB-3CEB9C95F061}" dt="2024-11-25T11:58:11.824" v="11" actId="20577"/>
        <pc:sldMkLst>
          <pc:docMk/>
          <pc:sldMk cId="2878377193" sldId="304"/>
        </pc:sldMkLst>
        <pc:spChg chg="mod">
          <ac:chgData name="Eilir Owen-griffiths" userId="d360e4a8-cf1e-4542-8524-c6d9389cf2a9" providerId="ADAL" clId="{B2C6EFF2-DF7A-4253-BDAB-3CEB9C95F061}" dt="2024-11-25T11:58:11.824" v="11" actId="20577"/>
          <ac:spMkLst>
            <pc:docMk/>
            <pc:sldMk cId="2878377193" sldId="304"/>
            <ac:spMk id="3" creationId="{F8AF1CD6-508B-CD60-8943-A4637E45E827}"/>
          </ac:spMkLst>
        </pc:spChg>
        <pc:spChg chg="mod">
          <ac:chgData name="Eilir Owen-griffiths" userId="d360e4a8-cf1e-4542-8524-c6d9389cf2a9" providerId="ADAL" clId="{B2C6EFF2-DF7A-4253-BDAB-3CEB9C95F061}" dt="2024-11-25T11:58:08.675" v="5" actId="20577"/>
          <ac:spMkLst>
            <pc:docMk/>
            <pc:sldMk cId="2878377193" sldId="304"/>
            <ac:spMk id="6" creationId="{D6843DAE-770E-D54F-A80D-CFE039BA7E0C}"/>
          </ac:spMkLst>
        </pc:spChg>
      </pc:sldChg>
      <pc:sldChg chg="ord">
        <pc:chgData name="Eilir Owen-griffiths" userId="d360e4a8-cf1e-4542-8524-c6d9389cf2a9" providerId="ADAL" clId="{B2C6EFF2-DF7A-4253-BDAB-3CEB9C95F061}" dt="2024-11-25T11:30:54.898" v="1"/>
        <pc:sldMkLst>
          <pc:docMk/>
          <pc:sldMk cId="1383998940" sldId="308"/>
        </pc:sldMkLst>
      </pc:sldChg>
    </pc:docChg>
  </pc:docChgLst>
  <pc:docChgLst>
    <pc:chgData name="Eilir Owen-griffiths" userId="d360e4a8-cf1e-4542-8524-c6d9389cf2a9" providerId="ADAL" clId="{5582B34C-F60A-49E1-B91C-AF5CBD9BF0CA}"/>
    <pc:docChg chg="undo custSel addSld delSld modSld sldOrd">
      <pc:chgData name="Eilir Owen-griffiths" userId="d360e4a8-cf1e-4542-8524-c6d9389cf2a9" providerId="ADAL" clId="{5582B34C-F60A-49E1-B91C-AF5CBD9BF0CA}" dt="2024-10-03T11:24:09.833" v="643"/>
      <pc:docMkLst>
        <pc:docMk/>
      </pc:docMkLst>
      <pc:sldChg chg="delSp modSp add mod setBg delDesignElem">
        <pc:chgData name="Eilir Owen-griffiths" userId="d360e4a8-cf1e-4542-8524-c6d9389cf2a9" providerId="ADAL" clId="{5582B34C-F60A-49E1-B91C-AF5CBD9BF0CA}" dt="2024-10-03T11:22:06.485" v="632" actId="27636"/>
        <pc:sldMkLst>
          <pc:docMk/>
          <pc:sldMk cId="71788419" sldId="259"/>
        </pc:sldMkLst>
        <pc:spChg chg="mod">
          <ac:chgData name="Eilir Owen-griffiths" userId="d360e4a8-cf1e-4542-8524-c6d9389cf2a9" providerId="ADAL" clId="{5582B34C-F60A-49E1-B91C-AF5CBD9BF0CA}" dt="2024-10-03T11:22:06.485" v="632" actId="27636"/>
          <ac:spMkLst>
            <pc:docMk/>
            <pc:sldMk cId="71788419" sldId="259"/>
            <ac:spMk id="15" creationId="{86991C71-6D8E-CCEC-3945-49D3F202B79F}"/>
          </ac:spMkLst>
        </pc:spChg>
        <pc:spChg chg="del">
          <ac:chgData name="Eilir Owen-griffiths" userId="d360e4a8-cf1e-4542-8524-c6d9389cf2a9" providerId="ADAL" clId="{5582B34C-F60A-49E1-B91C-AF5CBD9BF0CA}" dt="2024-10-03T11:22:06.410" v="631"/>
          <ac:spMkLst>
            <pc:docMk/>
            <pc:sldMk cId="71788419" sldId="259"/>
            <ac:spMk id="19" creationId="{9453FF84-60C1-4EA8-B49B-1B8C2D0C589F}"/>
          </ac:spMkLst>
        </pc:spChg>
        <pc:spChg chg="del">
          <ac:chgData name="Eilir Owen-griffiths" userId="d360e4a8-cf1e-4542-8524-c6d9389cf2a9" providerId="ADAL" clId="{5582B34C-F60A-49E1-B91C-AF5CBD9BF0CA}" dt="2024-10-03T11:22:06.410" v="631"/>
          <ac:spMkLst>
            <pc:docMk/>
            <pc:sldMk cId="71788419" sldId="259"/>
            <ac:spMk id="22" creationId="{2A0E4E09-FC02-4ADC-951A-3FFA90B6FE39}"/>
          </ac:spMkLst>
        </pc:spChg>
      </pc:sldChg>
      <pc:sldChg chg="modSp add mod">
        <pc:chgData name="Eilir Owen-griffiths" userId="d360e4a8-cf1e-4542-8524-c6d9389cf2a9" providerId="ADAL" clId="{5582B34C-F60A-49E1-B91C-AF5CBD9BF0CA}" dt="2024-10-03T11:22:06.513" v="635" actId="27636"/>
        <pc:sldMkLst>
          <pc:docMk/>
          <pc:sldMk cId="296705485" sldId="260"/>
        </pc:sldMkLst>
        <pc:spChg chg="mod">
          <ac:chgData name="Eilir Owen-griffiths" userId="d360e4a8-cf1e-4542-8524-c6d9389cf2a9" providerId="ADAL" clId="{5582B34C-F60A-49E1-B91C-AF5CBD9BF0CA}" dt="2024-10-03T11:22:06.513" v="635" actId="27636"/>
          <ac:spMkLst>
            <pc:docMk/>
            <pc:sldMk cId="296705485" sldId="260"/>
            <ac:spMk id="2" creationId="{DBC1F3F1-342B-64BC-8BFD-15FD31F9B792}"/>
          </ac:spMkLst>
        </pc:spChg>
        <pc:spChg chg="mod">
          <ac:chgData name="Eilir Owen-griffiths" userId="d360e4a8-cf1e-4542-8524-c6d9389cf2a9" providerId="ADAL" clId="{5582B34C-F60A-49E1-B91C-AF5CBD9BF0CA}" dt="2024-10-03T11:22:06.509" v="634" actId="27636"/>
          <ac:spMkLst>
            <pc:docMk/>
            <pc:sldMk cId="296705485" sldId="260"/>
            <ac:spMk id="4" creationId="{EEC74B5E-DA7E-293B-503C-70AF4161FDFA}"/>
          </ac:spMkLst>
        </pc:spChg>
        <pc:spChg chg="mod">
          <ac:chgData name="Eilir Owen-griffiths" userId="d360e4a8-cf1e-4542-8524-c6d9389cf2a9" providerId="ADAL" clId="{5582B34C-F60A-49E1-B91C-AF5CBD9BF0CA}" dt="2024-10-03T11:22:06.507" v="633" actId="27636"/>
          <ac:spMkLst>
            <pc:docMk/>
            <pc:sldMk cId="296705485" sldId="260"/>
            <ac:spMk id="5" creationId="{585151D3-678F-5061-EEEE-4D574EF48FB1}"/>
          </ac:spMkLst>
        </pc:spChg>
      </pc:sldChg>
      <pc:sldChg chg="delSp add setBg delDesignElem">
        <pc:chgData name="Eilir Owen-griffiths" userId="d360e4a8-cf1e-4542-8524-c6d9389cf2a9" providerId="ADAL" clId="{5582B34C-F60A-49E1-B91C-AF5CBD9BF0CA}" dt="2024-10-03T11:22:06.410" v="631"/>
        <pc:sldMkLst>
          <pc:docMk/>
          <pc:sldMk cId="439954457" sldId="261"/>
        </pc:sldMkLst>
        <pc:spChg chg="del">
          <ac:chgData name="Eilir Owen-griffiths" userId="d360e4a8-cf1e-4542-8524-c6d9389cf2a9" providerId="ADAL" clId="{5582B34C-F60A-49E1-B91C-AF5CBD9BF0CA}" dt="2024-10-03T11:22:06.410" v="631"/>
          <ac:spMkLst>
            <pc:docMk/>
            <pc:sldMk cId="439954457" sldId="261"/>
            <ac:spMk id="14" creationId="{5118BA95-03E7-41B7-B442-0AF8C0A7FF68}"/>
          </ac:spMkLst>
        </pc:spChg>
        <pc:spChg chg="del">
          <ac:chgData name="Eilir Owen-griffiths" userId="d360e4a8-cf1e-4542-8524-c6d9389cf2a9" providerId="ADAL" clId="{5582B34C-F60A-49E1-B91C-AF5CBD9BF0CA}" dt="2024-10-03T11:22:06.410" v="631"/>
          <ac:spMkLst>
            <pc:docMk/>
            <pc:sldMk cId="439954457" sldId="261"/>
            <ac:spMk id="16" creationId="{059D8741-EAD6-41B1-A882-70D70FC35821}"/>
          </ac:spMkLst>
        </pc:spChg>
        <pc:spChg chg="del">
          <ac:chgData name="Eilir Owen-griffiths" userId="d360e4a8-cf1e-4542-8524-c6d9389cf2a9" providerId="ADAL" clId="{5582B34C-F60A-49E1-B91C-AF5CBD9BF0CA}" dt="2024-10-03T11:22:06.410" v="631"/>
          <ac:spMkLst>
            <pc:docMk/>
            <pc:sldMk cId="439954457" sldId="261"/>
            <ac:spMk id="18" creationId="{45444F36-3103-4D11-A25F-C054D4606DA4}"/>
          </ac:spMkLst>
        </pc:spChg>
        <pc:spChg chg="del">
          <ac:chgData name="Eilir Owen-griffiths" userId="d360e4a8-cf1e-4542-8524-c6d9389cf2a9" providerId="ADAL" clId="{5582B34C-F60A-49E1-B91C-AF5CBD9BF0CA}" dt="2024-10-03T11:22:06.410" v="631"/>
          <ac:spMkLst>
            <pc:docMk/>
            <pc:sldMk cId="439954457" sldId="261"/>
            <ac:spMk id="20" creationId="{AD9B3EAD-A2B3-42C4-927C-3455E3E69EE6}"/>
          </ac:spMkLst>
        </pc:spChg>
        <pc:grpChg chg="del">
          <ac:chgData name="Eilir Owen-griffiths" userId="d360e4a8-cf1e-4542-8524-c6d9389cf2a9" providerId="ADAL" clId="{5582B34C-F60A-49E1-B91C-AF5CBD9BF0CA}" dt="2024-10-03T11:22:06.410" v="631"/>
          <ac:grpSpMkLst>
            <pc:docMk/>
            <pc:sldMk cId="439954457" sldId="261"/>
            <ac:grpSpMk id="10" creationId="{F85E0883-9001-4D4E-9C91-E8D165DAF9C1}"/>
          </ac:grpSpMkLst>
        </pc:grpChg>
      </pc:sldChg>
      <pc:sldChg chg="delSp add setBg delDesignElem">
        <pc:chgData name="Eilir Owen-griffiths" userId="d360e4a8-cf1e-4542-8524-c6d9389cf2a9" providerId="ADAL" clId="{5582B34C-F60A-49E1-B91C-AF5CBD9BF0CA}" dt="2024-10-03T11:22:06.410" v="631"/>
        <pc:sldMkLst>
          <pc:docMk/>
          <pc:sldMk cId="2087832912" sldId="265"/>
        </pc:sldMkLst>
        <pc:spChg chg="del">
          <ac:chgData name="Eilir Owen-griffiths" userId="d360e4a8-cf1e-4542-8524-c6d9389cf2a9" providerId="ADAL" clId="{5582B34C-F60A-49E1-B91C-AF5CBD9BF0CA}" dt="2024-10-03T11:22:06.410" v="631"/>
          <ac:spMkLst>
            <pc:docMk/>
            <pc:sldMk cId="2087832912" sldId="265"/>
            <ac:spMk id="28" creationId="{F79FF99C-BAA9-404F-9C96-6DD456B4F795}"/>
          </ac:spMkLst>
        </pc:spChg>
        <pc:spChg chg="del">
          <ac:chgData name="Eilir Owen-griffiths" userId="d360e4a8-cf1e-4542-8524-c6d9389cf2a9" providerId="ADAL" clId="{5582B34C-F60A-49E1-B91C-AF5CBD9BF0CA}" dt="2024-10-03T11:22:06.410" v="631"/>
          <ac:spMkLst>
            <pc:docMk/>
            <pc:sldMk cId="2087832912" sldId="265"/>
            <ac:spMk id="29" creationId="{49C44AFD-C72D-4D9C-84C6-73E615CED884}"/>
          </ac:spMkLst>
        </pc:spChg>
        <pc:grpChg chg="del">
          <ac:chgData name="Eilir Owen-griffiths" userId="d360e4a8-cf1e-4542-8524-c6d9389cf2a9" providerId="ADAL" clId="{5582B34C-F60A-49E1-B91C-AF5CBD9BF0CA}" dt="2024-10-03T11:22:06.410" v="631"/>
          <ac:grpSpMkLst>
            <pc:docMk/>
            <pc:sldMk cId="2087832912" sldId="265"/>
            <ac:grpSpMk id="25" creationId="{16DBFAD4-B5FC-442B-A283-381B01B195F7}"/>
          </ac:grpSpMkLst>
        </pc:grpChg>
        <pc:grpChg chg="del">
          <ac:chgData name="Eilir Owen-griffiths" userId="d360e4a8-cf1e-4542-8524-c6d9389cf2a9" providerId="ADAL" clId="{5582B34C-F60A-49E1-B91C-AF5CBD9BF0CA}" dt="2024-10-03T11:22:06.410" v="631"/>
          <ac:grpSpMkLst>
            <pc:docMk/>
            <pc:sldMk cId="2087832912" sldId="265"/>
            <ac:grpSpMk id="30" creationId="{1D25B14F-36E0-41E8-956F-CABEF1ADD65F}"/>
          </ac:grpSpMkLst>
        </pc:grpChg>
      </pc:sldChg>
      <pc:sldChg chg="delSp add setBg delDesignElem">
        <pc:chgData name="Eilir Owen-griffiths" userId="d360e4a8-cf1e-4542-8524-c6d9389cf2a9" providerId="ADAL" clId="{5582B34C-F60A-49E1-B91C-AF5CBD9BF0CA}" dt="2024-10-03T11:22:06.410" v="631"/>
        <pc:sldMkLst>
          <pc:docMk/>
          <pc:sldMk cId="1863458681" sldId="268"/>
        </pc:sldMkLst>
        <pc:spChg chg="del">
          <ac:chgData name="Eilir Owen-griffiths" userId="d360e4a8-cf1e-4542-8524-c6d9389cf2a9" providerId="ADAL" clId="{5582B34C-F60A-49E1-B91C-AF5CBD9BF0CA}" dt="2024-10-03T11:22:06.410" v="631"/>
          <ac:spMkLst>
            <pc:docMk/>
            <pc:sldMk cId="1863458681" sldId="268"/>
            <ac:spMk id="9" creationId="{2550AE69-AC86-4188-83E5-A856C4F1DCFF}"/>
          </ac:spMkLst>
        </pc:spChg>
        <pc:spChg chg="del">
          <ac:chgData name="Eilir Owen-griffiths" userId="d360e4a8-cf1e-4542-8524-c6d9389cf2a9" providerId="ADAL" clId="{5582B34C-F60A-49E1-B91C-AF5CBD9BF0CA}" dt="2024-10-03T11:22:06.410" v="631"/>
          <ac:spMkLst>
            <pc:docMk/>
            <pc:sldMk cId="1863458681" sldId="268"/>
            <ac:spMk id="11" creationId="{EC4CA156-2C9D-4F0C-B229-88D8B5E17BCF}"/>
          </ac:spMkLst>
        </pc:spChg>
        <pc:spChg chg="del">
          <ac:chgData name="Eilir Owen-griffiths" userId="d360e4a8-cf1e-4542-8524-c6d9389cf2a9" providerId="ADAL" clId="{5582B34C-F60A-49E1-B91C-AF5CBD9BF0CA}" dt="2024-10-03T11:22:06.410" v="631"/>
          <ac:spMkLst>
            <pc:docMk/>
            <pc:sldMk cId="1863458681" sldId="268"/>
            <ac:spMk id="13" creationId="{D7361ED3-EBE5-4EFC-8DA3-D0CE4BF2F4B1}"/>
          </ac:spMkLst>
        </pc:spChg>
        <pc:spChg chg="del">
          <ac:chgData name="Eilir Owen-griffiths" userId="d360e4a8-cf1e-4542-8524-c6d9389cf2a9" providerId="ADAL" clId="{5582B34C-F60A-49E1-B91C-AF5CBD9BF0CA}" dt="2024-10-03T11:22:06.410" v="631"/>
          <ac:spMkLst>
            <pc:docMk/>
            <pc:sldMk cId="1863458681" sldId="268"/>
            <ac:spMk id="19" creationId="{5C28659E-412C-4600-B45E-BAE370BC24B9}"/>
          </ac:spMkLst>
        </pc:spChg>
        <pc:spChg chg="del">
          <ac:chgData name="Eilir Owen-griffiths" userId="d360e4a8-cf1e-4542-8524-c6d9389cf2a9" providerId="ADAL" clId="{5582B34C-F60A-49E1-B91C-AF5CBD9BF0CA}" dt="2024-10-03T11:22:06.410" v="631"/>
          <ac:spMkLst>
            <pc:docMk/>
            <pc:sldMk cId="1863458681" sldId="268"/>
            <ac:spMk id="21" creationId="{AE95896B-6905-4618-A7DF-DED8A61FBC83}"/>
          </ac:spMkLst>
        </pc:spChg>
        <pc:spChg chg="del">
          <ac:chgData name="Eilir Owen-griffiths" userId="d360e4a8-cf1e-4542-8524-c6d9389cf2a9" providerId="ADAL" clId="{5582B34C-F60A-49E1-B91C-AF5CBD9BF0CA}" dt="2024-10-03T11:22:06.410" v="631"/>
          <ac:spMkLst>
            <pc:docMk/>
            <pc:sldMk cId="1863458681" sldId="268"/>
            <ac:spMk id="23" creationId="{7748BD8C-4984-4138-94CA-2DC5F39DC379}"/>
          </ac:spMkLst>
        </pc:spChg>
        <pc:grpChg chg="del">
          <ac:chgData name="Eilir Owen-griffiths" userId="d360e4a8-cf1e-4542-8524-c6d9389cf2a9" providerId="ADAL" clId="{5582B34C-F60A-49E1-B91C-AF5CBD9BF0CA}" dt="2024-10-03T11:22:06.410" v="631"/>
          <ac:grpSpMkLst>
            <pc:docMk/>
            <pc:sldMk cId="1863458681" sldId="268"/>
            <ac:grpSpMk id="15" creationId="{85105087-7F16-4C94-837C-C45445116665}"/>
          </ac:grpSpMkLst>
        </pc:grpChg>
      </pc:sldChg>
      <pc:sldChg chg="modSp add mod">
        <pc:chgData name="Eilir Owen-griffiths" userId="d360e4a8-cf1e-4542-8524-c6d9389cf2a9" providerId="ADAL" clId="{5582B34C-F60A-49E1-B91C-AF5CBD9BF0CA}" dt="2024-10-03T11:22:06.565" v="640" actId="27636"/>
        <pc:sldMkLst>
          <pc:docMk/>
          <pc:sldMk cId="2175000688" sldId="272"/>
        </pc:sldMkLst>
        <pc:spChg chg="mod">
          <ac:chgData name="Eilir Owen-griffiths" userId="d360e4a8-cf1e-4542-8524-c6d9389cf2a9" providerId="ADAL" clId="{5582B34C-F60A-49E1-B91C-AF5CBD9BF0CA}" dt="2024-10-03T11:22:06.555" v="638" actId="27636"/>
          <ac:spMkLst>
            <pc:docMk/>
            <pc:sldMk cId="2175000688" sldId="272"/>
            <ac:spMk id="2" creationId="{2DE349E1-7BF3-0BB0-D2A6-6A3E4C659FCA}"/>
          </ac:spMkLst>
        </pc:spChg>
        <pc:spChg chg="mod">
          <ac:chgData name="Eilir Owen-griffiths" userId="d360e4a8-cf1e-4542-8524-c6d9389cf2a9" providerId="ADAL" clId="{5582B34C-F60A-49E1-B91C-AF5CBD9BF0CA}" dt="2024-10-03T11:22:06.565" v="640" actId="27636"/>
          <ac:spMkLst>
            <pc:docMk/>
            <pc:sldMk cId="2175000688" sldId="272"/>
            <ac:spMk id="5" creationId="{1410F3DB-F740-484A-CFAC-4393736030DB}"/>
          </ac:spMkLst>
        </pc:spChg>
        <pc:spChg chg="mod">
          <ac:chgData name="Eilir Owen-griffiths" userId="d360e4a8-cf1e-4542-8524-c6d9389cf2a9" providerId="ADAL" clId="{5582B34C-F60A-49E1-B91C-AF5CBD9BF0CA}" dt="2024-10-03T11:22:06.563" v="639" actId="27636"/>
          <ac:spMkLst>
            <pc:docMk/>
            <pc:sldMk cId="2175000688" sldId="272"/>
            <ac:spMk id="7" creationId="{1887BEE1-6BE7-DDA3-BAD2-2D0EAD7D4363}"/>
          </ac:spMkLst>
        </pc:spChg>
      </pc:sldChg>
      <pc:sldChg chg="delSp add setBg delDesignElem">
        <pc:chgData name="Eilir Owen-griffiths" userId="d360e4a8-cf1e-4542-8524-c6d9389cf2a9" providerId="ADAL" clId="{5582B34C-F60A-49E1-B91C-AF5CBD9BF0CA}" dt="2024-10-03T11:22:06.410" v="631"/>
        <pc:sldMkLst>
          <pc:docMk/>
          <pc:sldMk cId="3090195599" sldId="273"/>
        </pc:sldMkLst>
        <pc:spChg chg="del">
          <ac:chgData name="Eilir Owen-griffiths" userId="d360e4a8-cf1e-4542-8524-c6d9389cf2a9" providerId="ADAL" clId="{5582B34C-F60A-49E1-B91C-AF5CBD9BF0CA}" dt="2024-10-03T11:22:06.410" v="631"/>
          <ac:spMkLst>
            <pc:docMk/>
            <pc:sldMk cId="3090195599" sldId="273"/>
            <ac:spMk id="14" creationId="{3FD711E9-7F79-40A9-8D9E-4AE293C154A5}"/>
          </ac:spMkLst>
        </pc:spChg>
        <pc:grpChg chg="del">
          <ac:chgData name="Eilir Owen-griffiths" userId="d360e4a8-cf1e-4542-8524-c6d9389cf2a9" providerId="ADAL" clId="{5582B34C-F60A-49E1-B91C-AF5CBD9BF0CA}" dt="2024-10-03T11:22:06.410" v="631"/>
          <ac:grpSpMkLst>
            <pc:docMk/>
            <pc:sldMk cId="3090195599" sldId="273"/>
            <ac:grpSpMk id="10" creationId="{F85E0883-9001-4D4E-9C91-E8D165DAF9C1}"/>
          </ac:grpSpMkLst>
        </pc:grpChg>
      </pc:sldChg>
      <pc:sldChg chg="del">
        <pc:chgData name="Eilir Owen-griffiths" userId="d360e4a8-cf1e-4542-8524-c6d9389cf2a9" providerId="ADAL" clId="{5582B34C-F60A-49E1-B91C-AF5CBD9BF0CA}" dt="2024-10-03T11:20:52.088" v="619" actId="47"/>
        <pc:sldMkLst>
          <pc:docMk/>
          <pc:sldMk cId="4024593891" sldId="276"/>
        </pc:sldMkLst>
      </pc:sldChg>
      <pc:sldChg chg="del">
        <pc:chgData name="Eilir Owen-griffiths" userId="d360e4a8-cf1e-4542-8524-c6d9389cf2a9" providerId="ADAL" clId="{5582B34C-F60A-49E1-B91C-AF5CBD9BF0CA}" dt="2024-10-03T11:20:52.088" v="619" actId="47"/>
        <pc:sldMkLst>
          <pc:docMk/>
          <pc:sldMk cId="1852549265" sldId="278"/>
        </pc:sldMkLst>
      </pc:sldChg>
      <pc:sldChg chg="del">
        <pc:chgData name="Eilir Owen-griffiths" userId="d360e4a8-cf1e-4542-8524-c6d9389cf2a9" providerId="ADAL" clId="{5582B34C-F60A-49E1-B91C-AF5CBD9BF0CA}" dt="2024-10-03T11:20:52.088" v="619" actId="47"/>
        <pc:sldMkLst>
          <pc:docMk/>
          <pc:sldMk cId="292140774" sldId="279"/>
        </pc:sldMkLst>
      </pc:sldChg>
      <pc:sldChg chg="del">
        <pc:chgData name="Eilir Owen-griffiths" userId="d360e4a8-cf1e-4542-8524-c6d9389cf2a9" providerId="ADAL" clId="{5582B34C-F60A-49E1-B91C-AF5CBD9BF0CA}" dt="2024-10-03T11:20:52.088" v="619" actId="47"/>
        <pc:sldMkLst>
          <pc:docMk/>
          <pc:sldMk cId="644529499" sldId="281"/>
        </pc:sldMkLst>
      </pc:sldChg>
      <pc:sldChg chg="del">
        <pc:chgData name="Eilir Owen-griffiths" userId="d360e4a8-cf1e-4542-8524-c6d9389cf2a9" providerId="ADAL" clId="{5582B34C-F60A-49E1-B91C-AF5CBD9BF0CA}" dt="2024-10-03T11:20:52.088" v="619" actId="47"/>
        <pc:sldMkLst>
          <pc:docMk/>
          <pc:sldMk cId="1467772452" sldId="282"/>
        </pc:sldMkLst>
      </pc:sldChg>
      <pc:sldChg chg="del">
        <pc:chgData name="Eilir Owen-griffiths" userId="d360e4a8-cf1e-4542-8524-c6d9389cf2a9" providerId="ADAL" clId="{5582B34C-F60A-49E1-B91C-AF5CBD9BF0CA}" dt="2024-10-03T11:20:52.088" v="619" actId="47"/>
        <pc:sldMkLst>
          <pc:docMk/>
          <pc:sldMk cId="149683163" sldId="283"/>
        </pc:sldMkLst>
      </pc:sldChg>
      <pc:sldChg chg="del">
        <pc:chgData name="Eilir Owen-griffiths" userId="d360e4a8-cf1e-4542-8524-c6d9389cf2a9" providerId="ADAL" clId="{5582B34C-F60A-49E1-B91C-AF5CBD9BF0CA}" dt="2024-10-03T11:20:52.088" v="619" actId="47"/>
        <pc:sldMkLst>
          <pc:docMk/>
          <pc:sldMk cId="2563435827" sldId="284"/>
        </pc:sldMkLst>
      </pc:sldChg>
      <pc:sldChg chg="del">
        <pc:chgData name="Eilir Owen-griffiths" userId="d360e4a8-cf1e-4542-8524-c6d9389cf2a9" providerId="ADAL" clId="{5582B34C-F60A-49E1-B91C-AF5CBD9BF0CA}" dt="2024-10-03T11:20:52.088" v="619" actId="47"/>
        <pc:sldMkLst>
          <pc:docMk/>
          <pc:sldMk cId="2539404502" sldId="286"/>
        </pc:sldMkLst>
      </pc:sldChg>
      <pc:sldChg chg="del">
        <pc:chgData name="Eilir Owen-griffiths" userId="d360e4a8-cf1e-4542-8524-c6d9389cf2a9" providerId="ADAL" clId="{5582B34C-F60A-49E1-B91C-AF5CBD9BF0CA}" dt="2024-10-03T11:20:52.088" v="619" actId="47"/>
        <pc:sldMkLst>
          <pc:docMk/>
          <pc:sldMk cId="3061336100" sldId="288"/>
        </pc:sldMkLst>
      </pc:sldChg>
      <pc:sldChg chg="del">
        <pc:chgData name="Eilir Owen-griffiths" userId="d360e4a8-cf1e-4542-8524-c6d9389cf2a9" providerId="ADAL" clId="{5582B34C-F60A-49E1-B91C-AF5CBD9BF0CA}" dt="2024-10-03T11:20:52.088" v="619" actId="47"/>
        <pc:sldMkLst>
          <pc:docMk/>
          <pc:sldMk cId="539172052" sldId="289"/>
        </pc:sldMkLst>
      </pc:sldChg>
      <pc:sldChg chg="del">
        <pc:chgData name="Eilir Owen-griffiths" userId="d360e4a8-cf1e-4542-8524-c6d9389cf2a9" providerId="ADAL" clId="{5582B34C-F60A-49E1-B91C-AF5CBD9BF0CA}" dt="2024-10-03T11:20:52.088" v="619" actId="47"/>
        <pc:sldMkLst>
          <pc:docMk/>
          <pc:sldMk cId="4294468651" sldId="290"/>
        </pc:sldMkLst>
      </pc:sldChg>
      <pc:sldChg chg="del">
        <pc:chgData name="Eilir Owen-griffiths" userId="d360e4a8-cf1e-4542-8524-c6d9389cf2a9" providerId="ADAL" clId="{5582B34C-F60A-49E1-B91C-AF5CBD9BF0CA}" dt="2024-10-03T11:20:52.088" v="619" actId="47"/>
        <pc:sldMkLst>
          <pc:docMk/>
          <pc:sldMk cId="3788784584" sldId="291"/>
        </pc:sldMkLst>
      </pc:sldChg>
      <pc:sldChg chg="del">
        <pc:chgData name="Eilir Owen-griffiths" userId="d360e4a8-cf1e-4542-8524-c6d9389cf2a9" providerId="ADAL" clId="{5582B34C-F60A-49E1-B91C-AF5CBD9BF0CA}" dt="2024-10-03T11:20:52.088" v="619" actId="47"/>
        <pc:sldMkLst>
          <pc:docMk/>
          <pc:sldMk cId="638879165" sldId="292"/>
        </pc:sldMkLst>
      </pc:sldChg>
      <pc:sldChg chg="del">
        <pc:chgData name="Eilir Owen-griffiths" userId="d360e4a8-cf1e-4542-8524-c6d9389cf2a9" providerId="ADAL" clId="{5582B34C-F60A-49E1-B91C-AF5CBD9BF0CA}" dt="2024-10-03T11:20:52.088" v="619" actId="47"/>
        <pc:sldMkLst>
          <pc:docMk/>
          <pc:sldMk cId="1598398240" sldId="293"/>
        </pc:sldMkLst>
      </pc:sldChg>
      <pc:sldChg chg="del">
        <pc:chgData name="Eilir Owen-griffiths" userId="d360e4a8-cf1e-4542-8524-c6d9389cf2a9" providerId="ADAL" clId="{5582B34C-F60A-49E1-B91C-AF5CBD9BF0CA}" dt="2024-10-03T11:20:52.088" v="619" actId="47"/>
        <pc:sldMkLst>
          <pc:docMk/>
          <pc:sldMk cId="528137959" sldId="294"/>
        </pc:sldMkLst>
      </pc:sldChg>
      <pc:sldChg chg="del">
        <pc:chgData name="Eilir Owen-griffiths" userId="d360e4a8-cf1e-4542-8524-c6d9389cf2a9" providerId="ADAL" clId="{5582B34C-F60A-49E1-B91C-AF5CBD9BF0CA}" dt="2024-10-03T11:20:52.088" v="619" actId="47"/>
        <pc:sldMkLst>
          <pc:docMk/>
          <pc:sldMk cId="553755986" sldId="295"/>
        </pc:sldMkLst>
      </pc:sldChg>
      <pc:sldChg chg="modSp mod ord">
        <pc:chgData name="Eilir Owen-griffiths" userId="d360e4a8-cf1e-4542-8524-c6d9389cf2a9" providerId="ADAL" clId="{5582B34C-F60A-49E1-B91C-AF5CBD9BF0CA}" dt="2024-10-03T11:20:08.177" v="618"/>
        <pc:sldMkLst>
          <pc:docMk/>
          <pc:sldMk cId="3695492777" sldId="296"/>
        </pc:sldMkLst>
        <pc:spChg chg="mod">
          <ac:chgData name="Eilir Owen-griffiths" userId="d360e4a8-cf1e-4542-8524-c6d9389cf2a9" providerId="ADAL" clId="{5582B34C-F60A-49E1-B91C-AF5CBD9BF0CA}" dt="2024-10-03T11:17:55.555" v="505" actId="27636"/>
          <ac:spMkLst>
            <pc:docMk/>
            <pc:sldMk cId="3695492777" sldId="296"/>
            <ac:spMk id="3" creationId="{964B0915-CFAD-4079-A357-5D2D3F361DAC}"/>
          </ac:spMkLst>
        </pc:spChg>
        <pc:spChg chg="mod">
          <ac:chgData name="Eilir Owen-griffiths" userId="d360e4a8-cf1e-4542-8524-c6d9389cf2a9" providerId="ADAL" clId="{5582B34C-F60A-49E1-B91C-AF5CBD9BF0CA}" dt="2024-10-03T11:18:12.573" v="596" actId="20577"/>
          <ac:spMkLst>
            <pc:docMk/>
            <pc:sldMk cId="3695492777" sldId="296"/>
            <ac:spMk id="4" creationId="{1A421B6E-B636-066B-B32E-496FF7AE5006}"/>
          </ac:spMkLst>
        </pc:spChg>
      </pc:sldChg>
      <pc:sldChg chg="addSp modSp new mod modClrScheme chgLayout">
        <pc:chgData name="Eilir Owen-griffiths" userId="d360e4a8-cf1e-4542-8524-c6d9389cf2a9" providerId="ADAL" clId="{5582B34C-F60A-49E1-B91C-AF5CBD9BF0CA}" dt="2024-10-03T11:12:55.283" v="393" actId="20577"/>
        <pc:sldMkLst>
          <pc:docMk/>
          <pc:sldMk cId="459473389" sldId="300"/>
        </pc:sldMkLst>
        <pc:spChg chg="mod ord">
          <ac:chgData name="Eilir Owen-griffiths" userId="d360e4a8-cf1e-4542-8524-c6d9389cf2a9" providerId="ADAL" clId="{5582B34C-F60A-49E1-B91C-AF5CBD9BF0CA}" dt="2024-10-03T11:04:56.734" v="56" actId="700"/>
          <ac:spMkLst>
            <pc:docMk/>
            <pc:sldMk cId="459473389" sldId="300"/>
            <ac:spMk id="2" creationId="{FEDC72FA-2B5B-D6C9-D994-92DD5EC36422}"/>
          </ac:spMkLst>
        </pc:spChg>
        <pc:spChg chg="mod ord">
          <ac:chgData name="Eilir Owen-griffiths" userId="d360e4a8-cf1e-4542-8524-c6d9389cf2a9" providerId="ADAL" clId="{5582B34C-F60A-49E1-B91C-AF5CBD9BF0CA}" dt="2024-10-03T11:12:35.123" v="342" actId="20577"/>
          <ac:spMkLst>
            <pc:docMk/>
            <pc:sldMk cId="459473389" sldId="300"/>
            <ac:spMk id="3" creationId="{776DE262-9DDC-CFAC-A62A-4E7AE29D5DB7}"/>
          </ac:spMkLst>
        </pc:spChg>
        <pc:spChg chg="mod ord">
          <ac:chgData name="Eilir Owen-griffiths" userId="d360e4a8-cf1e-4542-8524-c6d9389cf2a9" providerId="ADAL" clId="{5582B34C-F60A-49E1-B91C-AF5CBD9BF0CA}" dt="2024-10-03T11:04:56.734" v="56" actId="700"/>
          <ac:spMkLst>
            <pc:docMk/>
            <pc:sldMk cId="459473389" sldId="300"/>
            <ac:spMk id="4" creationId="{5A93545A-4BE5-5AF6-3927-F8568F46523F}"/>
          </ac:spMkLst>
        </pc:spChg>
        <pc:spChg chg="mod ord">
          <ac:chgData name="Eilir Owen-griffiths" userId="d360e4a8-cf1e-4542-8524-c6d9389cf2a9" providerId="ADAL" clId="{5582B34C-F60A-49E1-B91C-AF5CBD9BF0CA}" dt="2024-10-03T11:04:56.734" v="56" actId="700"/>
          <ac:spMkLst>
            <pc:docMk/>
            <pc:sldMk cId="459473389" sldId="300"/>
            <ac:spMk id="5" creationId="{D6563572-5BD0-15D9-827B-DD25B464F990}"/>
          </ac:spMkLst>
        </pc:spChg>
        <pc:spChg chg="mod ord">
          <ac:chgData name="Eilir Owen-griffiths" userId="d360e4a8-cf1e-4542-8524-c6d9389cf2a9" providerId="ADAL" clId="{5582B34C-F60A-49E1-B91C-AF5CBD9BF0CA}" dt="2024-10-03T11:04:56.734" v="56" actId="700"/>
          <ac:spMkLst>
            <pc:docMk/>
            <pc:sldMk cId="459473389" sldId="300"/>
            <ac:spMk id="6" creationId="{8FD8D3A1-883D-17EC-97FB-40888353822E}"/>
          </ac:spMkLst>
        </pc:spChg>
        <pc:spChg chg="add mod ord">
          <ac:chgData name="Eilir Owen-griffiths" userId="d360e4a8-cf1e-4542-8524-c6d9389cf2a9" providerId="ADAL" clId="{5582B34C-F60A-49E1-B91C-AF5CBD9BF0CA}" dt="2024-10-03T11:12:55.283" v="393" actId="20577"/>
          <ac:spMkLst>
            <pc:docMk/>
            <pc:sldMk cId="459473389" sldId="300"/>
            <ac:spMk id="7" creationId="{58E11BD7-6154-3314-5AB8-02357C2C4A2F}"/>
          </ac:spMkLst>
        </pc:spChg>
      </pc:sldChg>
      <pc:sldChg chg="addSp delSp modSp new mod ord setBg modClrScheme setClrOvrMap chgLayout">
        <pc:chgData name="Eilir Owen-griffiths" userId="d360e4a8-cf1e-4542-8524-c6d9389cf2a9" providerId="ADAL" clId="{5582B34C-F60A-49E1-B91C-AF5CBD9BF0CA}" dt="2024-10-03T11:24:09.833" v="643"/>
        <pc:sldMkLst>
          <pc:docMk/>
          <pc:sldMk cId="603832340" sldId="301"/>
        </pc:sldMkLst>
        <pc:spChg chg="mod ord">
          <ac:chgData name="Eilir Owen-griffiths" userId="d360e4a8-cf1e-4542-8524-c6d9389cf2a9" providerId="ADAL" clId="{5582B34C-F60A-49E1-B91C-AF5CBD9BF0CA}" dt="2024-10-03T11:19:15.622" v="616"/>
          <ac:spMkLst>
            <pc:docMk/>
            <pc:sldMk cId="603832340" sldId="301"/>
            <ac:spMk id="2" creationId="{24F5F95A-2EFC-971A-6B15-5E79EBAC2C3A}"/>
          </ac:spMkLst>
        </pc:spChg>
        <pc:spChg chg="del mod ord">
          <ac:chgData name="Eilir Owen-griffiths" userId="d360e4a8-cf1e-4542-8524-c6d9389cf2a9" providerId="ADAL" clId="{5582B34C-F60A-49E1-B91C-AF5CBD9BF0CA}" dt="2024-10-03T11:18:28.449" v="606" actId="700"/>
          <ac:spMkLst>
            <pc:docMk/>
            <pc:sldMk cId="603832340" sldId="301"/>
            <ac:spMk id="3" creationId="{75B24E97-AD5E-A5ED-ED63-448E3D429008}"/>
          </ac:spMkLst>
        </pc:spChg>
        <pc:spChg chg="del">
          <ac:chgData name="Eilir Owen-griffiths" userId="d360e4a8-cf1e-4542-8524-c6d9389cf2a9" providerId="ADAL" clId="{5582B34C-F60A-49E1-B91C-AF5CBD9BF0CA}" dt="2024-10-03T11:18:28.449" v="606" actId="700"/>
          <ac:spMkLst>
            <pc:docMk/>
            <pc:sldMk cId="603832340" sldId="301"/>
            <ac:spMk id="4" creationId="{62FBFA0E-2A8C-B978-9CD6-FF3A299053A4}"/>
          </ac:spMkLst>
        </pc:spChg>
        <pc:spChg chg="mod ord">
          <ac:chgData name="Eilir Owen-griffiths" userId="d360e4a8-cf1e-4542-8524-c6d9389cf2a9" providerId="ADAL" clId="{5582B34C-F60A-49E1-B91C-AF5CBD9BF0CA}" dt="2024-10-03T11:18:35.498" v="609" actId="26606"/>
          <ac:spMkLst>
            <pc:docMk/>
            <pc:sldMk cId="603832340" sldId="301"/>
            <ac:spMk id="5" creationId="{569F855A-3EC6-DA12-AD46-7D81F616F563}"/>
          </ac:spMkLst>
        </pc:spChg>
        <pc:spChg chg="mod ord">
          <ac:chgData name="Eilir Owen-griffiths" userId="d360e4a8-cf1e-4542-8524-c6d9389cf2a9" providerId="ADAL" clId="{5582B34C-F60A-49E1-B91C-AF5CBD9BF0CA}" dt="2024-10-03T11:18:35.498" v="609" actId="26606"/>
          <ac:spMkLst>
            <pc:docMk/>
            <pc:sldMk cId="603832340" sldId="301"/>
            <ac:spMk id="6" creationId="{C2B9EC76-32EA-A634-B64F-684BBA14B857}"/>
          </ac:spMkLst>
        </pc:spChg>
        <pc:spChg chg="mod ord">
          <ac:chgData name="Eilir Owen-griffiths" userId="d360e4a8-cf1e-4542-8524-c6d9389cf2a9" providerId="ADAL" clId="{5582B34C-F60A-49E1-B91C-AF5CBD9BF0CA}" dt="2024-10-03T11:18:35.498" v="609" actId="26606"/>
          <ac:spMkLst>
            <pc:docMk/>
            <pc:sldMk cId="603832340" sldId="301"/>
            <ac:spMk id="7" creationId="{7D052CDE-B392-CE1E-EC02-1B88B7DBE287}"/>
          </ac:spMkLst>
        </pc:spChg>
        <pc:spChg chg="add del mod ord">
          <ac:chgData name="Eilir Owen-griffiths" userId="d360e4a8-cf1e-4542-8524-c6d9389cf2a9" providerId="ADAL" clId="{5582B34C-F60A-49E1-B91C-AF5CBD9BF0CA}" dt="2024-10-03T11:18:35.498" v="609" actId="26606"/>
          <ac:spMkLst>
            <pc:docMk/>
            <pc:sldMk cId="603832340" sldId="301"/>
            <ac:spMk id="8" creationId="{DFE26AA2-2991-7704-7E26-AC1FF53A8D12}"/>
          </ac:spMkLst>
        </pc:spChg>
        <pc:spChg chg="add del">
          <ac:chgData name="Eilir Owen-griffiths" userId="d360e4a8-cf1e-4542-8524-c6d9389cf2a9" providerId="ADAL" clId="{5582B34C-F60A-49E1-B91C-AF5CBD9BF0CA}" dt="2024-10-03T11:18:35.475" v="608" actId="26606"/>
          <ac:spMkLst>
            <pc:docMk/>
            <pc:sldMk cId="603832340" sldId="301"/>
            <ac:spMk id="17" creationId="{D1A8C4F8-261C-7C98-9585-431358419FF7}"/>
          </ac:spMkLst>
        </pc:spChg>
        <pc:spChg chg="add">
          <ac:chgData name="Eilir Owen-griffiths" userId="d360e4a8-cf1e-4542-8524-c6d9389cf2a9" providerId="ADAL" clId="{5582B34C-F60A-49E1-B91C-AF5CBD9BF0CA}" dt="2024-10-03T11:18:35.498" v="609" actId="26606"/>
          <ac:spMkLst>
            <pc:docMk/>
            <pc:sldMk cId="603832340" sldId="301"/>
            <ac:spMk id="24" creationId="{DEF92653-5D6D-47E6-8744-0DAF76E049C4}"/>
          </ac:spMkLst>
        </pc:spChg>
        <pc:cxnChg chg="add del">
          <ac:chgData name="Eilir Owen-griffiths" userId="d360e4a8-cf1e-4542-8524-c6d9389cf2a9" providerId="ADAL" clId="{5582B34C-F60A-49E1-B91C-AF5CBD9BF0CA}" dt="2024-10-03T11:18:35.475" v="608" actId="26606"/>
          <ac:cxnSpMkLst>
            <pc:docMk/>
            <pc:sldMk cId="603832340" sldId="301"/>
            <ac:cxnSpMk id="13" creationId="{F64F9B95-9045-48D2-B9F3-2927E98F54AA}"/>
          </ac:cxnSpMkLst>
        </pc:cxnChg>
        <pc:cxnChg chg="add del">
          <ac:chgData name="Eilir Owen-griffiths" userId="d360e4a8-cf1e-4542-8524-c6d9389cf2a9" providerId="ADAL" clId="{5582B34C-F60A-49E1-B91C-AF5CBD9BF0CA}" dt="2024-10-03T11:18:35.475" v="608" actId="26606"/>
          <ac:cxnSpMkLst>
            <pc:docMk/>
            <pc:sldMk cId="603832340" sldId="301"/>
            <ac:cxnSpMk id="15" creationId="{085AA86F-6A4D-4BCB-A045-D992CDC2959B}"/>
          </ac:cxnSpMkLst>
        </pc:cxnChg>
        <pc:cxnChg chg="add del">
          <ac:chgData name="Eilir Owen-griffiths" userId="d360e4a8-cf1e-4542-8524-c6d9389cf2a9" providerId="ADAL" clId="{5582B34C-F60A-49E1-B91C-AF5CBD9BF0CA}" dt="2024-10-03T11:18:35.475" v="608" actId="26606"/>
          <ac:cxnSpMkLst>
            <pc:docMk/>
            <pc:sldMk cId="603832340" sldId="301"/>
            <ac:cxnSpMk id="19" creationId="{91AFE2CA-5B3A-141B-BA1D-064BC79E6B90}"/>
          </ac:cxnSpMkLst>
        </pc:cxnChg>
        <pc:cxnChg chg="add">
          <ac:chgData name="Eilir Owen-griffiths" userId="d360e4a8-cf1e-4542-8524-c6d9389cf2a9" providerId="ADAL" clId="{5582B34C-F60A-49E1-B91C-AF5CBD9BF0CA}" dt="2024-10-03T11:18:35.498" v="609" actId="26606"/>
          <ac:cxnSpMkLst>
            <pc:docMk/>
            <pc:sldMk cId="603832340" sldId="301"/>
            <ac:cxnSpMk id="21" creationId="{18D91C2B-BDB9-49BE-9C44-E0CFE597ABFE}"/>
          </ac:cxnSpMkLst>
        </pc:cxnChg>
        <pc:cxnChg chg="add">
          <ac:chgData name="Eilir Owen-griffiths" userId="d360e4a8-cf1e-4542-8524-c6d9389cf2a9" providerId="ADAL" clId="{5582B34C-F60A-49E1-B91C-AF5CBD9BF0CA}" dt="2024-10-03T11:18:35.498" v="609" actId="26606"/>
          <ac:cxnSpMkLst>
            <pc:docMk/>
            <pc:sldMk cId="603832340" sldId="301"/>
            <ac:cxnSpMk id="22" creationId="{F64F9B95-9045-48D2-B9F3-2927E98F54AA}"/>
          </ac:cxnSpMkLst>
        </pc:cxnChg>
        <pc:cxnChg chg="add">
          <ac:chgData name="Eilir Owen-griffiths" userId="d360e4a8-cf1e-4542-8524-c6d9389cf2a9" providerId="ADAL" clId="{5582B34C-F60A-49E1-B91C-AF5CBD9BF0CA}" dt="2024-10-03T11:18:35.498" v="609" actId="26606"/>
          <ac:cxnSpMkLst>
            <pc:docMk/>
            <pc:sldMk cId="603832340" sldId="301"/>
            <ac:cxnSpMk id="23" creationId="{085AA86F-6A4D-4BCB-A045-D992CDC2959B}"/>
          </ac:cxnSpMkLst>
        </pc:cxnChg>
        <pc:cxnChg chg="add">
          <ac:chgData name="Eilir Owen-griffiths" userId="d360e4a8-cf1e-4542-8524-c6d9389cf2a9" providerId="ADAL" clId="{5582B34C-F60A-49E1-B91C-AF5CBD9BF0CA}" dt="2024-10-03T11:18:35.498" v="609" actId="26606"/>
          <ac:cxnSpMkLst>
            <pc:docMk/>
            <pc:sldMk cId="603832340" sldId="301"/>
            <ac:cxnSpMk id="25" creationId="{9CA98CE3-81A7-4FFE-A047-9AA65998D877}"/>
          </ac:cxnSpMkLst>
        </pc:cxnChg>
      </pc:sldChg>
      <pc:sldChg chg="new del">
        <pc:chgData name="Eilir Owen-griffiths" userId="d360e4a8-cf1e-4542-8524-c6d9389cf2a9" providerId="ADAL" clId="{5582B34C-F60A-49E1-B91C-AF5CBD9BF0CA}" dt="2024-10-03T11:22:28.698" v="641" actId="47"/>
        <pc:sldMkLst>
          <pc:docMk/>
          <pc:sldMk cId="2897522163" sldId="302"/>
        </pc:sldMkLst>
      </pc:sldChg>
      <pc:sldChg chg="delSp add setBg delDesignElem">
        <pc:chgData name="Eilir Owen-griffiths" userId="d360e4a8-cf1e-4542-8524-c6d9389cf2a9" providerId="ADAL" clId="{5582B34C-F60A-49E1-B91C-AF5CBD9BF0CA}" dt="2024-10-03T11:22:06.410" v="631"/>
        <pc:sldMkLst>
          <pc:docMk/>
          <pc:sldMk cId="3413068963" sldId="303"/>
        </pc:sldMkLst>
        <pc:spChg chg="del">
          <ac:chgData name="Eilir Owen-griffiths" userId="d360e4a8-cf1e-4542-8524-c6d9389cf2a9" providerId="ADAL" clId="{5582B34C-F60A-49E1-B91C-AF5CBD9BF0CA}" dt="2024-10-03T11:22:06.410" v="631"/>
          <ac:spMkLst>
            <pc:docMk/>
            <pc:sldMk cId="3413068963" sldId="303"/>
            <ac:spMk id="27" creationId="{2A0E4E09-FC02-4ADC-951A-3FFA90B6FE39}"/>
          </ac:spMkLst>
        </pc:spChg>
        <pc:spChg chg="del">
          <ac:chgData name="Eilir Owen-griffiths" userId="d360e4a8-cf1e-4542-8524-c6d9389cf2a9" providerId="ADAL" clId="{5582B34C-F60A-49E1-B91C-AF5CBD9BF0CA}" dt="2024-10-03T11:22:06.410" v="631"/>
          <ac:spMkLst>
            <pc:docMk/>
            <pc:sldMk cId="3413068963" sldId="303"/>
            <ac:spMk id="29" creationId="{0060CE1A-A2ED-43AC-857D-05822177FAD1}"/>
          </ac:spMkLst>
        </pc:spChg>
      </pc:sldChg>
      <pc:sldChg chg="delSp add setBg delDesignElem">
        <pc:chgData name="Eilir Owen-griffiths" userId="d360e4a8-cf1e-4542-8524-c6d9389cf2a9" providerId="ADAL" clId="{5582B34C-F60A-49E1-B91C-AF5CBD9BF0CA}" dt="2024-10-03T11:22:06.410" v="631"/>
        <pc:sldMkLst>
          <pc:docMk/>
          <pc:sldMk cId="2878377193" sldId="304"/>
        </pc:sldMkLst>
        <pc:spChg chg="del">
          <ac:chgData name="Eilir Owen-griffiths" userId="d360e4a8-cf1e-4542-8524-c6d9389cf2a9" providerId="ADAL" clId="{5582B34C-F60A-49E1-B91C-AF5CBD9BF0CA}" dt="2024-10-03T11:22:06.410" v="631"/>
          <ac:spMkLst>
            <pc:docMk/>
            <pc:sldMk cId="2878377193" sldId="304"/>
            <ac:spMk id="15" creationId="{3FD711E9-7F79-40A9-8D9E-4AE293C154A5}"/>
          </ac:spMkLst>
        </pc:spChg>
        <pc:grpChg chg="del">
          <ac:chgData name="Eilir Owen-griffiths" userId="d360e4a8-cf1e-4542-8524-c6d9389cf2a9" providerId="ADAL" clId="{5582B34C-F60A-49E1-B91C-AF5CBD9BF0CA}" dt="2024-10-03T11:22:06.410" v="631"/>
          <ac:grpSpMkLst>
            <pc:docMk/>
            <pc:sldMk cId="2878377193" sldId="304"/>
            <ac:grpSpMk id="11" creationId="{F85E0883-9001-4D4E-9C91-E8D165DAF9C1}"/>
          </ac:grpSpMkLst>
        </pc:grpChg>
      </pc:sldChg>
      <pc:sldChg chg="delSp add setBg delDesignElem">
        <pc:chgData name="Eilir Owen-griffiths" userId="d360e4a8-cf1e-4542-8524-c6d9389cf2a9" providerId="ADAL" clId="{5582B34C-F60A-49E1-B91C-AF5CBD9BF0CA}" dt="2024-10-03T11:22:06.410" v="631"/>
        <pc:sldMkLst>
          <pc:docMk/>
          <pc:sldMk cId="4051739981" sldId="305"/>
        </pc:sldMkLst>
        <pc:spChg chg="del">
          <ac:chgData name="Eilir Owen-griffiths" userId="d360e4a8-cf1e-4542-8524-c6d9389cf2a9" providerId="ADAL" clId="{5582B34C-F60A-49E1-B91C-AF5CBD9BF0CA}" dt="2024-10-03T11:22:06.410" v="631"/>
          <ac:spMkLst>
            <pc:docMk/>
            <pc:sldMk cId="4051739981" sldId="305"/>
            <ac:spMk id="19" creationId="{BCFFB95F-D901-4937-8084-8A7BAA84FAFB}"/>
          </ac:spMkLst>
        </pc:spChg>
        <pc:grpChg chg="del">
          <ac:chgData name="Eilir Owen-griffiths" userId="d360e4a8-cf1e-4542-8524-c6d9389cf2a9" providerId="ADAL" clId="{5582B34C-F60A-49E1-B91C-AF5CBD9BF0CA}" dt="2024-10-03T11:22:06.410" v="631"/>
          <ac:grpSpMkLst>
            <pc:docMk/>
            <pc:sldMk cId="4051739981" sldId="305"/>
            <ac:grpSpMk id="15" creationId="{F85E0883-9001-4D4E-9C91-E8D165DAF9C1}"/>
          </ac:grpSpMkLst>
        </pc:grpChg>
        <pc:grpChg chg="del">
          <ac:chgData name="Eilir Owen-griffiths" userId="d360e4a8-cf1e-4542-8524-c6d9389cf2a9" providerId="ADAL" clId="{5582B34C-F60A-49E1-B91C-AF5CBD9BF0CA}" dt="2024-10-03T11:22:06.410" v="631"/>
          <ac:grpSpMkLst>
            <pc:docMk/>
            <pc:sldMk cId="4051739981" sldId="305"/>
            <ac:grpSpMk id="21" creationId="{60F473BD-3FD3-4548-A8F5-11D3C9CB88BC}"/>
          </ac:grpSpMkLst>
        </pc:grpChg>
      </pc:sldChg>
      <pc:sldChg chg="delSp add setBg delDesignElem">
        <pc:chgData name="Eilir Owen-griffiths" userId="d360e4a8-cf1e-4542-8524-c6d9389cf2a9" providerId="ADAL" clId="{5582B34C-F60A-49E1-B91C-AF5CBD9BF0CA}" dt="2024-10-03T11:22:06.410" v="631"/>
        <pc:sldMkLst>
          <pc:docMk/>
          <pc:sldMk cId="1004980677" sldId="306"/>
        </pc:sldMkLst>
        <pc:spChg chg="del">
          <ac:chgData name="Eilir Owen-griffiths" userId="d360e4a8-cf1e-4542-8524-c6d9389cf2a9" providerId="ADAL" clId="{5582B34C-F60A-49E1-B91C-AF5CBD9BF0CA}" dt="2024-10-03T11:22:06.410" v="631"/>
          <ac:spMkLst>
            <pc:docMk/>
            <pc:sldMk cId="1004980677" sldId="306"/>
            <ac:spMk id="14" creationId="{3FD711E9-7F79-40A9-8D9E-4AE293C154A5}"/>
          </ac:spMkLst>
        </pc:spChg>
        <pc:grpChg chg="del">
          <ac:chgData name="Eilir Owen-griffiths" userId="d360e4a8-cf1e-4542-8524-c6d9389cf2a9" providerId="ADAL" clId="{5582B34C-F60A-49E1-B91C-AF5CBD9BF0CA}" dt="2024-10-03T11:22:06.410" v="631"/>
          <ac:grpSpMkLst>
            <pc:docMk/>
            <pc:sldMk cId="1004980677" sldId="306"/>
            <ac:grpSpMk id="10" creationId="{F85E0883-9001-4D4E-9C91-E8D165DAF9C1}"/>
          </ac:grpSpMkLst>
        </pc:grpChg>
      </pc:sldChg>
      <pc:sldChg chg="add">
        <pc:chgData name="Eilir Owen-griffiths" userId="d360e4a8-cf1e-4542-8524-c6d9389cf2a9" providerId="ADAL" clId="{5582B34C-F60A-49E1-B91C-AF5CBD9BF0CA}" dt="2024-10-03T11:22:06.410" v="631"/>
        <pc:sldMkLst>
          <pc:docMk/>
          <pc:sldMk cId="31262" sldId="307"/>
        </pc:sldMkLst>
      </pc:sldChg>
      <pc:sldChg chg="modSp add mod">
        <pc:chgData name="Eilir Owen-griffiths" userId="d360e4a8-cf1e-4542-8524-c6d9389cf2a9" providerId="ADAL" clId="{5582B34C-F60A-49E1-B91C-AF5CBD9BF0CA}" dt="2024-10-03T11:22:06.543" v="637" actId="27636"/>
        <pc:sldMkLst>
          <pc:docMk/>
          <pc:sldMk cId="1383998940" sldId="308"/>
        </pc:sldMkLst>
        <pc:spChg chg="mod">
          <ac:chgData name="Eilir Owen-griffiths" userId="d360e4a8-cf1e-4542-8524-c6d9389cf2a9" providerId="ADAL" clId="{5582B34C-F60A-49E1-B91C-AF5CBD9BF0CA}" dt="2024-10-03T11:22:06.543" v="637" actId="27636"/>
          <ac:spMkLst>
            <pc:docMk/>
            <pc:sldMk cId="1383998940" sldId="308"/>
            <ac:spMk id="3" creationId="{9AC76563-3204-7EE6-F843-6AC36A598E26}"/>
          </ac:spMkLst>
        </pc:spChg>
        <pc:spChg chg="mod">
          <ac:chgData name="Eilir Owen-griffiths" userId="d360e4a8-cf1e-4542-8524-c6d9389cf2a9" providerId="ADAL" clId="{5582B34C-F60A-49E1-B91C-AF5CBD9BF0CA}" dt="2024-10-03T11:22:06.541" v="636" actId="27636"/>
          <ac:spMkLst>
            <pc:docMk/>
            <pc:sldMk cId="1383998940" sldId="308"/>
            <ac:spMk id="4" creationId="{6513FC0F-2E48-A240-3E89-57178E1462E7}"/>
          </ac:spMkLst>
        </pc:spChg>
      </pc:sldChg>
      <pc:sldChg chg="add">
        <pc:chgData name="Eilir Owen-griffiths" userId="d360e4a8-cf1e-4542-8524-c6d9389cf2a9" providerId="ADAL" clId="{5582B34C-F60A-49E1-B91C-AF5CBD9BF0CA}" dt="2024-10-03T11:22:06.410" v="631"/>
        <pc:sldMkLst>
          <pc:docMk/>
          <pc:sldMk cId="1592598847" sldId="309"/>
        </pc:sldMkLst>
      </pc:sldChg>
      <pc:sldChg chg="delSp add setBg delDesignElem">
        <pc:chgData name="Eilir Owen-griffiths" userId="d360e4a8-cf1e-4542-8524-c6d9389cf2a9" providerId="ADAL" clId="{5582B34C-F60A-49E1-B91C-AF5CBD9BF0CA}" dt="2024-10-03T11:22:06.410" v="631"/>
        <pc:sldMkLst>
          <pc:docMk/>
          <pc:sldMk cId="1198779601" sldId="310"/>
        </pc:sldMkLst>
        <pc:spChg chg="del">
          <ac:chgData name="Eilir Owen-griffiths" userId="d360e4a8-cf1e-4542-8524-c6d9389cf2a9" providerId="ADAL" clId="{5582B34C-F60A-49E1-B91C-AF5CBD9BF0CA}" dt="2024-10-03T11:22:06.410" v="631"/>
          <ac:spMkLst>
            <pc:docMk/>
            <pc:sldMk cId="1198779601" sldId="310"/>
            <ac:spMk id="10" creationId="{3FD711E9-7F79-40A9-8D9E-4AE293C154A5}"/>
          </ac:spMkLst>
        </pc:spChg>
      </pc:sldChg>
      <pc:sldChg chg="add">
        <pc:chgData name="Eilir Owen-griffiths" userId="d360e4a8-cf1e-4542-8524-c6d9389cf2a9" providerId="ADAL" clId="{5582B34C-F60A-49E1-B91C-AF5CBD9BF0CA}" dt="2024-10-03T11:22:06.410" v="631"/>
        <pc:sldMkLst>
          <pc:docMk/>
          <pc:sldMk cId="89174504" sldId="311"/>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F2F7F3-BC5A-4750-A06E-10DBCEDB3EA8}"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D5814E9C-901B-4F98-8BE2-C393CF67652F}">
      <dgm:prSet/>
      <dgm:spPr/>
      <dgm:t>
        <a:bodyPr/>
        <a:lstStyle/>
        <a:p>
          <a:pPr>
            <a:lnSpc>
              <a:spcPct val="100000"/>
            </a:lnSpc>
            <a:defRPr cap="all"/>
          </a:pPr>
          <a:r>
            <a:rPr lang="en-GB" dirty="0"/>
            <a:t>Beth DDIGWYDDODD?</a:t>
          </a:r>
        </a:p>
        <a:p>
          <a:pPr>
            <a:lnSpc>
              <a:spcPct val="100000"/>
            </a:lnSpc>
            <a:defRPr cap="all"/>
          </a:pPr>
          <a:r>
            <a:rPr lang="en-GB" dirty="0"/>
            <a:t>What happened?</a:t>
          </a:r>
          <a:endParaRPr lang="en-US" dirty="0"/>
        </a:p>
      </dgm:t>
    </dgm:pt>
    <dgm:pt modelId="{F7743495-6507-4785-99DC-236B55B958D1}" type="parTrans" cxnId="{6E9AA5E3-D0E6-4DC1-8803-70C4D571FF10}">
      <dgm:prSet/>
      <dgm:spPr/>
      <dgm:t>
        <a:bodyPr/>
        <a:lstStyle/>
        <a:p>
          <a:endParaRPr lang="en-US"/>
        </a:p>
      </dgm:t>
    </dgm:pt>
    <dgm:pt modelId="{07C1D25C-03F8-437E-BBD3-E4B6C818602B}" type="sibTrans" cxnId="{6E9AA5E3-D0E6-4DC1-8803-70C4D571FF10}">
      <dgm:prSet/>
      <dgm:spPr/>
      <dgm:t>
        <a:bodyPr/>
        <a:lstStyle/>
        <a:p>
          <a:endParaRPr lang="en-US"/>
        </a:p>
      </dgm:t>
    </dgm:pt>
    <dgm:pt modelId="{BD52C338-61B6-4B1E-B8AB-E039983FF2F0}">
      <dgm:prSet/>
      <dgm:spPr/>
      <dgm:t>
        <a:bodyPr/>
        <a:lstStyle/>
        <a:p>
          <a:pPr>
            <a:lnSpc>
              <a:spcPct val="100000"/>
            </a:lnSpc>
            <a:defRPr cap="all"/>
          </a:pPr>
          <a:r>
            <a:rPr lang="en-GB" dirty="0"/>
            <a:t>Sut </a:t>
          </a:r>
          <a:r>
            <a:rPr lang="en-GB" dirty="0" err="1"/>
            <a:t>oeddet</a:t>
          </a:r>
          <a:r>
            <a:rPr lang="en-GB" dirty="0"/>
            <a:t> ti’n (ac </a:t>
          </a:r>
          <a:r>
            <a:rPr lang="en-GB" dirty="0" err="1"/>
            <a:t>eraill</a:t>
          </a:r>
          <a:r>
            <a:rPr lang="en-GB" dirty="0"/>
            <a:t>) </a:t>
          </a:r>
          <a:r>
            <a:rPr lang="en-GB" dirty="0" err="1"/>
            <a:t>teimlo</a:t>
          </a:r>
          <a:r>
            <a:rPr lang="en-GB" dirty="0"/>
            <a:t>?</a:t>
          </a:r>
        </a:p>
        <a:p>
          <a:pPr>
            <a:lnSpc>
              <a:spcPct val="100000"/>
            </a:lnSpc>
            <a:defRPr cap="all"/>
          </a:pPr>
          <a:r>
            <a:rPr lang="en-GB" dirty="0"/>
            <a:t>How did you (and others involved) feel?</a:t>
          </a:r>
          <a:endParaRPr lang="en-US" dirty="0"/>
        </a:p>
      </dgm:t>
    </dgm:pt>
    <dgm:pt modelId="{C8469AF8-57FE-413E-87B4-8DDB55812B44}" type="parTrans" cxnId="{2FDB6D80-9431-4CB6-AFCA-A1ECD67DF808}">
      <dgm:prSet/>
      <dgm:spPr/>
      <dgm:t>
        <a:bodyPr/>
        <a:lstStyle/>
        <a:p>
          <a:endParaRPr lang="en-US"/>
        </a:p>
      </dgm:t>
    </dgm:pt>
    <dgm:pt modelId="{32BE58BF-E057-47BC-97D0-B3CB43483581}" type="sibTrans" cxnId="{2FDB6D80-9431-4CB6-AFCA-A1ECD67DF808}">
      <dgm:prSet/>
      <dgm:spPr/>
      <dgm:t>
        <a:bodyPr/>
        <a:lstStyle/>
        <a:p>
          <a:endParaRPr lang="en-US"/>
        </a:p>
      </dgm:t>
    </dgm:pt>
    <dgm:pt modelId="{29BE2637-D16E-4EF0-8C8C-5AF6D4522502}">
      <dgm:prSet/>
      <dgm:spPr/>
      <dgm:t>
        <a:bodyPr/>
        <a:lstStyle/>
        <a:p>
          <a:pPr>
            <a:lnSpc>
              <a:spcPct val="100000"/>
            </a:lnSpc>
            <a:defRPr cap="all"/>
          </a:pPr>
          <a:r>
            <a:rPr lang="en-GB" dirty="0"/>
            <a:t>Beth </a:t>
          </a:r>
          <a:r>
            <a:rPr lang="en-GB" dirty="0" err="1"/>
            <a:t>gallwn</a:t>
          </a:r>
          <a:r>
            <a:rPr lang="en-GB" dirty="0"/>
            <a:t> </a:t>
          </a:r>
          <a:r>
            <a:rPr lang="en-GB" dirty="0" err="1"/>
            <a:t>ddysgu</a:t>
          </a:r>
          <a:r>
            <a:rPr lang="en-GB" dirty="0"/>
            <a:t> o hyn?</a:t>
          </a:r>
        </a:p>
        <a:p>
          <a:pPr>
            <a:lnSpc>
              <a:spcPct val="100000"/>
            </a:lnSpc>
            <a:defRPr cap="all"/>
          </a:pPr>
          <a:r>
            <a:rPr lang="en-GB" dirty="0"/>
            <a:t>What can be learnt from it?</a:t>
          </a:r>
          <a:endParaRPr lang="en-US" dirty="0"/>
        </a:p>
      </dgm:t>
    </dgm:pt>
    <dgm:pt modelId="{E93D38AB-2113-4AD7-B094-57EA3C1FBBE4}" type="parTrans" cxnId="{96A06C3D-E96C-469B-A802-6904E6753A42}">
      <dgm:prSet/>
      <dgm:spPr/>
      <dgm:t>
        <a:bodyPr/>
        <a:lstStyle/>
        <a:p>
          <a:endParaRPr lang="en-US"/>
        </a:p>
      </dgm:t>
    </dgm:pt>
    <dgm:pt modelId="{9D63DCC9-E9DB-43DC-97EB-613A9D117F9A}" type="sibTrans" cxnId="{96A06C3D-E96C-469B-A802-6904E6753A42}">
      <dgm:prSet/>
      <dgm:spPr/>
      <dgm:t>
        <a:bodyPr/>
        <a:lstStyle/>
        <a:p>
          <a:endParaRPr lang="en-US"/>
        </a:p>
      </dgm:t>
    </dgm:pt>
    <dgm:pt modelId="{59534FBC-5777-4ACD-A603-7CDB3789CE87}">
      <dgm:prSet/>
      <dgm:spPr/>
      <dgm:t>
        <a:bodyPr/>
        <a:lstStyle/>
        <a:p>
          <a:pPr>
            <a:lnSpc>
              <a:spcPct val="100000"/>
            </a:lnSpc>
            <a:defRPr cap="all"/>
          </a:pPr>
          <a:r>
            <a:rPr lang="en-GB" dirty="0"/>
            <a:t>Pa </a:t>
          </a:r>
          <a:r>
            <a:rPr lang="en-GB" dirty="0" err="1"/>
            <a:t>newidiadau</a:t>
          </a:r>
          <a:r>
            <a:rPr lang="en-GB" dirty="0"/>
            <a:t> sydd </a:t>
          </a:r>
          <a:r>
            <a:rPr lang="en-GB" dirty="0" err="1"/>
            <a:t>angen</a:t>
          </a:r>
          <a:r>
            <a:rPr lang="en-GB" dirty="0"/>
            <a:t> </a:t>
          </a:r>
          <a:r>
            <a:rPr lang="en-GB" dirty="0" err="1"/>
            <a:t>eu</a:t>
          </a:r>
          <a:r>
            <a:rPr lang="en-GB" dirty="0"/>
            <a:t> </a:t>
          </a:r>
          <a:r>
            <a:rPr lang="en-GB" dirty="0" err="1"/>
            <a:t>gwneud</a:t>
          </a:r>
          <a:r>
            <a:rPr lang="en-GB" dirty="0"/>
            <a:t>?</a:t>
          </a:r>
        </a:p>
        <a:p>
          <a:pPr>
            <a:lnSpc>
              <a:spcPct val="100000"/>
            </a:lnSpc>
            <a:defRPr cap="all"/>
          </a:pPr>
          <a:r>
            <a:rPr lang="en-GB" dirty="0"/>
            <a:t>What changes needed to be made?</a:t>
          </a:r>
          <a:endParaRPr lang="en-US" dirty="0"/>
        </a:p>
      </dgm:t>
    </dgm:pt>
    <dgm:pt modelId="{15DE9112-01C6-4B03-86BF-4147280D24B6}" type="parTrans" cxnId="{51C970F3-3939-41A3-A18A-42C7B19B486A}">
      <dgm:prSet/>
      <dgm:spPr/>
      <dgm:t>
        <a:bodyPr/>
        <a:lstStyle/>
        <a:p>
          <a:endParaRPr lang="en-US"/>
        </a:p>
      </dgm:t>
    </dgm:pt>
    <dgm:pt modelId="{C71EA970-10B6-41C1-BE96-96AB96AC971C}" type="sibTrans" cxnId="{51C970F3-3939-41A3-A18A-42C7B19B486A}">
      <dgm:prSet/>
      <dgm:spPr/>
      <dgm:t>
        <a:bodyPr/>
        <a:lstStyle/>
        <a:p>
          <a:endParaRPr lang="en-US"/>
        </a:p>
      </dgm:t>
    </dgm:pt>
    <dgm:pt modelId="{A2F35831-0663-4F5B-915B-8EA64F24069F}">
      <dgm:prSet/>
      <dgm:spPr/>
      <dgm:t>
        <a:bodyPr/>
        <a:lstStyle/>
        <a:p>
          <a:pPr>
            <a:lnSpc>
              <a:spcPct val="100000"/>
            </a:lnSpc>
            <a:defRPr cap="all"/>
          </a:pPr>
          <a:r>
            <a:rPr lang="en-GB" dirty="0"/>
            <a:t>Sut </a:t>
          </a:r>
          <a:r>
            <a:rPr lang="en-GB" dirty="0" err="1"/>
            <a:t>gallwn</a:t>
          </a:r>
          <a:r>
            <a:rPr lang="en-GB" dirty="0"/>
            <a:t> </a:t>
          </a:r>
          <a:r>
            <a:rPr lang="en-GB" dirty="0" err="1"/>
            <a:t>wneud</a:t>
          </a:r>
          <a:r>
            <a:rPr lang="en-GB" dirty="0"/>
            <a:t> y </a:t>
          </a:r>
          <a:r>
            <a:rPr lang="en-GB" dirty="0" err="1"/>
            <a:t>newidiadau</a:t>
          </a:r>
          <a:r>
            <a:rPr lang="en-GB" dirty="0"/>
            <a:t>?</a:t>
          </a:r>
        </a:p>
        <a:p>
          <a:pPr>
            <a:lnSpc>
              <a:spcPct val="100000"/>
            </a:lnSpc>
            <a:defRPr cap="all"/>
          </a:pPr>
          <a:r>
            <a:rPr lang="en-GB" dirty="0"/>
            <a:t>How can you make those changes?</a:t>
          </a:r>
          <a:endParaRPr lang="en-US" dirty="0"/>
        </a:p>
      </dgm:t>
    </dgm:pt>
    <dgm:pt modelId="{B256E2A3-7644-49D6-B52A-EEFA8DD93DFF}" type="parTrans" cxnId="{380AB06A-BAEC-4A74-85C3-678947C6FA0D}">
      <dgm:prSet/>
      <dgm:spPr/>
      <dgm:t>
        <a:bodyPr/>
        <a:lstStyle/>
        <a:p>
          <a:endParaRPr lang="en-US"/>
        </a:p>
      </dgm:t>
    </dgm:pt>
    <dgm:pt modelId="{B2EBE22D-DA9D-40AF-9CF7-357359E9FA29}" type="sibTrans" cxnId="{380AB06A-BAEC-4A74-85C3-678947C6FA0D}">
      <dgm:prSet/>
      <dgm:spPr/>
      <dgm:t>
        <a:bodyPr/>
        <a:lstStyle/>
        <a:p>
          <a:endParaRPr lang="en-US"/>
        </a:p>
      </dgm:t>
    </dgm:pt>
    <dgm:pt modelId="{70F12B59-9C02-4BB1-89A8-BD374D87A6D4}">
      <dgm:prSet/>
      <dgm:spPr/>
      <dgm:t>
        <a:bodyPr/>
        <a:lstStyle/>
        <a:p>
          <a:pPr>
            <a:lnSpc>
              <a:spcPct val="100000"/>
            </a:lnSpc>
            <a:defRPr cap="all"/>
          </a:pPr>
          <a:r>
            <a:rPr lang="en-GB" dirty="0"/>
            <a:t>Sut </a:t>
          </a:r>
          <a:r>
            <a:rPr lang="en-GB" dirty="0" err="1"/>
            <a:t>gallwn</a:t>
          </a:r>
          <a:r>
            <a:rPr lang="en-GB" dirty="0"/>
            <a:t> </a:t>
          </a:r>
          <a:r>
            <a:rPr lang="en-GB" dirty="0" err="1"/>
            <a:t>ddatblygu</a:t>
          </a:r>
          <a:r>
            <a:rPr lang="en-GB" dirty="0"/>
            <a:t>?</a:t>
          </a:r>
        </a:p>
        <a:p>
          <a:pPr>
            <a:lnSpc>
              <a:spcPct val="100000"/>
            </a:lnSpc>
            <a:defRPr cap="all"/>
          </a:pPr>
          <a:r>
            <a:rPr lang="en-GB" dirty="0"/>
            <a:t>How can I develop?</a:t>
          </a:r>
          <a:endParaRPr lang="en-US" dirty="0"/>
        </a:p>
      </dgm:t>
    </dgm:pt>
    <dgm:pt modelId="{0D11CE7E-00E9-4402-B1EE-BF73BB4DB0CD}" type="parTrans" cxnId="{51A02839-E89D-46A6-A951-344EF19448AD}">
      <dgm:prSet/>
      <dgm:spPr/>
      <dgm:t>
        <a:bodyPr/>
        <a:lstStyle/>
        <a:p>
          <a:endParaRPr lang="en-US"/>
        </a:p>
      </dgm:t>
    </dgm:pt>
    <dgm:pt modelId="{416C878D-9C4C-4E17-BD9F-C36F00B57108}" type="sibTrans" cxnId="{51A02839-E89D-46A6-A951-344EF19448AD}">
      <dgm:prSet/>
      <dgm:spPr/>
      <dgm:t>
        <a:bodyPr/>
        <a:lstStyle/>
        <a:p>
          <a:endParaRPr lang="en-US"/>
        </a:p>
      </dgm:t>
    </dgm:pt>
    <dgm:pt modelId="{FF3F69FB-A5EE-4788-9571-1D30F55B2106}" type="pres">
      <dgm:prSet presAssocID="{67F2F7F3-BC5A-4750-A06E-10DBCEDB3EA8}" presName="root" presStyleCnt="0">
        <dgm:presLayoutVars>
          <dgm:dir/>
          <dgm:resizeHandles val="exact"/>
        </dgm:presLayoutVars>
      </dgm:prSet>
      <dgm:spPr/>
    </dgm:pt>
    <dgm:pt modelId="{C606431A-683C-46EB-9483-5D428D768E6F}" type="pres">
      <dgm:prSet presAssocID="{D5814E9C-901B-4F98-8BE2-C393CF67652F}" presName="compNode" presStyleCnt="0"/>
      <dgm:spPr/>
    </dgm:pt>
    <dgm:pt modelId="{074ED13D-D053-45DA-8A11-040B5D3B1631}" type="pres">
      <dgm:prSet presAssocID="{D5814E9C-901B-4F98-8BE2-C393CF67652F}" presName="iconBgRect" presStyleLbl="bgShp" presStyleIdx="0" presStyleCnt="6"/>
      <dgm:spPr/>
    </dgm:pt>
    <dgm:pt modelId="{4595B22B-8AD5-4546-9ABF-85E5C08D9582}" type="pres">
      <dgm:prSet presAssocID="{D5814E9C-901B-4F98-8BE2-C393CF67652F}"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estion mark"/>
        </a:ext>
      </dgm:extLst>
    </dgm:pt>
    <dgm:pt modelId="{AD2003BB-C23F-497F-AAE1-6E49156D91DD}" type="pres">
      <dgm:prSet presAssocID="{D5814E9C-901B-4F98-8BE2-C393CF67652F}" presName="spaceRect" presStyleCnt="0"/>
      <dgm:spPr/>
    </dgm:pt>
    <dgm:pt modelId="{1EB89C11-4A2E-4554-8819-1F9DABD9FC2F}" type="pres">
      <dgm:prSet presAssocID="{D5814E9C-901B-4F98-8BE2-C393CF67652F}" presName="textRect" presStyleLbl="revTx" presStyleIdx="0" presStyleCnt="6">
        <dgm:presLayoutVars>
          <dgm:chMax val="1"/>
          <dgm:chPref val="1"/>
        </dgm:presLayoutVars>
      </dgm:prSet>
      <dgm:spPr/>
    </dgm:pt>
    <dgm:pt modelId="{9B8ABB90-201B-42CD-9567-CF8191B354A0}" type="pres">
      <dgm:prSet presAssocID="{07C1D25C-03F8-437E-BBD3-E4B6C818602B}" presName="sibTrans" presStyleCnt="0"/>
      <dgm:spPr/>
    </dgm:pt>
    <dgm:pt modelId="{9EA5EE3F-6ED0-4FF8-B692-C064D1919C31}" type="pres">
      <dgm:prSet presAssocID="{BD52C338-61B6-4B1E-B8AB-E039983FF2F0}" presName="compNode" presStyleCnt="0"/>
      <dgm:spPr/>
    </dgm:pt>
    <dgm:pt modelId="{1B5087BE-66F3-4C03-99D6-DE26301F09B3}" type="pres">
      <dgm:prSet presAssocID="{BD52C338-61B6-4B1E-B8AB-E039983FF2F0}" presName="iconBgRect" presStyleLbl="bgShp" presStyleIdx="1" presStyleCnt="6"/>
      <dgm:spPr/>
    </dgm:pt>
    <dgm:pt modelId="{783499F0-D43F-4C74-909B-44B03F6CAC4A}" type="pres">
      <dgm:prSet presAssocID="{BD52C338-61B6-4B1E-B8AB-E039983FF2F0}"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ustomer Review"/>
        </a:ext>
      </dgm:extLst>
    </dgm:pt>
    <dgm:pt modelId="{62737D7F-D26D-40DE-8FF6-7CDF24A5810E}" type="pres">
      <dgm:prSet presAssocID="{BD52C338-61B6-4B1E-B8AB-E039983FF2F0}" presName="spaceRect" presStyleCnt="0"/>
      <dgm:spPr/>
    </dgm:pt>
    <dgm:pt modelId="{65836E40-4FCC-4848-A125-8F1BE2BD43DC}" type="pres">
      <dgm:prSet presAssocID="{BD52C338-61B6-4B1E-B8AB-E039983FF2F0}" presName="textRect" presStyleLbl="revTx" presStyleIdx="1" presStyleCnt="6">
        <dgm:presLayoutVars>
          <dgm:chMax val="1"/>
          <dgm:chPref val="1"/>
        </dgm:presLayoutVars>
      </dgm:prSet>
      <dgm:spPr/>
    </dgm:pt>
    <dgm:pt modelId="{C49CEE7F-CD18-4C40-BD30-3D2ED306545F}" type="pres">
      <dgm:prSet presAssocID="{32BE58BF-E057-47BC-97D0-B3CB43483581}" presName="sibTrans" presStyleCnt="0"/>
      <dgm:spPr/>
    </dgm:pt>
    <dgm:pt modelId="{7F9B1540-D8A6-4044-9D34-AEA5D4FB956E}" type="pres">
      <dgm:prSet presAssocID="{29BE2637-D16E-4EF0-8C8C-5AF6D4522502}" presName="compNode" presStyleCnt="0"/>
      <dgm:spPr/>
    </dgm:pt>
    <dgm:pt modelId="{5C752FD0-447A-4FF5-BE23-ACD6CD066054}" type="pres">
      <dgm:prSet presAssocID="{29BE2637-D16E-4EF0-8C8C-5AF6D4522502}" presName="iconBgRect" presStyleLbl="bgShp" presStyleIdx="2" presStyleCnt="6"/>
      <dgm:spPr/>
    </dgm:pt>
    <dgm:pt modelId="{78DD17A2-4154-450A-97C8-8B51A22689BF}" type="pres">
      <dgm:prSet presAssocID="{29BE2637-D16E-4EF0-8C8C-5AF6D452250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F61E0E75-E135-4D18-94E4-AE6C57A6192B}" type="pres">
      <dgm:prSet presAssocID="{29BE2637-D16E-4EF0-8C8C-5AF6D4522502}" presName="spaceRect" presStyleCnt="0"/>
      <dgm:spPr/>
    </dgm:pt>
    <dgm:pt modelId="{22C075A4-2797-495B-99CC-F2B7BDD3CFB9}" type="pres">
      <dgm:prSet presAssocID="{29BE2637-D16E-4EF0-8C8C-5AF6D4522502}" presName="textRect" presStyleLbl="revTx" presStyleIdx="2" presStyleCnt="6">
        <dgm:presLayoutVars>
          <dgm:chMax val="1"/>
          <dgm:chPref val="1"/>
        </dgm:presLayoutVars>
      </dgm:prSet>
      <dgm:spPr/>
    </dgm:pt>
    <dgm:pt modelId="{7639C143-5956-41AA-B309-FC50FA51C2FF}" type="pres">
      <dgm:prSet presAssocID="{9D63DCC9-E9DB-43DC-97EB-613A9D117F9A}" presName="sibTrans" presStyleCnt="0"/>
      <dgm:spPr/>
    </dgm:pt>
    <dgm:pt modelId="{55110366-69DB-4D4D-8351-02B89A9F62FC}" type="pres">
      <dgm:prSet presAssocID="{59534FBC-5777-4ACD-A603-7CDB3789CE87}" presName="compNode" presStyleCnt="0"/>
      <dgm:spPr/>
    </dgm:pt>
    <dgm:pt modelId="{C8FA4EE1-6CC8-4378-8F31-A2943C564B8A}" type="pres">
      <dgm:prSet presAssocID="{59534FBC-5777-4ACD-A603-7CDB3789CE87}" presName="iconBgRect" presStyleLbl="bgShp" presStyleIdx="3" presStyleCnt="6"/>
      <dgm:spPr/>
    </dgm:pt>
    <dgm:pt modelId="{9019A631-8E0C-42A9-8CEC-5B5AD169AFFF}" type="pres">
      <dgm:prSet presAssocID="{59534FBC-5777-4ACD-A603-7CDB3789CE8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ools"/>
        </a:ext>
      </dgm:extLst>
    </dgm:pt>
    <dgm:pt modelId="{D7568850-0DA9-4C7A-B490-29553EE9093A}" type="pres">
      <dgm:prSet presAssocID="{59534FBC-5777-4ACD-A603-7CDB3789CE87}" presName="spaceRect" presStyleCnt="0"/>
      <dgm:spPr/>
    </dgm:pt>
    <dgm:pt modelId="{45A5B49E-5795-4550-9AB6-1C6B89E66EA2}" type="pres">
      <dgm:prSet presAssocID="{59534FBC-5777-4ACD-A603-7CDB3789CE87}" presName="textRect" presStyleLbl="revTx" presStyleIdx="3" presStyleCnt="6">
        <dgm:presLayoutVars>
          <dgm:chMax val="1"/>
          <dgm:chPref val="1"/>
        </dgm:presLayoutVars>
      </dgm:prSet>
      <dgm:spPr/>
    </dgm:pt>
    <dgm:pt modelId="{D5A98079-819A-4617-8700-23C4AA326174}" type="pres">
      <dgm:prSet presAssocID="{C71EA970-10B6-41C1-BE96-96AB96AC971C}" presName="sibTrans" presStyleCnt="0"/>
      <dgm:spPr/>
    </dgm:pt>
    <dgm:pt modelId="{DECB4C4B-3371-49BF-8DF7-1EAE32407D6F}" type="pres">
      <dgm:prSet presAssocID="{A2F35831-0663-4F5B-915B-8EA64F24069F}" presName="compNode" presStyleCnt="0"/>
      <dgm:spPr/>
    </dgm:pt>
    <dgm:pt modelId="{B097EEAD-D5EC-4256-B0C6-09C12D62AEDE}" type="pres">
      <dgm:prSet presAssocID="{A2F35831-0663-4F5B-915B-8EA64F24069F}" presName="iconBgRect" presStyleLbl="bgShp" presStyleIdx="4" presStyleCnt="6"/>
      <dgm:spPr/>
    </dgm:pt>
    <dgm:pt modelId="{4E1BB575-6F75-4DF4-8C34-3AA564C7CC57}" type="pres">
      <dgm:prSet presAssocID="{A2F35831-0663-4F5B-915B-8EA64F24069F}"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Workflow"/>
        </a:ext>
      </dgm:extLst>
    </dgm:pt>
    <dgm:pt modelId="{7EFBDC6F-A259-49EC-B04F-58EF0E92E635}" type="pres">
      <dgm:prSet presAssocID="{A2F35831-0663-4F5B-915B-8EA64F24069F}" presName="spaceRect" presStyleCnt="0"/>
      <dgm:spPr/>
    </dgm:pt>
    <dgm:pt modelId="{4BE23408-1D84-4821-A719-530612A8297C}" type="pres">
      <dgm:prSet presAssocID="{A2F35831-0663-4F5B-915B-8EA64F24069F}" presName="textRect" presStyleLbl="revTx" presStyleIdx="4" presStyleCnt="6">
        <dgm:presLayoutVars>
          <dgm:chMax val="1"/>
          <dgm:chPref val="1"/>
        </dgm:presLayoutVars>
      </dgm:prSet>
      <dgm:spPr/>
    </dgm:pt>
    <dgm:pt modelId="{5B473AC6-EAD2-4ACB-8820-E3C17BF27436}" type="pres">
      <dgm:prSet presAssocID="{B2EBE22D-DA9D-40AF-9CF7-357359E9FA29}" presName="sibTrans" presStyleCnt="0"/>
      <dgm:spPr/>
    </dgm:pt>
    <dgm:pt modelId="{362ED7EF-129A-4F22-88C0-2CD313E35B48}" type="pres">
      <dgm:prSet presAssocID="{70F12B59-9C02-4BB1-89A8-BD374D87A6D4}" presName="compNode" presStyleCnt="0"/>
      <dgm:spPr/>
    </dgm:pt>
    <dgm:pt modelId="{D4E1B966-C87A-43A8-90B4-EB3B4AD245A3}" type="pres">
      <dgm:prSet presAssocID="{70F12B59-9C02-4BB1-89A8-BD374D87A6D4}" presName="iconBgRect" presStyleLbl="bgShp" presStyleIdx="5" presStyleCnt="6"/>
      <dgm:spPr/>
    </dgm:pt>
    <dgm:pt modelId="{977EFB43-7CCB-423F-A75F-82DBC08315B1}" type="pres">
      <dgm:prSet presAssocID="{70F12B59-9C02-4BB1-89A8-BD374D87A6D4}"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Magnifying glass"/>
        </a:ext>
      </dgm:extLst>
    </dgm:pt>
    <dgm:pt modelId="{3BFDF4DD-E91F-45A4-8468-514CBF0B78DC}" type="pres">
      <dgm:prSet presAssocID="{70F12B59-9C02-4BB1-89A8-BD374D87A6D4}" presName="spaceRect" presStyleCnt="0"/>
      <dgm:spPr/>
    </dgm:pt>
    <dgm:pt modelId="{BBFDB310-498A-49C0-8EF4-ECE843C3BA9A}" type="pres">
      <dgm:prSet presAssocID="{70F12B59-9C02-4BB1-89A8-BD374D87A6D4}" presName="textRect" presStyleLbl="revTx" presStyleIdx="5" presStyleCnt="6">
        <dgm:presLayoutVars>
          <dgm:chMax val="1"/>
          <dgm:chPref val="1"/>
        </dgm:presLayoutVars>
      </dgm:prSet>
      <dgm:spPr/>
    </dgm:pt>
  </dgm:ptLst>
  <dgm:cxnLst>
    <dgm:cxn modelId="{51A02839-E89D-46A6-A951-344EF19448AD}" srcId="{67F2F7F3-BC5A-4750-A06E-10DBCEDB3EA8}" destId="{70F12B59-9C02-4BB1-89A8-BD374D87A6D4}" srcOrd="5" destOrd="0" parTransId="{0D11CE7E-00E9-4402-B1EE-BF73BB4DB0CD}" sibTransId="{416C878D-9C4C-4E17-BD9F-C36F00B57108}"/>
    <dgm:cxn modelId="{96A06C3D-E96C-469B-A802-6904E6753A42}" srcId="{67F2F7F3-BC5A-4750-A06E-10DBCEDB3EA8}" destId="{29BE2637-D16E-4EF0-8C8C-5AF6D4522502}" srcOrd="2" destOrd="0" parTransId="{E93D38AB-2113-4AD7-B094-57EA3C1FBBE4}" sibTransId="{9D63DCC9-E9DB-43DC-97EB-613A9D117F9A}"/>
    <dgm:cxn modelId="{BD1F6941-AAA7-42CC-A1E2-9B7F789BB471}" type="presOf" srcId="{D5814E9C-901B-4F98-8BE2-C393CF67652F}" destId="{1EB89C11-4A2E-4554-8819-1F9DABD9FC2F}" srcOrd="0" destOrd="0" presId="urn:microsoft.com/office/officeart/2018/5/layout/IconCircleLabelList"/>
    <dgm:cxn modelId="{380AB06A-BAEC-4A74-85C3-678947C6FA0D}" srcId="{67F2F7F3-BC5A-4750-A06E-10DBCEDB3EA8}" destId="{A2F35831-0663-4F5B-915B-8EA64F24069F}" srcOrd="4" destOrd="0" parTransId="{B256E2A3-7644-49D6-B52A-EEFA8DD93DFF}" sibTransId="{B2EBE22D-DA9D-40AF-9CF7-357359E9FA29}"/>
    <dgm:cxn modelId="{B0017E71-DB60-41DB-99B3-90AE748025F9}" type="presOf" srcId="{A2F35831-0663-4F5B-915B-8EA64F24069F}" destId="{4BE23408-1D84-4821-A719-530612A8297C}" srcOrd="0" destOrd="0" presId="urn:microsoft.com/office/officeart/2018/5/layout/IconCircleLabelList"/>
    <dgm:cxn modelId="{4D43D67A-2804-4D47-A9C0-31F94D79B463}" type="presOf" srcId="{BD52C338-61B6-4B1E-B8AB-E039983FF2F0}" destId="{65836E40-4FCC-4848-A125-8F1BE2BD43DC}" srcOrd="0" destOrd="0" presId="urn:microsoft.com/office/officeart/2018/5/layout/IconCircleLabelList"/>
    <dgm:cxn modelId="{2FDB6D80-9431-4CB6-AFCA-A1ECD67DF808}" srcId="{67F2F7F3-BC5A-4750-A06E-10DBCEDB3EA8}" destId="{BD52C338-61B6-4B1E-B8AB-E039983FF2F0}" srcOrd="1" destOrd="0" parTransId="{C8469AF8-57FE-413E-87B4-8DDB55812B44}" sibTransId="{32BE58BF-E057-47BC-97D0-B3CB43483581}"/>
    <dgm:cxn modelId="{AEE8CB81-AA42-4358-916E-9B3BA207147C}" type="presOf" srcId="{67F2F7F3-BC5A-4750-A06E-10DBCEDB3EA8}" destId="{FF3F69FB-A5EE-4788-9571-1D30F55B2106}" srcOrd="0" destOrd="0" presId="urn:microsoft.com/office/officeart/2018/5/layout/IconCircleLabelList"/>
    <dgm:cxn modelId="{1BCE1A8D-3795-4EC2-8DCF-803578C77EEA}" type="presOf" srcId="{29BE2637-D16E-4EF0-8C8C-5AF6D4522502}" destId="{22C075A4-2797-495B-99CC-F2B7BDD3CFB9}" srcOrd="0" destOrd="0" presId="urn:microsoft.com/office/officeart/2018/5/layout/IconCircleLabelList"/>
    <dgm:cxn modelId="{991E84A6-0A24-4EEB-9561-FB881AEDC202}" type="presOf" srcId="{59534FBC-5777-4ACD-A603-7CDB3789CE87}" destId="{45A5B49E-5795-4550-9AB6-1C6B89E66EA2}" srcOrd="0" destOrd="0" presId="urn:microsoft.com/office/officeart/2018/5/layout/IconCircleLabelList"/>
    <dgm:cxn modelId="{6E9AA5E3-D0E6-4DC1-8803-70C4D571FF10}" srcId="{67F2F7F3-BC5A-4750-A06E-10DBCEDB3EA8}" destId="{D5814E9C-901B-4F98-8BE2-C393CF67652F}" srcOrd="0" destOrd="0" parTransId="{F7743495-6507-4785-99DC-236B55B958D1}" sibTransId="{07C1D25C-03F8-437E-BBD3-E4B6C818602B}"/>
    <dgm:cxn modelId="{EDA275EA-D774-4691-9EC5-72A3B1E10BF4}" type="presOf" srcId="{70F12B59-9C02-4BB1-89A8-BD374D87A6D4}" destId="{BBFDB310-498A-49C0-8EF4-ECE843C3BA9A}" srcOrd="0" destOrd="0" presId="urn:microsoft.com/office/officeart/2018/5/layout/IconCircleLabelList"/>
    <dgm:cxn modelId="{51C970F3-3939-41A3-A18A-42C7B19B486A}" srcId="{67F2F7F3-BC5A-4750-A06E-10DBCEDB3EA8}" destId="{59534FBC-5777-4ACD-A603-7CDB3789CE87}" srcOrd="3" destOrd="0" parTransId="{15DE9112-01C6-4B03-86BF-4147280D24B6}" sibTransId="{C71EA970-10B6-41C1-BE96-96AB96AC971C}"/>
    <dgm:cxn modelId="{A490B696-E20D-48BC-B5D6-F7BBBE0C2A86}" type="presParOf" srcId="{FF3F69FB-A5EE-4788-9571-1D30F55B2106}" destId="{C606431A-683C-46EB-9483-5D428D768E6F}" srcOrd="0" destOrd="0" presId="urn:microsoft.com/office/officeart/2018/5/layout/IconCircleLabelList"/>
    <dgm:cxn modelId="{C49EA991-E1BB-434B-BC07-DAAE68B3B564}" type="presParOf" srcId="{C606431A-683C-46EB-9483-5D428D768E6F}" destId="{074ED13D-D053-45DA-8A11-040B5D3B1631}" srcOrd="0" destOrd="0" presId="urn:microsoft.com/office/officeart/2018/5/layout/IconCircleLabelList"/>
    <dgm:cxn modelId="{83424950-BC62-40CA-B1A6-5CBF14356A88}" type="presParOf" srcId="{C606431A-683C-46EB-9483-5D428D768E6F}" destId="{4595B22B-8AD5-4546-9ABF-85E5C08D9582}" srcOrd="1" destOrd="0" presId="urn:microsoft.com/office/officeart/2018/5/layout/IconCircleLabelList"/>
    <dgm:cxn modelId="{819513B5-D1D3-4CB6-B991-C78A3A5E4A5E}" type="presParOf" srcId="{C606431A-683C-46EB-9483-5D428D768E6F}" destId="{AD2003BB-C23F-497F-AAE1-6E49156D91DD}" srcOrd="2" destOrd="0" presId="urn:microsoft.com/office/officeart/2018/5/layout/IconCircleLabelList"/>
    <dgm:cxn modelId="{9D021E18-8976-4BB7-846C-115CBFAC4F49}" type="presParOf" srcId="{C606431A-683C-46EB-9483-5D428D768E6F}" destId="{1EB89C11-4A2E-4554-8819-1F9DABD9FC2F}" srcOrd="3" destOrd="0" presId="urn:microsoft.com/office/officeart/2018/5/layout/IconCircleLabelList"/>
    <dgm:cxn modelId="{FFAD4779-9D61-4FB5-8F62-F1FD7D1A7DE5}" type="presParOf" srcId="{FF3F69FB-A5EE-4788-9571-1D30F55B2106}" destId="{9B8ABB90-201B-42CD-9567-CF8191B354A0}" srcOrd="1" destOrd="0" presId="urn:microsoft.com/office/officeart/2018/5/layout/IconCircleLabelList"/>
    <dgm:cxn modelId="{1D57F6E1-B1F5-4DEE-8702-4786C435BF19}" type="presParOf" srcId="{FF3F69FB-A5EE-4788-9571-1D30F55B2106}" destId="{9EA5EE3F-6ED0-4FF8-B692-C064D1919C31}" srcOrd="2" destOrd="0" presId="urn:microsoft.com/office/officeart/2018/5/layout/IconCircleLabelList"/>
    <dgm:cxn modelId="{959ED0A8-2CEF-48B5-B817-CA1BE5D0EE8C}" type="presParOf" srcId="{9EA5EE3F-6ED0-4FF8-B692-C064D1919C31}" destId="{1B5087BE-66F3-4C03-99D6-DE26301F09B3}" srcOrd="0" destOrd="0" presId="urn:microsoft.com/office/officeart/2018/5/layout/IconCircleLabelList"/>
    <dgm:cxn modelId="{7804D798-E3C0-4412-AD48-47CE06C29051}" type="presParOf" srcId="{9EA5EE3F-6ED0-4FF8-B692-C064D1919C31}" destId="{783499F0-D43F-4C74-909B-44B03F6CAC4A}" srcOrd="1" destOrd="0" presId="urn:microsoft.com/office/officeart/2018/5/layout/IconCircleLabelList"/>
    <dgm:cxn modelId="{3385BAB6-01D4-4862-8554-FDAA6D548288}" type="presParOf" srcId="{9EA5EE3F-6ED0-4FF8-B692-C064D1919C31}" destId="{62737D7F-D26D-40DE-8FF6-7CDF24A5810E}" srcOrd="2" destOrd="0" presId="urn:microsoft.com/office/officeart/2018/5/layout/IconCircleLabelList"/>
    <dgm:cxn modelId="{F53A6B9C-AEE7-4FCB-8CCD-415340ED7022}" type="presParOf" srcId="{9EA5EE3F-6ED0-4FF8-B692-C064D1919C31}" destId="{65836E40-4FCC-4848-A125-8F1BE2BD43DC}" srcOrd="3" destOrd="0" presId="urn:microsoft.com/office/officeart/2018/5/layout/IconCircleLabelList"/>
    <dgm:cxn modelId="{2707BD2F-EAF9-4063-B7BA-DD14D70B6DEE}" type="presParOf" srcId="{FF3F69FB-A5EE-4788-9571-1D30F55B2106}" destId="{C49CEE7F-CD18-4C40-BD30-3D2ED306545F}" srcOrd="3" destOrd="0" presId="urn:microsoft.com/office/officeart/2018/5/layout/IconCircleLabelList"/>
    <dgm:cxn modelId="{5D0629D1-904D-4AA6-AF2E-80467193ED7C}" type="presParOf" srcId="{FF3F69FB-A5EE-4788-9571-1D30F55B2106}" destId="{7F9B1540-D8A6-4044-9D34-AEA5D4FB956E}" srcOrd="4" destOrd="0" presId="urn:microsoft.com/office/officeart/2018/5/layout/IconCircleLabelList"/>
    <dgm:cxn modelId="{5463E48D-B7BC-443B-8925-43255CCB7881}" type="presParOf" srcId="{7F9B1540-D8A6-4044-9D34-AEA5D4FB956E}" destId="{5C752FD0-447A-4FF5-BE23-ACD6CD066054}" srcOrd="0" destOrd="0" presId="urn:microsoft.com/office/officeart/2018/5/layout/IconCircleLabelList"/>
    <dgm:cxn modelId="{6DFBE561-AB3B-413E-B3D9-95F96D87E424}" type="presParOf" srcId="{7F9B1540-D8A6-4044-9D34-AEA5D4FB956E}" destId="{78DD17A2-4154-450A-97C8-8B51A22689BF}" srcOrd="1" destOrd="0" presId="urn:microsoft.com/office/officeart/2018/5/layout/IconCircleLabelList"/>
    <dgm:cxn modelId="{70EF76FD-93B1-46BA-8A02-AE306C2419D0}" type="presParOf" srcId="{7F9B1540-D8A6-4044-9D34-AEA5D4FB956E}" destId="{F61E0E75-E135-4D18-94E4-AE6C57A6192B}" srcOrd="2" destOrd="0" presId="urn:microsoft.com/office/officeart/2018/5/layout/IconCircleLabelList"/>
    <dgm:cxn modelId="{11EA07D2-3547-412E-BAED-9077D564CA02}" type="presParOf" srcId="{7F9B1540-D8A6-4044-9D34-AEA5D4FB956E}" destId="{22C075A4-2797-495B-99CC-F2B7BDD3CFB9}" srcOrd="3" destOrd="0" presId="urn:microsoft.com/office/officeart/2018/5/layout/IconCircleLabelList"/>
    <dgm:cxn modelId="{3517E91E-0166-46AF-9B15-0F5AD30104D2}" type="presParOf" srcId="{FF3F69FB-A5EE-4788-9571-1D30F55B2106}" destId="{7639C143-5956-41AA-B309-FC50FA51C2FF}" srcOrd="5" destOrd="0" presId="urn:microsoft.com/office/officeart/2018/5/layout/IconCircleLabelList"/>
    <dgm:cxn modelId="{2EC22765-A802-4267-A753-A378DF99ABB8}" type="presParOf" srcId="{FF3F69FB-A5EE-4788-9571-1D30F55B2106}" destId="{55110366-69DB-4D4D-8351-02B89A9F62FC}" srcOrd="6" destOrd="0" presId="urn:microsoft.com/office/officeart/2018/5/layout/IconCircleLabelList"/>
    <dgm:cxn modelId="{DEB1C1DF-35D0-4146-87AA-E1250956C7B2}" type="presParOf" srcId="{55110366-69DB-4D4D-8351-02B89A9F62FC}" destId="{C8FA4EE1-6CC8-4378-8F31-A2943C564B8A}" srcOrd="0" destOrd="0" presId="urn:microsoft.com/office/officeart/2018/5/layout/IconCircleLabelList"/>
    <dgm:cxn modelId="{8BFF6BCE-CAF2-4BDE-8621-D8DA964DABD6}" type="presParOf" srcId="{55110366-69DB-4D4D-8351-02B89A9F62FC}" destId="{9019A631-8E0C-42A9-8CEC-5B5AD169AFFF}" srcOrd="1" destOrd="0" presId="urn:microsoft.com/office/officeart/2018/5/layout/IconCircleLabelList"/>
    <dgm:cxn modelId="{A529F2D0-9513-4590-886A-1DE57D7AAE2B}" type="presParOf" srcId="{55110366-69DB-4D4D-8351-02B89A9F62FC}" destId="{D7568850-0DA9-4C7A-B490-29553EE9093A}" srcOrd="2" destOrd="0" presId="urn:microsoft.com/office/officeart/2018/5/layout/IconCircleLabelList"/>
    <dgm:cxn modelId="{19158CF4-3DCF-43FE-B152-D23D417C841A}" type="presParOf" srcId="{55110366-69DB-4D4D-8351-02B89A9F62FC}" destId="{45A5B49E-5795-4550-9AB6-1C6B89E66EA2}" srcOrd="3" destOrd="0" presId="urn:microsoft.com/office/officeart/2018/5/layout/IconCircleLabelList"/>
    <dgm:cxn modelId="{6A93198D-25F0-4136-8899-EB5D1F68F6A2}" type="presParOf" srcId="{FF3F69FB-A5EE-4788-9571-1D30F55B2106}" destId="{D5A98079-819A-4617-8700-23C4AA326174}" srcOrd="7" destOrd="0" presId="urn:microsoft.com/office/officeart/2018/5/layout/IconCircleLabelList"/>
    <dgm:cxn modelId="{12EC90A1-0F2D-4EB4-A535-9F3403B832A8}" type="presParOf" srcId="{FF3F69FB-A5EE-4788-9571-1D30F55B2106}" destId="{DECB4C4B-3371-49BF-8DF7-1EAE32407D6F}" srcOrd="8" destOrd="0" presId="urn:microsoft.com/office/officeart/2018/5/layout/IconCircleLabelList"/>
    <dgm:cxn modelId="{23F9EBC9-6890-4A39-B6D5-4C9ED607CDE9}" type="presParOf" srcId="{DECB4C4B-3371-49BF-8DF7-1EAE32407D6F}" destId="{B097EEAD-D5EC-4256-B0C6-09C12D62AEDE}" srcOrd="0" destOrd="0" presId="urn:microsoft.com/office/officeart/2018/5/layout/IconCircleLabelList"/>
    <dgm:cxn modelId="{3246E0C7-0765-4EA7-81AA-428FD49E660C}" type="presParOf" srcId="{DECB4C4B-3371-49BF-8DF7-1EAE32407D6F}" destId="{4E1BB575-6F75-4DF4-8C34-3AA564C7CC57}" srcOrd="1" destOrd="0" presId="urn:microsoft.com/office/officeart/2018/5/layout/IconCircleLabelList"/>
    <dgm:cxn modelId="{2DCA8173-D251-4A63-8FB9-09D0C526BF1A}" type="presParOf" srcId="{DECB4C4B-3371-49BF-8DF7-1EAE32407D6F}" destId="{7EFBDC6F-A259-49EC-B04F-58EF0E92E635}" srcOrd="2" destOrd="0" presId="urn:microsoft.com/office/officeart/2018/5/layout/IconCircleLabelList"/>
    <dgm:cxn modelId="{F7BEE387-C902-4238-BB28-47233B693ED8}" type="presParOf" srcId="{DECB4C4B-3371-49BF-8DF7-1EAE32407D6F}" destId="{4BE23408-1D84-4821-A719-530612A8297C}" srcOrd="3" destOrd="0" presId="urn:microsoft.com/office/officeart/2018/5/layout/IconCircleLabelList"/>
    <dgm:cxn modelId="{452F4766-761D-426E-8E6E-1EE8D46D13F6}" type="presParOf" srcId="{FF3F69FB-A5EE-4788-9571-1D30F55B2106}" destId="{5B473AC6-EAD2-4ACB-8820-E3C17BF27436}" srcOrd="9" destOrd="0" presId="urn:microsoft.com/office/officeart/2018/5/layout/IconCircleLabelList"/>
    <dgm:cxn modelId="{EAF234E6-5A49-4921-B1C3-A26A32570379}" type="presParOf" srcId="{FF3F69FB-A5EE-4788-9571-1D30F55B2106}" destId="{362ED7EF-129A-4F22-88C0-2CD313E35B48}" srcOrd="10" destOrd="0" presId="urn:microsoft.com/office/officeart/2018/5/layout/IconCircleLabelList"/>
    <dgm:cxn modelId="{3BD634E9-5BBE-4A41-9273-E02B3CAF6BCF}" type="presParOf" srcId="{362ED7EF-129A-4F22-88C0-2CD313E35B48}" destId="{D4E1B966-C87A-43A8-90B4-EB3B4AD245A3}" srcOrd="0" destOrd="0" presId="urn:microsoft.com/office/officeart/2018/5/layout/IconCircleLabelList"/>
    <dgm:cxn modelId="{9ED1CE7C-9B72-48EF-BD41-30FD58299504}" type="presParOf" srcId="{362ED7EF-129A-4F22-88C0-2CD313E35B48}" destId="{977EFB43-7CCB-423F-A75F-82DBC08315B1}" srcOrd="1" destOrd="0" presId="urn:microsoft.com/office/officeart/2018/5/layout/IconCircleLabelList"/>
    <dgm:cxn modelId="{F31F03BC-ACBE-45FA-B209-7130239C8F51}" type="presParOf" srcId="{362ED7EF-129A-4F22-88C0-2CD313E35B48}" destId="{3BFDF4DD-E91F-45A4-8468-514CBF0B78DC}" srcOrd="2" destOrd="0" presId="urn:microsoft.com/office/officeart/2018/5/layout/IconCircleLabelList"/>
    <dgm:cxn modelId="{78F4AA8B-5F51-48CD-9BC3-77C5800C0947}" type="presParOf" srcId="{362ED7EF-129A-4F22-88C0-2CD313E35B48}" destId="{BBFDB310-498A-49C0-8EF4-ECE843C3BA9A}"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B59E369-EB91-4409-88EC-1631688CA7E4}" type="doc">
      <dgm:prSet loTypeId="urn:microsoft.com/office/officeart/2005/8/layout/cycle2" loCatId="cycle" qsTypeId="urn:microsoft.com/office/officeart/2005/8/quickstyle/simple4" qsCatId="simple" csTypeId="urn:microsoft.com/office/officeart/2005/8/colors/accent0_3" csCatId="mainScheme" phldr="1"/>
      <dgm:spPr/>
      <dgm:t>
        <a:bodyPr/>
        <a:lstStyle/>
        <a:p>
          <a:endParaRPr lang="en-GB"/>
        </a:p>
      </dgm:t>
    </dgm:pt>
    <dgm:pt modelId="{5782FDA5-5F51-4D24-AEB4-389B882592DA}">
      <dgm:prSet phldrT="[Text]"/>
      <dgm:spPr/>
      <dgm:t>
        <a:bodyPr/>
        <a:lstStyle/>
        <a:p>
          <a:r>
            <a:rPr lang="en-GB" dirty="0"/>
            <a:t>1. </a:t>
          </a:r>
          <a:r>
            <a:rPr lang="en-GB" dirty="0" err="1"/>
            <a:t>Disgrifio</a:t>
          </a:r>
          <a:r>
            <a:rPr lang="en-GB" dirty="0"/>
            <a:t> /Describing</a:t>
          </a:r>
        </a:p>
      </dgm:t>
    </dgm:pt>
    <dgm:pt modelId="{83D3E6DB-7FF9-478D-BC17-5A89B0103E11}" type="parTrans" cxnId="{00215A8C-F0E7-4533-942F-F266FD286305}">
      <dgm:prSet/>
      <dgm:spPr/>
      <dgm:t>
        <a:bodyPr/>
        <a:lstStyle/>
        <a:p>
          <a:endParaRPr lang="en-GB"/>
        </a:p>
      </dgm:t>
    </dgm:pt>
    <dgm:pt modelId="{7275B032-0E87-4F7C-A22A-2B5E38A282D7}" type="sibTrans" cxnId="{00215A8C-F0E7-4533-942F-F266FD286305}">
      <dgm:prSet/>
      <dgm:spPr/>
      <dgm:t>
        <a:bodyPr/>
        <a:lstStyle/>
        <a:p>
          <a:endParaRPr lang="en-GB"/>
        </a:p>
      </dgm:t>
    </dgm:pt>
    <dgm:pt modelId="{0B89625D-F865-4778-94D5-3AE5942AC010}">
      <dgm:prSet phldrT="[Text]"/>
      <dgm:spPr/>
      <dgm:t>
        <a:bodyPr/>
        <a:lstStyle/>
        <a:p>
          <a:r>
            <a:rPr lang="en-GB" dirty="0"/>
            <a:t>3. </a:t>
          </a:r>
          <a:r>
            <a:rPr lang="en-GB" dirty="0" err="1"/>
            <a:t>Gwerthuso</a:t>
          </a:r>
          <a:r>
            <a:rPr lang="en-GB" dirty="0"/>
            <a:t> / Evaluation</a:t>
          </a:r>
        </a:p>
      </dgm:t>
    </dgm:pt>
    <dgm:pt modelId="{2C0DA351-249C-4C4F-A5AD-077839AA1591}" type="parTrans" cxnId="{4692E863-7F5E-485E-8F25-6D2C8C15C512}">
      <dgm:prSet/>
      <dgm:spPr/>
      <dgm:t>
        <a:bodyPr/>
        <a:lstStyle/>
        <a:p>
          <a:endParaRPr lang="en-GB"/>
        </a:p>
      </dgm:t>
    </dgm:pt>
    <dgm:pt modelId="{A1D7DA19-FF2F-4661-B581-1E5196C120ED}" type="sibTrans" cxnId="{4692E863-7F5E-485E-8F25-6D2C8C15C512}">
      <dgm:prSet/>
      <dgm:spPr/>
      <dgm:t>
        <a:bodyPr/>
        <a:lstStyle/>
        <a:p>
          <a:endParaRPr lang="en-GB"/>
        </a:p>
      </dgm:t>
    </dgm:pt>
    <dgm:pt modelId="{5AA6A438-AB35-453A-A5D9-4EE9FEDBC671}">
      <dgm:prSet phldrT="[Text]"/>
      <dgm:spPr/>
      <dgm:t>
        <a:bodyPr/>
        <a:lstStyle/>
        <a:p>
          <a:r>
            <a:rPr lang="en-GB" dirty="0"/>
            <a:t>4. </a:t>
          </a:r>
          <a:r>
            <a:rPr lang="en-GB" dirty="0" err="1"/>
            <a:t>Dadansoddi</a:t>
          </a:r>
          <a:r>
            <a:rPr lang="en-GB" dirty="0"/>
            <a:t> /Analysis</a:t>
          </a:r>
        </a:p>
      </dgm:t>
    </dgm:pt>
    <dgm:pt modelId="{D140072F-6463-4379-A56E-B696087B5381}" type="parTrans" cxnId="{4D801669-5E06-4AF9-9310-1DB76A981C61}">
      <dgm:prSet/>
      <dgm:spPr/>
      <dgm:t>
        <a:bodyPr/>
        <a:lstStyle/>
        <a:p>
          <a:endParaRPr lang="en-GB"/>
        </a:p>
      </dgm:t>
    </dgm:pt>
    <dgm:pt modelId="{18674C19-3272-4F2F-A109-F13596BBD81B}" type="sibTrans" cxnId="{4D801669-5E06-4AF9-9310-1DB76A981C61}">
      <dgm:prSet/>
      <dgm:spPr/>
      <dgm:t>
        <a:bodyPr/>
        <a:lstStyle/>
        <a:p>
          <a:endParaRPr lang="en-GB"/>
        </a:p>
      </dgm:t>
    </dgm:pt>
    <dgm:pt modelId="{E4688D92-8686-48CC-BB5F-6D1439AC7E04}">
      <dgm:prSet phldrT="[Text]"/>
      <dgm:spPr/>
      <dgm:t>
        <a:bodyPr/>
        <a:lstStyle/>
        <a:p>
          <a:r>
            <a:rPr lang="en-GB" dirty="0"/>
            <a:t>5.Conclusion/</a:t>
          </a:r>
        </a:p>
        <a:p>
          <a:r>
            <a:rPr lang="en-GB" dirty="0" err="1"/>
            <a:t>Canlyniad</a:t>
          </a:r>
          <a:endParaRPr lang="en-GB" dirty="0"/>
        </a:p>
      </dgm:t>
    </dgm:pt>
    <dgm:pt modelId="{DC714C67-0DFD-46AA-AF64-08E920FEE4B0}" type="parTrans" cxnId="{0E707188-C87A-43F1-9579-157DEEEFB86A}">
      <dgm:prSet/>
      <dgm:spPr/>
      <dgm:t>
        <a:bodyPr/>
        <a:lstStyle/>
        <a:p>
          <a:endParaRPr lang="en-GB"/>
        </a:p>
      </dgm:t>
    </dgm:pt>
    <dgm:pt modelId="{3FB07023-ED21-462B-A4F1-C05F6A855327}" type="sibTrans" cxnId="{0E707188-C87A-43F1-9579-157DEEEFB86A}">
      <dgm:prSet/>
      <dgm:spPr/>
      <dgm:t>
        <a:bodyPr/>
        <a:lstStyle/>
        <a:p>
          <a:endParaRPr lang="en-GB"/>
        </a:p>
      </dgm:t>
    </dgm:pt>
    <dgm:pt modelId="{CE1FB9DE-6DD2-41B8-8557-956F73AD5B0C}">
      <dgm:prSet phldrT="[Text]"/>
      <dgm:spPr/>
      <dgm:t>
        <a:bodyPr/>
        <a:lstStyle/>
        <a:p>
          <a:r>
            <a:rPr lang="en-GB" dirty="0"/>
            <a:t>6. </a:t>
          </a:r>
          <a:r>
            <a:rPr lang="en-GB" dirty="0" err="1"/>
            <a:t>Cynllun</a:t>
          </a:r>
          <a:r>
            <a:rPr lang="en-GB" dirty="0"/>
            <a:t> </a:t>
          </a:r>
          <a:r>
            <a:rPr lang="en-GB" dirty="0" err="1"/>
            <a:t>gweithredu</a:t>
          </a:r>
          <a:r>
            <a:rPr lang="en-GB" dirty="0"/>
            <a:t> / Action plan</a:t>
          </a:r>
        </a:p>
      </dgm:t>
    </dgm:pt>
    <dgm:pt modelId="{A3866ED5-91E1-4BDB-873F-B10A0ADB776E}" type="parTrans" cxnId="{A97252B7-DC6C-423C-8C5B-091F21E30BB2}">
      <dgm:prSet/>
      <dgm:spPr/>
      <dgm:t>
        <a:bodyPr/>
        <a:lstStyle/>
        <a:p>
          <a:endParaRPr lang="en-GB"/>
        </a:p>
      </dgm:t>
    </dgm:pt>
    <dgm:pt modelId="{4663CC2D-B204-49E4-A5C0-9A5ABE931000}" type="sibTrans" cxnId="{A97252B7-DC6C-423C-8C5B-091F21E30BB2}">
      <dgm:prSet/>
      <dgm:spPr/>
      <dgm:t>
        <a:bodyPr/>
        <a:lstStyle/>
        <a:p>
          <a:endParaRPr lang="en-GB"/>
        </a:p>
      </dgm:t>
    </dgm:pt>
    <dgm:pt modelId="{B638B14B-8CF6-426D-9658-5E950ABECE7E}">
      <dgm:prSet/>
      <dgm:spPr/>
      <dgm:t>
        <a:bodyPr/>
        <a:lstStyle/>
        <a:p>
          <a:r>
            <a:rPr lang="en-GB" dirty="0"/>
            <a:t>2. </a:t>
          </a:r>
          <a:r>
            <a:rPr lang="en-GB" dirty="0" err="1"/>
            <a:t>Teimladau</a:t>
          </a:r>
          <a:r>
            <a:rPr lang="en-GB" dirty="0"/>
            <a:t> / Feelings</a:t>
          </a:r>
        </a:p>
      </dgm:t>
    </dgm:pt>
    <dgm:pt modelId="{01DA496C-42C8-4816-8AD5-15EF48E5DC1A}" type="parTrans" cxnId="{0251E60E-1923-43A8-A91D-35F0483A9ADC}">
      <dgm:prSet/>
      <dgm:spPr/>
      <dgm:t>
        <a:bodyPr/>
        <a:lstStyle/>
        <a:p>
          <a:endParaRPr lang="en-GB"/>
        </a:p>
      </dgm:t>
    </dgm:pt>
    <dgm:pt modelId="{4EFC5B04-2326-495D-B898-FD11025C98AB}" type="sibTrans" cxnId="{0251E60E-1923-43A8-A91D-35F0483A9ADC}">
      <dgm:prSet/>
      <dgm:spPr/>
      <dgm:t>
        <a:bodyPr/>
        <a:lstStyle/>
        <a:p>
          <a:endParaRPr lang="en-GB"/>
        </a:p>
      </dgm:t>
    </dgm:pt>
    <dgm:pt modelId="{374233AC-9469-485D-AC7C-FC8800F717EA}" type="pres">
      <dgm:prSet presAssocID="{2B59E369-EB91-4409-88EC-1631688CA7E4}" presName="cycle" presStyleCnt="0">
        <dgm:presLayoutVars>
          <dgm:dir/>
          <dgm:resizeHandles val="exact"/>
        </dgm:presLayoutVars>
      </dgm:prSet>
      <dgm:spPr/>
    </dgm:pt>
    <dgm:pt modelId="{3A0ED83A-B603-421C-8D4D-B7E6A7FDA138}" type="pres">
      <dgm:prSet presAssocID="{5782FDA5-5F51-4D24-AEB4-389B882592DA}" presName="node" presStyleLbl="node1" presStyleIdx="0" presStyleCnt="6">
        <dgm:presLayoutVars>
          <dgm:bulletEnabled val="1"/>
        </dgm:presLayoutVars>
      </dgm:prSet>
      <dgm:spPr/>
    </dgm:pt>
    <dgm:pt modelId="{C1B1452B-99FB-4A1A-B523-19C341CB3D77}" type="pres">
      <dgm:prSet presAssocID="{7275B032-0E87-4F7C-A22A-2B5E38A282D7}" presName="sibTrans" presStyleLbl="sibTrans2D1" presStyleIdx="0" presStyleCnt="6"/>
      <dgm:spPr/>
    </dgm:pt>
    <dgm:pt modelId="{BAC55535-BDD2-4D2E-9C94-BE83F59AD730}" type="pres">
      <dgm:prSet presAssocID="{7275B032-0E87-4F7C-A22A-2B5E38A282D7}" presName="connectorText" presStyleLbl="sibTrans2D1" presStyleIdx="0" presStyleCnt="6"/>
      <dgm:spPr/>
    </dgm:pt>
    <dgm:pt modelId="{DD83EB82-D90E-4768-BE91-38E44F2DD947}" type="pres">
      <dgm:prSet presAssocID="{B638B14B-8CF6-426D-9658-5E950ABECE7E}" presName="node" presStyleLbl="node1" presStyleIdx="1" presStyleCnt="6">
        <dgm:presLayoutVars>
          <dgm:bulletEnabled val="1"/>
        </dgm:presLayoutVars>
      </dgm:prSet>
      <dgm:spPr/>
    </dgm:pt>
    <dgm:pt modelId="{B0CA5FD1-1F90-42CC-AB07-EFC4DD48288C}" type="pres">
      <dgm:prSet presAssocID="{4EFC5B04-2326-495D-B898-FD11025C98AB}" presName="sibTrans" presStyleLbl="sibTrans2D1" presStyleIdx="1" presStyleCnt="6"/>
      <dgm:spPr/>
    </dgm:pt>
    <dgm:pt modelId="{CD7C6194-E2C4-45F5-ADB4-ABE144D9519C}" type="pres">
      <dgm:prSet presAssocID="{4EFC5B04-2326-495D-B898-FD11025C98AB}" presName="connectorText" presStyleLbl="sibTrans2D1" presStyleIdx="1" presStyleCnt="6"/>
      <dgm:spPr/>
    </dgm:pt>
    <dgm:pt modelId="{D21D1354-53C1-491C-80EC-6666F92F389F}" type="pres">
      <dgm:prSet presAssocID="{0B89625D-F865-4778-94D5-3AE5942AC010}" presName="node" presStyleLbl="node1" presStyleIdx="2" presStyleCnt="6">
        <dgm:presLayoutVars>
          <dgm:bulletEnabled val="1"/>
        </dgm:presLayoutVars>
      </dgm:prSet>
      <dgm:spPr/>
    </dgm:pt>
    <dgm:pt modelId="{1A756A36-0142-42CB-8AD3-97A58CF22C68}" type="pres">
      <dgm:prSet presAssocID="{A1D7DA19-FF2F-4661-B581-1E5196C120ED}" presName="sibTrans" presStyleLbl="sibTrans2D1" presStyleIdx="2" presStyleCnt="6"/>
      <dgm:spPr/>
    </dgm:pt>
    <dgm:pt modelId="{DD5D9A3D-E130-485C-BFB5-8434F6B8D2C1}" type="pres">
      <dgm:prSet presAssocID="{A1D7DA19-FF2F-4661-B581-1E5196C120ED}" presName="connectorText" presStyleLbl="sibTrans2D1" presStyleIdx="2" presStyleCnt="6"/>
      <dgm:spPr/>
    </dgm:pt>
    <dgm:pt modelId="{797D1D93-E740-49BF-B29C-1C2A0C22214D}" type="pres">
      <dgm:prSet presAssocID="{5AA6A438-AB35-453A-A5D9-4EE9FEDBC671}" presName="node" presStyleLbl="node1" presStyleIdx="3" presStyleCnt="6">
        <dgm:presLayoutVars>
          <dgm:bulletEnabled val="1"/>
        </dgm:presLayoutVars>
      </dgm:prSet>
      <dgm:spPr/>
    </dgm:pt>
    <dgm:pt modelId="{948E9613-5BD2-4E76-A3EE-80541A4266C0}" type="pres">
      <dgm:prSet presAssocID="{18674C19-3272-4F2F-A109-F13596BBD81B}" presName="sibTrans" presStyleLbl="sibTrans2D1" presStyleIdx="3" presStyleCnt="6"/>
      <dgm:spPr/>
    </dgm:pt>
    <dgm:pt modelId="{A78B75B9-DEF2-4D01-A26C-D57D1384E91E}" type="pres">
      <dgm:prSet presAssocID="{18674C19-3272-4F2F-A109-F13596BBD81B}" presName="connectorText" presStyleLbl="sibTrans2D1" presStyleIdx="3" presStyleCnt="6"/>
      <dgm:spPr/>
    </dgm:pt>
    <dgm:pt modelId="{3D912EF8-1444-41F0-BE6A-2E53496FD624}" type="pres">
      <dgm:prSet presAssocID="{E4688D92-8686-48CC-BB5F-6D1439AC7E04}" presName="node" presStyleLbl="node1" presStyleIdx="4" presStyleCnt="6">
        <dgm:presLayoutVars>
          <dgm:bulletEnabled val="1"/>
        </dgm:presLayoutVars>
      </dgm:prSet>
      <dgm:spPr/>
    </dgm:pt>
    <dgm:pt modelId="{5C60D65B-0DC8-4548-AAA7-9F10F0D2B876}" type="pres">
      <dgm:prSet presAssocID="{3FB07023-ED21-462B-A4F1-C05F6A855327}" presName="sibTrans" presStyleLbl="sibTrans2D1" presStyleIdx="4" presStyleCnt="6"/>
      <dgm:spPr/>
    </dgm:pt>
    <dgm:pt modelId="{98D55069-DA3F-4E92-8382-2B6681B5D59B}" type="pres">
      <dgm:prSet presAssocID="{3FB07023-ED21-462B-A4F1-C05F6A855327}" presName="connectorText" presStyleLbl="sibTrans2D1" presStyleIdx="4" presStyleCnt="6"/>
      <dgm:spPr/>
    </dgm:pt>
    <dgm:pt modelId="{00EAE4F3-1BE6-4F03-A886-C8BEDEB873F0}" type="pres">
      <dgm:prSet presAssocID="{CE1FB9DE-6DD2-41B8-8557-956F73AD5B0C}" presName="node" presStyleLbl="node1" presStyleIdx="5" presStyleCnt="6">
        <dgm:presLayoutVars>
          <dgm:bulletEnabled val="1"/>
        </dgm:presLayoutVars>
      </dgm:prSet>
      <dgm:spPr/>
    </dgm:pt>
    <dgm:pt modelId="{B0E991E5-DA05-4C85-8EAC-5832AC5E7909}" type="pres">
      <dgm:prSet presAssocID="{4663CC2D-B204-49E4-A5C0-9A5ABE931000}" presName="sibTrans" presStyleLbl="sibTrans2D1" presStyleIdx="5" presStyleCnt="6"/>
      <dgm:spPr/>
    </dgm:pt>
    <dgm:pt modelId="{0732F35D-EB61-4216-AE88-537AAC55D999}" type="pres">
      <dgm:prSet presAssocID="{4663CC2D-B204-49E4-A5C0-9A5ABE931000}" presName="connectorText" presStyleLbl="sibTrans2D1" presStyleIdx="5" presStyleCnt="6"/>
      <dgm:spPr/>
    </dgm:pt>
  </dgm:ptLst>
  <dgm:cxnLst>
    <dgm:cxn modelId="{0251E60E-1923-43A8-A91D-35F0483A9ADC}" srcId="{2B59E369-EB91-4409-88EC-1631688CA7E4}" destId="{B638B14B-8CF6-426D-9658-5E950ABECE7E}" srcOrd="1" destOrd="0" parTransId="{01DA496C-42C8-4816-8AD5-15EF48E5DC1A}" sibTransId="{4EFC5B04-2326-495D-B898-FD11025C98AB}"/>
    <dgm:cxn modelId="{78B3AE15-DAC9-4396-8EAE-557DC3F59011}" type="presOf" srcId="{A1D7DA19-FF2F-4661-B581-1E5196C120ED}" destId="{DD5D9A3D-E130-485C-BFB5-8434F6B8D2C1}" srcOrd="1" destOrd="0" presId="urn:microsoft.com/office/officeart/2005/8/layout/cycle2"/>
    <dgm:cxn modelId="{8D04C31C-58F4-43FD-8E3C-0DA9A1FC0F7C}" type="presOf" srcId="{5782FDA5-5F51-4D24-AEB4-389B882592DA}" destId="{3A0ED83A-B603-421C-8D4D-B7E6A7FDA138}" srcOrd="0" destOrd="0" presId="urn:microsoft.com/office/officeart/2005/8/layout/cycle2"/>
    <dgm:cxn modelId="{F832E142-0ED8-4D46-8446-AFE77B101E0E}" type="presOf" srcId="{18674C19-3272-4F2F-A109-F13596BBD81B}" destId="{A78B75B9-DEF2-4D01-A26C-D57D1384E91E}" srcOrd="1" destOrd="0" presId="urn:microsoft.com/office/officeart/2005/8/layout/cycle2"/>
    <dgm:cxn modelId="{4692E863-7F5E-485E-8F25-6D2C8C15C512}" srcId="{2B59E369-EB91-4409-88EC-1631688CA7E4}" destId="{0B89625D-F865-4778-94D5-3AE5942AC010}" srcOrd="2" destOrd="0" parTransId="{2C0DA351-249C-4C4F-A5AD-077839AA1591}" sibTransId="{A1D7DA19-FF2F-4661-B581-1E5196C120ED}"/>
    <dgm:cxn modelId="{DC17C664-D98A-4C2A-9869-E5F364E237D7}" type="presOf" srcId="{5AA6A438-AB35-453A-A5D9-4EE9FEDBC671}" destId="{797D1D93-E740-49BF-B29C-1C2A0C22214D}" srcOrd="0" destOrd="0" presId="urn:microsoft.com/office/officeart/2005/8/layout/cycle2"/>
    <dgm:cxn modelId="{EAF29846-151D-42EC-9F13-80547DBCF115}" type="presOf" srcId="{4663CC2D-B204-49E4-A5C0-9A5ABE931000}" destId="{0732F35D-EB61-4216-AE88-537AAC55D999}" srcOrd="1" destOrd="0" presId="urn:microsoft.com/office/officeart/2005/8/layout/cycle2"/>
    <dgm:cxn modelId="{C8FB3447-2368-47A4-A420-12B33E168E59}" type="presOf" srcId="{E4688D92-8686-48CC-BB5F-6D1439AC7E04}" destId="{3D912EF8-1444-41F0-BE6A-2E53496FD624}" srcOrd="0" destOrd="0" presId="urn:microsoft.com/office/officeart/2005/8/layout/cycle2"/>
    <dgm:cxn modelId="{4D801669-5E06-4AF9-9310-1DB76A981C61}" srcId="{2B59E369-EB91-4409-88EC-1631688CA7E4}" destId="{5AA6A438-AB35-453A-A5D9-4EE9FEDBC671}" srcOrd="3" destOrd="0" parTransId="{D140072F-6463-4379-A56E-B696087B5381}" sibTransId="{18674C19-3272-4F2F-A109-F13596BBD81B}"/>
    <dgm:cxn modelId="{BFE36569-2939-4C38-A28A-0A40D3D8B837}" type="presOf" srcId="{4EFC5B04-2326-495D-B898-FD11025C98AB}" destId="{CD7C6194-E2C4-45F5-ADB4-ABE144D9519C}" srcOrd="1" destOrd="0" presId="urn:microsoft.com/office/officeart/2005/8/layout/cycle2"/>
    <dgm:cxn modelId="{E370F958-3915-4C29-AE46-3F0441B82EA2}" type="presOf" srcId="{4663CC2D-B204-49E4-A5C0-9A5ABE931000}" destId="{B0E991E5-DA05-4C85-8EAC-5832AC5E7909}" srcOrd="0" destOrd="0" presId="urn:microsoft.com/office/officeart/2005/8/layout/cycle2"/>
    <dgm:cxn modelId="{011B6879-747D-4421-9780-16E783D1D460}" type="presOf" srcId="{B638B14B-8CF6-426D-9658-5E950ABECE7E}" destId="{DD83EB82-D90E-4768-BE91-38E44F2DD947}" srcOrd="0" destOrd="0" presId="urn:microsoft.com/office/officeart/2005/8/layout/cycle2"/>
    <dgm:cxn modelId="{7380DF83-EDE9-457A-B5C6-103AA2E56FC4}" type="presOf" srcId="{A1D7DA19-FF2F-4661-B581-1E5196C120ED}" destId="{1A756A36-0142-42CB-8AD3-97A58CF22C68}" srcOrd="0" destOrd="0" presId="urn:microsoft.com/office/officeart/2005/8/layout/cycle2"/>
    <dgm:cxn modelId="{0E707188-C87A-43F1-9579-157DEEEFB86A}" srcId="{2B59E369-EB91-4409-88EC-1631688CA7E4}" destId="{E4688D92-8686-48CC-BB5F-6D1439AC7E04}" srcOrd="4" destOrd="0" parTransId="{DC714C67-0DFD-46AA-AF64-08E920FEE4B0}" sibTransId="{3FB07023-ED21-462B-A4F1-C05F6A855327}"/>
    <dgm:cxn modelId="{00215A8C-F0E7-4533-942F-F266FD286305}" srcId="{2B59E369-EB91-4409-88EC-1631688CA7E4}" destId="{5782FDA5-5F51-4D24-AEB4-389B882592DA}" srcOrd="0" destOrd="0" parTransId="{83D3E6DB-7FF9-478D-BC17-5A89B0103E11}" sibTransId="{7275B032-0E87-4F7C-A22A-2B5E38A282D7}"/>
    <dgm:cxn modelId="{4C9DEE92-C5DE-45A1-8C16-5484393B9F9F}" type="presOf" srcId="{4EFC5B04-2326-495D-B898-FD11025C98AB}" destId="{B0CA5FD1-1F90-42CC-AB07-EFC4DD48288C}" srcOrd="0" destOrd="0" presId="urn:microsoft.com/office/officeart/2005/8/layout/cycle2"/>
    <dgm:cxn modelId="{4AE94EA3-B067-4BA5-A8D9-7A9C2459924A}" type="presOf" srcId="{3FB07023-ED21-462B-A4F1-C05F6A855327}" destId="{98D55069-DA3F-4E92-8382-2B6681B5D59B}" srcOrd="1" destOrd="0" presId="urn:microsoft.com/office/officeart/2005/8/layout/cycle2"/>
    <dgm:cxn modelId="{11619CA3-FB5D-430A-B6DE-2B0D6F005925}" type="presOf" srcId="{7275B032-0E87-4F7C-A22A-2B5E38A282D7}" destId="{C1B1452B-99FB-4A1A-B523-19C341CB3D77}" srcOrd="0" destOrd="0" presId="urn:microsoft.com/office/officeart/2005/8/layout/cycle2"/>
    <dgm:cxn modelId="{B68C0CB7-4BDD-4FA6-B0FE-C11A9664387C}" type="presOf" srcId="{2B59E369-EB91-4409-88EC-1631688CA7E4}" destId="{374233AC-9469-485D-AC7C-FC8800F717EA}" srcOrd="0" destOrd="0" presId="urn:microsoft.com/office/officeart/2005/8/layout/cycle2"/>
    <dgm:cxn modelId="{A97252B7-DC6C-423C-8C5B-091F21E30BB2}" srcId="{2B59E369-EB91-4409-88EC-1631688CA7E4}" destId="{CE1FB9DE-6DD2-41B8-8557-956F73AD5B0C}" srcOrd="5" destOrd="0" parTransId="{A3866ED5-91E1-4BDB-873F-B10A0ADB776E}" sibTransId="{4663CC2D-B204-49E4-A5C0-9A5ABE931000}"/>
    <dgm:cxn modelId="{268B19B8-D19D-413B-9CF1-674A4AA55D94}" type="presOf" srcId="{0B89625D-F865-4778-94D5-3AE5942AC010}" destId="{D21D1354-53C1-491C-80EC-6666F92F389F}" srcOrd="0" destOrd="0" presId="urn:microsoft.com/office/officeart/2005/8/layout/cycle2"/>
    <dgm:cxn modelId="{C892B6CE-E865-4A51-B457-54707068F70E}" type="presOf" srcId="{CE1FB9DE-6DD2-41B8-8557-956F73AD5B0C}" destId="{00EAE4F3-1BE6-4F03-A886-C8BEDEB873F0}" srcOrd="0" destOrd="0" presId="urn:microsoft.com/office/officeart/2005/8/layout/cycle2"/>
    <dgm:cxn modelId="{2B6418D6-65F7-4497-A635-42806634D773}" type="presOf" srcId="{18674C19-3272-4F2F-A109-F13596BBD81B}" destId="{948E9613-5BD2-4E76-A3EE-80541A4266C0}" srcOrd="0" destOrd="0" presId="urn:microsoft.com/office/officeart/2005/8/layout/cycle2"/>
    <dgm:cxn modelId="{2A3E2CDE-21A6-43AC-A583-D820D140D434}" type="presOf" srcId="{3FB07023-ED21-462B-A4F1-C05F6A855327}" destId="{5C60D65B-0DC8-4548-AAA7-9F10F0D2B876}" srcOrd="0" destOrd="0" presId="urn:microsoft.com/office/officeart/2005/8/layout/cycle2"/>
    <dgm:cxn modelId="{2D846ADF-B32F-4209-A117-4AC763037887}" type="presOf" srcId="{7275B032-0E87-4F7C-A22A-2B5E38A282D7}" destId="{BAC55535-BDD2-4D2E-9C94-BE83F59AD730}" srcOrd="1" destOrd="0" presId="urn:microsoft.com/office/officeart/2005/8/layout/cycle2"/>
    <dgm:cxn modelId="{B1C7E8D9-A828-438C-BF41-044908F42C30}" type="presParOf" srcId="{374233AC-9469-485D-AC7C-FC8800F717EA}" destId="{3A0ED83A-B603-421C-8D4D-B7E6A7FDA138}" srcOrd="0" destOrd="0" presId="urn:microsoft.com/office/officeart/2005/8/layout/cycle2"/>
    <dgm:cxn modelId="{4CC72651-C011-41D3-A0AA-6E293B0B82EB}" type="presParOf" srcId="{374233AC-9469-485D-AC7C-FC8800F717EA}" destId="{C1B1452B-99FB-4A1A-B523-19C341CB3D77}" srcOrd="1" destOrd="0" presId="urn:microsoft.com/office/officeart/2005/8/layout/cycle2"/>
    <dgm:cxn modelId="{1CDAB5A3-4796-4545-B9B0-FBBF2D17D8D4}" type="presParOf" srcId="{C1B1452B-99FB-4A1A-B523-19C341CB3D77}" destId="{BAC55535-BDD2-4D2E-9C94-BE83F59AD730}" srcOrd="0" destOrd="0" presId="urn:microsoft.com/office/officeart/2005/8/layout/cycle2"/>
    <dgm:cxn modelId="{BBD8BF58-194A-411E-B1FD-368D83385E16}" type="presParOf" srcId="{374233AC-9469-485D-AC7C-FC8800F717EA}" destId="{DD83EB82-D90E-4768-BE91-38E44F2DD947}" srcOrd="2" destOrd="0" presId="urn:microsoft.com/office/officeart/2005/8/layout/cycle2"/>
    <dgm:cxn modelId="{01081D34-7648-4FBC-8939-81621983801A}" type="presParOf" srcId="{374233AC-9469-485D-AC7C-FC8800F717EA}" destId="{B0CA5FD1-1F90-42CC-AB07-EFC4DD48288C}" srcOrd="3" destOrd="0" presId="urn:microsoft.com/office/officeart/2005/8/layout/cycle2"/>
    <dgm:cxn modelId="{C8630AF4-5D5C-4F57-93AB-D355E13F445B}" type="presParOf" srcId="{B0CA5FD1-1F90-42CC-AB07-EFC4DD48288C}" destId="{CD7C6194-E2C4-45F5-ADB4-ABE144D9519C}" srcOrd="0" destOrd="0" presId="urn:microsoft.com/office/officeart/2005/8/layout/cycle2"/>
    <dgm:cxn modelId="{29E92D9E-8F6F-45D6-BFE0-B5E1FFB5E9F4}" type="presParOf" srcId="{374233AC-9469-485D-AC7C-FC8800F717EA}" destId="{D21D1354-53C1-491C-80EC-6666F92F389F}" srcOrd="4" destOrd="0" presId="urn:microsoft.com/office/officeart/2005/8/layout/cycle2"/>
    <dgm:cxn modelId="{76F355CC-3702-4B0C-9367-E441716A967E}" type="presParOf" srcId="{374233AC-9469-485D-AC7C-FC8800F717EA}" destId="{1A756A36-0142-42CB-8AD3-97A58CF22C68}" srcOrd="5" destOrd="0" presId="urn:microsoft.com/office/officeart/2005/8/layout/cycle2"/>
    <dgm:cxn modelId="{F74AF2A3-7055-489C-8503-3D38376F65AD}" type="presParOf" srcId="{1A756A36-0142-42CB-8AD3-97A58CF22C68}" destId="{DD5D9A3D-E130-485C-BFB5-8434F6B8D2C1}" srcOrd="0" destOrd="0" presId="urn:microsoft.com/office/officeart/2005/8/layout/cycle2"/>
    <dgm:cxn modelId="{6EE2F2B0-9DC1-4211-B16E-B7FB088917BA}" type="presParOf" srcId="{374233AC-9469-485D-AC7C-FC8800F717EA}" destId="{797D1D93-E740-49BF-B29C-1C2A0C22214D}" srcOrd="6" destOrd="0" presId="urn:microsoft.com/office/officeart/2005/8/layout/cycle2"/>
    <dgm:cxn modelId="{CDFD8D1B-3862-4310-851B-1C3D8DC96401}" type="presParOf" srcId="{374233AC-9469-485D-AC7C-FC8800F717EA}" destId="{948E9613-5BD2-4E76-A3EE-80541A4266C0}" srcOrd="7" destOrd="0" presId="urn:microsoft.com/office/officeart/2005/8/layout/cycle2"/>
    <dgm:cxn modelId="{153B3B3D-9643-4135-A854-9E56C8514019}" type="presParOf" srcId="{948E9613-5BD2-4E76-A3EE-80541A4266C0}" destId="{A78B75B9-DEF2-4D01-A26C-D57D1384E91E}" srcOrd="0" destOrd="0" presId="urn:microsoft.com/office/officeart/2005/8/layout/cycle2"/>
    <dgm:cxn modelId="{67A80552-DE3B-47AB-B239-98FA22E93CD7}" type="presParOf" srcId="{374233AC-9469-485D-AC7C-FC8800F717EA}" destId="{3D912EF8-1444-41F0-BE6A-2E53496FD624}" srcOrd="8" destOrd="0" presId="urn:microsoft.com/office/officeart/2005/8/layout/cycle2"/>
    <dgm:cxn modelId="{5A66C133-4F46-4F03-9F80-A5640A01D094}" type="presParOf" srcId="{374233AC-9469-485D-AC7C-FC8800F717EA}" destId="{5C60D65B-0DC8-4548-AAA7-9F10F0D2B876}" srcOrd="9" destOrd="0" presId="urn:microsoft.com/office/officeart/2005/8/layout/cycle2"/>
    <dgm:cxn modelId="{C2858831-54E8-40C2-A57A-30D5561C1072}" type="presParOf" srcId="{5C60D65B-0DC8-4548-AAA7-9F10F0D2B876}" destId="{98D55069-DA3F-4E92-8382-2B6681B5D59B}" srcOrd="0" destOrd="0" presId="urn:microsoft.com/office/officeart/2005/8/layout/cycle2"/>
    <dgm:cxn modelId="{953C1194-9922-45B4-99D4-A710A37FF4A8}" type="presParOf" srcId="{374233AC-9469-485D-AC7C-FC8800F717EA}" destId="{00EAE4F3-1BE6-4F03-A886-C8BEDEB873F0}" srcOrd="10" destOrd="0" presId="urn:microsoft.com/office/officeart/2005/8/layout/cycle2"/>
    <dgm:cxn modelId="{D7026EA0-26D9-4B75-8DA1-2C9574303141}" type="presParOf" srcId="{374233AC-9469-485D-AC7C-FC8800F717EA}" destId="{B0E991E5-DA05-4C85-8EAC-5832AC5E7909}" srcOrd="11" destOrd="0" presId="urn:microsoft.com/office/officeart/2005/8/layout/cycle2"/>
    <dgm:cxn modelId="{46A51FDB-F160-4837-87C2-BD4D0C5D1DC2}" type="presParOf" srcId="{B0E991E5-DA05-4C85-8EAC-5832AC5E7909}" destId="{0732F35D-EB61-4216-AE88-537AAC55D999}"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8E3CF23-E0C1-4C93-B9C5-936119BAEDAF}" type="doc">
      <dgm:prSet loTypeId="urn:microsoft.com/office/officeart/2005/8/layout/vProcess5" loCatId="process" qsTypeId="urn:microsoft.com/office/officeart/2005/8/quickstyle/simple1" qsCatId="simple" csTypeId="urn:microsoft.com/office/officeart/2005/8/colors/accent3_2" csCatId="accent3" phldr="1"/>
      <dgm:spPr/>
    </dgm:pt>
    <dgm:pt modelId="{760E380B-15E3-4415-AD0D-A838E14149B0}">
      <dgm:prSet phldrT="[Text]"/>
      <dgm:spPr/>
      <dgm:t>
        <a:bodyPr/>
        <a:lstStyle/>
        <a:p>
          <a:r>
            <a:rPr lang="en-GB" dirty="0" err="1"/>
            <a:t>Profiad</a:t>
          </a:r>
          <a:r>
            <a:rPr lang="en-GB" dirty="0"/>
            <a:t> / Experience</a:t>
          </a:r>
        </a:p>
      </dgm:t>
    </dgm:pt>
    <dgm:pt modelId="{58760AD6-650E-44F5-B7C9-438DA9E50CD0}" type="parTrans" cxnId="{F6B17F9B-AFC8-434A-AD47-93C2C21EAF6A}">
      <dgm:prSet/>
      <dgm:spPr/>
      <dgm:t>
        <a:bodyPr/>
        <a:lstStyle/>
        <a:p>
          <a:endParaRPr lang="en-GB"/>
        </a:p>
      </dgm:t>
    </dgm:pt>
    <dgm:pt modelId="{F9A76FE4-040C-41DF-A24C-3C6660D19104}" type="sibTrans" cxnId="{F6B17F9B-AFC8-434A-AD47-93C2C21EAF6A}">
      <dgm:prSet/>
      <dgm:spPr/>
      <dgm:t>
        <a:bodyPr/>
        <a:lstStyle/>
        <a:p>
          <a:endParaRPr lang="en-GB"/>
        </a:p>
      </dgm:t>
    </dgm:pt>
    <dgm:pt modelId="{9004E4D5-35FD-435E-8DF2-5F849AF89E0C}">
      <dgm:prSet phldrT="[Text]"/>
      <dgm:spPr/>
      <dgm:t>
        <a:bodyPr/>
        <a:lstStyle/>
        <a:p>
          <a:r>
            <a:rPr lang="en-GB" dirty="0" err="1"/>
            <a:t>Disgrifiad</a:t>
          </a:r>
          <a:r>
            <a:rPr lang="en-GB" dirty="0"/>
            <a:t> / Description </a:t>
          </a:r>
        </a:p>
      </dgm:t>
    </dgm:pt>
    <dgm:pt modelId="{43A8C43C-B2A7-4CB4-BCBB-A2D32E26D5B9}" type="parTrans" cxnId="{67836769-135F-47BE-98F0-B6BAEE1F0022}">
      <dgm:prSet/>
      <dgm:spPr/>
      <dgm:t>
        <a:bodyPr/>
        <a:lstStyle/>
        <a:p>
          <a:endParaRPr lang="en-GB"/>
        </a:p>
      </dgm:t>
    </dgm:pt>
    <dgm:pt modelId="{BB667413-19C2-41CD-8A49-715171EC67CB}" type="sibTrans" cxnId="{67836769-135F-47BE-98F0-B6BAEE1F0022}">
      <dgm:prSet/>
      <dgm:spPr/>
      <dgm:t>
        <a:bodyPr/>
        <a:lstStyle/>
        <a:p>
          <a:endParaRPr lang="en-GB"/>
        </a:p>
      </dgm:t>
    </dgm:pt>
    <dgm:pt modelId="{C4B53F27-B1BA-46DE-A1B9-91E76F25D3E6}">
      <dgm:prSet phldrT="[Text]"/>
      <dgm:spPr/>
      <dgm:t>
        <a:bodyPr/>
        <a:lstStyle/>
        <a:p>
          <a:r>
            <a:rPr lang="en-GB" dirty="0" err="1"/>
            <a:t>Dadansoddi</a:t>
          </a:r>
          <a:r>
            <a:rPr lang="en-GB" dirty="0"/>
            <a:t> / Analysis</a:t>
          </a:r>
        </a:p>
      </dgm:t>
    </dgm:pt>
    <dgm:pt modelId="{A37E890E-69E6-4174-9EA4-5B32539DEB43}" type="parTrans" cxnId="{A2DF087D-1283-4F10-ADEA-7780106E261B}">
      <dgm:prSet/>
      <dgm:spPr/>
      <dgm:t>
        <a:bodyPr/>
        <a:lstStyle/>
        <a:p>
          <a:endParaRPr lang="en-GB"/>
        </a:p>
      </dgm:t>
    </dgm:pt>
    <dgm:pt modelId="{1D4D9DBD-8697-4302-9685-248894FC417B}" type="sibTrans" cxnId="{A2DF087D-1283-4F10-ADEA-7780106E261B}">
      <dgm:prSet/>
      <dgm:spPr/>
      <dgm:t>
        <a:bodyPr/>
        <a:lstStyle/>
        <a:p>
          <a:endParaRPr lang="en-GB"/>
        </a:p>
      </dgm:t>
    </dgm:pt>
    <dgm:pt modelId="{AD9DC9A8-DA36-4E06-B76A-D220F5D0733A}">
      <dgm:prSet/>
      <dgm:spPr/>
      <dgm:t>
        <a:bodyPr/>
        <a:lstStyle/>
        <a:p>
          <a:r>
            <a:rPr lang="en-GB" dirty="0" err="1"/>
            <a:t>Cymhwysiad</a:t>
          </a:r>
          <a:r>
            <a:rPr lang="en-GB" dirty="0"/>
            <a:t> / Application</a:t>
          </a:r>
        </a:p>
      </dgm:t>
    </dgm:pt>
    <dgm:pt modelId="{380D887A-943D-46E8-81BA-54B769A431EA}" type="parTrans" cxnId="{DC4D1981-C25D-4665-891E-817912C1DF3B}">
      <dgm:prSet/>
      <dgm:spPr/>
      <dgm:t>
        <a:bodyPr/>
        <a:lstStyle/>
        <a:p>
          <a:endParaRPr lang="en-GB"/>
        </a:p>
      </dgm:t>
    </dgm:pt>
    <dgm:pt modelId="{BAF9B161-3DDF-45D2-A831-0A1B05AB5EB3}" type="sibTrans" cxnId="{DC4D1981-C25D-4665-891E-817912C1DF3B}">
      <dgm:prSet/>
      <dgm:spPr/>
      <dgm:t>
        <a:bodyPr/>
        <a:lstStyle/>
        <a:p>
          <a:endParaRPr lang="en-GB"/>
        </a:p>
      </dgm:t>
    </dgm:pt>
    <dgm:pt modelId="{ADDC1E6A-5C7E-4F81-97B8-38FA7F039E7A}" type="pres">
      <dgm:prSet presAssocID="{B8E3CF23-E0C1-4C93-B9C5-936119BAEDAF}" presName="outerComposite" presStyleCnt="0">
        <dgm:presLayoutVars>
          <dgm:chMax val="5"/>
          <dgm:dir/>
          <dgm:resizeHandles val="exact"/>
        </dgm:presLayoutVars>
      </dgm:prSet>
      <dgm:spPr/>
    </dgm:pt>
    <dgm:pt modelId="{95823118-6292-457E-9DC3-F4AB5DCB55C3}" type="pres">
      <dgm:prSet presAssocID="{B8E3CF23-E0C1-4C93-B9C5-936119BAEDAF}" presName="dummyMaxCanvas" presStyleCnt="0">
        <dgm:presLayoutVars/>
      </dgm:prSet>
      <dgm:spPr/>
    </dgm:pt>
    <dgm:pt modelId="{EF3416A5-A480-46A9-9CA2-8261AB23544F}" type="pres">
      <dgm:prSet presAssocID="{B8E3CF23-E0C1-4C93-B9C5-936119BAEDAF}" presName="FourNodes_1" presStyleLbl="node1" presStyleIdx="0" presStyleCnt="4">
        <dgm:presLayoutVars>
          <dgm:bulletEnabled val="1"/>
        </dgm:presLayoutVars>
      </dgm:prSet>
      <dgm:spPr/>
    </dgm:pt>
    <dgm:pt modelId="{7AA8560A-CA98-4BB2-B551-C8D8B837739E}" type="pres">
      <dgm:prSet presAssocID="{B8E3CF23-E0C1-4C93-B9C5-936119BAEDAF}" presName="FourNodes_2" presStyleLbl="node1" presStyleIdx="1" presStyleCnt="4">
        <dgm:presLayoutVars>
          <dgm:bulletEnabled val="1"/>
        </dgm:presLayoutVars>
      </dgm:prSet>
      <dgm:spPr/>
    </dgm:pt>
    <dgm:pt modelId="{FFE7AE79-8B15-45A4-A803-B486E986365A}" type="pres">
      <dgm:prSet presAssocID="{B8E3CF23-E0C1-4C93-B9C5-936119BAEDAF}" presName="FourNodes_3" presStyleLbl="node1" presStyleIdx="2" presStyleCnt="4">
        <dgm:presLayoutVars>
          <dgm:bulletEnabled val="1"/>
        </dgm:presLayoutVars>
      </dgm:prSet>
      <dgm:spPr/>
    </dgm:pt>
    <dgm:pt modelId="{140EA8C7-421F-42F7-A3F6-B33033B9BF43}" type="pres">
      <dgm:prSet presAssocID="{B8E3CF23-E0C1-4C93-B9C5-936119BAEDAF}" presName="FourNodes_4" presStyleLbl="node1" presStyleIdx="3" presStyleCnt="4">
        <dgm:presLayoutVars>
          <dgm:bulletEnabled val="1"/>
        </dgm:presLayoutVars>
      </dgm:prSet>
      <dgm:spPr/>
    </dgm:pt>
    <dgm:pt modelId="{8AAA2B13-4EE8-473D-BBD4-C3C66F8E1A9A}" type="pres">
      <dgm:prSet presAssocID="{B8E3CF23-E0C1-4C93-B9C5-936119BAEDAF}" presName="FourConn_1-2" presStyleLbl="fgAccFollowNode1" presStyleIdx="0" presStyleCnt="3">
        <dgm:presLayoutVars>
          <dgm:bulletEnabled val="1"/>
        </dgm:presLayoutVars>
      </dgm:prSet>
      <dgm:spPr/>
    </dgm:pt>
    <dgm:pt modelId="{E90228C1-BD3B-444B-8D3C-2A371AB52D8C}" type="pres">
      <dgm:prSet presAssocID="{B8E3CF23-E0C1-4C93-B9C5-936119BAEDAF}" presName="FourConn_2-3" presStyleLbl="fgAccFollowNode1" presStyleIdx="1" presStyleCnt="3">
        <dgm:presLayoutVars>
          <dgm:bulletEnabled val="1"/>
        </dgm:presLayoutVars>
      </dgm:prSet>
      <dgm:spPr/>
    </dgm:pt>
    <dgm:pt modelId="{C4B60F95-DA51-44F6-971C-B2D11853B119}" type="pres">
      <dgm:prSet presAssocID="{B8E3CF23-E0C1-4C93-B9C5-936119BAEDAF}" presName="FourConn_3-4" presStyleLbl="fgAccFollowNode1" presStyleIdx="2" presStyleCnt="3">
        <dgm:presLayoutVars>
          <dgm:bulletEnabled val="1"/>
        </dgm:presLayoutVars>
      </dgm:prSet>
      <dgm:spPr/>
    </dgm:pt>
    <dgm:pt modelId="{12FA19D0-D60D-49D2-A381-35580B80689B}" type="pres">
      <dgm:prSet presAssocID="{B8E3CF23-E0C1-4C93-B9C5-936119BAEDAF}" presName="FourNodes_1_text" presStyleLbl="node1" presStyleIdx="3" presStyleCnt="4">
        <dgm:presLayoutVars>
          <dgm:bulletEnabled val="1"/>
        </dgm:presLayoutVars>
      </dgm:prSet>
      <dgm:spPr/>
    </dgm:pt>
    <dgm:pt modelId="{9A5C64D5-98CD-4259-932B-B53D8FDE5F1E}" type="pres">
      <dgm:prSet presAssocID="{B8E3CF23-E0C1-4C93-B9C5-936119BAEDAF}" presName="FourNodes_2_text" presStyleLbl="node1" presStyleIdx="3" presStyleCnt="4">
        <dgm:presLayoutVars>
          <dgm:bulletEnabled val="1"/>
        </dgm:presLayoutVars>
      </dgm:prSet>
      <dgm:spPr/>
    </dgm:pt>
    <dgm:pt modelId="{626C28CD-385E-45C5-9405-EFE69853ED80}" type="pres">
      <dgm:prSet presAssocID="{B8E3CF23-E0C1-4C93-B9C5-936119BAEDAF}" presName="FourNodes_3_text" presStyleLbl="node1" presStyleIdx="3" presStyleCnt="4">
        <dgm:presLayoutVars>
          <dgm:bulletEnabled val="1"/>
        </dgm:presLayoutVars>
      </dgm:prSet>
      <dgm:spPr/>
    </dgm:pt>
    <dgm:pt modelId="{14335E0E-6CAD-4FC9-A6E6-F030C0392E1A}" type="pres">
      <dgm:prSet presAssocID="{B8E3CF23-E0C1-4C93-B9C5-936119BAEDAF}" presName="FourNodes_4_text" presStyleLbl="node1" presStyleIdx="3" presStyleCnt="4">
        <dgm:presLayoutVars>
          <dgm:bulletEnabled val="1"/>
        </dgm:presLayoutVars>
      </dgm:prSet>
      <dgm:spPr/>
    </dgm:pt>
  </dgm:ptLst>
  <dgm:cxnLst>
    <dgm:cxn modelId="{FB4BE91E-A294-4C20-B278-F626813A7632}" type="presOf" srcId="{9004E4D5-35FD-435E-8DF2-5F849AF89E0C}" destId="{9A5C64D5-98CD-4259-932B-B53D8FDE5F1E}" srcOrd="1" destOrd="0" presId="urn:microsoft.com/office/officeart/2005/8/layout/vProcess5"/>
    <dgm:cxn modelId="{0C4ECB43-C58A-4FE5-B469-7DC70CD70092}" type="presOf" srcId="{AD9DC9A8-DA36-4E06-B76A-D220F5D0733A}" destId="{140EA8C7-421F-42F7-A3F6-B33033B9BF43}" srcOrd="0" destOrd="0" presId="urn:microsoft.com/office/officeart/2005/8/layout/vProcess5"/>
    <dgm:cxn modelId="{67836769-135F-47BE-98F0-B6BAEE1F0022}" srcId="{B8E3CF23-E0C1-4C93-B9C5-936119BAEDAF}" destId="{9004E4D5-35FD-435E-8DF2-5F849AF89E0C}" srcOrd="1" destOrd="0" parTransId="{43A8C43C-B2A7-4CB4-BCBB-A2D32E26D5B9}" sibTransId="{BB667413-19C2-41CD-8A49-715171EC67CB}"/>
    <dgm:cxn modelId="{A2DF087D-1283-4F10-ADEA-7780106E261B}" srcId="{B8E3CF23-E0C1-4C93-B9C5-936119BAEDAF}" destId="{C4B53F27-B1BA-46DE-A1B9-91E76F25D3E6}" srcOrd="2" destOrd="0" parTransId="{A37E890E-69E6-4174-9EA4-5B32539DEB43}" sibTransId="{1D4D9DBD-8697-4302-9685-248894FC417B}"/>
    <dgm:cxn modelId="{DC4D1981-C25D-4665-891E-817912C1DF3B}" srcId="{B8E3CF23-E0C1-4C93-B9C5-936119BAEDAF}" destId="{AD9DC9A8-DA36-4E06-B76A-D220F5D0733A}" srcOrd="3" destOrd="0" parTransId="{380D887A-943D-46E8-81BA-54B769A431EA}" sibTransId="{BAF9B161-3DDF-45D2-A831-0A1B05AB5EB3}"/>
    <dgm:cxn modelId="{72320F8B-14B3-4188-997A-F76E867E47A8}" type="presOf" srcId="{AD9DC9A8-DA36-4E06-B76A-D220F5D0733A}" destId="{14335E0E-6CAD-4FC9-A6E6-F030C0392E1A}" srcOrd="1" destOrd="0" presId="urn:microsoft.com/office/officeart/2005/8/layout/vProcess5"/>
    <dgm:cxn modelId="{9A156C8E-767B-443D-9A59-508C2C08E88C}" type="presOf" srcId="{1D4D9DBD-8697-4302-9685-248894FC417B}" destId="{C4B60F95-DA51-44F6-971C-B2D11853B119}" srcOrd="0" destOrd="0" presId="urn:microsoft.com/office/officeart/2005/8/layout/vProcess5"/>
    <dgm:cxn modelId="{F6B17F9B-AFC8-434A-AD47-93C2C21EAF6A}" srcId="{B8E3CF23-E0C1-4C93-B9C5-936119BAEDAF}" destId="{760E380B-15E3-4415-AD0D-A838E14149B0}" srcOrd="0" destOrd="0" parTransId="{58760AD6-650E-44F5-B7C9-438DA9E50CD0}" sibTransId="{F9A76FE4-040C-41DF-A24C-3C6660D19104}"/>
    <dgm:cxn modelId="{94BCD19D-40C7-4119-9F5E-6E5D67561A02}" type="presOf" srcId="{9004E4D5-35FD-435E-8DF2-5F849AF89E0C}" destId="{7AA8560A-CA98-4BB2-B551-C8D8B837739E}" srcOrd="0" destOrd="0" presId="urn:microsoft.com/office/officeart/2005/8/layout/vProcess5"/>
    <dgm:cxn modelId="{D45826AA-1251-41F9-B873-998BD8C99772}" type="presOf" srcId="{760E380B-15E3-4415-AD0D-A838E14149B0}" destId="{EF3416A5-A480-46A9-9CA2-8261AB23544F}" srcOrd="0" destOrd="0" presId="urn:microsoft.com/office/officeart/2005/8/layout/vProcess5"/>
    <dgm:cxn modelId="{C9FCE1AC-9B7C-4347-81E6-BA2583A3A1E7}" type="presOf" srcId="{C4B53F27-B1BA-46DE-A1B9-91E76F25D3E6}" destId="{626C28CD-385E-45C5-9405-EFE69853ED80}" srcOrd="1" destOrd="0" presId="urn:microsoft.com/office/officeart/2005/8/layout/vProcess5"/>
    <dgm:cxn modelId="{C6D7C1BF-D67E-4AEA-8D5C-4D24D3161C30}" type="presOf" srcId="{F9A76FE4-040C-41DF-A24C-3C6660D19104}" destId="{8AAA2B13-4EE8-473D-BBD4-C3C66F8E1A9A}" srcOrd="0" destOrd="0" presId="urn:microsoft.com/office/officeart/2005/8/layout/vProcess5"/>
    <dgm:cxn modelId="{995024CB-B5A3-431B-9F3A-127A2226987E}" type="presOf" srcId="{B8E3CF23-E0C1-4C93-B9C5-936119BAEDAF}" destId="{ADDC1E6A-5C7E-4F81-97B8-38FA7F039E7A}" srcOrd="0" destOrd="0" presId="urn:microsoft.com/office/officeart/2005/8/layout/vProcess5"/>
    <dgm:cxn modelId="{C17A29D9-CB31-43BC-8461-AB5E8E6BEB96}" type="presOf" srcId="{760E380B-15E3-4415-AD0D-A838E14149B0}" destId="{12FA19D0-D60D-49D2-A381-35580B80689B}" srcOrd="1" destOrd="0" presId="urn:microsoft.com/office/officeart/2005/8/layout/vProcess5"/>
    <dgm:cxn modelId="{1CDB27F4-A85A-42E1-91AE-B3CC7CF69A30}" type="presOf" srcId="{BB667413-19C2-41CD-8A49-715171EC67CB}" destId="{E90228C1-BD3B-444B-8D3C-2A371AB52D8C}" srcOrd="0" destOrd="0" presId="urn:microsoft.com/office/officeart/2005/8/layout/vProcess5"/>
    <dgm:cxn modelId="{A74B80FA-FE54-40AA-B816-FB928F6E7E65}" type="presOf" srcId="{C4B53F27-B1BA-46DE-A1B9-91E76F25D3E6}" destId="{FFE7AE79-8B15-45A4-A803-B486E986365A}" srcOrd="0" destOrd="0" presId="urn:microsoft.com/office/officeart/2005/8/layout/vProcess5"/>
    <dgm:cxn modelId="{AB618A06-1B2D-459D-B404-413A2B19B634}" type="presParOf" srcId="{ADDC1E6A-5C7E-4F81-97B8-38FA7F039E7A}" destId="{95823118-6292-457E-9DC3-F4AB5DCB55C3}" srcOrd="0" destOrd="0" presId="urn:microsoft.com/office/officeart/2005/8/layout/vProcess5"/>
    <dgm:cxn modelId="{31A0B841-DD9B-4614-8F48-436AB1862128}" type="presParOf" srcId="{ADDC1E6A-5C7E-4F81-97B8-38FA7F039E7A}" destId="{EF3416A5-A480-46A9-9CA2-8261AB23544F}" srcOrd="1" destOrd="0" presId="urn:microsoft.com/office/officeart/2005/8/layout/vProcess5"/>
    <dgm:cxn modelId="{9D2094CF-E782-4591-8494-6DE564B021D8}" type="presParOf" srcId="{ADDC1E6A-5C7E-4F81-97B8-38FA7F039E7A}" destId="{7AA8560A-CA98-4BB2-B551-C8D8B837739E}" srcOrd="2" destOrd="0" presId="urn:microsoft.com/office/officeart/2005/8/layout/vProcess5"/>
    <dgm:cxn modelId="{021CF7D1-DB3C-4954-9F1E-B0E69EF03E59}" type="presParOf" srcId="{ADDC1E6A-5C7E-4F81-97B8-38FA7F039E7A}" destId="{FFE7AE79-8B15-45A4-A803-B486E986365A}" srcOrd="3" destOrd="0" presId="urn:microsoft.com/office/officeart/2005/8/layout/vProcess5"/>
    <dgm:cxn modelId="{F604ED63-76DB-4A19-A863-1331D9C32CDB}" type="presParOf" srcId="{ADDC1E6A-5C7E-4F81-97B8-38FA7F039E7A}" destId="{140EA8C7-421F-42F7-A3F6-B33033B9BF43}" srcOrd="4" destOrd="0" presId="urn:microsoft.com/office/officeart/2005/8/layout/vProcess5"/>
    <dgm:cxn modelId="{AEC0D28E-A10D-4543-8541-7EE169CCCB53}" type="presParOf" srcId="{ADDC1E6A-5C7E-4F81-97B8-38FA7F039E7A}" destId="{8AAA2B13-4EE8-473D-BBD4-C3C66F8E1A9A}" srcOrd="5" destOrd="0" presId="urn:microsoft.com/office/officeart/2005/8/layout/vProcess5"/>
    <dgm:cxn modelId="{A7B0AD9C-4892-4E11-91E0-777E832F3801}" type="presParOf" srcId="{ADDC1E6A-5C7E-4F81-97B8-38FA7F039E7A}" destId="{E90228C1-BD3B-444B-8D3C-2A371AB52D8C}" srcOrd="6" destOrd="0" presId="urn:microsoft.com/office/officeart/2005/8/layout/vProcess5"/>
    <dgm:cxn modelId="{F503CBF8-7C57-4AD2-B123-4E26FA5A5F3A}" type="presParOf" srcId="{ADDC1E6A-5C7E-4F81-97B8-38FA7F039E7A}" destId="{C4B60F95-DA51-44F6-971C-B2D11853B119}" srcOrd="7" destOrd="0" presId="urn:microsoft.com/office/officeart/2005/8/layout/vProcess5"/>
    <dgm:cxn modelId="{4CB4259D-8088-45A9-AE7E-0EFAC33B5A7A}" type="presParOf" srcId="{ADDC1E6A-5C7E-4F81-97B8-38FA7F039E7A}" destId="{12FA19D0-D60D-49D2-A381-35580B80689B}" srcOrd="8" destOrd="0" presId="urn:microsoft.com/office/officeart/2005/8/layout/vProcess5"/>
    <dgm:cxn modelId="{FBF6C69E-1590-43EC-9BB4-03640BFAE1AB}" type="presParOf" srcId="{ADDC1E6A-5C7E-4F81-97B8-38FA7F039E7A}" destId="{9A5C64D5-98CD-4259-932B-B53D8FDE5F1E}" srcOrd="9" destOrd="0" presId="urn:microsoft.com/office/officeart/2005/8/layout/vProcess5"/>
    <dgm:cxn modelId="{29F1A475-3C3D-41AE-8BE9-5B39183C8223}" type="presParOf" srcId="{ADDC1E6A-5C7E-4F81-97B8-38FA7F039E7A}" destId="{626C28CD-385E-45C5-9405-EFE69853ED80}" srcOrd="10" destOrd="0" presId="urn:microsoft.com/office/officeart/2005/8/layout/vProcess5"/>
    <dgm:cxn modelId="{6FBC48DA-F540-4749-A407-CF3F1B7E421D}" type="presParOf" srcId="{ADDC1E6A-5C7E-4F81-97B8-38FA7F039E7A}" destId="{14335E0E-6CAD-4FC9-A6E6-F030C0392E1A}"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4ED13D-D053-45DA-8A11-040B5D3B1631}">
      <dsp:nvSpPr>
        <dsp:cNvPr id="0" name=""/>
        <dsp:cNvSpPr/>
      </dsp:nvSpPr>
      <dsp:spPr>
        <a:xfrm>
          <a:off x="722995" y="226780"/>
          <a:ext cx="1253186" cy="125318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95B22B-8AD5-4546-9ABF-85E5C08D9582}">
      <dsp:nvSpPr>
        <dsp:cNvPr id="0" name=""/>
        <dsp:cNvSpPr/>
      </dsp:nvSpPr>
      <dsp:spPr>
        <a:xfrm>
          <a:off x="990067" y="493852"/>
          <a:ext cx="719041" cy="71904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B89C11-4A2E-4554-8819-1F9DABD9FC2F}">
      <dsp:nvSpPr>
        <dsp:cNvPr id="0" name=""/>
        <dsp:cNvSpPr/>
      </dsp:nvSpPr>
      <dsp:spPr>
        <a:xfrm>
          <a:off x="322386" y="1870303"/>
          <a:ext cx="2054404"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Beth DDIGWYDDODD?</a:t>
          </a:r>
        </a:p>
        <a:p>
          <a:pPr marL="0" lvl="0" indent="0" algn="ctr" defTabSz="488950">
            <a:lnSpc>
              <a:spcPct val="100000"/>
            </a:lnSpc>
            <a:spcBef>
              <a:spcPct val="0"/>
            </a:spcBef>
            <a:spcAft>
              <a:spcPct val="35000"/>
            </a:spcAft>
            <a:buNone/>
            <a:defRPr cap="all"/>
          </a:pPr>
          <a:r>
            <a:rPr lang="en-GB" sz="1100" kern="1200" dirty="0"/>
            <a:t>What happened?</a:t>
          </a:r>
          <a:endParaRPr lang="en-US" sz="1100" kern="1200" dirty="0"/>
        </a:p>
      </dsp:txBody>
      <dsp:txXfrm>
        <a:off x="322386" y="1870303"/>
        <a:ext cx="2054404" cy="765000"/>
      </dsp:txXfrm>
    </dsp:sp>
    <dsp:sp modelId="{1B5087BE-66F3-4C03-99D6-DE26301F09B3}">
      <dsp:nvSpPr>
        <dsp:cNvPr id="0" name=""/>
        <dsp:cNvSpPr/>
      </dsp:nvSpPr>
      <dsp:spPr>
        <a:xfrm>
          <a:off x="3136920" y="226780"/>
          <a:ext cx="1253186" cy="125318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3499F0-D43F-4C74-909B-44B03F6CAC4A}">
      <dsp:nvSpPr>
        <dsp:cNvPr id="0" name=""/>
        <dsp:cNvSpPr/>
      </dsp:nvSpPr>
      <dsp:spPr>
        <a:xfrm>
          <a:off x="3403993" y="493852"/>
          <a:ext cx="719041" cy="71904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836E40-4FCC-4848-A125-8F1BE2BD43DC}">
      <dsp:nvSpPr>
        <dsp:cNvPr id="0" name=""/>
        <dsp:cNvSpPr/>
      </dsp:nvSpPr>
      <dsp:spPr>
        <a:xfrm>
          <a:off x="2736311" y="1870303"/>
          <a:ext cx="2054404"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Sut </a:t>
          </a:r>
          <a:r>
            <a:rPr lang="en-GB" sz="1100" kern="1200" dirty="0" err="1"/>
            <a:t>oeddet</a:t>
          </a:r>
          <a:r>
            <a:rPr lang="en-GB" sz="1100" kern="1200" dirty="0"/>
            <a:t> ti’n (ac </a:t>
          </a:r>
          <a:r>
            <a:rPr lang="en-GB" sz="1100" kern="1200" dirty="0" err="1"/>
            <a:t>eraill</a:t>
          </a:r>
          <a:r>
            <a:rPr lang="en-GB" sz="1100" kern="1200" dirty="0"/>
            <a:t>) </a:t>
          </a:r>
          <a:r>
            <a:rPr lang="en-GB" sz="1100" kern="1200" dirty="0" err="1"/>
            <a:t>teimlo</a:t>
          </a:r>
          <a:r>
            <a:rPr lang="en-GB" sz="1100" kern="1200" dirty="0"/>
            <a:t>?</a:t>
          </a:r>
        </a:p>
        <a:p>
          <a:pPr marL="0" lvl="0" indent="0" algn="ctr" defTabSz="488950">
            <a:lnSpc>
              <a:spcPct val="100000"/>
            </a:lnSpc>
            <a:spcBef>
              <a:spcPct val="0"/>
            </a:spcBef>
            <a:spcAft>
              <a:spcPct val="35000"/>
            </a:spcAft>
            <a:buNone/>
            <a:defRPr cap="all"/>
          </a:pPr>
          <a:r>
            <a:rPr lang="en-GB" sz="1100" kern="1200" dirty="0"/>
            <a:t>How did you (and others involved) feel?</a:t>
          </a:r>
          <a:endParaRPr lang="en-US" sz="1100" kern="1200" dirty="0"/>
        </a:p>
      </dsp:txBody>
      <dsp:txXfrm>
        <a:off x="2736311" y="1870303"/>
        <a:ext cx="2054404" cy="765000"/>
      </dsp:txXfrm>
    </dsp:sp>
    <dsp:sp modelId="{5C752FD0-447A-4FF5-BE23-ACD6CD066054}">
      <dsp:nvSpPr>
        <dsp:cNvPr id="0" name=""/>
        <dsp:cNvSpPr/>
      </dsp:nvSpPr>
      <dsp:spPr>
        <a:xfrm>
          <a:off x="5550846" y="226780"/>
          <a:ext cx="1253186" cy="125318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DD17A2-4154-450A-97C8-8B51A22689BF}">
      <dsp:nvSpPr>
        <dsp:cNvPr id="0" name=""/>
        <dsp:cNvSpPr/>
      </dsp:nvSpPr>
      <dsp:spPr>
        <a:xfrm>
          <a:off x="5817918" y="493852"/>
          <a:ext cx="719041" cy="71904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C075A4-2797-495B-99CC-F2B7BDD3CFB9}">
      <dsp:nvSpPr>
        <dsp:cNvPr id="0" name=""/>
        <dsp:cNvSpPr/>
      </dsp:nvSpPr>
      <dsp:spPr>
        <a:xfrm>
          <a:off x="5150237" y="1870303"/>
          <a:ext cx="2054404"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Beth </a:t>
          </a:r>
          <a:r>
            <a:rPr lang="en-GB" sz="1100" kern="1200" dirty="0" err="1"/>
            <a:t>gallwn</a:t>
          </a:r>
          <a:r>
            <a:rPr lang="en-GB" sz="1100" kern="1200" dirty="0"/>
            <a:t> </a:t>
          </a:r>
          <a:r>
            <a:rPr lang="en-GB" sz="1100" kern="1200" dirty="0" err="1"/>
            <a:t>ddysgu</a:t>
          </a:r>
          <a:r>
            <a:rPr lang="en-GB" sz="1100" kern="1200" dirty="0"/>
            <a:t> o hyn?</a:t>
          </a:r>
        </a:p>
        <a:p>
          <a:pPr marL="0" lvl="0" indent="0" algn="ctr" defTabSz="488950">
            <a:lnSpc>
              <a:spcPct val="100000"/>
            </a:lnSpc>
            <a:spcBef>
              <a:spcPct val="0"/>
            </a:spcBef>
            <a:spcAft>
              <a:spcPct val="35000"/>
            </a:spcAft>
            <a:buNone/>
            <a:defRPr cap="all"/>
          </a:pPr>
          <a:r>
            <a:rPr lang="en-GB" sz="1100" kern="1200" dirty="0"/>
            <a:t>What can be learnt from it?</a:t>
          </a:r>
          <a:endParaRPr lang="en-US" sz="1100" kern="1200" dirty="0"/>
        </a:p>
      </dsp:txBody>
      <dsp:txXfrm>
        <a:off x="5150237" y="1870303"/>
        <a:ext cx="2054404" cy="765000"/>
      </dsp:txXfrm>
    </dsp:sp>
    <dsp:sp modelId="{C8FA4EE1-6CC8-4378-8F31-A2943C564B8A}">
      <dsp:nvSpPr>
        <dsp:cNvPr id="0" name=""/>
        <dsp:cNvSpPr/>
      </dsp:nvSpPr>
      <dsp:spPr>
        <a:xfrm>
          <a:off x="7964772" y="226780"/>
          <a:ext cx="1253186" cy="125318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19A631-8E0C-42A9-8CEC-5B5AD169AFFF}">
      <dsp:nvSpPr>
        <dsp:cNvPr id="0" name=""/>
        <dsp:cNvSpPr/>
      </dsp:nvSpPr>
      <dsp:spPr>
        <a:xfrm>
          <a:off x="8231844" y="493852"/>
          <a:ext cx="719041" cy="71904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A5B49E-5795-4550-9AB6-1C6B89E66EA2}">
      <dsp:nvSpPr>
        <dsp:cNvPr id="0" name=""/>
        <dsp:cNvSpPr/>
      </dsp:nvSpPr>
      <dsp:spPr>
        <a:xfrm>
          <a:off x="7564163" y="1870303"/>
          <a:ext cx="2054404"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Pa </a:t>
          </a:r>
          <a:r>
            <a:rPr lang="en-GB" sz="1100" kern="1200" dirty="0" err="1"/>
            <a:t>newidiadau</a:t>
          </a:r>
          <a:r>
            <a:rPr lang="en-GB" sz="1100" kern="1200" dirty="0"/>
            <a:t> sydd </a:t>
          </a:r>
          <a:r>
            <a:rPr lang="en-GB" sz="1100" kern="1200" dirty="0" err="1"/>
            <a:t>angen</a:t>
          </a:r>
          <a:r>
            <a:rPr lang="en-GB" sz="1100" kern="1200" dirty="0"/>
            <a:t> </a:t>
          </a:r>
          <a:r>
            <a:rPr lang="en-GB" sz="1100" kern="1200" dirty="0" err="1"/>
            <a:t>eu</a:t>
          </a:r>
          <a:r>
            <a:rPr lang="en-GB" sz="1100" kern="1200" dirty="0"/>
            <a:t> </a:t>
          </a:r>
          <a:r>
            <a:rPr lang="en-GB" sz="1100" kern="1200" dirty="0" err="1"/>
            <a:t>gwneud</a:t>
          </a:r>
          <a:r>
            <a:rPr lang="en-GB" sz="1100" kern="1200" dirty="0"/>
            <a:t>?</a:t>
          </a:r>
        </a:p>
        <a:p>
          <a:pPr marL="0" lvl="0" indent="0" algn="ctr" defTabSz="488950">
            <a:lnSpc>
              <a:spcPct val="100000"/>
            </a:lnSpc>
            <a:spcBef>
              <a:spcPct val="0"/>
            </a:spcBef>
            <a:spcAft>
              <a:spcPct val="35000"/>
            </a:spcAft>
            <a:buNone/>
            <a:defRPr cap="all"/>
          </a:pPr>
          <a:r>
            <a:rPr lang="en-GB" sz="1100" kern="1200" dirty="0"/>
            <a:t>What changes needed to be made?</a:t>
          </a:r>
          <a:endParaRPr lang="en-US" sz="1100" kern="1200" dirty="0"/>
        </a:p>
      </dsp:txBody>
      <dsp:txXfrm>
        <a:off x="7564163" y="1870303"/>
        <a:ext cx="2054404" cy="765000"/>
      </dsp:txXfrm>
    </dsp:sp>
    <dsp:sp modelId="{B097EEAD-D5EC-4256-B0C6-09C12D62AEDE}">
      <dsp:nvSpPr>
        <dsp:cNvPr id="0" name=""/>
        <dsp:cNvSpPr/>
      </dsp:nvSpPr>
      <dsp:spPr>
        <a:xfrm>
          <a:off x="3136920" y="3148905"/>
          <a:ext cx="1253186" cy="125318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1BB575-6F75-4DF4-8C34-3AA564C7CC57}">
      <dsp:nvSpPr>
        <dsp:cNvPr id="0" name=""/>
        <dsp:cNvSpPr/>
      </dsp:nvSpPr>
      <dsp:spPr>
        <a:xfrm>
          <a:off x="3403993" y="3415977"/>
          <a:ext cx="719041" cy="71904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E23408-1D84-4821-A719-530612A8297C}">
      <dsp:nvSpPr>
        <dsp:cNvPr id="0" name=""/>
        <dsp:cNvSpPr/>
      </dsp:nvSpPr>
      <dsp:spPr>
        <a:xfrm>
          <a:off x="2736311" y="4792428"/>
          <a:ext cx="2054404"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Sut </a:t>
          </a:r>
          <a:r>
            <a:rPr lang="en-GB" sz="1100" kern="1200" dirty="0" err="1"/>
            <a:t>gallwn</a:t>
          </a:r>
          <a:r>
            <a:rPr lang="en-GB" sz="1100" kern="1200" dirty="0"/>
            <a:t> </a:t>
          </a:r>
          <a:r>
            <a:rPr lang="en-GB" sz="1100" kern="1200" dirty="0" err="1"/>
            <a:t>wneud</a:t>
          </a:r>
          <a:r>
            <a:rPr lang="en-GB" sz="1100" kern="1200" dirty="0"/>
            <a:t> y </a:t>
          </a:r>
          <a:r>
            <a:rPr lang="en-GB" sz="1100" kern="1200" dirty="0" err="1"/>
            <a:t>newidiadau</a:t>
          </a:r>
          <a:r>
            <a:rPr lang="en-GB" sz="1100" kern="1200" dirty="0"/>
            <a:t>?</a:t>
          </a:r>
        </a:p>
        <a:p>
          <a:pPr marL="0" lvl="0" indent="0" algn="ctr" defTabSz="488950">
            <a:lnSpc>
              <a:spcPct val="100000"/>
            </a:lnSpc>
            <a:spcBef>
              <a:spcPct val="0"/>
            </a:spcBef>
            <a:spcAft>
              <a:spcPct val="35000"/>
            </a:spcAft>
            <a:buNone/>
            <a:defRPr cap="all"/>
          </a:pPr>
          <a:r>
            <a:rPr lang="en-GB" sz="1100" kern="1200" dirty="0"/>
            <a:t>How can you make those changes?</a:t>
          </a:r>
          <a:endParaRPr lang="en-US" sz="1100" kern="1200" dirty="0"/>
        </a:p>
      </dsp:txBody>
      <dsp:txXfrm>
        <a:off x="2736311" y="4792428"/>
        <a:ext cx="2054404" cy="765000"/>
      </dsp:txXfrm>
    </dsp:sp>
    <dsp:sp modelId="{D4E1B966-C87A-43A8-90B4-EB3B4AD245A3}">
      <dsp:nvSpPr>
        <dsp:cNvPr id="0" name=""/>
        <dsp:cNvSpPr/>
      </dsp:nvSpPr>
      <dsp:spPr>
        <a:xfrm>
          <a:off x="5550846" y="3148905"/>
          <a:ext cx="1253186" cy="125318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7EFB43-7CCB-423F-A75F-82DBC08315B1}">
      <dsp:nvSpPr>
        <dsp:cNvPr id="0" name=""/>
        <dsp:cNvSpPr/>
      </dsp:nvSpPr>
      <dsp:spPr>
        <a:xfrm>
          <a:off x="5817918" y="3415977"/>
          <a:ext cx="719041" cy="71904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FDB310-498A-49C0-8EF4-ECE843C3BA9A}">
      <dsp:nvSpPr>
        <dsp:cNvPr id="0" name=""/>
        <dsp:cNvSpPr/>
      </dsp:nvSpPr>
      <dsp:spPr>
        <a:xfrm>
          <a:off x="5150237" y="4792428"/>
          <a:ext cx="2054404"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Sut </a:t>
          </a:r>
          <a:r>
            <a:rPr lang="en-GB" sz="1100" kern="1200" dirty="0" err="1"/>
            <a:t>gallwn</a:t>
          </a:r>
          <a:r>
            <a:rPr lang="en-GB" sz="1100" kern="1200" dirty="0"/>
            <a:t> </a:t>
          </a:r>
          <a:r>
            <a:rPr lang="en-GB" sz="1100" kern="1200" dirty="0" err="1"/>
            <a:t>ddatblygu</a:t>
          </a:r>
          <a:r>
            <a:rPr lang="en-GB" sz="1100" kern="1200" dirty="0"/>
            <a:t>?</a:t>
          </a:r>
        </a:p>
        <a:p>
          <a:pPr marL="0" lvl="0" indent="0" algn="ctr" defTabSz="488950">
            <a:lnSpc>
              <a:spcPct val="100000"/>
            </a:lnSpc>
            <a:spcBef>
              <a:spcPct val="0"/>
            </a:spcBef>
            <a:spcAft>
              <a:spcPct val="35000"/>
            </a:spcAft>
            <a:buNone/>
            <a:defRPr cap="all"/>
          </a:pPr>
          <a:r>
            <a:rPr lang="en-GB" sz="1100" kern="1200" dirty="0"/>
            <a:t>How can I develop?</a:t>
          </a:r>
          <a:endParaRPr lang="en-US" sz="1100" kern="1200" dirty="0"/>
        </a:p>
      </dsp:txBody>
      <dsp:txXfrm>
        <a:off x="5150237" y="4792428"/>
        <a:ext cx="2054404" cy="765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0ED83A-B603-421C-8D4D-B7E6A7FDA138}">
      <dsp:nvSpPr>
        <dsp:cNvPr id="0" name=""/>
        <dsp:cNvSpPr/>
      </dsp:nvSpPr>
      <dsp:spPr>
        <a:xfrm>
          <a:off x="5019985" y="876"/>
          <a:ext cx="1570340" cy="1570340"/>
        </a:xfrm>
        <a:prstGeom prst="ellips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1. </a:t>
          </a:r>
          <a:r>
            <a:rPr lang="en-GB" sz="1300" kern="1200" dirty="0" err="1"/>
            <a:t>Disgrifio</a:t>
          </a:r>
          <a:r>
            <a:rPr lang="en-GB" sz="1300" kern="1200" dirty="0"/>
            <a:t> /Describing</a:t>
          </a:r>
        </a:p>
      </dsp:txBody>
      <dsp:txXfrm>
        <a:off x="5249956" y="230847"/>
        <a:ext cx="1110398" cy="1110398"/>
      </dsp:txXfrm>
    </dsp:sp>
    <dsp:sp modelId="{C1B1452B-99FB-4A1A-B523-19C341CB3D77}">
      <dsp:nvSpPr>
        <dsp:cNvPr id="0" name=""/>
        <dsp:cNvSpPr/>
      </dsp:nvSpPr>
      <dsp:spPr>
        <a:xfrm rot="1800000">
          <a:off x="6607022" y="1104307"/>
          <a:ext cx="416723" cy="529989"/>
        </a:xfrm>
        <a:prstGeom prst="rightArrow">
          <a:avLst>
            <a:gd name="adj1" fmla="val 60000"/>
            <a:gd name="adj2" fmla="val 50000"/>
          </a:avLst>
        </a:prstGeom>
        <a:gradFill rotWithShape="0">
          <a:gsLst>
            <a:gs pos="0">
              <a:schemeClr val="dk2">
                <a:tint val="60000"/>
                <a:hueOff val="0"/>
                <a:satOff val="0"/>
                <a:lumOff val="0"/>
                <a:alphaOff val="0"/>
                <a:satMod val="103000"/>
                <a:lumMod val="102000"/>
                <a:tint val="94000"/>
              </a:schemeClr>
            </a:gs>
            <a:gs pos="50000">
              <a:schemeClr val="dk2">
                <a:tint val="60000"/>
                <a:hueOff val="0"/>
                <a:satOff val="0"/>
                <a:lumOff val="0"/>
                <a:alphaOff val="0"/>
                <a:satMod val="110000"/>
                <a:lumMod val="100000"/>
                <a:shade val="100000"/>
              </a:schemeClr>
            </a:gs>
            <a:gs pos="100000">
              <a:schemeClr val="dk2">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6615397" y="1179051"/>
        <a:ext cx="291706" cy="317993"/>
      </dsp:txXfrm>
    </dsp:sp>
    <dsp:sp modelId="{DD83EB82-D90E-4768-BE91-38E44F2DD947}">
      <dsp:nvSpPr>
        <dsp:cNvPr id="0" name=""/>
        <dsp:cNvSpPr/>
      </dsp:nvSpPr>
      <dsp:spPr>
        <a:xfrm>
          <a:off x="7060870" y="1179182"/>
          <a:ext cx="1570340" cy="1570340"/>
        </a:xfrm>
        <a:prstGeom prst="ellips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2. </a:t>
          </a:r>
          <a:r>
            <a:rPr lang="en-GB" sz="1300" kern="1200" dirty="0" err="1"/>
            <a:t>Teimladau</a:t>
          </a:r>
          <a:r>
            <a:rPr lang="en-GB" sz="1300" kern="1200" dirty="0"/>
            <a:t> / Feelings</a:t>
          </a:r>
        </a:p>
      </dsp:txBody>
      <dsp:txXfrm>
        <a:off x="7290841" y="1409153"/>
        <a:ext cx="1110398" cy="1110398"/>
      </dsp:txXfrm>
    </dsp:sp>
    <dsp:sp modelId="{B0CA5FD1-1F90-42CC-AB07-EFC4DD48288C}">
      <dsp:nvSpPr>
        <dsp:cNvPr id="0" name=""/>
        <dsp:cNvSpPr/>
      </dsp:nvSpPr>
      <dsp:spPr>
        <a:xfrm rot="5400000">
          <a:off x="7637678" y="2865868"/>
          <a:ext cx="416723" cy="529989"/>
        </a:xfrm>
        <a:prstGeom prst="rightArrow">
          <a:avLst>
            <a:gd name="adj1" fmla="val 60000"/>
            <a:gd name="adj2" fmla="val 50000"/>
          </a:avLst>
        </a:prstGeom>
        <a:gradFill rotWithShape="0">
          <a:gsLst>
            <a:gs pos="0">
              <a:schemeClr val="dk2">
                <a:tint val="60000"/>
                <a:hueOff val="0"/>
                <a:satOff val="0"/>
                <a:lumOff val="0"/>
                <a:alphaOff val="0"/>
                <a:satMod val="103000"/>
                <a:lumMod val="102000"/>
                <a:tint val="94000"/>
              </a:schemeClr>
            </a:gs>
            <a:gs pos="50000">
              <a:schemeClr val="dk2">
                <a:tint val="60000"/>
                <a:hueOff val="0"/>
                <a:satOff val="0"/>
                <a:lumOff val="0"/>
                <a:alphaOff val="0"/>
                <a:satMod val="110000"/>
                <a:lumMod val="100000"/>
                <a:shade val="100000"/>
              </a:schemeClr>
            </a:gs>
            <a:gs pos="100000">
              <a:schemeClr val="dk2">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7700187" y="2909358"/>
        <a:ext cx="291706" cy="317993"/>
      </dsp:txXfrm>
    </dsp:sp>
    <dsp:sp modelId="{D21D1354-53C1-491C-80EC-6666F92F389F}">
      <dsp:nvSpPr>
        <dsp:cNvPr id="0" name=""/>
        <dsp:cNvSpPr/>
      </dsp:nvSpPr>
      <dsp:spPr>
        <a:xfrm>
          <a:off x="7060870" y="3535792"/>
          <a:ext cx="1570340" cy="1570340"/>
        </a:xfrm>
        <a:prstGeom prst="ellips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3. </a:t>
          </a:r>
          <a:r>
            <a:rPr lang="en-GB" sz="1300" kern="1200" dirty="0" err="1"/>
            <a:t>Gwerthuso</a:t>
          </a:r>
          <a:r>
            <a:rPr lang="en-GB" sz="1300" kern="1200" dirty="0"/>
            <a:t> / Evaluation</a:t>
          </a:r>
        </a:p>
      </dsp:txBody>
      <dsp:txXfrm>
        <a:off x="7290841" y="3765763"/>
        <a:ext cx="1110398" cy="1110398"/>
      </dsp:txXfrm>
    </dsp:sp>
    <dsp:sp modelId="{1A756A36-0142-42CB-8AD3-97A58CF22C68}">
      <dsp:nvSpPr>
        <dsp:cNvPr id="0" name=""/>
        <dsp:cNvSpPr/>
      </dsp:nvSpPr>
      <dsp:spPr>
        <a:xfrm rot="9000000">
          <a:off x="6627450" y="4639223"/>
          <a:ext cx="416723" cy="529989"/>
        </a:xfrm>
        <a:prstGeom prst="rightArrow">
          <a:avLst>
            <a:gd name="adj1" fmla="val 60000"/>
            <a:gd name="adj2" fmla="val 50000"/>
          </a:avLst>
        </a:prstGeom>
        <a:gradFill rotWithShape="0">
          <a:gsLst>
            <a:gs pos="0">
              <a:schemeClr val="dk2">
                <a:tint val="60000"/>
                <a:hueOff val="0"/>
                <a:satOff val="0"/>
                <a:lumOff val="0"/>
                <a:alphaOff val="0"/>
                <a:satMod val="103000"/>
                <a:lumMod val="102000"/>
                <a:tint val="94000"/>
              </a:schemeClr>
            </a:gs>
            <a:gs pos="50000">
              <a:schemeClr val="dk2">
                <a:tint val="60000"/>
                <a:hueOff val="0"/>
                <a:satOff val="0"/>
                <a:lumOff val="0"/>
                <a:alphaOff val="0"/>
                <a:satMod val="110000"/>
                <a:lumMod val="100000"/>
                <a:shade val="100000"/>
              </a:schemeClr>
            </a:gs>
            <a:gs pos="100000">
              <a:schemeClr val="dk2">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6744092" y="4713967"/>
        <a:ext cx="291706" cy="317993"/>
      </dsp:txXfrm>
    </dsp:sp>
    <dsp:sp modelId="{797D1D93-E740-49BF-B29C-1C2A0C22214D}">
      <dsp:nvSpPr>
        <dsp:cNvPr id="0" name=""/>
        <dsp:cNvSpPr/>
      </dsp:nvSpPr>
      <dsp:spPr>
        <a:xfrm>
          <a:off x="5019985" y="4714098"/>
          <a:ext cx="1570340" cy="1570340"/>
        </a:xfrm>
        <a:prstGeom prst="ellips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4. </a:t>
          </a:r>
          <a:r>
            <a:rPr lang="en-GB" sz="1300" kern="1200" dirty="0" err="1"/>
            <a:t>Dadansoddi</a:t>
          </a:r>
          <a:r>
            <a:rPr lang="en-GB" sz="1300" kern="1200" dirty="0"/>
            <a:t> /Analysis</a:t>
          </a:r>
        </a:p>
      </dsp:txBody>
      <dsp:txXfrm>
        <a:off x="5249956" y="4944069"/>
        <a:ext cx="1110398" cy="1110398"/>
      </dsp:txXfrm>
    </dsp:sp>
    <dsp:sp modelId="{948E9613-5BD2-4E76-A3EE-80541A4266C0}">
      <dsp:nvSpPr>
        <dsp:cNvPr id="0" name=""/>
        <dsp:cNvSpPr/>
      </dsp:nvSpPr>
      <dsp:spPr>
        <a:xfrm rot="12600000">
          <a:off x="4586565" y="4651017"/>
          <a:ext cx="416723" cy="529989"/>
        </a:xfrm>
        <a:prstGeom prst="rightArrow">
          <a:avLst>
            <a:gd name="adj1" fmla="val 60000"/>
            <a:gd name="adj2" fmla="val 50000"/>
          </a:avLst>
        </a:prstGeom>
        <a:gradFill rotWithShape="0">
          <a:gsLst>
            <a:gs pos="0">
              <a:schemeClr val="dk2">
                <a:tint val="60000"/>
                <a:hueOff val="0"/>
                <a:satOff val="0"/>
                <a:lumOff val="0"/>
                <a:alphaOff val="0"/>
                <a:satMod val="103000"/>
                <a:lumMod val="102000"/>
                <a:tint val="94000"/>
              </a:schemeClr>
            </a:gs>
            <a:gs pos="50000">
              <a:schemeClr val="dk2">
                <a:tint val="60000"/>
                <a:hueOff val="0"/>
                <a:satOff val="0"/>
                <a:lumOff val="0"/>
                <a:alphaOff val="0"/>
                <a:satMod val="110000"/>
                <a:lumMod val="100000"/>
                <a:shade val="100000"/>
              </a:schemeClr>
            </a:gs>
            <a:gs pos="100000">
              <a:schemeClr val="dk2">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4703207" y="4788269"/>
        <a:ext cx="291706" cy="317993"/>
      </dsp:txXfrm>
    </dsp:sp>
    <dsp:sp modelId="{3D912EF8-1444-41F0-BE6A-2E53496FD624}">
      <dsp:nvSpPr>
        <dsp:cNvPr id="0" name=""/>
        <dsp:cNvSpPr/>
      </dsp:nvSpPr>
      <dsp:spPr>
        <a:xfrm>
          <a:off x="2979101" y="3535792"/>
          <a:ext cx="1570340" cy="1570340"/>
        </a:xfrm>
        <a:prstGeom prst="ellips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5.Conclusion/</a:t>
          </a:r>
        </a:p>
        <a:p>
          <a:pPr marL="0" lvl="0" indent="0" algn="ctr" defTabSz="577850">
            <a:lnSpc>
              <a:spcPct val="90000"/>
            </a:lnSpc>
            <a:spcBef>
              <a:spcPct val="0"/>
            </a:spcBef>
            <a:spcAft>
              <a:spcPct val="35000"/>
            </a:spcAft>
            <a:buNone/>
          </a:pPr>
          <a:r>
            <a:rPr lang="en-GB" sz="1300" kern="1200" dirty="0" err="1"/>
            <a:t>Canlyniad</a:t>
          </a:r>
          <a:endParaRPr lang="en-GB" sz="1300" kern="1200" dirty="0"/>
        </a:p>
      </dsp:txBody>
      <dsp:txXfrm>
        <a:off x="3209072" y="3765763"/>
        <a:ext cx="1110398" cy="1110398"/>
      </dsp:txXfrm>
    </dsp:sp>
    <dsp:sp modelId="{5C60D65B-0DC8-4548-AAA7-9F10F0D2B876}">
      <dsp:nvSpPr>
        <dsp:cNvPr id="0" name=""/>
        <dsp:cNvSpPr/>
      </dsp:nvSpPr>
      <dsp:spPr>
        <a:xfrm rot="16200000">
          <a:off x="3555909" y="2889456"/>
          <a:ext cx="416723" cy="529989"/>
        </a:xfrm>
        <a:prstGeom prst="rightArrow">
          <a:avLst>
            <a:gd name="adj1" fmla="val 60000"/>
            <a:gd name="adj2" fmla="val 50000"/>
          </a:avLst>
        </a:prstGeom>
        <a:gradFill rotWithShape="0">
          <a:gsLst>
            <a:gs pos="0">
              <a:schemeClr val="dk2">
                <a:tint val="60000"/>
                <a:hueOff val="0"/>
                <a:satOff val="0"/>
                <a:lumOff val="0"/>
                <a:alphaOff val="0"/>
                <a:satMod val="103000"/>
                <a:lumMod val="102000"/>
                <a:tint val="94000"/>
              </a:schemeClr>
            </a:gs>
            <a:gs pos="50000">
              <a:schemeClr val="dk2">
                <a:tint val="60000"/>
                <a:hueOff val="0"/>
                <a:satOff val="0"/>
                <a:lumOff val="0"/>
                <a:alphaOff val="0"/>
                <a:satMod val="110000"/>
                <a:lumMod val="100000"/>
                <a:shade val="100000"/>
              </a:schemeClr>
            </a:gs>
            <a:gs pos="100000">
              <a:schemeClr val="dk2">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618418" y="3057963"/>
        <a:ext cx="291706" cy="317993"/>
      </dsp:txXfrm>
    </dsp:sp>
    <dsp:sp modelId="{00EAE4F3-1BE6-4F03-A886-C8BEDEB873F0}">
      <dsp:nvSpPr>
        <dsp:cNvPr id="0" name=""/>
        <dsp:cNvSpPr/>
      </dsp:nvSpPr>
      <dsp:spPr>
        <a:xfrm>
          <a:off x="2979101" y="1179182"/>
          <a:ext cx="1570340" cy="1570340"/>
        </a:xfrm>
        <a:prstGeom prst="ellips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6. </a:t>
          </a:r>
          <a:r>
            <a:rPr lang="en-GB" sz="1300" kern="1200" dirty="0" err="1"/>
            <a:t>Cynllun</a:t>
          </a:r>
          <a:r>
            <a:rPr lang="en-GB" sz="1300" kern="1200" dirty="0"/>
            <a:t> </a:t>
          </a:r>
          <a:r>
            <a:rPr lang="en-GB" sz="1300" kern="1200" dirty="0" err="1"/>
            <a:t>gweithredu</a:t>
          </a:r>
          <a:r>
            <a:rPr lang="en-GB" sz="1300" kern="1200" dirty="0"/>
            <a:t> / Action plan</a:t>
          </a:r>
        </a:p>
      </dsp:txBody>
      <dsp:txXfrm>
        <a:off x="3209072" y="1409153"/>
        <a:ext cx="1110398" cy="1110398"/>
      </dsp:txXfrm>
    </dsp:sp>
    <dsp:sp modelId="{B0E991E5-DA05-4C85-8EAC-5832AC5E7909}">
      <dsp:nvSpPr>
        <dsp:cNvPr id="0" name=""/>
        <dsp:cNvSpPr/>
      </dsp:nvSpPr>
      <dsp:spPr>
        <a:xfrm rot="19800000">
          <a:off x="4566137" y="1116101"/>
          <a:ext cx="416723" cy="529989"/>
        </a:xfrm>
        <a:prstGeom prst="rightArrow">
          <a:avLst>
            <a:gd name="adj1" fmla="val 60000"/>
            <a:gd name="adj2" fmla="val 50000"/>
          </a:avLst>
        </a:prstGeom>
        <a:gradFill rotWithShape="0">
          <a:gsLst>
            <a:gs pos="0">
              <a:schemeClr val="dk2">
                <a:tint val="60000"/>
                <a:hueOff val="0"/>
                <a:satOff val="0"/>
                <a:lumOff val="0"/>
                <a:alphaOff val="0"/>
                <a:satMod val="103000"/>
                <a:lumMod val="102000"/>
                <a:tint val="94000"/>
              </a:schemeClr>
            </a:gs>
            <a:gs pos="50000">
              <a:schemeClr val="dk2">
                <a:tint val="60000"/>
                <a:hueOff val="0"/>
                <a:satOff val="0"/>
                <a:lumOff val="0"/>
                <a:alphaOff val="0"/>
                <a:satMod val="110000"/>
                <a:lumMod val="100000"/>
                <a:shade val="100000"/>
              </a:schemeClr>
            </a:gs>
            <a:gs pos="100000">
              <a:schemeClr val="dk2">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4574512" y="1253353"/>
        <a:ext cx="291706" cy="3179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3416A5-A480-46A9-9CA2-8261AB23544F}">
      <dsp:nvSpPr>
        <dsp:cNvPr id="0" name=""/>
        <dsp:cNvSpPr/>
      </dsp:nvSpPr>
      <dsp:spPr>
        <a:xfrm>
          <a:off x="0" y="0"/>
          <a:ext cx="8046720" cy="7959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err="1"/>
            <a:t>Profiad</a:t>
          </a:r>
          <a:r>
            <a:rPr lang="en-GB" sz="3400" kern="1200" dirty="0"/>
            <a:t> / Experience</a:t>
          </a:r>
        </a:p>
      </dsp:txBody>
      <dsp:txXfrm>
        <a:off x="23312" y="23312"/>
        <a:ext cx="7120597" cy="749301"/>
      </dsp:txXfrm>
    </dsp:sp>
    <dsp:sp modelId="{7AA8560A-CA98-4BB2-B551-C8D8B837739E}">
      <dsp:nvSpPr>
        <dsp:cNvPr id="0" name=""/>
        <dsp:cNvSpPr/>
      </dsp:nvSpPr>
      <dsp:spPr>
        <a:xfrm>
          <a:off x="673912" y="940639"/>
          <a:ext cx="8046720" cy="7959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err="1"/>
            <a:t>Disgrifiad</a:t>
          </a:r>
          <a:r>
            <a:rPr lang="en-GB" sz="3400" kern="1200" dirty="0"/>
            <a:t> / Description </a:t>
          </a:r>
        </a:p>
      </dsp:txBody>
      <dsp:txXfrm>
        <a:off x="697224" y="963951"/>
        <a:ext cx="6808831" cy="749301"/>
      </dsp:txXfrm>
    </dsp:sp>
    <dsp:sp modelId="{FFE7AE79-8B15-45A4-A803-B486E986365A}">
      <dsp:nvSpPr>
        <dsp:cNvPr id="0" name=""/>
        <dsp:cNvSpPr/>
      </dsp:nvSpPr>
      <dsp:spPr>
        <a:xfrm>
          <a:off x="1337767" y="1881279"/>
          <a:ext cx="8046720" cy="7959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err="1"/>
            <a:t>Dadansoddi</a:t>
          </a:r>
          <a:r>
            <a:rPr lang="en-GB" sz="3400" kern="1200" dirty="0"/>
            <a:t> / Analysis</a:t>
          </a:r>
        </a:p>
      </dsp:txBody>
      <dsp:txXfrm>
        <a:off x="1361079" y="1904591"/>
        <a:ext cx="6818889" cy="749301"/>
      </dsp:txXfrm>
    </dsp:sp>
    <dsp:sp modelId="{140EA8C7-421F-42F7-A3F6-B33033B9BF43}">
      <dsp:nvSpPr>
        <dsp:cNvPr id="0" name=""/>
        <dsp:cNvSpPr/>
      </dsp:nvSpPr>
      <dsp:spPr>
        <a:xfrm>
          <a:off x="2011680" y="2821919"/>
          <a:ext cx="8046720" cy="7959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err="1"/>
            <a:t>Cymhwysiad</a:t>
          </a:r>
          <a:r>
            <a:rPr lang="en-GB" sz="3400" kern="1200" dirty="0"/>
            <a:t> / Application</a:t>
          </a:r>
        </a:p>
      </dsp:txBody>
      <dsp:txXfrm>
        <a:off x="2034992" y="2845231"/>
        <a:ext cx="6808831" cy="749301"/>
      </dsp:txXfrm>
    </dsp:sp>
    <dsp:sp modelId="{8AAA2B13-4EE8-473D-BBD4-C3C66F8E1A9A}">
      <dsp:nvSpPr>
        <dsp:cNvPr id="0" name=""/>
        <dsp:cNvSpPr/>
      </dsp:nvSpPr>
      <dsp:spPr>
        <a:xfrm>
          <a:off x="7529368" y="609606"/>
          <a:ext cx="517351" cy="517351"/>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7645772" y="609606"/>
        <a:ext cx="284543" cy="389307"/>
      </dsp:txXfrm>
    </dsp:sp>
    <dsp:sp modelId="{E90228C1-BD3B-444B-8D3C-2A371AB52D8C}">
      <dsp:nvSpPr>
        <dsp:cNvPr id="0" name=""/>
        <dsp:cNvSpPr/>
      </dsp:nvSpPr>
      <dsp:spPr>
        <a:xfrm>
          <a:off x="8203280" y="1550246"/>
          <a:ext cx="517351" cy="517351"/>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8319684" y="1550246"/>
        <a:ext cx="284543" cy="389307"/>
      </dsp:txXfrm>
    </dsp:sp>
    <dsp:sp modelId="{C4B60F95-DA51-44F6-971C-B2D11853B119}">
      <dsp:nvSpPr>
        <dsp:cNvPr id="0" name=""/>
        <dsp:cNvSpPr/>
      </dsp:nvSpPr>
      <dsp:spPr>
        <a:xfrm>
          <a:off x="8867135" y="2490886"/>
          <a:ext cx="517351" cy="517351"/>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8983539" y="2490886"/>
        <a:ext cx="284543" cy="389307"/>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9C5FDA-A4AA-4B12-9F84-5EF2BEC336D9}" type="datetimeFigureOut">
              <a:rPr lang="en-GB" smtClean="0"/>
              <a:t>25/11/2024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E83598-CE44-4E36-87BD-1E2D8AFEF8D4}" type="slidenum">
              <a:rPr lang="en-GB" smtClean="0"/>
              <a:t>‹#›</a:t>
            </a:fld>
            <a:endParaRPr lang="en-GB"/>
          </a:p>
        </p:txBody>
      </p:sp>
    </p:spTree>
    <p:extLst>
      <p:ext uri="{BB962C8B-B14F-4D97-AF65-F5344CB8AC3E}">
        <p14:creationId xmlns:p14="http://schemas.microsoft.com/office/powerpoint/2010/main" val="37474005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BBCD4F60-3B00-4DB4-90A4-67F8107A0900}" type="datetime1">
              <a:rPr lang="en-US" smtClean="0"/>
              <a:t>11/25/2024</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608233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626DE685-1B6F-4D7C-AEF2-C9AD71EC467A}" type="datetime1">
              <a:rPr lang="en-US" smtClean="0"/>
              <a:t>11/25/2024</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47398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6E20BAB-D1DB-4DC1-908A-9B5E73715905}" type="datetime1">
              <a:rPr lang="en-US" smtClean="0"/>
              <a:t>11/25/2024</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44225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82D2DD5A-C337-4F22-BED0-547AFC68CFD6}" type="datetime1">
              <a:rPr lang="en-US" smtClean="0"/>
              <a:t>11/25/2024</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876817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FA38DFBF-4DB8-447F-A740-22B1B0F7DDD8}" type="datetime1">
              <a:rPr lang="en-US" smtClean="0"/>
              <a:t>11/25/2024</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203450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8812435-B87A-4434-B86A-1406D5D81959}" type="datetime1">
              <a:rPr lang="en-US" smtClean="0"/>
              <a:t>11/25/2024</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778543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3B850E0-9242-469C-9FA7-447D7E43FF29}" type="datetime1">
              <a:rPr lang="en-US" smtClean="0"/>
              <a:t>11/25/2024</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695353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CA9184C1-634B-4D2F-90E1-C39B48114444}" type="datetime1">
              <a:rPr lang="en-US" smtClean="0"/>
              <a:t>11/25/2024</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604386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602A4FC1-9CCD-4E4B-AB4D-5CAEC19C950B}" type="datetime1">
              <a:rPr lang="en-US" smtClean="0"/>
              <a:t>11/25/2024</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029251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5C12018-AE0B-45B3-8833-1C61B747ADFD}" type="datetime1">
              <a:rPr lang="en-US" smtClean="0"/>
              <a:t>11/25/2024</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890440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BC874D72-DF44-407D-AEE5-0273DD00D922}" type="datetime1">
              <a:rPr lang="en-US" smtClean="0"/>
              <a:t>11/25/2024</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92587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FBA78304-8938-479D-8111-AA943458A814}" type="datetime1">
              <a:rPr lang="en-US" smtClean="0"/>
              <a:t>11/25/2024</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a:t>Sample Footer Text</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57629538"/>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hdr="0"/>
  <p:txStyles>
    <p:titleStyle>
      <a:lvl1pPr algn="l" defTabSz="914400" rtl="0" eaLnBrk="1" latinLnBrk="0" hangingPunct="1">
        <a:lnSpc>
          <a:spcPct val="100000"/>
        </a:lnSpc>
        <a:spcBef>
          <a:spcPct val="0"/>
        </a:spcBef>
        <a:buNone/>
        <a:defRPr sz="4000" kern="1200" cap="none" spc="0" baseline="0">
          <a:solidFill>
            <a:schemeClr val="tx1"/>
          </a:solidFill>
          <a:latin typeface="Univers Condensed" panose="020B0506020202050204" pitchFamily="34" charset="0"/>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Univers" panose="020B0503020202020204" pitchFamily="34" charset="0"/>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Univers" panose="020B0503020202020204" pitchFamily="34" charset="0"/>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Univers" panose="020B0503020202020204" pitchFamily="34" charset="0"/>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Univers" panose="020B0503020202020204" pitchFamily="34" charset="0"/>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Univers" panose="020B0503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hyperlink" Target="https://uwtsd.ac.uk/cy/llyfrgell/hanfodion-myfyrwyr/llawlyfrau-cyfeirnodi/"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hyperlink" Target="https://moodle.uwtsd.ac.uk/course/view.php?id=8925"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0.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60E52DF2-6802-459B-AC2A-AF976DEB1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95E7BC-4723-00CC-74F3-E70CB7414E9E}"/>
              </a:ext>
            </a:extLst>
          </p:cNvPr>
          <p:cNvSpPr>
            <a:spLocks noGrp="1"/>
          </p:cNvSpPr>
          <p:nvPr>
            <p:ph type="ctrTitle"/>
          </p:nvPr>
        </p:nvSpPr>
        <p:spPr>
          <a:xfrm>
            <a:off x="8002184" y="2386295"/>
            <a:ext cx="3730839" cy="3569150"/>
          </a:xfrm>
        </p:spPr>
        <p:txBody>
          <a:bodyPr anchor="b">
            <a:normAutofit/>
          </a:bodyPr>
          <a:lstStyle/>
          <a:p>
            <a:r>
              <a:rPr lang="en-GB" sz="4000"/>
              <a:t>DYSGU YN YR OES DDIGIDOL / LEARNING IN THE DIGITAL ERA</a:t>
            </a:r>
          </a:p>
        </p:txBody>
      </p:sp>
      <p:sp>
        <p:nvSpPr>
          <p:cNvPr id="3" name="Subtitle 2">
            <a:extLst>
              <a:ext uri="{FF2B5EF4-FFF2-40B4-BE49-F238E27FC236}">
                <a16:creationId xmlns:a16="http://schemas.microsoft.com/office/drawing/2014/main" id="{24D1E4BF-A65D-8541-6E44-3F58C628FBDF}"/>
              </a:ext>
            </a:extLst>
          </p:cNvPr>
          <p:cNvSpPr>
            <a:spLocks noGrp="1"/>
          </p:cNvSpPr>
          <p:nvPr>
            <p:ph type="subTitle" idx="1"/>
          </p:nvPr>
        </p:nvSpPr>
        <p:spPr>
          <a:xfrm>
            <a:off x="8115300" y="1208146"/>
            <a:ext cx="3137031" cy="979680"/>
          </a:xfrm>
        </p:spPr>
        <p:txBody>
          <a:bodyPr anchor="t">
            <a:normAutofit/>
          </a:bodyPr>
          <a:lstStyle/>
          <a:p>
            <a:r>
              <a:rPr lang="en-GB" sz="1800"/>
              <a:t>Darlith / Lecture 1</a:t>
            </a:r>
          </a:p>
        </p:txBody>
      </p:sp>
      <p:pic>
        <p:nvPicPr>
          <p:cNvPr id="14" name="Picture 3">
            <a:extLst>
              <a:ext uri="{FF2B5EF4-FFF2-40B4-BE49-F238E27FC236}">
                <a16:creationId xmlns:a16="http://schemas.microsoft.com/office/drawing/2014/main" id="{DC737376-1642-9EB9-7FB6-0E7038715116}"/>
              </a:ext>
            </a:extLst>
          </p:cNvPr>
          <p:cNvPicPr>
            <a:picLocks noChangeAspect="1"/>
          </p:cNvPicPr>
          <p:nvPr/>
        </p:nvPicPr>
        <p:blipFill rotWithShape="1">
          <a:blip r:embed="rId2"/>
          <a:srcRect l="24680" r="2731" b="-1"/>
          <a:stretch/>
        </p:blipFill>
        <p:spPr>
          <a:xfrm>
            <a:off x="20" y="10"/>
            <a:ext cx="7320707" cy="6857985"/>
          </a:xfrm>
          <a:prstGeom prst="rect">
            <a:avLst/>
          </a:prstGeom>
        </p:spPr>
      </p:pic>
      <p:cxnSp>
        <p:nvCxnSpPr>
          <p:cNvPr id="15"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53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5542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C72FA-2B5B-D6C9-D994-92DD5EC36422}"/>
              </a:ext>
            </a:extLst>
          </p:cNvPr>
          <p:cNvSpPr>
            <a:spLocks noGrp="1"/>
          </p:cNvSpPr>
          <p:nvPr>
            <p:ph type="title"/>
          </p:nvPr>
        </p:nvSpPr>
        <p:spPr/>
        <p:txBody>
          <a:bodyPr/>
          <a:lstStyle/>
          <a:p>
            <a:r>
              <a:rPr lang="en-GB" dirty="0" err="1"/>
              <a:t>Strwythur</a:t>
            </a:r>
            <a:r>
              <a:rPr lang="en-GB" dirty="0"/>
              <a:t> (BA- &amp; BA-</a:t>
            </a:r>
            <a:r>
              <a:rPr lang="en-GB" dirty="0" err="1"/>
              <a:t>Th.g</a:t>
            </a:r>
            <a:r>
              <a:rPr lang="en-GB" dirty="0"/>
              <a:t>)</a:t>
            </a:r>
          </a:p>
        </p:txBody>
      </p:sp>
      <p:sp>
        <p:nvSpPr>
          <p:cNvPr id="3" name="Content Placeholder 2">
            <a:extLst>
              <a:ext uri="{FF2B5EF4-FFF2-40B4-BE49-F238E27FC236}">
                <a16:creationId xmlns:a16="http://schemas.microsoft.com/office/drawing/2014/main" id="{776DE262-9DDC-CFAC-A62A-4E7AE29D5DB7}"/>
              </a:ext>
            </a:extLst>
          </p:cNvPr>
          <p:cNvSpPr>
            <a:spLocks noGrp="1"/>
          </p:cNvSpPr>
          <p:nvPr>
            <p:ph sz="half" idx="1"/>
          </p:nvPr>
        </p:nvSpPr>
        <p:spPr/>
        <p:txBody>
          <a:bodyPr>
            <a:normAutofit fontScale="92500" lnSpcReduction="10000"/>
          </a:bodyPr>
          <a:lstStyle/>
          <a:p>
            <a:r>
              <a:rPr lang="en-GB" dirty="0"/>
              <a:t>Wythnos 1 </a:t>
            </a:r>
          </a:p>
          <a:p>
            <a:r>
              <a:rPr lang="en-GB" dirty="0"/>
              <a:t>Wythnos 2</a:t>
            </a:r>
          </a:p>
          <a:p>
            <a:r>
              <a:rPr lang="en-GB" dirty="0"/>
              <a:t>Wythnos 3</a:t>
            </a:r>
          </a:p>
          <a:p>
            <a:r>
              <a:rPr lang="en-GB" dirty="0"/>
              <a:t>Wythnos 4</a:t>
            </a:r>
          </a:p>
          <a:p>
            <a:pPr lvl="1"/>
            <a:r>
              <a:rPr lang="en-GB" dirty="0"/>
              <a:t>Wythnos 5</a:t>
            </a:r>
          </a:p>
          <a:p>
            <a:r>
              <a:rPr lang="en-GB" dirty="0"/>
              <a:t>Wythnos 6</a:t>
            </a:r>
          </a:p>
          <a:p>
            <a:r>
              <a:rPr lang="en-GB" dirty="0"/>
              <a:t>Wythnos 7</a:t>
            </a:r>
          </a:p>
          <a:p>
            <a:r>
              <a:rPr lang="en-GB" dirty="0"/>
              <a:t>Wythnos 8</a:t>
            </a:r>
          </a:p>
          <a:p>
            <a:r>
              <a:rPr lang="en-GB" dirty="0"/>
              <a:t>Wythnos 9</a:t>
            </a:r>
          </a:p>
          <a:p>
            <a:r>
              <a:rPr lang="en-GB" dirty="0"/>
              <a:t>Wythnos 10	</a:t>
            </a:r>
          </a:p>
        </p:txBody>
      </p:sp>
      <p:sp>
        <p:nvSpPr>
          <p:cNvPr id="7" name="Content Placeholder 6">
            <a:extLst>
              <a:ext uri="{FF2B5EF4-FFF2-40B4-BE49-F238E27FC236}">
                <a16:creationId xmlns:a16="http://schemas.microsoft.com/office/drawing/2014/main" id="{58E11BD7-6154-3314-5AB8-02357C2C4A2F}"/>
              </a:ext>
            </a:extLst>
          </p:cNvPr>
          <p:cNvSpPr>
            <a:spLocks noGrp="1"/>
          </p:cNvSpPr>
          <p:nvPr>
            <p:ph sz="half" idx="2"/>
          </p:nvPr>
        </p:nvSpPr>
        <p:spPr/>
        <p:txBody>
          <a:bodyPr>
            <a:normAutofit fontScale="92500" lnSpcReduction="10000"/>
          </a:bodyPr>
          <a:lstStyle/>
          <a:p>
            <a:r>
              <a:rPr lang="en-GB" dirty="0" err="1"/>
              <a:t>Cyflwyniad</a:t>
            </a:r>
            <a:r>
              <a:rPr lang="en-GB" dirty="0"/>
              <a:t> / </a:t>
            </a:r>
            <a:r>
              <a:rPr lang="en-GB" dirty="0" err="1"/>
              <a:t>Darlith</a:t>
            </a:r>
            <a:r>
              <a:rPr lang="en-GB" dirty="0"/>
              <a:t> (EOG)</a:t>
            </a:r>
          </a:p>
          <a:p>
            <a:r>
              <a:rPr lang="en-GB" dirty="0" err="1"/>
              <a:t>Cyflwyniad</a:t>
            </a:r>
            <a:r>
              <a:rPr lang="en-GB" dirty="0"/>
              <a:t> I’r </a:t>
            </a:r>
            <a:r>
              <a:rPr lang="en-GB" dirty="0" err="1"/>
              <a:t>Llyfrgell</a:t>
            </a:r>
            <a:r>
              <a:rPr lang="en-GB" dirty="0"/>
              <a:t> (</a:t>
            </a:r>
            <a:r>
              <a:rPr lang="en-GB" dirty="0" err="1"/>
              <a:t>Arlein</a:t>
            </a:r>
            <a:r>
              <a:rPr lang="en-GB" dirty="0"/>
              <a:t>)</a:t>
            </a:r>
          </a:p>
          <a:p>
            <a:r>
              <a:rPr lang="en-GB" dirty="0" err="1"/>
              <a:t>Darlith</a:t>
            </a:r>
            <a:r>
              <a:rPr lang="en-GB" dirty="0"/>
              <a:t> (EOG)</a:t>
            </a:r>
          </a:p>
          <a:p>
            <a:r>
              <a:rPr lang="en-GB" dirty="0" err="1"/>
              <a:t>Cyflwyniad</a:t>
            </a:r>
            <a:r>
              <a:rPr lang="en-GB" dirty="0"/>
              <a:t> </a:t>
            </a:r>
            <a:r>
              <a:rPr lang="en-GB" dirty="0" err="1"/>
              <a:t>Cefnogaeth</a:t>
            </a:r>
            <a:r>
              <a:rPr lang="en-GB" dirty="0"/>
              <a:t> </a:t>
            </a:r>
            <a:r>
              <a:rPr lang="en-GB" dirty="0" err="1"/>
              <a:t>Digidol</a:t>
            </a:r>
            <a:endParaRPr lang="en-GB" dirty="0"/>
          </a:p>
          <a:p>
            <a:pPr lvl="1"/>
            <a:r>
              <a:rPr lang="en-GB" dirty="0"/>
              <a:t>Workshop Week</a:t>
            </a:r>
          </a:p>
          <a:p>
            <a:r>
              <a:rPr lang="en-GB" dirty="0" err="1"/>
              <a:t>Sesiwn</a:t>
            </a:r>
            <a:r>
              <a:rPr lang="en-GB" dirty="0"/>
              <a:t> </a:t>
            </a:r>
            <a:r>
              <a:rPr lang="en-GB" dirty="0" err="1"/>
              <a:t>Ymarferol</a:t>
            </a:r>
            <a:r>
              <a:rPr lang="en-GB" dirty="0"/>
              <a:t> (Simon Kilshaw)</a:t>
            </a:r>
          </a:p>
          <a:p>
            <a:r>
              <a:rPr lang="en-GB" dirty="0" err="1"/>
              <a:t>Sesiwn</a:t>
            </a:r>
            <a:r>
              <a:rPr lang="en-GB" dirty="0"/>
              <a:t> </a:t>
            </a:r>
            <a:r>
              <a:rPr lang="en-GB" dirty="0" err="1"/>
              <a:t>Ymarferol</a:t>
            </a:r>
            <a:r>
              <a:rPr lang="en-GB" dirty="0"/>
              <a:t> (Simon Kilshaw)</a:t>
            </a:r>
          </a:p>
          <a:p>
            <a:r>
              <a:rPr lang="en-GB" dirty="0" err="1"/>
              <a:t>Sesiwn</a:t>
            </a:r>
            <a:r>
              <a:rPr lang="en-GB" dirty="0"/>
              <a:t> </a:t>
            </a:r>
            <a:r>
              <a:rPr lang="en-GB" dirty="0" err="1"/>
              <a:t>Ymarferol</a:t>
            </a:r>
            <a:r>
              <a:rPr lang="en-GB" dirty="0"/>
              <a:t> (Simon Kilshaw)</a:t>
            </a:r>
          </a:p>
          <a:p>
            <a:r>
              <a:rPr lang="en-GB" dirty="0" err="1"/>
              <a:t>Sesiwn</a:t>
            </a:r>
            <a:r>
              <a:rPr lang="en-GB" dirty="0"/>
              <a:t> </a:t>
            </a:r>
            <a:r>
              <a:rPr lang="en-GB" dirty="0" err="1"/>
              <a:t>Ymarferol</a:t>
            </a:r>
            <a:r>
              <a:rPr lang="en-GB" dirty="0"/>
              <a:t> (Simon Kilshaw)</a:t>
            </a:r>
          </a:p>
          <a:p>
            <a:r>
              <a:rPr lang="en-GB" dirty="0" err="1"/>
              <a:t>Darlith</a:t>
            </a:r>
            <a:r>
              <a:rPr lang="en-GB" dirty="0"/>
              <a:t> (EOG)</a:t>
            </a:r>
          </a:p>
          <a:p>
            <a:endParaRPr lang="en-GB" dirty="0"/>
          </a:p>
          <a:p>
            <a:endParaRPr lang="en-GB" dirty="0"/>
          </a:p>
        </p:txBody>
      </p:sp>
      <p:sp>
        <p:nvSpPr>
          <p:cNvPr id="4" name="Date Placeholder 3">
            <a:extLst>
              <a:ext uri="{FF2B5EF4-FFF2-40B4-BE49-F238E27FC236}">
                <a16:creationId xmlns:a16="http://schemas.microsoft.com/office/drawing/2014/main" id="{5A93545A-4BE5-5AF6-3927-F8568F46523F}"/>
              </a:ext>
            </a:extLst>
          </p:cNvPr>
          <p:cNvSpPr>
            <a:spLocks noGrp="1"/>
          </p:cNvSpPr>
          <p:nvPr>
            <p:ph type="dt" sz="half" idx="10"/>
          </p:nvPr>
        </p:nvSpPr>
        <p:spPr/>
        <p:txBody>
          <a:bodyPr/>
          <a:lstStyle/>
          <a:p>
            <a:fld id="{626DE685-1B6F-4D7C-AEF2-C9AD71EC467A}" type="datetime1">
              <a:rPr lang="en-US" smtClean="0"/>
              <a:t>11/25/2024</a:t>
            </a:fld>
            <a:endParaRPr lang="en-US"/>
          </a:p>
        </p:txBody>
      </p:sp>
      <p:sp>
        <p:nvSpPr>
          <p:cNvPr id="5" name="Footer Placeholder 4">
            <a:extLst>
              <a:ext uri="{FF2B5EF4-FFF2-40B4-BE49-F238E27FC236}">
                <a16:creationId xmlns:a16="http://schemas.microsoft.com/office/drawing/2014/main" id="{D6563572-5BD0-15D9-827B-DD25B464F990}"/>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FD8D3A1-883D-17EC-97FB-40888353822E}"/>
              </a:ext>
            </a:extLst>
          </p:cNvPr>
          <p:cNvSpPr>
            <a:spLocks noGrp="1"/>
          </p:cNvSpPr>
          <p:nvPr>
            <p:ph type="sldNum" sz="quarter" idx="12"/>
          </p:nvPr>
        </p:nvSpPr>
        <p:spPr/>
        <p:txBody>
          <a:bodyPr/>
          <a:lstStyle/>
          <a:p>
            <a:fld id="{87E7843D-FF13-4365-9478-9625B70A2705}" type="slidenum">
              <a:rPr lang="en-US" smtClean="0"/>
              <a:t>2</a:t>
            </a:fld>
            <a:endParaRPr lang="en-US"/>
          </a:p>
        </p:txBody>
      </p:sp>
    </p:spTree>
    <p:extLst>
      <p:ext uri="{BB962C8B-B14F-4D97-AF65-F5344CB8AC3E}">
        <p14:creationId xmlns:p14="http://schemas.microsoft.com/office/powerpoint/2010/main" val="4594733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6FCD8-124B-0101-4CD1-1B7EE6B7ED26}"/>
              </a:ext>
            </a:extLst>
          </p:cNvPr>
          <p:cNvSpPr>
            <a:spLocks noGrp="1"/>
          </p:cNvSpPr>
          <p:nvPr>
            <p:ph type="title"/>
          </p:nvPr>
        </p:nvSpPr>
        <p:spPr/>
        <p:txBody>
          <a:bodyPr/>
          <a:lstStyle/>
          <a:p>
            <a:r>
              <a:rPr lang="en-GB" dirty="0" err="1"/>
              <a:t>Tasg</a:t>
            </a:r>
            <a:r>
              <a:rPr lang="en-GB" dirty="0"/>
              <a:t> / Task: </a:t>
            </a:r>
            <a:r>
              <a:rPr lang="en-GB" dirty="0" err="1"/>
              <a:t>Asesu</a:t>
            </a:r>
            <a:r>
              <a:rPr lang="en-GB" dirty="0"/>
              <a:t> / Assessment</a:t>
            </a:r>
          </a:p>
        </p:txBody>
      </p:sp>
      <p:sp>
        <p:nvSpPr>
          <p:cNvPr id="3" name="Content Placeholder 2">
            <a:extLst>
              <a:ext uri="{FF2B5EF4-FFF2-40B4-BE49-F238E27FC236}">
                <a16:creationId xmlns:a16="http://schemas.microsoft.com/office/drawing/2014/main" id="{AB62A977-2914-7A94-7B34-DBFA23F2A982}"/>
              </a:ext>
            </a:extLst>
          </p:cNvPr>
          <p:cNvSpPr>
            <a:spLocks noGrp="1"/>
          </p:cNvSpPr>
          <p:nvPr>
            <p:ph sz="half" idx="1"/>
          </p:nvPr>
        </p:nvSpPr>
        <p:spPr/>
        <p:txBody>
          <a:bodyPr/>
          <a:lstStyle/>
          <a:p>
            <a:r>
              <a:rPr lang="en-GB" dirty="0" err="1"/>
              <a:t>Cymerwch</a:t>
            </a:r>
            <a:r>
              <a:rPr lang="en-GB" dirty="0"/>
              <a:t> post it note</a:t>
            </a:r>
          </a:p>
          <a:p>
            <a:r>
              <a:rPr lang="en-GB" dirty="0" err="1"/>
              <a:t>Rhowch</a:t>
            </a:r>
            <a:r>
              <a:rPr lang="en-GB" dirty="0"/>
              <a:t> </a:t>
            </a:r>
            <a:r>
              <a:rPr lang="en-GB" dirty="0" err="1"/>
              <a:t>deitl</a:t>
            </a:r>
            <a:r>
              <a:rPr lang="en-GB" dirty="0"/>
              <a:t> – </a:t>
            </a:r>
            <a:r>
              <a:rPr lang="en-GB" dirty="0" err="1"/>
              <a:t>Asesu</a:t>
            </a:r>
            <a:endParaRPr lang="en-GB" dirty="0"/>
          </a:p>
          <a:p>
            <a:r>
              <a:rPr lang="en-GB" dirty="0"/>
              <a:t>Nodi tri gair o </a:t>
            </a:r>
            <a:r>
              <a:rPr lang="en-GB" dirty="0" err="1"/>
              <a:t>beth</a:t>
            </a:r>
            <a:r>
              <a:rPr lang="en-GB" dirty="0"/>
              <a:t> </a:t>
            </a:r>
            <a:r>
              <a:rPr lang="en-GB" dirty="0" err="1"/>
              <a:t>mae</a:t>
            </a:r>
            <a:r>
              <a:rPr lang="en-GB" dirty="0"/>
              <a:t> </a:t>
            </a:r>
            <a:r>
              <a:rPr lang="en-GB" dirty="0" err="1"/>
              <a:t>asesu</a:t>
            </a:r>
            <a:r>
              <a:rPr lang="en-GB" dirty="0"/>
              <a:t> yn </a:t>
            </a:r>
            <a:r>
              <a:rPr lang="en-GB" dirty="0" err="1"/>
              <a:t>golygu</a:t>
            </a:r>
            <a:r>
              <a:rPr lang="en-GB" dirty="0"/>
              <a:t> I chi</a:t>
            </a:r>
          </a:p>
          <a:p>
            <a:r>
              <a:rPr lang="en-GB" dirty="0" err="1"/>
              <a:t>Gosod</a:t>
            </a:r>
            <a:r>
              <a:rPr lang="en-GB" dirty="0"/>
              <a:t> </a:t>
            </a:r>
            <a:r>
              <a:rPr lang="en-GB" dirty="0" err="1"/>
              <a:t>ar</a:t>
            </a:r>
            <a:r>
              <a:rPr lang="en-GB" dirty="0"/>
              <a:t> y </a:t>
            </a:r>
            <a:r>
              <a:rPr lang="en-GB" dirty="0" err="1"/>
              <a:t>wal</a:t>
            </a:r>
            <a:endParaRPr lang="en-GB" dirty="0"/>
          </a:p>
          <a:p>
            <a:endParaRPr lang="en-GB" dirty="0"/>
          </a:p>
        </p:txBody>
      </p:sp>
      <p:sp>
        <p:nvSpPr>
          <p:cNvPr id="7" name="Content Placeholder 6">
            <a:extLst>
              <a:ext uri="{FF2B5EF4-FFF2-40B4-BE49-F238E27FC236}">
                <a16:creationId xmlns:a16="http://schemas.microsoft.com/office/drawing/2014/main" id="{78F6DBA5-93AC-D93A-BA9B-0611B9F89ACB}"/>
              </a:ext>
            </a:extLst>
          </p:cNvPr>
          <p:cNvSpPr>
            <a:spLocks noGrp="1"/>
          </p:cNvSpPr>
          <p:nvPr>
            <p:ph sz="half" idx="2"/>
          </p:nvPr>
        </p:nvSpPr>
        <p:spPr/>
        <p:txBody>
          <a:bodyPr/>
          <a:lstStyle/>
          <a:p>
            <a:r>
              <a:rPr lang="en-GB" dirty="0"/>
              <a:t>Take a post it note</a:t>
            </a:r>
          </a:p>
          <a:p>
            <a:r>
              <a:rPr lang="en-GB" dirty="0"/>
              <a:t>Put a title: Assessment</a:t>
            </a:r>
          </a:p>
          <a:p>
            <a:r>
              <a:rPr lang="en-GB" dirty="0"/>
              <a:t>Then 3 words of what assessment means to you</a:t>
            </a:r>
          </a:p>
          <a:p>
            <a:r>
              <a:rPr lang="en-GB" dirty="0"/>
              <a:t>Place on the wall</a:t>
            </a:r>
          </a:p>
          <a:p>
            <a:endParaRPr lang="en-GB" dirty="0"/>
          </a:p>
        </p:txBody>
      </p:sp>
      <p:sp>
        <p:nvSpPr>
          <p:cNvPr id="4" name="Date Placeholder 3">
            <a:extLst>
              <a:ext uri="{FF2B5EF4-FFF2-40B4-BE49-F238E27FC236}">
                <a16:creationId xmlns:a16="http://schemas.microsoft.com/office/drawing/2014/main" id="{F401D451-DCE3-0DFE-5BD1-051C710609A5}"/>
              </a:ext>
            </a:extLst>
          </p:cNvPr>
          <p:cNvSpPr>
            <a:spLocks noGrp="1"/>
          </p:cNvSpPr>
          <p:nvPr>
            <p:ph type="dt" sz="half" idx="10"/>
          </p:nvPr>
        </p:nvSpPr>
        <p:spPr/>
        <p:txBody>
          <a:bodyPr/>
          <a:lstStyle/>
          <a:p>
            <a:fld id="{626DE685-1B6F-4D7C-AEF2-C9AD71EC467A}" type="datetime1">
              <a:rPr lang="en-US" smtClean="0"/>
              <a:t>11/25/2024</a:t>
            </a:fld>
            <a:endParaRPr lang="en-US"/>
          </a:p>
        </p:txBody>
      </p:sp>
      <p:sp>
        <p:nvSpPr>
          <p:cNvPr id="5" name="Footer Placeholder 4">
            <a:extLst>
              <a:ext uri="{FF2B5EF4-FFF2-40B4-BE49-F238E27FC236}">
                <a16:creationId xmlns:a16="http://schemas.microsoft.com/office/drawing/2014/main" id="{9505999E-EDD4-1F2B-4626-A5E608F3081A}"/>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E4FFD4D-C8A6-6DC1-55BD-83633ECFC568}"/>
              </a:ext>
            </a:extLst>
          </p:cNvPr>
          <p:cNvSpPr>
            <a:spLocks noGrp="1"/>
          </p:cNvSpPr>
          <p:nvPr>
            <p:ph type="sldNum" sz="quarter" idx="12"/>
          </p:nvPr>
        </p:nvSpPr>
        <p:spPr/>
        <p:txBody>
          <a:bodyPr/>
          <a:lstStyle/>
          <a:p>
            <a:fld id="{87E7843D-FF13-4365-9478-9625B70A2705}" type="slidenum">
              <a:rPr lang="en-US" smtClean="0"/>
              <a:t>3</a:t>
            </a:fld>
            <a:endParaRPr lang="en-US"/>
          </a:p>
        </p:txBody>
      </p:sp>
    </p:spTree>
    <p:extLst>
      <p:ext uri="{BB962C8B-B14F-4D97-AF65-F5344CB8AC3E}">
        <p14:creationId xmlns:p14="http://schemas.microsoft.com/office/powerpoint/2010/main" val="1274552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4CB9F-5215-A2F5-EAC3-E744BBABBADC}"/>
              </a:ext>
            </a:extLst>
          </p:cNvPr>
          <p:cNvSpPr>
            <a:spLocks noGrp="1"/>
          </p:cNvSpPr>
          <p:nvPr>
            <p:ph type="title"/>
          </p:nvPr>
        </p:nvSpPr>
        <p:spPr/>
        <p:txBody>
          <a:bodyPr/>
          <a:lstStyle/>
          <a:p>
            <a:r>
              <a:rPr lang="en-GB" dirty="0" err="1"/>
              <a:t>Tasg</a:t>
            </a:r>
            <a:r>
              <a:rPr lang="en-GB" dirty="0"/>
              <a:t> / Task: </a:t>
            </a:r>
            <a:r>
              <a:rPr lang="en-GB" dirty="0" err="1"/>
              <a:t>Adborth</a:t>
            </a:r>
            <a:r>
              <a:rPr lang="en-GB" dirty="0"/>
              <a:t> / Feedback</a:t>
            </a:r>
          </a:p>
        </p:txBody>
      </p:sp>
      <p:sp>
        <p:nvSpPr>
          <p:cNvPr id="3" name="Content Placeholder 2">
            <a:extLst>
              <a:ext uri="{FF2B5EF4-FFF2-40B4-BE49-F238E27FC236}">
                <a16:creationId xmlns:a16="http://schemas.microsoft.com/office/drawing/2014/main" id="{F45929A6-478C-F620-6CC8-FA3BC87AED1C}"/>
              </a:ext>
            </a:extLst>
          </p:cNvPr>
          <p:cNvSpPr>
            <a:spLocks noGrp="1"/>
          </p:cNvSpPr>
          <p:nvPr>
            <p:ph sz="half" idx="1"/>
          </p:nvPr>
        </p:nvSpPr>
        <p:spPr/>
        <p:txBody>
          <a:bodyPr/>
          <a:lstStyle/>
          <a:p>
            <a:r>
              <a:rPr lang="en-GB" dirty="0" err="1"/>
              <a:t>Cymerwch</a:t>
            </a:r>
            <a:r>
              <a:rPr lang="en-GB" dirty="0"/>
              <a:t> post it note</a:t>
            </a:r>
          </a:p>
          <a:p>
            <a:r>
              <a:rPr lang="en-GB" dirty="0" err="1"/>
              <a:t>Rhowch</a:t>
            </a:r>
            <a:r>
              <a:rPr lang="en-GB" dirty="0"/>
              <a:t> </a:t>
            </a:r>
            <a:r>
              <a:rPr lang="en-GB" dirty="0" err="1"/>
              <a:t>deitl</a:t>
            </a:r>
            <a:r>
              <a:rPr lang="en-GB" dirty="0"/>
              <a:t> – </a:t>
            </a:r>
            <a:r>
              <a:rPr lang="en-GB" dirty="0" err="1"/>
              <a:t>Adborth</a:t>
            </a:r>
            <a:endParaRPr lang="en-GB" dirty="0"/>
          </a:p>
          <a:p>
            <a:r>
              <a:rPr lang="en-GB" dirty="0"/>
              <a:t>Nodi tri gair o </a:t>
            </a:r>
            <a:r>
              <a:rPr lang="en-GB" dirty="0" err="1"/>
              <a:t>beth</a:t>
            </a:r>
            <a:r>
              <a:rPr lang="en-GB" dirty="0"/>
              <a:t> </a:t>
            </a:r>
            <a:r>
              <a:rPr lang="en-GB" dirty="0" err="1"/>
              <a:t>mae</a:t>
            </a:r>
            <a:r>
              <a:rPr lang="en-GB" dirty="0"/>
              <a:t> </a:t>
            </a:r>
            <a:r>
              <a:rPr lang="en-GB" dirty="0" err="1"/>
              <a:t>adborth</a:t>
            </a:r>
            <a:r>
              <a:rPr lang="en-GB" dirty="0"/>
              <a:t> yn </a:t>
            </a:r>
            <a:r>
              <a:rPr lang="en-GB" dirty="0" err="1"/>
              <a:t>golygu</a:t>
            </a:r>
            <a:r>
              <a:rPr lang="en-GB" dirty="0"/>
              <a:t> I chi</a:t>
            </a:r>
          </a:p>
          <a:p>
            <a:r>
              <a:rPr lang="en-GB" dirty="0" err="1"/>
              <a:t>Gosod</a:t>
            </a:r>
            <a:r>
              <a:rPr lang="en-GB" dirty="0"/>
              <a:t> </a:t>
            </a:r>
            <a:r>
              <a:rPr lang="en-GB" dirty="0" err="1"/>
              <a:t>ar</a:t>
            </a:r>
            <a:r>
              <a:rPr lang="en-GB" dirty="0"/>
              <a:t> y </a:t>
            </a:r>
            <a:r>
              <a:rPr lang="en-GB" dirty="0" err="1"/>
              <a:t>wal</a:t>
            </a:r>
            <a:endParaRPr lang="en-GB" dirty="0"/>
          </a:p>
        </p:txBody>
      </p:sp>
      <p:sp>
        <p:nvSpPr>
          <p:cNvPr id="4" name="Content Placeholder 3">
            <a:extLst>
              <a:ext uri="{FF2B5EF4-FFF2-40B4-BE49-F238E27FC236}">
                <a16:creationId xmlns:a16="http://schemas.microsoft.com/office/drawing/2014/main" id="{9CC9FAAD-7B7B-A931-1338-AA48A06C4270}"/>
              </a:ext>
            </a:extLst>
          </p:cNvPr>
          <p:cNvSpPr>
            <a:spLocks noGrp="1"/>
          </p:cNvSpPr>
          <p:nvPr>
            <p:ph sz="half" idx="2"/>
          </p:nvPr>
        </p:nvSpPr>
        <p:spPr/>
        <p:txBody>
          <a:bodyPr/>
          <a:lstStyle/>
          <a:p>
            <a:r>
              <a:rPr lang="en-GB" dirty="0"/>
              <a:t>Take a post it note</a:t>
            </a:r>
          </a:p>
          <a:p>
            <a:r>
              <a:rPr lang="en-GB" dirty="0"/>
              <a:t>Put a title: feedback</a:t>
            </a:r>
          </a:p>
          <a:p>
            <a:r>
              <a:rPr lang="en-GB" dirty="0"/>
              <a:t>Then 3 words of what feedback means to you</a:t>
            </a:r>
          </a:p>
          <a:p>
            <a:r>
              <a:rPr lang="en-GB" dirty="0"/>
              <a:t>Place on the wall</a:t>
            </a:r>
          </a:p>
          <a:p>
            <a:endParaRPr lang="en-GB" dirty="0"/>
          </a:p>
        </p:txBody>
      </p:sp>
      <p:sp>
        <p:nvSpPr>
          <p:cNvPr id="5" name="Date Placeholder 4">
            <a:extLst>
              <a:ext uri="{FF2B5EF4-FFF2-40B4-BE49-F238E27FC236}">
                <a16:creationId xmlns:a16="http://schemas.microsoft.com/office/drawing/2014/main" id="{9F739A8F-EC16-9456-9443-648D0C0DBECA}"/>
              </a:ext>
            </a:extLst>
          </p:cNvPr>
          <p:cNvSpPr>
            <a:spLocks noGrp="1"/>
          </p:cNvSpPr>
          <p:nvPr>
            <p:ph type="dt" sz="half" idx="10"/>
          </p:nvPr>
        </p:nvSpPr>
        <p:spPr/>
        <p:txBody>
          <a:bodyPr/>
          <a:lstStyle/>
          <a:p>
            <a:fld id="{82D2DD5A-C337-4F22-BED0-547AFC68CFD6}" type="datetime1">
              <a:rPr lang="en-US" smtClean="0"/>
              <a:t>11/25/2024</a:t>
            </a:fld>
            <a:endParaRPr lang="en-US"/>
          </a:p>
        </p:txBody>
      </p:sp>
      <p:sp>
        <p:nvSpPr>
          <p:cNvPr id="6" name="Footer Placeholder 5">
            <a:extLst>
              <a:ext uri="{FF2B5EF4-FFF2-40B4-BE49-F238E27FC236}">
                <a16:creationId xmlns:a16="http://schemas.microsoft.com/office/drawing/2014/main" id="{225A7BBC-FE6F-7823-AF14-265753072F9C}"/>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AFC2DFB2-A47A-6EF0-0C6D-0D651D13F6DC}"/>
              </a:ext>
            </a:extLst>
          </p:cNvPr>
          <p:cNvSpPr>
            <a:spLocks noGrp="1"/>
          </p:cNvSpPr>
          <p:nvPr>
            <p:ph type="sldNum" sz="quarter" idx="12"/>
          </p:nvPr>
        </p:nvSpPr>
        <p:spPr/>
        <p:txBody>
          <a:bodyPr/>
          <a:lstStyle/>
          <a:p>
            <a:fld id="{87E7843D-FF13-4365-9478-9625B70A2705}" type="slidenum">
              <a:rPr lang="en-US" smtClean="0"/>
              <a:t>4</a:t>
            </a:fld>
            <a:endParaRPr lang="en-US"/>
          </a:p>
        </p:txBody>
      </p:sp>
    </p:spTree>
    <p:extLst>
      <p:ext uri="{BB962C8B-B14F-4D97-AF65-F5344CB8AC3E}">
        <p14:creationId xmlns:p14="http://schemas.microsoft.com/office/powerpoint/2010/main" val="3522662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9DD2D4-408B-94CB-62A3-1C990CCC61BF}"/>
              </a:ext>
            </a:extLst>
          </p:cNvPr>
          <p:cNvSpPr>
            <a:spLocks noGrp="1"/>
          </p:cNvSpPr>
          <p:nvPr>
            <p:ph type="title"/>
          </p:nvPr>
        </p:nvSpPr>
        <p:spPr>
          <a:xfrm>
            <a:off x="669852" y="870596"/>
            <a:ext cx="4887382" cy="3747820"/>
          </a:xfrm>
        </p:spPr>
        <p:txBody>
          <a:bodyPr vert="horz" lIns="91440" tIns="45720" rIns="91440" bIns="45720" rtlCol="0" anchor="t">
            <a:normAutofit/>
          </a:bodyPr>
          <a:lstStyle/>
          <a:p>
            <a:r>
              <a:rPr lang="en-US" sz="5400" cap="all" spc="30">
                <a:latin typeface="+mj-lt"/>
              </a:rPr>
              <a:t>Asesiadau Ysgrifenedig </a:t>
            </a:r>
            <a:br>
              <a:rPr lang="en-US" sz="5400" cap="all" spc="30">
                <a:latin typeface="+mj-lt"/>
              </a:rPr>
            </a:br>
            <a:r>
              <a:rPr lang="en-US" sz="5400" cap="all" spc="30">
                <a:latin typeface="+mj-lt"/>
              </a:rPr>
              <a:t>Written Assignments </a:t>
            </a:r>
          </a:p>
        </p:txBody>
      </p:sp>
      <p:cxnSp>
        <p:nvCxnSpPr>
          <p:cNvPr id="19" name="Straight Connector 18">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10" name="Graphic 9" descr="Pencil">
            <a:extLst>
              <a:ext uri="{FF2B5EF4-FFF2-40B4-BE49-F238E27FC236}">
                <a16:creationId xmlns:a16="http://schemas.microsoft.com/office/drawing/2014/main" id="{A771AE31-1AA2-1C31-91FC-898AA7CFF55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81751" y="1066800"/>
            <a:ext cx="4724398" cy="4724398"/>
          </a:xfrm>
          <a:prstGeom prst="rect">
            <a:avLst/>
          </a:prstGeom>
        </p:spPr>
      </p:pic>
      <p:cxnSp>
        <p:nvCxnSpPr>
          <p:cNvPr id="21" name="Straight Connector 20">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885"/>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37AA07B2-A4DD-2C2F-FFBD-39ED62335C74}"/>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kern="1200" dirty="0">
                <a:solidFill>
                  <a:schemeClr val="tx1"/>
                </a:solidFill>
                <a:latin typeface="+mj-lt"/>
                <a:ea typeface="+mn-ea"/>
                <a:cs typeface="+mn-cs"/>
              </a:rPr>
              <a:t>Oes </a:t>
            </a:r>
            <a:r>
              <a:rPr lang="en-US" kern="1200" dirty="0" err="1">
                <a:solidFill>
                  <a:schemeClr val="tx1"/>
                </a:solidFill>
                <a:latin typeface="+mj-lt"/>
                <a:ea typeface="+mn-ea"/>
                <a:cs typeface="+mn-cs"/>
              </a:rPr>
              <a:t>digidol</a:t>
            </a:r>
            <a:r>
              <a:rPr lang="en-US" kern="1200" dirty="0">
                <a:solidFill>
                  <a:schemeClr val="tx1"/>
                </a:solidFill>
                <a:latin typeface="+mj-lt"/>
                <a:ea typeface="+mn-ea"/>
                <a:cs typeface="+mn-cs"/>
              </a:rPr>
              <a:t> / Digital Era</a:t>
            </a:r>
          </a:p>
        </p:txBody>
      </p:sp>
      <p:sp>
        <p:nvSpPr>
          <p:cNvPr id="4" name="Date Placeholder 3">
            <a:extLst>
              <a:ext uri="{FF2B5EF4-FFF2-40B4-BE49-F238E27FC236}">
                <a16:creationId xmlns:a16="http://schemas.microsoft.com/office/drawing/2014/main" id="{4E23C28E-8673-3965-CBCA-9508B234B022}"/>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dirty="0"/>
              <a:t>03/11/2023</a:t>
            </a:r>
          </a:p>
        </p:txBody>
      </p:sp>
      <p:sp>
        <p:nvSpPr>
          <p:cNvPr id="6" name="Slide Number Placeholder 5">
            <a:extLst>
              <a:ext uri="{FF2B5EF4-FFF2-40B4-BE49-F238E27FC236}">
                <a16:creationId xmlns:a16="http://schemas.microsoft.com/office/drawing/2014/main" id="{35871D0A-F952-2122-2B77-1B6877F9BA1D}"/>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87E7843D-FF13-4365-9478-9625B70A2705}" type="slidenum">
              <a:rPr lang="en-US" smtClean="0"/>
              <a:pPr>
                <a:lnSpc>
                  <a:spcPct val="90000"/>
                </a:lnSpc>
                <a:spcAft>
                  <a:spcPts val="600"/>
                </a:spcAft>
              </a:pPr>
              <a:t>5</a:t>
            </a:fld>
            <a:endParaRPr lang="en-US"/>
          </a:p>
        </p:txBody>
      </p:sp>
    </p:spTree>
    <p:extLst>
      <p:ext uri="{BB962C8B-B14F-4D97-AF65-F5344CB8AC3E}">
        <p14:creationId xmlns:p14="http://schemas.microsoft.com/office/powerpoint/2010/main" val="2149165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a:t>Gwaith ysgrifenedig </a:t>
            </a:r>
            <a:r>
              <a:rPr lang="en-GB" dirty="0"/>
              <a:t>/ Written assignments </a:t>
            </a:r>
          </a:p>
        </p:txBody>
      </p:sp>
      <p:sp>
        <p:nvSpPr>
          <p:cNvPr id="7" name="Content Placeholder 6"/>
          <p:cNvSpPr>
            <a:spLocks noGrp="1"/>
          </p:cNvSpPr>
          <p:nvPr>
            <p:ph sz="half" idx="1"/>
          </p:nvPr>
        </p:nvSpPr>
        <p:spPr/>
        <p:txBody>
          <a:bodyPr>
            <a:normAutofit lnSpcReduction="10000"/>
          </a:bodyPr>
          <a:lstStyle/>
          <a:p>
            <a:pPr marL="0" indent="0">
              <a:buNone/>
            </a:pPr>
            <a:r>
              <a:rPr lang="cy-GB" b="1" dirty="0"/>
              <a:t>Rhaid i bob darn o waith gynnwys y manylion canlynol:</a:t>
            </a:r>
          </a:p>
          <a:p>
            <a:pPr marL="0" indent="0">
              <a:buNone/>
            </a:pPr>
            <a:endParaRPr lang="cy-GB" b="1" dirty="0"/>
          </a:p>
          <a:p>
            <a:pPr lvl="1"/>
            <a:r>
              <a:rPr lang="cy-GB" sz="1800" dirty="0"/>
              <a:t>Enw</a:t>
            </a:r>
          </a:p>
          <a:p>
            <a:pPr lvl="1"/>
            <a:r>
              <a:rPr lang="cy-GB" sz="1800" dirty="0"/>
              <a:t>Rhif Myfyriwr</a:t>
            </a:r>
          </a:p>
          <a:p>
            <a:pPr lvl="1"/>
            <a:r>
              <a:rPr lang="cy-GB" sz="1800" dirty="0"/>
              <a:t>Teitl a </a:t>
            </a:r>
            <a:r>
              <a:rPr lang="cy-GB" sz="1800" dirty="0" err="1"/>
              <a:t>chôd</a:t>
            </a:r>
            <a:r>
              <a:rPr lang="cy-GB" sz="1800" dirty="0"/>
              <a:t> Modiwl</a:t>
            </a:r>
          </a:p>
          <a:p>
            <a:pPr lvl="1"/>
            <a:r>
              <a:rPr lang="cy-GB" sz="1800" dirty="0"/>
              <a:t>Teitl yr aseiniad</a:t>
            </a:r>
          </a:p>
          <a:p>
            <a:pPr lvl="1"/>
            <a:endParaRPr lang="cy-GB" sz="1800" dirty="0"/>
          </a:p>
          <a:p>
            <a:pPr lvl="1"/>
            <a:endParaRPr lang="cy-GB" sz="1800" dirty="0"/>
          </a:p>
          <a:p>
            <a:pPr marL="0" indent="0">
              <a:buNone/>
            </a:pPr>
            <a:r>
              <a:rPr lang="cy-GB" b="1" dirty="0"/>
              <a:t>*Ar gyfer portffolio rhaid cael clawr a rhestr gynnwys.</a:t>
            </a:r>
          </a:p>
        </p:txBody>
      </p:sp>
      <p:sp>
        <p:nvSpPr>
          <p:cNvPr id="8" name="Content Placeholder 7"/>
          <p:cNvSpPr>
            <a:spLocks noGrp="1"/>
          </p:cNvSpPr>
          <p:nvPr>
            <p:ph sz="half" idx="2"/>
          </p:nvPr>
        </p:nvSpPr>
        <p:spPr/>
        <p:txBody>
          <a:bodyPr>
            <a:normAutofit lnSpcReduction="10000"/>
          </a:bodyPr>
          <a:lstStyle/>
          <a:p>
            <a:pPr marL="0" indent="0">
              <a:buNone/>
            </a:pPr>
            <a:r>
              <a:rPr lang="en-GB" b="1" dirty="0"/>
              <a:t>Every piece of work must include the following details:</a:t>
            </a:r>
          </a:p>
          <a:p>
            <a:endParaRPr lang="en-GB" dirty="0"/>
          </a:p>
          <a:p>
            <a:r>
              <a:rPr lang="en-GB" dirty="0"/>
              <a:t>Name</a:t>
            </a:r>
          </a:p>
          <a:p>
            <a:r>
              <a:rPr lang="en-GB" dirty="0"/>
              <a:t>Student Number</a:t>
            </a:r>
          </a:p>
          <a:p>
            <a:r>
              <a:rPr lang="en-GB" dirty="0"/>
              <a:t>Module title and code</a:t>
            </a:r>
          </a:p>
          <a:p>
            <a:r>
              <a:rPr lang="en-GB" dirty="0"/>
              <a:t>Assessment title</a:t>
            </a:r>
          </a:p>
          <a:p>
            <a:pPr marL="0" indent="0">
              <a:buNone/>
            </a:pPr>
            <a:endParaRPr lang="en-GB" dirty="0"/>
          </a:p>
          <a:p>
            <a:pPr marL="0" indent="0">
              <a:buNone/>
            </a:pPr>
            <a:r>
              <a:rPr lang="en-GB" b="1" dirty="0"/>
              <a:t>*For portfolio you must have a cover and contents page. </a:t>
            </a:r>
          </a:p>
          <a:p>
            <a:pPr marL="0" indent="0">
              <a:buNone/>
            </a:pPr>
            <a:endParaRPr lang="en-GB" dirty="0"/>
          </a:p>
        </p:txBody>
      </p:sp>
    </p:spTree>
    <p:extLst>
      <p:ext uri="{BB962C8B-B14F-4D97-AF65-F5344CB8AC3E}">
        <p14:creationId xmlns:p14="http://schemas.microsoft.com/office/powerpoint/2010/main" val="40413165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9792B-9E8C-46DC-8B2D-E35C79E6A9B7}"/>
              </a:ext>
            </a:extLst>
          </p:cNvPr>
          <p:cNvSpPr>
            <a:spLocks noGrp="1"/>
          </p:cNvSpPr>
          <p:nvPr>
            <p:ph type="title"/>
          </p:nvPr>
        </p:nvSpPr>
        <p:spPr/>
        <p:txBody>
          <a:bodyPr/>
          <a:lstStyle/>
          <a:p>
            <a:r>
              <a:rPr lang="en-US" dirty="0" err="1"/>
              <a:t>Cyflwyniad</a:t>
            </a:r>
            <a:r>
              <a:rPr lang="en-US" dirty="0"/>
              <a:t> / Presentation</a:t>
            </a:r>
          </a:p>
        </p:txBody>
      </p:sp>
      <p:sp>
        <p:nvSpPr>
          <p:cNvPr id="3" name="Content Placeholder 2">
            <a:extLst>
              <a:ext uri="{FF2B5EF4-FFF2-40B4-BE49-F238E27FC236}">
                <a16:creationId xmlns:a16="http://schemas.microsoft.com/office/drawing/2014/main" id="{FCFA51DC-75B2-4664-9843-D07DEDAF46CB}"/>
              </a:ext>
            </a:extLst>
          </p:cNvPr>
          <p:cNvSpPr>
            <a:spLocks noGrp="1"/>
          </p:cNvSpPr>
          <p:nvPr>
            <p:ph sz="half" idx="1"/>
          </p:nvPr>
        </p:nvSpPr>
        <p:spPr/>
        <p:txBody>
          <a:bodyPr vert="horz" lIns="91440" tIns="45720" rIns="91440" bIns="45720" rtlCol="0" anchor="t">
            <a:normAutofit/>
          </a:bodyPr>
          <a:lstStyle/>
          <a:p>
            <a:r>
              <a:rPr lang="en-US" dirty="0"/>
              <a:t>Font: Calibri/Arial</a:t>
            </a:r>
          </a:p>
          <a:p>
            <a:endParaRPr lang="en-US" dirty="0"/>
          </a:p>
          <a:p>
            <a:r>
              <a:rPr lang="en-US" dirty="0" err="1"/>
              <a:t>Maint</a:t>
            </a:r>
            <a:r>
              <a:rPr lang="en-US" dirty="0"/>
              <a:t>: 11</a:t>
            </a:r>
          </a:p>
          <a:p>
            <a:endParaRPr lang="en-US" dirty="0"/>
          </a:p>
          <a:p>
            <a:r>
              <a:rPr lang="en-US" dirty="0" err="1"/>
              <a:t>Gwagle</a:t>
            </a:r>
            <a:r>
              <a:rPr lang="en-US" dirty="0"/>
              <a:t>: 1.5 (</a:t>
            </a:r>
            <a:r>
              <a:rPr lang="en-US" dirty="0" err="1"/>
              <a:t>Arferol</a:t>
            </a:r>
            <a:r>
              <a:rPr lang="en-US" dirty="0"/>
              <a:t> </a:t>
            </a:r>
            <a:r>
              <a:rPr lang="en-US" dirty="0" err="1"/>
              <a:t>yn</a:t>
            </a:r>
            <a:r>
              <a:rPr lang="en-US" dirty="0"/>
              <a:t> word)</a:t>
            </a:r>
          </a:p>
          <a:p>
            <a:endParaRPr lang="en-US" dirty="0"/>
          </a:p>
          <a:p>
            <a:r>
              <a:rPr lang="en-US" dirty="0"/>
              <a:t>Dim </a:t>
            </a:r>
            <a:r>
              <a:rPr lang="en-US" i="1" dirty="0" err="1"/>
              <a:t>tanlinellu</a:t>
            </a:r>
            <a:endParaRPr lang="en-US" dirty="0" err="1"/>
          </a:p>
        </p:txBody>
      </p:sp>
      <p:sp>
        <p:nvSpPr>
          <p:cNvPr id="4" name="Content Placeholder 3">
            <a:extLst>
              <a:ext uri="{FF2B5EF4-FFF2-40B4-BE49-F238E27FC236}">
                <a16:creationId xmlns:a16="http://schemas.microsoft.com/office/drawing/2014/main" id="{09C14874-62D5-4DA3-8829-D8F60E441E94}"/>
              </a:ext>
            </a:extLst>
          </p:cNvPr>
          <p:cNvSpPr>
            <a:spLocks noGrp="1"/>
          </p:cNvSpPr>
          <p:nvPr>
            <p:ph sz="half" idx="2"/>
          </p:nvPr>
        </p:nvSpPr>
        <p:spPr/>
        <p:txBody>
          <a:bodyPr vert="horz" lIns="91440" tIns="45720" rIns="91440" bIns="45720" rtlCol="0" anchor="t">
            <a:normAutofit/>
          </a:bodyPr>
          <a:lstStyle/>
          <a:p>
            <a:r>
              <a:rPr lang="en-US" dirty="0">
                <a:ea typeface="+mn-lt"/>
                <a:cs typeface="+mn-lt"/>
              </a:rPr>
              <a:t>Font: Calibri/Arial</a:t>
            </a:r>
          </a:p>
          <a:p>
            <a:endParaRPr lang="en-US" dirty="0">
              <a:ea typeface="+mn-lt"/>
              <a:cs typeface="+mn-lt"/>
            </a:endParaRPr>
          </a:p>
          <a:p>
            <a:r>
              <a:rPr lang="en-US" dirty="0">
                <a:ea typeface="+mn-lt"/>
                <a:cs typeface="+mn-lt"/>
              </a:rPr>
              <a:t>Size: 11</a:t>
            </a:r>
          </a:p>
          <a:p>
            <a:endParaRPr lang="en-US" dirty="0">
              <a:ea typeface="+mn-lt"/>
              <a:cs typeface="+mn-lt"/>
            </a:endParaRPr>
          </a:p>
          <a:p>
            <a:r>
              <a:rPr lang="en-US" dirty="0">
                <a:ea typeface="+mn-lt"/>
                <a:cs typeface="+mn-lt"/>
              </a:rPr>
              <a:t>Spacing: 1.5 </a:t>
            </a:r>
            <a:r>
              <a:rPr lang="en-US" dirty="0"/>
              <a:t>(default on word)</a:t>
            </a:r>
          </a:p>
          <a:p>
            <a:endParaRPr lang="en-US" dirty="0">
              <a:ea typeface="+mn-lt"/>
              <a:cs typeface="+mn-lt"/>
            </a:endParaRPr>
          </a:p>
          <a:p>
            <a:r>
              <a:rPr lang="en-US" dirty="0"/>
              <a:t>No </a:t>
            </a:r>
            <a:r>
              <a:rPr lang="en-US" i="1" dirty="0"/>
              <a:t>underlining </a:t>
            </a:r>
            <a:endParaRPr lang="en-US" dirty="0"/>
          </a:p>
          <a:p>
            <a:endParaRPr lang="en-US" dirty="0"/>
          </a:p>
        </p:txBody>
      </p:sp>
    </p:spTree>
    <p:extLst>
      <p:ext uri="{BB962C8B-B14F-4D97-AF65-F5344CB8AC3E}">
        <p14:creationId xmlns:p14="http://schemas.microsoft.com/office/powerpoint/2010/main" val="23361853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a:t>Strwythur</a:t>
            </a:r>
            <a:r>
              <a:rPr lang="en-GB" dirty="0"/>
              <a:t> / Structure </a:t>
            </a:r>
          </a:p>
        </p:txBody>
      </p:sp>
      <p:sp>
        <p:nvSpPr>
          <p:cNvPr id="6" name="Text Placeholder 5"/>
          <p:cNvSpPr>
            <a:spLocks noGrp="1"/>
          </p:cNvSpPr>
          <p:nvPr>
            <p:ph type="body" idx="1"/>
          </p:nvPr>
        </p:nvSpPr>
        <p:spPr/>
        <p:txBody>
          <a:bodyPr/>
          <a:lstStyle/>
          <a:p>
            <a:r>
              <a:rPr lang="en-GB" dirty="0" err="1"/>
              <a:t>Dechrau</a:t>
            </a:r>
            <a:endParaRPr lang="en-GB" dirty="0"/>
          </a:p>
          <a:p>
            <a:endParaRPr lang="en-GB" dirty="0"/>
          </a:p>
        </p:txBody>
      </p:sp>
      <p:sp>
        <p:nvSpPr>
          <p:cNvPr id="7" name="Content Placeholder 6"/>
          <p:cNvSpPr>
            <a:spLocks noGrp="1"/>
          </p:cNvSpPr>
          <p:nvPr>
            <p:ph sz="half" idx="2"/>
          </p:nvPr>
        </p:nvSpPr>
        <p:spPr/>
        <p:txBody>
          <a:bodyPr>
            <a:normAutofit fontScale="92500" lnSpcReduction="20000"/>
          </a:bodyPr>
          <a:lstStyle/>
          <a:p>
            <a:r>
              <a:rPr lang="cy-GB" dirty="0"/>
              <a:t>Dechrau gyda chyflwyniad clir sy’n gosod amcanion yr hyn yr ydych am ei ysgrifennu a chofiwch ddyfynnu teitl y gwaith.</a:t>
            </a:r>
          </a:p>
          <a:p>
            <a:endParaRPr lang="cy-GB" dirty="0"/>
          </a:p>
          <a:p>
            <a:r>
              <a:rPr lang="cy-GB" dirty="0"/>
              <a:t>Nodwch beth mae’r darn o waith yn ceisio ei gyflawni a chyflwyno rhai o brif bwyntiau y byddwch yn eu hystyried. </a:t>
            </a:r>
          </a:p>
          <a:p>
            <a:endParaRPr lang="cy-GB" dirty="0"/>
          </a:p>
          <a:p>
            <a:r>
              <a:rPr lang="cy-GB" dirty="0"/>
              <a:t>Y syniad yw sicrhau fod y marciwr yn gwybod eich dadleuon, ac i ddangos bod eich proses yn un rhesymegol a chydlynol. Ac eich bod wedi meddwl trwy y dasg.</a:t>
            </a:r>
          </a:p>
        </p:txBody>
      </p:sp>
      <p:sp>
        <p:nvSpPr>
          <p:cNvPr id="8" name="Text Placeholder 7"/>
          <p:cNvSpPr>
            <a:spLocks noGrp="1"/>
          </p:cNvSpPr>
          <p:nvPr>
            <p:ph type="body" sz="quarter" idx="3"/>
          </p:nvPr>
        </p:nvSpPr>
        <p:spPr/>
        <p:txBody>
          <a:bodyPr/>
          <a:lstStyle/>
          <a:p>
            <a:r>
              <a:rPr lang="en-GB" dirty="0"/>
              <a:t>Beginning</a:t>
            </a:r>
          </a:p>
          <a:p>
            <a:endParaRPr lang="en-GB" dirty="0"/>
          </a:p>
        </p:txBody>
      </p:sp>
      <p:sp>
        <p:nvSpPr>
          <p:cNvPr id="9" name="Content Placeholder 8"/>
          <p:cNvSpPr>
            <a:spLocks noGrp="1"/>
          </p:cNvSpPr>
          <p:nvPr>
            <p:ph sz="quarter" idx="4"/>
          </p:nvPr>
        </p:nvSpPr>
        <p:spPr/>
        <p:txBody>
          <a:bodyPr>
            <a:normAutofit fontScale="92500" lnSpcReduction="20000"/>
          </a:bodyPr>
          <a:lstStyle/>
          <a:p>
            <a:r>
              <a:rPr lang="en-GB" dirty="0"/>
              <a:t>Always begin writing with an introduction that clearly sets out the aims of what you are about to write and references the title of the piece of work. </a:t>
            </a:r>
          </a:p>
          <a:p>
            <a:r>
              <a:rPr lang="en-GB" dirty="0"/>
              <a:t>State what the piece of work will try to achieve and briefly mention some of the main points you will consider. </a:t>
            </a:r>
          </a:p>
          <a:p>
            <a:r>
              <a:rPr lang="en-GB" dirty="0"/>
              <a:t>The idea is to give the marker an overview of your argument, to show that your thought process is logical and coherent and that you have carefully thought the task through. </a:t>
            </a:r>
          </a:p>
          <a:p>
            <a:endParaRPr lang="en-GB" dirty="0"/>
          </a:p>
        </p:txBody>
      </p:sp>
      <p:pic>
        <p:nvPicPr>
          <p:cNvPr id="3" name="Picture 2" descr="Sunset silhouette of scaffolding in construction site">
            <a:extLst>
              <a:ext uri="{FF2B5EF4-FFF2-40B4-BE49-F238E27FC236}">
                <a16:creationId xmlns:a16="http://schemas.microsoft.com/office/drawing/2014/main" id="{0EBA51B7-FA30-002F-BB6A-A159EB6149FF}"/>
              </a:ext>
            </a:extLst>
          </p:cNvPr>
          <p:cNvPicPr>
            <a:picLocks noChangeAspect="1"/>
          </p:cNvPicPr>
          <p:nvPr/>
        </p:nvPicPr>
        <p:blipFill>
          <a:blip r:embed="rId2"/>
          <a:stretch>
            <a:fillRect/>
          </a:stretch>
        </p:blipFill>
        <p:spPr>
          <a:xfrm>
            <a:off x="8938299" y="148098"/>
            <a:ext cx="2562217" cy="1710356"/>
          </a:xfrm>
          <a:prstGeom prst="rect">
            <a:avLst/>
          </a:prstGeom>
        </p:spPr>
      </p:pic>
    </p:spTree>
    <p:extLst>
      <p:ext uri="{BB962C8B-B14F-4D97-AF65-F5344CB8AC3E}">
        <p14:creationId xmlns:p14="http://schemas.microsoft.com/office/powerpoint/2010/main" val="29975506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a:bodyPr>
          <a:lstStyle/>
          <a:p>
            <a:r>
              <a:rPr lang="cy-GB" dirty="0"/>
              <a:t>Peidiwch a cheisio mynd i ddyfnder yn eich cyflwyniad – byddwch yn trafod yn llawn nes ymlaen yn y gwaith.</a:t>
            </a:r>
          </a:p>
          <a:p>
            <a:endParaRPr lang="cy-GB" dirty="0"/>
          </a:p>
          <a:p>
            <a:r>
              <a:rPr lang="cy-GB" dirty="0"/>
              <a:t>Os oes dwy ochr i’r ddadl cofiwch nodi y ddwy yn fras yn eich cyflwyniad fel paratoad I’r drafodaeth o’r ddwy ochr nes ymlaen.</a:t>
            </a:r>
          </a:p>
          <a:p>
            <a:endParaRPr lang="en-GB" dirty="0"/>
          </a:p>
        </p:txBody>
      </p:sp>
      <p:sp>
        <p:nvSpPr>
          <p:cNvPr id="4" name="Content Placeholder 3"/>
          <p:cNvSpPr>
            <a:spLocks noGrp="1"/>
          </p:cNvSpPr>
          <p:nvPr>
            <p:ph sz="half" idx="2"/>
          </p:nvPr>
        </p:nvSpPr>
        <p:spPr/>
        <p:txBody>
          <a:bodyPr>
            <a:normAutofit/>
          </a:bodyPr>
          <a:lstStyle/>
          <a:p>
            <a:r>
              <a:rPr lang="en-GB" dirty="0"/>
              <a:t>Don’t try to go into any of your key points in depth in your introduction – they will each be covered by a full paragraph later on. </a:t>
            </a:r>
          </a:p>
          <a:p>
            <a:r>
              <a:rPr lang="en-GB" dirty="0"/>
              <a:t>If the question is an ‘either or’ or a ‘how far do you agree’ question, it is useful to set out both sides of the argument briefly in the introduction in preparation for exploring the two sides later on.</a:t>
            </a:r>
          </a:p>
        </p:txBody>
      </p:sp>
    </p:spTree>
    <p:extLst>
      <p:ext uri="{BB962C8B-B14F-4D97-AF65-F5344CB8AC3E}">
        <p14:creationId xmlns:p14="http://schemas.microsoft.com/office/powerpoint/2010/main" val="2134103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8" name="Straight Connector 1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2" name="Rectangle 21">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Question mark on green pastel background">
            <a:extLst>
              <a:ext uri="{FF2B5EF4-FFF2-40B4-BE49-F238E27FC236}">
                <a16:creationId xmlns:a16="http://schemas.microsoft.com/office/drawing/2014/main" id="{889E71B7-5874-3D2A-4CFD-19274B39A53D}"/>
              </a:ext>
            </a:extLst>
          </p:cNvPr>
          <p:cNvPicPr>
            <a:picLocks noChangeAspect="1"/>
          </p:cNvPicPr>
          <p:nvPr/>
        </p:nvPicPr>
        <p:blipFill rotWithShape="1">
          <a:blip r:embed="rId2">
            <a:extLst>
              <a:ext uri="{28A0092B-C50C-407E-A947-70E740481C1C}">
                <a14:useLocalDpi xmlns:a14="http://schemas.microsoft.com/office/drawing/2010/main" val="0"/>
              </a:ext>
            </a:extLst>
          </a:blip>
          <a:srcRect t="4538" b="20462"/>
          <a:stretch/>
        </p:blipFill>
        <p:spPr>
          <a:xfrm>
            <a:off x="20" y="10"/>
            <a:ext cx="12191980" cy="6857990"/>
          </a:xfrm>
          <a:prstGeom prst="rect">
            <a:avLst/>
          </a:prstGeom>
        </p:spPr>
      </p:pic>
      <p:sp>
        <p:nvSpPr>
          <p:cNvPr id="24" name="Rectangle 23">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47701" y="871759"/>
            <a:ext cx="5067300" cy="3497042"/>
          </a:xfrm>
        </p:spPr>
        <p:txBody>
          <a:bodyPr vert="horz" lIns="91440" tIns="45720" rIns="91440" bIns="45720" rtlCol="0" anchor="t">
            <a:normAutofit/>
          </a:bodyPr>
          <a:lstStyle/>
          <a:p>
            <a:pPr>
              <a:lnSpc>
                <a:spcPct val="90000"/>
              </a:lnSpc>
            </a:pPr>
            <a:r>
              <a:rPr lang="en-US" sz="3400" cap="all" spc="30">
                <a:solidFill>
                  <a:srgbClr val="FFFFFF"/>
                </a:solidFill>
                <a:latin typeface="+mj-lt"/>
              </a:rPr>
              <a:t>Beth a olygir gyda “dwys” neu "dynfder"?</a:t>
            </a:r>
            <a:br>
              <a:rPr lang="en-US" sz="3400" cap="all" spc="30">
                <a:solidFill>
                  <a:srgbClr val="FFFFFF"/>
                </a:solidFill>
                <a:latin typeface="+mj-lt"/>
              </a:rPr>
            </a:br>
            <a:br>
              <a:rPr lang="en-US" sz="3400" cap="all" spc="30">
                <a:solidFill>
                  <a:srgbClr val="FFFFFF"/>
                </a:solidFill>
                <a:latin typeface="+mj-lt"/>
              </a:rPr>
            </a:br>
            <a:r>
              <a:rPr lang="en-US" sz="3400" cap="all" spc="30">
                <a:solidFill>
                  <a:srgbClr val="FFFFFF"/>
                </a:solidFill>
                <a:latin typeface="+mj-lt"/>
              </a:rPr>
              <a:t>What is meant by "depth" or “in depth”?</a:t>
            </a:r>
          </a:p>
        </p:txBody>
      </p:sp>
      <p:cxnSp>
        <p:nvCxnSpPr>
          <p:cNvPr id="26" name="Straight Connector 2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4201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Canol</a:t>
            </a:r>
            <a:r>
              <a:rPr lang="en-GB" dirty="0"/>
              <a:t> / Middle</a:t>
            </a:r>
          </a:p>
        </p:txBody>
      </p:sp>
      <p:sp>
        <p:nvSpPr>
          <p:cNvPr id="3" name="Content Placeholder 2"/>
          <p:cNvSpPr>
            <a:spLocks noGrp="1"/>
          </p:cNvSpPr>
          <p:nvPr>
            <p:ph sz="half" idx="1"/>
          </p:nvPr>
        </p:nvSpPr>
        <p:spPr/>
        <p:txBody>
          <a:bodyPr>
            <a:normAutofit/>
          </a:bodyPr>
          <a:lstStyle/>
          <a:p>
            <a:r>
              <a:rPr lang="cy-GB" dirty="0"/>
              <a:t>Rhaid dechrau paragraff newydd ar gyfer unrhyw syniad newydd, i ddangos i’r asesydd fod strwythur i’ch trafodaeth.</a:t>
            </a:r>
          </a:p>
          <a:p>
            <a:endParaRPr lang="cy-GB" dirty="0"/>
          </a:p>
          <a:p>
            <a:r>
              <a:rPr lang="cy-GB" dirty="0"/>
              <a:t>Gellir cyfeirio yn </a:t>
            </a:r>
            <a:r>
              <a:rPr lang="cy-GB" dirty="0" err="1"/>
              <a:t>ol</a:t>
            </a:r>
            <a:r>
              <a:rPr lang="cy-GB" dirty="0"/>
              <a:t> i’r teitl er mwyn sicrhau fod yr asesydd yn gweld eich bod yn ateb y cwestiwn.</a:t>
            </a:r>
          </a:p>
          <a:p>
            <a:endParaRPr lang="en-GB" dirty="0"/>
          </a:p>
        </p:txBody>
      </p:sp>
      <p:sp>
        <p:nvSpPr>
          <p:cNvPr id="4" name="Content Placeholder 3"/>
          <p:cNvSpPr>
            <a:spLocks noGrp="1"/>
          </p:cNvSpPr>
          <p:nvPr>
            <p:ph sz="half" idx="2"/>
          </p:nvPr>
        </p:nvSpPr>
        <p:spPr/>
        <p:txBody>
          <a:bodyPr>
            <a:normAutofit/>
          </a:bodyPr>
          <a:lstStyle/>
          <a:p>
            <a:r>
              <a:rPr lang="en-GB" dirty="0"/>
              <a:t>You should start a new paragraph for each major new idea, to clearly show the examiner the structure of your argument.</a:t>
            </a:r>
          </a:p>
          <a:p>
            <a:r>
              <a:rPr lang="en-GB" dirty="0"/>
              <a:t>It would be good practise to refer back to the title in order to highlight that you are answering the question. </a:t>
            </a:r>
          </a:p>
          <a:p>
            <a:endParaRPr lang="en-GB" dirty="0"/>
          </a:p>
        </p:txBody>
      </p:sp>
    </p:spTree>
    <p:extLst>
      <p:ext uri="{BB962C8B-B14F-4D97-AF65-F5344CB8AC3E}">
        <p14:creationId xmlns:p14="http://schemas.microsoft.com/office/powerpoint/2010/main" val="1850584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a:bodyPr>
          <a:lstStyle/>
          <a:p>
            <a:r>
              <a:rPr lang="cy-GB" dirty="0"/>
              <a:t>Yna bydd gweddill y paragraff yn ehangu mewn mwy o fanylder a gyda enghreifftiau.</a:t>
            </a:r>
          </a:p>
          <a:p>
            <a:endParaRPr lang="cy-GB" dirty="0"/>
          </a:p>
          <a:p>
            <a:r>
              <a:rPr lang="cy-GB" dirty="0"/>
              <a:t>Felly rydych chi'n ysgrifennu gwaith sy'n amlwg yn gwahanu eich syniadau yn adrannau strwythuredig.</a:t>
            </a:r>
          </a:p>
        </p:txBody>
      </p:sp>
      <p:sp>
        <p:nvSpPr>
          <p:cNvPr id="4" name="Content Placeholder 3"/>
          <p:cNvSpPr>
            <a:spLocks noGrp="1"/>
          </p:cNvSpPr>
          <p:nvPr>
            <p:ph sz="half" idx="2"/>
          </p:nvPr>
        </p:nvSpPr>
        <p:spPr/>
        <p:txBody>
          <a:bodyPr>
            <a:normAutofit/>
          </a:bodyPr>
          <a:lstStyle/>
          <a:p>
            <a:r>
              <a:rPr lang="en-GB" dirty="0"/>
              <a:t>Further sentences in this paragraph then go on to expand and back up your point in greater detail and with relevant examples. </a:t>
            </a:r>
          </a:p>
          <a:p>
            <a:r>
              <a:rPr lang="en-GB" dirty="0"/>
              <a:t>So you are writing work that clearly separates its ideas into structured sections.</a:t>
            </a:r>
          </a:p>
        </p:txBody>
      </p:sp>
    </p:spTree>
    <p:extLst>
      <p:ext uri="{BB962C8B-B14F-4D97-AF65-F5344CB8AC3E}">
        <p14:creationId xmlns:p14="http://schemas.microsoft.com/office/powerpoint/2010/main" val="12982169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Diwedd</a:t>
            </a:r>
            <a:r>
              <a:rPr lang="en-GB" dirty="0"/>
              <a:t> / End</a:t>
            </a:r>
          </a:p>
        </p:txBody>
      </p:sp>
      <p:sp>
        <p:nvSpPr>
          <p:cNvPr id="3" name="Content Placeholder 2"/>
          <p:cNvSpPr>
            <a:spLocks noGrp="1"/>
          </p:cNvSpPr>
          <p:nvPr>
            <p:ph sz="half" idx="1"/>
          </p:nvPr>
        </p:nvSpPr>
        <p:spPr/>
        <p:txBody>
          <a:bodyPr vert="horz" lIns="91440" tIns="45720" rIns="91440" bIns="45720" rtlCol="0" anchor="t">
            <a:normAutofit/>
          </a:bodyPr>
          <a:lstStyle/>
          <a:p>
            <a:r>
              <a:rPr lang="cy-GB" dirty="0"/>
              <a:t>Mae pob traethawd â strwythur da yn gorffen gyda chasgliad. Ei bwrpas yw crynhoi prif bwyntiau eich dadl ac, os yw'n briodol, llunio penderfyniad neu ddyfarniad terfynol am y materion rydych chi wedi bod yn eu trafod. </a:t>
            </a:r>
            <a:endParaRPr lang="en-US"/>
          </a:p>
          <a:p>
            <a:r>
              <a:rPr lang="cy-GB" dirty="0"/>
              <a:t>Mae'n bwysig peidio â chyflwyno unrhyw syniadau newydd yn y casgliad - dim ond atgoffa o'r hyn y mae eich traethawd eisoes wedi'i gwmpasu.</a:t>
            </a:r>
            <a:endParaRPr lang="cy-GB"/>
          </a:p>
          <a:p>
            <a:endParaRPr lang="en-GB" dirty="0"/>
          </a:p>
        </p:txBody>
      </p:sp>
      <p:sp>
        <p:nvSpPr>
          <p:cNvPr id="4" name="Content Placeholder 3"/>
          <p:cNvSpPr>
            <a:spLocks noGrp="1"/>
          </p:cNvSpPr>
          <p:nvPr>
            <p:ph sz="half" idx="2"/>
          </p:nvPr>
        </p:nvSpPr>
        <p:spPr/>
        <p:txBody>
          <a:bodyPr vert="horz" lIns="91440" tIns="45720" rIns="91440" bIns="45720" rtlCol="0" anchor="t">
            <a:normAutofit/>
          </a:bodyPr>
          <a:lstStyle/>
          <a:p>
            <a:r>
              <a:rPr lang="en-GB" dirty="0"/>
              <a:t>Every well-structured essay ends with a conclusion. Its purpose is to summarise the main points of your argument and, if appropriate, to draw a final decision or judgement about the issues you have been discussing. </a:t>
            </a:r>
            <a:endParaRPr lang="en-US"/>
          </a:p>
          <a:p>
            <a:r>
              <a:rPr lang="en-GB" dirty="0"/>
              <a:t>It is important not to introduce any new ideas in the conclusion – it is simply a reminder of what your essay has already covered. </a:t>
            </a:r>
            <a:endParaRPr lang="en-GB"/>
          </a:p>
        </p:txBody>
      </p:sp>
    </p:spTree>
    <p:extLst>
      <p:ext uri="{BB962C8B-B14F-4D97-AF65-F5344CB8AC3E}">
        <p14:creationId xmlns:p14="http://schemas.microsoft.com/office/powerpoint/2010/main" val="10507213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r>
              <a:rPr lang="cy-GB" dirty="0"/>
              <a:t>Efallai y byddai'n ddefnyddiol cyfeirio'n ôl at y teitl yn y casgliad i'w gwneud hi'n glir iawn i'r arholwr eich bod chi wedi ateb y cwestiwn dan sylw yn drylwyr. Gwnewch yn siŵr eich bod yn eu hatgoffa o'ch dadl trwy gyffwrdd yn gryno â phob pwynt allweddol.</a:t>
            </a:r>
          </a:p>
          <a:p>
            <a:endParaRPr lang="en-GB" dirty="0"/>
          </a:p>
        </p:txBody>
      </p:sp>
      <p:sp>
        <p:nvSpPr>
          <p:cNvPr id="4" name="Content Placeholder 3"/>
          <p:cNvSpPr>
            <a:spLocks noGrp="1"/>
          </p:cNvSpPr>
          <p:nvPr>
            <p:ph sz="half" idx="2"/>
          </p:nvPr>
        </p:nvSpPr>
        <p:spPr/>
        <p:txBody>
          <a:bodyPr/>
          <a:lstStyle/>
          <a:p>
            <a:r>
              <a:rPr lang="en-GB" dirty="0"/>
              <a:t>It may be useful again to refer back to the title in the conclusion to make it very clear to the examiner that you have thoroughly answered the question at hand. Make sure you remind them of your argument by very concisely touching on each key point.</a:t>
            </a:r>
          </a:p>
          <a:p>
            <a:endParaRPr lang="en-GB" dirty="0"/>
          </a:p>
        </p:txBody>
      </p:sp>
    </p:spTree>
    <p:extLst>
      <p:ext uri="{BB962C8B-B14F-4D97-AF65-F5344CB8AC3E}">
        <p14:creationId xmlns:p14="http://schemas.microsoft.com/office/powerpoint/2010/main" val="22337411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Cyfeirnodi</a:t>
            </a:r>
            <a:r>
              <a:rPr lang="en-GB" dirty="0"/>
              <a:t> / Referencing </a:t>
            </a:r>
          </a:p>
        </p:txBody>
      </p:sp>
      <p:sp>
        <p:nvSpPr>
          <p:cNvPr id="7" name="Content Placeholder 6"/>
          <p:cNvSpPr>
            <a:spLocks noGrp="1"/>
          </p:cNvSpPr>
          <p:nvPr>
            <p:ph sz="half" idx="1"/>
          </p:nvPr>
        </p:nvSpPr>
        <p:spPr/>
        <p:txBody>
          <a:bodyPr vert="horz" lIns="91440" tIns="45720" rIns="91440" bIns="45720" rtlCol="0" anchor="t">
            <a:normAutofit/>
          </a:bodyPr>
          <a:lstStyle/>
          <a:p>
            <a:r>
              <a:rPr lang="en-GB" dirty="0" err="1"/>
              <a:t>Rhaid</a:t>
            </a:r>
            <a:r>
              <a:rPr lang="en-GB" dirty="0"/>
              <a:t> </a:t>
            </a:r>
            <a:r>
              <a:rPr lang="en-GB" dirty="0" err="1"/>
              <a:t>cyfeirnodi</a:t>
            </a:r>
            <a:r>
              <a:rPr lang="en-GB" dirty="0"/>
              <a:t> </a:t>
            </a:r>
            <a:r>
              <a:rPr lang="en-GB" dirty="0" err="1"/>
              <a:t>yn</a:t>
            </a:r>
            <a:r>
              <a:rPr lang="en-GB" dirty="0"/>
              <a:t> </a:t>
            </a:r>
            <a:r>
              <a:rPr lang="en-GB" dirty="0" err="1"/>
              <a:t>gywir</a:t>
            </a:r>
            <a:r>
              <a:rPr lang="en-GB" dirty="0"/>
              <a:t> ac </a:t>
            </a:r>
            <a:r>
              <a:rPr lang="en-GB" dirty="0" err="1"/>
              <a:t>yn</a:t>
            </a:r>
            <a:r>
              <a:rPr lang="en-GB" dirty="0"/>
              <a:t> </a:t>
            </a:r>
            <a:r>
              <a:rPr lang="en-GB" dirty="0" err="1"/>
              <a:t>rheolaidd</a:t>
            </a:r>
          </a:p>
        </p:txBody>
      </p:sp>
      <p:sp>
        <p:nvSpPr>
          <p:cNvPr id="8" name="Content Placeholder 7"/>
          <p:cNvSpPr>
            <a:spLocks noGrp="1"/>
          </p:cNvSpPr>
          <p:nvPr>
            <p:ph sz="half" idx="2"/>
          </p:nvPr>
        </p:nvSpPr>
        <p:spPr/>
        <p:txBody>
          <a:bodyPr vert="horz" lIns="91440" tIns="45720" rIns="91440" bIns="45720" rtlCol="0" anchor="t">
            <a:normAutofit/>
          </a:bodyPr>
          <a:lstStyle/>
          <a:p>
            <a:r>
              <a:rPr lang="en-GB" dirty="0"/>
              <a:t>You must reference correctly and regularly</a:t>
            </a:r>
          </a:p>
          <a:p>
            <a:endParaRPr lang="en-GB" dirty="0"/>
          </a:p>
        </p:txBody>
      </p:sp>
      <p:sp>
        <p:nvSpPr>
          <p:cNvPr id="6" name="TextBox 5">
            <a:extLst>
              <a:ext uri="{FF2B5EF4-FFF2-40B4-BE49-F238E27FC236}">
                <a16:creationId xmlns:a16="http://schemas.microsoft.com/office/drawing/2014/main" id="{FC4847D3-31F7-4365-8BB6-C190F378929F}"/>
              </a:ext>
            </a:extLst>
          </p:cNvPr>
          <p:cNvSpPr txBox="1"/>
          <p:nvPr/>
        </p:nvSpPr>
        <p:spPr>
          <a:xfrm>
            <a:off x="3046926" y="3718502"/>
            <a:ext cx="6098146" cy="923330"/>
          </a:xfrm>
          <a:prstGeom prst="rect">
            <a:avLst/>
          </a:prstGeom>
          <a:noFill/>
        </p:spPr>
        <p:txBody>
          <a:bodyPr wrap="square">
            <a:spAutoFit/>
          </a:bodyPr>
          <a:lstStyle/>
          <a:p>
            <a:r>
              <a:rPr lang="en-GB" dirty="0">
                <a:hlinkClick r:id="rId2"/>
              </a:rPr>
              <a:t>https://uwtsd.ac.uk/cy/llyfrgell/hanfodion-myfyrwyr/llawlyfrau-cyfeirnodi/</a:t>
            </a:r>
            <a:endParaRPr lang="en-GB" dirty="0"/>
          </a:p>
          <a:p>
            <a:endParaRPr lang="en-GB" dirty="0"/>
          </a:p>
        </p:txBody>
      </p:sp>
    </p:spTree>
    <p:extLst>
      <p:ext uri="{BB962C8B-B14F-4D97-AF65-F5344CB8AC3E}">
        <p14:creationId xmlns:p14="http://schemas.microsoft.com/office/powerpoint/2010/main" val="12405317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F0D0D-F58D-5AED-36CA-0536DA5FBE60}"/>
              </a:ext>
            </a:extLst>
          </p:cNvPr>
          <p:cNvSpPr>
            <a:spLocks noGrp="1"/>
          </p:cNvSpPr>
          <p:nvPr>
            <p:ph type="title"/>
          </p:nvPr>
        </p:nvSpPr>
        <p:spPr/>
        <p:txBody>
          <a:bodyPr>
            <a:normAutofit fontScale="90000"/>
          </a:bodyPr>
          <a:lstStyle/>
          <a:p>
            <a:r>
              <a:rPr lang="en-GB" dirty="0"/>
              <a:t>Sut </a:t>
            </a:r>
            <a:r>
              <a:rPr lang="en-GB" dirty="0" err="1"/>
              <a:t>i</a:t>
            </a:r>
            <a:r>
              <a:rPr lang="en-GB" dirty="0"/>
              <a:t> </a:t>
            </a:r>
            <a:r>
              <a:rPr lang="en-GB" dirty="0" err="1"/>
              <a:t>uwchlwytho</a:t>
            </a:r>
            <a:r>
              <a:rPr lang="en-GB" dirty="0"/>
              <a:t> </a:t>
            </a:r>
            <a:r>
              <a:rPr lang="en-GB" dirty="0" err="1"/>
              <a:t>gwaith</a:t>
            </a:r>
            <a:r>
              <a:rPr lang="en-GB" dirty="0"/>
              <a:t> / </a:t>
            </a:r>
            <a:br>
              <a:rPr lang="en-GB" dirty="0"/>
            </a:br>
            <a:r>
              <a:rPr lang="en-GB" dirty="0"/>
              <a:t>How to upload your work</a:t>
            </a:r>
          </a:p>
        </p:txBody>
      </p:sp>
      <p:sp>
        <p:nvSpPr>
          <p:cNvPr id="3" name="Content Placeholder 2">
            <a:extLst>
              <a:ext uri="{FF2B5EF4-FFF2-40B4-BE49-F238E27FC236}">
                <a16:creationId xmlns:a16="http://schemas.microsoft.com/office/drawing/2014/main" id="{744F94FA-E714-F0E8-9EC9-319EDAAD0D54}"/>
              </a:ext>
            </a:extLst>
          </p:cNvPr>
          <p:cNvSpPr>
            <a:spLocks noGrp="1"/>
          </p:cNvSpPr>
          <p:nvPr>
            <p:ph sz="half" idx="1"/>
          </p:nvPr>
        </p:nvSpPr>
        <p:spPr/>
        <p:txBody>
          <a:bodyPr/>
          <a:lstStyle/>
          <a:p>
            <a:r>
              <a:rPr lang="en-GB" dirty="0" err="1"/>
              <a:t>Mynd</a:t>
            </a:r>
            <a:r>
              <a:rPr lang="en-GB" dirty="0"/>
              <a:t> </a:t>
            </a:r>
            <a:r>
              <a:rPr lang="en-GB" dirty="0" err="1"/>
              <a:t>i</a:t>
            </a:r>
            <a:r>
              <a:rPr lang="en-GB" dirty="0"/>
              <a:t> </a:t>
            </a:r>
            <a:r>
              <a:rPr lang="en-GB" dirty="0" err="1"/>
              <a:t>dudalen</a:t>
            </a:r>
            <a:r>
              <a:rPr lang="en-GB" dirty="0"/>
              <a:t> moodle</a:t>
            </a:r>
          </a:p>
          <a:p>
            <a:r>
              <a:rPr lang="en-GB" dirty="0" err="1"/>
              <a:t>Darganfod</a:t>
            </a:r>
            <a:r>
              <a:rPr lang="en-GB" dirty="0"/>
              <a:t> </a:t>
            </a:r>
            <a:r>
              <a:rPr lang="en-GB" dirty="0" err="1"/>
              <a:t>yr</a:t>
            </a:r>
            <a:r>
              <a:rPr lang="en-GB" dirty="0"/>
              <a:t> </a:t>
            </a:r>
            <a:r>
              <a:rPr lang="en-GB" dirty="0" err="1"/>
              <a:t>asesiad</a:t>
            </a:r>
            <a:endParaRPr lang="en-GB" dirty="0"/>
          </a:p>
          <a:p>
            <a:r>
              <a:rPr lang="en-GB" dirty="0" err="1"/>
              <a:t>Uwchlwytho</a:t>
            </a:r>
            <a:r>
              <a:rPr lang="en-GB" dirty="0"/>
              <a:t> </a:t>
            </a:r>
            <a:r>
              <a:rPr lang="en-GB" dirty="0" err="1"/>
              <a:t>i</a:t>
            </a:r>
            <a:r>
              <a:rPr lang="en-GB" dirty="0"/>
              <a:t> Turnitin</a:t>
            </a:r>
          </a:p>
        </p:txBody>
      </p:sp>
      <p:sp>
        <p:nvSpPr>
          <p:cNvPr id="4" name="Content Placeholder 3">
            <a:extLst>
              <a:ext uri="{FF2B5EF4-FFF2-40B4-BE49-F238E27FC236}">
                <a16:creationId xmlns:a16="http://schemas.microsoft.com/office/drawing/2014/main" id="{F38D5D13-AF69-A5DE-451D-35F4162A6A4C}"/>
              </a:ext>
            </a:extLst>
          </p:cNvPr>
          <p:cNvSpPr>
            <a:spLocks noGrp="1"/>
          </p:cNvSpPr>
          <p:nvPr>
            <p:ph sz="half" idx="2"/>
          </p:nvPr>
        </p:nvSpPr>
        <p:spPr/>
        <p:txBody>
          <a:bodyPr/>
          <a:lstStyle/>
          <a:p>
            <a:r>
              <a:rPr lang="en-GB" dirty="0"/>
              <a:t>Go to the relevant moodle page</a:t>
            </a:r>
          </a:p>
          <a:p>
            <a:r>
              <a:rPr lang="en-GB" dirty="0"/>
              <a:t>Find the assessment</a:t>
            </a:r>
          </a:p>
          <a:p>
            <a:r>
              <a:rPr lang="en-GB" dirty="0"/>
              <a:t>Upload your work to </a:t>
            </a:r>
            <a:r>
              <a:rPr lang="en-GB" dirty="0" err="1"/>
              <a:t>turnitin</a:t>
            </a:r>
            <a:endParaRPr lang="en-GB" dirty="0"/>
          </a:p>
        </p:txBody>
      </p:sp>
      <p:sp>
        <p:nvSpPr>
          <p:cNvPr id="5" name="Date Placeholder 4">
            <a:extLst>
              <a:ext uri="{FF2B5EF4-FFF2-40B4-BE49-F238E27FC236}">
                <a16:creationId xmlns:a16="http://schemas.microsoft.com/office/drawing/2014/main" id="{3E1ECFBC-274E-78CA-827C-00AE069B2D2A}"/>
              </a:ext>
            </a:extLst>
          </p:cNvPr>
          <p:cNvSpPr>
            <a:spLocks noGrp="1"/>
          </p:cNvSpPr>
          <p:nvPr>
            <p:ph type="dt" sz="half" idx="10"/>
          </p:nvPr>
        </p:nvSpPr>
        <p:spPr/>
        <p:txBody>
          <a:bodyPr/>
          <a:lstStyle/>
          <a:p>
            <a:fld id="{82D2DD5A-C337-4F22-BED0-547AFC68CFD6}" type="datetime1">
              <a:rPr lang="en-US" smtClean="0"/>
              <a:t>11/25/2024</a:t>
            </a:fld>
            <a:endParaRPr lang="en-US"/>
          </a:p>
        </p:txBody>
      </p:sp>
      <p:sp>
        <p:nvSpPr>
          <p:cNvPr id="6" name="Footer Placeholder 5">
            <a:extLst>
              <a:ext uri="{FF2B5EF4-FFF2-40B4-BE49-F238E27FC236}">
                <a16:creationId xmlns:a16="http://schemas.microsoft.com/office/drawing/2014/main" id="{0F458046-2B72-1ED1-6A3B-54984F690E8B}"/>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8EEB810B-14B5-0552-2EE8-6C98A82E2831}"/>
              </a:ext>
            </a:extLst>
          </p:cNvPr>
          <p:cNvSpPr>
            <a:spLocks noGrp="1"/>
          </p:cNvSpPr>
          <p:nvPr>
            <p:ph type="sldNum" sz="quarter" idx="12"/>
          </p:nvPr>
        </p:nvSpPr>
        <p:spPr/>
        <p:txBody>
          <a:bodyPr/>
          <a:lstStyle/>
          <a:p>
            <a:fld id="{87E7843D-FF13-4365-9478-9625B70A2705}" type="slidenum">
              <a:rPr lang="en-US" smtClean="0"/>
              <a:t>16</a:t>
            </a:fld>
            <a:endParaRPr lang="en-US"/>
          </a:p>
        </p:txBody>
      </p:sp>
    </p:spTree>
    <p:extLst>
      <p:ext uri="{BB962C8B-B14F-4D97-AF65-F5344CB8AC3E}">
        <p14:creationId xmlns:p14="http://schemas.microsoft.com/office/powerpoint/2010/main" val="31003923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F5F95A-2EFC-971A-6B15-5E79EBAC2C3A}"/>
              </a:ext>
            </a:extLst>
          </p:cNvPr>
          <p:cNvSpPr>
            <a:spLocks noGrp="1"/>
          </p:cNvSpPr>
          <p:nvPr>
            <p:ph type="title"/>
          </p:nvPr>
        </p:nvSpPr>
        <p:spPr>
          <a:xfrm>
            <a:off x="695324" y="871758"/>
            <a:ext cx="10283452" cy="3871143"/>
          </a:xfrm>
        </p:spPr>
        <p:txBody>
          <a:bodyPr vert="horz" lIns="91440" tIns="45720" rIns="91440" bIns="45720" rtlCol="0" anchor="t">
            <a:normAutofit fontScale="90000"/>
          </a:bodyPr>
          <a:lstStyle/>
          <a:p>
            <a:r>
              <a:rPr lang="en-US" sz="6600" cap="all" spc="30" dirty="0">
                <a:latin typeface="+mj-lt"/>
              </a:rPr>
              <a:t>Turnitin</a:t>
            </a:r>
            <a:br>
              <a:rPr lang="en-US" sz="6600" cap="all" spc="30" dirty="0">
                <a:latin typeface="+mj-lt"/>
              </a:rPr>
            </a:br>
            <a:br>
              <a:rPr lang="en-US" sz="6600" cap="all" spc="30" dirty="0">
                <a:latin typeface="+mj-lt"/>
              </a:rPr>
            </a:br>
            <a:r>
              <a:rPr lang="en-GB" sz="3600" dirty="0">
                <a:hlinkClick r:id="rId2"/>
              </a:rPr>
              <a:t>Course: Learning in the Digital Era (ADPA4001/C) | Home (uwtsd.ac.uk)</a:t>
            </a:r>
            <a:br>
              <a:rPr lang="en-US" sz="6600" cap="all" spc="30" dirty="0">
                <a:latin typeface="+mj-lt"/>
              </a:rPr>
            </a:br>
            <a:endParaRPr lang="en-US" sz="6600" cap="all" spc="30" dirty="0">
              <a:latin typeface="+mj-lt"/>
            </a:endParaRPr>
          </a:p>
        </p:txBody>
      </p:sp>
      <p:sp>
        <p:nvSpPr>
          <p:cNvPr id="5" name="Date Placeholder 4">
            <a:extLst>
              <a:ext uri="{FF2B5EF4-FFF2-40B4-BE49-F238E27FC236}">
                <a16:creationId xmlns:a16="http://schemas.microsoft.com/office/drawing/2014/main" id="{569F855A-3EC6-DA12-AD46-7D81F616F563}"/>
              </a:ext>
            </a:extLst>
          </p:cNvPr>
          <p:cNvSpPr>
            <a:spLocks noGrp="1"/>
          </p:cNvSpPr>
          <p:nvPr>
            <p:ph type="dt" sz="half" idx="10"/>
          </p:nvPr>
        </p:nvSpPr>
        <p:spPr>
          <a:xfrm>
            <a:off x="8369448" y="6356350"/>
            <a:ext cx="2549564" cy="365125"/>
          </a:xfrm>
        </p:spPr>
        <p:txBody>
          <a:bodyPr vert="horz" lIns="91440" tIns="45720" rIns="91440" bIns="45720" rtlCol="0" anchor="ctr">
            <a:normAutofit/>
          </a:bodyPr>
          <a:lstStyle/>
          <a:p>
            <a:pPr>
              <a:spcAft>
                <a:spcPts val="600"/>
              </a:spcAft>
            </a:pPr>
            <a:fld id="{82D2DD5A-C337-4F22-BED0-547AFC68CFD6}" type="datetime1">
              <a:rPr lang="en-US" smtClean="0"/>
              <a:pPr>
                <a:spcAft>
                  <a:spcPts val="600"/>
                </a:spcAft>
              </a:pPr>
              <a:t>11/25/2024</a:t>
            </a:fld>
            <a:endParaRPr lang="en-US"/>
          </a:p>
        </p:txBody>
      </p:sp>
      <p:sp>
        <p:nvSpPr>
          <p:cNvPr id="6" name="Footer Placeholder 5">
            <a:extLst>
              <a:ext uri="{FF2B5EF4-FFF2-40B4-BE49-F238E27FC236}">
                <a16:creationId xmlns:a16="http://schemas.microsoft.com/office/drawing/2014/main" id="{C2B9EC76-32EA-A634-B64F-684BBA14B857}"/>
              </a:ext>
            </a:extLst>
          </p:cNvPr>
          <p:cNvSpPr>
            <a:spLocks noGrp="1"/>
          </p:cNvSpPr>
          <p:nvPr>
            <p:ph type="ftr" sz="quarter" idx="11"/>
          </p:nvPr>
        </p:nvSpPr>
        <p:spPr>
          <a:xfrm>
            <a:off x="704088" y="6356350"/>
            <a:ext cx="4539727" cy="365125"/>
          </a:xfrm>
        </p:spPr>
        <p:txBody>
          <a:bodyPr vert="horz" lIns="91440" tIns="45720" rIns="91440" bIns="45720" rtlCol="0" anchor="ctr">
            <a:normAutofit/>
          </a:bodyPr>
          <a:lstStyle/>
          <a:p>
            <a:pPr>
              <a:spcAft>
                <a:spcPts val="600"/>
              </a:spcAft>
            </a:pPr>
            <a:r>
              <a:rPr lang="en-US" kern="1200" dirty="0">
                <a:solidFill>
                  <a:schemeClr val="tx1"/>
                </a:solidFill>
                <a:latin typeface="+mj-lt"/>
                <a:ea typeface="+mn-ea"/>
                <a:cs typeface="+mn-cs"/>
              </a:rPr>
              <a:t>Sample Footer Text</a:t>
            </a:r>
          </a:p>
        </p:txBody>
      </p:sp>
      <p:sp>
        <p:nvSpPr>
          <p:cNvPr id="7" name="Slide Number Placeholder 6">
            <a:extLst>
              <a:ext uri="{FF2B5EF4-FFF2-40B4-BE49-F238E27FC236}">
                <a16:creationId xmlns:a16="http://schemas.microsoft.com/office/drawing/2014/main" id="{7D052CDE-B392-CE1E-EC02-1B88B7DBE287}"/>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87E7843D-FF13-4365-9478-9625B70A2705}" type="slidenum">
              <a:rPr lang="en-US" smtClean="0"/>
              <a:pPr>
                <a:lnSpc>
                  <a:spcPct val="90000"/>
                </a:lnSpc>
                <a:spcAft>
                  <a:spcPts val="600"/>
                </a:spcAft>
              </a:pPr>
              <a:t>17</a:t>
            </a:fld>
            <a:endParaRPr lang="en-US"/>
          </a:p>
        </p:txBody>
      </p:sp>
      <p:cxnSp>
        <p:nvCxnSpPr>
          <p:cNvPr id="25" name="Straight Connector 24">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3832340"/>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57973-E014-DC66-0345-D97B0A5DB583}"/>
              </a:ext>
            </a:extLst>
          </p:cNvPr>
          <p:cNvSpPr>
            <a:spLocks noGrp="1"/>
          </p:cNvSpPr>
          <p:nvPr>
            <p:ph type="title"/>
          </p:nvPr>
        </p:nvSpPr>
        <p:spPr/>
        <p:txBody>
          <a:bodyPr/>
          <a:lstStyle/>
          <a:p>
            <a:r>
              <a:rPr lang="en-GB" dirty="0" err="1"/>
              <a:t>Tasg</a:t>
            </a:r>
            <a:r>
              <a:rPr lang="en-GB" dirty="0"/>
              <a:t> / Task</a:t>
            </a:r>
          </a:p>
        </p:txBody>
      </p:sp>
      <p:sp>
        <p:nvSpPr>
          <p:cNvPr id="3" name="Content Placeholder 2">
            <a:extLst>
              <a:ext uri="{FF2B5EF4-FFF2-40B4-BE49-F238E27FC236}">
                <a16:creationId xmlns:a16="http://schemas.microsoft.com/office/drawing/2014/main" id="{964B0915-CFAD-4079-A357-5D2D3F361DAC}"/>
              </a:ext>
            </a:extLst>
          </p:cNvPr>
          <p:cNvSpPr>
            <a:spLocks noGrp="1"/>
          </p:cNvSpPr>
          <p:nvPr>
            <p:ph sz="half" idx="1"/>
          </p:nvPr>
        </p:nvSpPr>
        <p:spPr/>
        <p:txBody>
          <a:bodyPr>
            <a:normAutofit/>
          </a:bodyPr>
          <a:lstStyle/>
          <a:p>
            <a:pPr marL="457200">
              <a:lnSpc>
                <a:spcPct val="115000"/>
              </a:lnSpc>
            </a:pPr>
            <a:r>
              <a:rPr lang="en-GB" dirty="0" err="1">
                <a:latin typeface="Arial" panose="020B0604020202020204" pitchFamily="34" charset="0"/>
                <a:ea typeface="Times New Roman" panose="02020603050405020304" pitchFamily="18" charset="0"/>
              </a:rPr>
              <a:t>Ysgrifenwch</a:t>
            </a:r>
            <a:r>
              <a:rPr lang="en-GB" dirty="0">
                <a:latin typeface="Arial" panose="020B0604020202020204" pitchFamily="34" charset="0"/>
                <a:ea typeface="Times New Roman" panose="02020603050405020304" pitchFamily="18" charset="0"/>
              </a:rPr>
              <a:t> </a:t>
            </a:r>
            <a:r>
              <a:rPr lang="en-GB" dirty="0" err="1">
                <a:latin typeface="Arial" panose="020B0604020202020204" pitchFamily="34" charset="0"/>
                <a:ea typeface="Times New Roman" panose="02020603050405020304" pitchFamily="18" charset="0"/>
              </a:rPr>
              <a:t>Paragraff</a:t>
            </a:r>
            <a:r>
              <a:rPr lang="en-GB" dirty="0">
                <a:latin typeface="Arial" panose="020B0604020202020204" pitchFamily="34" charset="0"/>
                <a:ea typeface="Times New Roman" panose="02020603050405020304" pitchFamily="18" charset="0"/>
              </a:rPr>
              <a:t> 250 </a:t>
            </a:r>
            <a:r>
              <a:rPr lang="en-GB" dirty="0" err="1">
                <a:latin typeface="Arial" panose="020B0604020202020204" pitchFamily="34" charset="0"/>
                <a:ea typeface="Times New Roman" panose="02020603050405020304" pitchFamily="18" charset="0"/>
              </a:rPr>
              <a:t>ar</a:t>
            </a:r>
            <a:r>
              <a:rPr lang="en-GB" dirty="0">
                <a:latin typeface="Arial" panose="020B0604020202020204" pitchFamily="34" charset="0"/>
                <a:ea typeface="Times New Roman" panose="02020603050405020304" pitchFamily="18" charset="0"/>
              </a:rPr>
              <a:t> </a:t>
            </a:r>
            <a:r>
              <a:rPr lang="en-GB" dirty="0" err="1">
                <a:latin typeface="Arial" panose="020B0604020202020204" pitchFamily="34" charset="0"/>
                <a:ea typeface="Times New Roman" panose="02020603050405020304" pitchFamily="18" charset="0"/>
              </a:rPr>
              <a:t>sut</a:t>
            </a:r>
            <a:r>
              <a:rPr lang="en-GB" dirty="0">
                <a:latin typeface="Arial" panose="020B0604020202020204" pitchFamily="34" charset="0"/>
                <a:ea typeface="Times New Roman" panose="02020603050405020304" pitchFamily="18" charset="0"/>
              </a:rPr>
              <a:t> </a:t>
            </a:r>
            <a:r>
              <a:rPr lang="en-GB" dirty="0" err="1">
                <a:latin typeface="Arial" panose="020B0604020202020204" pitchFamily="34" charset="0"/>
                <a:ea typeface="Times New Roman" panose="02020603050405020304" pitchFamily="18" charset="0"/>
              </a:rPr>
              <a:t>mae</a:t>
            </a:r>
            <a:r>
              <a:rPr lang="en-GB" dirty="0">
                <a:latin typeface="Arial" panose="020B0604020202020204" pitchFamily="34" charset="0"/>
                <a:ea typeface="Times New Roman" panose="02020603050405020304" pitchFamily="18" charset="0"/>
              </a:rPr>
              <a:t> </a:t>
            </a:r>
            <a:r>
              <a:rPr lang="en-GB" dirty="0" err="1">
                <a:latin typeface="Arial" panose="020B0604020202020204" pitchFamily="34" charset="0"/>
                <a:ea typeface="Times New Roman" panose="02020603050405020304" pitchFamily="18" charset="0"/>
              </a:rPr>
              <a:t>eich</a:t>
            </a:r>
            <a:r>
              <a:rPr lang="en-GB" dirty="0">
                <a:latin typeface="Arial" panose="020B0604020202020204" pitchFamily="34" charset="0"/>
                <a:ea typeface="Times New Roman" panose="02020603050405020304" pitchFamily="18" charset="0"/>
              </a:rPr>
              <a:t> </a:t>
            </a:r>
            <a:r>
              <a:rPr lang="en-GB" dirty="0" err="1">
                <a:latin typeface="Arial" panose="020B0604020202020204" pitchFamily="34" charset="0"/>
                <a:ea typeface="Times New Roman" panose="02020603050405020304" pitchFamily="18" charset="0"/>
              </a:rPr>
              <a:t>wythnso</a:t>
            </a:r>
            <a:r>
              <a:rPr lang="en-GB" dirty="0">
                <a:latin typeface="Arial" panose="020B0604020202020204" pitchFamily="34" charset="0"/>
                <a:ea typeface="Times New Roman" panose="02020603050405020304" pitchFamily="18" charset="0"/>
              </a:rPr>
              <a:t> </a:t>
            </a:r>
            <a:r>
              <a:rPr lang="en-GB" dirty="0" err="1">
                <a:latin typeface="Arial" panose="020B0604020202020204" pitchFamily="34" charset="0"/>
                <a:ea typeface="Times New Roman" panose="02020603050405020304" pitchFamily="18" charset="0"/>
              </a:rPr>
              <a:t>gyntaf</a:t>
            </a:r>
            <a:r>
              <a:rPr lang="en-GB" dirty="0">
                <a:latin typeface="Arial" panose="020B0604020202020204" pitchFamily="34" charset="0"/>
                <a:ea typeface="Times New Roman" panose="02020603050405020304" pitchFamily="18" charset="0"/>
              </a:rPr>
              <a:t> o </a:t>
            </a:r>
            <a:r>
              <a:rPr lang="en-GB" dirty="0" err="1">
                <a:latin typeface="Arial" panose="020B0604020202020204" pitchFamily="34" charset="0"/>
                <a:ea typeface="Times New Roman" panose="02020603050405020304" pitchFamily="18" charset="0"/>
              </a:rPr>
              <a:t>wersi</a:t>
            </a:r>
            <a:r>
              <a:rPr lang="en-GB" dirty="0">
                <a:latin typeface="Arial" panose="020B0604020202020204" pitchFamily="34" charset="0"/>
                <a:ea typeface="Times New Roman" panose="02020603050405020304" pitchFamily="18" charset="0"/>
              </a:rPr>
              <a:t> wedi </a:t>
            </a:r>
            <a:r>
              <a:rPr lang="en-GB" dirty="0" err="1">
                <a:latin typeface="Arial" panose="020B0604020202020204" pitchFamily="34" charset="0"/>
                <a:ea typeface="Times New Roman" panose="02020603050405020304" pitchFamily="18" charset="0"/>
              </a:rPr>
              <a:t>mynd</a:t>
            </a:r>
            <a:r>
              <a:rPr lang="en-GB" dirty="0">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457200">
              <a:lnSpc>
                <a:spcPct val="115000"/>
              </a:lnSpc>
            </a:pPr>
            <a:endParaRPr lang="en-GB" sz="1800" dirty="0">
              <a:effectLst/>
              <a:latin typeface="Arial" panose="020B0604020202020204" pitchFamily="34" charset="0"/>
              <a:ea typeface="Times New Roman" panose="02020603050405020304" pitchFamily="18" charset="0"/>
            </a:endParaRPr>
          </a:p>
          <a:p>
            <a:pPr lvl="1"/>
            <a:r>
              <a:rPr lang="en-GB" dirty="0" err="1">
                <a:latin typeface="Arial" panose="020B0604020202020204" pitchFamily="34" charset="0"/>
              </a:rPr>
              <a:t>Uwchlwytho</a:t>
            </a:r>
            <a:r>
              <a:rPr lang="en-GB" dirty="0">
                <a:latin typeface="Arial" panose="020B0604020202020204" pitchFamily="34" charset="0"/>
              </a:rPr>
              <a:t> I Turnitin</a:t>
            </a:r>
            <a:endParaRPr lang="en-GB" dirty="0"/>
          </a:p>
        </p:txBody>
      </p:sp>
      <p:sp>
        <p:nvSpPr>
          <p:cNvPr id="4" name="Content Placeholder 3">
            <a:extLst>
              <a:ext uri="{FF2B5EF4-FFF2-40B4-BE49-F238E27FC236}">
                <a16:creationId xmlns:a16="http://schemas.microsoft.com/office/drawing/2014/main" id="{1A421B6E-B636-066B-B32E-496FF7AE5006}"/>
              </a:ext>
            </a:extLst>
          </p:cNvPr>
          <p:cNvSpPr>
            <a:spLocks noGrp="1"/>
          </p:cNvSpPr>
          <p:nvPr>
            <p:ph sz="half" idx="2"/>
          </p:nvPr>
        </p:nvSpPr>
        <p:spPr/>
        <p:txBody>
          <a:bodyPr>
            <a:normAutofit/>
          </a:bodyPr>
          <a:lstStyle/>
          <a:p>
            <a:pPr marL="457200" algn="just" fontAlgn="base"/>
            <a:r>
              <a:rPr lang="en-GB" sz="1800" dirty="0">
                <a:effectLst/>
                <a:latin typeface="Arial" panose="020B0604020202020204" pitchFamily="34" charset="0"/>
                <a:ea typeface="Times New Roman" panose="02020603050405020304" pitchFamily="18" charset="0"/>
              </a:rPr>
              <a:t>Write 250 words about how your first week has gone at </a:t>
            </a:r>
            <a:r>
              <a:rPr lang="en-GB" sz="1800" dirty="0" err="1">
                <a:effectLst/>
                <a:latin typeface="Arial" panose="020B0604020202020204" pitchFamily="34" charset="0"/>
                <a:ea typeface="Times New Roman" panose="02020603050405020304" pitchFamily="18" charset="0"/>
              </a:rPr>
              <a:t>wavda</a:t>
            </a:r>
            <a:endParaRPr lang="en-GB" sz="1800" dirty="0">
              <a:effectLst/>
              <a:latin typeface="Arial" panose="020B0604020202020204" pitchFamily="34" charset="0"/>
              <a:ea typeface="Times New Roman" panose="02020603050405020304" pitchFamily="18" charset="0"/>
            </a:endParaRPr>
          </a:p>
          <a:p>
            <a:pPr marL="457200" algn="just" fontAlgn="base"/>
            <a:endParaRPr lang="en-GB" dirty="0">
              <a:latin typeface="Arial" panose="020B0604020202020204" pitchFamily="34" charset="0"/>
              <a:ea typeface="Times New Roman" panose="02020603050405020304" pitchFamily="18" charset="0"/>
            </a:endParaRPr>
          </a:p>
          <a:p>
            <a:pPr marL="457200" algn="just" fontAlgn="base"/>
            <a:r>
              <a:rPr lang="en-GB" sz="1800" dirty="0">
                <a:effectLst/>
                <a:latin typeface="Arial" panose="020B0604020202020204" pitchFamily="34" charset="0"/>
                <a:ea typeface="Times New Roman" panose="02020603050405020304" pitchFamily="18" charset="0"/>
              </a:rPr>
              <a:t>Upload to </a:t>
            </a:r>
            <a:r>
              <a:rPr lang="en-GB" sz="1800" dirty="0" err="1">
                <a:effectLst/>
                <a:latin typeface="Arial" panose="020B0604020202020204" pitchFamily="34" charset="0"/>
                <a:ea typeface="Times New Roman" panose="02020603050405020304" pitchFamily="18" charset="0"/>
              </a:rPr>
              <a:t>turnitin</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5" name="Date Placeholder 4">
            <a:extLst>
              <a:ext uri="{FF2B5EF4-FFF2-40B4-BE49-F238E27FC236}">
                <a16:creationId xmlns:a16="http://schemas.microsoft.com/office/drawing/2014/main" id="{E6AD7C7A-6FAC-06DE-0C97-534405E181D2}"/>
              </a:ext>
            </a:extLst>
          </p:cNvPr>
          <p:cNvSpPr>
            <a:spLocks noGrp="1"/>
          </p:cNvSpPr>
          <p:nvPr>
            <p:ph type="dt" sz="half" idx="10"/>
          </p:nvPr>
        </p:nvSpPr>
        <p:spPr/>
        <p:txBody>
          <a:bodyPr/>
          <a:lstStyle/>
          <a:p>
            <a:fld id="{82D2DD5A-C337-4F22-BED0-547AFC68CFD6}" type="datetime1">
              <a:rPr lang="en-US" smtClean="0"/>
              <a:t>11/25/2024</a:t>
            </a:fld>
            <a:endParaRPr lang="en-US"/>
          </a:p>
        </p:txBody>
      </p:sp>
      <p:sp>
        <p:nvSpPr>
          <p:cNvPr id="6" name="Footer Placeholder 5">
            <a:extLst>
              <a:ext uri="{FF2B5EF4-FFF2-40B4-BE49-F238E27FC236}">
                <a16:creationId xmlns:a16="http://schemas.microsoft.com/office/drawing/2014/main" id="{C8502E8B-A887-841E-A599-9EFA33763D73}"/>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A327C1E-463A-0F95-032B-C42BC5A216E6}"/>
              </a:ext>
            </a:extLst>
          </p:cNvPr>
          <p:cNvSpPr>
            <a:spLocks noGrp="1"/>
          </p:cNvSpPr>
          <p:nvPr>
            <p:ph type="sldNum" sz="quarter" idx="12"/>
          </p:nvPr>
        </p:nvSpPr>
        <p:spPr/>
        <p:txBody>
          <a:bodyPr/>
          <a:lstStyle/>
          <a:p>
            <a:fld id="{87E7843D-FF13-4365-9478-9625B70A2705}" type="slidenum">
              <a:rPr lang="en-US" smtClean="0"/>
              <a:t>18</a:t>
            </a:fld>
            <a:endParaRPr lang="en-US"/>
          </a:p>
        </p:txBody>
      </p:sp>
    </p:spTree>
    <p:extLst>
      <p:ext uri="{BB962C8B-B14F-4D97-AF65-F5344CB8AC3E}">
        <p14:creationId xmlns:p14="http://schemas.microsoft.com/office/powerpoint/2010/main" val="36954927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E70A9-BBBA-4F6B-5CD0-C9053F4C7F9E}"/>
              </a:ext>
            </a:extLst>
          </p:cNvPr>
          <p:cNvSpPr>
            <a:spLocks noGrp="1"/>
          </p:cNvSpPr>
          <p:nvPr>
            <p:ph type="ctrTitle"/>
          </p:nvPr>
        </p:nvSpPr>
        <p:spPr>
          <a:xfrm>
            <a:off x="6556100" y="1360493"/>
            <a:ext cx="4972511" cy="3106732"/>
          </a:xfrm>
        </p:spPr>
        <p:txBody>
          <a:bodyPr anchor="b">
            <a:normAutofit/>
          </a:bodyPr>
          <a:lstStyle/>
          <a:p>
            <a:r>
              <a:rPr lang="en-GB" sz="7200"/>
              <a:t>Adfyfyrio / Reflection</a:t>
            </a:r>
          </a:p>
        </p:txBody>
      </p:sp>
      <p:sp>
        <p:nvSpPr>
          <p:cNvPr id="3" name="Subtitle 2">
            <a:extLst>
              <a:ext uri="{FF2B5EF4-FFF2-40B4-BE49-F238E27FC236}">
                <a16:creationId xmlns:a16="http://schemas.microsoft.com/office/drawing/2014/main" id="{DECDA49E-D578-C2AF-F052-A30CF00D6EC9}"/>
              </a:ext>
            </a:extLst>
          </p:cNvPr>
          <p:cNvSpPr>
            <a:spLocks noGrp="1"/>
          </p:cNvSpPr>
          <p:nvPr>
            <p:ph type="subTitle" idx="1"/>
          </p:nvPr>
        </p:nvSpPr>
        <p:spPr>
          <a:xfrm>
            <a:off x="6556100" y="4687316"/>
            <a:ext cx="4972512" cy="1517088"/>
          </a:xfrm>
        </p:spPr>
        <p:txBody>
          <a:bodyPr>
            <a:normAutofit/>
          </a:bodyPr>
          <a:lstStyle/>
          <a:p>
            <a:r>
              <a:rPr lang="en-GB"/>
              <a:t>MR OG</a:t>
            </a:r>
          </a:p>
          <a:p>
            <a:r>
              <a:rPr lang="en-GB"/>
              <a:t>2023</a:t>
            </a:r>
          </a:p>
        </p:txBody>
      </p:sp>
      <p:pic>
        <p:nvPicPr>
          <p:cNvPr id="5" name="Picture 4" descr="Colourful reflection of buildings">
            <a:extLst>
              <a:ext uri="{FF2B5EF4-FFF2-40B4-BE49-F238E27FC236}">
                <a16:creationId xmlns:a16="http://schemas.microsoft.com/office/drawing/2014/main" id="{A33A7B73-0C60-584E-244C-CEE91F838AE7}"/>
              </a:ext>
            </a:extLst>
          </p:cNvPr>
          <p:cNvPicPr>
            <a:picLocks noChangeAspect="1"/>
          </p:cNvPicPr>
          <p:nvPr/>
        </p:nvPicPr>
        <p:blipFill rotWithShape="1">
          <a:blip r:embed="rId2"/>
          <a:srcRect l="24881" r="15788" b="-1"/>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Tree>
    <p:extLst>
      <p:ext uri="{BB962C8B-B14F-4D97-AF65-F5344CB8AC3E}">
        <p14:creationId xmlns:p14="http://schemas.microsoft.com/office/powerpoint/2010/main" val="34130689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F1599-FF32-5572-5C2E-FA1F5A2AF028}"/>
              </a:ext>
            </a:extLst>
          </p:cNvPr>
          <p:cNvSpPr>
            <a:spLocks noGrp="1"/>
          </p:cNvSpPr>
          <p:nvPr>
            <p:ph type="title"/>
          </p:nvPr>
        </p:nvSpPr>
        <p:spPr>
          <a:xfrm>
            <a:off x="1069848" y="484632"/>
            <a:ext cx="10058400" cy="1609344"/>
          </a:xfrm>
        </p:spPr>
        <p:txBody>
          <a:bodyPr vert="horz" lIns="91440" tIns="45720" rIns="91440" bIns="45720" rtlCol="0" anchor="ctr">
            <a:normAutofit/>
          </a:bodyPr>
          <a:lstStyle/>
          <a:p>
            <a:r>
              <a:rPr lang="en-US"/>
              <a:t>Tasg asesu / Assessment task</a:t>
            </a:r>
          </a:p>
        </p:txBody>
      </p:sp>
      <p:sp>
        <p:nvSpPr>
          <p:cNvPr id="3" name="Content Placeholder 2">
            <a:extLst>
              <a:ext uri="{FF2B5EF4-FFF2-40B4-BE49-F238E27FC236}">
                <a16:creationId xmlns:a16="http://schemas.microsoft.com/office/drawing/2014/main" id="{F8AF1CD6-508B-CD60-8943-A4637E45E827}"/>
              </a:ext>
            </a:extLst>
          </p:cNvPr>
          <p:cNvSpPr>
            <a:spLocks/>
          </p:cNvSpPr>
          <p:nvPr/>
        </p:nvSpPr>
        <p:spPr>
          <a:xfrm>
            <a:off x="1529046" y="2385390"/>
            <a:ext cx="4324780" cy="3617845"/>
          </a:xfrm>
          <a:prstGeom prst="rect">
            <a:avLst/>
          </a:prstGeom>
        </p:spPr>
        <p:txBody>
          <a:bodyPr/>
          <a:lstStyle/>
          <a:p>
            <a:pPr marL="246888" defTabSz="411480">
              <a:lnSpc>
                <a:spcPct val="115000"/>
              </a:lnSpc>
              <a:spcAft>
                <a:spcPts val="600"/>
              </a:spcAft>
            </a:pPr>
            <a:r>
              <a:rPr lang="en-GB" sz="2160" kern="1200" dirty="0" err="1">
                <a:solidFill>
                  <a:schemeClr val="tx1"/>
                </a:solidFill>
                <a:latin typeface="+mn-lt"/>
                <a:ea typeface="+mn-ea"/>
                <a:cs typeface="+mn-cs"/>
              </a:rPr>
              <a:t>Dylai</a:t>
            </a:r>
            <a:r>
              <a:rPr lang="en-GB" sz="2160" kern="1200" dirty="0">
                <a:solidFill>
                  <a:schemeClr val="tx1"/>
                </a:solidFill>
                <a:latin typeface="+mn-lt"/>
                <a:ea typeface="+mn-ea"/>
                <a:cs typeface="+mn-cs"/>
              </a:rPr>
              <a:t> </a:t>
            </a:r>
            <a:r>
              <a:rPr lang="en-GB" sz="2160" kern="1200" dirty="0" err="1">
                <a:solidFill>
                  <a:schemeClr val="tx1"/>
                </a:solidFill>
                <a:latin typeface="+mn-lt"/>
                <a:ea typeface="+mn-ea"/>
                <a:cs typeface="+mn-cs"/>
              </a:rPr>
              <a:t>myfyrwyr</a:t>
            </a:r>
            <a:r>
              <a:rPr lang="en-GB" sz="2160" kern="1200" dirty="0">
                <a:solidFill>
                  <a:schemeClr val="tx1"/>
                </a:solidFill>
                <a:latin typeface="+mn-lt"/>
                <a:ea typeface="+mn-ea"/>
                <a:cs typeface="+mn-cs"/>
              </a:rPr>
              <a:t> </a:t>
            </a:r>
            <a:r>
              <a:rPr lang="en-GB" sz="2160" kern="1200" dirty="0" err="1">
                <a:solidFill>
                  <a:schemeClr val="tx1"/>
                </a:solidFill>
                <a:latin typeface="+mn-lt"/>
                <a:ea typeface="+mn-ea"/>
                <a:cs typeface="+mn-cs"/>
              </a:rPr>
              <a:t>ddewis</a:t>
            </a:r>
            <a:r>
              <a:rPr lang="en-GB" sz="2160" kern="1200" dirty="0">
                <a:solidFill>
                  <a:schemeClr val="tx1"/>
                </a:solidFill>
                <a:latin typeface="+mn-lt"/>
                <a:ea typeface="+mn-ea"/>
                <a:cs typeface="+mn-cs"/>
              </a:rPr>
              <a:t> un </a:t>
            </a:r>
            <a:r>
              <a:rPr lang="en-GB" sz="2160" kern="1200" dirty="0" err="1">
                <a:solidFill>
                  <a:schemeClr val="tx1"/>
                </a:solidFill>
                <a:latin typeface="+mn-lt"/>
                <a:ea typeface="+mn-ea"/>
                <a:cs typeface="+mn-cs"/>
              </a:rPr>
              <a:t>o'u</a:t>
            </a:r>
            <a:r>
              <a:rPr lang="en-GB" sz="2160" kern="1200" dirty="0">
                <a:solidFill>
                  <a:schemeClr val="tx1"/>
                </a:solidFill>
                <a:latin typeface="+mn-lt"/>
                <a:ea typeface="+mn-ea"/>
                <a:cs typeface="+mn-cs"/>
              </a:rPr>
              <a:t> </a:t>
            </a:r>
            <a:r>
              <a:rPr lang="en-GB" sz="2160" kern="1200" dirty="0" err="1">
                <a:solidFill>
                  <a:schemeClr val="tx1"/>
                </a:solidFill>
                <a:latin typeface="+mn-lt"/>
                <a:ea typeface="+mn-ea"/>
                <a:cs typeface="+mn-cs"/>
              </a:rPr>
              <a:t>dosbarthiadau</a:t>
            </a:r>
            <a:r>
              <a:rPr lang="en-GB" sz="2160" kern="1200" dirty="0">
                <a:solidFill>
                  <a:schemeClr val="tx1"/>
                </a:solidFill>
                <a:latin typeface="+mn-lt"/>
                <a:ea typeface="+mn-ea"/>
                <a:cs typeface="+mn-cs"/>
              </a:rPr>
              <a:t> </a:t>
            </a:r>
            <a:r>
              <a:rPr lang="en-GB" sz="2160" kern="1200" dirty="0" err="1">
                <a:solidFill>
                  <a:schemeClr val="tx1"/>
                </a:solidFill>
                <a:latin typeface="+mn-lt"/>
                <a:ea typeface="+mn-ea"/>
                <a:cs typeface="+mn-cs"/>
              </a:rPr>
              <a:t>sgiliau</a:t>
            </a:r>
            <a:r>
              <a:rPr lang="en-GB" sz="2160" kern="1200" dirty="0">
                <a:solidFill>
                  <a:schemeClr val="tx1"/>
                </a:solidFill>
                <a:latin typeface="+mn-lt"/>
                <a:ea typeface="+mn-ea"/>
                <a:cs typeface="+mn-cs"/>
              </a:rPr>
              <a:t> ac </a:t>
            </a:r>
            <a:r>
              <a:rPr lang="en-GB" sz="2160" kern="1200" dirty="0" err="1">
                <a:solidFill>
                  <a:schemeClr val="tx1"/>
                </a:solidFill>
                <a:latin typeface="+mn-lt"/>
                <a:ea typeface="+mn-ea"/>
                <a:cs typeface="+mn-cs"/>
              </a:rPr>
              <a:t>ysgrifennu</a:t>
            </a:r>
            <a:r>
              <a:rPr lang="en-GB" sz="2160" kern="1200" dirty="0">
                <a:solidFill>
                  <a:schemeClr val="tx1"/>
                </a:solidFill>
                <a:latin typeface="+mn-lt"/>
                <a:ea typeface="+mn-ea"/>
                <a:cs typeface="+mn-cs"/>
              </a:rPr>
              <a:t> </a:t>
            </a:r>
            <a:r>
              <a:rPr lang="en-GB" sz="2160" kern="1200" dirty="0" err="1">
                <a:solidFill>
                  <a:schemeClr val="tx1"/>
                </a:solidFill>
                <a:latin typeface="+mn-lt"/>
                <a:ea typeface="+mn-ea"/>
                <a:cs typeface="+mn-cs"/>
              </a:rPr>
              <a:t>traethawd</a:t>
            </a:r>
            <a:r>
              <a:rPr lang="en-GB" sz="2160" kern="1200" dirty="0">
                <a:solidFill>
                  <a:schemeClr val="tx1"/>
                </a:solidFill>
                <a:latin typeface="+mn-lt"/>
                <a:ea typeface="+mn-ea"/>
                <a:cs typeface="+mn-cs"/>
              </a:rPr>
              <a:t> </a:t>
            </a:r>
            <a:r>
              <a:rPr lang="en-GB" sz="2160" kern="1200" dirty="0" err="1">
                <a:solidFill>
                  <a:schemeClr val="tx1"/>
                </a:solidFill>
                <a:latin typeface="+mn-lt"/>
                <a:ea typeface="+mn-ea"/>
                <a:cs typeface="+mn-cs"/>
              </a:rPr>
              <a:t>adfyfyriol</a:t>
            </a:r>
            <a:r>
              <a:rPr lang="en-GB" sz="2160" kern="1200" dirty="0">
                <a:solidFill>
                  <a:schemeClr val="tx1"/>
                </a:solidFill>
                <a:latin typeface="+mn-lt"/>
                <a:ea typeface="+mn-ea"/>
                <a:cs typeface="+mn-cs"/>
              </a:rPr>
              <a:t>.</a:t>
            </a:r>
          </a:p>
          <a:p>
            <a:pPr marL="246888" defTabSz="411480">
              <a:lnSpc>
                <a:spcPct val="115000"/>
              </a:lnSpc>
              <a:spcAft>
                <a:spcPts val="600"/>
              </a:spcAft>
            </a:pPr>
            <a:r>
              <a:rPr lang="en-GB" sz="2160" kern="1200" dirty="0">
                <a:solidFill>
                  <a:schemeClr val="tx1"/>
                </a:solidFill>
                <a:latin typeface="+mn-lt"/>
                <a:ea typeface="+mn-ea"/>
                <a:cs typeface="+mn-cs"/>
              </a:rPr>
              <a:t>1000 o </a:t>
            </a:r>
            <a:r>
              <a:rPr lang="en-GB" sz="2160" kern="1200" dirty="0" err="1">
                <a:solidFill>
                  <a:schemeClr val="tx1"/>
                </a:solidFill>
                <a:latin typeface="+mn-lt"/>
                <a:ea typeface="+mn-ea"/>
                <a:cs typeface="+mn-cs"/>
              </a:rPr>
              <a:t>Eiriau</a:t>
            </a:r>
            <a:endParaRPr lang="en-GB" sz="2160" kern="1200" dirty="0">
              <a:solidFill>
                <a:schemeClr val="tx1"/>
              </a:solidFill>
              <a:latin typeface="+mn-lt"/>
              <a:ea typeface="+mn-ea"/>
              <a:cs typeface="+mn-cs"/>
            </a:endParaRPr>
          </a:p>
          <a:p>
            <a:pPr marL="457200" algn="just">
              <a:lnSpc>
                <a:spcPct val="115000"/>
              </a:lnSpc>
              <a:spcAft>
                <a:spcPts val="600"/>
              </a:spcAft>
            </a:pPr>
            <a:endParaRPr lang="en-GB" dirty="0"/>
          </a:p>
        </p:txBody>
      </p:sp>
      <p:sp>
        <p:nvSpPr>
          <p:cNvPr id="6" name="Content Placeholder 5">
            <a:extLst>
              <a:ext uri="{FF2B5EF4-FFF2-40B4-BE49-F238E27FC236}">
                <a16:creationId xmlns:a16="http://schemas.microsoft.com/office/drawing/2014/main" id="{D6843DAE-770E-D54F-A80D-CFE039BA7E0C}"/>
              </a:ext>
            </a:extLst>
          </p:cNvPr>
          <p:cNvSpPr>
            <a:spLocks/>
          </p:cNvSpPr>
          <p:nvPr/>
        </p:nvSpPr>
        <p:spPr>
          <a:xfrm>
            <a:off x="6344523" y="2385390"/>
            <a:ext cx="4324780" cy="3617845"/>
          </a:xfrm>
          <a:prstGeom prst="rect">
            <a:avLst/>
          </a:prstGeom>
        </p:spPr>
        <p:txBody>
          <a:bodyPr>
            <a:normAutofit/>
          </a:bodyPr>
          <a:lstStyle/>
          <a:p>
            <a:pPr marL="246888" algn="just" defTabSz="411480">
              <a:lnSpc>
                <a:spcPct val="115000"/>
              </a:lnSpc>
              <a:spcAft>
                <a:spcPts val="600"/>
              </a:spcAft>
            </a:pPr>
            <a:r>
              <a:rPr lang="en-GB" sz="2160" kern="1200" dirty="0">
                <a:solidFill>
                  <a:schemeClr val="tx1"/>
                </a:solidFill>
                <a:latin typeface="+mn-lt"/>
                <a:ea typeface="+mn-ea"/>
                <a:cs typeface="+mn-cs"/>
              </a:rPr>
              <a:t>Students should select one of their skills classes and write a reflective essay. </a:t>
            </a:r>
          </a:p>
          <a:p>
            <a:pPr marL="246888" algn="just" defTabSz="411480">
              <a:lnSpc>
                <a:spcPct val="115000"/>
              </a:lnSpc>
              <a:spcAft>
                <a:spcPts val="600"/>
              </a:spcAft>
            </a:pPr>
            <a:r>
              <a:rPr lang="en-GB" sz="2160" kern="1200" dirty="0">
                <a:solidFill>
                  <a:schemeClr val="tx1"/>
                </a:solidFill>
                <a:latin typeface="+mn-lt"/>
                <a:ea typeface="+mn-ea"/>
                <a:cs typeface="+mn-cs"/>
              </a:rPr>
              <a:t>1000 Words</a:t>
            </a:r>
            <a:endParaRPr lang="en-GB" sz="2400" dirty="0"/>
          </a:p>
        </p:txBody>
      </p:sp>
    </p:spTree>
    <p:extLst>
      <p:ext uri="{BB962C8B-B14F-4D97-AF65-F5344CB8AC3E}">
        <p14:creationId xmlns:p14="http://schemas.microsoft.com/office/powerpoint/2010/main" val="28783771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FF466096-E0B8-02B7-44A1-7ED7F725C96D}"/>
              </a:ext>
            </a:extLst>
          </p:cNvPr>
          <p:cNvSpPr>
            <a:spLocks noGrp="1"/>
          </p:cNvSpPr>
          <p:nvPr>
            <p:ph type="title"/>
          </p:nvPr>
        </p:nvSpPr>
        <p:spPr>
          <a:xfrm>
            <a:off x="6550924" y="685800"/>
            <a:ext cx="4920019" cy="2021553"/>
          </a:xfrm>
        </p:spPr>
        <p:txBody>
          <a:bodyPr>
            <a:normAutofit/>
          </a:bodyPr>
          <a:lstStyle/>
          <a:p>
            <a:r>
              <a:rPr lang="en-GB" sz="4600">
                <a:solidFill>
                  <a:schemeClr val="tx1"/>
                </a:solidFill>
              </a:rPr>
              <a:t>Beth yw adfyfyrio / what is reflection</a:t>
            </a:r>
          </a:p>
        </p:txBody>
      </p:sp>
      <p:pic>
        <p:nvPicPr>
          <p:cNvPr id="17" name="Picture 16" descr="Magnifying glass and question mark">
            <a:extLst>
              <a:ext uri="{FF2B5EF4-FFF2-40B4-BE49-F238E27FC236}">
                <a16:creationId xmlns:a16="http://schemas.microsoft.com/office/drawing/2014/main" id="{FA2DAEF0-2FD9-D51E-DB16-E9D64390BF7E}"/>
              </a:ext>
            </a:extLst>
          </p:cNvPr>
          <p:cNvPicPr>
            <a:picLocks noChangeAspect="1"/>
          </p:cNvPicPr>
          <p:nvPr/>
        </p:nvPicPr>
        <p:blipFill rotWithShape="1">
          <a:blip r:embed="rId2"/>
          <a:srcRect l="29359" r="20643"/>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15" name="Content Placeholder 14">
            <a:extLst>
              <a:ext uri="{FF2B5EF4-FFF2-40B4-BE49-F238E27FC236}">
                <a16:creationId xmlns:a16="http://schemas.microsoft.com/office/drawing/2014/main" id="{86991C71-6D8E-CCEC-3945-49D3F202B79F}"/>
              </a:ext>
            </a:extLst>
          </p:cNvPr>
          <p:cNvSpPr>
            <a:spLocks noGrp="1"/>
          </p:cNvSpPr>
          <p:nvPr>
            <p:ph idx="1"/>
          </p:nvPr>
        </p:nvSpPr>
        <p:spPr>
          <a:xfrm>
            <a:off x="6550924" y="2927444"/>
            <a:ext cx="4920019" cy="3244755"/>
          </a:xfrm>
        </p:spPr>
        <p:txBody>
          <a:bodyPr>
            <a:normAutofit lnSpcReduction="10000"/>
          </a:bodyPr>
          <a:lstStyle/>
          <a:p>
            <a:pPr marL="0" indent="0">
              <a:buNone/>
            </a:pPr>
            <a:r>
              <a:rPr lang="en-GB" sz="1600" b="1" dirty="0"/>
              <a:t>A tool to understand learning from experience</a:t>
            </a:r>
          </a:p>
          <a:p>
            <a:pPr marL="0" indent="0">
              <a:buNone/>
            </a:pPr>
            <a:endParaRPr lang="en-GB" sz="1600" dirty="0"/>
          </a:p>
          <a:p>
            <a:pPr marL="0" indent="0">
              <a:buNone/>
            </a:pPr>
            <a:r>
              <a:rPr lang="en-GB" sz="1600" dirty="0"/>
              <a:t>“A meaning-making process that moves the learner from one experience into the next with a deeper understanding of its relationship with and connections to experiences and ideas”</a:t>
            </a:r>
          </a:p>
          <a:p>
            <a:pPr marL="0" indent="0">
              <a:buNone/>
            </a:pPr>
            <a:r>
              <a:rPr lang="en-GB" sz="1600" dirty="0">
                <a:effectLst/>
              </a:rPr>
              <a:t>Rogers. C (2002) </a:t>
            </a:r>
            <a:r>
              <a:rPr lang="en-GB" sz="1600" i="1" dirty="0">
                <a:effectLst/>
              </a:rPr>
              <a:t>Defining reflection: Another look at John Dewey and reflective thinking ...</a:t>
            </a:r>
            <a:r>
              <a:rPr lang="en-GB" sz="1600" dirty="0">
                <a:effectLst/>
              </a:rPr>
              <a:t> Available at: https://journals.sagepub.com/doi/10.1111/1467-9620.00181 (Accessed: 08 December 2023). </a:t>
            </a:r>
          </a:p>
          <a:p>
            <a:pPr marL="0" indent="0">
              <a:buNone/>
            </a:pPr>
            <a:endParaRPr lang="en-GB" sz="1600" dirty="0"/>
          </a:p>
        </p:txBody>
      </p:sp>
    </p:spTree>
    <p:extLst>
      <p:ext uri="{BB962C8B-B14F-4D97-AF65-F5344CB8AC3E}">
        <p14:creationId xmlns:p14="http://schemas.microsoft.com/office/powerpoint/2010/main" val="717884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1F3F1-342B-64BC-8BFD-15FD31F9B792}"/>
              </a:ext>
            </a:extLst>
          </p:cNvPr>
          <p:cNvSpPr>
            <a:spLocks noGrp="1"/>
          </p:cNvSpPr>
          <p:nvPr>
            <p:ph type="title"/>
          </p:nvPr>
        </p:nvSpPr>
        <p:spPr/>
        <p:txBody>
          <a:bodyPr>
            <a:normAutofit fontScale="90000"/>
          </a:bodyPr>
          <a:lstStyle/>
          <a:p>
            <a:r>
              <a:rPr lang="en-GB" dirty="0"/>
              <a:t>BETH DDYLSWN EI GYNNWYS? </a:t>
            </a:r>
            <a:br>
              <a:rPr lang="en-GB" dirty="0"/>
            </a:br>
            <a:r>
              <a:rPr lang="en-GB" dirty="0"/>
              <a:t>WHAT SHOULD I INCLUDE?</a:t>
            </a:r>
          </a:p>
        </p:txBody>
      </p:sp>
      <p:sp>
        <p:nvSpPr>
          <p:cNvPr id="6" name="Text Placeholder 5">
            <a:extLst>
              <a:ext uri="{FF2B5EF4-FFF2-40B4-BE49-F238E27FC236}">
                <a16:creationId xmlns:a16="http://schemas.microsoft.com/office/drawing/2014/main" id="{3A020E0B-53DF-22F1-E30D-B5F8CF1E5B92}"/>
              </a:ext>
            </a:extLst>
          </p:cNvPr>
          <p:cNvSpPr>
            <a:spLocks noGrp="1"/>
          </p:cNvSpPr>
          <p:nvPr>
            <p:ph type="body" idx="1"/>
          </p:nvPr>
        </p:nvSpPr>
        <p:spPr/>
        <p:txBody>
          <a:bodyPr/>
          <a:lstStyle/>
          <a:p>
            <a:r>
              <a:rPr lang="en-GB" dirty="0"/>
              <a:t>Gall </a:t>
            </a:r>
            <a:r>
              <a:rPr lang="en-GB" dirty="0" err="1"/>
              <a:t>gynnwys</a:t>
            </a:r>
            <a:r>
              <a:rPr lang="en-GB" dirty="0"/>
              <a:t>…</a:t>
            </a:r>
          </a:p>
        </p:txBody>
      </p:sp>
      <p:sp>
        <p:nvSpPr>
          <p:cNvPr id="4" name="Content Placeholder 3">
            <a:extLst>
              <a:ext uri="{FF2B5EF4-FFF2-40B4-BE49-F238E27FC236}">
                <a16:creationId xmlns:a16="http://schemas.microsoft.com/office/drawing/2014/main" id="{EEC74B5E-DA7E-293B-503C-70AF4161FDFA}"/>
              </a:ext>
            </a:extLst>
          </p:cNvPr>
          <p:cNvSpPr>
            <a:spLocks noGrp="1"/>
          </p:cNvSpPr>
          <p:nvPr>
            <p:ph sz="half" idx="2"/>
          </p:nvPr>
        </p:nvSpPr>
        <p:spPr/>
        <p:txBody>
          <a:bodyPr>
            <a:normAutofit fontScale="85000" lnSpcReduction="20000"/>
          </a:bodyPr>
          <a:lstStyle/>
          <a:p>
            <a:r>
              <a:rPr lang="en-GB" dirty="0" err="1"/>
              <a:t>Profiadau</a:t>
            </a:r>
            <a:r>
              <a:rPr lang="en-GB" dirty="0"/>
              <a:t> / </a:t>
            </a:r>
            <a:r>
              <a:rPr lang="en-GB" dirty="0" err="1"/>
              <a:t>arsylwadau</a:t>
            </a:r>
            <a:r>
              <a:rPr lang="en-GB" dirty="0"/>
              <a:t> / </a:t>
            </a:r>
            <a:r>
              <a:rPr lang="en-GB" dirty="0" err="1"/>
              <a:t>enghreifftiau</a:t>
            </a:r>
            <a:endParaRPr lang="en-GB" dirty="0"/>
          </a:p>
          <a:p>
            <a:r>
              <a:rPr lang="en-GB" dirty="0" err="1"/>
              <a:t>Trafod</a:t>
            </a:r>
            <a:r>
              <a:rPr lang="en-GB" dirty="0"/>
              <a:t> </a:t>
            </a:r>
            <a:r>
              <a:rPr lang="en-GB" dirty="0" err="1"/>
              <a:t>heriau</a:t>
            </a:r>
            <a:endParaRPr lang="en-GB" dirty="0"/>
          </a:p>
          <a:p>
            <a:r>
              <a:rPr lang="en-GB" dirty="0" err="1"/>
              <a:t>Cryfderau</a:t>
            </a:r>
            <a:endParaRPr lang="en-GB" dirty="0"/>
          </a:p>
          <a:p>
            <a:r>
              <a:rPr lang="en-GB" dirty="0" err="1"/>
              <a:t>Datrys</a:t>
            </a:r>
            <a:r>
              <a:rPr lang="en-GB" dirty="0"/>
              <a:t> </a:t>
            </a:r>
            <a:r>
              <a:rPr lang="en-GB" dirty="0" err="1"/>
              <a:t>Problemau</a:t>
            </a:r>
            <a:endParaRPr lang="en-GB" dirty="0"/>
          </a:p>
          <a:p>
            <a:r>
              <a:rPr lang="en-GB" dirty="0" err="1"/>
              <a:t>Cysylltiadau</a:t>
            </a:r>
            <a:r>
              <a:rPr lang="en-GB" dirty="0"/>
              <a:t> </a:t>
            </a:r>
            <a:r>
              <a:rPr lang="en-GB" dirty="0" err="1"/>
              <a:t>rhwng</a:t>
            </a:r>
            <a:r>
              <a:rPr lang="en-GB" dirty="0"/>
              <a:t> </a:t>
            </a:r>
            <a:r>
              <a:rPr lang="en-GB" dirty="0" err="1"/>
              <a:t>profiadau</a:t>
            </a:r>
            <a:r>
              <a:rPr lang="en-GB" dirty="0"/>
              <a:t> </a:t>
            </a:r>
            <a:r>
              <a:rPr lang="en-GB" dirty="0" err="1"/>
              <a:t>dysgu</a:t>
            </a:r>
            <a:r>
              <a:rPr lang="en-GB" dirty="0"/>
              <a:t> a </a:t>
            </a:r>
            <a:r>
              <a:rPr lang="en-GB" dirty="0" err="1"/>
              <a:t>sefyllfaoedd</a:t>
            </a:r>
            <a:r>
              <a:rPr lang="en-GB" dirty="0"/>
              <a:t> </a:t>
            </a:r>
            <a:r>
              <a:rPr lang="en-GB" dirty="0" err="1"/>
              <a:t>eraill</a:t>
            </a:r>
            <a:r>
              <a:rPr lang="en-GB" dirty="0"/>
              <a:t>, </a:t>
            </a:r>
            <a:r>
              <a:rPr lang="en-GB" dirty="0" err="1"/>
              <a:t>dosbarthiadau</a:t>
            </a:r>
            <a:r>
              <a:rPr lang="en-GB" dirty="0"/>
              <a:t>, </a:t>
            </a:r>
            <a:r>
              <a:rPr lang="en-GB" dirty="0" err="1"/>
              <a:t>bywyd</a:t>
            </a:r>
            <a:r>
              <a:rPr lang="en-GB" dirty="0"/>
              <a:t> </a:t>
            </a:r>
            <a:r>
              <a:rPr lang="en-GB" dirty="0" err="1"/>
              <a:t>personol</a:t>
            </a:r>
            <a:r>
              <a:rPr lang="en-GB" dirty="0"/>
              <a:t>, </a:t>
            </a:r>
            <a:r>
              <a:rPr lang="en-GB" dirty="0" err="1"/>
              <a:t>cymuned</a:t>
            </a:r>
            <a:r>
              <a:rPr lang="en-GB" dirty="0"/>
              <a:t>, </a:t>
            </a:r>
            <a:r>
              <a:rPr lang="en-GB" dirty="0" err="1"/>
              <a:t>disgyblaethau</a:t>
            </a:r>
            <a:r>
              <a:rPr lang="en-GB" dirty="0"/>
              <a:t> ac </a:t>
            </a:r>
            <a:r>
              <a:rPr lang="en-GB" dirty="0" err="1"/>
              <a:t>ati</a:t>
            </a:r>
            <a:r>
              <a:rPr lang="en-GB" dirty="0"/>
              <a:t>.</a:t>
            </a:r>
          </a:p>
          <a:p>
            <a:r>
              <a:rPr lang="en-GB" dirty="0" err="1"/>
              <a:t>Teimladau</a:t>
            </a:r>
            <a:r>
              <a:rPr lang="en-GB" dirty="0"/>
              <a:t> a </a:t>
            </a:r>
            <a:r>
              <a:rPr lang="en-GB" dirty="0" err="1"/>
              <a:t>chanfyddiadau</a:t>
            </a:r>
            <a:endParaRPr lang="en-GB" dirty="0"/>
          </a:p>
          <a:p>
            <a:r>
              <a:rPr lang="en-GB" dirty="0" err="1"/>
              <a:t>Canlyniadau</a:t>
            </a:r>
            <a:endParaRPr lang="en-GB" dirty="0"/>
          </a:p>
          <a:p>
            <a:r>
              <a:rPr lang="en-GB" dirty="0" err="1"/>
              <a:t>Cysylltiadau</a:t>
            </a:r>
            <a:r>
              <a:rPr lang="en-GB" dirty="0"/>
              <a:t> â </a:t>
            </a:r>
            <a:r>
              <a:rPr lang="en-GB" dirty="0" err="1"/>
              <a:t>nodau</a:t>
            </a:r>
            <a:r>
              <a:rPr lang="en-GB" dirty="0"/>
              <a:t> </a:t>
            </a:r>
            <a:r>
              <a:rPr lang="en-GB" dirty="0" err="1"/>
              <a:t>personol</a:t>
            </a:r>
            <a:endParaRPr lang="en-GB" dirty="0"/>
          </a:p>
          <a:p>
            <a:r>
              <a:rPr lang="en-GB" dirty="0" err="1"/>
              <a:t>Cysylltiadau</a:t>
            </a:r>
            <a:r>
              <a:rPr lang="en-GB" dirty="0"/>
              <a:t> </a:t>
            </a:r>
            <a:r>
              <a:rPr lang="en-GB" dirty="0" err="1"/>
              <a:t>â'ch</a:t>
            </a:r>
            <a:r>
              <a:rPr lang="en-GB" dirty="0"/>
              <a:t> </a:t>
            </a:r>
            <a:r>
              <a:rPr lang="en-GB" dirty="0" err="1"/>
              <a:t>dyfodol</a:t>
            </a:r>
            <a:r>
              <a:rPr lang="en-GB" dirty="0"/>
              <a:t> </a:t>
            </a:r>
            <a:r>
              <a:rPr lang="en-GB" dirty="0" err="1"/>
              <a:t>a'ch</a:t>
            </a:r>
            <a:r>
              <a:rPr lang="en-GB" dirty="0"/>
              <a:t> </a:t>
            </a:r>
            <a:r>
              <a:rPr lang="en-GB" dirty="0" err="1"/>
              <a:t>gorffennol</a:t>
            </a:r>
            <a:r>
              <a:rPr lang="en-GB" dirty="0"/>
              <a:t> </a:t>
            </a:r>
          </a:p>
        </p:txBody>
      </p:sp>
      <p:sp>
        <p:nvSpPr>
          <p:cNvPr id="7" name="Text Placeholder 6">
            <a:extLst>
              <a:ext uri="{FF2B5EF4-FFF2-40B4-BE49-F238E27FC236}">
                <a16:creationId xmlns:a16="http://schemas.microsoft.com/office/drawing/2014/main" id="{519C2587-07AA-FDF9-1409-E70A753CFBD6}"/>
              </a:ext>
            </a:extLst>
          </p:cNvPr>
          <p:cNvSpPr>
            <a:spLocks noGrp="1"/>
          </p:cNvSpPr>
          <p:nvPr>
            <p:ph type="body" sz="quarter" idx="3"/>
          </p:nvPr>
        </p:nvSpPr>
        <p:spPr/>
        <p:txBody>
          <a:bodyPr/>
          <a:lstStyle/>
          <a:p>
            <a:r>
              <a:rPr lang="en-GB" dirty="0"/>
              <a:t>You could include….</a:t>
            </a:r>
          </a:p>
        </p:txBody>
      </p:sp>
      <p:sp>
        <p:nvSpPr>
          <p:cNvPr id="5" name="Content Placeholder 4">
            <a:extLst>
              <a:ext uri="{FF2B5EF4-FFF2-40B4-BE49-F238E27FC236}">
                <a16:creationId xmlns:a16="http://schemas.microsoft.com/office/drawing/2014/main" id="{585151D3-678F-5061-EEEE-4D574EF48FB1}"/>
              </a:ext>
            </a:extLst>
          </p:cNvPr>
          <p:cNvSpPr>
            <a:spLocks noGrp="1"/>
          </p:cNvSpPr>
          <p:nvPr>
            <p:ph sz="quarter" idx="4"/>
          </p:nvPr>
        </p:nvSpPr>
        <p:spPr/>
        <p:txBody>
          <a:bodyPr>
            <a:normAutofit fontScale="85000" lnSpcReduction="20000"/>
          </a:bodyPr>
          <a:lstStyle/>
          <a:p>
            <a:r>
              <a:rPr lang="en-GB" dirty="0"/>
              <a:t>Experiences / observations / examples</a:t>
            </a:r>
          </a:p>
          <a:p>
            <a:r>
              <a:rPr lang="en-GB" dirty="0"/>
              <a:t>Discuss challenges</a:t>
            </a:r>
          </a:p>
          <a:p>
            <a:r>
              <a:rPr lang="en-GB" dirty="0"/>
              <a:t>Strengths</a:t>
            </a:r>
          </a:p>
          <a:p>
            <a:r>
              <a:rPr lang="en-GB" dirty="0"/>
              <a:t>Problem solving</a:t>
            </a:r>
          </a:p>
          <a:p>
            <a:r>
              <a:rPr lang="en-GB" dirty="0"/>
              <a:t>Connections between learning experiences and other situations, classes, personal life, community, disciplines etc. </a:t>
            </a:r>
          </a:p>
          <a:p>
            <a:r>
              <a:rPr lang="en-GB" dirty="0"/>
              <a:t>Feelings and perceptions</a:t>
            </a:r>
          </a:p>
          <a:p>
            <a:r>
              <a:rPr lang="en-GB" dirty="0"/>
              <a:t>Outcomes</a:t>
            </a:r>
          </a:p>
          <a:p>
            <a:r>
              <a:rPr lang="en-GB" dirty="0"/>
              <a:t>Connections to personal goals</a:t>
            </a:r>
          </a:p>
          <a:p>
            <a:r>
              <a:rPr lang="en-GB" dirty="0"/>
              <a:t>Connections with your future and your past</a:t>
            </a:r>
          </a:p>
        </p:txBody>
      </p:sp>
    </p:spTree>
    <p:extLst>
      <p:ext uri="{BB962C8B-B14F-4D97-AF65-F5344CB8AC3E}">
        <p14:creationId xmlns:p14="http://schemas.microsoft.com/office/powerpoint/2010/main" val="2967054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DFBCC-CF8D-0540-3DDB-861C3B76183F}"/>
              </a:ext>
            </a:extLst>
          </p:cNvPr>
          <p:cNvSpPr>
            <a:spLocks noGrp="1"/>
          </p:cNvSpPr>
          <p:nvPr>
            <p:ph type="title"/>
          </p:nvPr>
        </p:nvSpPr>
        <p:spPr>
          <a:xfrm>
            <a:off x="1490145" y="2376862"/>
            <a:ext cx="2640646" cy="2104273"/>
          </a:xfrm>
          <a:noFill/>
        </p:spPr>
        <p:txBody>
          <a:bodyPr vert="horz" lIns="91440" tIns="45720" rIns="91440" bIns="45720" rtlCol="0" anchor="ctr">
            <a:normAutofit/>
          </a:bodyPr>
          <a:lstStyle/>
          <a:p>
            <a:pPr algn="ctr"/>
            <a:r>
              <a:rPr lang="en-US" sz="3000">
                <a:solidFill>
                  <a:srgbClr val="FFFFFF"/>
                </a:solidFill>
              </a:rPr>
              <a:t>Pwysig / Important</a:t>
            </a:r>
          </a:p>
        </p:txBody>
      </p:sp>
      <p:sp>
        <p:nvSpPr>
          <p:cNvPr id="3" name="Content Placeholder 2">
            <a:extLst>
              <a:ext uri="{FF2B5EF4-FFF2-40B4-BE49-F238E27FC236}">
                <a16:creationId xmlns:a16="http://schemas.microsoft.com/office/drawing/2014/main" id="{9FDDC98A-23CC-8523-106A-F4E37DF11E74}"/>
              </a:ext>
            </a:extLst>
          </p:cNvPr>
          <p:cNvSpPr>
            <a:spLocks/>
          </p:cNvSpPr>
          <p:nvPr/>
        </p:nvSpPr>
        <p:spPr>
          <a:xfrm>
            <a:off x="6081713" y="2411379"/>
            <a:ext cx="2432934" cy="2035243"/>
          </a:xfrm>
          <a:prstGeom prst="rect">
            <a:avLst/>
          </a:prstGeom>
        </p:spPr>
        <p:txBody>
          <a:bodyPr/>
          <a:lstStyle/>
          <a:p>
            <a:pPr defTabSz="233172">
              <a:spcAft>
                <a:spcPts val="600"/>
              </a:spcAft>
            </a:pPr>
            <a:r>
              <a:rPr lang="en-GB" sz="2000" kern="1200" dirty="0">
                <a:solidFill>
                  <a:schemeClr val="tx1"/>
                </a:solidFill>
                <a:latin typeface="+mn-lt"/>
                <a:ea typeface="+mn-ea"/>
                <a:cs typeface="+mn-cs"/>
              </a:rPr>
              <a:t>MWY </a:t>
            </a:r>
            <a:r>
              <a:rPr lang="en-GB" sz="2000" kern="1200" dirty="0" err="1">
                <a:solidFill>
                  <a:schemeClr val="tx1"/>
                </a:solidFill>
                <a:latin typeface="+mn-lt"/>
                <a:ea typeface="+mn-ea"/>
                <a:cs typeface="+mn-cs"/>
              </a:rPr>
              <a:t>na</a:t>
            </a:r>
            <a:r>
              <a:rPr lang="en-GB" sz="2000" kern="1200" dirty="0">
                <a:solidFill>
                  <a:schemeClr val="tx1"/>
                </a:solidFill>
                <a:latin typeface="+mn-lt"/>
                <a:ea typeface="+mn-ea"/>
                <a:cs typeface="+mn-cs"/>
              </a:rPr>
              <a:t> dim ond </a:t>
            </a:r>
            <a:r>
              <a:rPr lang="en-GB" sz="2000" kern="1200" dirty="0" err="1">
                <a:solidFill>
                  <a:schemeClr val="tx1"/>
                </a:solidFill>
                <a:latin typeface="+mn-lt"/>
                <a:ea typeface="+mn-ea"/>
                <a:cs typeface="+mn-cs"/>
              </a:rPr>
              <a:t>disgrifio</a:t>
            </a:r>
            <a:r>
              <a:rPr lang="en-GB" sz="2000" kern="1200" dirty="0">
                <a:solidFill>
                  <a:schemeClr val="tx1"/>
                </a:solidFill>
                <a:latin typeface="+mn-lt"/>
                <a:ea typeface="+mn-ea"/>
                <a:cs typeface="+mn-cs"/>
              </a:rPr>
              <a:t>…</a:t>
            </a:r>
          </a:p>
          <a:p>
            <a:pPr defTabSz="233172">
              <a:spcAft>
                <a:spcPts val="600"/>
              </a:spcAft>
            </a:pPr>
            <a:endParaRPr lang="en-GB" sz="2000" dirty="0"/>
          </a:p>
          <a:p>
            <a:pPr defTabSz="233172">
              <a:spcAft>
                <a:spcPts val="600"/>
              </a:spcAft>
            </a:pPr>
            <a:r>
              <a:rPr lang="en-GB" sz="2000" kern="1200" dirty="0" err="1">
                <a:solidFill>
                  <a:schemeClr val="tx1"/>
                </a:solidFill>
                <a:latin typeface="+mn-lt"/>
                <a:ea typeface="+mn-ea"/>
                <a:cs typeface="+mn-cs"/>
              </a:rPr>
              <a:t>Rhaid</a:t>
            </a:r>
            <a:r>
              <a:rPr lang="en-GB" sz="2000" kern="1200" dirty="0">
                <a:solidFill>
                  <a:schemeClr val="tx1"/>
                </a:solidFill>
                <a:latin typeface="+mn-lt"/>
                <a:ea typeface="+mn-ea"/>
                <a:cs typeface="+mn-cs"/>
              </a:rPr>
              <a:t> </a:t>
            </a:r>
            <a:r>
              <a:rPr lang="en-GB" sz="2000" kern="1200" dirty="0" err="1">
                <a:solidFill>
                  <a:schemeClr val="tx1"/>
                </a:solidFill>
                <a:latin typeface="+mn-lt"/>
                <a:ea typeface="+mn-ea"/>
                <a:cs typeface="+mn-cs"/>
              </a:rPr>
              <a:t>dadansoddi</a:t>
            </a:r>
            <a:endParaRPr lang="en-GB" sz="918" kern="1200" dirty="0">
              <a:solidFill>
                <a:schemeClr val="tx1"/>
              </a:solidFill>
              <a:latin typeface="+mn-lt"/>
              <a:ea typeface="+mn-ea"/>
              <a:cs typeface="+mn-cs"/>
            </a:endParaRPr>
          </a:p>
        </p:txBody>
      </p:sp>
      <p:sp>
        <p:nvSpPr>
          <p:cNvPr id="4" name="Content Placeholder 3">
            <a:extLst>
              <a:ext uri="{FF2B5EF4-FFF2-40B4-BE49-F238E27FC236}">
                <a16:creationId xmlns:a16="http://schemas.microsoft.com/office/drawing/2014/main" id="{9529F63C-2571-5555-8DF5-92135BB5388C}"/>
              </a:ext>
            </a:extLst>
          </p:cNvPr>
          <p:cNvSpPr>
            <a:spLocks/>
          </p:cNvSpPr>
          <p:nvPr/>
        </p:nvSpPr>
        <p:spPr>
          <a:xfrm>
            <a:off x="8790691" y="2411379"/>
            <a:ext cx="2432934" cy="2035243"/>
          </a:xfrm>
          <a:prstGeom prst="rect">
            <a:avLst/>
          </a:prstGeom>
        </p:spPr>
        <p:txBody>
          <a:bodyPr/>
          <a:lstStyle/>
          <a:p>
            <a:pPr defTabSz="233172">
              <a:spcAft>
                <a:spcPts val="600"/>
              </a:spcAft>
            </a:pPr>
            <a:r>
              <a:rPr lang="en-GB" sz="2000" kern="1200" dirty="0">
                <a:solidFill>
                  <a:schemeClr val="tx1"/>
                </a:solidFill>
                <a:latin typeface="+mn-lt"/>
                <a:ea typeface="+mn-ea"/>
                <a:cs typeface="+mn-cs"/>
              </a:rPr>
              <a:t>MORE than just describe….</a:t>
            </a:r>
          </a:p>
          <a:p>
            <a:pPr defTabSz="233172">
              <a:spcAft>
                <a:spcPts val="600"/>
              </a:spcAft>
            </a:pPr>
            <a:endParaRPr lang="en-GB" sz="2000" dirty="0"/>
          </a:p>
          <a:p>
            <a:pPr defTabSz="233172">
              <a:spcAft>
                <a:spcPts val="600"/>
              </a:spcAft>
            </a:pPr>
            <a:r>
              <a:rPr lang="en-GB" sz="2000" dirty="0"/>
              <a:t>You must analyse</a:t>
            </a:r>
          </a:p>
        </p:txBody>
      </p:sp>
    </p:spTree>
    <p:extLst>
      <p:ext uri="{BB962C8B-B14F-4D97-AF65-F5344CB8AC3E}">
        <p14:creationId xmlns:p14="http://schemas.microsoft.com/office/powerpoint/2010/main" val="439954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Many question marks on black background">
            <a:extLst>
              <a:ext uri="{FF2B5EF4-FFF2-40B4-BE49-F238E27FC236}">
                <a16:creationId xmlns:a16="http://schemas.microsoft.com/office/drawing/2014/main" id="{D98A7E19-45AE-A9A5-EA4E-E42E2A42327F}"/>
              </a:ext>
            </a:extLst>
          </p:cNvPr>
          <p:cNvPicPr>
            <a:picLocks noChangeAspect="1"/>
          </p:cNvPicPr>
          <p:nvPr/>
        </p:nvPicPr>
        <p:blipFill rotWithShape="1">
          <a:blip r:embed="rId2"/>
          <a:srcRect t="7787"/>
          <a:stretch/>
        </p:blipFill>
        <p:spPr>
          <a:xfrm>
            <a:off x="20" y="10"/>
            <a:ext cx="12191980" cy="6857989"/>
          </a:xfrm>
          <a:prstGeom prst="rect">
            <a:avLst/>
          </a:prstGeom>
        </p:spPr>
      </p:pic>
      <p:sp>
        <p:nvSpPr>
          <p:cNvPr id="2" name="Title 1">
            <a:extLst>
              <a:ext uri="{FF2B5EF4-FFF2-40B4-BE49-F238E27FC236}">
                <a16:creationId xmlns:a16="http://schemas.microsoft.com/office/drawing/2014/main" id="{0575B497-4B7D-AB1E-5038-6709D1AA33A7}"/>
              </a:ext>
            </a:extLst>
          </p:cNvPr>
          <p:cNvSpPr>
            <a:spLocks noGrp="1"/>
          </p:cNvSpPr>
          <p:nvPr>
            <p:ph type="title"/>
          </p:nvPr>
        </p:nvSpPr>
        <p:spPr>
          <a:xfrm>
            <a:off x="1051560" y="1432223"/>
            <a:ext cx="9966960" cy="3035808"/>
          </a:xfrm>
        </p:spPr>
        <p:txBody>
          <a:bodyPr vert="horz" lIns="91440" tIns="45720" rIns="91440" bIns="45720" rtlCol="0" anchor="b">
            <a:normAutofit/>
          </a:bodyPr>
          <a:lstStyle/>
          <a:p>
            <a:pPr>
              <a:lnSpc>
                <a:spcPct val="80000"/>
              </a:lnSpc>
            </a:pPr>
            <a:r>
              <a:rPr lang="en-US" sz="9600" dirty="0">
                <a:solidFill>
                  <a:srgbClr val="FFFFFF"/>
                </a:solidFill>
              </a:rPr>
              <a:t>Jacobs (2008)</a:t>
            </a:r>
          </a:p>
        </p:txBody>
      </p:sp>
      <p:sp>
        <p:nvSpPr>
          <p:cNvPr id="3" name="Content Placeholder 2">
            <a:extLst>
              <a:ext uri="{FF2B5EF4-FFF2-40B4-BE49-F238E27FC236}">
                <a16:creationId xmlns:a16="http://schemas.microsoft.com/office/drawing/2014/main" id="{F955059D-401B-A583-33B5-ABBD89B1037A}"/>
              </a:ext>
            </a:extLst>
          </p:cNvPr>
          <p:cNvSpPr>
            <a:spLocks noGrp="1"/>
          </p:cNvSpPr>
          <p:nvPr>
            <p:ph idx="1"/>
          </p:nvPr>
        </p:nvSpPr>
        <p:spPr>
          <a:xfrm>
            <a:off x="1069848" y="4389120"/>
            <a:ext cx="7891272" cy="1069848"/>
          </a:xfrm>
        </p:spPr>
        <p:txBody>
          <a:bodyPr vert="horz" lIns="91440" tIns="45720" rIns="91440" bIns="45720" rtlCol="0">
            <a:normAutofit/>
          </a:bodyPr>
          <a:lstStyle/>
          <a:p>
            <a:pPr marL="0" indent="0">
              <a:buNone/>
            </a:pPr>
            <a:r>
              <a:rPr lang="en-US" sz="2200" dirty="0">
                <a:solidFill>
                  <a:srgbClr val="FFFFFF"/>
                </a:solidFill>
              </a:rPr>
              <a:t>“Reflection means that we ask questions”</a:t>
            </a:r>
          </a:p>
        </p:txBody>
      </p:sp>
    </p:spTree>
    <p:extLst>
      <p:ext uri="{BB962C8B-B14F-4D97-AF65-F5344CB8AC3E}">
        <p14:creationId xmlns:p14="http://schemas.microsoft.com/office/powerpoint/2010/main" val="1863458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66E10-B160-A1D8-3D7C-62D85940DBBC}"/>
              </a:ext>
            </a:extLst>
          </p:cNvPr>
          <p:cNvSpPr>
            <a:spLocks noGrp="1"/>
          </p:cNvSpPr>
          <p:nvPr>
            <p:ph type="title"/>
          </p:nvPr>
        </p:nvSpPr>
        <p:spPr>
          <a:xfrm>
            <a:off x="8479777" y="639763"/>
            <a:ext cx="3046073" cy="5177377"/>
          </a:xfrm>
          <a:ln>
            <a:noFill/>
          </a:ln>
        </p:spPr>
        <p:txBody>
          <a:bodyPr vert="horz" lIns="91440" tIns="45720" rIns="91440" bIns="45720" rtlCol="0" anchor="ctr">
            <a:normAutofit/>
          </a:bodyPr>
          <a:lstStyle/>
          <a:p>
            <a:r>
              <a:rPr lang="en-US" sz="4000"/>
              <a:t>ADFYFYRIO YN BWYSIG I DDYSGU / </a:t>
            </a:r>
            <a:br>
              <a:rPr lang="en-US" sz="4000"/>
            </a:br>
            <a:r>
              <a:rPr lang="en-US" sz="4000"/>
              <a:t>REFLECTION IS IMPORTANT FOR LEARNING</a:t>
            </a:r>
          </a:p>
        </p:txBody>
      </p:sp>
      <p:sp>
        <p:nvSpPr>
          <p:cNvPr id="5" name="Rectangle 4">
            <a:extLst>
              <a:ext uri="{FF2B5EF4-FFF2-40B4-BE49-F238E27FC236}">
                <a16:creationId xmlns:a16="http://schemas.microsoft.com/office/drawing/2014/main" id="{E19C505A-0CC2-3617-EC5D-5C53990242E7}"/>
              </a:ext>
            </a:extLst>
          </p:cNvPr>
          <p:cNvSpPr/>
          <p:nvPr/>
        </p:nvSpPr>
        <p:spPr>
          <a:xfrm rot="19511048">
            <a:off x="745191" y="3751772"/>
            <a:ext cx="1996676" cy="674031"/>
          </a:xfrm>
          <a:prstGeom prst="rect">
            <a:avLst/>
          </a:prstGeom>
          <a:noFill/>
        </p:spPr>
        <p:txBody>
          <a:bodyPr wrap="square" lIns="91440" tIns="45720" rIns="91440" bIns="45720">
            <a:spAutoFit/>
          </a:bodyPr>
          <a:lstStyle/>
          <a:p>
            <a:pPr algn="ctr" defTabSz="320040">
              <a:spcAft>
                <a:spcPts val="600"/>
              </a:spcAft>
            </a:pPr>
            <a:r>
              <a:rPr lang="en-US" sz="3780" kern="1200" dirty="0">
                <a:ln w="0"/>
                <a:solidFill>
                  <a:schemeClr val="tx1"/>
                </a:solidFill>
                <a:effectLst>
                  <a:outerShdw blurRad="38100" dist="19050" dir="2700000" algn="tl" rotWithShape="0">
                    <a:schemeClr val="dk1">
                      <a:alpha val="40000"/>
                    </a:schemeClr>
                  </a:outerShdw>
                </a:effectLst>
                <a:latin typeface="+mn-lt"/>
                <a:ea typeface="+mn-ea"/>
                <a:cs typeface="+mn-cs"/>
              </a:rPr>
              <a:t>WHAT?</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6" name="Rectangle 5">
            <a:extLst>
              <a:ext uri="{FF2B5EF4-FFF2-40B4-BE49-F238E27FC236}">
                <a16:creationId xmlns:a16="http://schemas.microsoft.com/office/drawing/2014/main" id="{6BDD4E25-E468-755A-C98E-73454EED658A}"/>
              </a:ext>
            </a:extLst>
          </p:cNvPr>
          <p:cNvSpPr/>
          <p:nvPr/>
        </p:nvSpPr>
        <p:spPr>
          <a:xfrm rot="1522516">
            <a:off x="710788" y="2038641"/>
            <a:ext cx="1996676" cy="674031"/>
          </a:xfrm>
          <a:prstGeom prst="rect">
            <a:avLst/>
          </a:prstGeom>
          <a:noFill/>
        </p:spPr>
        <p:txBody>
          <a:bodyPr wrap="square" lIns="91440" tIns="45720" rIns="91440" bIns="45720">
            <a:spAutoFit/>
          </a:bodyPr>
          <a:lstStyle/>
          <a:p>
            <a:pPr algn="ctr" defTabSz="320040">
              <a:spcAft>
                <a:spcPts val="600"/>
              </a:spcAft>
            </a:pPr>
            <a:r>
              <a:rPr lang="en-US" sz="3780" kern="1200">
                <a:ln w="0"/>
                <a:solidFill>
                  <a:schemeClr val="tx1"/>
                </a:solidFill>
                <a:effectLst>
                  <a:outerShdw blurRad="38100" dist="19050" dir="2700000" algn="tl" rotWithShape="0">
                    <a:schemeClr val="dk1">
                      <a:alpha val="40000"/>
                    </a:schemeClr>
                  </a:outerShdw>
                </a:effectLst>
                <a:latin typeface="+mn-lt"/>
                <a:ea typeface="+mn-ea"/>
                <a:cs typeface="+mn-cs"/>
              </a:rPr>
              <a:t>BETH?</a:t>
            </a:r>
            <a:endParaRPr lang="en-US" sz="5400" b="0" cap="none" spc="0">
              <a:ln w="0"/>
              <a:solidFill>
                <a:schemeClr val="tx1"/>
              </a:solidFill>
              <a:effectLst>
                <a:outerShdw blurRad="38100" dist="19050" dir="2700000" algn="tl" rotWithShape="0">
                  <a:schemeClr val="dk1">
                    <a:alpha val="40000"/>
                  </a:schemeClr>
                </a:outerShdw>
              </a:effectLst>
            </a:endParaRPr>
          </a:p>
        </p:txBody>
      </p:sp>
      <p:sp>
        <p:nvSpPr>
          <p:cNvPr id="7" name="Rectangle 6">
            <a:extLst>
              <a:ext uri="{FF2B5EF4-FFF2-40B4-BE49-F238E27FC236}">
                <a16:creationId xmlns:a16="http://schemas.microsoft.com/office/drawing/2014/main" id="{C0C2753C-3165-1C9D-C72A-ED535C1F358B}"/>
              </a:ext>
            </a:extLst>
          </p:cNvPr>
          <p:cNvSpPr/>
          <p:nvPr/>
        </p:nvSpPr>
        <p:spPr>
          <a:xfrm rot="1522516">
            <a:off x="3141881" y="1704346"/>
            <a:ext cx="1996676" cy="674031"/>
          </a:xfrm>
          <a:prstGeom prst="rect">
            <a:avLst/>
          </a:prstGeom>
          <a:noFill/>
        </p:spPr>
        <p:txBody>
          <a:bodyPr wrap="square" lIns="91440" tIns="45720" rIns="91440" bIns="45720">
            <a:spAutoFit/>
          </a:bodyPr>
          <a:lstStyle/>
          <a:p>
            <a:pPr algn="ctr" defTabSz="320040">
              <a:spcAft>
                <a:spcPts val="600"/>
              </a:spcAft>
            </a:pPr>
            <a:r>
              <a:rPr lang="en-US" sz="3780" kern="1200" dirty="0">
                <a:ln w="0"/>
                <a:solidFill>
                  <a:schemeClr val="tx1"/>
                </a:solidFill>
                <a:effectLst>
                  <a:outerShdw blurRad="38100" dist="19050" dir="2700000" algn="tl" rotWithShape="0">
                    <a:schemeClr val="dk1">
                      <a:alpha val="40000"/>
                    </a:schemeClr>
                  </a:outerShdw>
                </a:effectLst>
                <a:latin typeface="+mn-lt"/>
                <a:ea typeface="+mn-ea"/>
                <a:cs typeface="+mn-cs"/>
              </a:rPr>
              <a:t>PAM?</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8" name="Rectangle 7">
            <a:extLst>
              <a:ext uri="{FF2B5EF4-FFF2-40B4-BE49-F238E27FC236}">
                <a16:creationId xmlns:a16="http://schemas.microsoft.com/office/drawing/2014/main" id="{84D329F5-FD17-DD79-CD28-95DBD049DA6A}"/>
              </a:ext>
            </a:extLst>
          </p:cNvPr>
          <p:cNvSpPr/>
          <p:nvPr/>
        </p:nvSpPr>
        <p:spPr>
          <a:xfrm rot="20311269">
            <a:off x="3202984" y="2891434"/>
            <a:ext cx="1996676" cy="674031"/>
          </a:xfrm>
          <a:prstGeom prst="rect">
            <a:avLst/>
          </a:prstGeom>
          <a:noFill/>
        </p:spPr>
        <p:txBody>
          <a:bodyPr wrap="square" lIns="91440" tIns="45720" rIns="91440" bIns="45720">
            <a:spAutoFit/>
          </a:bodyPr>
          <a:lstStyle/>
          <a:p>
            <a:pPr algn="ctr" defTabSz="320040">
              <a:spcAft>
                <a:spcPts val="600"/>
              </a:spcAft>
            </a:pPr>
            <a:r>
              <a:rPr lang="en-US" sz="3780" kern="1200" dirty="0">
                <a:ln w="0"/>
                <a:solidFill>
                  <a:schemeClr val="tx1"/>
                </a:solidFill>
                <a:effectLst>
                  <a:outerShdw blurRad="38100" dist="19050" dir="2700000" algn="tl" rotWithShape="0">
                    <a:schemeClr val="dk1">
                      <a:alpha val="40000"/>
                    </a:schemeClr>
                  </a:outerShdw>
                </a:effectLst>
                <a:latin typeface="+mn-lt"/>
                <a:ea typeface="+mn-ea"/>
                <a:cs typeface="+mn-cs"/>
              </a:rPr>
              <a:t>WHY?</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9" name="Rectangle 8">
            <a:extLst>
              <a:ext uri="{FF2B5EF4-FFF2-40B4-BE49-F238E27FC236}">
                <a16:creationId xmlns:a16="http://schemas.microsoft.com/office/drawing/2014/main" id="{0C256C0B-9526-28A9-B224-605FE54B1142}"/>
              </a:ext>
            </a:extLst>
          </p:cNvPr>
          <p:cNvSpPr/>
          <p:nvPr/>
        </p:nvSpPr>
        <p:spPr>
          <a:xfrm rot="20311269">
            <a:off x="5240734" y="3506758"/>
            <a:ext cx="1996676" cy="674031"/>
          </a:xfrm>
          <a:prstGeom prst="rect">
            <a:avLst/>
          </a:prstGeom>
          <a:noFill/>
        </p:spPr>
        <p:txBody>
          <a:bodyPr wrap="square" lIns="91440" tIns="45720" rIns="91440" bIns="45720">
            <a:spAutoFit/>
          </a:bodyPr>
          <a:lstStyle/>
          <a:p>
            <a:pPr algn="ctr" defTabSz="320040">
              <a:spcAft>
                <a:spcPts val="600"/>
              </a:spcAft>
            </a:pPr>
            <a:r>
              <a:rPr lang="en-US" sz="3780" kern="1200" dirty="0">
                <a:ln w="0"/>
                <a:solidFill>
                  <a:schemeClr val="tx1"/>
                </a:solidFill>
                <a:effectLst>
                  <a:outerShdw blurRad="38100" dist="19050" dir="2700000" algn="tl" rotWithShape="0">
                    <a:schemeClr val="dk1">
                      <a:alpha val="40000"/>
                    </a:schemeClr>
                  </a:outerShdw>
                </a:effectLst>
                <a:latin typeface="+mn-lt"/>
                <a:ea typeface="+mn-ea"/>
                <a:cs typeface="+mn-cs"/>
              </a:rPr>
              <a:t>HOW?</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10" name="Rectangle 9">
            <a:extLst>
              <a:ext uri="{FF2B5EF4-FFF2-40B4-BE49-F238E27FC236}">
                <a16:creationId xmlns:a16="http://schemas.microsoft.com/office/drawing/2014/main" id="{60CB47F0-4C20-D613-858C-B961000045BA}"/>
              </a:ext>
            </a:extLst>
          </p:cNvPr>
          <p:cNvSpPr/>
          <p:nvPr/>
        </p:nvSpPr>
        <p:spPr>
          <a:xfrm rot="1880410">
            <a:off x="5350421" y="2359912"/>
            <a:ext cx="1996676" cy="674031"/>
          </a:xfrm>
          <a:prstGeom prst="rect">
            <a:avLst/>
          </a:prstGeom>
          <a:noFill/>
        </p:spPr>
        <p:txBody>
          <a:bodyPr wrap="square" lIns="91440" tIns="45720" rIns="91440" bIns="45720">
            <a:spAutoFit/>
          </a:bodyPr>
          <a:lstStyle/>
          <a:p>
            <a:pPr algn="ctr" defTabSz="320040">
              <a:spcAft>
                <a:spcPts val="600"/>
              </a:spcAft>
            </a:pPr>
            <a:r>
              <a:rPr lang="en-US" sz="3780" kern="1200" dirty="0">
                <a:ln w="0"/>
                <a:solidFill>
                  <a:schemeClr val="tx1"/>
                </a:solidFill>
                <a:effectLst>
                  <a:outerShdw blurRad="38100" dist="19050" dir="2700000" algn="tl" rotWithShape="0">
                    <a:schemeClr val="dk1">
                      <a:alpha val="40000"/>
                    </a:schemeClr>
                  </a:outerShdw>
                </a:effectLst>
                <a:latin typeface="+mn-lt"/>
                <a:ea typeface="+mn-ea"/>
                <a:cs typeface="+mn-cs"/>
              </a:rPr>
              <a:t>SUT?</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4051739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7F4E9-CEB4-CC17-1C20-0FD924FB13FC}"/>
              </a:ext>
            </a:extLst>
          </p:cNvPr>
          <p:cNvSpPr>
            <a:spLocks noGrp="1"/>
          </p:cNvSpPr>
          <p:nvPr>
            <p:ph type="title"/>
          </p:nvPr>
        </p:nvSpPr>
        <p:spPr>
          <a:xfrm>
            <a:off x="1069848" y="484632"/>
            <a:ext cx="10058400" cy="1609344"/>
          </a:xfrm>
        </p:spPr>
        <p:txBody>
          <a:bodyPr vert="horz" lIns="91440" tIns="45720" rIns="91440" bIns="45720" rtlCol="0" anchor="ctr">
            <a:normAutofit/>
          </a:bodyPr>
          <a:lstStyle/>
          <a:p>
            <a:r>
              <a:rPr lang="en-US"/>
              <a:t>TASG/TASK</a:t>
            </a:r>
          </a:p>
        </p:txBody>
      </p:sp>
      <p:sp>
        <p:nvSpPr>
          <p:cNvPr id="3" name="Content Placeholder 2">
            <a:extLst>
              <a:ext uri="{FF2B5EF4-FFF2-40B4-BE49-F238E27FC236}">
                <a16:creationId xmlns:a16="http://schemas.microsoft.com/office/drawing/2014/main" id="{BD7FB57C-F12E-AEF1-873F-426A24F12021}"/>
              </a:ext>
            </a:extLst>
          </p:cNvPr>
          <p:cNvSpPr>
            <a:spLocks/>
          </p:cNvSpPr>
          <p:nvPr/>
        </p:nvSpPr>
        <p:spPr>
          <a:xfrm>
            <a:off x="1529046" y="2385390"/>
            <a:ext cx="4324780" cy="3617845"/>
          </a:xfrm>
          <a:prstGeom prst="rect">
            <a:avLst/>
          </a:prstGeom>
        </p:spPr>
        <p:txBody>
          <a:bodyPr/>
          <a:lstStyle/>
          <a:p>
            <a:pPr defTabSz="411480">
              <a:spcAft>
                <a:spcPts val="600"/>
              </a:spcAft>
            </a:pPr>
            <a:r>
              <a:rPr lang="en-GB" sz="1620" kern="1200" dirty="0" err="1">
                <a:solidFill>
                  <a:schemeClr val="tx1"/>
                </a:solidFill>
                <a:latin typeface="+mn-lt"/>
                <a:ea typeface="+mn-ea"/>
                <a:cs typeface="+mn-cs"/>
              </a:rPr>
              <a:t>Ysgrifenwch</a:t>
            </a:r>
            <a:r>
              <a:rPr lang="en-GB" sz="1620" kern="1200" dirty="0">
                <a:solidFill>
                  <a:schemeClr val="tx1"/>
                </a:solidFill>
                <a:latin typeface="+mn-lt"/>
                <a:ea typeface="+mn-ea"/>
                <a:cs typeface="+mn-cs"/>
              </a:rPr>
              <a:t> </a:t>
            </a:r>
            <a:r>
              <a:rPr lang="en-GB" sz="1620" kern="1200" dirty="0" err="1">
                <a:solidFill>
                  <a:schemeClr val="tx1"/>
                </a:solidFill>
                <a:latin typeface="+mn-lt"/>
                <a:ea typeface="+mn-ea"/>
                <a:cs typeface="+mn-cs"/>
              </a:rPr>
              <a:t>lawr</a:t>
            </a:r>
            <a:r>
              <a:rPr lang="en-GB" sz="1620" kern="1200" dirty="0">
                <a:solidFill>
                  <a:schemeClr val="tx1"/>
                </a:solidFill>
                <a:latin typeface="+mn-lt"/>
                <a:ea typeface="+mn-ea"/>
                <a:cs typeface="+mn-cs"/>
              </a:rPr>
              <a:t> </a:t>
            </a:r>
            <a:r>
              <a:rPr lang="en-GB" sz="1620" kern="1200" dirty="0" err="1">
                <a:solidFill>
                  <a:schemeClr val="tx1"/>
                </a:solidFill>
                <a:latin typeface="+mn-lt"/>
                <a:ea typeface="+mn-ea"/>
                <a:cs typeface="+mn-cs"/>
              </a:rPr>
              <a:t>sefyllfa</a:t>
            </a:r>
            <a:r>
              <a:rPr lang="en-GB" sz="1620" kern="1200" dirty="0">
                <a:solidFill>
                  <a:schemeClr val="tx1"/>
                </a:solidFill>
                <a:latin typeface="+mn-lt"/>
                <a:ea typeface="+mn-ea"/>
                <a:cs typeface="+mn-cs"/>
              </a:rPr>
              <a:t> </a:t>
            </a:r>
            <a:r>
              <a:rPr lang="en-GB" sz="1620" kern="1200" dirty="0" err="1">
                <a:solidFill>
                  <a:schemeClr val="tx1"/>
                </a:solidFill>
                <a:latin typeface="+mn-lt"/>
                <a:ea typeface="+mn-ea"/>
                <a:cs typeface="+mn-cs"/>
              </a:rPr>
              <a:t>ble</a:t>
            </a:r>
            <a:r>
              <a:rPr lang="en-GB" sz="1620" kern="1200" dirty="0">
                <a:solidFill>
                  <a:schemeClr val="tx1"/>
                </a:solidFill>
                <a:latin typeface="+mn-lt"/>
                <a:ea typeface="+mn-ea"/>
                <a:cs typeface="+mn-cs"/>
              </a:rPr>
              <a:t> </a:t>
            </a:r>
            <a:r>
              <a:rPr lang="en-GB" sz="1620" kern="1200" dirty="0" err="1">
                <a:solidFill>
                  <a:schemeClr val="tx1"/>
                </a:solidFill>
                <a:latin typeface="+mn-lt"/>
                <a:ea typeface="+mn-ea"/>
                <a:cs typeface="+mn-cs"/>
              </a:rPr>
              <a:t>chi’n</a:t>
            </a:r>
            <a:r>
              <a:rPr lang="en-GB" sz="1620" kern="1200" dirty="0">
                <a:solidFill>
                  <a:schemeClr val="tx1"/>
                </a:solidFill>
                <a:latin typeface="+mn-lt"/>
                <a:ea typeface="+mn-ea"/>
                <a:cs typeface="+mn-cs"/>
              </a:rPr>
              <a:t> </a:t>
            </a:r>
            <a:r>
              <a:rPr lang="en-GB" sz="1620" kern="1200" dirty="0" err="1">
                <a:solidFill>
                  <a:schemeClr val="tx1"/>
                </a:solidFill>
                <a:latin typeface="+mn-lt"/>
                <a:ea typeface="+mn-ea"/>
                <a:cs typeface="+mn-cs"/>
              </a:rPr>
              <a:t>teimlo</a:t>
            </a:r>
            <a:r>
              <a:rPr lang="en-GB" sz="1620" kern="1200" dirty="0">
                <a:solidFill>
                  <a:schemeClr val="tx1"/>
                </a:solidFill>
                <a:latin typeface="+mn-lt"/>
                <a:ea typeface="+mn-ea"/>
                <a:cs typeface="+mn-cs"/>
              </a:rPr>
              <a:t> </a:t>
            </a:r>
            <a:r>
              <a:rPr lang="en-GB" sz="1620" kern="1200" dirty="0" err="1">
                <a:solidFill>
                  <a:schemeClr val="tx1"/>
                </a:solidFill>
                <a:latin typeface="+mn-lt"/>
                <a:ea typeface="+mn-ea"/>
                <a:cs typeface="+mn-cs"/>
              </a:rPr>
              <a:t>i</a:t>
            </a:r>
            <a:r>
              <a:rPr lang="en-GB" sz="1620" kern="1200" dirty="0">
                <a:solidFill>
                  <a:schemeClr val="tx1"/>
                </a:solidFill>
                <a:latin typeface="+mn-lt"/>
                <a:ea typeface="+mn-ea"/>
                <a:cs typeface="+mn-cs"/>
              </a:rPr>
              <a:t> chi </a:t>
            </a:r>
            <a:r>
              <a:rPr lang="en-GB" sz="1620" kern="1200" dirty="0" err="1">
                <a:solidFill>
                  <a:schemeClr val="tx1"/>
                </a:solidFill>
                <a:latin typeface="+mn-lt"/>
                <a:ea typeface="+mn-ea"/>
                <a:cs typeface="+mn-cs"/>
              </a:rPr>
              <a:t>ddysgu</a:t>
            </a:r>
            <a:r>
              <a:rPr lang="en-GB" sz="1620" kern="1200" dirty="0">
                <a:solidFill>
                  <a:schemeClr val="tx1"/>
                </a:solidFill>
                <a:latin typeface="+mn-lt"/>
                <a:ea typeface="+mn-ea"/>
                <a:cs typeface="+mn-cs"/>
              </a:rPr>
              <a:t> </a:t>
            </a:r>
            <a:r>
              <a:rPr lang="en-GB" sz="1620" kern="1200" dirty="0" err="1">
                <a:solidFill>
                  <a:schemeClr val="tx1"/>
                </a:solidFill>
                <a:latin typeface="+mn-lt"/>
                <a:ea typeface="+mn-ea"/>
                <a:cs typeface="+mn-cs"/>
              </a:rPr>
              <a:t>rwbeth</a:t>
            </a:r>
            <a:r>
              <a:rPr lang="en-GB" sz="1620" kern="1200" dirty="0">
                <a:solidFill>
                  <a:schemeClr val="tx1"/>
                </a:solidFill>
                <a:latin typeface="+mn-lt"/>
                <a:ea typeface="+mn-ea"/>
                <a:cs typeface="+mn-cs"/>
              </a:rPr>
              <a:t> </a:t>
            </a:r>
            <a:r>
              <a:rPr lang="en-GB" sz="1620" kern="1200" dirty="0" err="1">
                <a:solidFill>
                  <a:schemeClr val="tx1"/>
                </a:solidFill>
                <a:latin typeface="+mn-lt"/>
                <a:ea typeface="+mn-ea"/>
                <a:cs typeface="+mn-cs"/>
              </a:rPr>
              <a:t>amdano</a:t>
            </a:r>
            <a:r>
              <a:rPr lang="en-GB" sz="1620" kern="1200" dirty="0">
                <a:solidFill>
                  <a:schemeClr val="tx1"/>
                </a:solidFill>
                <a:latin typeface="+mn-lt"/>
                <a:ea typeface="+mn-ea"/>
                <a:cs typeface="+mn-cs"/>
              </a:rPr>
              <a:t> chi </a:t>
            </a:r>
            <a:r>
              <a:rPr lang="en-GB" sz="1620" kern="1200" dirty="0" err="1">
                <a:solidFill>
                  <a:schemeClr val="tx1"/>
                </a:solidFill>
                <a:latin typeface="+mn-lt"/>
                <a:ea typeface="+mn-ea"/>
                <a:cs typeface="+mn-cs"/>
              </a:rPr>
              <a:t>eich</a:t>
            </a:r>
            <a:r>
              <a:rPr lang="en-GB" sz="1620" kern="1200" dirty="0">
                <a:solidFill>
                  <a:schemeClr val="tx1"/>
                </a:solidFill>
                <a:latin typeface="+mn-lt"/>
                <a:ea typeface="+mn-ea"/>
                <a:cs typeface="+mn-cs"/>
              </a:rPr>
              <a:t> </a:t>
            </a:r>
            <a:r>
              <a:rPr lang="en-GB" sz="1620" kern="1200" dirty="0" err="1">
                <a:solidFill>
                  <a:schemeClr val="tx1"/>
                </a:solidFill>
                <a:latin typeface="+mn-lt"/>
                <a:ea typeface="+mn-ea"/>
                <a:cs typeface="+mn-cs"/>
              </a:rPr>
              <a:t>hun</a:t>
            </a:r>
            <a:r>
              <a:rPr lang="en-GB" sz="1620" dirty="0"/>
              <a:t> (mewn </a:t>
            </a:r>
            <a:r>
              <a:rPr lang="en-GB" sz="1620" dirty="0" err="1"/>
              <a:t>gwers</a:t>
            </a:r>
            <a:r>
              <a:rPr lang="en-GB" sz="1620" dirty="0"/>
              <a:t>, y </a:t>
            </a:r>
            <a:r>
              <a:rPr lang="en-GB" sz="1620" dirty="0" err="1"/>
              <a:t>gwaith</a:t>
            </a:r>
            <a:r>
              <a:rPr lang="en-GB" sz="1620" dirty="0"/>
              <a:t>, neu yn </a:t>
            </a:r>
            <a:r>
              <a:rPr lang="en-GB" sz="1620" dirty="0" err="1"/>
              <a:t>gymdeithasol</a:t>
            </a:r>
            <a:r>
              <a:rPr lang="en-GB" sz="1620" dirty="0"/>
              <a:t>) </a:t>
            </a:r>
            <a:r>
              <a:rPr lang="en-GB" sz="1620" dirty="0" err="1"/>
              <a:t>b</a:t>
            </a:r>
            <a:r>
              <a:rPr lang="en-GB" sz="1620" kern="1200" dirty="0" err="1">
                <a:solidFill>
                  <a:schemeClr val="tx1"/>
                </a:solidFill>
                <a:latin typeface="+mn-lt"/>
                <a:ea typeface="+mn-ea"/>
                <a:cs typeface="+mn-cs"/>
              </a:rPr>
              <a:t>le</a:t>
            </a:r>
            <a:r>
              <a:rPr lang="en-GB" sz="1620" kern="1200" dirty="0">
                <a:solidFill>
                  <a:schemeClr val="tx1"/>
                </a:solidFill>
                <a:latin typeface="+mn-lt"/>
                <a:ea typeface="+mn-ea"/>
                <a:cs typeface="+mn-cs"/>
              </a:rPr>
              <a:t> </a:t>
            </a:r>
            <a:r>
              <a:rPr lang="en-GB" sz="1620" kern="1200" dirty="0" err="1">
                <a:solidFill>
                  <a:schemeClr val="tx1"/>
                </a:solidFill>
                <a:latin typeface="+mn-lt"/>
                <a:ea typeface="+mn-ea"/>
                <a:cs typeface="+mn-cs"/>
              </a:rPr>
              <a:t>oedd</a:t>
            </a:r>
            <a:r>
              <a:rPr lang="en-GB" sz="1620" kern="1200" dirty="0">
                <a:solidFill>
                  <a:schemeClr val="tx1"/>
                </a:solidFill>
                <a:latin typeface="+mn-lt"/>
                <a:ea typeface="+mn-ea"/>
                <a:cs typeface="+mn-cs"/>
              </a:rPr>
              <a:t> </a:t>
            </a:r>
            <a:r>
              <a:rPr lang="en-GB" sz="1620" kern="1200" dirty="0" err="1">
                <a:solidFill>
                  <a:schemeClr val="tx1"/>
                </a:solidFill>
                <a:latin typeface="+mn-lt"/>
                <a:ea typeface="+mn-ea"/>
                <a:cs typeface="+mn-cs"/>
              </a:rPr>
              <a:t>angen</a:t>
            </a:r>
            <a:r>
              <a:rPr lang="en-GB" sz="1620" kern="1200" dirty="0">
                <a:solidFill>
                  <a:schemeClr val="tx1"/>
                </a:solidFill>
                <a:latin typeface="+mn-lt"/>
                <a:ea typeface="+mn-ea"/>
                <a:cs typeface="+mn-cs"/>
              </a:rPr>
              <a:t> </a:t>
            </a:r>
            <a:r>
              <a:rPr lang="en-GB" sz="1620" kern="1200" dirty="0" err="1">
                <a:solidFill>
                  <a:schemeClr val="tx1"/>
                </a:solidFill>
                <a:latin typeface="+mn-lt"/>
                <a:ea typeface="+mn-ea"/>
                <a:cs typeface="+mn-cs"/>
              </a:rPr>
              <a:t>i</a:t>
            </a:r>
            <a:r>
              <a:rPr lang="en-GB" sz="1620" kern="1200" dirty="0">
                <a:solidFill>
                  <a:schemeClr val="tx1"/>
                </a:solidFill>
                <a:latin typeface="+mn-lt"/>
                <a:ea typeface="+mn-ea"/>
                <a:cs typeface="+mn-cs"/>
              </a:rPr>
              <a:t> chi </a:t>
            </a:r>
            <a:r>
              <a:rPr lang="en-GB" sz="1620" kern="1200" dirty="0" err="1">
                <a:solidFill>
                  <a:schemeClr val="tx1"/>
                </a:solidFill>
                <a:latin typeface="+mn-lt"/>
                <a:ea typeface="+mn-ea"/>
                <a:cs typeface="+mn-cs"/>
              </a:rPr>
              <a:t>newid</a:t>
            </a:r>
            <a:r>
              <a:rPr lang="en-GB" sz="1620" kern="1200" dirty="0">
                <a:solidFill>
                  <a:schemeClr val="tx1"/>
                </a:solidFill>
                <a:latin typeface="+mn-lt"/>
                <a:ea typeface="+mn-ea"/>
                <a:cs typeface="+mn-cs"/>
              </a:rPr>
              <a:t> </a:t>
            </a:r>
            <a:r>
              <a:rPr lang="en-GB" sz="1620" kern="1200" dirty="0" err="1">
                <a:solidFill>
                  <a:schemeClr val="tx1"/>
                </a:solidFill>
                <a:latin typeface="+mn-lt"/>
                <a:ea typeface="+mn-ea"/>
                <a:cs typeface="+mn-cs"/>
              </a:rPr>
              <a:t>eich</a:t>
            </a:r>
            <a:r>
              <a:rPr lang="en-GB" sz="1620" kern="1200" dirty="0">
                <a:solidFill>
                  <a:schemeClr val="tx1"/>
                </a:solidFill>
                <a:latin typeface="+mn-lt"/>
                <a:ea typeface="+mn-ea"/>
                <a:cs typeface="+mn-cs"/>
              </a:rPr>
              <a:t> </a:t>
            </a:r>
            <a:r>
              <a:rPr lang="en-GB" sz="1620" kern="1200" dirty="0" err="1">
                <a:solidFill>
                  <a:schemeClr val="tx1"/>
                </a:solidFill>
                <a:latin typeface="+mn-lt"/>
                <a:ea typeface="+mn-ea"/>
                <a:cs typeface="+mn-cs"/>
              </a:rPr>
              <a:t>ymddygiad</a:t>
            </a:r>
            <a:r>
              <a:rPr lang="en-GB" sz="1620" kern="1200" dirty="0">
                <a:solidFill>
                  <a:schemeClr val="tx1"/>
                </a:solidFill>
                <a:latin typeface="+mn-lt"/>
                <a:ea typeface="+mn-ea"/>
                <a:cs typeface="+mn-cs"/>
              </a:rPr>
              <a:t> neu </a:t>
            </a:r>
            <a:r>
              <a:rPr lang="en-GB" sz="1620" kern="1200" dirty="0" err="1">
                <a:solidFill>
                  <a:schemeClr val="tx1"/>
                </a:solidFill>
                <a:latin typeface="+mn-lt"/>
                <a:ea typeface="+mn-ea"/>
                <a:cs typeface="+mn-cs"/>
              </a:rPr>
              <a:t>datblygu</a:t>
            </a:r>
            <a:r>
              <a:rPr lang="en-GB" sz="1620" kern="1200" dirty="0">
                <a:solidFill>
                  <a:schemeClr val="tx1"/>
                </a:solidFill>
                <a:latin typeface="+mn-lt"/>
                <a:ea typeface="+mn-ea"/>
                <a:cs typeface="+mn-cs"/>
              </a:rPr>
              <a:t> </a:t>
            </a:r>
            <a:r>
              <a:rPr lang="en-GB" sz="1620" kern="1200" dirty="0" err="1">
                <a:solidFill>
                  <a:schemeClr val="tx1"/>
                </a:solidFill>
                <a:latin typeface="+mn-lt"/>
                <a:ea typeface="+mn-ea"/>
                <a:cs typeface="+mn-cs"/>
              </a:rPr>
              <a:t>sgil</a:t>
            </a:r>
            <a:r>
              <a:rPr lang="en-GB" sz="1620" kern="1200" dirty="0">
                <a:solidFill>
                  <a:schemeClr val="tx1"/>
                </a:solidFill>
                <a:latin typeface="+mn-lt"/>
                <a:ea typeface="+mn-ea"/>
                <a:cs typeface="+mn-cs"/>
              </a:rPr>
              <a:t> </a:t>
            </a:r>
            <a:r>
              <a:rPr lang="en-GB" sz="1620" kern="1200" dirty="0" err="1">
                <a:solidFill>
                  <a:schemeClr val="tx1"/>
                </a:solidFill>
                <a:latin typeface="+mn-lt"/>
                <a:ea typeface="+mn-ea"/>
                <a:cs typeface="+mn-cs"/>
              </a:rPr>
              <a:t>benodol</a:t>
            </a:r>
            <a:r>
              <a:rPr lang="en-GB" sz="1620" kern="1200" dirty="0">
                <a:solidFill>
                  <a:schemeClr val="tx1"/>
                </a:solidFill>
                <a:latin typeface="+mn-lt"/>
                <a:ea typeface="+mn-ea"/>
                <a:cs typeface="+mn-cs"/>
              </a:rPr>
              <a:t>.</a:t>
            </a:r>
          </a:p>
          <a:p>
            <a:pPr defTabSz="411480">
              <a:spcAft>
                <a:spcPts val="600"/>
              </a:spcAft>
            </a:pPr>
            <a:endParaRPr lang="en-GB" sz="1620" kern="1200" dirty="0">
              <a:solidFill>
                <a:schemeClr val="tx1"/>
              </a:solidFill>
              <a:latin typeface="+mn-lt"/>
              <a:ea typeface="+mn-ea"/>
              <a:cs typeface="+mn-cs"/>
            </a:endParaRPr>
          </a:p>
          <a:p>
            <a:pPr defTabSz="411480">
              <a:spcAft>
                <a:spcPts val="600"/>
              </a:spcAft>
            </a:pPr>
            <a:r>
              <a:rPr lang="en-GB" sz="1620" kern="1200" dirty="0" err="1">
                <a:solidFill>
                  <a:schemeClr val="tx1"/>
                </a:solidFill>
                <a:latin typeface="+mn-lt"/>
                <a:ea typeface="+mn-ea"/>
                <a:cs typeface="+mn-cs"/>
              </a:rPr>
              <a:t>Byddwch</a:t>
            </a:r>
            <a:r>
              <a:rPr lang="en-GB" sz="1620" kern="1200" dirty="0">
                <a:solidFill>
                  <a:schemeClr val="tx1"/>
                </a:solidFill>
                <a:latin typeface="+mn-lt"/>
                <a:ea typeface="+mn-ea"/>
                <a:cs typeface="+mn-cs"/>
              </a:rPr>
              <a:t> yn </a:t>
            </a:r>
            <a:r>
              <a:rPr lang="en-GB" sz="1620" kern="1200" dirty="0" err="1">
                <a:solidFill>
                  <a:schemeClr val="tx1"/>
                </a:solidFill>
                <a:latin typeface="+mn-lt"/>
                <a:ea typeface="+mn-ea"/>
                <a:cs typeface="+mn-cs"/>
              </a:rPr>
              <a:t>barod</a:t>
            </a:r>
            <a:r>
              <a:rPr lang="en-GB" sz="1620" kern="1200" dirty="0">
                <a:solidFill>
                  <a:schemeClr val="tx1"/>
                </a:solidFill>
                <a:latin typeface="+mn-lt"/>
                <a:ea typeface="+mn-ea"/>
                <a:cs typeface="+mn-cs"/>
              </a:rPr>
              <a:t> </a:t>
            </a:r>
            <a:r>
              <a:rPr lang="en-GB" sz="1620" kern="1200" dirty="0" err="1">
                <a:solidFill>
                  <a:schemeClr val="tx1"/>
                </a:solidFill>
                <a:latin typeface="+mn-lt"/>
                <a:ea typeface="+mn-ea"/>
                <a:cs typeface="+mn-cs"/>
              </a:rPr>
              <a:t>i</a:t>
            </a:r>
            <a:r>
              <a:rPr lang="en-GB" sz="1620" kern="1200" dirty="0">
                <a:solidFill>
                  <a:schemeClr val="tx1"/>
                </a:solidFill>
                <a:latin typeface="+mn-lt"/>
                <a:ea typeface="+mn-ea"/>
                <a:cs typeface="+mn-cs"/>
              </a:rPr>
              <a:t> </a:t>
            </a:r>
            <a:r>
              <a:rPr lang="en-GB" sz="1620" kern="1200" dirty="0" err="1">
                <a:solidFill>
                  <a:schemeClr val="tx1"/>
                </a:solidFill>
                <a:latin typeface="+mn-lt"/>
                <a:ea typeface="+mn-ea"/>
                <a:cs typeface="+mn-cs"/>
              </a:rPr>
              <a:t>rannu</a:t>
            </a:r>
            <a:r>
              <a:rPr lang="en-GB" sz="1620" kern="1200" dirty="0">
                <a:solidFill>
                  <a:schemeClr val="tx1"/>
                </a:solidFill>
                <a:latin typeface="+mn-lt"/>
                <a:ea typeface="+mn-ea"/>
                <a:cs typeface="+mn-cs"/>
              </a:rPr>
              <a:t> felly </a:t>
            </a:r>
            <a:r>
              <a:rPr lang="en-GB" sz="1620" kern="1200" dirty="0" err="1">
                <a:solidFill>
                  <a:schemeClr val="tx1"/>
                </a:solidFill>
                <a:latin typeface="+mn-lt"/>
                <a:ea typeface="+mn-ea"/>
                <a:cs typeface="+mn-cs"/>
              </a:rPr>
              <a:t>peidiwch</a:t>
            </a:r>
            <a:r>
              <a:rPr lang="en-GB" sz="1620" kern="1200" dirty="0">
                <a:solidFill>
                  <a:schemeClr val="tx1"/>
                </a:solidFill>
                <a:latin typeface="+mn-lt"/>
                <a:ea typeface="+mn-ea"/>
                <a:cs typeface="+mn-cs"/>
              </a:rPr>
              <a:t> </a:t>
            </a:r>
            <a:r>
              <a:rPr lang="en-GB" sz="1620" kern="1200" dirty="0" err="1">
                <a:solidFill>
                  <a:schemeClr val="tx1"/>
                </a:solidFill>
                <a:latin typeface="+mn-lt"/>
                <a:ea typeface="+mn-ea"/>
                <a:cs typeface="+mn-cs"/>
              </a:rPr>
              <a:t>defnyddio</a:t>
            </a:r>
            <a:r>
              <a:rPr lang="en-GB" sz="1620" kern="1200" dirty="0">
                <a:solidFill>
                  <a:schemeClr val="tx1"/>
                </a:solidFill>
                <a:latin typeface="+mn-lt"/>
                <a:ea typeface="+mn-ea"/>
                <a:cs typeface="+mn-cs"/>
              </a:rPr>
              <a:t> </a:t>
            </a:r>
            <a:r>
              <a:rPr lang="en-GB" sz="1620" kern="1200" dirty="0" err="1">
                <a:solidFill>
                  <a:schemeClr val="tx1"/>
                </a:solidFill>
                <a:latin typeface="+mn-lt"/>
                <a:ea typeface="+mn-ea"/>
                <a:cs typeface="+mn-cs"/>
              </a:rPr>
              <a:t>enwau</a:t>
            </a:r>
            <a:endParaRPr lang="en-GB" sz="1620" kern="1200" dirty="0">
              <a:solidFill>
                <a:schemeClr val="tx1"/>
              </a:solidFill>
              <a:latin typeface="+mn-lt"/>
              <a:ea typeface="+mn-ea"/>
              <a:cs typeface="+mn-cs"/>
            </a:endParaRPr>
          </a:p>
          <a:p>
            <a:pPr defTabSz="411480">
              <a:spcAft>
                <a:spcPts val="600"/>
              </a:spcAft>
            </a:pPr>
            <a:endParaRPr lang="en-GB" sz="1620" dirty="0"/>
          </a:p>
          <a:p>
            <a:pPr defTabSz="411480">
              <a:spcAft>
                <a:spcPts val="600"/>
              </a:spcAft>
            </a:pPr>
            <a:r>
              <a:rPr lang="en-GB" sz="1620" dirty="0"/>
              <a:t>(10mun)</a:t>
            </a:r>
            <a:endParaRPr lang="en-GB" dirty="0"/>
          </a:p>
        </p:txBody>
      </p:sp>
      <p:sp>
        <p:nvSpPr>
          <p:cNvPr id="4" name="Content Placeholder 3">
            <a:extLst>
              <a:ext uri="{FF2B5EF4-FFF2-40B4-BE49-F238E27FC236}">
                <a16:creationId xmlns:a16="http://schemas.microsoft.com/office/drawing/2014/main" id="{7CC32239-B91E-F6D3-CA1D-4DB7BD720678}"/>
              </a:ext>
            </a:extLst>
          </p:cNvPr>
          <p:cNvSpPr>
            <a:spLocks/>
          </p:cNvSpPr>
          <p:nvPr/>
        </p:nvSpPr>
        <p:spPr>
          <a:xfrm>
            <a:off x="6344523" y="2385390"/>
            <a:ext cx="4324780" cy="3617845"/>
          </a:xfrm>
          <a:prstGeom prst="rect">
            <a:avLst/>
          </a:prstGeom>
        </p:spPr>
        <p:txBody>
          <a:bodyPr/>
          <a:lstStyle/>
          <a:p>
            <a:pPr defTabSz="411480">
              <a:spcAft>
                <a:spcPts val="600"/>
              </a:spcAft>
            </a:pPr>
            <a:r>
              <a:rPr lang="en-GB" sz="1620" kern="1200" dirty="0">
                <a:solidFill>
                  <a:schemeClr val="tx1"/>
                </a:solidFill>
                <a:latin typeface="+mn-lt"/>
                <a:ea typeface="+mn-ea"/>
                <a:cs typeface="+mn-cs"/>
              </a:rPr>
              <a:t>Write down a situation where you felt that you learnt something about yourself (in class, in work, </a:t>
            </a:r>
            <a:r>
              <a:rPr lang="en-GB" sz="1620" dirty="0"/>
              <a:t>socially) w</a:t>
            </a:r>
            <a:r>
              <a:rPr lang="en-GB" sz="1620" kern="1200" dirty="0">
                <a:solidFill>
                  <a:schemeClr val="tx1"/>
                </a:solidFill>
                <a:latin typeface="+mn-lt"/>
                <a:ea typeface="+mn-ea"/>
                <a:cs typeface="+mn-cs"/>
              </a:rPr>
              <a:t>here you have had to change your behaviour or develop a specific skill.</a:t>
            </a:r>
          </a:p>
          <a:p>
            <a:pPr defTabSz="411480">
              <a:spcAft>
                <a:spcPts val="600"/>
              </a:spcAft>
            </a:pPr>
            <a:endParaRPr lang="en-GB" sz="1620" kern="1200" dirty="0">
              <a:solidFill>
                <a:schemeClr val="tx1"/>
              </a:solidFill>
              <a:latin typeface="+mn-lt"/>
              <a:ea typeface="+mn-ea"/>
              <a:cs typeface="+mn-cs"/>
            </a:endParaRPr>
          </a:p>
          <a:p>
            <a:pPr defTabSz="411480">
              <a:spcAft>
                <a:spcPts val="600"/>
              </a:spcAft>
            </a:pPr>
            <a:r>
              <a:rPr lang="en-GB" sz="1620" kern="1200" dirty="0">
                <a:solidFill>
                  <a:schemeClr val="tx1"/>
                </a:solidFill>
                <a:latin typeface="+mn-lt"/>
                <a:ea typeface="+mn-ea"/>
                <a:cs typeface="+mn-cs"/>
              </a:rPr>
              <a:t>Be ready to share so avoid using names. </a:t>
            </a:r>
          </a:p>
          <a:p>
            <a:pPr defTabSz="411480">
              <a:spcAft>
                <a:spcPts val="600"/>
              </a:spcAft>
            </a:pPr>
            <a:endParaRPr lang="en-GB" sz="1620" dirty="0"/>
          </a:p>
          <a:p>
            <a:pPr defTabSz="411480">
              <a:spcAft>
                <a:spcPts val="600"/>
              </a:spcAft>
            </a:pPr>
            <a:endParaRPr lang="en-GB" sz="1620" dirty="0"/>
          </a:p>
          <a:p>
            <a:pPr defTabSz="411480">
              <a:spcAft>
                <a:spcPts val="600"/>
              </a:spcAft>
            </a:pPr>
            <a:r>
              <a:rPr lang="en-GB" sz="1620" dirty="0"/>
              <a:t>(10min)</a:t>
            </a:r>
            <a:endParaRPr lang="en-GB" dirty="0"/>
          </a:p>
        </p:txBody>
      </p:sp>
    </p:spTree>
    <p:extLst>
      <p:ext uri="{BB962C8B-B14F-4D97-AF65-F5344CB8AC3E}">
        <p14:creationId xmlns:p14="http://schemas.microsoft.com/office/powerpoint/2010/main" val="10049806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99070-899B-4187-6ABA-844D88136836}"/>
              </a:ext>
            </a:extLst>
          </p:cNvPr>
          <p:cNvSpPr>
            <a:spLocks noGrp="1"/>
          </p:cNvSpPr>
          <p:nvPr>
            <p:ph type="title"/>
          </p:nvPr>
        </p:nvSpPr>
        <p:spPr>
          <a:xfrm>
            <a:off x="3339930" y="409132"/>
            <a:ext cx="5512140" cy="412990"/>
          </a:xfrm>
        </p:spPr>
        <p:txBody>
          <a:bodyPr>
            <a:normAutofit fontScale="90000"/>
          </a:bodyPr>
          <a:lstStyle/>
          <a:p>
            <a:r>
              <a:rPr lang="en-GB" sz="3000" dirty="0"/>
              <a:t>CWESTIYNAU SYLFAENOL / Basic questions</a:t>
            </a:r>
          </a:p>
        </p:txBody>
      </p:sp>
      <p:graphicFrame>
        <p:nvGraphicFramePr>
          <p:cNvPr id="6" name="Content Placeholder 3">
            <a:extLst>
              <a:ext uri="{FF2B5EF4-FFF2-40B4-BE49-F238E27FC236}">
                <a16:creationId xmlns:a16="http://schemas.microsoft.com/office/drawing/2014/main" id="{3941CDF0-7349-81A9-CFD5-7080972342F3}"/>
              </a:ext>
            </a:extLst>
          </p:cNvPr>
          <p:cNvGraphicFramePr>
            <a:graphicFrameLocks noGrp="1"/>
          </p:cNvGraphicFramePr>
          <p:nvPr>
            <p:ph sz="half" idx="2"/>
          </p:nvPr>
        </p:nvGraphicFramePr>
        <p:xfrm>
          <a:off x="1125523" y="939567"/>
          <a:ext cx="9940954" cy="57842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CF492-A57B-E96D-5013-84936B84E939}"/>
              </a:ext>
            </a:extLst>
          </p:cNvPr>
          <p:cNvSpPr>
            <a:spLocks noGrp="1"/>
          </p:cNvSpPr>
          <p:nvPr>
            <p:ph type="title"/>
          </p:nvPr>
        </p:nvSpPr>
        <p:spPr/>
        <p:txBody>
          <a:bodyPr/>
          <a:lstStyle/>
          <a:p>
            <a:r>
              <a:rPr lang="en-GB" dirty="0" err="1"/>
              <a:t>Adfyfyrio</a:t>
            </a:r>
            <a:r>
              <a:rPr lang="en-GB" dirty="0"/>
              <a:t> / Reflection</a:t>
            </a:r>
          </a:p>
        </p:txBody>
      </p:sp>
      <p:sp>
        <p:nvSpPr>
          <p:cNvPr id="3" name="Content Placeholder 2">
            <a:extLst>
              <a:ext uri="{FF2B5EF4-FFF2-40B4-BE49-F238E27FC236}">
                <a16:creationId xmlns:a16="http://schemas.microsoft.com/office/drawing/2014/main" id="{9AC76563-3204-7EE6-F843-6AC36A598E26}"/>
              </a:ext>
            </a:extLst>
          </p:cNvPr>
          <p:cNvSpPr>
            <a:spLocks noGrp="1"/>
          </p:cNvSpPr>
          <p:nvPr>
            <p:ph sz="half" idx="1"/>
          </p:nvPr>
        </p:nvSpPr>
        <p:spPr/>
        <p:txBody>
          <a:bodyPr>
            <a:normAutofit fontScale="85000" lnSpcReduction="10000"/>
          </a:bodyPr>
          <a:lstStyle/>
          <a:p>
            <a:r>
              <a:rPr lang="en-GB" dirty="0"/>
              <a:t>Beth </a:t>
            </a:r>
            <a:r>
              <a:rPr lang="en-GB" dirty="0" err="1"/>
              <a:t>ddigwyddodd</a:t>
            </a:r>
            <a:r>
              <a:rPr lang="en-GB" dirty="0"/>
              <a:t>?</a:t>
            </a:r>
          </a:p>
          <a:p>
            <a:r>
              <a:rPr lang="en-GB" dirty="0"/>
              <a:t>Sut </a:t>
            </a:r>
            <a:r>
              <a:rPr lang="en-GB" dirty="0" err="1"/>
              <a:t>oeddech</a:t>
            </a:r>
            <a:r>
              <a:rPr lang="en-GB" dirty="0"/>
              <a:t> </a:t>
            </a:r>
            <a:r>
              <a:rPr lang="en-GB" dirty="0" err="1"/>
              <a:t>chi'n</a:t>
            </a:r>
            <a:r>
              <a:rPr lang="en-GB" dirty="0"/>
              <a:t> </a:t>
            </a:r>
            <a:r>
              <a:rPr lang="en-GB" dirty="0" err="1"/>
              <a:t>teimlo</a:t>
            </a:r>
            <a:r>
              <a:rPr lang="en-GB" dirty="0"/>
              <a:t>?</a:t>
            </a:r>
          </a:p>
          <a:p>
            <a:r>
              <a:rPr lang="en-GB" dirty="0"/>
              <a:t>Sut </a:t>
            </a:r>
            <a:r>
              <a:rPr lang="en-GB" dirty="0" err="1"/>
              <a:t>oedd</a:t>
            </a:r>
            <a:r>
              <a:rPr lang="en-GB" dirty="0"/>
              <a:t> hyn yn </a:t>
            </a:r>
            <a:r>
              <a:rPr lang="en-GB" dirty="0" err="1"/>
              <a:t>effeithio</a:t>
            </a:r>
            <a:r>
              <a:rPr lang="en-GB" dirty="0"/>
              <a:t> </a:t>
            </a:r>
            <a:r>
              <a:rPr lang="en-GB" dirty="0" err="1"/>
              <a:t>ar</a:t>
            </a:r>
            <a:r>
              <a:rPr lang="en-GB" dirty="0"/>
              <a:t> </a:t>
            </a:r>
            <a:r>
              <a:rPr lang="en-GB" dirty="0" err="1"/>
              <a:t>eraill</a:t>
            </a:r>
            <a:r>
              <a:rPr lang="en-GB" dirty="0"/>
              <a:t>, </a:t>
            </a:r>
            <a:r>
              <a:rPr lang="en-GB" dirty="0" err="1"/>
              <a:t>sut</a:t>
            </a:r>
            <a:r>
              <a:rPr lang="en-GB" dirty="0"/>
              <a:t> </a:t>
            </a:r>
            <a:r>
              <a:rPr lang="en-GB" dirty="0" err="1"/>
              <a:t>roedden</a:t>
            </a:r>
            <a:r>
              <a:rPr lang="en-GB" dirty="0"/>
              <a:t> </a:t>
            </a:r>
            <a:r>
              <a:rPr lang="en-GB" dirty="0" err="1"/>
              <a:t>nhw'n</a:t>
            </a:r>
            <a:r>
              <a:rPr lang="en-GB" dirty="0"/>
              <a:t> </a:t>
            </a:r>
            <a:r>
              <a:rPr lang="en-GB" dirty="0" err="1"/>
              <a:t>teimlo</a:t>
            </a:r>
            <a:r>
              <a:rPr lang="en-GB" dirty="0"/>
              <a:t>?</a:t>
            </a:r>
          </a:p>
          <a:p>
            <a:r>
              <a:rPr lang="en-GB" dirty="0"/>
              <a:t>Beth </a:t>
            </a:r>
            <a:r>
              <a:rPr lang="en-GB" dirty="0" err="1"/>
              <a:t>ddysgoch</a:t>
            </a:r>
            <a:r>
              <a:rPr lang="en-GB" dirty="0"/>
              <a:t> chi o'r </a:t>
            </a:r>
            <a:r>
              <a:rPr lang="en-GB" dirty="0" err="1"/>
              <a:t>profiad</a:t>
            </a:r>
            <a:r>
              <a:rPr lang="en-GB" dirty="0"/>
              <a:t>?</a:t>
            </a:r>
          </a:p>
          <a:p>
            <a:r>
              <a:rPr lang="en-GB" dirty="0" err="1"/>
              <a:t>Ydych</a:t>
            </a:r>
            <a:r>
              <a:rPr lang="en-GB" dirty="0"/>
              <a:t> chi wedi </a:t>
            </a:r>
            <a:r>
              <a:rPr lang="en-GB" dirty="0" err="1"/>
              <a:t>datblygu</a:t>
            </a:r>
            <a:r>
              <a:rPr lang="en-GB" dirty="0"/>
              <a:t> o </a:t>
            </a:r>
            <a:r>
              <a:rPr lang="en-GB" dirty="0" err="1"/>
              <a:t>ganlyniad</a:t>
            </a:r>
            <a:r>
              <a:rPr lang="en-GB" dirty="0"/>
              <a:t> i'r </a:t>
            </a:r>
            <a:r>
              <a:rPr lang="en-GB" dirty="0" err="1"/>
              <a:t>profiad</a:t>
            </a:r>
            <a:r>
              <a:rPr lang="en-GB" dirty="0"/>
              <a:t>?</a:t>
            </a:r>
          </a:p>
          <a:p>
            <a:r>
              <a:rPr lang="en-GB" dirty="0"/>
              <a:t>Pa </a:t>
            </a:r>
            <a:r>
              <a:rPr lang="en-GB" dirty="0" err="1"/>
              <a:t>welliannau</a:t>
            </a:r>
            <a:r>
              <a:rPr lang="en-GB" dirty="0"/>
              <a:t> neu </a:t>
            </a:r>
            <a:r>
              <a:rPr lang="en-GB" dirty="0" err="1"/>
              <a:t>newidiadau</a:t>
            </a:r>
            <a:r>
              <a:rPr lang="en-GB" dirty="0"/>
              <a:t> y </a:t>
            </a:r>
            <a:r>
              <a:rPr lang="en-GB" dirty="0" err="1"/>
              <a:t>gellir</a:t>
            </a:r>
            <a:r>
              <a:rPr lang="en-GB" dirty="0"/>
              <a:t> </a:t>
            </a:r>
            <a:r>
              <a:rPr lang="en-GB" dirty="0" err="1"/>
              <a:t>eu</a:t>
            </a:r>
            <a:r>
              <a:rPr lang="en-GB" dirty="0"/>
              <a:t> </a:t>
            </a:r>
            <a:r>
              <a:rPr lang="en-GB" dirty="0" err="1"/>
              <a:t>gwneud</a:t>
            </a:r>
            <a:r>
              <a:rPr lang="en-GB" dirty="0"/>
              <a:t>?</a:t>
            </a:r>
          </a:p>
          <a:p>
            <a:r>
              <a:rPr lang="en-GB" dirty="0"/>
              <a:t>Sut </a:t>
            </a:r>
            <a:r>
              <a:rPr lang="en-GB" dirty="0" err="1"/>
              <a:t>byddaf</a:t>
            </a:r>
            <a:r>
              <a:rPr lang="en-GB" dirty="0"/>
              <a:t> yn </a:t>
            </a:r>
            <a:r>
              <a:rPr lang="en-GB" dirty="0" err="1"/>
              <a:t>eu</a:t>
            </a:r>
            <a:r>
              <a:rPr lang="en-GB" dirty="0"/>
              <a:t> </a:t>
            </a:r>
            <a:r>
              <a:rPr lang="en-GB" dirty="0" err="1"/>
              <a:t>cyflawni</a:t>
            </a:r>
            <a:r>
              <a:rPr lang="en-GB" dirty="0"/>
              <a:t>?</a:t>
            </a:r>
          </a:p>
          <a:p>
            <a:r>
              <a:rPr lang="en-GB" dirty="0"/>
              <a:t>Sut </a:t>
            </a:r>
            <a:r>
              <a:rPr lang="en-GB" dirty="0" err="1"/>
              <a:t>byddwch</a:t>
            </a:r>
            <a:r>
              <a:rPr lang="en-GB" dirty="0"/>
              <a:t> chi </a:t>
            </a:r>
            <a:r>
              <a:rPr lang="en-GB" dirty="0" err="1"/>
              <a:t>neu'r</a:t>
            </a:r>
            <a:r>
              <a:rPr lang="en-GB" dirty="0"/>
              <a:t> </a:t>
            </a:r>
            <a:r>
              <a:rPr lang="en-GB" dirty="0" err="1"/>
              <a:t>sefyllfa</a:t>
            </a:r>
            <a:r>
              <a:rPr lang="en-GB" dirty="0"/>
              <a:t> yn </a:t>
            </a:r>
            <a:r>
              <a:rPr lang="en-GB" dirty="0" err="1"/>
              <a:t>datblygu</a:t>
            </a:r>
            <a:r>
              <a:rPr lang="en-GB" dirty="0"/>
              <a:t> o </a:t>
            </a:r>
            <a:r>
              <a:rPr lang="en-GB" dirty="0" err="1"/>
              <a:t>ganlyniad</a:t>
            </a:r>
            <a:r>
              <a:rPr lang="en-GB" dirty="0"/>
              <a:t>?</a:t>
            </a:r>
          </a:p>
          <a:p>
            <a:r>
              <a:rPr lang="en-GB" dirty="0"/>
              <a:t>Pa </a:t>
            </a:r>
            <a:r>
              <a:rPr lang="en-GB" dirty="0" err="1"/>
              <a:t>effaith</a:t>
            </a:r>
            <a:r>
              <a:rPr lang="en-GB" dirty="0"/>
              <a:t> y </a:t>
            </a:r>
            <a:r>
              <a:rPr lang="en-GB" dirty="0" err="1"/>
              <a:t>gallai'r</a:t>
            </a:r>
            <a:r>
              <a:rPr lang="en-GB" dirty="0"/>
              <a:t> </a:t>
            </a:r>
            <a:r>
              <a:rPr lang="en-GB" dirty="0" err="1"/>
              <a:t>newidiadau</a:t>
            </a:r>
            <a:r>
              <a:rPr lang="en-GB" dirty="0"/>
              <a:t> ei </a:t>
            </a:r>
            <a:r>
              <a:rPr lang="en-GB" dirty="0" err="1"/>
              <a:t>chael</a:t>
            </a:r>
            <a:r>
              <a:rPr lang="en-GB" dirty="0"/>
              <a:t>?</a:t>
            </a:r>
          </a:p>
          <a:p>
            <a:endParaRPr lang="en-GB" dirty="0"/>
          </a:p>
        </p:txBody>
      </p:sp>
      <p:sp>
        <p:nvSpPr>
          <p:cNvPr id="4" name="Content Placeholder 3">
            <a:extLst>
              <a:ext uri="{FF2B5EF4-FFF2-40B4-BE49-F238E27FC236}">
                <a16:creationId xmlns:a16="http://schemas.microsoft.com/office/drawing/2014/main" id="{6513FC0F-2E48-A240-3E89-57178E1462E7}"/>
              </a:ext>
            </a:extLst>
          </p:cNvPr>
          <p:cNvSpPr>
            <a:spLocks noGrp="1"/>
          </p:cNvSpPr>
          <p:nvPr>
            <p:ph sz="half" idx="2"/>
          </p:nvPr>
        </p:nvSpPr>
        <p:spPr/>
        <p:txBody>
          <a:bodyPr>
            <a:normAutofit fontScale="85000" lnSpcReduction="10000"/>
          </a:bodyPr>
          <a:lstStyle/>
          <a:p>
            <a:r>
              <a:rPr lang="en-GB" dirty="0"/>
              <a:t>What happened?</a:t>
            </a:r>
          </a:p>
          <a:p>
            <a:r>
              <a:rPr lang="en-GB" dirty="0"/>
              <a:t>How did you feel?</a:t>
            </a:r>
          </a:p>
          <a:p>
            <a:r>
              <a:rPr lang="en-GB" dirty="0"/>
              <a:t>How did it affect others, how did they feel?</a:t>
            </a:r>
          </a:p>
          <a:p>
            <a:r>
              <a:rPr lang="en-GB" dirty="0"/>
              <a:t>What did you learn from the experience?</a:t>
            </a:r>
          </a:p>
          <a:p>
            <a:r>
              <a:rPr lang="en-GB" dirty="0"/>
              <a:t>Have you developed as a result to the experience?</a:t>
            </a:r>
          </a:p>
          <a:p>
            <a:r>
              <a:rPr lang="en-GB" dirty="0"/>
              <a:t>What improvements or changes can be made?</a:t>
            </a:r>
          </a:p>
          <a:p>
            <a:r>
              <a:rPr lang="en-GB" dirty="0"/>
              <a:t>How will I achieve them?</a:t>
            </a:r>
          </a:p>
          <a:p>
            <a:r>
              <a:rPr lang="en-GB" dirty="0"/>
              <a:t>How will you or the situation develop as a result?</a:t>
            </a:r>
          </a:p>
          <a:p>
            <a:r>
              <a:rPr lang="en-GB" dirty="0"/>
              <a:t>What impact might the changes have?</a:t>
            </a:r>
          </a:p>
        </p:txBody>
      </p:sp>
    </p:spTree>
    <p:extLst>
      <p:ext uri="{BB962C8B-B14F-4D97-AF65-F5344CB8AC3E}">
        <p14:creationId xmlns:p14="http://schemas.microsoft.com/office/powerpoint/2010/main" val="13839989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CD7ED-A5B1-035B-1BB5-F8E47AB4CD5E}"/>
              </a:ext>
            </a:extLst>
          </p:cNvPr>
          <p:cNvSpPr>
            <a:spLocks noGrp="1"/>
          </p:cNvSpPr>
          <p:nvPr>
            <p:ph type="title"/>
          </p:nvPr>
        </p:nvSpPr>
        <p:spPr>
          <a:xfrm>
            <a:off x="1069848" y="484632"/>
            <a:ext cx="4559165" cy="538825"/>
          </a:xfrm>
        </p:spPr>
        <p:txBody>
          <a:bodyPr vert="horz" lIns="91440" tIns="45720" rIns="91440" bIns="45720" rtlCol="0" anchor="ctr">
            <a:normAutofit fontScale="90000"/>
          </a:bodyPr>
          <a:lstStyle/>
          <a:p>
            <a:r>
              <a:rPr lang="en-US" sz="2000" dirty="0">
                <a:solidFill>
                  <a:schemeClr val="tx1"/>
                </a:solidFill>
              </a:rPr>
              <a:t>CYLCH ADFYFYRIO GIBBS/</a:t>
            </a:r>
            <a:br>
              <a:rPr lang="en-US" sz="2000" dirty="0">
                <a:solidFill>
                  <a:schemeClr val="tx1"/>
                </a:solidFill>
              </a:rPr>
            </a:br>
            <a:r>
              <a:rPr lang="en-US" sz="2000" dirty="0">
                <a:solidFill>
                  <a:schemeClr val="tx1"/>
                </a:solidFill>
              </a:rPr>
              <a:t>GIBBS REFLECTIVE CYCLE</a:t>
            </a:r>
          </a:p>
        </p:txBody>
      </p:sp>
      <p:graphicFrame>
        <p:nvGraphicFramePr>
          <p:cNvPr id="8" name="Content Placeholder 7">
            <a:extLst>
              <a:ext uri="{FF2B5EF4-FFF2-40B4-BE49-F238E27FC236}">
                <a16:creationId xmlns:a16="http://schemas.microsoft.com/office/drawing/2014/main" id="{23500321-456F-2D7C-0B47-EDDBEAD638D8}"/>
              </a:ext>
            </a:extLst>
          </p:cNvPr>
          <p:cNvGraphicFramePr>
            <a:graphicFrameLocks noGrp="1"/>
          </p:cNvGraphicFramePr>
          <p:nvPr>
            <p:ph sz="half" idx="1"/>
          </p:nvPr>
        </p:nvGraphicFramePr>
        <p:xfrm>
          <a:off x="289320" y="286341"/>
          <a:ext cx="11610312" cy="62853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78329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Content Placeholder 7" descr="A diagram of a reflective cycle&#10;&#10;Description automatically generated">
            <a:extLst>
              <a:ext uri="{FF2B5EF4-FFF2-40B4-BE49-F238E27FC236}">
                <a16:creationId xmlns:a16="http://schemas.microsoft.com/office/drawing/2014/main" id="{C04DABCD-AB8B-98D3-DB57-8AE5969C6F95}"/>
              </a:ext>
            </a:extLst>
          </p:cNvPr>
          <p:cNvPicPr>
            <a:picLocks noGrp="1" noChangeAspect="1"/>
          </p:cNvPicPr>
          <p:nvPr>
            <p:ph sz="half" idx="1"/>
          </p:nvPr>
        </p:nvPicPr>
        <p:blipFill>
          <a:blip r:embed="rId2"/>
          <a:stretch>
            <a:fillRect/>
          </a:stretch>
        </p:blipFill>
        <p:spPr>
          <a:xfrm>
            <a:off x="1241061" y="199800"/>
            <a:ext cx="9709878" cy="6658200"/>
          </a:xfrm>
        </p:spPr>
      </p:pic>
    </p:spTree>
    <p:extLst>
      <p:ext uri="{BB962C8B-B14F-4D97-AF65-F5344CB8AC3E}">
        <p14:creationId xmlns:p14="http://schemas.microsoft.com/office/powerpoint/2010/main" val="15925988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C7945-148A-A289-6C45-359EA6854456}"/>
              </a:ext>
            </a:extLst>
          </p:cNvPr>
          <p:cNvSpPr>
            <a:spLocks noGrp="1"/>
          </p:cNvSpPr>
          <p:nvPr>
            <p:ph type="title"/>
          </p:nvPr>
        </p:nvSpPr>
        <p:spPr>
          <a:xfrm>
            <a:off x="1069848" y="484632"/>
            <a:ext cx="10058400" cy="1609344"/>
          </a:xfrm>
        </p:spPr>
        <p:txBody>
          <a:bodyPr vert="horz" lIns="91440" tIns="45720" rIns="91440" bIns="45720" rtlCol="0" anchor="ctr">
            <a:normAutofit/>
          </a:bodyPr>
          <a:lstStyle/>
          <a:p>
            <a:r>
              <a:rPr lang="en-US"/>
              <a:t>YMCHWIL / RESEARCH</a:t>
            </a:r>
          </a:p>
        </p:txBody>
      </p:sp>
      <p:sp>
        <p:nvSpPr>
          <p:cNvPr id="3" name="Content Placeholder 2">
            <a:extLst>
              <a:ext uri="{FF2B5EF4-FFF2-40B4-BE49-F238E27FC236}">
                <a16:creationId xmlns:a16="http://schemas.microsoft.com/office/drawing/2014/main" id="{8E09A3A7-7468-61A8-FE55-4C97BC14E0C8}"/>
              </a:ext>
            </a:extLst>
          </p:cNvPr>
          <p:cNvSpPr>
            <a:spLocks/>
          </p:cNvSpPr>
          <p:nvPr/>
        </p:nvSpPr>
        <p:spPr>
          <a:xfrm>
            <a:off x="1529046" y="2385390"/>
            <a:ext cx="4324780" cy="3617845"/>
          </a:xfrm>
          <a:prstGeom prst="rect">
            <a:avLst/>
          </a:prstGeom>
        </p:spPr>
        <p:txBody>
          <a:bodyPr/>
          <a:lstStyle/>
          <a:p>
            <a:pPr defTabSz="411480">
              <a:spcAft>
                <a:spcPts val="600"/>
              </a:spcAft>
            </a:pPr>
            <a:r>
              <a:rPr lang="en-GB" sz="1620" kern="1200" err="1">
                <a:solidFill>
                  <a:schemeClr val="tx1"/>
                </a:solidFill>
                <a:latin typeface="+mn-lt"/>
                <a:ea typeface="+mn-ea"/>
                <a:cs typeface="+mn-cs"/>
              </a:rPr>
              <a:t>Cofiwch</a:t>
            </a:r>
            <a:r>
              <a:rPr lang="en-GB" sz="1620" kern="1200">
                <a:solidFill>
                  <a:schemeClr val="tx1"/>
                </a:solidFill>
                <a:latin typeface="+mn-lt"/>
                <a:ea typeface="+mn-ea"/>
                <a:cs typeface="+mn-cs"/>
              </a:rPr>
              <a:t> bod </a:t>
            </a:r>
            <a:r>
              <a:rPr lang="en-GB" sz="1620" kern="1200" err="1">
                <a:solidFill>
                  <a:schemeClr val="tx1"/>
                </a:solidFill>
                <a:latin typeface="+mn-lt"/>
                <a:ea typeface="+mn-ea"/>
                <a:cs typeface="+mn-cs"/>
              </a:rPr>
              <a:t>angen</a:t>
            </a:r>
            <a:r>
              <a:rPr lang="en-GB" sz="1620" kern="1200">
                <a:solidFill>
                  <a:schemeClr val="tx1"/>
                </a:solidFill>
                <a:latin typeface="+mn-lt"/>
                <a:ea typeface="+mn-ea"/>
                <a:cs typeface="+mn-cs"/>
              </a:rPr>
              <a:t> </a:t>
            </a:r>
            <a:r>
              <a:rPr lang="en-GB" sz="1620" kern="1200" err="1">
                <a:solidFill>
                  <a:schemeClr val="tx1"/>
                </a:solidFill>
                <a:latin typeface="+mn-lt"/>
                <a:ea typeface="+mn-ea"/>
                <a:cs typeface="+mn-cs"/>
              </a:rPr>
              <a:t>cefnogi</a:t>
            </a:r>
            <a:r>
              <a:rPr lang="en-GB" sz="1620" kern="1200">
                <a:solidFill>
                  <a:schemeClr val="tx1"/>
                </a:solidFill>
                <a:latin typeface="+mn-lt"/>
                <a:ea typeface="+mn-ea"/>
                <a:cs typeface="+mn-cs"/>
              </a:rPr>
              <a:t> </a:t>
            </a:r>
            <a:r>
              <a:rPr lang="en-GB" sz="1620" kern="1200" err="1">
                <a:solidFill>
                  <a:schemeClr val="tx1"/>
                </a:solidFill>
                <a:latin typeface="+mn-lt"/>
                <a:ea typeface="+mn-ea"/>
                <a:cs typeface="+mn-cs"/>
              </a:rPr>
              <a:t>eich</a:t>
            </a:r>
            <a:r>
              <a:rPr lang="en-GB" sz="1620" kern="1200">
                <a:solidFill>
                  <a:schemeClr val="tx1"/>
                </a:solidFill>
                <a:latin typeface="+mn-lt"/>
                <a:ea typeface="+mn-ea"/>
                <a:cs typeface="+mn-cs"/>
              </a:rPr>
              <a:t> </a:t>
            </a:r>
            <a:r>
              <a:rPr lang="en-GB" sz="1620" kern="1200" err="1">
                <a:solidFill>
                  <a:schemeClr val="tx1"/>
                </a:solidFill>
                <a:latin typeface="+mn-lt"/>
                <a:ea typeface="+mn-ea"/>
                <a:cs typeface="+mn-cs"/>
              </a:rPr>
              <a:t>dadansoddi</a:t>
            </a:r>
            <a:r>
              <a:rPr lang="en-GB" sz="1620" kern="1200">
                <a:solidFill>
                  <a:schemeClr val="tx1"/>
                </a:solidFill>
                <a:latin typeface="+mn-lt"/>
                <a:ea typeface="+mn-ea"/>
                <a:cs typeface="+mn-cs"/>
              </a:rPr>
              <a:t> </a:t>
            </a:r>
            <a:r>
              <a:rPr lang="en-GB" sz="1620" kern="1200" err="1">
                <a:solidFill>
                  <a:schemeClr val="tx1"/>
                </a:solidFill>
                <a:latin typeface="+mn-lt"/>
                <a:ea typeface="+mn-ea"/>
                <a:cs typeface="+mn-cs"/>
              </a:rPr>
              <a:t>gyda</a:t>
            </a:r>
            <a:r>
              <a:rPr lang="en-GB" sz="1620" kern="1200">
                <a:solidFill>
                  <a:schemeClr val="tx1"/>
                </a:solidFill>
                <a:latin typeface="+mn-lt"/>
                <a:ea typeface="+mn-ea"/>
                <a:cs typeface="+mn-cs"/>
              </a:rPr>
              <a:t> </a:t>
            </a:r>
            <a:r>
              <a:rPr lang="en-GB" sz="1620" kern="1200" err="1">
                <a:solidFill>
                  <a:schemeClr val="tx1"/>
                </a:solidFill>
                <a:latin typeface="+mn-lt"/>
                <a:ea typeface="+mn-ea"/>
                <a:cs typeface="+mn-cs"/>
              </a:rPr>
              <a:t>gwaith</a:t>
            </a:r>
            <a:r>
              <a:rPr lang="en-GB" sz="1620" kern="1200">
                <a:solidFill>
                  <a:schemeClr val="tx1"/>
                </a:solidFill>
                <a:latin typeface="+mn-lt"/>
                <a:ea typeface="+mn-ea"/>
                <a:cs typeface="+mn-cs"/>
              </a:rPr>
              <a:t> </a:t>
            </a:r>
            <a:r>
              <a:rPr lang="en-GB" sz="1620" kern="1200" err="1">
                <a:solidFill>
                  <a:schemeClr val="tx1"/>
                </a:solidFill>
                <a:latin typeface="+mn-lt"/>
                <a:ea typeface="+mn-ea"/>
                <a:cs typeface="+mn-cs"/>
              </a:rPr>
              <a:t>ymchwil</a:t>
            </a:r>
            <a:r>
              <a:rPr lang="en-GB" sz="1620" kern="1200">
                <a:solidFill>
                  <a:schemeClr val="tx1"/>
                </a:solidFill>
                <a:latin typeface="+mn-lt"/>
                <a:ea typeface="+mn-ea"/>
                <a:cs typeface="+mn-cs"/>
              </a:rPr>
              <a:t>.</a:t>
            </a:r>
          </a:p>
          <a:p>
            <a:pPr defTabSz="411480">
              <a:spcAft>
                <a:spcPts val="600"/>
              </a:spcAft>
            </a:pPr>
            <a:endParaRPr lang="en-GB" sz="1620" kern="1200">
              <a:solidFill>
                <a:schemeClr val="tx1"/>
              </a:solidFill>
              <a:latin typeface="+mn-lt"/>
              <a:ea typeface="+mn-ea"/>
              <a:cs typeface="+mn-cs"/>
            </a:endParaRPr>
          </a:p>
          <a:p>
            <a:pPr defTabSz="411480">
              <a:spcAft>
                <a:spcPts val="600"/>
              </a:spcAft>
            </a:pPr>
            <a:r>
              <a:rPr lang="en-GB" sz="1620" kern="1200" err="1">
                <a:solidFill>
                  <a:schemeClr val="tx1"/>
                </a:solidFill>
                <a:latin typeface="+mn-lt"/>
                <a:ea typeface="+mn-ea"/>
                <a:cs typeface="+mn-cs"/>
              </a:rPr>
              <a:t>Cofiwch</a:t>
            </a:r>
            <a:r>
              <a:rPr lang="en-GB" sz="1620" kern="1200">
                <a:solidFill>
                  <a:schemeClr val="tx1"/>
                </a:solidFill>
                <a:latin typeface="+mn-lt"/>
                <a:ea typeface="+mn-ea"/>
                <a:cs typeface="+mn-cs"/>
              </a:rPr>
              <a:t> edrych </a:t>
            </a:r>
            <a:r>
              <a:rPr lang="en-GB" sz="1620" kern="1200" err="1">
                <a:solidFill>
                  <a:schemeClr val="tx1"/>
                </a:solidFill>
                <a:latin typeface="+mn-lt"/>
                <a:ea typeface="+mn-ea"/>
                <a:cs typeface="+mn-cs"/>
              </a:rPr>
              <a:t>ar</a:t>
            </a:r>
            <a:r>
              <a:rPr lang="en-GB" sz="1620" kern="1200">
                <a:solidFill>
                  <a:schemeClr val="tx1"/>
                </a:solidFill>
                <a:latin typeface="+mn-lt"/>
                <a:ea typeface="+mn-ea"/>
                <a:cs typeface="+mn-cs"/>
              </a:rPr>
              <a:t> y </a:t>
            </a:r>
            <a:r>
              <a:rPr lang="en-GB" sz="1620" kern="1200" err="1">
                <a:solidFill>
                  <a:schemeClr val="tx1"/>
                </a:solidFill>
                <a:latin typeface="+mn-lt"/>
                <a:ea typeface="+mn-ea"/>
                <a:cs typeface="+mn-cs"/>
              </a:rPr>
              <a:t>manyleb</a:t>
            </a:r>
            <a:r>
              <a:rPr lang="en-GB" sz="1620" kern="1200">
                <a:solidFill>
                  <a:schemeClr val="tx1"/>
                </a:solidFill>
                <a:latin typeface="+mn-lt"/>
                <a:ea typeface="+mn-ea"/>
                <a:cs typeface="+mn-cs"/>
              </a:rPr>
              <a:t> </a:t>
            </a:r>
            <a:r>
              <a:rPr lang="en-GB" sz="1620" kern="1200" err="1">
                <a:solidFill>
                  <a:schemeClr val="tx1"/>
                </a:solidFill>
                <a:latin typeface="+mn-lt"/>
                <a:ea typeface="+mn-ea"/>
                <a:cs typeface="+mn-cs"/>
              </a:rPr>
              <a:t>asesu</a:t>
            </a:r>
            <a:r>
              <a:rPr lang="en-GB" sz="1620" kern="1200">
                <a:solidFill>
                  <a:schemeClr val="tx1"/>
                </a:solidFill>
                <a:latin typeface="+mn-lt"/>
                <a:ea typeface="+mn-ea"/>
                <a:cs typeface="+mn-cs"/>
              </a:rPr>
              <a:t> </a:t>
            </a:r>
            <a:r>
              <a:rPr lang="en-GB" sz="1620" kern="1200" err="1">
                <a:solidFill>
                  <a:schemeClr val="tx1"/>
                </a:solidFill>
                <a:latin typeface="+mn-lt"/>
                <a:ea typeface="+mn-ea"/>
                <a:cs typeface="+mn-cs"/>
              </a:rPr>
              <a:t>i</a:t>
            </a:r>
            <a:r>
              <a:rPr lang="en-GB" sz="1620" kern="1200">
                <a:solidFill>
                  <a:schemeClr val="tx1"/>
                </a:solidFill>
                <a:latin typeface="+mn-lt"/>
                <a:ea typeface="+mn-ea"/>
                <a:cs typeface="+mn-cs"/>
              </a:rPr>
              <a:t> weld faint o </a:t>
            </a:r>
            <a:r>
              <a:rPr lang="en-GB" sz="1620" kern="1200" err="1">
                <a:solidFill>
                  <a:schemeClr val="tx1"/>
                </a:solidFill>
                <a:latin typeface="+mn-lt"/>
                <a:ea typeface="+mn-ea"/>
                <a:cs typeface="+mn-cs"/>
              </a:rPr>
              <a:t>adnoddau</a:t>
            </a:r>
            <a:r>
              <a:rPr lang="en-GB" sz="1620" kern="1200">
                <a:solidFill>
                  <a:schemeClr val="tx1"/>
                </a:solidFill>
                <a:latin typeface="+mn-lt"/>
                <a:ea typeface="+mn-ea"/>
                <a:cs typeface="+mn-cs"/>
              </a:rPr>
              <a:t> sydd yn </a:t>
            </a:r>
            <a:r>
              <a:rPr lang="en-GB" sz="1620" kern="1200" err="1">
                <a:solidFill>
                  <a:schemeClr val="tx1"/>
                </a:solidFill>
                <a:latin typeface="+mn-lt"/>
                <a:ea typeface="+mn-ea"/>
                <a:cs typeface="+mn-cs"/>
              </a:rPr>
              <a:t>ddisgwyliedig</a:t>
            </a:r>
            <a:r>
              <a:rPr lang="en-GB" sz="1620" kern="1200">
                <a:solidFill>
                  <a:schemeClr val="tx1"/>
                </a:solidFill>
                <a:latin typeface="+mn-lt"/>
                <a:ea typeface="+mn-ea"/>
                <a:cs typeface="+mn-cs"/>
              </a:rPr>
              <a:t>. </a:t>
            </a:r>
          </a:p>
          <a:p>
            <a:pPr>
              <a:spcAft>
                <a:spcPts val="600"/>
              </a:spcAft>
            </a:pPr>
            <a:endParaRPr lang="en-GB"/>
          </a:p>
        </p:txBody>
      </p:sp>
      <p:sp>
        <p:nvSpPr>
          <p:cNvPr id="4" name="Content Placeholder 3">
            <a:extLst>
              <a:ext uri="{FF2B5EF4-FFF2-40B4-BE49-F238E27FC236}">
                <a16:creationId xmlns:a16="http://schemas.microsoft.com/office/drawing/2014/main" id="{1C7A266E-064E-11C3-A15E-C2C8DFB0506C}"/>
              </a:ext>
            </a:extLst>
          </p:cNvPr>
          <p:cNvSpPr>
            <a:spLocks/>
          </p:cNvSpPr>
          <p:nvPr/>
        </p:nvSpPr>
        <p:spPr>
          <a:xfrm>
            <a:off x="6344523" y="2385390"/>
            <a:ext cx="4324780" cy="3617845"/>
          </a:xfrm>
          <a:prstGeom prst="rect">
            <a:avLst/>
          </a:prstGeom>
        </p:spPr>
        <p:txBody>
          <a:bodyPr/>
          <a:lstStyle/>
          <a:p>
            <a:pPr defTabSz="411480">
              <a:spcAft>
                <a:spcPts val="600"/>
              </a:spcAft>
            </a:pPr>
            <a:r>
              <a:rPr lang="en-GB" sz="1620" kern="1200" dirty="0">
                <a:solidFill>
                  <a:schemeClr val="tx1"/>
                </a:solidFill>
                <a:latin typeface="+mn-lt"/>
                <a:ea typeface="+mn-ea"/>
                <a:cs typeface="+mn-cs"/>
              </a:rPr>
              <a:t>Remember to support your own analysis with research.</a:t>
            </a:r>
          </a:p>
          <a:p>
            <a:pPr defTabSz="411480">
              <a:spcAft>
                <a:spcPts val="600"/>
              </a:spcAft>
            </a:pPr>
            <a:endParaRPr lang="en-GB" sz="1620" kern="1200" dirty="0">
              <a:solidFill>
                <a:schemeClr val="tx1"/>
              </a:solidFill>
              <a:latin typeface="+mn-lt"/>
              <a:ea typeface="+mn-ea"/>
              <a:cs typeface="+mn-cs"/>
            </a:endParaRPr>
          </a:p>
          <a:p>
            <a:pPr defTabSz="411480">
              <a:spcAft>
                <a:spcPts val="600"/>
              </a:spcAft>
            </a:pPr>
            <a:r>
              <a:rPr lang="en-GB" sz="1620" kern="1200" dirty="0">
                <a:solidFill>
                  <a:schemeClr val="tx1"/>
                </a:solidFill>
                <a:latin typeface="+mn-lt"/>
                <a:ea typeface="+mn-ea"/>
                <a:cs typeface="+mn-cs"/>
              </a:rPr>
              <a:t>Remember to check the assessment specification to know how many sources are expected. </a:t>
            </a:r>
            <a:endParaRPr lang="en-GB" dirty="0"/>
          </a:p>
        </p:txBody>
      </p:sp>
    </p:spTree>
    <p:extLst>
      <p:ext uri="{BB962C8B-B14F-4D97-AF65-F5344CB8AC3E}">
        <p14:creationId xmlns:p14="http://schemas.microsoft.com/office/powerpoint/2010/main" val="30901955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553B2-D9DF-0F5F-037B-BBABEC47E517}"/>
              </a:ext>
            </a:extLst>
          </p:cNvPr>
          <p:cNvSpPr>
            <a:spLocks noGrp="1"/>
          </p:cNvSpPr>
          <p:nvPr>
            <p:ph type="title"/>
          </p:nvPr>
        </p:nvSpPr>
        <p:spPr>
          <a:xfrm>
            <a:off x="1069848" y="484632"/>
            <a:ext cx="10058400" cy="1609344"/>
          </a:xfrm>
        </p:spPr>
        <p:txBody>
          <a:bodyPr>
            <a:normAutofit/>
          </a:bodyPr>
          <a:lstStyle/>
          <a:p>
            <a:r>
              <a:rPr lang="en-GB" dirty="0"/>
              <a:t>Taith </a:t>
            </a:r>
            <a:r>
              <a:rPr lang="en-GB" dirty="0" err="1"/>
              <a:t>trafod</a:t>
            </a:r>
            <a:r>
              <a:rPr lang="en-GB" dirty="0"/>
              <a:t> / Discussion journey</a:t>
            </a:r>
          </a:p>
        </p:txBody>
      </p:sp>
      <p:graphicFrame>
        <p:nvGraphicFramePr>
          <p:cNvPr id="5" name="Content Placeholder 4">
            <a:extLst>
              <a:ext uri="{FF2B5EF4-FFF2-40B4-BE49-F238E27FC236}">
                <a16:creationId xmlns:a16="http://schemas.microsoft.com/office/drawing/2014/main" id="{3D16955E-9823-5CE9-8A24-57D83E0B9667}"/>
              </a:ext>
            </a:extLst>
          </p:cNvPr>
          <p:cNvGraphicFramePr>
            <a:graphicFrameLocks noGrp="1"/>
          </p:cNvGraphicFramePr>
          <p:nvPr>
            <p:ph idx="1"/>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87796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349E1-7BF3-0BB0-D2A6-6A3E4C659FCA}"/>
              </a:ext>
            </a:extLst>
          </p:cNvPr>
          <p:cNvSpPr>
            <a:spLocks noGrp="1"/>
          </p:cNvSpPr>
          <p:nvPr>
            <p:ph type="title"/>
          </p:nvPr>
        </p:nvSpPr>
        <p:spPr/>
        <p:txBody>
          <a:bodyPr>
            <a:normAutofit fontScale="90000"/>
          </a:bodyPr>
          <a:lstStyle/>
          <a:p>
            <a:r>
              <a:rPr lang="en-GB" dirty="0" err="1"/>
              <a:t>Adfyfyrio</a:t>
            </a:r>
            <a:r>
              <a:rPr lang="en-GB" dirty="0"/>
              <a:t> </a:t>
            </a:r>
            <a:r>
              <a:rPr lang="en-GB" dirty="0" err="1"/>
              <a:t>ar</a:t>
            </a:r>
            <a:r>
              <a:rPr lang="en-GB" dirty="0"/>
              <a:t> </a:t>
            </a:r>
            <a:r>
              <a:rPr lang="en-GB" dirty="0" err="1"/>
              <a:t>ddosbarth</a:t>
            </a:r>
            <a:r>
              <a:rPr lang="en-GB" dirty="0"/>
              <a:t> /</a:t>
            </a:r>
            <a:br>
              <a:rPr lang="en-GB" dirty="0"/>
            </a:br>
            <a:r>
              <a:rPr lang="en-GB" dirty="0"/>
              <a:t>Class reflection</a:t>
            </a:r>
          </a:p>
        </p:txBody>
      </p:sp>
      <p:sp>
        <p:nvSpPr>
          <p:cNvPr id="4" name="Text Placeholder 3">
            <a:extLst>
              <a:ext uri="{FF2B5EF4-FFF2-40B4-BE49-F238E27FC236}">
                <a16:creationId xmlns:a16="http://schemas.microsoft.com/office/drawing/2014/main" id="{5261370C-FD22-AA35-3828-5EE631E2A9F5}"/>
              </a:ext>
            </a:extLst>
          </p:cNvPr>
          <p:cNvSpPr>
            <a:spLocks noGrp="1"/>
          </p:cNvSpPr>
          <p:nvPr>
            <p:ph type="body" idx="1"/>
          </p:nvPr>
        </p:nvSpPr>
        <p:spPr/>
        <p:txBody>
          <a:bodyPr/>
          <a:lstStyle/>
          <a:p>
            <a:r>
              <a:rPr lang="en-GB" dirty="0" err="1"/>
              <a:t>Strwythur</a:t>
            </a:r>
            <a:endParaRPr lang="en-GB" dirty="0"/>
          </a:p>
        </p:txBody>
      </p:sp>
      <p:sp>
        <p:nvSpPr>
          <p:cNvPr id="5" name="Content Placeholder 4">
            <a:extLst>
              <a:ext uri="{FF2B5EF4-FFF2-40B4-BE49-F238E27FC236}">
                <a16:creationId xmlns:a16="http://schemas.microsoft.com/office/drawing/2014/main" id="{1410F3DB-F740-484A-CFAC-4393736030DB}"/>
              </a:ext>
            </a:extLst>
          </p:cNvPr>
          <p:cNvSpPr>
            <a:spLocks noGrp="1"/>
          </p:cNvSpPr>
          <p:nvPr>
            <p:ph sz="half" idx="2"/>
          </p:nvPr>
        </p:nvSpPr>
        <p:spPr/>
        <p:txBody>
          <a:bodyPr>
            <a:normAutofit/>
          </a:bodyPr>
          <a:lstStyle/>
          <a:p>
            <a:r>
              <a:rPr lang="en-GB" dirty="0"/>
              <a:t>Cam 1: </a:t>
            </a:r>
            <a:r>
              <a:rPr lang="en-GB" dirty="0" err="1"/>
              <a:t>Cyflwyniad</a:t>
            </a:r>
            <a:r>
              <a:rPr lang="en-GB" dirty="0"/>
              <a:t> </a:t>
            </a:r>
          </a:p>
          <a:p>
            <a:r>
              <a:rPr lang="en-GB" dirty="0"/>
              <a:t>Cam 2: </a:t>
            </a:r>
            <a:r>
              <a:rPr lang="en-GB" dirty="0" err="1"/>
              <a:t>Corff</a:t>
            </a:r>
            <a:r>
              <a:rPr lang="en-GB" dirty="0"/>
              <a:t> y </a:t>
            </a:r>
            <a:r>
              <a:rPr lang="en-GB" dirty="0" err="1"/>
              <a:t>traethawd</a:t>
            </a:r>
            <a:endParaRPr lang="en-GB" dirty="0"/>
          </a:p>
          <a:p>
            <a:pPr lvl="1"/>
            <a:r>
              <a:rPr lang="en-GB" dirty="0"/>
              <a:t>Dewis </a:t>
            </a:r>
            <a:r>
              <a:rPr lang="en-GB" dirty="0" err="1"/>
              <a:t>profiad</a:t>
            </a:r>
            <a:r>
              <a:rPr lang="en-GB" dirty="0"/>
              <a:t> </a:t>
            </a:r>
            <a:r>
              <a:rPr lang="en-GB" dirty="0" err="1"/>
              <a:t>pendol</a:t>
            </a:r>
            <a:r>
              <a:rPr lang="en-GB" dirty="0"/>
              <a:t> or </a:t>
            </a:r>
            <a:r>
              <a:rPr lang="en-GB" dirty="0" err="1"/>
              <a:t>wers</a:t>
            </a:r>
            <a:r>
              <a:rPr lang="en-GB" dirty="0"/>
              <a:t> </a:t>
            </a:r>
            <a:r>
              <a:rPr lang="en-GB" dirty="0" err="1"/>
              <a:t>i</a:t>
            </a:r>
            <a:r>
              <a:rPr lang="en-GB" dirty="0"/>
              <a:t> </a:t>
            </a:r>
            <a:r>
              <a:rPr lang="en-GB" dirty="0" err="1"/>
              <a:t>ganolbwyntio</a:t>
            </a:r>
            <a:r>
              <a:rPr lang="en-GB" dirty="0"/>
              <a:t> </a:t>
            </a:r>
            <a:r>
              <a:rPr lang="en-GB" dirty="0" err="1"/>
              <a:t>arno</a:t>
            </a:r>
            <a:r>
              <a:rPr lang="en-GB" dirty="0"/>
              <a:t> a </a:t>
            </a:r>
            <a:r>
              <a:rPr lang="en-GB" dirty="0" err="1"/>
              <a:t>dilyn</a:t>
            </a:r>
            <a:r>
              <a:rPr lang="en-GB" dirty="0"/>
              <a:t> y </a:t>
            </a:r>
            <a:r>
              <a:rPr lang="en-GB" dirty="0" err="1"/>
              <a:t>daith</a:t>
            </a:r>
            <a:r>
              <a:rPr lang="en-GB" dirty="0"/>
              <a:t> </a:t>
            </a:r>
            <a:r>
              <a:rPr lang="en-GB" dirty="0" err="1"/>
              <a:t>trafod</a:t>
            </a:r>
            <a:endParaRPr lang="en-GB" dirty="0"/>
          </a:p>
          <a:p>
            <a:pPr lvl="1"/>
            <a:r>
              <a:rPr lang="en-GB" dirty="0" err="1"/>
              <a:t>Ystyried</a:t>
            </a:r>
            <a:r>
              <a:rPr lang="en-GB" dirty="0"/>
              <a:t> </a:t>
            </a:r>
            <a:r>
              <a:rPr lang="en-GB" dirty="0" err="1"/>
              <a:t>beth</a:t>
            </a:r>
            <a:r>
              <a:rPr lang="en-GB" dirty="0"/>
              <a:t> </a:t>
            </a:r>
            <a:r>
              <a:rPr lang="en-GB" dirty="0" err="1"/>
              <a:t>wnaethich</a:t>
            </a:r>
            <a:r>
              <a:rPr lang="en-GB" dirty="0"/>
              <a:t> yn </a:t>
            </a:r>
            <a:r>
              <a:rPr lang="en-GB" dirty="0" err="1"/>
              <a:t>dda</a:t>
            </a:r>
            <a:r>
              <a:rPr lang="en-GB" dirty="0"/>
              <a:t> ac </a:t>
            </a:r>
            <a:r>
              <a:rPr lang="en-GB" dirty="0" err="1"/>
              <a:t>beth</a:t>
            </a:r>
            <a:r>
              <a:rPr lang="en-GB" dirty="0"/>
              <a:t> y </a:t>
            </a:r>
            <a:r>
              <a:rPr lang="en-GB" dirty="0" err="1"/>
              <a:t>gallwch</a:t>
            </a:r>
            <a:r>
              <a:rPr lang="en-GB" dirty="0"/>
              <a:t> </a:t>
            </a:r>
            <a:r>
              <a:rPr lang="en-GB" dirty="0" err="1"/>
              <a:t>wella</a:t>
            </a:r>
            <a:r>
              <a:rPr lang="en-GB" dirty="0"/>
              <a:t>.</a:t>
            </a:r>
          </a:p>
          <a:p>
            <a:pPr lvl="1"/>
            <a:r>
              <a:rPr lang="en-GB" dirty="0" err="1"/>
              <a:t>Cofio</a:t>
            </a:r>
            <a:r>
              <a:rPr lang="en-GB" dirty="0"/>
              <a:t> </a:t>
            </a:r>
            <a:r>
              <a:rPr lang="en-GB" dirty="0" err="1"/>
              <a:t>atgyfnerthu</a:t>
            </a:r>
            <a:r>
              <a:rPr lang="en-GB" dirty="0"/>
              <a:t> </a:t>
            </a:r>
            <a:r>
              <a:rPr lang="en-GB" dirty="0" err="1"/>
              <a:t>gyda</a:t>
            </a:r>
            <a:r>
              <a:rPr lang="en-GB" dirty="0"/>
              <a:t> </a:t>
            </a:r>
            <a:r>
              <a:rPr lang="en-GB" dirty="0" err="1"/>
              <a:t>ymchwil</a:t>
            </a:r>
            <a:endParaRPr lang="en-GB" dirty="0"/>
          </a:p>
          <a:p>
            <a:r>
              <a:rPr lang="en-GB" dirty="0"/>
              <a:t>Cam 3: </a:t>
            </a:r>
            <a:r>
              <a:rPr lang="en-GB" dirty="0" err="1"/>
              <a:t>Canlyniad</a:t>
            </a:r>
            <a:endParaRPr lang="en-GB" dirty="0"/>
          </a:p>
          <a:p>
            <a:r>
              <a:rPr lang="en-GB" dirty="0"/>
              <a:t>Cam 4: </a:t>
            </a:r>
            <a:r>
              <a:rPr lang="en-GB" dirty="0" err="1"/>
              <a:t>Llyfryddiaeth</a:t>
            </a:r>
            <a:endParaRPr lang="en-GB" dirty="0"/>
          </a:p>
          <a:p>
            <a:pPr lvl="1"/>
            <a:endParaRPr lang="en-GB" dirty="0"/>
          </a:p>
        </p:txBody>
      </p:sp>
      <p:sp>
        <p:nvSpPr>
          <p:cNvPr id="6" name="Text Placeholder 5">
            <a:extLst>
              <a:ext uri="{FF2B5EF4-FFF2-40B4-BE49-F238E27FC236}">
                <a16:creationId xmlns:a16="http://schemas.microsoft.com/office/drawing/2014/main" id="{823BCC5A-3982-E404-85BF-3F71CD9E9E01}"/>
              </a:ext>
            </a:extLst>
          </p:cNvPr>
          <p:cNvSpPr>
            <a:spLocks noGrp="1"/>
          </p:cNvSpPr>
          <p:nvPr>
            <p:ph type="body" sz="quarter" idx="3"/>
          </p:nvPr>
        </p:nvSpPr>
        <p:spPr/>
        <p:txBody>
          <a:bodyPr/>
          <a:lstStyle/>
          <a:p>
            <a:r>
              <a:rPr lang="en-GB" dirty="0"/>
              <a:t>Structure</a:t>
            </a:r>
          </a:p>
        </p:txBody>
      </p:sp>
      <p:sp>
        <p:nvSpPr>
          <p:cNvPr id="7" name="Content Placeholder 6">
            <a:extLst>
              <a:ext uri="{FF2B5EF4-FFF2-40B4-BE49-F238E27FC236}">
                <a16:creationId xmlns:a16="http://schemas.microsoft.com/office/drawing/2014/main" id="{1887BEE1-6BE7-DDA3-BAD2-2D0EAD7D4363}"/>
              </a:ext>
            </a:extLst>
          </p:cNvPr>
          <p:cNvSpPr>
            <a:spLocks noGrp="1"/>
          </p:cNvSpPr>
          <p:nvPr>
            <p:ph sz="quarter" idx="4"/>
          </p:nvPr>
        </p:nvSpPr>
        <p:spPr/>
        <p:txBody>
          <a:bodyPr>
            <a:normAutofit/>
          </a:bodyPr>
          <a:lstStyle/>
          <a:p>
            <a:r>
              <a:rPr lang="en-GB" dirty="0"/>
              <a:t>Step 1: Introduction</a:t>
            </a:r>
          </a:p>
          <a:p>
            <a:r>
              <a:rPr lang="en-GB" dirty="0"/>
              <a:t>Step 2: Body of the essay</a:t>
            </a:r>
          </a:p>
          <a:p>
            <a:pPr lvl="1"/>
            <a:r>
              <a:rPr lang="en-GB" dirty="0"/>
              <a:t>Choose a specific experience from the class, and follow the discussion journey</a:t>
            </a:r>
          </a:p>
          <a:p>
            <a:pPr lvl="1"/>
            <a:r>
              <a:rPr lang="en-GB" dirty="0"/>
              <a:t>Consider writing about something that went well and something that you can work on</a:t>
            </a:r>
          </a:p>
          <a:p>
            <a:pPr lvl="1"/>
            <a:r>
              <a:rPr lang="en-GB" dirty="0"/>
              <a:t>Remember to include research</a:t>
            </a:r>
          </a:p>
          <a:p>
            <a:r>
              <a:rPr lang="en-GB" dirty="0"/>
              <a:t>Step 3: Conclusion</a:t>
            </a:r>
          </a:p>
          <a:p>
            <a:r>
              <a:rPr lang="en-GB" dirty="0"/>
              <a:t>Step 4: Bibliography</a:t>
            </a:r>
          </a:p>
        </p:txBody>
      </p:sp>
    </p:spTree>
    <p:extLst>
      <p:ext uri="{BB962C8B-B14F-4D97-AF65-F5344CB8AC3E}">
        <p14:creationId xmlns:p14="http://schemas.microsoft.com/office/powerpoint/2010/main" val="21750006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3377B-6BE8-F37A-F319-E7304EEB80AD}"/>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A9867F05-0A11-1D0C-9570-48A4AACF3067}"/>
              </a:ext>
            </a:extLst>
          </p:cNvPr>
          <p:cNvSpPr>
            <a:spLocks noGrp="1"/>
          </p:cNvSpPr>
          <p:nvPr>
            <p:ph idx="1"/>
          </p:nvPr>
        </p:nvSpPr>
        <p:spPr/>
        <p:txBody>
          <a:bodyPr/>
          <a:lstStyle/>
          <a:p>
            <a:r>
              <a:rPr lang="en-GB" dirty="0"/>
              <a:t>Gibbs, G. (1988) </a:t>
            </a:r>
            <a:r>
              <a:rPr lang="en-GB" i="1" dirty="0"/>
              <a:t>Learning by doing: a guide to teaching and learning methods. </a:t>
            </a:r>
            <a:r>
              <a:rPr lang="en-GB" dirty="0"/>
              <a:t>London Education Unit</a:t>
            </a:r>
          </a:p>
          <a:p>
            <a:endParaRPr lang="en-GB" dirty="0"/>
          </a:p>
          <a:p>
            <a:r>
              <a:rPr lang="en-GB" sz="2000" dirty="0">
                <a:effectLst/>
              </a:rPr>
              <a:t>Rogers. C (2002) </a:t>
            </a:r>
            <a:r>
              <a:rPr lang="en-GB" sz="2000" i="1" dirty="0">
                <a:effectLst/>
              </a:rPr>
              <a:t>Defining reflection: Another look at John Dewey and reflective thinking ...</a:t>
            </a:r>
            <a:r>
              <a:rPr lang="en-GB" sz="2000" dirty="0">
                <a:effectLst/>
              </a:rPr>
              <a:t> Available at: https://journals.sagepub.com/doi/10.1111/1467-9620.00181 (Accessed: 08 December 2023).</a:t>
            </a:r>
            <a:endParaRPr lang="en-GB" dirty="0"/>
          </a:p>
          <a:p>
            <a:endParaRPr lang="en-GB" dirty="0"/>
          </a:p>
        </p:txBody>
      </p:sp>
    </p:spTree>
    <p:extLst>
      <p:ext uri="{BB962C8B-B14F-4D97-AF65-F5344CB8AC3E}">
        <p14:creationId xmlns:p14="http://schemas.microsoft.com/office/powerpoint/2010/main" val="89174504"/>
      </p:ext>
    </p:extLst>
  </p:cSld>
  <p:clrMapOvr>
    <a:masterClrMapping/>
  </p:clrMapOvr>
</p:sld>
</file>

<file path=ppt/theme/theme1.xml><?xml version="1.0" encoding="utf-8"?>
<a:theme xmlns:a="http://schemas.openxmlformats.org/drawingml/2006/main" name="ChronicleVTI">
  <a:themeElements>
    <a:clrScheme name="AnalogousFromLightSeedLeftStep">
      <a:dk1>
        <a:srgbClr val="000000"/>
      </a:dk1>
      <a:lt1>
        <a:srgbClr val="FFFFFF"/>
      </a:lt1>
      <a:dk2>
        <a:srgbClr val="362441"/>
      </a:dk2>
      <a:lt2>
        <a:srgbClr val="E2E8E7"/>
      </a:lt2>
      <a:accent1>
        <a:srgbClr val="EE6E7E"/>
      </a:accent1>
      <a:accent2>
        <a:srgbClr val="EB4EA3"/>
      </a:accent2>
      <a:accent3>
        <a:srgbClr val="EE6EE9"/>
      </a:accent3>
      <a:accent4>
        <a:srgbClr val="B04EEB"/>
      </a:accent4>
      <a:accent5>
        <a:srgbClr val="896EEE"/>
      </a:accent5>
      <a:accent6>
        <a:srgbClr val="4E6EEB"/>
      </a:accent6>
      <a:hlink>
        <a:srgbClr val="568E87"/>
      </a:hlink>
      <a:folHlink>
        <a:srgbClr val="7F7F7F"/>
      </a:folHlink>
    </a:clrScheme>
    <a:fontScheme name="Chronicle">
      <a:majorFont>
        <a:latin typeface="Univers Condensed"/>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2050</Words>
  <Application>Microsoft Office PowerPoint</Application>
  <PresentationFormat>Widescreen</PresentationFormat>
  <Paragraphs>285</Paragraphs>
  <Slides>34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vt:lpstr>
      <vt:lpstr>Calibri</vt:lpstr>
      <vt:lpstr>Times New Roman</vt:lpstr>
      <vt:lpstr>Univers</vt:lpstr>
      <vt:lpstr>Univers Condensed</vt:lpstr>
      <vt:lpstr>ChronicleVTI</vt:lpstr>
      <vt:lpstr>DYSGU YN YR OES DDIGIDOL / LEARNING IN THE DIGITAL ERA</vt:lpstr>
      <vt:lpstr>Strwythur (BA- &amp; BA-Th.g)</vt:lpstr>
      <vt:lpstr>Tasg / Task: Asesu / Assessment</vt:lpstr>
      <vt:lpstr>Tasg / Task: Adborth / Feedback</vt:lpstr>
      <vt:lpstr>Asesiadau Ysgrifenedig  Written Assignments </vt:lpstr>
      <vt:lpstr>Gwaith ysgrifenedig / Written assignments </vt:lpstr>
      <vt:lpstr>Cyflwyniad / Presentation</vt:lpstr>
      <vt:lpstr>Strwythur / Structure </vt:lpstr>
      <vt:lpstr>PowerPoint Presentation</vt:lpstr>
      <vt:lpstr>Beth a olygir gyda “dwys” neu "dynfder"?  What is meant by "depth" or “in depth”?</vt:lpstr>
      <vt:lpstr>Canol / Middle</vt:lpstr>
      <vt:lpstr>PowerPoint Presentation</vt:lpstr>
      <vt:lpstr>Diwedd / End</vt:lpstr>
      <vt:lpstr>PowerPoint Presentation</vt:lpstr>
      <vt:lpstr>Cyfeirnodi / Referencing </vt:lpstr>
      <vt:lpstr>Sut i uwchlwytho gwaith /  How to upload your work</vt:lpstr>
      <vt:lpstr>Turnitin  Course: Learning in the Digital Era (ADPA4001/C) | Home (uwtsd.ac.uk) </vt:lpstr>
      <vt:lpstr>Tasg / Task</vt:lpstr>
      <vt:lpstr>Adfyfyrio / Reflection</vt:lpstr>
      <vt:lpstr>Tasg asesu / Assessment task</vt:lpstr>
      <vt:lpstr>Beth yw adfyfyrio / what is reflection</vt:lpstr>
      <vt:lpstr>BETH DDYLSWN EI GYNNWYS?  WHAT SHOULD I INCLUDE?</vt:lpstr>
      <vt:lpstr>Pwysig / Important</vt:lpstr>
      <vt:lpstr>Jacobs (2008)</vt:lpstr>
      <vt:lpstr>ADFYFYRIO YN BWYSIG I DDYSGU /  REFLECTION IS IMPORTANT FOR LEARNING</vt:lpstr>
      <vt:lpstr>TASG/TASK</vt:lpstr>
      <vt:lpstr>CWESTIYNAU SYLFAENOL / Basic questions</vt:lpstr>
      <vt:lpstr>Adfyfyrio / Reflection</vt:lpstr>
      <vt:lpstr>CYLCH ADFYFYRIO GIBBS/ GIBBS REFLECTIVE CYCLE</vt:lpstr>
      <vt:lpstr>PowerPoint Presentation</vt:lpstr>
      <vt:lpstr>YMCHWIL / RESEARCH</vt:lpstr>
      <vt:lpstr>Taith trafod / Discussion journey</vt:lpstr>
      <vt:lpstr>Adfyfyrio ar ddosbarth / Class reflection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DYSGU YN YR OES DDIGIDOL / LEARNING IN THE DIGITAL ERA</dc:title>
  <dc:creator>Eilir Owen-griffiths</dc:creator>
  <cp:lastModifiedBy>Eilir Owen-griffiths</cp:lastModifiedBy>
  <cp:revision>2</cp:revision>
  <dcterms:created xsi:type="dcterms:W3CDTF">2023-11-02T14:12:52Z</dcterms:created>
  <dcterms:modified xsi:type="dcterms:W3CDTF">2024-11-25T11:58:15Z</dcterms:modified>
</cp:coreProperties>
</file>