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7"/>
  </p:notesMasterIdLst>
  <p:handoutMasterIdLst>
    <p:handoutMasterId r:id="rId8"/>
  </p:handoutMasterIdLst>
  <p:sldIdLst>
    <p:sldId id="308" r:id="rId5"/>
    <p:sldId id="305" r:id="rId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9D7D9"/>
    <a:srgbClr val="93D3D9"/>
    <a:srgbClr val="AAD6FF"/>
    <a:srgbClr val="B2C8CD"/>
    <a:srgbClr val="CCD8D6"/>
    <a:srgbClr val="4F5945"/>
    <a:srgbClr val="73292A"/>
    <a:srgbClr val="7F867A"/>
    <a:srgbClr val="A65B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879" autoAdjust="0"/>
  </p:normalViewPr>
  <p:slideViewPr>
    <p:cSldViewPr snapToGrid="0">
      <p:cViewPr>
        <p:scale>
          <a:sx n="70" d="100"/>
          <a:sy n="70" d="100"/>
        </p:scale>
        <p:origin x="536" y="-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commentAuthors" Target="commentAuthors.xml"/><Relationship Id="rId14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49852A6-C536-198B-0B36-808C24FAAF6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40B29C-E84A-E4D1-8998-1A961EC23BA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62A5AE42-7DC1-8140-9B13-146984FDEF22}" type="datetimeFigureOut">
              <a:rPr lang="en-GB" smtClean="0"/>
              <a:t>07/06/2023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CE4DE7-ED89-D264-F004-38F2DF4879D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7E8591-FF54-5A00-A703-95ABC16B78D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17369B77-94AB-0344-9EBF-9DB9EE8D3AB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85974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E8F75F72-8950-AF4F-9381-1D26FB547EA1}" type="datetimeFigureOut">
              <a:rPr lang="en-GB" smtClean="0"/>
              <a:t>07/06/2023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0775476F-A808-1F46-A368-07984F6DA22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4252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775476F-A808-1F46-A368-07984F6DA22E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82376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plant&#10;&#10;Description automatically generated">
            <a:extLst>
              <a:ext uri="{FF2B5EF4-FFF2-40B4-BE49-F238E27FC236}">
                <a16:creationId xmlns:a16="http://schemas.microsoft.com/office/drawing/2014/main" id="{A26D6E84-B5BE-5F3E-8B3F-1A46C7F307C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210" y="0"/>
            <a:ext cx="8392026" cy="68580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F0A7E03F-5776-960D-3CA6-7CE62AC96693}"/>
              </a:ext>
            </a:extLst>
          </p:cNvPr>
          <p:cNvSpPr/>
          <p:nvPr userDrawn="1"/>
        </p:nvSpPr>
        <p:spPr>
          <a:xfrm>
            <a:off x="3300284" y="654912"/>
            <a:ext cx="5591432" cy="559143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A7464AF-3FD6-6193-CC95-A941ECE17B9D}"/>
              </a:ext>
            </a:extLst>
          </p:cNvPr>
          <p:cNvCxnSpPr>
            <a:cxnSpLocks/>
          </p:cNvCxnSpPr>
          <p:nvPr userDrawn="1"/>
        </p:nvCxnSpPr>
        <p:spPr>
          <a:xfrm>
            <a:off x="4359876" y="4300155"/>
            <a:ext cx="3472249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E5214731-3110-8D76-56DF-63353710419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9961" y="4157464"/>
            <a:ext cx="972078" cy="285381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16369FF-9501-1944-3E3F-46CBFD515D8D}"/>
              </a:ext>
            </a:extLst>
          </p:cNvPr>
          <p:cNvSpPr/>
          <p:nvPr userDrawn="1"/>
        </p:nvSpPr>
        <p:spPr>
          <a:xfrm>
            <a:off x="3447535" y="807312"/>
            <a:ext cx="5296930" cy="529693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3" name="Picture 12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AB1576B0-66ED-3F92-2AF8-4EF965E4E3F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9338" y="4814449"/>
            <a:ext cx="1668775" cy="16214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E576603-B88C-9F7F-98A5-E94BD2C23E6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777" y="1164252"/>
            <a:ext cx="818801" cy="8455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9296" y="2660904"/>
            <a:ext cx="6693408" cy="1088136"/>
          </a:xfrm>
        </p:spPr>
        <p:txBody>
          <a:bodyPr rtlCol="0" anchor="b">
            <a:noAutofit/>
          </a:bodyPr>
          <a:lstStyle>
            <a:lvl1pPr algn="ctr">
              <a:defRPr lang="en-GB" sz="46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96384" y="2267712"/>
            <a:ext cx="2999232" cy="438912"/>
          </a:xfrm>
        </p:spPr>
        <p:txBody>
          <a:bodyPr rtlCol="0"/>
          <a:lstStyle>
            <a:lvl1pPr marL="0" indent="0" algn="ctr">
              <a:buNone/>
              <a:defRPr lang="en-GB" sz="240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fabric&#10;&#10;Description automatically generated">
            <a:extLst>
              <a:ext uri="{FF2B5EF4-FFF2-40B4-BE49-F238E27FC236}">
                <a16:creationId xmlns:a16="http://schemas.microsoft.com/office/drawing/2014/main" id="{ABAD6905-AD97-1EAF-A4A3-D0BB13B1280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3BCB4CA-03FB-81F4-F8A2-FA9C0DBDEB11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3" name="Picture 12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138EDBF7-FA56-2BF9-ECFA-6C39FEE8F88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59852" flipH="1">
            <a:off x="1760954" y="2048834"/>
            <a:ext cx="1230524" cy="22873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3880" y="978408"/>
            <a:ext cx="3749040" cy="132588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83880" y="2194560"/>
            <a:ext cx="3749040" cy="4306824"/>
          </a:xfrm>
        </p:spPr>
        <p:txBody>
          <a:bodyPr rtlCol="0">
            <a:normAutofit/>
          </a:bodyPr>
          <a:lstStyle>
            <a:lvl1pPr marL="0" indent="0">
              <a:lnSpc>
                <a:spcPct val="150000"/>
              </a:lnSpc>
              <a:buClr>
                <a:srgbClr val="73292A"/>
              </a:buClr>
              <a:buNone/>
              <a:defRPr lang="en-GB" sz="2400"/>
            </a:lvl1pPr>
            <a:lvl2pPr marL="228600">
              <a:buClr>
                <a:srgbClr val="73292A"/>
              </a:buClr>
              <a:defRPr lang="en-GB" sz="2000"/>
            </a:lvl2pPr>
            <a:lvl3pPr marL="685800">
              <a:buClr>
                <a:srgbClr val="73292A"/>
              </a:buClr>
              <a:defRPr lang="en-GB" sz="1800"/>
            </a:lvl3pPr>
            <a:lvl4pPr marL="1143000">
              <a:buClr>
                <a:srgbClr val="73292A"/>
              </a:buClr>
              <a:defRPr lang="en-GB" sz="1600"/>
            </a:lvl4pPr>
            <a:lvl5pPr marL="1600200">
              <a:buClr>
                <a:srgbClr val="73292A"/>
              </a:buClr>
              <a:defRPr lang="en-GB" sz="16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pic>
        <p:nvPicPr>
          <p:cNvPr id="6" name="Picture 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0FE36A83-31CF-DF76-5708-55ED9FB707E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sp>
        <p:nvSpPr>
          <p:cNvPr id="11" name="Text Placeholder 33">
            <a:extLst>
              <a:ext uri="{FF2B5EF4-FFF2-40B4-BE49-F238E27FC236}">
                <a16:creationId xmlns:a16="http://schemas.microsoft.com/office/drawing/2014/main" id="{5BF6365E-74A9-6D7B-5F20-7C29F29017E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25296" y="1426464"/>
            <a:ext cx="3922776" cy="4242816"/>
          </a:xfrm>
        </p:spPr>
        <p:txBody>
          <a:bodyPr rtlCol="0"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lang="en-GB" sz="300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953980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BB4DE27-1913-8274-9943-46641EA0DAB7}"/>
              </a:ext>
            </a:extLst>
          </p:cNvPr>
          <p:cNvSpPr/>
          <p:nvPr userDrawn="1"/>
        </p:nvSpPr>
        <p:spPr>
          <a:xfrm>
            <a:off x="1174276" y="-756"/>
            <a:ext cx="9843449" cy="56904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1AB4A-AE17-BFA4-697C-75EC6407E147}"/>
              </a:ext>
            </a:extLst>
          </p:cNvPr>
          <p:cNvSpPr/>
          <p:nvPr userDrawn="1"/>
        </p:nvSpPr>
        <p:spPr>
          <a:xfrm>
            <a:off x="1604189" y="-13446"/>
            <a:ext cx="8983623" cy="52577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C7F01FE-99A8-35BD-05A1-6D93A2578EB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833" y="5110810"/>
            <a:ext cx="1207554" cy="35451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66660DF-FD7A-4340-E854-B4680A6B88C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202474" y="-1953000"/>
            <a:ext cx="1485900" cy="5372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028" y="1389888"/>
            <a:ext cx="8695944" cy="1325880"/>
          </a:xfrm>
        </p:spPr>
        <p:txBody>
          <a:bodyPr rtlCol="0"/>
          <a:lstStyle>
            <a:lvl1pPr algn="ctr">
              <a:defRPr lang="en-GB"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516" y="2651760"/>
            <a:ext cx="7744968" cy="2697480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lang="en-GB"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ctr">
              <a:lnSpc>
                <a:spcPct val="100000"/>
              </a:lnSpc>
              <a:defRPr lang="en-GB" sz="18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lang="en-GB"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lang="en-GB"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lang="en-GB"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F05D25C-B703-1868-603E-D468EF44D79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Presentation title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D8FDB2CC-A975-BC07-042A-228D387E51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0268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ADFA29-47E3-2E16-12B7-D8031DC04C0D}"/>
              </a:ext>
            </a:extLst>
          </p:cNvPr>
          <p:cNvSpPr/>
          <p:nvPr userDrawn="1"/>
        </p:nvSpPr>
        <p:spPr>
          <a:xfrm>
            <a:off x="0" y="3377183"/>
            <a:ext cx="12192000" cy="23265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1" name="Picture 10" descr="A close up of a plant&#10;&#10;Description automatically generated with low confidence">
            <a:extLst>
              <a:ext uri="{FF2B5EF4-FFF2-40B4-BE49-F238E27FC236}">
                <a16:creationId xmlns:a16="http://schemas.microsoft.com/office/drawing/2014/main" id="{D373DB44-C887-96AC-D32D-B7656F28FB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87322" y="3187511"/>
            <a:ext cx="1422400" cy="5283200"/>
          </a:xfrm>
          <a:prstGeom prst="rect">
            <a:avLst/>
          </a:prstGeom>
        </p:spPr>
      </p:pic>
      <p:pic>
        <p:nvPicPr>
          <p:cNvPr id="9" name="Picture 8" descr="A picture containing bedclothes, fabric&#10;&#10;Description automatically generated">
            <a:extLst>
              <a:ext uri="{FF2B5EF4-FFF2-40B4-BE49-F238E27FC236}">
                <a16:creationId xmlns:a16="http://schemas.microsoft.com/office/drawing/2014/main" id="{6A080FF9-A96B-AA38-428D-5F2CF533D06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400022" y="287485"/>
            <a:ext cx="1485900" cy="53721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5150280-02E2-686D-A130-65EBDA15EF13}"/>
              </a:ext>
            </a:extLst>
          </p:cNvPr>
          <p:cNvSpPr/>
          <p:nvPr userDrawn="1"/>
        </p:nvSpPr>
        <p:spPr>
          <a:xfrm>
            <a:off x="232651" y="3633264"/>
            <a:ext cx="11740896" cy="178975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>
              <a:latin typeface="Gill Sans Light" panose="020B0302020104020203" pitchFamily="34" charset="-79"/>
              <a:cs typeface="Gill Sans Light" panose="020B0302020104020203" pitchFamily="34" charset="-79"/>
            </a:endParaRPr>
          </a:p>
        </p:txBody>
      </p:sp>
      <p:pic>
        <p:nvPicPr>
          <p:cNvPr id="15" name="Picture 14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3DD4D68C-6665-333E-98E8-785116A05A7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90193">
            <a:off x="6957396" y="5090392"/>
            <a:ext cx="856832" cy="832525"/>
          </a:xfrm>
          <a:prstGeom prst="rect">
            <a:avLst/>
          </a:prstGeom>
        </p:spPr>
      </p:pic>
      <p:pic>
        <p:nvPicPr>
          <p:cNvPr id="17" name="Picture 16" descr="A picture containing text&#10;&#10;Description automatically generated">
            <a:extLst>
              <a:ext uri="{FF2B5EF4-FFF2-40B4-BE49-F238E27FC236}">
                <a16:creationId xmlns:a16="http://schemas.microsoft.com/office/drawing/2014/main" id="{27E0939A-D971-0D79-9B6D-834913C959B2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2979" y="3252854"/>
            <a:ext cx="1206427" cy="62135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1153668" y="3977640"/>
            <a:ext cx="9884664" cy="731520"/>
          </a:xfrm>
        </p:spPr>
        <p:txBody>
          <a:bodyPr rtlCol="0" anchor="b">
            <a:normAutofit/>
          </a:bodyPr>
          <a:lstStyle>
            <a:lvl1pPr algn="ctr">
              <a:defRPr lang="en-GB" sz="4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 userDrawn="1">
            <p:ph type="body" idx="1"/>
          </p:nvPr>
        </p:nvSpPr>
        <p:spPr>
          <a:xfrm>
            <a:off x="1153668" y="4700016"/>
            <a:ext cx="9884664" cy="457200"/>
          </a:xfrm>
        </p:spPr>
        <p:txBody>
          <a:bodyPr rtlCol="0" anchor="ctr"/>
          <a:lstStyle>
            <a:lvl1pPr marL="0" indent="0" algn="ctr">
              <a:buNone/>
              <a:defRPr lang="en-GB"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 rtlCol="0"/>
          <a:lstStyle>
            <a:lvl1pPr algn="ctr">
              <a:defRPr lang="en-GB"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70832"/>
          </a:xfrm>
        </p:spPr>
        <p:txBody>
          <a:bodyPr rtlCol="0"/>
          <a:lstStyle>
            <a:lvl1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gree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 rtlCol="0"/>
          <a:lstStyle>
            <a:lvl1pPr algn="ctr">
              <a:defRPr lang="en-GB"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72000"/>
          </a:xfrm>
        </p:spPr>
        <p:txBody>
          <a:bodyPr rtlCol="0"/>
          <a:lstStyle>
            <a:lvl1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5109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2F45E1C-47F6-0AF9-7468-BA613D681E1D}"/>
              </a:ext>
            </a:extLst>
          </p:cNvPr>
          <p:cNvSpPr/>
          <p:nvPr userDrawn="1"/>
        </p:nvSpPr>
        <p:spPr>
          <a:xfrm>
            <a:off x="0" y="1533950"/>
            <a:ext cx="12192000" cy="3790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8" name="Picture 7" descr="A picture containing fabric&#10;&#10;Description automatically generated">
            <a:extLst>
              <a:ext uri="{FF2B5EF4-FFF2-40B4-BE49-F238E27FC236}">
                <a16:creationId xmlns:a16="http://schemas.microsoft.com/office/drawing/2014/main" id="{AB9E0D8B-7031-366D-884B-EB3FABD78C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56236" y="-1772981"/>
            <a:ext cx="2147050" cy="603966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859314F-DCEF-A5A7-C5D9-F0D39AAC9FFA}"/>
              </a:ext>
            </a:extLst>
          </p:cNvPr>
          <p:cNvSpPr/>
          <p:nvPr userDrawn="1"/>
        </p:nvSpPr>
        <p:spPr>
          <a:xfrm>
            <a:off x="225552" y="1796143"/>
            <a:ext cx="11740896" cy="326571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6" name="Picture 1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DAAE5EB8-5B6B-6FA6-E6E7-D2F58FDFB4A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307543" y="-287017"/>
            <a:ext cx="1051334" cy="3866771"/>
          </a:xfrm>
          <a:prstGeom prst="rect">
            <a:avLst/>
          </a:prstGeom>
        </p:spPr>
      </p:pic>
      <p:pic>
        <p:nvPicPr>
          <p:cNvPr id="19" name="Picture 18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BB1368FF-AA1B-4423-30B1-BE082E6F19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222" y="492338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456" y="2404872"/>
            <a:ext cx="8705088" cy="2002536"/>
          </a:xfrm>
        </p:spPr>
        <p:txBody>
          <a:bodyPr rtlCol="0" anchor="t">
            <a:normAutofit/>
          </a:bodyPr>
          <a:lstStyle>
            <a:lvl1pPr algn="ctr">
              <a:defRPr lang="en-GB" sz="44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43454" y="3964517"/>
            <a:ext cx="8705089" cy="457200"/>
          </a:xfrm>
        </p:spPr>
        <p:txBody>
          <a:bodyPr rtlCol="0" anchor="ctr"/>
          <a:lstStyle>
            <a:lvl1pPr marL="0" indent="0" algn="ctr">
              <a:buNone/>
              <a:defRPr lang="en-GB" sz="2400">
                <a:solidFill>
                  <a:schemeClr val="accent3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7" name="Text Placeholder 24">
            <a:extLst>
              <a:ext uri="{FF2B5EF4-FFF2-40B4-BE49-F238E27FC236}">
                <a16:creationId xmlns:a16="http://schemas.microsoft.com/office/drawing/2014/main" id="{F5E2B84E-B4F2-ED93-8084-ECFC3B9C380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0149667" y="3189069"/>
            <a:ext cx="945473" cy="1936750"/>
          </a:xfrm>
        </p:spPr>
        <p:txBody>
          <a:bodyPr rtlCol="0">
            <a:noAutofit/>
          </a:bodyPr>
          <a:lstStyle>
            <a:lvl1pPr marL="0" indent="0">
              <a:buNone/>
              <a:defRPr lang="en-GB"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”</a:t>
            </a:r>
          </a:p>
        </p:txBody>
      </p:sp>
      <p:sp>
        <p:nvSpPr>
          <p:cNvPr id="28" name="Text Placeholder 24">
            <a:extLst>
              <a:ext uri="{FF2B5EF4-FFF2-40B4-BE49-F238E27FC236}">
                <a16:creationId xmlns:a16="http://schemas.microsoft.com/office/drawing/2014/main" id="{FDD82133-EB75-7E07-A9CE-730CB7F6CD3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033184" y="2136567"/>
            <a:ext cx="941832" cy="1936750"/>
          </a:xfrm>
        </p:spPr>
        <p:txBody>
          <a:bodyPr rtlCol="0">
            <a:noAutofit/>
          </a:bodyPr>
          <a:lstStyle>
            <a:lvl1pPr marL="0" indent="0">
              <a:buNone/>
              <a:defRPr lang="en-GB"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3178703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ised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375868" y="1797050"/>
            <a:ext cx="2057400" cy="20589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 dirty="0"/>
              <a:t>Click icon to add picture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26173" y="3946525"/>
            <a:ext cx="2194560" cy="35560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328309" y="4306415"/>
            <a:ext cx="2194560" cy="27432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3828270" y="1797050"/>
            <a:ext cx="2057400" cy="20589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 dirty="0"/>
              <a:t>Click icon to add picture</a:t>
            </a:r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63663" y="3926721"/>
            <a:ext cx="2194560" cy="35560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765799" y="4286611"/>
            <a:ext cx="2194560" cy="27432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280672" y="1797050"/>
            <a:ext cx="2057400" cy="20589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 dirty="0"/>
              <a:t>Click icon to add picture</a:t>
            </a:r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16065" y="3946525"/>
            <a:ext cx="2194560" cy="35560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218201" y="4306415"/>
            <a:ext cx="2194560" cy="27432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8733074" y="1797050"/>
            <a:ext cx="2057400" cy="20589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 dirty="0"/>
              <a:t>Click icon to add picture</a:t>
            </a:r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666331" y="3946525"/>
            <a:ext cx="2194560" cy="35560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668467" y="4306415"/>
            <a:ext cx="2194560" cy="274320"/>
          </a:xfrm>
        </p:spPr>
        <p:txBody>
          <a:bodyPr lIns="0" tIns="0" rIns="0" bIns="0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9687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681364" y="1658061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 dirty="0"/>
              <a:t>Click icon to add picture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06424" y="2926080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6424" y="3145536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6" name="Picture Placeholder 17">
            <a:extLst>
              <a:ext uri="{FF2B5EF4-FFF2-40B4-BE49-F238E27FC236}">
                <a16:creationId xmlns:a16="http://schemas.microsoft.com/office/drawing/2014/main" id="{B23EF08B-7D0C-7D96-413D-71C22E3F74D0}"/>
              </a:ext>
            </a:extLst>
          </p:cNvPr>
          <p:cNvSpPr>
            <a:spLocks noGrp="1" noChangeAspect="1"/>
          </p:cNvSpPr>
          <p:nvPr>
            <p:ph type="pic" sz="quarter" idx="26"/>
          </p:nvPr>
        </p:nvSpPr>
        <p:spPr>
          <a:xfrm>
            <a:off x="1681364" y="3818492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 dirty="0"/>
              <a:t>Click icon to add picture</a:t>
            </a:r>
          </a:p>
        </p:txBody>
      </p:sp>
      <p:sp>
        <p:nvSpPr>
          <p:cNvPr id="45" name="Text Placeholder 19">
            <a:extLst>
              <a:ext uri="{FF2B5EF4-FFF2-40B4-BE49-F238E27FC236}">
                <a16:creationId xmlns:a16="http://schemas.microsoft.com/office/drawing/2014/main" id="{A6866782-6675-4F37-E5D2-68CB0191C1A7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106424" y="5086511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4" name="Text Placeholder 19">
            <a:extLst>
              <a:ext uri="{FF2B5EF4-FFF2-40B4-BE49-F238E27FC236}">
                <a16:creationId xmlns:a16="http://schemas.microsoft.com/office/drawing/2014/main" id="{9F53AB27-DDFA-AA5D-8253-546C9BBA9CE7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106424" y="5305967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4226754" y="1658061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 dirty="0"/>
              <a:t>Click icon to add picture</a:t>
            </a:r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639312" y="2926080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639312" y="3145536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Picture Placeholder 17">
            <a:extLst>
              <a:ext uri="{FF2B5EF4-FFF2-40B4-BE49-F238E27FC236}">
                <a16:creationId xmlns:a16="http://schemas.microsoft.com/office/drawing/2014/main" id="{DD9CE7E9-3BC2-0321-457B-61D363708B38}"/>
              </a:ext>
            </a:extLst>
          </p:cNvPr>
          <p:cNvSpPr>
            <a:spLocks noGrp="1" noChangeAspect="1"/>
          </p:cNvSpPr>
          <p:nvPr>
            <p:ph type="pic" sz="quarter" idx="29"/>
          </p:nvPr>
        </p:nvSpPr>
        <p:spPr>
          <a:xfrm>
            <a:off x="4226754" y="3818492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 dirty="0"/>
              <a:t>Click icon to add picture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70DD1941-A469-A457-B987-E0E2C300A8AE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639312" y="5086511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8" name="Text Placeholder 19">
            <a:extLst>
              <a:ext uri="{FF2B5EF4-FFF2-40B4-BE49-F238E27FC236}">
                <a16:creationId xmlns:a16="http://schemas.microsoft.com/office/drawing/2014/main" id="{D6B84B7D-A7EC-6FE1-9925-F78AF0DE230F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639312" y="5305967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772144" y="1658061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 dirty="0"/>
              <a:t>Click icon to add picture</a:t>
            </a:r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172200" y="2926080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172200" y="3145536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Picture Placeholder 17">
            <a:extLst>
              <a:ext uri="{FF2B5EF4-FFF2-40B4-BE49-F238E27FC236}">
                <a16:creationId xmlns:a16="http://schemas.microsoft.com/office/drawing/2014/main" id="{AA1AC2FE-336D-4E7F-2C86-6A8C29BA8F90}"/>
              </a:ext>
            </a:extLst>
          </p:cNvPr>
          <p:cNvSpPr>
            <a:spLocks noGrp="1" noChangeAspect="1"/>
          </p:cNvSpPr>
          <p:nvPr>
            <p:ph type="pic" sz="quarter" idx="28"/>
          </p:nvPr>
        </p:nvSpPr>
        <p:spPr>
          <a:xfrm>
            <a:off x="6772144" y="3818492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 dirty="0"/>
              <a:t>Click icon to add picture</a:t>
            </a:r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FA370BF1-09EC-DBE1-5118-8A92A0F90BC4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172200" y="5086511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5089D72C-E865-F5D3-CB1E-050AEF684453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172200" y="5305967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9317533" y="1658061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 dirty="0"/>
              <a:t>Click icon to add picture</a:t>
            </a:r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705088" y="2926080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705088" y="3145536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7" name="Picture Placeholder 17">
            <a:extLst>
              <a:ext uri="{FF2B5EF4-FFF2-40B4-BE49-F238E27FC236}">
                <a16:creationId xmlns:a16="http://schemas.microsoft.com/office/drawing/2014/main" id="{4F7ECA98-24CD-8CC5-A3EC-BFF5E9B11748}"/>
              </a:ext>
            </a:extLst>
          </p:cNvPr>
          <p:cNvSpPr>
            <a:spLocks noGrp="1" noChangeAspect="1"/>
          </p:cNvSpPr>
          <p:nvPr>
            <p:ph type="pic" sz="quarter" idx="27"/>
          </p:nvPr>
        </p:nvSpPr>
        <p:spPr>
          <a:xfrm>
            <a:off x="9317533" y="3818492"/>
            <a:ext cx="1160392" cy="11612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800"/>
            </a:lvl1pPr>
          </a:lstStyle>
          <a:p>
            <a:pPr rtl="0"/>
            <a:r>
              <a:rPr lang="en-GB" dirty="0"/>
              <a:t>Click icon to add picture</a:t>
            </a:r>
          </a:p>
        </p:txBody>
      </p:sp>
      <p:sp>
        <p:nvSpPr>
          <p:cNvPr id="42" name="Text Placeholder 19">
            <a:extLst>
              <a:ext uri="{FF2B5EF4-FFF2-40B4-BE49-F238E27FC236}">
                <a16:creationId xmlns:a16="http://schemas.microsoft.com/office/drawing/2014/main" id="{46CBECF2-D93E-3DF9-064C-CB4A3262B691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8705088" y="5086511"/>
            <a:ext cx="2322576" cy="182880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600" spc="20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1" name="Text Placeholder 19">
            <a:extLst>
              <a:ext uri="{FF2B5EF4-FFF2-40B4-BE49-F238E27FC236}">
                <a16:creationId xmlns:a16="http://schemas.microsoft.com/office/drawing/2014/main" id="{71E06E16-A083-B853-8155-7FF97AD1DE8F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8705088" y="5305967"/>
            <a:ext cx="2322576" cy="265176"/>
          </a:xfrm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spc="20" baseline="0">
                <a:latin typeface="+mn-lt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232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EB05881-FB11-43E8-CCDD-8C12CDB4FE47}"/>
              </a:ext>
            </a:extLst>
          </p:cNvPr>
          <p:cNvSpPr/>
          <p:nvPr userDrawn="1"/>
        </p:nvSpPr>
        <p:spPr>
          <a:xfrm>
            <a:off x="838199" y="196052"/>
            <a:ext cx="10515601" cy="16867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9" name="Picture 8" descr="A picture containing fabric&#10;&#10;Description automatically generated">
            <a:extLst>
              <a:ext uri="{FF2B5EF4-FFF2-40B4-BE49-F238E27FC236}">
                <a16:creationId xmlns:a16="http://schemas.microsoft.com/office/drawing/2014/main" id="{A4941BBB-13FC-2ACE-1A50-C0F465531BD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14950" y="-64113"/>
            <a:ext cx="1562100" cy="43942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BE9E36-E9D5-3FA6-EE22-A6E5CE13C462}"/>
              </a:ext>
            </a:extLst>
          </p:cNvPr>
          <p:cNvSpPr/>
          <p:nvPr userDrawn="1"/>
        </p:nvSpPr>
        <p:spPr>
          <a:xfrm>
            <a:off x="995423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3" name="Picture 12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479E4054-0885-457B-35B3-A9B26ED9360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869421" y="459092"/>
            <a:ext cx="749300" cy="27559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4632"/>
            <a:ext cx="10515600" cy="1133856"/>
          </a:xfrm>
        </p:spPr>
        <p:txBody>
          <a:bodyPr rtlCol="0"/>
          <a:lstStyle>
            <a:lvl1pPr algn="ctr">
              <a:defRPr lang="en-GB"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90088"/>
            <a:ext cx="10515600" cy="3474720"/>
          </a:xfrm>
        </p:spPr>
        <p:txBody>
          <a:bodyPr rtlCol="0"/>
          <a:lstStyle>
            <a:lvl1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 lang="en-GB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C6C79F3B-6B68-BA3C-6CBE-C26E339E450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Presentation title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9D503431-982D-5D35-88BF-09474F76D6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1044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068407D-A1C4-B842-0C34-B2DE8AD312D3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A1AE7FB-DFC0-DCDA-47AD-6ED81A6427FA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7A4DFCBA-879E-D6C9-9F81-B4F9225423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562BF3-1BFC-6948-02E0-8A1C121C3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58D7F8-0920-52BA-580D-0724912287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6611EB-89A4-4C55-4032-4D0C418398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6963F99-41C3-5ED4-AAD8-B904145CC7E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75360" y="2615184"/>
            <a:ext cx="10241280" cy="3319272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8034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2F7EB7A-F5B6-E308-68EE-3065E2B039A6}"/>
              </a:ext>
            </a:extLst>
          </p:cNvPr>
          <p:cNvSpPr/>
          <p:nvPr userDrawn="1"/>
        </p:nvSpPr>
        <p:spPr>
          <a:xfrm>
            <a:off x="0" y="0"/>
            <a:ext cx="4873752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36" name="Picture 35" descr="A close-up of a tree&#10;&#10;Description automatically generated with medium confidence">
            <a:extLst>
              <a:ext uri="{FF2B5EF4-FFF2-40B4-BE49-F238E27FC236}">
                <a16:creationId xmlns:a16="http://schemas.microsoft.com/office/drawing/2014/main" id="{FED57607-56F6-9FD5-F0A8-DE0BCFE896B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66459" flipH="1">
            <a:off x="2282032" y="1589693"/>
            <a:ext cx="970220" cy="22361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1072" y="978408"/>
            <a:ext cx="4974336" cy="132588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DEF26CDF-94D4-BA22-7D14-8D3289040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1072" y="2322576"/>
            <a:ext cx="5065776" cy="448056"/>
          </a:xfrm>
        </p:spPr>
        <p:txBody>
          <a:bodyPr rtlCol="0"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0" name="Content Placeholder 3">
            <a:extLst>
              <a:ext uri="{FF2B5EF4-FFF2-40B4-BE49-F238E27FC236}">
                <a16:creationId xmlns:a16="http://schemas.microsoft.com/office/drawing/2014/main" id="{0017BF0C-B2B7-932F-A9AE-5BFAE4AB5C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9612" y="2770632"/>
            <a:ext cx="5065776" cy="1554480"/>
          </a:xfrm>
        </p:spPr>
        <p:txBody>
          <a:bodyPr rtlCol="0"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1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1" name="Text Placeholder 4">
            <a:extLst>
              <a:ext uri="{FF2B5EF4-FFF2-40B4-BE49-F238E27FC236}">
                <a16:creationId xmlns:a16="http://schemas.microsoft.com/office/drawing/2014/main" id="{DEAB8B47-DF86-7C9F-F027-2D4D22B2EA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9612" y="4361688"/>
            <a:ext cx="5065776" cy="448056"/>
          </a:xfrm>
        </p:spPr>
        <p:txBody>
          <a:bodyPr rtlCol="0"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9612" y="4791456"/>
            <a:ext cx="5065776" cy="1408176"/>
          </a:xfrm>
        </p:spPr>
        <p:txBody>
          <a:bodyPr rtlCol="0">
            <a:normAutofit/>
          </a:bodyPr>
          <a:lstStyle>
            <a:lvl1pPr>
              <a:buClr>
                <a:srgbClr val="73292A"/>
              </a:buClr>
              <a:defRPr lang="en-GB" sz="1600"/>
            </a:lvl1pPr>
            <a:lvl2pPr>
              <a:buClr>
                <a:srgbClr val="73292A"/>
              </a:buClr>
              <a:defRPr lang="en-GB" sz="1400"/>
            </a:lvl2pPr>
            <a:lvl3pPr>
              <a:buClr>
                <a:srgbClr val="73292A"/>
              </a:buClr>
              <a:defRPr lang="en-GB" sz="1200"/>
            </a:lvl3pPr>
            <a:lvl4pPr>
              <a:buClr>
                <a:srgbClr val="73292A"/>
              </a:buClr>
              <a:defRPr lang="en-GB" sz="1100"/>
            </a:lvl4pPr>
            <a:lvl5pPr>
              <a:buClr>
                <a:srgbClr val="73292A"/>
              </a:buClr>
              <a:defRPr lang="en-GB" sz="11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pic>
        <p:nvPicPr>
          <p:cNvPr id="38" name="Picture 37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5B08C513-7071-2499-7E9D-CFD5A027C09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19083" y="2260473"/>
            <a:ext cx="1245309" cy="2314810"/>
          </a:xfrm>
          <a:prstGeom prst="rect">
            <a:avLst/>
          </a:prstGeom>
        </p:spPr>
      </p:pic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BD46E6E9-39FE-B605-0786-F7F7E656F9B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6344" y="1426464"/>
            <a:ext cx="3922776" cy="4242816"/>
          </a:xfrm>
        </p:spPr>
        <p:txBody>
          <a:bodyPr rtlCol="0"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lang="en-GB" sz="3000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88546F5-5752-9595-980A-9978EC65B179}"/>
              </a:ext>
            </a:extLst>
          </p:cNvPr>
          <p:cNvSpPr/>
          <p:nvPr userDrawn="1"/>
        </p:nvSpPr>
        <p:spPr>
          <a:xfrm>
            <a:off x="491679" y="319214"/>
            <a:ext cx="11208641" cy="58577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8B1DFD-B7E9-D65B-0A47-8D442617B0D0}"/>
              </a:ext>
            </a:extLst>
          </p:cNvPr>
          <p:cNvCxnSpPr>
            <a:cxnSpLocks/>
          </p:cNvCxnSpPr>
          <p:nvPr userDrawn="1"/>
        </p:nvCxnSpPr>
        <p:spPr>
          <a:xfrm>
            <a:off x="837235" y="1767119"/>
            <a:ext cx="1051656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4190CCC3-E5E8-9E96-318B-F3F62E2328D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5658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4712" y="2161563"/>
            <a:ext cx="3200400" cy="427797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4712" y="2629116"/>
            <a:ext cx="3200400" cy="3320861"/>
          </a:xfrm>
        </p:spPr>
        <p:txBody>
          <a:bodyPr rtlCol="0"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lang="en-GB" sz="11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8848" y="2161563"/>
            <a:ext cx="3200400" cy="427797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8848" y="2629116"/>
            <a:ext cx="3200400" cy="3320861"/>
          </a:xfrm>
        </p:spPr>
        <p:txBody>
          <a:bodyPr rtlCol="0">
            <a:normAutofit/>
          </a:bodyPr>
          <a:lstStyle>
            <a:lvl1pPr>
              <a:buClr>
                <a:srgbClr val="73292A"/>
              </a:buClr>
              <a:defRPr lang="en-GB" sz="1600"/>
            </a:lvl1pPr>
            <a:lvl2pPr>
              <a:buClr>
                <a:srgbClr val="73292A"/>
              </a:buClr>
              <a:defRPr lang="en-GB" sz="1400"/>
            </a:lvl2pPr>
            <a:lvl3pPr>
              <a:buClr>
                <a:srgbClr val="73292A"/>
              </a:buClr>
              <a:defRPr lang="en-GB" sz="1200"/>
            </a:lvl3pPr>
            <a:lvl4pPr>
              <a:buClr>
                <a:srgbClr val="73292A"/>
              </a:buClr>
              <a:defRPr lang="en-GB" sz="1100"/>
            </a:lvl4pPr>
            <a:lvl5pPr>
              <a:buClr>
                <a:srgbClr val="73292A"/>
              </a:buClr>
              <a:defRPr lang="en-GB" sz="11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270D939-D128-D431-82CE-9C15D5A7AA9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09560" y="2161563"/>
            <a:ext cx="3200400" cy="427797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>
                <a:latin typeface="+mj-lt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4AAE69C6-BB37-BC70-8424-BC928D19C91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09560" y="2629116"/>
            <a:ext cx="3200400" cy="3320861"/>
          </a:xfrm>
        </p:spPr>
        <p:txBody>
          <a:bodyPr rtlCol="0">
            <a:normAutofit/>
          </a:bodyPr>
          <a:lstStyle>
            <a:lvl1pPr>
              <a:buClr>
                <a:srgbClr val="73292A"/>
              </a:buClr>
              <a:defRPr lang="en-GB" sz="1600"/>
            </a:lvl1pPr>
            <a:lvl2pPr>
              <a:buClr>
                <a:srgbClr val="73292A"/>
              </a:buClr>
              <a:defRPr lang="en-GB" sz="1400"/>
            </a:lvl2pPr>
            <a:lvl3pPr>
              <a:buClr>
                <a:srgbClr val="73292A"/>
              </a:buClr>
              <a:defRPr lang="en-GB" sz="1200"/>
            </a:lvl3pPr>
            <a:lvl4pPr>
              <a:buClr>
                <a:srgbClr val="73292A"/>
              </a:buClr>
              <a:defRPr lang="en-GB" sz="1100"/>
            </a:lvl4pPr>
            <a:lvl5pPr>
              <a:buClr>
                <a:srgbClr val="73292A"/>
              </a:buClr>
              <a:defRPr lang="en-GB" sz="1100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699083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fabric&#10;&#10;Description automatically generated">
            <a:extLst>
              <a:ext uri="{FF2B5EF4-FFF2-40B4-BE49-F238E27FC236}">
                <a16:creationId xmlns:a16="http://schemas.microsoft.com/office/drawing/2014/main" id="{E0606CB6-3E28-F128-51B5-3786D74048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64BBC1B-7DD9-DA00-15CC-B446DA472005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8" name="Picture 7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C88A03B2-8C41-A023-CB90-5F79A1F01AF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pic>
        <p:nvPicPr>
          <p:cNvPr id="10" name="Picture 9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9EA6110C-517A-C447-DB03-9A264F112FB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9809" y="1695833"/>
            <a:ext cx="1155700" cy="4318000"/>
          </a:xfrm>
          <a:prstGeom prst="rect">
            <a:avLst/>
          </a:prstGeom>
        </p:spPr>
      </p:pic>
      <p:pic>
        <p:nvPicPr>
          <p:cNvPr id="12" name="Picture 11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DC4249CD-2B45-A435-5B21-CFA70421386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6749" y="381916"/>
            <a:ext cx="1155700" cy="431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A7568A0-F819-551E-4780-20A651246990}"/>
              </a:ext>
            </a:extLst>
          </p:cNvPr>
          <p:cNvSpPr/>
          <p:nvPr userDrawn="1"/>
        </p:nvSpPr>
        <p:spPr>
          <a:xfrm>
            <a:off x="1024128" y="2162946"/>
            <a:ext cx="3794760" cy="25369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11D903-56F9-B09B-0443-A76786804823}"/>
              </a:ext>
            </a:extLst>
          </p:cNvPr>
          <p:cNvSpPr/>
          <p:nvPr userDrawn="1"/>
        </p:nvSpPr>
        <p:spPr>
          <a:xfrm>
            <a:off x="1131655" y="2264499"/>
            <a:ext cx="3585549" cy="233542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91551-9B41-0ACF-0BE6-9D174E695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184" y="2889504"/>
            <a:ext cx="2852928" cy="1088136"/>
          </a:xfrm>
        </p:spPr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545D3FB1-678F-0A9A-CCB6-435CE57DA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1312" y="2011680"/>
            <a:ext cx="2999232" cy="2843784"/>
          </a:xfrm>
        </p:spPr>
        <p:txBody>
          <a:bodyPr rtlCol="0"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lang="en-GB" sz="2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l">
              <a:lnSpc>
                <a:spcPct val="150000"/>
              </a:lnSpc>
              <a:defRPr lang="en-GB"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lang="en-GB"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lang="en-GB"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lang="en-GB"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34824669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362110-9E75-C1E6-F3D3-769A27CB658B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E61109-4A99-6337-9E7D-6AE0370E2A33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3B4663F-72DF-CD37-DE9D-C35DFB37E8B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C48BE494-2D3C-A618-4422-6EA949698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628461"/>
            <a:ext cx="5181600" cy="3548501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628461"/>
            <a:ext cx="5181600" cy="3548501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9B248-9F11-0A11-E6AF-776D371E14A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Presentation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5EFD48A-F270-E4EE-7C35-F4304F3DDF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A7DEB86-4C56-EB31-FEEE-EC8AA99FB456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3C19EDA-96E7-C255-DFF9-F36A187EBACD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7" name="Picture 6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FAD938FE-3B63-4832-B610-64346C069FA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B38128B-385C-B928-A4A8-BD98929D3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 rtlCol="0"/>
          <a:lstStyle>
            <a:lvl1pPr algn="ctr">
              <a:defRPr lang="en-GB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AEF53B-C85C-47DB-ADE4-C1D9FA68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A4DA3-10C7-48A6-9B15-38222B8CA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94A09A9-5501-47C1-A89A-A340965A2B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2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pPr rtl="0"/>
            <a:r>
              <a:rPr lang="en-GB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0800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pPr rtl="0"/>
            <a:fld id="{294A09A9-5501-47C1-A89A-A340965A2BE2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9" r:id="rId3"/>
    <p:sldLayoutId id="2147483651" r:id="rId4"/>
    <p:sldLayoutId id="2147483650" r:id="rId5"/>
    <p:sldLayoutId id="2147483663" r:id="rId6"/>
    <p:sldLayoutId id="2147483665" r:id="rId7"/>
    <p:sldLayoutId id="2147483660" r:id="rId8"/>
    <p:sldLayoutId id="2147483661" r:id="rId9"/>
    <p:sldLayoutId id="2147483662" r:id="rId10"/>
    <p:sldLayoutId id="2147483666" r:id="rId11"/>
    <p:sldLayoutId id="2147483653" r:id="rId12"/>
    <p:sldLayoutId id="2147483664" r:id="rId13"/>
    <p:sldLayoutId id="2147483667" r:id="rId14"/>
    <p:sldLayoutId id="2147483652" r:id="rId15"/>
    <p:sldLayoutId id="2147483654" r:id="rId16"/>
    <p:sldLayoutId id="2147483655" r:id="rId17"/>
    <p:sldLayoutId id="2147483656" r:id="rId18"/>
    <p:sldLayoutId id="2147483657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4400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73292A"/>
        </a:buClr>
        <a:buFont typeface="Arial" panose="020B0604020202020204" pitchFamily="34" charset="0"/>
        <a:buChar char="•"/>
        <a:defRPr lang="en-GB" sz="2800" kern="1200">
          <a:solidFill>
            <a:schemeClr val="accent3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lang="en-GB" sz="2400" kern="1200">
          <a:solidFill>
            <a:schemeClr val="accent3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lang="en-GB" sz="2000" kern="1200">
          <a:solidFill>
            <a:schemeClr val="accent3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lang="en-GB" sz="1800" kern="1200">
          <a:solidFill>
            <a:schemeClr val="accent3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lang="en-GB" sz="18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C2D13D-6A18-203F-B73F-0C1879CE0AF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smtClean="0"/>
              <a:pPr rtl="0"/>
              <a:t>1</a:t>
            </a:fld>
            <a:endParaRPr lang="en-GB" dirty="0"/>
          </a:p>
        </p:txBody>
      </p:sp>
      <p:sp>
        <p:nvSpPr>
          <p:cNvPr id="9" name="TextBox 4">
            <a:extLst>
              <a:ext uri="{FF2B5EF4-FFF2-40B4-BE49-F238E27FC236}">
                <a16:creationId xmlns:a16="http://schemas.microsoft.com/office/drawing/2014/main" id="{1874F0AC-EF35-C8F1-6401-E060CFA1872B}"/>
              </a:ext>
            </a:extLst>
          </p:cNvPr>
          <p:cNvSpPr txBox="1"/>
          <p:nvPr/>
        </p:nvSpPr>
        <p:spPr>
          <a:xfrm>
            <a:off x="1047114" y="4719320"/>
            <a:ext cx="7243445" cy="11809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Name:	Rukhsana Kousar</a:t>
            </a:r>
            <a:endParaRPr lang="en-GB" sz="12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No:	2128265</a:t>
            </a:r>
            <a:endParaRPr lang="en-GB" sz="12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Module:	BMIH5003 - </a:t>
            </a:r>
            <a:r>
              <a:rPr lang="en-GB" sz="12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Foreign Languages &amp; Cultural Awareness</a:t>
            </a:r>
            <a:endParaRPr lang="en-GB" sz="12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Lecturer:	</a:t>
            </a:r>
            <a:r>
              <a:rPr lang="en-GB" sz="12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Jinping Li</a:t>
            </a:r>
            <a:endParaRPr lang="en-GB" sz="12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A347AE-D5A1-063B-87D5-055B799693ED}"/>
              </a:ext>
            </a:extLst>
          </p:cNvPr>
          <p:cNvSpPr txBox="1"/>
          <p:nvPr/>
        </p:nvSpPr>
        <p:spPr>
          <a:xfrm>
            <a:off x="9712960" y="624840"/>
            <a:ext cx="196088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50" dirty="0"/>
              <a:t>Assignment (4)</a:t>
            </a:r>
          </a:p>
        </p:txBody>
      </p:sp>
    </p:spTree>
    <p:extLst>
      <p:ext uri="{BB962C8B-B14F-4D97-AF65-F5344CB8AC3E}">
        <p14:creationId xmlns:p14="http://schemas.microsoft.com/office/powerpoint/2010/main" val="36432182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4180B-35BA-C28E-820F-59C84FBDD9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9296" y="650240"/>
            <a:ext cx="6693408" cy="102717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ja-JP" altLang="en-US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早餐</a:t>
            </a:r>
            <a:endParaRPr lang="en-GB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6260E8-21BF-1371-4767-5E86248A7A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96384" y="1933336"/>
            <a:ext cx="2999232" cy="44704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zh-CN" altLang="en-US" b="1" dirty="0">
                <a:solidFill>
                  <a:srgbClr val="FFC000"/>
                </a:solidFill>
              </a:rPr>
              <a:t>北京诺富特和平饭店</a:t>
            </a:r>
            <a:r>
              <a:rPr lang="en-GB" b="1" dirty="0">
                <a:solidFill>
                  <a:srgbClr val="FFC000"/>
                </a:solidFill>
              </a:rPr>
              <a:t>​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EDEF76-CDA0-8C16-5916-FC19FFEB3517}"/>
              </a:ext>
            </a:extLst>
          </p:cNvPr>
          <p:cNvSpPr txBox="1"/>
          <p:nvPr/>
        </p:nvSpPr>
        <p:spPr>
          <a:xfrm>
            <a:off x="3698240" y="2941690"/>
            <a:ext cx="48564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+mj-lt"/>
                <a:cs typeface="Aharoni" panose="02010803020104030203" pitchFamily="2" charset="-79"/>
              </a:rPr>
              <a:t>标准自助餐…………………………..     107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2E5894-9834-CEFC-ADBB-D0F2B3A09135}"/>
              </a:ext>
            </a:extLst>
          </p:cNvPr>
          <p:cNvSpPr txBox="1"/>
          <p:nvPr/>
        </p:nvSpPr>
        <p:spPr>
          <a:xfrm>
            <a:off x="3454400" y="3574073"/>
            <a:ext cx="58115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dirty="0">
                <a:latin typeface="+mj-lt"/>
              </a:rPr>
              <a:t>全套英式（熟食）早餐</a:t>
            </a:r>
            <a:r>
              <a:rPr lang="en-GB" sz="2200" b="1" dirty="0">
                <a:latin typeface="+mj-lt"/>
              </a:rPr>
              <a:t>.................   100</a:t>
            </a:r>
            <a:endParaRPr lang="en-GB" sz="2800" b="1" dirty="0">
              <a:latin typeface="+mj-lt"/>
            </a:endParaRPr>
          </a:p>
        </p:txBody>
      </p:sp>
      <p:pic>
        <p:nvPicPr>
          <p:cNvPr id="9" name="Picture 2" descr="China Chinese Yuan Svg Png Icon Free Download (#464973 ...">
            <a:extLst>
              <a:ext uri="{FF2B5EF4-FFF2-40B4-BE49-F238E27FC236}">
                <a16:creationId xmlns:a16="http://schemas.microsoft.com/office/drawing/2014/main" id="{1DC04E64-4318-7533-D305-E0BF287306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3639" y="2998216"/>
            <a:ext cx="166355" cy="236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B46B341-575B-B04A-FBC6-F237E63821E5}"/>
              </a:ext>
            </a:extLst>
          </p:cNvPr>
          <p:cNvSpPr txBox="1"/>
          <p:nvPr/>
        </p:nvSpPr>
        <p:spPr>
          <a:xfrm>
            <a:off x="4495800" y="5422311"/>
            <a:ext cx="32004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上午6时至上午11时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FC7DEAF-DFC6-863C-7E91-229CA8CA05AD}"/>
              </a:ext>
            </a:extLst>
          </p:cNvPr>
          <p:cNvSpPr txBox="1"/>
          <p:nvPr/>
        </p:nvSpPr>
        <p:spPr>
          <a:xfrm>
            <a:off x="7868920" y="2966032"/>
            <a:ext cx="98552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b="1" dirty="0"/>
              <a:t>每人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547014B-11E7-8569-4784-375C5EE274A9}"/>
              </a:ext>
            </a:extLst>
          </p:cNvPr>
          <p:cNvSpPr txBox="1"/>
          <p:nvPr/>
        </p:nvSpPr>
        <p:spPr>
          <a:xfrm>
            <a:off x="7899400" y="3644817"/>
            <a:ext cx="98552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b="1" dirty="0"/>
              <a:t>每人</a:t>
            </a:r>
          </a:p>
        </p:txBody>
      </p:sp>
      <p:pic>
        <p:nvPicPr>
          <p:cNvPr id="5" name="Picture 2" descr="China Chinese Yuan Svg Png Icon Free Download (#464973 ...">
            <a:extLst>
              <a:ext uri="{FF2B5EF4-FFF2-40B4-BE49-F238E27FC236}">
                <a16:creationId xmlns:a16="http://schemas.microsoft.com/office/drawing/2014/main" id="{6B9EAFF1-FE53-8C35-0AD3-069CB293A1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3639" y="3634490"/>
            <a:ext cx="166355" cy="236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Top view of bacon and eggs on a plate">
            <a:extLst>
              <a:ext uri="{FF2B5EF4-FFF2-40B4-BE49-F238E27FC236}">
                <a16:creationId xmlns:a16="http://schemas.microsoft.com/office/drawing/2014/main" id="{C99441D0-E26F-8DB1-0AA6-19EAFC3A9C2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2794"/>
          <a:stretch/>
        </p:blipFill>
        <p:spPr>
          <a:xfrm>
            <a:off x="5573508" y="4521200"/>
            <a:ext cx="1022872" cy="752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180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0">
      <a:dk1>
        <a:srgbClr val="000000"/>
      </a:dk1>
      <a:lt1>
        <a:srgbClr val="FFFFFF"/>
      </a:lt1>
      <a:dk2>
        <a:srgbClr val="CAD8D6"/>
      </a:dk2>
      <a:lt2>
        <a:srgbClr val="E7E6E6"/>
      </a:lt2>
      <a:accent1>
        <a:srgbClr val="7E8679"/>
      </a:accent1>
      <a:accent2>
        <a:srgbClr val="72292A"/>
      </a:accent2>
      <a:accent3>
        <a:srgbClr val="4A3A1C"/>
      </a:accent3>
      <a:accent4>
        <a:srgbClr val="E47D60"/>
      </a:accent4>
      <a:accent5>
        <a:srgbClr val="CEBBAF"/>
      </a:accent5>
      <a:accent6>
        <a:srgbClr val="E8DAC4"/>
      </a:accent6>
      <a:hlink>
        <a:srgbClr val="3968F6"/>
      </a:hlink>
      <a:folHlink>
        <a:srgbClr val="954F72"/>
      </a:folHlink>
    </a:clrScheme>
    <a:fontScheme name="Custom 23">
      <a:majorFont>
        <a:latin typeface="Baskerville Old Face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0997_TF56410444_Win32" id="{28F79E5F-1BE5-42C9-A610-CFFA28326A1C}" vid="{D035A384-0AAF-401E-9042-89215ED03EA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14EFF02-EA18-493C-972D-813DB244CB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FBB2F3B-6257-41BB-8B64-5AC7494F274B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9ACE2AAA-C718-435C-B4E6-95A08ACAC441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{FFDDEF57-C949-4719-9A90-34FF61D8A024}tf56410444_win32</Template>
  <TotalTime>0</TotalTime>
  <Words>60</Words>
  <Application>Microsoft Office PowerPoint</Application>
  <PresentationFormat>Widescreen</PresentationFormat>
  <Paragraphs>14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1" baseType="lpstr">
      <vt:lpstr>Arial</vt:lpstr>
      <vt:lpstr>Baskerville</vt:lpstr>
      <vt:lpstr>Baskerville Old Face</vt:lpstr>
      <vt:lpstr>Calibri</vt:lpstr>
      <vt:lpstr>Gill Sans Light</vt:lpstr>
      <vt:lpstr>Gill Sans Nova</vt:lpstr>
      <vt:lpstr>Gill Sans Nova Light</vt:lpstr>
      <vt:lpstr>Times New Roman</vt:lpstr>
      <vt:lpstr>Office Theme</vt:lpstr>
      <vt:lpstr>PowerPoint Presentation</vt:lpstr>
      <vt:lpstr>早餐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早餐</dc:title>
  <dc:creator>abid mahmood</dc:creator>
  <cp:lastModifiedBy>abid mahmood</cp:lastModifiedBy>
  <cp:revision>2</cp:revision>
  <dcterms:created xsi:type="dcterms:W3CDTF">2023-06-07T09:10:27Z</dcterms:created>
  <dcterms:modified xsi:type="dcterms:W3CDTF">2023-06-07T12:06:52Z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