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56" r:id="rId2"/>
    <p:sldId id="257" r:id="rId3"/>
    <p:sldId id="258" r:id="rId4"/>
    <p:sldId id="260" r:id="rId5"/>
    <p:sldId id="263" r:id="rId6"/>
    <p:sldId id="259" r:id="rId7"/>
    <p:sldId id="262" r:id="rId8"/>
    <p:sldId id="264" r:id="rId9"/>
    <p:sldId id="261" r:id="rId1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C9590-39C4-5D49-4386-F3BD4DF9BF61}" v="56" dt="2024-11-10T19:06:48.935"/>
    <p1510:client id="{600F5AE8-66C6-B23E-8F96-7CCB7A4080B4}" v="1224" dt="2024-11-10T16:59:45.508"/>
    <p1510:client id="{CE52523E-D431-BB43-F6DC-AAAFDF5B1DF7}" v="47" dt="2024-11-10T19:27:57.847"/>
    <p1510:client id="{D49484F6-1B40-1752-0F4D-9C297475DEF1}" v="97" dt="2024-11-10T19:22:18.466"/>
    <p1510:client id="{F9441771-EE62-C5E5-F349-33C87693A368}" v="598" dt="2024-11-10T14:38:09.0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ach Nelmes-Palmer (2304226)" userId="S::2304226@student.uwtsd.ac.uk::925abc0f-3514-4bbe-acd3-803e2a369a5f" providerId="AD" clId="Web-{F9441771-EE62-C5E5-F349-33C87693A368}"/>
    <pc:docChg chg="addSld delSld modSld sldOrd">
      <pc:chgData name="Zach Nelmes-Palmer (2304226)" userId="S::2304226@student.uwtsd.ac.uk::925abc0f-3514-4bbe-acd3-803e2a369a5f" providerId="AD" clId="Web-{F9441771-EE62-C5E5-F349-33C87693A368}" dt="2024-11-10T14:38:09.062" v="600" actId="20577"/>
      <pc:docMkLst>
        <pc:docMk/>
      </pc:docMkLst>
      <pc:sldChg chg="addSp modSp mod setBg">
        <pc:chgData name="Zach Nelmes-Palmer (2304226)" userId="S::2304226@student.uwtsd.ac.uk::925abc0f-3514-4bbe-acd3-803e2a369a5f" providerId="AD" clId="Web-{F9441771-EE62-C5E5-F349-33C87693A368}" dt="2024-11-10T14:36:05.697" v="561" actId="20577"/>
        <pc:sldMkLst>
          <pc:docMk/>
          <pc:sldMk cId="109857222" sldId="256"/>
        </pc:sldMkLst>
        <pc:spChg chg="mod">
          <ac:chgData name="Zach Nelmes-Palmer (2304226)" userId="S::2304226@student.uwtsd.ac.uk::925abc0f-3514-4bbe-acd3-803e2a369a5f" providerId="AD" clId="Web-{F9441771-EE62-C5E5-F349-33C87693A368}" dt="2024-11-10T14:36:05.697" v="561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ch Nelmes-Palmer (2304226)" userId="S::2304226@student.uwtsd.ac.uk::925abc0f-3514-4bbe-acd3-803e2a369a5f" providerId="AD" clId="Web-{F9441771-EE62-C5E5-F349-33C87693A368}" dt="2024-11-10T14:35:54.009" v="557"/>
          <ac:spMkLst>
            <pc:docMk/>
            <pc:sldMk cId="109857222" sldId="256"/>
            <ac:spMk id="3" creationId="{00000000-0000-0000-0000-000000000000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5:54.009" v="557"/>
          <ac:spMkLst>
            <pc:docMk/>
            <pc:sldMk cId="109857222" sldId="256"/>
            <ac:spMk id="8" creationId="{577D6B2E-37A3-429E-A37C-F30ED6487282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5:54.009" v="557"/>
          <ac:spMkLst>
            <pc:docMk/>
            <pc:sldMk cId="109857222" sldId="256"/>
            <ac:spMk id="10" creationId="{5CEAD642-85CF-4750-8432-7C80C901F001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5:54.009" v="557"/>
          <ac:spMkLst>
            <pc:docMk/>
            <pc:sldMk cId="109857222" sldId="256"/>
            <ac:spMk id="12" creationId="{FA33EEAE-15D5-4119-8C1E-89D943F911EF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5:54.009" v="557"/>
          <ac:spMkLst>
            <pc:docMk/>
            <pc:sldMk cId="109857222" sldId="256"/>
            <ac:spMk id="14" creationId="{730D8B3B-9B80-4025-B934-26DC7D7CD231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5:54.009" v="557"/>
          <ac:spMkLst>
            <pc:docMk/>
            <pc:sldMk cId="109857222" sldId="256"/>
            <ac:spMk id="16" creationId="{1064D5D5-227B-4F66-9AEA-46F570E793BD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5:54.009" v="557"/>
          <ac:spMkLst>
            <pc:docMk/>
            <pc:sldMk cId="109857222" sldId="256"/>
            <ac:spMk id="18" creationId="{646B67A4-D328-4747-A82B-65E84FA46368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5:54.009" v="557"/>
          <ac:spMkLst>
            <pc:docMk/>
            <pc:sldMk cId="109857222" sldId="256"/>
            <ac:spMk id="20" creationId="{B5A1B09C-1565-46F8-B70F-621C5EB48A09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5:54.009" v="557"/>
          <ac:spMkLst>
            <pc:docMk/>
            <pc:sldMk cId="109857222" sldId="256"/>
            <ac:spMk id="22" creationId="{8C516CC8-80AC-446C-A56E-9F54B7210402}"/>
          </ac:spMkLst>
        </pc:spChg>
      </pc:sldChg>
      <pc:sldChg chg="addSp delSp modSp mod setBg">
        <pc:chgData name="Zach Nelmes-Palmer (2304226)" userId="S::2304226@student.uwtsd.ac.uk::925abc0f-3514-4bbe-acd3-803e2a369a5f" providerId="AD" clId="Web-{F9441771-EE62-C5E5-F349-33C87693A368}" dt="2024-11-10T14:36:18.479" v="562"/>
        <pc:sldMkLst>
          <pc:docMk/>
          <pc:sldMk cId="3182445541" sldId="257"/>
        </pc:sldMkLst>
        <pc:spChg chg="mod">
          <ac:chgData name="Zach Nelmes-Palmer (2304226)" userId="S::2304226@student.uwtsd.ac.uk::925abc0f-3514-4bbe-acd3-803e2a369a5f" providerId="AD" clId="Web-{F9441771-EE62-C5E5-F349-33C87693A368}" dt="2024-11-10T14:36:18.479" v="562"/>
          <ac:spMkLst>
            <pc:docMk/>
            <pc:sldMk cId="3182445541" sldId="257"/>
            <ac:spMk id="2" creationId="{9207427B-8858-2B36-9D55-BF436F090E5D}"/>
          </ac:spMkLst>
        </pc:spChg>
        <pc:spChg chg="del mod">
          <ac:chgData name="Zach Nelmes-Palmer (2304226)" userId="S::2304226@student.uwtsd.ac.uk::925abc0f-3514-4bbe-acd3-803e2a369a5f" providerId="AD" clId="Web-{F9441771-EE62-C5E5-F349-33C87693A368}" dt="2024-11-10T14:36:18.479" v="562"/>
          <ac:spMkLst>
            <pc:docMk/>
            <pc:sldMk cId="3182445541" sldId="257"/>
            <ac:spMk id="3" creationId="{9FA09533-C301-707B-E0FF-95C7C44DB64E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6:18.479" v="562"/>
          <ac:spMkLst>
            <pc:docMk/>
            <pc:sldMk cId="3182445541" sldId="257"/>
            <ac:spMk id="9" creationId="{BACC6370-2D7E-4714-9D71-7542949D7D5D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6:18.479" v="562"/>
          <ac:spMkLst>
            <pc:docMk/>
            <pc:sldMk cId="3182445541" sldId="257"/>
            <ac:spMk id="11" creationId="{F68B3F68-107C-434F-AA38-110D5EA91B85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6:18.479" v="562"/>
          <ac:spMkLst>
            <pc:docMk/>
            <pc:sldMk cId="3182445541" sldId="257"/>
            <ac:spMk id="13" creationId="{AAD0DBB9-1A4B-4391-81D4-CB19F9AB918A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6:18.479" v="562"/>
          <ac:spMkLst>
            <pc:docMk/>
            <pc:sldMk cId="3182445541" sldId="257"/>
            <ac:spMk id="15" creationId="{063BBA22-50EA-4C4D-BE05-F1CE4E63AA56}"/>
          </ac:spMkLst>
        </pc:spChg>
        <pc:graphicFrameChg chg="add">
          <ac:chgData name="Zach Nelmes-Palmer (2304226)" userId="S::2304226@student.uwtsd.ac.uk::925abc0f-3514-4bbe-acd3-803e2a369a5f" providerId="AD" clId="Web-{F9441771-EE62-C5E5-F349-33C87693A368}" dt="2024-11-10T14:36:18.479" v="562"/>
          <ac:graphicFrameMkLst>
            <pc:docMk/>
            <pc:sldMk cId="3182445541" sldId="257"/>
            <ac:graphicFrameMk id="5" creationId="{24B911F9-D7EA-3766-93EB-258A3BFC712A}"/>
          </ac:graphicFrameMkLst>
        </pc:graphicFrameChg>
      </pc:sldChg>
      <pc:sldChg chg="addSp delSp modSp mod ord setBg setClrOvrMap">
        <pc:chgData name="Zach Nelmes-Palmer (2304226)" userId="S::2304226@student.uwtsd.ac.uk::925abc0f-3514-4bbe-acd3-803e2a369a5f" providerId="AD" clId="Web-{F9441771-EE62-C5E5-F349-33C87693A368}" dt="2024-11-10T14:38:09.062" v="600" actId="20577"/>
        <pc:sldMkLst>
          <pc:docMk/>
          <pc:sldMk cId="3951098465" sldId="258"/>
        </pc:sldMkLst>
        <pc:spChg chg="mod">
          <ac:chgData name="Zach Nelmes-Palmer (2304226)" userId="S::2304226@student.uwtsd.ac.uk::925abc0f-3514-4bbe-acd3-803e2a369a5f" providerId="AD" clId="Web-{F9441771-EE62-C5E5-F349-33C87693A368}" dt="2024-11-10T14:36:40.761" v="564"/>
          <ac:spMkLst>
            <pc:docMk/>
            <pc:sldMk cId="3951098465" sldId="258"/>
            <ac:spMk id="2" creationId="{CF099B17-56F6-21A8-9E39-58488FB92EF5}"/>
          </ac:spMkLst>
        </pc:spChg>
        <pc:spChg chg="mod">
          <ac:chgData name="Zach Nelmes-Palmer (2304226)" userId="S::2304226@student.uwtsd.ac.uk::925abc0f-3514-4bbe-acd3-803e2a369a5f" providerId="AD" clId="Web-{F9441771-EE62-C5E5-F349-33C87693A368}" dt="2024-11-10T14:38:09.062" v="600" actId="20577"/>
          <ac:spMkLst>
            <pc:docMk/>
            <pc:sldMk cId="3951098465" sldId="258"/>
            <ac:spMk id="3" creationId="{3B85116F-76FD-53B6-7C68-F700046C82C6}"/>
          </ac:spMkLst>
        </pc:spChg>
        <pc:spChg chg="add mod">
          <ac:chgData name="Zach Nelmes-Palmer (2304226)" userId="S::2304226@student.uwtsd.ac.uk::925abc0f-3514-4bbe-acd3-803e2a369a5f" providerId="AD" clId="Web-{F9441771-EE62-C5E5-F349-33C87693A368}" dt="2024-11-10T14:37:46.154" v="595" actId="20577"/>
          <ac:spMkLst>
            <pc:docMk/>
            <pc:sldMk cId="3951098465" sldId="258"/>
            <ac:spMk id="4" creationId="{2EF6FE4D-93A2-4312-C57E-EA82EE89AC40}"/>
          </ac:spMkLst>
        </pc:spChg>
        <pc:spChg chg="add mod">
          <ac:chgData name="Zach Nelmes-Palmer (2304226)" userId="S::2304226@student.uwtsd.ac.uk::925abc0f-3514-4bbe-acd3-803e2a369a5f" providerId="AD" clId="Web-{F9441771-EE62-C5E5-F349-33C87693A368}" dt="2024-11-10T14:37:38.873" v="592" actId="1076"/>
          <ac:spMkLst>
            <pc:docMk/>
            <pc:sldMk cId="3951098465" sldId="258"/>
            <ac:spMk id="6" creationId="{E9BC8EAC-5F42-2275-F0FB-7CC4F45E9F17}"/>
          </ac:spMkLst>
        </pc:spChg>
        <pc:spChg chg="add">
          <ac:chgData name="Zach Nelmes-Palmer (2304226)" userId="S::2304226@student.uwtsd.ac.uk::925abc0f-3514-4bbe-acd3-803e2a369a5f" providerId="AD" clId="Web-{F9441771-EE62-C5E5-F349-33C87693A368}" dt="2024-11-10T14:36:40.761" v="564"/>
          <ac:spMkLst>
            <pc:docMk/>
            <pc:sldMk cId="3951098465" sldId="258"/>
            <ac:spMk id="9" creationId="{10F24D38-B79E-44B4-830E-043F45D96DC2}"/>
          </ac:spMkLst>
        </pc:spChg>
        <pc:picChg chg="add del mod">
          <ac:chgData name="Zach Nelmes-Palmer (2304226)" userId="S::2304226@student.uwtsd.ac.uk::925abc0f-3514-4bbe-acd3-803e2a369a5f" providerId="AD" clId="Web-{F9441771-EE62-C5E5-F349-33C87693A368}" dt="2024-11-10T14:36:28.854" v="563"/>
          <ac:picMkLst>
            <pc:docMk/>
            <pc:sldMk cId="3951098465" sldId="258"/>
            <ac:picMk id="5" creationId="{7F9D2E24-2DFA-DA48-39EA-67C0A48BEB60}"/>
          </ac:picMkLst>
        </pc:picChg>
        <pc:cxnChg chg="add">
          <ac:chgData name="Zach Nelmes-Palmer (2304226)" userId="S::2304226@student.uwtsd.ac.uk::925abc0f-3514-4bbe-acd3-803e2a369a5f" providerId="AD" clId="Web-{F9441771-EE62-C5E5-F349-33C87693A368}" dt="2024-11-10T14:36:40.761" v="564"/>
          <ac:cxnSpMkLst>
            <pc:docMk/>
            <pc:sldMk cId="3951098465" sldId="258"/>
            <ac:cxnSpMk id="11" creationId="{FC469874-256B-45B3-A79C-7591B4BA1ECC}"/>
          </ac:cxnSpMkLst>
        </pc:cxnChg>
      </pc:sldChg>
      <pc:sldChg chg="ord">
        <pc:chgData name="Zach Nelmes-Palmer (2304226)" userId="S::2304226@student.uwtsd.ac.uk::925abc0f-3514-4bbe-acd3-803e2a369a5f" providerId="AD" clId="Web-{F9441771-EE62-C5E5-F349-33C87693A368}" dt="2024-11-10T14:19:59.331" v="343"/>
        <pc:sldMkLst>
          <pc:docMk/>
          <pc:sldMk cId="2833673306" sldId="259"/>
        </pc:sldMkLst>
      </pc:sldChg>
      <pc:sldChg chg="ord">
        <pc:chgData name="Zach Nelmes-Palmer (2304226)" userId="S::2304226@student.uwtsd.ac.uk::925abc0f-3514-4bbe-acd3-803e2a369a5f" providerId="AD" clId="Web-{F9441771-EE62-C5E5-F349-33C87693A368}" dt="2024-11-10T14:01:27.301" v="182"/>
        <pc:sldMkLst>
          <pc:docMk/>
          <pc:sldMk cId="1723295760" sldId="260"/>
        </pc:sldMkLst>
      </pc:sldChg>
      <pc:sldChg chg="modSp">
        <pc:chgData name="Zach Nelmes-Palmer (2304226)" userId="S::2304226@student.uwtsd.ac.uk::925abc0f-3514-4bbe-acd3-803e2a369a5f" providerId="AD" clId="Web-{F9441771-EE62-C5E5-F349-33C87693A368}" dt="2024-11-10T14:28:59.821" v="414" actId="20577"/>
        <pc:sldMkLst>
          <pc:docMk/>
          <pc:sldMk cId="3823433377" sldId="261"/>
        </pc:sldMkLst>
        <pc:spChg chg="mod">
          <ac:chgData name="Zach Nelmes-Palmer (2304226)" userId="S::2304226@student.uwtsd.ac.uk::925abc0f-3514-4bbe-acd3-803e2a369a5f" providerId="AD" clId="Web-{F9441771-EE62-C5E5-F349-33C87693A368}" dt="2024-11-10T14:28:59.821" v="414" actId="20577"/>
          <ac:spMkLst>
            <pc:docMk/>
            <pc:sldMk cId="3823433377" sldId="261"/>
            <ac:spMk id="2" creationId="{A116BF3F-5899-261E-0493-30A293C61F1E}"/>
          </ac:spMkLst>
        </pc:spChg>
        <pc:spChg chg="mod">
          <ac:chgData name="Zach Nelmes-Palmer (2304226)" userId="S::2304226@student.uwtsd.ac.uk::925abc0f-3514-4bbe-acd3-803e2a369a5f" providerId="AD" clId="Web-{F9441771-EE62-C5E5-F349-33C87693A368}" dt="2024-11-10T14:28:53.868" v="413" actId="20577"/>
          <ac:spMkLst>
            <pc:docMk/>
            <pc:sldMk cId="3823433377" sldId="261"/>
            <ac:spMk id="3" creationId="{5BC516C4-53B8-A51B-D944-3BC29F5D5D0A}"/>
          </ac:spMkLst>
        </pc:spChg>
      </pc:sldChg>
      <pc:sldChg chg="modSp">
        <pc:chgData name="Zach Nelmes-Palmer (2304226)" userId="S::2304226@student.uwtsd.ac.uk::925abc0f-3514-4bbe-acd3-803e2a369a5f" providerId="AD" clId="Web-{F9441771-EE62-C5E5-F349-33C87693A368}" dt="2024-11-10T14:29:22.619" v="421" actId="20577"/>
        <pc:sldMkLst>
          <pc:docMk/>
          <pc:sldMk cId="3988790406" sldId="262"/>
        </pc:sldMkLst>
        <pc:spChg chg="mod">
          <ac:chgData name="Zach Nelmes-Palmer (2304226)" userId="S::2304226@student.uwtsd.ac.uk::925abc0f-3514-4bbe-acd3-803e2a369a5f" providerId="AD" clId="Web-{F9441771-EE62-C5E5-F349-33C87693A368}" dt="2024-11-10T14:29:22.619" v="421" actId="20577"/>
          <ac:spMkLst>
            <pc:docMk/>
            <pc:sldMk cId="3988790406" sldId="262"/>
            <ac:spMk id="3" creationId="{23198B81-1DB7-1EA9-685E-AA369CCC177F}"/>
          </ac:spMkLst>
        </pc:spChg>
      </pc:sldChg>
      <pc:sldChg chg="addSp delSp modSp new modNotes">
        <pc:chgData name="Zach Nelmes-Palmer (2304226)" userId="S::2304226@student.uwtsd.ac.uk::925abc0f-3514-4bbe-acd3-803e2a369a5f" providerId="AD" clId="Web-{F9441771-EE62-C5E5-F349-33C87693A368}" dt="2024-11-10T14:12:15.860" v="333"/>
        <pc:sldMkLst>
          <pc:docMk/>
          <pc:sldMk cId="448952323" sldId="263"/>
        </pc:sldMkLst>
        <pc:spChg chg="mod">
          <ac:chgData name="Zach Nelmes-Palmer (2304226)" userId="S::2304226@student.uwtsd.ac.uk::925abc0f-3514-4bbe-acd3-803e2a369a5f" providerId="AD" clId="Web-{F9441771-EE62-C5E5-F349-33C87693A368}" dt="2024-11-10T13:54:20.003" v="41" actId="20577"/>
          <ac:spMkLst>
            <pc:docMk/>
            <pc:sldMk cId="448952323" sldId="263"/>
            <ac:spMk id="2" creationId="{68154472-BAD7-04AC-2100-CB4A3B66C4AD}"/>
          </ac:spMkLst>
        </pc:spChg>
        <pc:spChg chg="mod">
          <ac:chgData name="Zach Nelmes-Palmer (2304226)" userId="S::2304226@student.uwtsd.ac.uk::925abc0f-3514-4bbe-acd3-803e2a369a5f" providerId="AD" clId="Web-{F9441771-EE62-C5E5-F349-33C87693A368}" dt="2024-11-10T14:01:54.052" v="188" actId="1076"/>
          <ac:spMkLst>
            <pc:docMk/>
            <pc:sldMk cId="448952323" sldId="263"/>
            <ac:spMk id="3" creationId="{AF850E7D-9F9A-FAA7-3983-BEEB87A8BCC0}"/>
          </ac:spMkLst>
        </pc:spChg>
        <pc:spChg chg="add del mod">
          <ac:chgData name="Zach Nelmes-Palmer (2304226)" userId="S::2304226@student.uwtsd.ac.uk::925abc0f-3514-4bbe-acd3-803e2a369a5f" providerId="AD" clId="Web-{F9441771-EE62-C5E5-F349-33C87693A368}" dt="2024-11-10T14:00:41.158" v="167"/>
          <ac:spMkLst>
            <pc:docMk/>
            <pc:sldMk cId="448952323" sldId="263"/>
            <ac:spMk id="4" creationId="{7DCF40E6-A9B8-AD7A-99A6-7B9AE15861FB}"/>
          </ac:spMkLst>
        </pc:spChg>
        <pc:spChg chg="add del mod">
          <ac:chgData name="Zach Nelmes-Palmer (2304226)" userId="S::2304226@student.uwtsd.ac.uk::925abc0f-3514-4bbe-acd3-803e2a369a5f" providerId="AD" clId="Web-{F9441771-EE62-C5E5-F349-33C87693A368}" dt="2024-11-10T14:01:41.489" v="184"/>
          <ac:spMkLst>
            <pc:docMk/>
            <pc:sldMk cId="448952323" sldId="263"/>
            <ac:spMk id="5" creationId="{1D87C2DA-D5B8-3DF7-1170-7E48518D917E}"/>
          </ac:spMkLst>
        </pc:spChg>
        <pc:spChg chg="add mod">
          <ac:chgData name="Zach Nelmes-Palmer (2304226)" userId="S::2304226@student.uwtsd.ac.uk::925abc0f-3514-4bbe-acd3-803e2a369a5f" providerId="AD" clId="Web-{F9441771-EE62-C5E5-F349-33C87693A368}" dt="2024-11-10T14:03:41.120" v="228" actId="1076"/>
          <ac:spMkLst>
            <pc:docMk/>
            <pc:sldMk cId="448952323" sldId="263"/>
            <ac:spMk id="7" creationId="{BBA123DE-DCF9-57B6-5706-1B93138571C3}"/>
          </ac:spMkLst>
        </pc:spChg>
        <pc:picChg chg="add mod">
          <ac:chgData name="Zach Nelmes-Palmer (2304226)" userId="S::2304226@student.uwtsd.ac.uk::925abc0f-3514-4bbe-acd3-803e2a369a5f" providerId="AD" clId="Web-{F9441771-EE62-C5E5-F349-33C87693A368}" dt="2024-11-10T14:01:48.692" v="187" actId="1076"/>
          <ac:picMkLst>
            <pc:docMk/>
            <pc:sldMk cId="448952323" sldId="263"/>
            <ac:picMk id="6" creationId="{7F1502F7-9565-7CC8-3CCC-F898B12FEA2A}"/>
          </ac:picMkLst>
        </pc:picChg>
      </pc:sldChg>
      <pc:sldChg chg="modSp new">
        <pc:chgData name="Zach Nelmes-Palmer (2304226)" userId="S::2304226@student.uwtsd.ac.uk::925abc0f-3514-4bbe-acd3-803e2a369a5f" providerId="AD" clId="Web-{F9441771-EE62-C5E5-F349-33C87693A368}" dt="2024-11-10T14:00:26.517" v="161" actId="20577"/>
        <pc:sldMkLst>
          <pc:docMk/>
          <pc:sldMk cId="210741710" sldId="264"/>
        </pc:sldMkLst>
        <pc:spChg chg="mod">
          <ac:chgData name="Zach Nelmes-Palmer (2304226)" userId="S::2304226@student.uwtsd.ac.uk::925abc0f-3514-4bbe-acd3-803e2a369a5f" providerId="AD" clId="Web-{F9441771-EE62-C5E5-F349-33C87693A368}" dt="2024-11-10T14:00:26.517" v="161" actId="20577"/>
          <ac:spMkLst>
            <pc:docMk/>
            <pc:sldMk cId="210741710" sldId="264"/>
            <ac:spMk id="2" creationId="{46E4FE76-8F26-CD93-9BFA-727D057D1541}"/>
          </ac:spMkLst>
        </pc:spChg>
      </pc:sldChg>
      <pc:sldChg chg="new del">
        <pc:chgData name="Zach Nelmes-Palmer (2304226)" userId="S::2304226@student.uwtsd.ac.uk::925abc0f-3514-4bbe-acd3-803e2a369a5f" providerId="AD" clId="Web-{F9441771-EE62-C5E5-F349-33C87693A368}" dt="2024-11-10T14:00:31.017" v="162"/>
        <pc:sldMkLst>
          <pc:docMk/>
          <pc:sldMk cId="1465054727" sldId="265"/>
        </pc:sldMkLst>
      </pc:sldChg>
    </pc:docChg>
  </pc:docChgLst>
  <pc:docChgLst>
    <pc:chgData name="Zach Nelmes-Palmer (2304226)" userId="S::2304226@student.uwtsd.ac.uk::925abc0f-3514-4bbe-acd3-803e2a369a5f" providerId="AD" clId="Web-{166C9590-39C4-5D49-4386-F3BD4DF9BF61}"/>
    <pc:docChg chg="addSld delSld modSld">
      <pc:chgData name="Zach Nelmes-Palmer (2304226)" userId="S::2304226@student.uwtsd.ac.uk::925abc0f-3514-4bbe-acd3-803e2a369a5f" providerId="AD" clId="Web-{166C9590-39C4-5D49-4386-F3BD4DF9BF61}" dt="2024-11-10T19:06:48.935" v="55"/>
      <pc:docMkLst>
        <pc:docMk/>
      </pc:docMkLst>
      <pc:sldChg chg="modTransition addAnim">
        <pc:chgData name="Zach Nelmes-Palmer (2304226)" userId="S::2304226@student.uwtsd.ac.uk::925abc0f-3514-4bbe-acd3-803e2a369a5f" providerId="AD" clId="Web-{166C9590-39C4-5D49-4386-F3BD4DF9BF61}" dt="2024-11-10T19:04:05.805" v="31"/>
        <pc:sldMkLst>
          <pc:docMk/>
          <pc:sldMk cId="109857222" sldId="256"/>
        </pc:sldMkLst>
      </pc:sldChg>
      <pc:sldChg chg="modTransition addAnim">
        <pc:chgData name="Zach Nelmes-Palmer (2304226)" userId="S::2304226@student.uwtsd.ac.uk::925abc0f-3514-4bbe-acd3-803e2a369a5f" providerId="AD" clId="Web-{166C9590-39C4-5D49-4386-F3BD4DF9BF61}" dt="2024-11-10T19:04:35.447" v="33"/>
        <pc:sldMkLst>
          <pc:docMk/>
          <pc:sldMk cId="3182445541" sldId="257"/>
        </pc:sldMkLst>
      </pc:sldChg>
      <pc:sldChg chg="modTransition addAnim">
        <pc:chgData name="Zach Nelmes-Palmer (2304226)" userId="S::2304226@student.uwtsd.ac.uk::925abc0f-3514-4bbe-acd3-803e2a369a5f" providerId="AD" clId="Web-{166C9590-39C4-5D49-4386-F3BD4DF9BF61}" dt="2024-11-10T19:05:04.041" v="37"/>
        <pc:sldMkLst>
          <pc:docMk/>
          <pc:sldMk cId="3951098465" sldId="258"/>
        </pc:sldMkLst>
      </pc:sldChg>
      <pc:sldChg chg="addSp modSp add del modTransition addAnim">
        <pc:chgData name="Zach Nelmes-Palmer (2304226)" userId="S::2304226@student.uwtsd.ac.uk::925abc0f-3514-4bbe-acd3-803e2a369a5f" providerId="AD" clId="Web-{166C9590-39C4-5D49-4386-F3BD4DF9BF61}" dt="2024-11-10T19:06:41.248" v="54"/>
        <pc:sldMkLst>
          <pc:docMk/>
          <pc:sldMk cId="2833673306" sldId="259"/>
        </pc:sldMkLst>
        <pc:spChg chg="mod">
          <ac:chgData name="Zach Nelmes-Palmer (2304226)" userId="S::2304226@student.uwtsd.ac.uk::925abc0f-3514-4bbe-acd3-803e2a369a5f" providerId="AD" clId="Web-{166C9590-39C4-5D49-4386-F3BD4DF9BF61}" dt="2024-11-10T19:06:24.263" v="51"/>
          <ac:spMkLst>
            <pc:docMk/>
            <pc:sldMk cId="2833673306" sldId="259"/>
            <ac:spMk id="2" creationId="{32DAAA42-40D3-69F4-AFAE-2338B8419C33}"/>
          </ac:spMkLst>
        </pc:spChg>
        <pc:spChg chg="mod">
          <ac:chgData name="Zach Nelmes-Palmer (2304226)" userId="S::2304226@student.uwtsd.ac.uk::925abc0f-3514-4bbe-acd3-803e2a369a5f" providerId="AD" clId="Web-{166C9590-39C4-5D49-4386-F3BD4DF9BF61}" dt="2024-11-10T19:06:24.263" v="51"/>
          <ac:spMkLst>
            <pc:docMk/>
            <pc:sldMk cId="2833673306" sldId="259"/>
            <ac:spMk id="3" creationId="{2C0E04B6-8F61-F598-9EAD-2DE870C93DF5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9:06:24.263" v="51"/>
          <ac:spMkLst>
            <pc:docMk/>
            <pc:sldMk cId="2833673306" sldId="259"/>
            <ac:spMk id="9" creationId="{12609869-9E80-471B-A487-A53288E0E791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9:06:24.263" v="51"/>
          <ac:spMkLst>
            <pc:docMk/>
            <pc:sldMk cId="2833673306" sldId="259"/>
            <ac:spMk id="11" creationId="{7004738A-9D34-43E8-97D2-CA0EED4F8BE0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9:06:24.263" v="51"/>
          <ac:spMkLst>
            <pc:docMk/>
            <pc:sldMk cId="2833673306" sldId="259"/>
            <ac:spMk id="13" creationId="{B8B8D07F-F13E-443E-BA68-2D26672D76B9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9:06:24.263" v="51"/>
          <ac:spMkLst>
            <pc:docMk/>
            <pc:sldMk cId="2833673306" sldId="259"/>
            <ac:spMk id="15" creationId="{2813A4FA-24A5-41ED-A534-3807D1B2F344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9:06:24.263" v="51"/>
          <ac:spMkLst>
            <pc:docMk/>
            <pc:sldMk cId="2833673306" sldId="259"/>
            <ac:spMk id="17" creationId="{C3944F27-CA70-4E84-A51A-E6BF89558979}"/>
          </ac:spMkLst>
        </pc:spChg>
      </pc:sldChg>
      <pc:sldChg chg="modTransition addAnim delAnim">
        <pc:chgData name="Zach Nelmes-Palmer (2304226)" userId="S::2304226@student.uwtsd.ac.uk::925abc0f-3514-4bbe-acd3-803e2a369a5f" providerId="AD" clId="Web-{166C9590-39C4-5D49-4386-F3BD4DF9BF61}" dt="2024-11-10T19:05:32.355" v="43"/>
        <pc:sldMkLst>
          <pc:docMk/>
          <pc:sldMk cId="1723295760" sldId="260"/>
        </pc:sldMkLst>
      </pc:sldChg>
      <pc:sldChg chg="modSp modTransition">
        <pc:chgData name="Zach Nelmes-Palmer (2304226)" userId="S::2304226@student.uwtsd.ac.uk::925abc0f-3514-4bbe-acd3-803e2a369a5f" providerId="AD" clId="Web-{166C9590-39C4-5D49-4386-F3BD4DF9BF61}" dt="2024-11-10T17:53:46.444" v="24" actId="20577"/>
        <pc:sldMkLst>
          <pc:docMk/>
          <pc:sldMk cId="3823433377" sldId="261"/>
        </pc:sldMkLst>
        <pc:spChg chg="mod">
          <ac:chgData name="Zach Nelmes-Palmer (2304226)" userId="S::2304226@student.uwtsd.ac.uk::925abc0f-3514-4bbe-acd3-803e2a369a5f" providerId="AD" clId="Web-{166C9590-39C4-5D49-4386-F3BD4DF9BF61}" dt="2024-11-10T17:53:46.444" v="24" actId="20577"/>
          <ac:spMkLst>
            <pc:docMk/>
            <pc:sldMk cId="3823433377" sldId="261"/>
            <ac:spMk id="3" creationId="{5BC516C4-53B8-A51B-D944-3BC29F5D5D0A}"/>
          </ac:spMkLst>
        </pc:spChg>
      </pc:sldChg>
      <pc:sldChg chg="modTransition addAnim">
        <pc:chgData name="Zach Nelmes-Palmer (2304226)" userId="S::2304226@student.uwtsd.ac.uk::925abc0f-3514-4bbe-acd3-803e2a369a5f" providerId="AD" clId="Web-{166C9590-39C4-5D49-4386-F3BD4DF9BF61}" dt="2024-11-10T19:06:48.935" v="55"/>
        <pc:sldMkLst>
          <pc:docMk/>
          <pc:sldMk cId="3988790406" sldId="262"/>
        </pc:sldMkLst>
      </pc:sldChg>
      <pc:sldChg chg="modTransition addAnim delAnim">
        <pc:chgData name="Zach Nelmes-Palmer (2304226)" userId="S::2304226@student.uwtsd.ac.uk::925abc0f-3514-4bbe-acd3-803e2a369a5f" providerId="AD" clId="Web-{166C9590-39C4-5D49-4386-F3BD4DF9BF61}" dt="2024-11-10T19:06:12.762" v="50"/>
        <pc:sldMkLst>
          <pc:docMk/>
          <pc:sldMk cId="448952323" sldId="263"/>
        </pc:sldMkLst>
      </pc:sldChg>
      <pc:sldChg chg="addSp delSp modSp add">
        <pc:chgData name="Zach Nelmes-Palmer (2304226)" userId="S::2304226@student.uwtsd.ac.uk::925abc0f-3514-4bbe-acd3-803e2a369a5f" providerId="AD" clId="Web-{166C9590-39C4-5D49-4386-F3BD4DF9BF61}" dt="2024-11-10T17:51:48.642" v="13" actId="14100"/>
        <pc:sldMkLst>
          <pc:docMk/>
          <pc:sldMk cId="1257382437" sldId="264"/>
        </pc:sldMkLst>
        <pc:spChg chg="mod">
          <ac:chgData name="Zach Nelmes-Palmer (2304226)" userId="S::2304226@student.uwtsd.ac.uk::925abc0f-3514-4bbe-acd3-803e2a369a5f" providerId="AD" clId="Web-{166C9590-39C4-5D49-4386-F3BD4DF9BF61}" dt="2024-11-10T17:51:42.345" v="11" actId="1076"/>
          <ac:spMkLst>
            <pc:docMk/>
            <pc:sldMk cId="1257382437" sldId="264"/>
            <ac:spMk id="2" creationId="{1CD53DFC-6D51-398E-6DAE-857C02190750}"/>
          </ac:spMkLst>
        </pc:spChg>
        <pc:spChg chg="add mod">
          <ac:chgData name="Zach Nelmes-Palmer (2304226)" userId="S::2304226@student.uwtsd.ac.uk::925abc0f-3514-4bbe-acd3-803e2a369a5f" providerId="AD" clId="Web-{166C9590-39C4-5D49-4386-F3BD4DF9BF61}" dt="2024-11-10T17:51:48.642" v="13" actId="14100"/>
          <ac:spMkLst>
            <pc:docMk/>
            <pc:sldMk cId="1257382437" sldId="264"/>
            <ac:spMk id="6" creationId="{2B2D7070-EE8F-630B-1E8D-79B5C59F8FA5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7:51:28.673" v="2"/>
          <ac:spMkLst>
            <pc:docMk/>
            <pc:sldMk cId="1257382437" sldId="264"/>
            <ac:spMk id="11" creationId="{12609869-9E80-471B-A487-A53288E0E791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7:51:28.673" v="2"/>
          <ac:spMkLst>
            <pc:docMk/>
            <pc:sldMk cId="1257382437" sldId="264"/>
            <ac:spMk id="13" creationId="{7004738A-9D34-43E8-97D2-CA0EED4F8BE0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7:51:28.673" v="2"/>
          <ac:spMkLst>
            <pc:docMk/>
            <pc:sldMk cId="1257382437" sldId="264"/>
            <ac:spMk id="15" creationId="{B8B8D07F-F13E-443E-BA68-2D26672D76B9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7:51:28.673" v="2"/>
          <ac:spMkLst>
            <pc:docMk/>
            <pc:sldMk cId="1257382437" sldId="264"/>
            <ac:spMk id="17" creationId="{2813A4FA-24A5-41ED-A534-3807D1B2F344}"/>
          </ac:spMkLst>
        </pc:spChg>
        <pc:spChg chg="add">
          <ac:chgData name="Zach Nelmes-Palmer (2304226)" userId="S::2304226@student.uwtsd.ac.uk::925abc0f-3514-4bbe-acd3-803e2a369a5f" providerId="AD" clId="Web-{166C9590-39C4-5D49-4386-F3BD4DF9BF61}" dt="2024-11-10T17:51:28.673" v="2"/>
          <ac:spMkLst>
            <pc:docMk/>
            <pc:sldMk cId="1257382437" sldId="264"/>
            <ac:spMk id="19" creationId="{C3944F27-CA70-4E84-A51A-E6BF89558979}"/>
          </ac:spMkLst>
        </pc:spChg>
        <pc:picChg chg="del">
          <ac:chgData name="Zach Nelmes-Palmer (2304226)" userId="S::2304226@student.uwtsd.ac.uk::925abc0f-3514-4bbe-acd3-803e2a369a5f" providerId="AD" clId="Web-{166C9590-39C4-5D49-4386-F3BD4DF9BF61}" dt="2024-11-10T17:51:20.641" v="1"/>
          <ac:picMkLst>
            <pc:docMk/>
            <pc:sldMk cId="1257382437" sldId="264"/>
            <ac:picMk id="4" creationId="{652005F7-7287-5485-9807-7BFBB8F280A5}"/>
          </ac:picMkLst>
        </pc:picChg>
        <pc:picChg chg="mod ord">
          <ac:chgData name="Zach Nelmes-Palmer (2304226)" userId="S::2304226@student.uwtsd.ac.uk::925abc0f-3514-4bbe-acd3-803e2a369a5f" providerId="AD" clId="Web-{166C9590-39C4-5D49-4386-F3BD4DF9BF61}" dt="2024-11-10T17:51:33.548" v="4" actId="1076"/>
          <ac:picMkLst>
            <pc:docMk/>
            <pc:sldMk cId="1257382437" sldId="264"/>
            <ac:picMk id="5" creationId="{5C939A13-7FD3-4597-AE4D-93AAF967E91D}"/>
          </ac:picMkLst>
        </pc:picChg>
      </pc:sldChg>
    </pc:docChg>
  </pc:docChgLst>
  <pc:docChgLst>
    <pc:chgData name="Zach Nelmes-Palmer (2304226)" userId="S::2304226@student.uwtsd.ac.uk::925abc0f-3514-4bbe-acd3-803e2a369a5f" providerId="AD" clId="Web-{5DD00B3B-8A0F-1253-F107-24309C4E589F}"/>
    <pc:docChg chg="addSld modSld sldOrd">
      <pc:chgData name="Zach Nelmes-Palmer (2304226)" userId="S::2304226@student.uwtsd.ac.uk::925abc0f-3514-4bbe-acd3-803e2a369a5f" providerId="AD" clId="Web-{5DD00B3B-8A0F-1253-F107-24309C4E589F}" dt="2024-10-31T17:10:24.355" v="235" actId="20577"/>
      <pc:docMkLst>
        <pc:docMk/>
      </pc:docMkLst>
      <pc:sldChg chg="modSp">
        <pc:chgData name="Zach Nelmes-Palmer (2304226)" userId="S::2304226@student.uwtsd.ac.uk::925abc0f-3514-4bbe-acd3-803e2a369a5f" providerId="AD" clId="Web-{5DD00B3B-8A0F-1253-F107-24309C4E589F}" dt="2024-10-31T16:56:39.705" v="195" actId="20577"/>
        <pc:sldMkLst>
          <pc:docMk/>
          <pc:sldMk cId="109857222" sldId="256"/>
        </pc:sldMkLst>
        <pc:spChg chg="mod">
          <ac:chgData name="Zach Nelmes-Palmer (2304226)" userId="S::2304226@student.uwtsd.ac.uk::925abc0f-3514-4bbe-acd3-803e2a369a5f" providerId="AD" clId="Web-{5DD00B3B-8A0F-1253-F107-24309C4E589F}" dt="2024-10-31T16:49:13.067" v="9" actId="20577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Zach Nelmes-Palmer (2304226)" userId="S::2304226@student.uwtsd.ac.uk::925abc0f-3514-4bbe-acd3-803e2a369a5f" providerId="AD" clId="Web-{5DD00B3B-8A0F-1253-F107-24309C4E589F}" dt="2024-10-31T16:56:39.705" v="19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new">
        <pc:chgData name="Zach Nelmes-Palmer (2304226)" userId="S::2304226@student.uwtsd.ac.uk::925abc0f-3514-4bbe-acd3-803e2a369a5f" providerId="AD" clId="Web-{5DD00B3B-8A0F-1253-F107-24309C4E589F}" dt="2024-10-31T17:10:24.355" v="235" actId="20577"/>
        <pc:sldMkLst>
          <pc:docMk/>
          <pc:sldMk cId="3182445541" sldId="257"/>
        </pc:sldMkLst>
        <pc:spChg chg="mod">
          <ac:chgData name="Zach Nelmes-Palmer (2304226)" userId="S::2304226@student.uwtsd.ac.uk::925abc0f-3514-4bbe-acd3-803e2a369a5f" providerId="AD" clId="Web-{5DD00B3B-8A0F-1253-F107-24309C4E589F}" dt="2024-10-31T16:50:45.460" v="13" actId="20577"/>
          <ac:spMkLst>
            <pc:docMk/>
            <pc:sldMk cId="3182445541" sldId="257"/>
            <ac:spMk id="2" creationId="{9207427B-8858-2B36-9D55-BF436F090E5D}"/>
          </ac:spMkLst>
        </pc:spChg>
      </pc:sldChg>
      <pc:sldChg chg="modSp new">
        <pc:chgData name="Zach Nelmes-Palmer (2304226)" userId="S::2304226@student.uwtsd.ac.uk::925abc0f-3514-4bbe-acd3-803e2a369a5f" providerId="AD" clId="Web-{5DD00B3B-8A0F-1253-F107-24309C4E589F}" dt="2024-10-31T16:51:30.508" v="35" actId="20577"/>
        <pc:sldMkLst>
          <pc:docMk/>
          <pc:sldMk cId="3951098465" sldId="258"/>
        </pc:sldMkLst>
        <pc:spChg chg="mod">
          <ac:chgData name="Zach Nelmes-Palmer (2304226)" userId="S::2304226@student.uwtsd.ac.uk::925abc0f-3514-4bbe-acd3-803e2a369a5f" providerId="AD" clId="Web-{5DD00B3B-8A0F-1253-F107-24309C4E589F}" dt="2024-10-31T16:51:30.508" v="35" actId="20577"/>
          <ac:spMkLst>
            <pc:docMk/>
            <pc:sldMk cId="3951098465" sldId="258"/>
            <ac:spMk id="2" creationId="{CF099B17-56F6-21A8-9E39-58488FB92EF5}"/>
          </ac:spMkLst>
        </pc:spChg>
      </pc:sldChg>
      <pc:sldChg chg="modSp new">
        <pc:chgData name="Zach Nelmes-Palmer (2304226)" userId="S::2304226@student.uwtsd.ac.uk::925abc0f-3514-4bbe-acd3-803e2a369a5f" providerId="AD" clId="Web-{5DD00B3B-8A0F-1253-F107-24309C4E589F}" dt="2024-10-31T16:51:48.634" v="44" actId="20577"/>
        <pc:sldMkLst>
          <pc:docMk/>
          <pc:sldMk cId="2833673306" sldId="259"/>
        </pc:sldMkLst>
      </pc:sldChg>
      <pc:sldChg chg="modSp new ord">
        <pc:chgData name="Zach Nelmes-Palmer (2304226)" userId="S::2304226@student.uwtsd.ac.uk::925abc0f-3514-4bbe-acd3-803e2a369a5f" providerId="AD" clId="Web-{5DD00B3B-8A0F-1253-F107-24309C4E589F}" dt="2024-10-31T16:55:07.780" v="192"/>
        <pc:sldMkLst>
          <pc:docMk/>
          <pc:sldMk cId="1723295760" sldId="260"/>
        </pc:sldMkLst>
        <pc:spChg chg="mod">
          <ac:chgData name="Zach Nelmes-Palmer (2304226)" userId="S::2304226@student.uwtsd.ac.uk::925abc0f-3514-4bbe-acd3-803e2a369a5f" providerId="AD" clId="Web-{5DD00B3B-8A0F-1253-F107-24309C4E589F}" dt="2024-10-31T16:55:04.343" v="191" actId="20577"/>
          <ac:spMkLst>
            <pc:docMk/>
            <pc:sldMk cId="1723295760" sldId="260"/>
            <ac:spMk id="2" creationId="{C5237AC3-36E4-AC6B-44ED-6DDF4EC245AD}"/>
          </ac:spMkLst>
        </pc:spChg>
      </pc:sldChg>
      <pc:sldChg chg="modSp new">
        <pc:chgData name="Zach Nelmes-Palmer (2304226)" userId="S::2304226@student.uwtsd.ac.uk::925abc0f-3514-4bbe-acd3-803e2a369a5f" providerId="AD" clId="Web-{5DD00B3B-8A0F-1253-F107-24309C4E589F}" dt="2024-10-31T16:51:09.867" v="31" actId="20577"/>
        <pc:sldMkLst>
          <pc:docMk/>
          <pc:sldMk cId="3823433377" sldId="261"/>
        </pc:sldMkLst>
        <pc:spChg chg="mod">
          <ac:chgData name="Zach Nelmes-Palmer (2304226)" userId="S::2304226@student.uwtsd.ac.uk::925abc0f-3514-4bbe-acd3-803e2a369a5f" providerId="AD" clId="Web-{5DD00B3B-8A0F-1253-F107-24309C4E589F}" dt="2024-10-31T16:51:09.867" v="31" actId="20577"/>
          <ac:spMkLst>
            <pc:docMk/>
            <pc:sldMk cId="3823433377" sldId="261"/>
            <ac:spMk id="2" creationId="{A116BF3F-5899-261E-0493-30A293C61F1E}"/>
          </ac:spMkLst>
        </pc:spChg>
      </pc:sldChg>
      <pc:sldChg chg="modSp new">
        <pc:chgData name="Zach Nelmes-Palmer (2304226)" userId="S::2304226@student.uwtsd.ac.uk::925abc0f-3514-4bbe-acd3-803e2a369a5f" providerId="AD" clId="Web-{5DD00B3B-8A0F-1253-F107-24309C4E589F}" dt="2024-10-31T16:54:39.733" v="181" actId="20577"/>
        <pc:sldMkLst>
          <pc:docMk/>
          <pc:sldMk cId="3988790406" sldId="262"/>
        </pc:sldMkLst>
        <pc:spChg chg="mod">
          <ac:chgData name="Zach Nelmes-Palmer (2304226)" userId="S::2304226@student.uwtsd.ac.uk::925abc0f-3514-4bbe-acd3-803e2a369a5f" providerId="AD" clId="Web-{5DD00B3B-8A0F-1253-F107-24309C4E589F}" dt="2024-10-31T16:53:08.152" v="88" actId="20577"/>
          <ac:spMkLst>
            <pc:docMk/>
            <pc:sldMk cId="3988790406" sldId="262"/>
            <ac:spMk id="2" creationId="{74E185B8-B332-575D-DC1F-BFEA4C6D9739}"/>
          </ac:spMkLst>
        </pc:spChg>
        <pc:spChg chg="mod">
          <ac:chgData name="Zach Nelmes-Palmer (2304226)" userId="S::2304226@student.uwtsd.ac.uk::925abc0f-3514-4bbe-acd3-803e2a369a5f" providerId="AD" clId="Web-{5DD00B3B-8A0F-1253-F107-24309C4E589F}" dt="2024-10-31T16:54:39.733" v="181" actId="20577"/>
          <ac:spMkLst>
            <pc:docMk/>
            <pc:sldMk cId="3988790406" sldId="262"/>
            <ac:spMk id="3" creationId="{23198B81-1DB7-1EA9-685E-AA369CCC177F}"/>
          </ac:spMkLst>
        </pc:spChg>
      </pc:sldChg>
    </pc:docChg>
  </pc:docChgLst>
  <pc:docChgLst>
    <pc:chgData name="Zach Nelmes-Palmer (2304226)" userId="S::2304226@student.uwtsd.ac.uk::925abc0f-3514-4bbe-acd3-803e2a369a5f" providerId="AD" clId="Web-{600F5AE8-66C6-B23E-8F96-7CCB7A4080B4}"/>
    <pc:docChg chg="delSld modSld sldOrd">
      <pc:chgData name="Zach Nelmes-Palmer (2304226)" userId="S::2304226@student.uwtsd.ac.uk::925abc0f-3514-4bbe-acd3-803e2a369a5f" providerId="AD" clId="Web-{600F5AE8-66C6-B23E-8F96-7CCB7A4080B4}" dt="2024-11-10T16:59:45.508" v="894" actId="20577"/>
      <pc:docMkLst>
        <pc:docMk/>
      </pc:docMkLst>
      <pc:sldChg chg="modSp">
        <pc:chgData name="Zach Nelmes-Palmer (2304226)" userId="S::2304226@student.uwtsd.ac.uk::925abc0f-3514-4bbe-acd3-803e2a369a5f" providerId="AD" clId="Web-{600F5AE8-66C6-B23E-8F96-7CCB7A4080B4}" dt="2024-11-10T15:09:43.821" v="178" actId="20577"/>
        <pc:sldMkLst>
          <pc:docMk/>
          <pc:sldMk cId="3182445541" sldId="257"/>
        </pc:sldMkLst>
        <pc:graphicFrameChg chg="modGraphic">
          <ac:chgData name="Zach Nelmes-Palmer (2304226)" userId="S::2304226@student.uwtsd.ac.uk::925abc0f-3514-4bbe-acd3-803e2a369a5f" providerId="AD" clId="Web-{600F5AE8-66C6-B23E-8F96-7CCB7A4080B4}" dt="2024-11-10T15:09:43.821" v="178" actId="20577"/>
          <ac:graphicFrameMkLst>
            <pc:docMk/>
            <pc:sldMk cId="3182445541" sldId="257"/>
            <ac:graphicFrameMk id="5" creationId="{24B911F9-D7EA-3766-93EB-258A3BFC712A}"/>
          </ac:graphicFrameMkLst>
        </pc:graphicFrameChg>
      </pc:sldChg>
      <pc:sldChg chg="addSp modSp">
        <pc:chgData name="Zach Nelmes-Palmer (2304226)" userId="S::2304226@student.uwtsd.ac.uk::925abc0f-3514-4bbe-acd3-803e2a369a5f" providerId="AD" clId="Web-{600F5AE8-66C6-B23E-8F96-7CCB7A4080B4}" dt="2024-11-10T14:42:04.687" v="14" actId="14100"/>
        <pc:sldMkLst>
          <pc:docMk/>
          <pc:sldMk cId="3951098465" sldId="258"/>
        </pc:sldMkLst>
        <pc:picChg chg="add mod">
          <ac:chgData name="Zach Nelmes-Palmer (2304226)" userId="S::2304226@student.uwtsd.ac.uk::925abc0f-3514-4bbe-acd3-803e2a369a5f" providerId="AD" clId="Web-{600F5AE8-66C6-B23E-8F96-7CCB7A4080B4}" dt="2024-11-10T14:42:04.687" v="14" actId="14100"/>
          <ac:picMkLst>
            <pc:docMk/>
            <pc:sldMk cId="3951098465" sldId="258"/>
            <ac:picMk id="5" creationId="{1586A7E2-ACFA-A444-6708-8176FC836C41}"/>
          </ac:picMkLst>
        </pc:picChg>
      </pc:sldChg>
      <pc:sldChg chg="addSp modSp mod setBg">
        <pc:chgData name="Zach Nelmes-Palmer (2304226)" userId="S::2304226@student.uwtsd.ac.uk::925abc0f-3514-4bbe-acd3-803e2a369a5f" providerId="AD" clId="Web-{600F5AE8-66C6-B23E-8F96-7CCB7A4080B4}" dt="2024-11-10T16:59:45.508" v="894" actId="20577"/>
        <pc:sldMkLst>
          <pc:docMk/>
          <pc:sldMk cId="2833673306" sldId="259"/>
        </pc:sldMkLst>
        <pc:spChg chg="mod">
          <ac:chgData name="Zach Nelmes-Palmer (2304226)" userId="S::2304226@student.uwtsd.ac.uk::925abc0f-3514-4bbe-acd3-803e2a369a5f" providerId="AD" clId="Web-{600F5AE8-66C6-B23E-8F96-7CCB7A4080B4}" dt="2024-11-10T16:29:56.282" v="577" actId="20577"/>
          <ac:spMkLst>
            <pc:docMk/>
            <pc:sldMk cId="2833673306" sldId="259"/>
            <ac:spMk id="2" creationId="{32DAAA42-40D3-69F4-AFAE-2338B8419C33}"/>
          </ac:spMkLst>
        </pc:spChg>
        <pc:spChg chg="mod">
          <ac:chgData name="Zach Nelmes-Palmer (2304226)" userId="S::2304226@student.uwtsd.ac.uk::925abc0f-3514-4bbe-acd3-803e2a369a5f" providerId="AD" clId="Web-{600F5AE8-66C6-B23E-8F96-7CCB7A4080B4}" dt="2024-11-10T16:59:45.508" v="894" actId="20577"/>
          <ac:spMkLst>
            <pc:docMk/>
            <pc:sldMk cId="2833673306" sldId="259"/>
            <ac:spMk id="3" creationId="{2C0E04B6-8F61-F598-9EAD-2DE870C93DF5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0.668" v="1"/>
          <ac:spMkLst>
            <pc:docMk/>
            <pc:sldMk cId="2833673306" sldId="259"/>
            <ac:spMk id="8" creationId="{1B15ED52-F352-441B-82BF-E0EA34836D08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0.668" v="1"/>
          <ac:spMkLst>
            <pc:docMk/>
            <pc:sldMk cId="2833673306" sldId="259"/>
            <ac:spMk id="10" creationId="{3B2E3793-BFE6-45A2-9B7B-E18844431C99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0.668" v="1"/>
          <ac:spMkLst>
            <pc:docMk/>
            <pc:sldMk cId="2833673306" sldId="259"/>
            <ac:spMk id="12" creationId="{BC4C4868-CB8F-4AF9-9CDB-8108F2C19B67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0.668" v="1"/>
          <ac:spMkLst>
            <pc:docMk/>
            <pc:sldMk cId="2833673306" sldId="259"/>
            <ac:spMk id="14" creationId="{375E0459-6403-40CD-989D-56A4407CA12E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0.668" v="1"/>
          <ac:spMkLst>
            <pc:docMk/>
            <pc:sldMk cId="2833673306" sldId="259"/>
            <ac:spMk id="16" creationId="{53E5B1A8-3AC9-4BD1-9BBC-78CA94F2D1BA}"/>
          </ac:spMkLst>
        </pc:spChg>
      </pc:sldChg>
      <pc:sldChg chg="addSp delSp modSp mod setBg">
        <pc:chgData name="Zach Nelmes-Palmer (2304226)" userId="S::2304226@student.uwtsd.ac.uk::925abc0f-3514-4bbe-acd3-803e2a369a5f" providerId="AD" clId="Web-{600F5AE8-66C6-B23E-8F96-7CCB7A4080B4}" dt="2024-11-10T16:06:56.799" v="413" actId="20577"/>
        <pc:sldMkLst>
          <pc:docMk/>
          <pc:sldMk cId="1723295760" sldId="260"/>
        </pc:sldMkLst>
        <pc:spChg chg="mod">
          <ac:chgData name="Zach Nelmes-Palmer (2304226)" userId="S::2304226@student.uwtsd.ac.uk::925abc0f-3514-4bbe-acd3-803e2a369a5f" providerId="AD" clId="Web-{600F5AE8-66C6-B23E-8F96-7CCB7A4080B4}" dt="2024-11-10T15:09:19.601" v="164" actId="20577"/>
          <ac:spMkLst>
            <pc:docMk/>
            <pc:sldMk cId="1723295760" sldId="260"/>
            <ac:spMk id="2" creationId="{C5237AC3-36E4-AC6B-44ED-6DDF4EC245AD}"/>
          </ac:spMkLst>
        </pc:spChg>
        <pc:spChg chg="del mod">
          <ac:chgData name="Zach Nelmes-Palmer (2304226)" userId="S::2304226@student.uwtsd.ac.uk::925abc0f-3514-4bbe-acd3-803e2a369a5f" providerId="AD" clId="Web-{600F5AE8-66C6-B23E-8F96-7CCB7A4080B4}" dt="2024-11-10T14:42:50.531" v="15"/>
          <ac:spMkLst>
            <pc:docMk/>
            <pc:sldMk cId="1723295760" sldId="260"/>
            <ac:spMk id="3" creationId="{BDE826B6-AE08-FC10-3B56-3C7FDA5F57B5}"/>
          </ac:spMkLst>
        </pc:spChg>
        <pc:spChg chg="add del">
          <ac:chgData name="Zach Nelmes-Palmer (2304226)" userId="S::2304226@student.uwtsd.ac.uk::925abc0f-3514-4bbe-acd3-803e2a369a5f" providerId="AD" clId="Web-{600F5AE8-66C6-B23E-8F96-7CCB7A4080B4}" dt="2024-11-10T15:06:00.128" v="28"/>
          <ac:spMkLst>
            <pc:docMk/>
            <pc:sldMk cId="1723295760" sldId="260"/>
            <ac:spMk id="5" creationId="{894A6FA0-88AD-01C8-2267-F94EA3CFB884}"/>
          </ac:spMkLst>
        </pc:spChg>
        <pc:spChg chg="add mod">
          <ac:chgData name="Zach Nelmes-Palmer (2304226)" userId="S::2304226@student.uwtsd.ac.uk::925abc0f-3514-4bbe-acd3-803e2a369a5f" providerId="AD" clId="Web-{600F5AE8-66C6-B23E-8F96-7CCB7A4080B4}" dt="2024-11-10T16:06:56.799" v="413" actId="20577"/>
          <ac:spMkLst>
            <pc:docMk/>
            <pc:sldMk cId="1723295760" sldId="260"/>
            <ac:spMk id="6" creationId="{9AC980D2-5A55-F583-9F8E-C3A3914F2A0A}"/>
          </ac:spMkLst>
        </pc:spChg>
        <pc:spChg chg="add mod">
          <ac:chgData name="Zach Nelmes-Palmer (2304226)" userId="S::2304226@student.uwtsd.ac.uk::925abc0f-3514-4bbe-acd3-803e2a369a5f" providerId="AD" clId="Web-{600F5AE8-66C6-B23E-8F96-7CCB7A4080B4}" dt="2024-11-10T15:08:39.976" v="158" actId="1076"/>
          <ac:spMkLst>
            <pc:docMk/>
            <pc:sldMk cId="1723295760" sldId="260"/>
            <ac:spMk id="7" creationId="{8FABB799-C60D-9B1D-DC12-E459C94B164C}"/>
          </ac:spMkLst>
        </pc:spChg>
        <pc:spChg chg="add del">
          <ac:chgData name="Zach Nelmes-Palmer (2304226)" userId="S::2304226@student.uwtsd.ac.uk::925abc0f-3514-4bbe-acd3-803e2a369a5f" providerId="AD" clId="Web-{600F5AE8-66C6-B23E-8F96-7CCB7A4080B4}" dt="2024-11-10T14:39:54.543" v="2"/>
          <ac:spMkLst>
            <pc:docMk/>
            <pc:sldMk cId="1723295760" sldId="260"/>
            <ac:spMk id="8" creationId="{70DFC902-7D23-471A-B557-B6B6917D7A0D}"/>
          </ac:spMkLst>
        </pc:spChg>
        <pc:spChg chg="add del">
          <ac:chgData name="Zach Nelmes-Palmer (2304226)" userId="S::2304226@student.uwtsd.ac.uk::925abc0f-3514-4bbe-acd3-803e2a369a5f" providerId="AD" clId="Web-{600F5AE8-66C6-B23E-8F96-7CCB7A4080B4}" dt="2024-11-10T14:39:54.543" v="2"/>
          <ac:spMkLst>
            <pc:docMk/>
            <pc:sldMk cId="1723295760" sldId="260"/>
            <ac:spMk id="10" creationId="{A55D5633-D557-4DCA-982C-FF36EB7A1C00}"/>
          </ac:spMkLst>
        </pc:spChg>
        <pc:spChg chg="add del">
          <ac:chgData name="Zach Nelmes-Palmer (2304226)" userId="S::2304226@student.uwtsd.ac.uk::925abc0f-3514-4bbe-acd3-803e2a369a5f" providerId="AD" clId="Web-{600F5AE8-66C6-B23E-8F96-7CCB7A4080B4}" dt="2024-11-10T14:39:54.543" v="2"/>
          <ac:spMkLst>
            <pc:docMk/>
            <pc:sldMk cId="1723295760" sldId="260"/>
            <ac:spMk id="12" creationId="{450D3AD2-FA80-415F-A9CE-54D884561CD7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4.543" v="2"/>
          <ac:spMkLst>
            <pc:docMk/>
            <pc:sldMk cId="1723295760" sldId="260"/>
            <ac:spMk id="17" creationId="{1B15ED52-F352-441B-82BF-E0EA34836D08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4.543" v="2"/>
          <ac:spMkLst>
            <pc:docMk/>
            <pc:sldMk cId="1723295760" sldId="260"/>
            <ac:spMk id="19" creationId="{3B2E3793-BFE6-45A2-9B7B-E18844431C99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4.543" v="2"/>
          <ac:spMkLst>
            <pc:docMk/>
            <pc:sldMk cId="1723295760" sldId="260"/>
            <ac:spMk id="21" creationId="{BC4C4868-CB8F-4AF9-9CDB-8108F2C19B67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4.543" v="2"/>
          <ac:spMkLst>
            <pc:docMk/>
            <pc:sldMk cId="1723295760" sldId="260"/>
            <ac:spMk id="23" creationId="{375E0459-6403-40CD-989D-56A4407CA12E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39:54.543" v="2"/>
          <ac:spMkLst>
            <pc:docMk/>
            <pc:sldMk cId="1723295760" sldId="260"/>
            <ac:spMk id="25" creationId="{53E5B1A8-3AC9-4BD1-9BBC-78CA94F2D1BA}"/>
          </ac:spMkLst>
        </pc:spChg>
        <pc:picChg chg="add mod ord">
          <ac:chgData name="Zach Nelmes-Palmer (2304226)" userId="S::2304226@student.uwtsd.ac.uk::925abc0f-3514-4bbe-acd3-803e2a369a5f" providerId="AD" clId="Web-{600F5AE8-66C6-B23E-8F96-7CCB7A4080B4}" dt="2024-11-10T14:42:59.657" v="17" actId="1076"/>
          <ac:picMkLst>
            <pc:docMk/>
            <pc:sldMk cId="1723295760" sldId="260"/>
            <ac:picMk id="4" creationId="{A981C48B-7F53-CD66-92E9-E2AB45147CA1}"/>
          </ac:picMkLst>
        </pc:picChg>
      </pc:sldChg>
      <pc:sldChg chg="addSp delSp modSp mod setBg">
        <pc:chgData name="Zach Nelmes-Palmer (2304226)" userId="S::2304226@student.uwtsd.ac.uk::925abc0f-3514-4bbe-acd3-803e2a369a5f" providerId="AD" clId="Web-{600F5AE8-66C6-B23E-8F96-7CCB7A4080B4}" dt="2024-11-10T16:45:05.770" v="803" actId="14100"/>
        <pc:sldMkLst>
          <pc:docMk/>
          <pc:sldMk cId="3823433377" sldId="261"/>
        </pc:sldMkLst>
        <pc:spChg chg="mod">
          <ac:chgData name="Zach Nelmes-Palmer (2304226)" userId="S::2304226@student.uwtsd.ac.uk::925abc0f-3514-4bbe-acd3-803e2a369a5f" providerId="AD" clId="Web-{600F5AE8-66C6-B23E-8F96-7CCB7A4080B4}" dt="2024-11-10T14:41:08.123" v="10"/>
          <ac:spMkLst>
            <pc:docMk/>
            <pc:sldMk cId="3823433377" sldId="261"/>
            <ac:spMk id="2" creationId="{A116BF3F-5899-261E-0493-30A293C61F1E}"/>
          </ac:spMkLst>
        </pc:spChg>
        <pc:spChg chg="mod">
          <ac:chgData name="Zach Nelmes-Palmer (2304226)" userId="S::2304226@student.uwtsd.ac.uk::925abc0f-3514-4bbe-acd3-803e2a369a5f" providerId="AD" clId="Web-{600F5AE8-66C6-B23E-8F96-7CCB7A4080B4}" dt="2024-11-10T16:45:05.770" v="803" actId="14100"/>
          <ac:spMkLst>
            <pc:docMk/>
            <pc:sldMk cId="3823433377" sldId="261"/>
            <ac:spMk id="3" creationId="{5BC516C4-53B8-A51B-D944-3BC29F5D5D0A}"/>
          </ac:spMkLst>
        </pc:spChg>
        <pc:spChg chg="add del">
          <ac:chgData name="Zach Nelmes-Palmer (2304226)" userId="S::2304226@student.uwtsd.ac.uk::925abc0f-3514-4bbe-acd3-803e2a369a5f" providerId="AD" clId="Web-{600F5AE8-66C6-B23E-8F96-7CCB7A4080B4}" dt="2024-11-10T14:41:08.123" v="10"/>
          <ac:spMkLst>
            <pc:docMk/>
            <pc:sldMk cId="3823433377" sldId="261"/>
            <ac:spMk id="8" creationId="{C9A36457-A5F4-4103-A443-02581C09185B}"/>
          </ac:spMkLst>
        </pc:spChg>
        <pc:spChg chg="add del">
          <ac:chgData name="Zach Nelmes-Palmer (2304226)" userId="S::2304226@student.uwtsd.ac.uk::925abc0f-3514-4bbe-acd3-803e2a369a5f" providerId="AD" clId="Web-{600F5AE8-66C6-B23E-8F96-7CCB7A4080B4}" dt="2024-11-10T14:41:08.123" v="10"/>
          <ac:spMkLst>
            <pc:docMk/>
            <pc:sldMk cId="3823433377" sldId="261"/>
            <ac:spMk id="10" creationId="{AA5CF486-D9E5-4A66-898A-F3D62B81B15E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1:08.123" v="10"/>
          <ac:spMkLst>
            <pc:docMk/>
            <pc:sldMk cId="3823433377" sldId="261"/>
            <ac:spMk id="15" creationId="{1B15ED52-F352-441B-82BF-E0EA34836D08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1:08.123" v="10"/>
          <ac:spMkLst>
            <pc:docMk/>
            <pc:sldMk cId="3823433377" sldId="261"/>
            <ac:spMk id="17" creationId="{3B2E3793-BFE6-45A2-9B7B-E18844431C99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1:08.123" v="10"/>
          <ac:spMkLst>
            <pc:docMk/>
            <pc:sldMk cId="3823433377" sldId="261"/>
            <ac:spMk id="19" creationId="{BC4C4868-CB8F-4AF9-9CDB-8108F2C19B67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1:08.123" v="10"/>
          <ac:spMkLst>
            <pc:docMk/>
            <pc:sldMk cId="3823433377" sldId="261"/>
            <ac:spMk id="21" creationId="{375E0459-6403-40CD-989D-56A4407CA12E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1:08.123" v="10"/>
          <ac:spMkLst>
            <pc:docMk/>
            <pc:sldMk cId="3823433377" sldId="261"/>
            <ac:spMk id="23" creationId="{53E5B1A8-3AC9-4BD1-9BBC-78CA94F2D1BA}"/>
          </ac:spMkLst>
        </pc:spChg>
      </pc:sldChg>
      <pc:sldChg chg="addSp modSp mod setBg">
        <pc:chgData name="Zach Nelmes-Palmer (2304226)" userId="S::2304226@student.uwtsd.ac.uk::925abc0f-3514-4bbe-acd3-803e2a369a5f" providerId="AD" clId="Web-{600F5AE8-66C6-B23E-8F96-7CCB7A4080B4}" dt="2024-11-10T14:40:33.184" v="8"/>
        <pc:sldMkLst>
          <pc:docMk/>
          <pc:sldMk cId="3988790406" sldId="262"/>
        </pc:sldMkLst>
        <pc:spChg chg="mod">
          <ac:chgData name="Zach Nelmes-Palmer (2304226)" userId="S::2304226@student.uwtsd.ac.uk::925abc0f-3514-4bbe-acd3-803e2a369a5f" providerId="AD" clId="Web-{600F5AE8-66C6-B23E-8F96-7CCB7A4080B4}" dt="2024-11-10T14:40:33.184" v="8"/>
          <ac:spMkLst>
            <pc:docMk/>
            <pc:sldMk cId="3988790406" sldId="262"/>
            <ac:spMk id="2" creationId="{74E185B8-B332-575D-DC1F-BFEA4C6D9739}"/>
          </ac:spMkLst>
        </pc:spChg>
        <pc:spChg chg="mod">
          <ac:chgData name="Zach Nelmes-Palmer (2304226)" userId="S::2304226@student.uwtsd.ac.uk::925abc0f-3514-4bbe-acd3-803e2a369a5f" providerId="AD" clId="Web-{600F5AE8-66C6-B23E-8F96-7CCB7A4080B4}" dt="2024-11-10T14:40:33.184" v="8"/>
          <ac:spMkLst>
            <pc:docMk/>
            <pc:sldMk cId="3988790406" sldId="262"/>
            <ac:spMk id="3" creationId="{23198B81-1DB7-1EA9-685E-AA369CCC177F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0:33.184" v="8"/>
          <ac:spMkLst>
            <pc:docMk/>
            <pc:sldMk cId="3988790406" sldId="262"/>
            <ac:spMk id="8" creationId="{1B15ED52-F352-441B-82BF-E0EA34836D08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0:33.184" v="8"/>
          <ac:spMkLst>
            <pc:docMk/>
            <pc:sldMk cId="3988790406" sldId="262"/>
            <ac:spMk id="10" creationId="{3B2E3793-BFE6-45A2-9B7B-E18844431C99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0:33.184" v="8"/>
          <ac:spMkLst>
            <pc:docMk/>
            <pc:sldMk cId="3988790406" sldId="262"/>
            <ac:spMk id="12" creationId="{BC4C4868-CB8F-4AF9-9CDB-8108F2C19B67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0:33.184" v="8"/>
          <ac:spMkLst>
            <pc:docMk/>
            <pc:sldMk cId="3988790406" sldId="262"/>
            <ac:spMk id="14" creationId="{375E0459-6403-40CD-989D-56A4407CA12E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0:33.184" v="8"/>
          <ac:spMkLst>
            <pc:docMk/>
            <pc:sldMk cId="3988790406" sldId="262"/>
            <ac:spMk id="16" creationId="{53E5B1A8-3AC9-4BD1-9BBC-78CA94F2D1BA}"/>
          </ac:spMkLst>
        </pc:spChg>
      </pc:sldChg>
      <pc:sldChg chg="addSp delSp modSp mod ord setBg setClrOvrMap">
        <pc:chgData name="Zach Nelmes-Palmer (2304226)" userId="S::2304226@student.uwtsd.ac.uk::925abc0f-3514-4bbe-acd3-803e2a369a5f" providerId="AD" clId="Web-{600F5AE8-66C6-B23E-8F96-7CCB7A4080B4}" dt="2024-11-10T16:37:40.339" v="632" actId="14100"/>
        <pc:sldMkLst>
          <pc:docMk/>
          <pc:sldMk cId="448952323" sldId="263"/>
        </pc:sldMkLst>
        <pc:spChg chg="mod">
          <ac:chgData name="Zach Nelmes-Palmer (2304226)" userId="S::2304226@student.uwtsd.ac.uk::925abc0f-3514-4bbe-acd3-803e2a369a5f" providerId="AD" clId="Web-{600F5AE8-66C6-B23E-8F96-7CCB7A4080B4}" dt="2024-11-10T14:55:09.112" v="21" actId="20577"/>
          <ac:spMkLst>
            <pc:docMk/>
            <pc:sldMk cId="448952323" sldId="263"/>
            <ac:spMk id="2" creationId="{68154472-BAD7-04AC-2100-CB4A3B66C4AD}"/>
          </ac:spMkLst>
        </pc:spChg>
        <pc:spChg chg="mod">
          <ac:chgData name="Zach Nelmes-Palmer (2304226)" userId="S::2304226@student.uwtsd.ac.uk::925abc0f-3514-4bbe-acd3-803e2a369a5f" providerId="AD" clId="Web-{600F5AE8-66C6-B23E-8F96-7CCB7A4080B4}" dt="2024-11-10T16:07:37.159" v="420" actId="20577"/>
          <ac:spMkLst>
            <pc:docMk/>
            <pc:sldMk cId="448952323" sldId="263"/>
            <ac:spMk id="3" creationId="{AF850E7D-9F9A-FAA7-3983-BEEB87A8BCC0}"/>
          </ac:spMkLst>
        </pc:spChg>
        <pc:spChg chg="add mod">
          <ac:chgData name="Zach Nelmes-Palmer (2304226)" userId="S::2304226@student.uwtsd.ac.uk::925abc0f-3514-4bbe-acd3-803e2a369a5f" providerId="AD" clId="Web-{600F5AE8-66C6-B23E-8F96-7CCB7A4080B4}" dt="2024-11-10T16:37:40.339" v="632" actId="14100"/>
          <ac:spMkLst>
            <pc:docMk/>
            <pc:sldMk cId="448952323" sldId="263"/>
            <ac:spMk id="5" creationId="{D8E4DE2E-4CAE-A595-5321-F20953FADB46}"/>
          </ac:spMkLst>
        </pc:spChg>
        <pc:spChg chg="mod">
          <ac:chgData name="Zach Nelmes-Palmer (2304226)" userId="S::2304226@student.uwtsd.ac.uk::925abc0f-3514-4bbe-acd3-803e2a369a5f" providerId="AD" clId="Web-{600F5AE8-66C6-B23E-8F96-7CCB7A4080B4}" dt="2024-11-10T16:22:22.006" v="552" actId="20577"/>
          <ac:spMkLst>
            <pc:docMk/>
            <pc:sldMk cId="448952323" sldId="263"/>
            <ac:spMk id="7" creationId="{BBA123DE-DCF9-57B6-5706-1B93138571C3}"/>
          </ac:spMkLst>
        </pc:spChg>
        <pc:spChg chg="add">
          <ac:chgData name="Zach Nelmes-Palmer (2304226)" userId="S::2304226@student.uwtsd.ac.uk::925abc0f-3514-4bbe-acd3-803e2a369a5f" providerId="AD" clId="Web-{600F5AE8-66C6-B23E-8F96-7CCB7A4080B4}" dt="2024-11-10T14:40:19.575" v="6"/>
          <ac:spMkLst>
            <pc:docMk/>
            <pc:sldMk cId="448952323" sldId="263"/>
            <ac:spMk id="12" creationId="{10F24D38-B79E-44B4-830E-043F45D96DC2}"/>
          </ac:spMkLst>
        </pc:spChg>
        <pc:picChg chg="add mod">
          <ac:chgData name="Zach Nelmes-Palmer (2304226)" userId="S::2304226@student.uwtsd.ac.uk::925abc0f-3514-4bbe-acd3-803e2a369a5f" providerId="AD" clId="Web-{600F5AE8-66C6-B23E-8F96-7CCB7A4080B4}" dt="2024-11-10T16:07:39.815" v="421" actId="14100"/>
          <ac:picMkLst>
            <pc:docMk/>
            <pc:sldMk cId="448952323" sldId="263"/>
            <ac:picMk id="4" creationId="{12A138F3-55FE-CAF8-6776-A738E529D840}"/>
          </ac:picMkLst>
        </pc:picChg>
        <pc:picChg chg="add del mod">
          <ac:chgData name="Zach Nelmes-Palmer (2304226)" userId="S::2304226@student.uwtsd.ac.uk::925abc0f-3514-4bbe-acd3-803e2a369a5f" providerId="AD" clId="Web-{600F5AE8-66C6-B23E-8F96-7CCB7A4080B4}" dt="2024-11-10T14:40:07.527" v="5"/>
          <ac:picMkLst>
            <pc:docMk/>
            <pc:sldMk cId="448952323" sldId="263"/>
            <ac:picMk id="4" creationId="{548A2282-2654-0EB4-C2D9-810E892C6B64}"/>
          </ac:picMkLst>
        </pc:picChg>
        <pc:picChg chg="del">
          <ac:chgData name="Zach Nelmes-Palmer (2304226)" userId="S::2304226@student.uwtsd.ac.uk::925abc0f-3514-4bbe-acd3-803e2a369a5f" providerId="AD" clId="Web-{600F5AE8-66C6-B23E-8F96-7CCB7A4080B4}" dt="2024-11-10T14:40:03.840" v="3"/>
          <ac:picMkLst>
            <pc:docMk/>
            <pc:sldMk cId="448952323" sldId="263"/>
            <ac:picMk id="6" creationId="{7F1502F7-9565-7CC8-3CCC-F898B12FEA2A}"/>
          </ac:picMkLst>
        </pc:picChg>
        <pc:cxnChg chg="add">
          <ac:chgData name="Zach Nelmes-Palmer (2304226)" userId="S::2304226@student.uwtsd.ac.uk::925abc0f-3514-4bbe-acd3-803e2a369a5f" providerId="AD" clId="Web-{600F5AE8-66C6-B23E-8F96-7CCB7A4080B4}" dt="2024-11-10T14:40:19.575" v="6"/>
          <ac:cxnSpMkLst>
            <pc:docMk/>
            <pc:sldMk cId="448952323" sldId="263"/>
            <ac:cxnSpMk id="14" creationId="{FC469874-256B-45B3-A79C-7591B4BA1ECC}"/>
          </ac:cxnSpMkLst>
        </pc:cxnChg>
      </pc:sldChg>
      <pc:sldChg chg="del">
        <pc:chgData name="Zach Nelmes-Palmer (2304226)" userId="S::2304226@student.uwtsd.ac.uk::925abc0f-3514-4bbe-acd3-803e2a369a5f" providerId="AD" clId="Web-{600F5AE8-66C6-B23E-8F96-7CCB7A4080B4}" dt="2024-11-10T14:40:29.044" v="7"/>
        <pc:sldMkLst>
          <pc:docMk/>
          <pc:sldMk cId="210741710" sldId="264"/>
        </pc:sldMkLst>
      </pc:sldChg>
    </pc:docChg>
  </pc:docChgLst>
  <pc:docChgLst>
    <pc:chgData name="Zach Nelmes-Palmer (2304226)" userId="S::2304226@student.uwtsd.ac.uk::925abc0f-3514-4bbe-acd3-803e2a369a5f" providerId="AD" clId="Web-{97A76F1F-35AC-B4F6-78F4-72D004CC1431}"/>
    <pc:docChg chg="modSld">
      <pc:chgData name="Zach Nelmes-Palmer (2304226)" userId="S::2304226@student.uwtsd.ac.uk::925abc0f-3514-4bbe-acd3-803e2a369a5f" providerId="AD" clId="Web-{97A76F1F-35AC-B4F6-78F4-72D004CC1431}" dt="2024-11-05T14:07:58.099" v="0" actId="20577"/>
      <pc:docMkLst>
        <pc:docMk/>
      </pc:docMkLst>
      <pc:sldChg chg="modSp">
        <pc:chgData name="Zach Nelmes-Palmer (2304226)" userId="S::2304226@student.uwtsd.ac.uk::925abc0f-3514-4bbe-acd3-803e2a369a5f" providerId="AD" clId="Web-{97A76F1F-35AC-B4F6-78F4-72D004CC1431}" dt="2024-11-05T14:07:58.099" v="0" actId="20577"/>
        <pc:sldMkLst>
          <pc:docMk/>
          <pc:sldMk cId="3951098465" sldId="258"/>
        </pc:sldMkLst>
        <pc:spChg chg="mod">
          <ac:chgData name="Zach Nelmes-Palmer (2304226)" userId="S::2304226@student.uwtsd.ac.uk::925abc0f-3514-4bbe-acd3-803e2a369a5f" providerId="AD" clId="Web-{97A76F1F-35AC-B4F6-78F4-72D004CC1431}" dt="2024-11-05T14:07:58.099" v="0" actId="20577"/>
          <ac:spMkLst>
            <pc:docMk/>
            <pc:sldMk cId="3951098465" sldId="258"/>
            <ac:spMk id="3" creationId="{3B85116F-76FD-53B6-7C68-F700046C82C6}"/>
          </ac:spMkLst>
        </pc:spChg>
      </pc:sldChg>
    </pc:docChg>
  </pc:docChgLst>
  <pc:docChgLst>
    <pc:chgData name="Zach Nelmes-Palmer (2304226)" userId="S::2304226@student.uwtsd.ac.uk::925abc0f-3514-4bbe-acd3-803e2a369a5f" providerId="AD" clId="Web-{178322B1-F58D-2159-7468-29F5CE0683EE}"/>
    <pc:docChg chg="modSld">
      <pc:chgData name="Zach Nelmes-Palmer (2304226)" userId="S::2304226@student.uwtsd.ac.uk::925abc0f-3514-4bbe-acd3-803e2a369a5f" providerId="AD" clId="Web-{178322B1-F58D-2159-7468-29F5CE0683EE}" dt="2024-11-05T13:05:23.826" v="20" actId="20577"/>
      <pc:docMkLst>
        <pc:docMk/>
      </pc:docMkLst>
      <pc:sldChg chg="modSp">
        <pc:chgData name="Zach Nelmes-Palmer (2304226)" userId="S::2304226@student.uwtsd.ac.uk::925abc0f-3514-4bbe-acd3-803e2a369a5f" providerId="AD" clId="Web-{178322B1-F58D-2159-7468-29F5CE0683EE}" dt="2024-11-05T13:05:23.826" v="20" actId="20577"/>
        <pc:sldMkLst>
          <pc:docMk/>
          <pc:sldMk cId="3951098465" sldId="258"/>
        </pc:sldMkLst>
        <pc:spChg chg="mod">
          <ac:chgData name="Zach Nelmes-Palmer (2304226)" userId="S::2304226@student.uwtsd.ac.uk::925abc0f-3514-4bbe-acd3-803e2a369a5f" providerId="AD" clId="Web-{178322B1-F58D-2159-7468-29F5CE0683EE}" dt="2024-11-05T13:05:23.826" v="20" actId="20577"/>
          <ac:spMkLst>
            <pc:docMk/>
            <pc:sldMk cId="3951098465" sldId="258"/>
            <ac:spMk id="3" creationId="{3B85116F-76FD-53B6-7C68-F700046C82C6}"/>
          </ac:spMkLst>
        </pc:spChg>
      </pc:sldChg>
    </pc:docChg>
  </pc:docChgLst>
  <pc:docChgLst>
    <pc:chgData name="Zach Nelmes-Palmer (2304226)" userId="S::2304226@student.uwtsd.ac.uk::925abc0f-3514-4bbe-acd3-803e2a369a5f" providerId="AD" clId="Web-{D49484F6-1B40-1752-0F4D-9C297475DEF1}"/>
    <pc:docChg chg="modSld">
      <pc:chgData name="Zach Nelmes-Palmer (2304226)" userId="S::2304226@student.uwtsd.ac.uk::925abc0f-3514-4bbe-acd3-803e2a369a5f" providerId="AD" clId="Web-{D49484F6-1B40-1752-0F4D-9C297475DEF1}" dt="2024-11-10T19:22:18.466" v="97" actId="20577"/>
      <pc:docMkLst>
        <pc:docMk/>
      </pc:docMkLst>
      <pc:sldChg chg="modSp">
        <pc:chgData name="Zach Nelmes-Palmer (2304226)" userId="S::2304226@student.uwtsd.ac.uk::925abc0f-3514-4bbe-acd3-803e2a369a5f" providerId="AD" clId="Web-{D49484F6-1B40-1752-0F4D-9C297475DEF1}" dt="2024-11-10T18:22:09.869" v="3" actId="20577"/>
        <pc:sldMkLst>
          <pc:docMk/>
          <pc:sldMk cId="2833673306" sldId="259"/>
        </pc:sldMkLst>
        <pc:spChg chg="mod">
          <ac:chgData name="Zach Nelmes-Palmer (2304226)" userId="S::2304226@student.uwtsd.ac.uk::925abc0f-3514-4bbe-acd3-803e2a369a5f" providerId="AD" clId="Web-{D49484F6-1B40-1752-0F4D-9C297475DEF1}" dt="2024-11-10T18:22:09.869" v="3" actId="20577"/>
          <ac:spMkLst>
            <pc:docMk/>
            <pc:sldMk cId="2833673306" sldId="259"/>
            <ac:spMk id="3" creationId="{2C0E04B6-8F61-F598-9EAD-2DE870C93DF5}"/>
          </ac:spMkLst>
        </pc:spChg>
      </pc:sldChg>
      <pc:sldChg chg="modSp">
        <pc:chgData name="Zach Nelmes-Palmer (2304226)" userId="S::2304226@student.uwtsd.ac.uk::925abc0f-3514-4bbe-acd3-803e2a369a5f" providerId="AD" clId="Web-{D49484F6-1B40-1752-0F4D-9C297475DEF1}" dt="2024-11-10T19:22:18.466" v="97" actId="20577"/>
        <pc:sldMkLst>
          <pc:docMk/>
          <pc:sldMk cId="3823433377" sldId="261"/>
        </pc:sldMkLst>
        <pc:spChg chg="mod">
          <ac:chgData name="Zach Nelmes-Palmer (2304226)" userId="S::2304226@student.uwtsd.ac.uk::925abc0f-3514-4bbe-acd3-803e2a369a5f" providerId="AD" clId="Web-{D49484F6-1B40-1752-0F4D-9C297475DEF1}" dt="2024-11-10T19:22:18.466" v="97" actId="20577"/>
          <ac:spMkLst>
            <pc:docMk/>
            <pc:sldMk cId="3823433377" sldId="261"/>
            <ac:spMk id="3" creationId="{5BC516C4-53B8-A51B-D944-3BC29F5D5D0A}"/>
          </ac:spMkLst>
        </pc:spChg>
      </pc:sldChg>
    </pc:docChg>
  </pc:docChgLst>
  <pc:docChgLst>
    <pc:chgData name="Zach Nelmes-Palmer (2304226)" userId="S::2304226@student.uwtsd.ac.uk::925abc0f-3514-4bbe-acd3-803e2a369a5f" providerId="AD" clId="Web-{CE52523E-D431-BB43-F6DC-AAAFDF5B1DF7}"/>
    <pc:docChg chg="addSld delSld modSld sldOrd">
      <pc:chgData name="Zach Nelmes-Palmer (2304226)" userId="S::2304226@student.uwtsd.ac.uk::925abc0f-3514-4bbe-acd3-803e2a369a5f" providerId="AD" clId="Web-{CE52523E-D431-BB43-F6DC-AAAFDF5B1DF7}" dt="2024-11-10T19:27:30.175" v="45" actId="1076"/>
      <pc:docMkLst>
        <pc:docMk/>
      </pc:docMkLst>
      <pc:sldChg chg="modSp">
        <pc:chgData name="Zach Nelmes-Palmer (2304226)" userId="S::2304226@student.uwtsd.ac.uk::925abc0f-3514-4bbe-acd3-803e2a369a5f" providerId="AD" clId="Web-{CE52523E-D431-BB43-F6DC-AAAFDF5B1DF7}" dt="2024-11-10T19:26:23.501" v="33" actId="20577"/>
        <pc:sldMkLst>
          <pc:docMk/>
          <pc:sldMk cId="3823433377" sldId="261"/>
        </pc:sldMkLst>
        <pc:spChg chg="mod">
          <ac:chgData name="Zach Nelmes-Palmer (2304226)" userId="S::2304226@student.uwtsd.ac.uk::925abc0f-3514-4bbe-acd3-803e2a369a5f" providerId="AD" clId="Web-{CE52523E-D431-BB43-F6DC-AAAFDF5B1DF7}" dt="2024-11-10T19:26:23.501" v="33" actId="20577"/>
          <ac:spMkLst>
            <pc:docMk/>
            <pc:sldMk cId="3823433377" sldId="261"/>
            <ac:spMk id="3" creationId="{5BC516C4-53B8-A51B-D944-3BC29F5D5D0A}"/>
          </ac:spMkLst>
        </pc:spChg>
      </pc:sldChg>
      <pc:sldChg chg="addSp delSp modSp add del ord">
        <pc:chgData name="Zach Nelmes-Palmer (2304226)" userId="S::2304226@student.uwtsd.ac.uk::925abc0f-3514-4bbe-acd3-803e2a369a5f" providerId="AD" clId="Web-{CE52523E-D431-BB43-F6DC-AAAFDF5B1DF7}" dt="2024-11-10T19:27:30.175" v="45" actId="1076"/>
        <pc:sldMkLst>
          <pc:docMk/>
          <pc:sldMk cId="3988790406" sldId="262"/>
        </pc:sldMkLst>
        <pc:spChg chg="mod">
          <ac:chgData name="Zach Nelmes-Palmer (2304226)" userId="S::2304226@student.uwtsd.ac.uk::925abc0f-3514-4bbe-acd3-803e2a369a5f" providerId="AD" clId="Web-{CE52523E-D431-BB43-F6DC-AAAFDF5B1DF7}" dt="2024-11-10T19:27:30.175" v="45" actId="1076"/>
          <ac:spMkLst>
            <pc:docMk/>
            <pc:sldMk cId="3988790406" sldId="262"/>
            <ac:spMk id="3" creationId="{23198B81-1DB7-1EA9-685E-AA369CCC177F}"/>
          </ac:spMkLst>
        </pc:spChg>
        <pc:spChg chg="add">
          <ac:chgData name="Zach Nelmes-Palmer (2304226)" userId="S::2304226@student.uwtsd.ac.uk::925abc0f-3514-4bbe-acd3-803e2a369a5f" providerId="AD" clId="Web-{CE52523E-D431-BB43-F6DC-AAAFDF5B1DF7}" dt="2024-11-10T19:27:04.034" v="39"/>
          <ac:spMkLst>
            <pc:docMk/>
            <pc:sldMk cId="3988790406" sldId="262"/>
            <ac:spMk id="6" creationId="{1B15ED52-F352-441B-82BF-E0EA34836D08}"/>
          </ac:spMkLst>
        </pc:spChg>
        <pc:spChg chg="add">
          <ac:chgData name="Zach Nelmes-Palmer (2304226)" userId="S::2304226@student.uwtsd.ac.uk::925abc0f-3514-4bbe-acd3-803e2a369a5f" providerId="AD" clId="Web-{CE52523E-D431-BB43-F6DC-AAAFDF5B1DF7}" dt="2024-11-10T19:27:04.034" v="39"/>
          <ac:spMkLst>
            <pc:docMk/>
            <pc:sldMk cId="3988790406" sldId="262"/>
            <ac:spMk id="7" creationId="{3B2E3793-BFE6-45A2-9B7B-E18844431C99}"/>
          </ac:spMkLst>
        </pc:spChg>
        <pc:spChg chg="add">
          <ac:chgData name="Zach Nelmes-Palmer (2304226)" userId="S::2304226@student.uwtsd.ac.uk::925abc0f-3514-4bbe-acd3-803e2a369a5f" providerId="AD" clId="Web-{CE52523E-D431-BB43-F6DC-AAAFDF5B1DF7}" dt="2024-11-10T19:27:04.034" v="39"/>
          <ac:spMkLst>
            <pc:docMk/>
            <pc:sldMk cId="3988790406" sldId="262"/>
            <ac:spMk id="9" creationId="{BC4C4868-CB8F-4AF9-9CDB-8108F2C19B67}"/>
          </ac:spMkLst>
        </pc:spChg>
        <pc:spChg chg="add">
          <ac:chgData name="Zach Nelmes-Palmer (2304226)" userId="S::2304226@student.uwtsd.ac.uk::925abc0f-3514-4bbe-acd3-803e2a369a5f" providerId="AD" clId="Web-{CE52523E-D431-BB43-F6DC-AAAFDF5B1DF7}" dt="2024-11-10T19:27:04.034" v="39"/>
          <ac:spMkLst>
            <pc:docMk/>
            <pc:sldMk cId="3988790406" sldId="262"/>
            <ac:spMk id="11" creationId="{375E0459-6403-40CD-989D-56A4407CA12E}"/>
          </ac:spMkLst>
        </pc:spChg>
        <pc:spChg chg="add">
          <ac:chgData name="Zach Nelmes-Palmer (2304226)" userId="S::2304226@student.uwtsd.ac.uk::925abc0f-3514-4bbe-acd3-803e2a369a5f" providerId="AD" clId="Web-{CE52523E-D431-BB43-F6DC-AAAFDF5B1DF7}" dt="2024-11-10T19:27:04.034" v="39"/>
          <ac:spMkLst>
            <pc:docMk/>
            <pc:sldMk cId="3988790406" sldId="262"/>
            <ac:spMk id="13" creationId="{53E5B1A8-3AC9-4BD1-9BBC-78CA94F2D1BA}"/>
          </ac:spMkLst>
        </pc:spChg>
        <pc:picChg chg="del">
          <ac:chgData name="Zach Nelmes-Palmer (2304226)" userId="S::2304226@student.uwtsd.ac.uk::925abc0f-3514-4bbe-acd3-803e2a369a5f" providerId="AD" clId="Web-{CE52523E-D431-BB43-F6DC-AAAFDF5B1DF7}" dt="2024-11-10T19:27:00.705" v="38"/>
          <ac:picMkLst>
            <pc:docMk/>
            <pc:sldMk cId="3988790406" sldId="262"/>
            <ac:picMk id="4" creationId="{7FC45E84-7EB5-14C8-F749-2C71A5315347}"/>
          </ac:picMkLst>
        </pc:picChg>
        <pc:picChg chg="del">
          <ac:chgData name="Zach Nelmes-Palmer (2304226)" userId="S::2304226@student.uwtsd.ac.uk::925abc0f-3514-4bbe-acd3-803e2a369a5f" providerId="AD" clId="Web-{CE52523E-D431-BB43-F6DC-AAAFDF5B1DF7}" dt="2024-11-10T19:26:59.424" v="37"/>
          <ac:picMkLst>
            <pc:docMk/>
            <pc:sldMk cId="3988790406" sldId="262"/>
            <ac:picMk id="5" creationId="{F10869E6-CDC6-035C-5880-8D11F4323A15}"/>
          </ac:picMkLst>
        </pc:picChg>
        <pc:picChg chg="add mod">
          <ac:chgData name="Zach Nelmes-Palmer (2304226)" userId="S::2304226@student.uwtsd.ac.uk::925abc0f-3514-4bbe-acd3-803e2a369a5f" providerId="AD" clId="Web-{CE52523E-D431-BB43-F6DC-AAAFDF5B1DF7}" dt="2024-11-10T19:27:20.643" v="43" actId="1076"/>
          <ac:picMkLst>
            <pc:docMk/>
            <pc:sldMk cId="3988790406" sldId="262"/>
            <ac:picMk id="8" creationId="{82F87412-D5EE-628B-D219-44D085D468DC}"/>
          </ac:picMkLst>
        </pc:picChg>
        <pc:picChg chg="add mod">
          <ac:chgData name="Zach Nelmes-Palmer (2304226)" userId="S::2304226@student.uwtsd.ac.uk::925abc0f-3514-4bbe-acd3-803e2a369a5f" providerId="AD" clId="Web-{CE52523E-D431-BB43-F6DC-AAAFDF5B1DF7}" dt="2024-11-10T19:27:17.862" v="42" actId="1076"/>
          <ac:picMkLst>
            <pc:docMk/>
            <pc:sldMk cId="3988790406" sldId="262"/>
            <ac:picMk id="10" creationId="{F5FD6DA8-BA1A-74D9-4519-B92F8CF80049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sv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svg"/><Relationship Id="rId1" Type="http://schemas.openxmlformats.org/officeDocument/2006/relationships/image" Target="../media/image1.png"/><Relationship Id="rId6" Type="http://schemas.openxmlformats.org/officeDocument/2006/relationships/image" Target="../media/image6.svg"/><Relationship Id="rId5" Type="http://schemas.openxmlformats.org/officeDocument/2006/relationships/image" Target="../media/image5.png"/><Relationship Id="rId10" Type="http://schemas.openxmlformats.org/officeDocument/2006/relationships/image" Target="../media/image10.svg"/><Relationship Id="rId4" Type="http://schemas.openxmlformats.org/officeDocument/2006/relationships/image" Target="../media/image4.svg"/><Relationship Id="rId9" Type="http://schemas.openxmlformats.org/officeDocument/2006/relationships/image" Target="../media/image9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92257735-84F8-4F2D-91FA-699210C6C833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9491102-8505-4205-A782-B52F72D5CBA5}">
      <dgm:prSet/>
      <dgm:spPr/>
      <dgm:t>
        <a:bodyPr/>
        <a:lstStyle/>
        <a:p>
          <a:r>
            <a:rPr lang="en-US"/>
            <a:t>What are the future trends suggesting?</a:t>
          </a:r>
        </a:p>
      </dgm:t>
    </dgm:pt>
    <dgm:pt modelId="{BEE80C92-E753-4750-A3B9-1B7117C8AD4E}" type="parTrans" cxnId="{A076C5F3-4380-44E3-8972-DB12E2E62770}">
      <dgm:prSet/>
      <dgm:spPr/>
      <dgm:t>
        <a:bodyPr/>
        <a:lstStyle/>
        <a:p>
          <a:endParaRPr lang="en-US"/>
        </a:p>
      </dgm:t>
    </dgm:pt>
    <dgm:pt modelId="{5E9DBC86-CD08-4425-9C4A-49088474F537}" type="sibTrans" cxnId="{A076C5F3-4380-44E3-8972-DB12E2E62770}">
      <dgm:prSet/>
      <dgm:spPr/>
      <dgm:t>
        <a:bodyPr/>
        <a:lstStyle/>
        <a:p>
          <a:endParaRPr lang="en-US"/>
        </a:p>
      </dgm:t>
    </dgm:pt>
    <dgm:pt modelId="{780E7E33-7FCE-4A4D-BA82-B1E7EBFA5AEC}">
      <dgm:prSet/>
      <dgm:spPr/>
      <dgm:t>
        <a:bodyPr/>
        <a:lstStyle/>
        <a:p>
          <a:pPr rtl="0"/>
          <a:r>
            <a:rPr lang="en-US"/>
            <a:t>What</a:t>
          </a:r>
          <a:r>
            <a:rPr lang="en-US">
              <a:latin typeface="Aptos Display" panose="020F0302020204030204"/>
            </a:rPr>
            <a:t> Plans</a:t>
          </a:r>
          <a:r>
            <a:rPr lang="en-US"/>
            <a:t> have been put in place for the future</a:t>
          </a:r>
        </a:p>
      </dgm:t>
    </dgm:pt>
    <dgm:pt modelId="{14971383-1D87-4D27-8811-CC9520A06FAD}" type="parTrans" cxnId="{3714380B-1C7F-4882-9963-26879970C1DF}">
      <dgm:prSet/>
      <dgm:spPr/>
      <dgm:t>
        <a:bodyPr/>
        <a:lstStyle/>
        <a:p>
          <a:endParaRPr lang="en-US"/>
        </a:p>
      </dgm:t>
    </dgm:pt>
    <dgm:pt modelId="{7065CB09-17D6-4945-ACFD-530C01E1F329}" type="sibTrans" cxnId="{3714380B-1C7F-4882-9963-26879970C1DF}">
      <dgm:prSet/>
      <dgm:spPr/>
      <dgm:t>
        <a:bodyPr/>
        <a:lstStyle/>
        <a:p>
          <a:endParaRPr lang="en-US"/>
        </a:p>
      </dgm:t>
    </dgm:pt>
    <dgm:pt modelId="{494CF9E0-D5D2-4FC1-9E81-B839AB254375}">
      <dgm:prSet/>
      <dgm:spPr/>
      <dgm:t>
        <a:bodyPr/>
        <a:lstStyle/>
        <a:p>
          <a:pPr rtl="0"/>
          <a:r>
            <a:rPr lang="en-US"/>
            <a:t>What has to happen to be able to achieve these</a:t>
          </a:r>
          <a:r>
            <a:rPr lang="en-US">
              <a:latin typeface="Aptos Display" panose="020F0302020204030204"/>
            </a:rPr>
            <a:t> Plans</a:t>
          </a:r>
          <a:r>
            <a:rPr lang="en-US"/>
            <a:t>. </a:t>
          </a:r>
        </a:p>
      </dgm:t>
    </dgm:pt>
    <dgm:pt modelId="{9C5CAD37-F2A2-457B-BD08-D49636E401AA}" type="parTrans" cxnId="{4161EFDE-2CC6-4EBF-BEF2-83E017BC543C}">
      <dgm:prSet/>
      <dgm:spPr/>
      <dgm:t>
        <a:bodyPr/>
        <a:lstStyle/>
        <a:p>
          <a:endParaRPr lang="en-US"/>
        </a:p>
      </dgm:t>
    </dgm:pt>
    <dgm:pt modelId="{02A96B0E-792D-4ED2-9523-7C7A89F13F53}" type="sibTrans" cxnId="{4161EFDE-2CC6-4EBF-BEF2-83E017BC543C}">
      <dgm:prSet/>
      <dgm:spPr/>
      <dgm:t>
        <a:bodyPr/>
        <a:lstStyle/>
        <a:p>
          <a:endParaRPr lang="en-US"/>
        </a:p>
      </dgm:t>
    </dgm:pt>
    <dgm:pt modelId="{9D7EA171-8506-41B4-9BD3-577BCCC5E47E}">
      <dgm:prSet/>
      <dgm:spPr/>
      <dgm:t>
        <a:bodyPr/>
        <a:lstStyle/>
        <a:p>
          <a:r>
            <a:rPr lang="en-US"/>
            <a:t>Who is Leading the way? </a:t>
          </a:r>
        </a:p>
      </dgm:t>
    </dgm:pt>
    <dgm:pt modelId="{A3EC096E-49C4-4DA4-9042-58C9A01E1BBE}" type="parTrans" cxnId="{67E4376C-B167-435F-B31B-843EA4AA0A1A}">
      <dgm:prSet/>
      <dgm:spPr/>
      <dgm:t>
        <a:bodyPr/>
        <a:lstStyle/>
        <a:p>
          <a:endParaRPr lang="en-US"/>
        </a:p>
      </dgm:t>
    </dgm:pt>
    <dgm:pt modelId="{65624E28-0684-453C-AB5A-3C7C47627A72}" type="sibTrans" cxnId="{67E4376C-B167-435F-B31B-843EA4AA0A1A}">
      <dgm:prSet/>
      <dgm:spPr/>
      <dgm:t>
        <a:bodyPr/>
        <a:lstStyle/>
        <a:p>
          <a:endParaRPr lang="en-US"/>
        </a:p>
      </dgm:t>
    </dgm:pt>
    <dgm:pt modelId="{AE1B893C-1745-45BE-BD68-0AE5B65DDEBC}">
      <dgm:prSet/>
      <dgm:spPr/>
      <dgm:t>
        <a:bodyPr/>
        <a:lstStyle/>
        <a:p>
          <a:r>
            <a:rPr lang="en-US"/>
            <a:t>Summary </a:t>
          </a:r>
        </a:p>
      </dgm:t>
    </dgm:pt>
    <dgm:pt modelId="{21032332-BE3F-470D-ADAB-8D813DEEAAA8}" type="parTrans" cxnId="{18F75032-8693-4182-9CA4-99F956E8DB90}">
      <dgm:prSet/>
      <dgm:spPr/>
      <dgm:t>
        <a:bodyPr/>
        <a:lstStyle/>
        <a:p>
          <a:endParaRPr lang="en-US"/>
        </a:p>
      </dgm:t>
    </dgm:pt>
    <dgm:pt modelId="{B4F1D127-0216-432A-A97E-1249717E374A}" type="sibTrans" cxnId="{18F75032-8693-4182-9CA4-99F956E8DB90}">
      <dgm:prSet/>
      <dgm:spPr/>
      <dgm:t>
        <a:bodyPr/>
        <a:lstStyle/>
        <a:p>
          <a:endParaRPr lang="en-US"/>
        </a:p>
      </dgm:t>
    </dgm:pt>
    <dgm:pt modelId="{6D4F5B34-B23A-44AF-9F5D-756F739FD750}" type="pres">
      <dgm:prSet presAssocID="{92257735-84F8-4F2D-91FA-699210C6C833}" presName="root" presStyleCnt="0">
        <dgm:presLayoutVars>
          <dgm:dir/>
          <dgm:resizeHandles val="exact"/>
        </dgm:presLayoutVars>
      </dgm:prSet>
      <dgm:spPr/>
    </dgm:pt>
    <dgm:pt modelId="{8C3CA0EF-834E-4C78-A818-E745FE3B5E19}" type="pres">
      <dgm:prSet presAssocID="{19491102-8505-4205-A782-B52F72D5CBA5}" presName="compNode" presStyleCnt="0"/>
      <dgm:spPr/>
    </dgm:pt>
    <dgm:pt modelId="{5AAEFDC4-FD61-41FF-B66F-DEC921B3DB4C}" type="pres">
      <dgm:prSet presAssocID="{19491102-8505-4205-A782-B52F72D5CBA5}" presName="iconRect" presStyleLbl="node1" presStyleIdx="0" presStyleCnt="5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Idea"/>
        </a:ext>
      </dgm:extLst>
    </dgm:pt>
    <dgm:pt modelId="{4E31FF95-8A3C-44DD-9AC9-2FD52CD4C204}" type="pres">
      <dgm:prSet presAssocID="{19491102-8505-4205-A782-B52F72D5CBA5}" presName="spaceRect" presStyleCnt="0"/>
      <dgm:spPr/>
    </dgm:pt>
    <dgm:pt modelId="{D3474DA9-18CB-46DE-A41E-4EDCC95BD64E}" type="pres">
      <dgm:prSet presAssocID="{19491102-8505-4205-A782-B52F72D5CBA5}" presName="textRect" presStyleLbl="revTx" presStyleIdx="0" presStyleCnt="5">
        <dgm:presLayoutVars>
          <dgm:chMax val="1"/>
          <dgm:chPref val="1"/>
        </dgm:presLayoutVars>
      </dgm:prSet>
      <dgm:spPr/>
    </dgm:pt>
    <dgm:pt modelId="{7DD7AA00-9D22-41DC-B0CC-EAD333431A30}" type="pres">
      <dgm:prSet presAssocID="{5E9DBC86-CD08-4425-9C4A-49088474F537}" presName="sibTrans" presStyleCnt="0"/>
      <dgm:spPr/>
    </dgm:pt>
    <dgm:pt modelId="{C41D094F-775B-45D3-B778-4C6A0657D78A}" type="pres">
      <dgm:prSet presAssocID="{780E7E33-7FCE-4A4D-BA82-B1E7EBFA5AEC}" presName="compNode" presStyleCnt="0"/>
      <dgm:spPr/>
    </dgm:pt>
    <dgm:pt modelId="{07AC6599-558A-4246-BAE8-27410716FE32}" type="pres">
      <dgm:prSet presAssocID="{780E7E33-7FCE-4A4D-BA82-B1E7EBFA5AEC}" presName="iconRect" presStyleLbl="node1" presStyleIdx="1" presStyleCnt="5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B52ED186-A5CE-492B-BF65-372616092EBD}" type="pres">
      <dgm:prSet presAssocID="{780E7E33-7FCE-4A4D-BA82-B1E7EBFA5AEC}" presName="spaceRect" presStyleCnt="0"/>
      <dgm:spPr/>
    </dgm:pt>
    <dgm:pt modelId="{70CAF6DC-689E-4ACD-80C1-4C16E94A0CB5}" type="pres">
      <dgm:prSet presAssocID="{780E7E33-7FCE-4A4D-BA82-B1E7EBFA5AEC}" presName="textRect" presStyleLbl="revTx" presStyleIdx="1" presStyleCnt="5">
        <dgm:presLayoutVars>
          <dgm:chMax val="1"/>
          <dgm:chPref val="1"/>
        </dgm:presLayoutVars>
      </dgm:prSet>
      <dgm:spPr/>
    </dgm:pt>
    <dgm:pt modelId="{30E71EBA-24E9-444B-9279-78A4BF938FBB}" type="pres">
      <dgm:prSet presAssocID="{7065CB09-17D6-4945-ACFD-530C01E1F329}" presName="sibTrans" presStyleCnt="0"/>
      <dgm:spPr/>
    </dgm:pt>
    <dgm:pt modelId="{E5E1BA87-A873-48CC-A445-DEB106AA985E}" type="pres">
      <dgm:prSet presAssocID="{494CF9E0-D5D2-4FC1-9E81-B839AB254375}" presName="compNode" presStyleCnt="0"/>
      <dgm:spPr/>
    </dgm:pt>
    <dgm:pt modelId="{95539D30-E685-4D71-9501-D8A3FA71857D}" type="pres">
      <dgm:prSet presAssocID="{494CF9E0-D5D2-4FC1-9E81-B839AB254375}" presName="iconRect" presStyleLbl="node1" presStyleIdx="2" presStyleCnt="5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arget"/>
        </a:ext>
      </dgm:extLst>
    </dgm:pt>
    <dgm:pt modelId="{1AC948B0-24F2-4BAB-84BF-2C01C8240F68}" type="pres">
      <dgm:prSet presAssocID="{494CF9E0-D5D2-4FC1-9E81-B839AB254375}" presName="spaceRect" presStyleCnt="0"/>
      <dgm:spPr/>
    </dgm:pt>
    <dgm:pt modelId="{61533B71-22CA-41B6-B967-979736B53C3F}" type="pres">
      <dgm:prSet presAssocID="{494CF9E0-D5D2-4FC1-9E81-B839AB254375}" presName="textRect" presStyleLbl="revTx" presStyleIdx="2" presStyleCnt="5">
        <dgm:presLayoutVars>
          <dgm:chMax val="1"/>
          <dgm:chPref val="1"/>
        </dgm:presLayoutVars>
      </dgm:prSet>
      <dgm:spPr/>
    </dgm:pt>
    <dgm:pt modelId="{734A9CCD-F14C-4F88-9BA6-9C559C790AC3}" type="pres">
      <dgm:prSet presAssocID="{02A96B0E-792D-4ED2-9523-7C7A89F13F53}" presName="sibTrans" presStyleCnt="0"/>
      <dgm:spPr/>
    </dgm:pt>
    <dgm:pt modelId="{0539181A-AD12-4887-8D56-B827BC96F130}" type="pres">
      <dgm:prSet presAssocID="{9D7EA171-8506-41B4-9BD3-577BCCC5E47E}" presName="compNode" presStyleCnt="0"/>
      <dgm:spPr/>
    </dgm:pt>
    <dgm:pt modelId="{93D7D23C-A216-4B73-B339-876A3BA3D265}" type="pres">
      <dgm:prSet presAssocID="{9D7EA171-8506-41B4-9BD3-577BCCC5E47E}" presName="iconRect" presStyleLbl="node1" presStyleIdx="3" presStyleCnt="5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3750DD7C-12ED-4B43-A686-BCA872DB2A5A}" type="pres">
      <dgm:prSet presAssocID="{9D7EA171-8506-41B4-9BD3-577BCCC5E47E}" presName="spaceRect" presStyleCnt="0"/>
      <dgm:spPr/>
    </dgm:pt>
    <dgm:pt modelId="{69C99825-1BB5-4A9C-B30F-5563987FD971}" type="pres">
      <dgm:prSet presAssocID="{9D7EA171-8506-41B4-9BD3-577BCCC5E47E}" presName="textRect" presStyleLbl="revTx" presStyleIdx="3" presStyleCnt="5">
        <dgm:presLayoutVars>
          <dgm:chMax val="1"/>
          <dgm:chPref val="1"/>
        </dgm:presLayoutVars>
      </dgm:prSet>
      <dgm:spPr/>
    </dgm:pt>
    <dgm:pt modelId="{3CD4C672-41D0-4149-A430-DBC968476142}" type="pres">
      <dgm:prSet presAssocID="{65624E28-0684-453C-AB5A-3C7C47627A72}" presName="sibTrans" presStyleCnt="0"/>
      <dgm:spPr/>
    </dgm:pt>
    <dgm:pt modelId="{CBB805A5-C773-4BBF-8D16-3D3D75326C85}" type="pres">
      <dgm:prSet presAssocID="{AE1B893C-1745-45BE-BD68-0AE5B65DDEBC}" presName="compNode" presStyleCnt="0"/>
      <dgm:spPr/>
    </dgm:pt>
    <dgm:pt modelId="{17325981-8621-4B1B-817D-9BE651777B0C}" type="pres">
      <dgm:prSet presAssocID="{AE1B893C-1745-45BE-BD68-0AE5B65DDEBC}" presName="iconRect" presStyleLbl="node1" presStyleIdx="4" presStyleCnt="5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08BE7D20-4974-4BAC-83B2-A34528459DDE}" type="pres">
      <dgm:prSet presAssocID="{AE1B893C-1745-45BE-BD68-0AE5B65DDEBC}" presName="spaceRect" presStyleCnt="0"/>
      <dgm:spPr/>
    </dgm:pt>
    <dgm:pt modelId="{696DEDFB-A601-4ECD-AEC1-EFF7161908E4}" type="pres">
      <dgm:prSet presAssocID="{AE1B893C-1745-45BE-BD68-0AE5B65DDEBC}" presName="textRect" presStyleLbl="revTx" presStyleIdx="4" presStyleCnt="5">
        <dgm:presLayoutVars>
          <dgm:chMax val="1"/>
          <dgm:chPref val="1"/>
        </dgm:presLayoutVars>
      </dgm:prSet>
      <dgm:spPr/>
    </dgm:pt>
  </dgm:ptLst>
  <dgm:cxnLst>
    <dgm:cxn modelId="{8BB54D03-AE86-410B-ADC5-5490596A456D}" type="presOf" srcId="{494CF9E0-D5D2-4FC1-9E81-B839AB254375}" destId="{61533B71-22CA-41B6-B967-979736B53C3F}" srcOrd="0" destOrd="0" presId="urn:microsoft.com/office/officeart/2018/2/layout/IconLabelList"/>
    <dgm:cxn modelId="{3714380B-1C7F-4882-9963-26879970C1DF}" srcId="{92257735-84F8-4F2D-91FA-699210C6C833}" destId="{780E7E33-7FCE-4A4D-BA82-B1E7EBFA5AEC}" srcOrd="1" destOrd="0" parTransId="{14971383-1D87-4D27-8811-CC9520A06FAD}" sibTransId="{7065CB09-17D6-4945-ACFD-530C01E1F329}"/>
    <dgm:cxn modelId="{18F75032-8693-4182-9CA4-99F956E8DB90}" srcId="{92257735-84F8-4F2D-91FA-699210C6C833}" destId="{AE1B893C-1745-45BE-BD68-0AE5B65DDEBC}" srcOrd="4" destOrd="0" parTransId="{21032332-BE3F-470D-ADAB-8D813DEEAAA8}" sibTransId="{B4F1D127-0216-432A-A97E-1249717E374A}"/>
    <dgm:cxn modelId="{2F536569-5101-4BCE-99AB-2C0552FC12AF}" type="presOf" srcId="{9D7EA171-8506-41B4-9BD3-577BCCC5E47E}" destId="{69C99825-1BB5-4A9C-B30F-5563987FD971}" srcOrd="0" destOrd="0" presId="urn:microsoft.com/office/officeart/2018/2/layout/IconLabelList"/>
    <dgm:cxn modelId="{67E4376C-B167-435F-B31B-843EA4AA0A1A}" srcId="{92257735-84F8-4F2D-91FA-699210C6C833}" destId="{9D7EA171-8506-41B4-9BD3-577BCCC5E47E}" srcOrd="3" destOrd="0" parTransId="{A3EC096E-49C4-4DA4-9042-58C9A01E1BBE}" sibTransId="{65624E28-0684-453C-AB5A-3C7C47627A72}"/>
    <dgm:cxn modelId="{7DD9FF9E-3C03-49E3-8ABC-341D6A335C11}" type="presOf" srcId="{AE1B893C-1745-45BE-BD68-0AE5B65DDEBC}" destId="{696DEDFB-A601-4ECD-AEC1-EFF7161908E4}" srcOrd="0" destOrd="0" presId="urn:microsoft.com/office/officeart/2018/2/layout/IconLabelList"/>
    <dgm:cxn modelId="{A1B499B9-05EF-404C-88CD-275FC1B70DE6}" type="presOf" srcId="{780E7E33-7FCE-4A4D-BA82-B1E7EBFA5AEC}" destId="{70CAF6DC-689E-4ACD-80C1-4C16E94A0CB5}" srcOrd="0" destOrd="0" presId="urn:microsoft.com/office/officeart/2018/2/layout/IconLabelList"/>
    <dgm:cxn modelId="{4161EFDE-2CC6-4EBF-BEF2-83E017BC543C}" srcId="{92257735-84F8-4F2D-91FA-699210C6C833}" destId="{494CF9E0-D5D2-4FC1-9E81-B839AB254375}" srcOrd="2" destOrd="0" parTransId="{9C5CAD37-F2A2-457B-BD08-D49636E401AA}" sibTransId="{02A96B0E-792D-4ED2-9523-7C7A89F13F53}"/>
    <dgm:cxn modelId="{12C77BDF-C7C2-496C-8DFB-ECC4CE1B2ADB}" type="presOf" srcId="{92257735-84F8-4F2D-91FA-699210C6C833}" destId="{6D4F5B34-B23A-44AF-9F5D-756F739FD750}" srcOrd="0" destOrd="0" presId="urn:microsoft.com/office/officeart/2018/2/layout/IconLabelList"/>
    <dgm:cxn modelId="{60E776E0-1EC9-494F-BEA4-ED3463B18291}" type="presOf" srcId="{19491102-8505-4205-A782-B52F72D5CBA5}" destId="{D3474DA9-18CB-46DE-A41E-4EDCC95BD64E}" srcOrd="0" destOrd="0" presId="urn:microsoft.com/office/officeart/2018/2/layout/IconLabelList"/>
    <dgm:cxn modelId="{A076C5F3-4380-44E3-8972-DB12E2E62770}" srcId="{92257735-84F8-4F2D-91FA-699210C6C833}" destId="{19491102-8505-4205-A782-B52F72D5CBA5}" srcOrd="0" destOrd="0" parTransId="{BEE80C92-E753-4750-A3B9-1B7117C8AD4E}" sibTransId="{5E9DBC86-CD08-4425-9C4A-49088474F537}"/>
    <dgm:cxn modelId="{7EC9C2B2-8373-4660-A5D7-8CB4A8D1E9C5}" type="presParOf" srcId="{6D4F5B34-B23A-44AF-9F5D-756F739FD750}" destId="{8C3CA0EF-834E-4C78-A818-E745FE3B5E19}" srcOrd="0" destOrd="0" presId="urn:microsoft.com/office/officeart/2018/2/layout/IconLabelList"/>
    <dgm:cxn modelId="{BE562C4F-967A-4E23-B78E-DA99689BDF62}" type="presParOf" srcId="{8C3CA0EF-834E-4C78-A818-E745FE3B5E19}" destId="{5AAEFDC4-FD61-41FF-B66F-DEC921B3DB4C}" srcOrd="0" destOrd="0" presId="urn:microsoft.com/office/officeart/2018/2/layout/IconLabelList"/>
    <dgm:cxn modelId="{67AC2F7F-A8A2-4209-A660-C34AA1A668C8}" type="presParOf" srcId="{8C3CA0EF-834E-4C78-A818-E745FE3B5E19}" destId="{4E31FF95-8A3C-44DD-9AC9-2FD52CD4C204}" srcOrd="1" destOrd="0" presId="urn:microsoft.com/office/officeart/2018/2/layout/IconLabelList"/>
    <dgm:cxn modelId="{63F0CEDF-7FE4-42A0-B4DF-BD1E75F7C58A}" type="presParOf" srcId="{8C3CA0EF-834E-4C78-A818-E745FE3B5E19}" destId="{D3474DA9-18CB-46DE-A41E-4EDCC95BD64E}" srcOrd="2" destOrd="0" presId="urn:microsoft.com/office/officeart/2018/2/layout/IconLabelList"/>
    <dgm:cxn modelId="{7A147C0F-D3A5-4C67-B529-E31AE4A60F5E}" type="presParOf" srcId="{6D4F5B34-B23A-44AF-9F5D-756F739FD750}" destId="{7DD7AA00-9D22-41DC-B0CC-EAD333431A30}" srcOrd="1" destOrd="0" presId="urn:microsoft.com/office/officeart/2018/2/layout/IconLabelList"/>
    <dgm:cxn modelId="{C6AAB6E1-281B-4DC5-BF80-6801F3D8D575}" type="presParOf" srcId="{6D4F5B34-B23A-44AF-9F5D-756F739FD750}" destId="{C41D094F-775B-45D3-B778-4C6A0657D78A}" srcOrd="2" destOrd="0" presId="urn:microsoft.com/office/officeart/2018/2/layout/IconLabelList"/>
    <dgm:cxn modelId="{50D4C007-4E6E-46D5-9078-78A306478DB7}" type="presParOf" srcId="{C41D094F-775B-45D3-B778-4C6A0657D78A}" destId="{07AC6599-558A-4246-BAE8-27410716FE32}" srcOrd="0" destOrd="0" presId="urn:microsoft.com/office/officeart/2018/2/layout/IconLabelList"/>
    <dgm:cxn modelId="{06C0069F-5F30-4BA9-877F-2A5C839F136F}" type="presParOf" srcId="{C41D094F-775B-45D3-B778-4C6A0657D78A}" destId="{B52ED186-A5CE-492B-BF65-372616092EBD}" srcOrd="1" destOrd="0" presId="urn:microsoft.com/office/officeart/2018/2/layout/IconLabelList"/>
    <dgm:cxn modelId="{7F56313A-9867-4AC5-8BA1-8FEABC61C101}" type="presParOf" srcId="{C41D094F-775B-45D3-B778-4C6A0657D78A}" destId="{70CAF6DC-689E-4ACD-80C1-4C16E94A0CB5}" srcOrd="2" destOrd="0" presId="urn:microsoft.com/office/officeart/2018/2/layout/IconLabelList"/>
    <dgm:cxn modelId="{F5FA527A-F327-4D28-8372-239BA61A85DA}" type="presParOf" srcId="{6D4F5B34-B23A-44AF-9F5D-756F739FD750}" destId="{30E71EBA-24E9-444B-9279-78A4BF938FBB}" srcOrd="3" destOrd="0" presId="urn:microsoft.com/office/officeart/2018/2/layout/IconLabelList"/>
    <dgm:cxn modelId="{365D94DA-DF39-4428-9B42-32C0847CC010}" type="presParOf" srcId="{6D4F5B34-B23A-44AF-9F5D-756F739FD750}" destId="{E5E1BA87-A873-48CC-A445-DEB106AA985E}" srcOrd="4" destOrd="0" presId="urn:microsoft.com/office/officeart/2018/2/layout/IconLabelList"/>
    <dgm:cxn modelId="{D2A45686-1ED0-45A9-851B-555A4C82E271}" type="presParOf" srcId="{E5E1BA87-A873-48CC-A445-DEB106AA985E}" destId="{95539D30-E685-4D71-9501-D8A3FA71857D}" srcOrd="0" destOrd="0" presId="urn:microsoft.com/office/officeart/2018/2/layout/IconLabelList"/>
    <dgm:cxn modelId="{88545728-F38A-4184-9D9F-E96BFC9239D9}" type="presParOf" srcId="{E5E1BA87-A873-48CC-A445-DEB106AA985E}" destId="{1AC948B0-24F2-4BAB-84BF-2C01C8240F68}" srcOrd="1" destOrd="0" presId="urn:microsoft.com/office/officeart/2018/2/layout/IconLabelList"/>
    <dgm:cxn modelId="{ECB6206A-76E0-4BB2-BDC9-42CE34E1A09E}" type="presParOf" srcId="{E5E1BA87-A873-48CC-A445-DEB106AA985E}" destId="{61533B71-22CA-41B6-B967-979736B53C3F}" srcOrd="2" destOrd="0" presId="urn:microsoft.com/office/officeart/2018/2/layout/IconLabelList"/>
    <dgm:cxn modelId="{43F6FE55-4645-40C2-8EF7-1AB289308302}" type="presParOf" srcId="{6D4F5B34-B23A-44AF-9F5D-756F739FD750}" destId="{734A9CCD-F14C-4F88-9BA6-9C559C790AC3}" srcOrd="5" destOrd="0" presId="urn:microsoft.com/office/officeart/2018/2/layout/IconLabelList"/>
    <dgm:cxn modelId="{352FD94A-A4FA-47CF-BCD9-13DA5F2B6B88}" type="presParOf" srcId="{6D4F5B34-B23A-44AF-9F5D-756F739FD750}" destId="{0539181A-AD12-4887-8D56-B827BC96F130}" srcOrd="6" destOrd="0" presId="urn:microsoft.com/office/officeart/2018/2/layout/IconLabelList"/>
    <dgm:cxn modelId="{4C34C323-9563-492E-9662-44547980EEAF}" type="presParOf" srcId="{0539181A-AD12-4887-8D56-B827BC96F130}" destId="{93D7D23C-A216-4B73-B339-876A3BA3D265}" srcOrd="0" destOrd="0" presId="urn:microsoft.com/office/officeart/2018/2/layout/IconLabelList"/>
    <dgm:cxn modelId="{6CDFEC1A-80FA-441D-8DFC-E1A1468318FB}" type="presParOf" srcId="{0539181A-AD12-4887-8D56-B827BC96F130}" destId="{3750DD7C-12ED-4B43-A686-BCA872DB2A5A}" srcOrd="1" destOrd="0" presId="urn:microsoft.com/office/officeart/2018/2/layout/IconLabelList"/>
    <dgm:cxn modelId="{9F2749CB-02A9-411C-9628-013C9340909B}" type="presParOf" srcId="{0539181A-AD12-4887-8D56-B827BC96F130}" destId="{69C99825-1BB5-4A9C-B30F-5563987FD971}" srcOrd="2" destOrd="0" presId="urn:microsoft.com/office/officeart/2018/2/layout/IconLabelList"/>
    <dgm:cxn modelId="{A811B93D-3575-466D-BBE7-BB8616F5B802}" type="presParOf" srcId="{6D4F5B34-B23A-44AF-9F5D-756F739FD750}" destId="{3CD4C672-41D0-4149-A430-DBC968476142}" srcOrd="7" destOrd="0" presId="urn:microsoft.com/office/officeart/2018/2/layout/IconLabelList"/>
    <dgm:cxn modelId="{C7868896-3B1B-45C1-B21B-ABE10936B626}" type="presParOf" srcId="{6D4F5B34-B23A-44AF-9F5D-756F739FD750}" destId="{CBB805A5-C773-4BBF-8D16-3D3D75326C85}" srcOrd="8" destOrd="0" presId="urn:microsoft.com/office/officeart/2018/2/layout/IconLabelList"/>
    <dgm:cxn modelId="{987A515B-0446-4B84-BED4-DB4DEC58F99A}" type="presParOf" srcId="{CBB805A5-C773-4BBF-8D16-3D3D75326C85}" destId="{17325981-8621-4B1B-817D-9BE651777B0C}" srcOrd="0" destOrd="0" presId="urn:microsoft.com/office/officeart/2018/2/layout/IconLabelList"/>
    <dgm:cxn modelId="{43FA6425-FFFA-4E3B-9FEE-B7C17B5C0B36}" type="presParOf" srcId="{CBB805A5-C773-4BBF-8D16-3D3D75326C85}" destId="{08BE7D20-4974-4BAC-83B2-A34528459DDE}" srcOrd="1" destOrd="0" presId="urn:microsoft.com/office/officeart/2018/2/layout/IconLabelList"/>
    <dgm:cxn modelId="{FCB36C37-13B4-4745-A9E2-D02F75BDF9A3}" type="presParOf" srcId="{CBB805A5-C773-4BBF-8D16-3D3D75326C85}" destId="{696DEDFB-A601-4ECD-AEC1-EFF7161908E4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AEFDC4-FD61-41FF-B66F-DEC921B3DB4C}">
      <dsp:nvSpPr>
        <dsp:cNvPr id="0" name=""/>
        <dsp:cNvSpPr/>
      </dsp:nvSpPr>
      <dsp:spPr>
        <a:xfrm>
          <a:off x="82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3474DA9-18CB-46DE-A41E-4EDCC95BD64E}">
      <dsp:nvSpPr>
        <dsp:cNvPr id="0" name=""/>
        <dsp:cNvSpPr/>
      </dsp:nvSpPr>
      <dsp:spPr>
        <a:xfrm>
          <a:off x="33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are the future trends suggesting?</a:t>
          </a:r>
        </a:p>
      </dsp:txBody>
      <dsp:txXfrm>
        <a:off x="333914" y="2276522"/>
        <a:ext cx="1800000" cy="720000"/>
      </dsp:txXfrm>
    </dsp:sp>
    <dsp:sp modelId="{07AC6599-558A-4246-BAE8-27410716FE32}">
      <dsp:nvSpPr>
        <dsp:cNvPr id="0" name=""/>
        <dsp:cNvSpPr/>
      </dsp:nvSpPr>
      <dsp:spPr>
        <a:xfrm>
          <a:off x="294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CAF6DC-689E-4ACD-80C1-4C16E94A0CB5}">
      <dsp:nvSpPr>
        <dsp:cNvPr id="0" name=""/>
        <dsp:cNvSpPr/>
      </dsp:nvSpPr>
      <dsp:spPr>
        <a:xfrm>
          <a:off x="244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</a:t>
          </a:r>
          <a:r>
            <a:rPr lang="en-US" sz="1600" kern="1200">
              <a:latin typeface="Aptos Display" panose="020F0302020204030204"/>
            </a:rPr>
            <a:t> Plans</a:t>
          </a:r>
          <a:r>
            <a:rPr lang="en-US" sz="1600" kern="1200"/>
            <a:t> have been put in place for the future</a:t>
          </a:r>
        </a:p>
      </dsp:txBody>
      <dsp:txXfrm>
        <a:off x="2448914" y="2276522"/>
        <a:ext cx="1800000" cy="720000"/>
      </dsp:txXfrm>
    </dsp:sp>
    <dsp:sp modelId="{95539D30-E685-4D71-9501-D8A3FA71857D}">
      <dsp:nvSpPr>
        <dsp:cNvPr id="0" name=""/>
        <dsp:cNvSpPr/>
      </dsp:nvSpPr>
      <dsp:spPr>
        <a:xfrm>
          <a:off x="505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533B71-22CA-41B6-B967-979736B53C3F}">
      <dsp:nvSpPr>
        <dsp:cNvPr id="0" name=""/>
        <dsp:cNvSpPr/>
      </dsp:nvSpPr>
      <dsp:spPr>
        <a:xfrm>
          <a:off x="456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What has to happen to be able to achieve these</a:t>
          </a:r>
          <a:r>
            <a:rPr lang="en-US" sz="1600" kern="1200">
              <a:latin typeface="Aptos Display" panose="020F0302020204030204"/>
            </a:rPr>
            <a:t> Plans</a:t>
          </a:r>
          <a:r>
            <a:rPr lang="en-US" sz="1600" kern="1200"/>
            <a:t>. </a:t>
          </a:r>
        </a:p>
      </dsp:txBody>
      <dsp:txXfrm>
        <a:off x="4563914" y="2276522"/>
        <a:ext cx="1800000" cy="720000"/>
      </dsp:txXfrm>
    </dsp:sp>
    <dsp:sp modelId="{93D7D23C-A216-4B73-B339-876A3BA3D265}">
      <dsp:nvSpPr>
        <dsp:cNvPr id="0" name=""/>
        <dsp:cNvSpPr/>
      </dsp:nvSpPr>
      <dsp:spPr>
        <a:xfrm>
          <a:off x="7173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C99825-1BB5-4A9C-B30F-5563987FD971}">
      <dsp:nvSpPr>
        <dsp:cNvPr id="0" name=""/>
        <dsp:cNvSpPr/>
      </dsp:nvSpPr>
      <dsp:spPr>
        <a:xfrm>
          <a:off x="6678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Who is Leading the way? </a:t>
          </a:r>
        </a:p>
      </dsp:txBody>
      <dsp:txXfrm>
        <a:off x="6678914" y="2276522"/>
        <a:ext cx="1800000" cy="720000"/>
      </dsp:txXfrm>
    </dsp:sp>
    <dsp:sp modelId="{17325981-8621-4B1B-817D-9BE651777B0C}">
      <dsp:nvSpPr>
        <dsp:cNvPr id="0" name=""/>
        <dsp:cNvSpPr/>
      </dsp:nvSpPr>
      <dsp:spPr>
        <a:xfrm>
          <a:off x="9288914" y="1196282"/>
          <a:ext cx="810000" cy="81000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6DEDFB-A601-4ECD-AEC1-EFF7161908E4}">
      <dsp:nvSpPr>
        <dsp:cNvPr id="0" name=""/>
        <dsp:cNvSpPr/>
      </dsp:nvSpPr>
      <dsp:spPr>
        <a:xfrm>
          <a:off x="8793914" y="2276522"/>
          <a:ext cx="1800000" cy="7200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Summary </a:t>
          </a:r>
        </a:p>
      </dsp:txBody>
      <dsp:txXfrm>
        <a:off x="8793914" y="2276522"/>
        <a:ext cx="1800000" cy="72000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EC3F1BF-EF54-4F63-8D0E-5FA084D9AAB6}" type="datetimeFigureOut">
              <a:t>11/10/2024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1FB7D-DFDE-4AE4-B81B-ED0D1A74CE0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769945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>
                <a:cs typeface="Calibri"/>
              </a:rPr>
              <a:t>Now you mat recognize this person as we met her at the beginning of this academic year, Emma is putting a big focus onto community policing and neighborhood policing in south Wales.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B51FB7D-DFDE-4AE4-B81B-ED0D1A74CE0D}" type="slidenum"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654793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11/10/2024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pcc.police.uk/publications/policing-vision-2030/#:~:text=Policing%20Vision%202030%20builds%20on,policing%20should%20be%20by%202030" TargetMode="External"/><Relationship Id="rId3" Type="http://schemas.openxmlformats.org/officeDocument/2006/relationships/hyperlink" Target="https://www.college.police.uk/guidance/problem-solving-policing" TargetMode="External"/><Relationship Id="rId7" Type="http://schemas.openxmlformats.org/officeDocument/2006/relationships/hyperlink" Target="https://www.south-wales.police.uk/police-forces/south-wales-police/areas/about-us/about-us/performance-priorities/" TargetMode="External"/><Relationship Id="rId2" Type="http://schemas.openxmlformats.org/officeDocument/2006/relationships/hyperlink" Target="https://crimerate.co.uk/anti-social-behaviour#:~:text=During%202024%2C%20England%20%26%20Wales's%20police,per%201%2C000%20people%20for%20202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uthwalescommissioner.org.uk/commissioners-priorities/police-crime-plan-2023-27/a-safer-south-wales/" TargetMode="External"/><Relationship Id="rId5" Type="http://schemas.openxmlformats.org/officeDocument/2006/relationships/hyperlink" Target="https://choosemypcc.org.uk/candidates/south-wales/emma-wools-2/" TargetMode="External"/><Relationship Id="rId4" Type="http://schemas.openxmlformats.org/officeDocument/2006/relationships/hyperlink" Target="https://www.gov.uk/government/publications/anti-social-behaviour-action-plan/anti-social-behaviour-action-plan#:~:text=Initially%20we%20will%20work%20with,blighted%20by%20anti%2Dsocial%20behaviour" TargetMode="External"/><Relationship Id="rId9" Type="http://schemas.openxmlformats.org/officeDocument/2006/relationships/hyperlink" Target="https://www.ons.gov.uk/peoplepopulationandcommunity/crimeandjustice/bulletins/crimeinenglandandwales/yearendingjune202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577D6B2E-37A3-429E-A37C-F30ED64872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AD642-85CF-4750-8432-7C80C901F0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1723" y="-1"/>
            <a:ext cx="12225953" cy="6868071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FA33EEAE-15D5-4119-8C1E-89D943F911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441959" y="-3"/>
            <a:ext cx="11772269" cy="6868074"/>
          </a:xfrm>
          <a:prstGeom prst="rect">
            <a:avLst/>
          </a:prstGeom>
          <a:gradFill>
            <a:gsLst>
              <a:gs pos="21000">
                <a:schemeClr val="accent1">
                  <a:lumMod val="50000"/>
                  <a:alpha val="83000"/>
                </a:schemeClr>
              </a:gs>
              <a:gs pos="100000">
                <a:schemeClr val="accent1">
                  <a:alpha val="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730D8B3B-9B80-4025-B934-26DC7D7CD2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-15200" y="0"/>
            <a:ext cx="3623374" cy="686807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0"/>
                </a:schemeClr>
              </a:gs>
              <a:gs pos="99000">
                <a:srgbClr val="000000">
                  <a:alpha val="41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1064D5D5-227B-4F66-9AEA-46F570E793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5875" y="-3"/>
            <a:ext cx="12233581" cy="6868076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73000"/>
                </a:srgb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646B67A4-D328-4747-A82B-65E84FA463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4484334" y="-861824"/>
            <a:ext cx="6861931" cy="8597859"/>
          </a:xfrm>
          <a:prstGeom prst="rect">
            <a:avLst/>
          </a:prstGeom>
          <a:gradFill>
            <a:gsLst>
              <a:gs pos="3000">
                <a:schemeClr val="accent1">
                  <a:lumMod val="75000"/>
                  <a:alpha val="0"/>
                </a:schemeClr>
              </a:gs>
              <a:gs pos="100000">
                <a:srgbClr val="000000">
                  <a:alpha val="27000"/>
                </a:srgb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B5A1B09C-1565-46F8-B70F-621C5EB48A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993193">
            <a:off x="1186972" y="1089049"/>
            <a:ext cx="4967533" cy="4988390"/>
          </a:xfrm>
          <a:prstGeom prst="ellipse">
            <a:avLst/>
          </a:prstGeom>
          <a:gradFill>
            <a:gsLst>
              <a:gs pos="0">
                <a:schemeClr val="accent1">
                  <a:alpha val="26000"/>
                </a:schemeClr>
              </a:gs>
              <a:gs pos="85000">
                <a:schemeClr val="accent1">
                  <a:lumMod val="60000"/>
                  <a:lumOff val="40000"/>
                  <a:alpha val="0"/>
                </a:schemeClr>
              </a:gs>
            </a:gsLst>
            <a:lin ang="14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2567" y="818984"/>
            <a:ext cx="6714699" cy="3178689"/>
          </a:xfrm>
        </p:spPr>
        <p:txBody>
          <a:bodyPr>
            <a:normAutofit/>
          </a:bodyPr>
          <a:lstStyle/>
          <a:p>
            <a:pPr algn="l"/>
            <a:r>
              <a:rPr lang="en-US" sz="4800">
                <a:solidFill>
                  <a:srgbClr val="FFFFFF"/>
                </a:solidFill>
                <a:latin typeface="Times New Roman"/>
                <a:cs typeface="Times New Roman"/>
              </a:rPr>
              <a:t>How Regional Police Deal with Anti-Social Behavior Through The Ages       The Future</a:t>
            </a:r>
            <a:endParaRPr lang="en-US" sz="4800">
              <a:solidFill>
                <a:srgbClr val="FFFFFF"/>
              </a:solidFill>
            </a:endParaRPr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C516CC8-80AC-446C-A56E-9F54B72104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" y="4490110"/>
            <a:ext cx="12217710" cy="2377962"/>
          </a:xfrm>
          <a:prstGeom prst="rect">
            <a:avLst/>
          </a:prstGeom>
          <a:gradFill>
            <a:gsLst>
              <a:gs pos="0">
                <a:schemeClr val="accent1">
                  <a:lumMod val="75000"/>
                  <a:alpha val="50000"/>
                </a:schemeClr>
              </a:gs>
              <a:gs pos="99000">
                <a:srgbClr val="000000">
                  <a:alpha val="34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285397" y="4960961"/>
            <a:ext cx="7055893" cy="1078054"/>
          </a:xfrm>
        </p:spPr>
        <p:txBody>
          <a:bodyPr vert="horz" lIns="91440" tIns="45720" rIns="91440" bIns="45720" rtlCol="0">
            <a:normAutofit/>
          </a:bodyPr>
          <a:lstStyle/>
          <a:p>
            <a:pPr algn="l"/>
            <a:r>
              <a:rPr lang="en-US">
                <a:solidFill>
                  <a:srgbClr val="FFFFFF"/>
                </a:solidFill>
              </a:rPr>
              <a:t>By Zach Nelmes-Palmer</a:t>
            </a:r>
          </a:p>
          <a:p>
            <a:pPr algn="l"/>
            <a:r>
              <a:rPr lang="en-US">
                <a:solidFill>
                  <a:srgbClr val="FFFFFF"/>
                </a:solidFill>
              </a:rPr>
              <a:t> Student Number - 2304226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F68B3F68-107C-434F-AA38-110D5EA91B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2" y="0"/>
            <a:ext cx="12191998" cy="1575955"/>
          </a:xfrm>
          <a:prstGeom prst="rect">
            <a:avLst/>
          </a:prstGeom>
          <a:gradFill>
            <a:gsLst>
              <a:gs pos="0">
                <a:srgbClr val="000000">
                  <a:alpha val="96000"/>
                </a:srgbClr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AAD0DBB9-1A4B-4391-81D4-CB19F9AB91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8857" y="0"/>
            <a:ext cx="4063143" cy="1576412"/>
          </a:xfrm>
          <a:prstGeom prst="rect">
            <a:avLst/>
          </a:prstGeom>
          <a:gradFill>
            <a:gsLst>
              <a:gs pos="19000">
                <a:schemeClr val="accent1">
                  <a:lumMod val="50000"/>
                  <a:alpha val="68000"/>
                </a:schemeClr>
              </a:gs>
              <a:gs pos="100000">
                <a:schemeClr val="accent1">
                  <a:alpha val="79000"/>
                </a:schemeClr>
              </a:gs>
            </a:gsLst>
            <a:lin ang="19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63BBA22-50EA-4C4D-BE05-F1CE4E63A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5307777" y="-5307778"/>
            <a:ext cx="1576446" cy="12192002"/>
          </a:xfrm>
          <a:prstGeom prst="rect">
            <a:avLst/>
          </a:prstGeom>
          <a:gradFill>
            <a:gsLst>
              <a:gs pos="23000">
                <a:schemeClr val="accent1">
                  <a:alpha val="0"/>
                </a:schemeClr>
              </a:gs>
              <a:gs pos="99000">
                <a:srgbClr val="000000">
                  <a:alpha val="74000"/>
                </a:srgbClr>
              </a:gs>
            </a:gsLst>
            <a:lin ang="20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207427B-8858-2B36-9D55-BF436F090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7" y="348865"/>
            <a:ext cx="10044023" cy="877729"/>
          </a:xfrm>
        </p:spPr>
        <p:txBody>
          <a:bodyPr anchor="ctr"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Content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4B911F9-D7EA-3766-93EB-258A3BFC712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793975775"/>
              </p:ext>
            </p:extLst>
          </p:nvPr>
        </p:nvGraphicFramePr>
        <p:xfrm>
          <a:off x="644056" y="2112579"/>
          <a:ext cx="10927829" cy="419280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8244554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Graphic spid="5" grpId="0">
        <p:bldAsOne/>
      </p:bldGraphic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099B17-56F6-21A8-9E39-58488FB92E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Future trends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85116F-76FD-53B6-7C68-F700046C82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b="1">
                <a:solidFill>
                  <a:srgbClr val="FFFFFF"/>
                </a:solidFill>
              </a:rPr>
              <a:t>891,236 </a:t>
            </a:r>
            <a:r>
              <a:rPr lang="en-GB">
                <a:solidFill>
                  <a:srgbClr val="FFFFFF"/>
                </a:solidFill>
              </a:rPr>
              <a:t>Reports of Anti-Social Behaviour in the UK, down 7% from </a:t>
            </a:r>
            <a:r>
              <a:rPr lang="en-GB" b="1">
                <a:solidFill>
                  <a:srgbClr val="FFFFFF"/>
                </a:solidFill>
              </a:rPr>
              <a:t>962,959</a:t>
            </a:r>
            <a:r>
              <a:rPr lang="en-GB">
                <a:solidFill>
                  <a:srgbClr val="FFFFFF"/>
                </a:solidFill>
              </a:rPr>
              <a:t>. </a:t>
            </a:r>
            <a:endParaRPr lang="en-GB"/>
          </a:p>
          <a:p>
            <a:pPr marL="0"/>
            <a:endParaRPr lang="en-US" sz="2000">
              <a:solidFill>
                <a:srgbClr val="FFFFFF"/>
              </a:solidFill>
            </a:endParaRPr>
          </a:p>
          <a:p>
            <a:pPr marL="0"/>
            <a:endParaRPr lang="en-US" sz="2000">
              <a:solidFill>
                <a:srgbClr val="FFFFFF"/>
              </a:solidFill>
            </a:endParaRPr>
          </a:p>
          <a:p>
            <a:pPr marL="0"/>
            <a:endParaRPr lang="en-US" sz="2000">
              <a:solidFill>
                <a:srgbClr val="FFFFFF"/>
              </a:solidFill>
            </a:endParaRPr>
          </a:p>
          <a:p>
            <a:pPr marL="0"/>
            <a:endParaRPr lang="en-US" sz="2000">
              <a:solidFill>
                <a:srgbClr val="FFFFFF"/>
              </a:solidFill>
            </a:endParaRPr>
          </a:p>
          <a:p>
            <a:endParaRPr lang="en-US" sz="2000" b="1">
              <a:solidFill>
                <a:srgbClr val="FFFFFF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F6FE4D-93A2-4312-C57E-EA82EE89AC40}"/>
              </a:ext>
            </a:extLst>
          </p:cNvPr>
          <p:cNvSpPr txBox="1"/>
          <p:nvPr/>
        </p:nvSpPr>
        <p:spPr>
          <a:xfrm>
            <a:off x="6256020" y="2266345"/>
            <a:ext cx="5097780" cy="39106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Ctr="0" forceAA="0" compatLnSpc="1">
            <a:prstTxWarp prst="textNoShape">
              <a:avLst/>
            </a:prstTxWarp>
            <a:norm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2800">
                <a:solidFill>
                  <a:srgbClr val="FFFFFF"/>
                </a:solidFill>
              </a:rPr>
              <a:t>Meaning an Overall crime rate of 15.44 people per 1000 in 2024, which is once again down from 16.68 people per 1000 in 2023. </a:t>
            </a:r>
            <a:endParaRPr lang="en-US" sz="2800"/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>
              <a:solidFill>
                <a:srgbClr val="FFFFFF"/>
              </a:solidFill>
            </a:endParaRPr>
          </a:p>
          <a:p>
            <a:pPr>
              <a:lnSpc>
                <a:spcPct val="90000"/>
              </a:lnSpc>
              <a:spcAft>
                <a:spcPts val="600"/>
              </a:spcAft>
            </a:pPr>
            <a:endParaRPr lang="en-US" sz="240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9BC8EAC-5F42-2275-F0FB-7CC4F45E9F17}"/>
              </a:ext>
            </a:extLst>
          </p:cNvPr>
          <p:cNvSpPr txBox="1"/>
          <p:nvPr/>
        </p:nvSpPr>
        <p:spPr>
          <a:xfrm>
            <a:off x="9860084" y="6356850"/>
            <a:ext cx="216461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Crime Rate (2024)</a:t>
            </a:r>
          </a:p>
        </p:txBody>
      </p:sp>
      <p:pic>
        <p:nvPicPr>
          <p:cNvPr id="5" name="Picture 4" descr="Statistics Business Stock Illustrations ...">
            <a:extLst>
              <a:ext uri="{FF2B5EF4-FFF2-40B4-BE49-F238E27FC236}">
                <a16:creationId xmlns:a16="http://schemas.microsoft.com/office/drawing/2014/main" id="{1586A7E2-ACFA-A444-6708-8176FC836C4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ackgroundRemoval t="10000" b="90000" l="10000" r="90000"/>
                    </a14:imgEffect>
                  </a14:imgLayer>
                </a14:imgProps>
              </a:ext>
            </a:extLst>
          </a:blip>
          <a:stretch>
            <a:fillRect/>
          </a:stretch>
        </p:blipFill>
        <p:spPr>
          <a:xfrm>
            <a:off x="767748" y="3868300"/>
            <a:ext cx="3404366" cy="34043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5109846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237AC3-36E4-AC6B-44ED-6DDF4EC245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What are the future polices Plans?</a:t>
            </a:r>
          </a:p>
        </p:txBody>
      </p:sp>
      <p:pic>
        <p:nvPicPr>
          <p:cNvPr id="4" name="Content Placeholder 3" descr="Target dartboard goal symbol Stock ...">
            <a:extLst>
              <a:ext uri="{FF2B5EF4-FFF2-40B4-BE49-F238E27FC236}">
                <a16:creationId xmlns:a16="http://schemas.microsoft.com/office/drawing/2014/main" id="{A981C48B-7F53-CD66-92E9-E2AB45147CA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64776" y="1840210"/>
            <a:ext cx="3627711" cy="3627711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9AC980D2-5A55-F583-9F8E-C3A3914F2A0A}"/>
              </a:ext>
            </a:extLst>
          </p:cNvPr>
          <p:cNvSpPr txBox="1"/>
          <p:nvPr/>
        </p:nvSpPr>
        <p:spPr>
          <a:xfrm>
            <a:off x="584947" y="1861198"/>
            <a:ext cx="7373889" cy="483209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/>
              <a:t>The police are implementing a 3-step plan to try and reduce anti-social behaviour in the UK. </a:t>
            </a:r>
          </a:p>
          <a:p>
            <a:endParaRPr lang="en-GB" sz="2800"/>
          </a:p>
          <a:p>
            <a:pPr marL="342900" indent="-342900">
              <a:buAutoNum type="arabicPeriod"/>
            </a:pPr>
            <a:r>
              <a:rPr lang="en-GB" sz="2800"/>
              <a:t>Treat anti-social behaviour with more urgency. </a:t>
            </a:r>
          </a:p>
          <a:p>
            <a:pPr marL="342900" indent="-342900">
              <a:buAutoNum type="arabicPeriod"/>
            </a:pPr>
            <a:r>
              <a:rPr lang="en-GB" sz="2800"/>
              <a:t>Make new laws banning Nitrous Oxide (Laughing Gas) and crack down on illegal drug use. </a:t>
            </a:r>
          </a:p>
          <a:p>
            <a:pPr marL="342900" indent="-342900">
              <a:buAutoNum type="arabicPeriod"/>
            </a:pPr>
            <a:r>
              <a:rPr lang="en-GB" sz="2800"/>
              <a:t>Increase maximum penalty for on-the-spot fines for anti-social behaviour and to invest more in the younger generation.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FABB799-C60D-9B1D-DC12-E459C94B164C}"/>
              </a:ext>
            </a:extLst>
          </p:cNvPr>
          <p:cNvSpPr txBox="1"/>
          <p:nvPr/>
        </p:nvSpPr>
        <p:spPr>
          <a:xfrm>
            <a:off x="8559846" y="6206704"/>
            <a:ext cx="367547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Department of Levelling up, Housing and Communities (2024)</a:t>
            </a:r>
          </a:p>
        </p:txBody>
      </p:sp>
    </p:spTree>
    <p:extLst>
      <p:ext uri="{BB962C8B-B14F-4D97-AF65-F5344CB8AC3E}">
        <p14:creationId xmlns:p14="http://schemas.microsoft.com/office/powerpoint/2010/main" val="172329576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ectangle 11">
            <a:extLst>
              <a:ext uri="{FF2B5EF4-FFF2-40B4-BE49-F238E27FC236}">
                <a16:creationId xmlns:a16="http://schemas.microsoft.com/office/drawing/2014/main" id="{10F24D38-B79E-44B4-830E-043F45D96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8154472-BAD7-04AC-2100-CB4A3B66C4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20742"/>
            <a:ext cx="10515600" cy="1325563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>
                <a:solidFill>
                  <a:srgbClr val="FFFFFF"/>
                </a:solidFill>
              </a:rPr>
              <a:t>A Face</a:t>
            </a:r>
            <a:r>
              <a:rPr lang="en-US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you might recognize 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FC469874-256B-45B3-A79C-7591B4BA1E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762000" y="826324"/>
            <a:ext cx="0" cy="914400"/>
          </a:xfrm>
          <a:prstGeom prst="line">
            <a:avLst/>
          </a:prstGeom>
          <a:ln w="19050">
            <a:solidFill>
              <a:srgbClr val="FFFFFF">
                <a:alpha val="8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850E7D-9F9A-FAA7-3983-BEEB87A8BC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266345"/>
            <a:ext cx="5097780" cy="3910617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>
                <a:solidFill>
                  <a:srgbClr val="FFFFFF"/>
                </a:solidFill>
              </a:rPr>
              <a:t>Crime Commissioner Emma Wools</a:t>
            </a:r>
            <a:endParaRPr lang="en-US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A123DE-DCF9-57B6-5706-1B93138571C3}"/>
              </a:ext>
            </a:extLst>
          </p:cNvPr>
          <p:cNvSpPr txBox="1"/>
          <p:nvPr/>
        </p:nvSpPr>
        <p:spPr>
          <a:xfrm>
            <a:off x="6256020" y="2266345"/>
            <a:ext cx="5097780" cy="3910618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 lnSpcReduction="10000"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800">
                <a:solidFill>
                  <a:srgbClr val="FFFFFF"/>
                </a:solidFill>
              </a:rPr>
              <a:t>Elected as Crime Commissioner for South Wales in 2024.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800"/>
              <a:t>Emma Wools is focusing heavily on neighbourhood Policing. 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GB" sz="2800"/>
              <a:t>Priority 1 - ''we will reduce and prevent crime and anti-social behaviours to keep people safe and confident in their homes and communities''</a:t>
            </a:r>
          </a:p>
        </p:txBody>
      </p:sp>
      <p:pic>
        <p:nvPicPr>
          <p:cNvPr id="4" name="Picture 3" descr="Emma Wools - South Wales Police and ...">
            <a:extLst>
              <a:ext uri="{FF2B5EF4-FFF2-40B4-BE49-F238E27FC236}">
                <a16:creationId xmlns:a16="http://schemas.microsoft.com/office/drawing/2014/main" id="{12A138F3-55FE-CAF8-6776-A738E529D8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4568" y="3147519"/>
            <a:ext cx="5130035" cy="342703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D8E4DE2E-4CAE-A595-5321-F20953FADB46}"/>
              </a:ext>
            </a:extLst>
          </p:cNvPr>
          <p:cNvSpPr txBox="1"/>
          <p:nvPr/>
        </p:nvSpPr>
        <p:spPr>
          <a:xfrm>
            <a:off x="9674282" y="6309721"/>
            <a:ext cx="2237384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Emma Wools (2024)</a:t>
            </a:r>
          </a:p>
        </p:txBody>
      </p:sp>
    </p:spTree>
    <p:extLst>
      <p:ext uri="{BB962C8B-B14F-4D97-AF65-F5344CB8AC3E}">
        <p14:creationId xmlns:p14="http://schemas.microsoft.com/office/powerpoint/2010/main" val="44895232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ransition spd="med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  <p:bldP spid="7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2DAAA42-40D3-69F4-AFAE-2338B8419C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6397" y="502020"/>
            <a:ext cx="5323715" cy="1642970"/>
          </a:xfrm>
        </p:spPr>
        <p:txBody>
          <a:bodyPr anchor="b">
            <a:normAutofit/>
          </a:bodyPr>
          <a:lstStyle/>
          <a:p>
            <a:r>
              <a:rPr lang="en-US" sz="4000"/>
              <a:t>What has to happen?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0E04B6-8F61-F598-9EAD-2DE870C93D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44923" y="2405894"/>
            <a:ext cx="5315189" cy="3535083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GB" sz="1900"/>
              <a:t>As mentioned before the new plan will first be implemented in 10 different areas in the UK before being introduced and enforced right across the UK.</a:t>
            </a:r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r>
              <a:rPr lang="en-GB" sz="1900"/>
              <a:t>The Police will have to work out any problems or unseen consequences of this plan before rolling it out across the whole of the UK.</a:t>
            </a:r>
          </a:p>
          <a:p>
            <a:pPr marL="0" indent="0">
              <a:buNone/>
            </a:pPr>
            <a:endParaRPr lang="en-GB" sz="1900"/>
          </a:p>
          <a:p>
            <a:pPr marL="0" indent="0">
              <a:buNone/>
            </a:pPr>
            <a:r>
              <a:rPr lang="en-GB" sz="1900"/>
              <a:t>It will be interesting to see how the Police react and deal with ant problems which might occur.</a:t>
            </a: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4" name="Picture 3" descr="Problem solving policing - A ...">
            <a:extLst>
              <a:ext uri="{FF2B5EF4-FFF2-40B4-BE49-F238E27FC236}">
                <a16:creationId xmlns:a16="http://schemas.microsoft.com/office/drawing/2014/main" id="{1264EE1B-9B2A-52A6-C517-33673DE4298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75967" y="2044623"/>
            <a:ext cx="4170530" cy="280064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36733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" name="Rectangle 5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4E185B8-B332-575D-DC1F-BFEA4C6D97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198B81-1DB7-1EA9-685E-AA369CCC177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95271" y="2730427"/>
            <a:ext cx="5401868" cy="368335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r>
              <a:rPr lang="en-US" sz="2000" dirty="0"/>
              <a:t>In Summary the future for the police is looking good but  there is going to have to be a lot of work done to be able to reach the goals for the police, and this will have to be heavily regulated and controlled to ensure no mistakes are made. </a:t>
            </a:r>
          </a:p>
        </p:txBody>
      </p:sp>
      <p:pic>
        <p:nvPicPr>
          <p:cNvPr id="8" name="Picture 7" descr="Police officer cartoon character ...">
            <a:extLst>
              <a:ext uri="{FF2B5EF4-FFF2-40B4-BE49-F238E27FC236}">
                <a16:creationId xmlns:a16="http://schemas.microsoft.com/office/drawing/2014/main" id="{82F87412-D5EE-628B-D219-44D085D468D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4417" y="2932607"/>
            <a:ext cx="1200150" cy="3790950"/>
          </a:xfrm>
          <a:prstGeom prst="rect">
            <a:avLst/>
          </a:prstGeom>
        </p:spPr>
      </p:pic>
      <p:pic>
        <p:nvPicPr>
          <p:cNvPr id="10" name="Picture 9" descr="Police officer cartoon character ...">
            <a:extLst>
              <a:ext uri="{FF2B5EF4-FFF2-40B4-BE49-F238E27FC236}">
                <a16:creationId xmlns:a16="http://schemas.microsoft.com/office/drawing/2014/main" id="{F5FD6DA8-BA1A-74D9-4519-B92F8CF800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492646" y="2932607"/>
            <a:ext cx="1200150" cy="3790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88790406"/>
      </p:ext>
    </p:extLst>
  </p:cSld>
  <p:clrMapOvr>
    <a:masterClrMapping/>
  </p:clrMapOvr>
  <mc:AlternateContent xmlns:mc="http://schemas.openxmlformats.org/markup-compatibility/2006">
    <mc:Choice xmlns:p15="http://schemas.microsoft.com/office/powerpoint/2012/main" Requires="p15">
      <p:transition xmlns:p14="http://schemas.microsoft.com/office/powerpoint/2010/main" spd="slow" p14:dur="2000">
        <p15:prstTrans prst="crush"/>
      </p:transition>
    </mc:Choice>
    <mc:Fallback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12609869-9E80-471B-A487-A53288E0E7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D53DFC-6D51-398E-6DAE-857C02190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24036" y="2463233"/>
            <a:ext cx="5323715" cy="1642970"/>
          </a:xfrm>
        </p:spPr>
        <p:txBody>
          <a:bodyPr anchor="b">
            <a:noAutofit/>
          </a:bodyPr>
          <a:lstStyle/>
          <a:p>
            <a:r>
              <a:rPr lang="en-US" sz="9600"/>
              <a:t>Thank You! 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B2D7070-EE8F-630B-1E8D-79B5C59F8F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54989" y="7515041"/>
            <a:ext cx="1642599" cy="1811215"/>
          </a:xfrm>
        </p:spPr>
        <p:txBody>
          <a:bodyPr anchor="t">
            <a:normAutofit/>
          </a:bodyPr>
          <a:lstStyle/>
          <a:p>
            <a:endParaRPr lang="en-US" sz="200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7004738A-9D34-43E8-97D2-CA0EED4F8B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5"/>
            <a:ext cx="4092521" cy="6858000"/>
          </a:xfrm>
          <a:prstGeom prst="rect">
            <a:avLst/>
          </a:prstGeom>
          <a:gradFill>
            <a:gsLst>
              <a:gs pos="8000">
                <a:srgbClr val="000000">
                  <a:alpha val="94000"/>
                </a:srgbClr>
              </a:gs>
              <a:gs pos="100000">
                <a:schemeClr val="accent1"/>
              </a:gs>
            </a:gsLst>
            <a:lin ang="2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8B8D07F-F13E-443E-BA68-2D26672D76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"/>
            <a:ext cx="4092521" cy="6400369"/>
          </a:xfrm>
          <a:prstGeom prst="rect">
            <a:avLst/>
          </a:prstGeom>
          <a:gradFill>
            <a:gsLst>
              <a:gs pos="31000">
                <a:schemeClr val="accent1">
                  <a:lumMod val="50000"/>
                  <a:alpha val="0"/>
                </a:schemeClr>
              </a:gs>
              <a:gs pos="100000">
                <a:schemeClr val="accent1">
                  <a:lumMod val="50000"/>
                  <a:alpha val="26000"/>
                </a:schemeClr>
              </a:gs>
            </a:gsLst>
            <a:lin ang="18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813A4FA-24A5-41ED-A534-3807D1B2F3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22"/>
            <a:ext cx="4068667" cy="6400389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72000">
                <a:srgbClr val="000000">
                  <a:alpha val="21000"/>
                </a:srgb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C3944F27-CA70-4E84-A51A-E6BF8955897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8123333" y="-10"/>
            <a:ext cx="3611467" cy="6857997"/>
          </a:xfrm>
          <a:prstGeom prst="rect">
            <a:avLst/>
          </a:prstGeom>
          <a:gradFill>
            <a:gsLst>
              <a:gs pos="0">
                <a:schemeClr val="accent1">
                  <a:alpha val="0"/>
                </a:schemeClr>
              </a:gs>
              <a:gs pos="93000">
                <a:srgbClr val="000000">
                  <a:alpha val="29000"/>
                </a:srgb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4 Better Ways to Say &quot;Thank You&quot; | Inc.com">
            <a:extLst>
              <a:ext uri="{FF2B5EF4-FFF2-40B4-BE49-F238E27FC236}">
                <a16:creationId xmlns:a16="http://schemas.microsoft.com/office/drawing/2014/main" id="{5C939A13-7FD3-4597-AE4D-93AAF967E9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0066" y="1327821"/>
            <a:ext cx="6968693" cy="39094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7382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1B15ED52-F352-441B-82BF-E0EA34836D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3B2E3793-BFE6-45A2-9B7B-E18844431C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1" y="-1"/>
            <a:ext cx="12191998" cy="1590742"/>
          </a:xfrm>
          <a:prstGeom prst="rect">
            <a:avLst/>
          </a:prstGeom>
          <a:gradFill>
            <a:gsLst>
              <a:gs pos="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8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BC4C4868-CB8F-4AF9-9CDB-8108F2C19B6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-3" y="0"/>
            <a:ext cx="8115306" cy="1590742"/>
          </a:xfrm>
          <a:prstGeom prst="rect">
            <a:avLst/>
          </a:prstGeom>
          <a:gradFill>
            <a:gsLst>
              <a:gs pos="20000">
                <a:schemeClr val="accent1">
                  <a:alpha val="0"/>
                </a:schemeClr>
              </a:gs>
              <a:gs pos="100000">
                <a:schemeClr val="accent1">
                  <a:lumMod val="50000"/>
                  <a:alpha val="55000"/>
                </a:schemeClr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375E0459-6403-40CD-989D-56A4407CA12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115299" y="-1"/>
            <a:ext cx="4076698" cy="1590742"/>
          </a:xfrm>
          <a:prstGeom prst="rect">
            <a:avLst/>
          </a:prstGeom>
          <a:gradFill>
            <a:gsLst>
              <a:gs pos="0">
                <a:schemeClr val="accent1">
                  <a:alpha val="66000"/>
                </a:schemeClr>
              </a:gs>
              <a:gs pos="100000">
                <a:srgbClr val="000000">
                  <a:alpha val="30000"/>
                </a:srgbClr>
              </a:gs>
            </a:gsLst>
            <a:lin ang="13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53E5B1A8-3AC9-4BD1-9BBC-78CA94F2D1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9350" y="-1"/>
            <a:ext cx="11732646" cy="1597433"/>
          </a:xfrm>
          <a:prstGeom prst="rect">
            <a:avLst/>
          </a:prstGeom>
          <a:gradFill>
            <a:gsLst>
              <a:gs pos="50000">
                <a:srgbClr val="000000">
                  <a:alpha val="0"/>
                </a:srgbClr>
              </a:gs>
              <a:gs pos="99000">
                <a:schemeClr val="accent1">
                  <a:lumMod val="50000"/>
                  <a:alpha val="52000"/>
                </a:schemeClr>
              </a:gs>
            </a:gsLst>
            <a:lin ang="16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16BF3F-5899-261E-0493-30A293C61F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599" y="294538"/>
            <a:ext cx="9895951" cy="1033669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C516C4-53B8-A51B-D944-3BC29F5D5D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4" y="1595611"/>
            <a:ext cx="12180824" cy="5273047"/>
          </a:xfrm>
        </p:spPr>
        <p:txBody>
          <a:bodyPr vert="horz" lIns="91440" tIns="45720" rIns="91440" bIns="45720" rtlCol="0" anchor="ctr">
            <a:normAutofit fontScale="85000" lnSpcReduction="10000"/>
          </a:bodyPr>
          <a:lstStyle/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Crime rate (2024), </a:t>
            </a:r>
            <a:r>
              <a:rPr lang="en-GB" sz="2000" i="1" dirty="0">
                <a:ea typeface="+mn-lt"/>
                <a:cs typeface="+mn-lt"/>
              </a:rPr>
              <a:t>Anti-Social behaviour Stats and Figures</a:t>
            </a:r>
            <a:r>
              <a:rPr lang="en-GB" sz="2000" dirty="0">
                <a:ea typeface="+mn-lt"/>
                <a:cs typeface="+mn-lt"/>
              </a:rPr>
              <a:t>, available at </a:t>
            </a:r>
            <a:r>
              <a:rPr lang="en-GB" sz="2000" dirty="0">
                <a:ea typeface="+mn-lt"/>
                <a:cs typeface="+mn-lt"/>
                <a:hlinkClick r:id="rId2"/>
              </a:rPr>
              <a:t>https://crimerate.co.uk/anti-social-behaviour#:~:text=During%202024%2C%20England%20%26%20Wales's%20police,per%201%2C000%20people%20for%202023</a:t>
            </a:r>
            <a:r>
              <a:rPr lang="en-GB" sz="2000" dirty="0">
                <a:ea typeface="+mn-lt"/>
                <a:cs typeface="+mn-lt"/>
              </a:rPr>
              <a:t>. Accessed on 8/11/2024.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College of Policing (2024), </a:t>
            </a:r>
            <a:r>
              <a:rPr lang="en-GB" sz="2000" i="1" dirty="0">
                <a:ea typeface="+mn-lt"/>
                <a:cs typeface="+mn-lt"/>
              </a:rPr>
              <a:t>Problem Solving Policing, </a:t>
            </a:r>
            <a:r>
              <a:rPr lang="en-GB" sz="2000" dirty="0">
                <a:ea typeface="+mn-lt"/>
                <a:cs typeface="+mn-lt"/>
              </a:rPr>
              <a:t>available at </a:t>
            </a:r>
            <a:r>
              <a:rPr lang="en-GB" sz="2000" dirty="0">
                <a:ea typeface="+mn-lt"/>
                <a:cs typeface="+mn-lt"/>
                <a:hlinkClick r:id="rId3"/>
              </a:rPr>
              <a:t>https://www.college.police.uk/guidance/problem-solving-policing</a:t>
            </a:r>
            <a:r>
              <a:rPr lang="en-GB" sz="2000" dirty="0">
                <a:ea typeface="+mn-lt"/>
                <a:cs typeface="+mn-lt"/>
              </a:rPr>
              <a:t>, accessed on 10/11/2024. 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Department for </a:t>
            </a:r>
            <a:r>
              <a:rPr lang="en-GB" sz="2000" dirty="0" err="1">
                <a:ea typeface="+mn-lt"/>
                <a:cs typeface="+mn-lt"/>
              </a:rPr>
              <a:t>leveling</a:t>
            </a:r>
            <a:r>
              <a:rPr lang="en-GB" sz="2000" dirty="0">
                <a:ea typeface="+mn-lt"/>
                <a:cs typeface="+mn-lt"/>
              </a:rPr>
              <a:t> up, housing and community, home office (2024), </a:t>
            </a:r>
            <a:r>
              <a:rPr lang="en-GB" sz="2000" i="1" dirty="0">
                <a:ea typeface="+mn-lt"/>
                <a:cs typeface="+mn-lt"/>
              </a:rPr>
              <a:t>Anti-social behaviour action plan</a:t>
            </a:r>
            <a:r>
              <a:rPr lang="en-GB" sz="2000" dirty="0">
                <a:ea typeface="+mn-lt"/>
                <a:cs typeface="+mn-lt"/>
              </a:rPr>
              <a:t>, available at </a:t>
            </a:r>
            <a:r>
              <a:rPr lang="en-GB" sz="2000" dirty="0">
                <a:ea typeface="+mn-lt"/>
                <a:cs typeface="+mn-lt"/>
                <a:hlinkClick r:id="rId4"/>
              </a:rPr>
              <a:t>https://www.gov.uk/government/publications/anti-social-behaviour-action-plan/anti-social-behaviour-action-plan#:~:text=Initially%20we%20will%20work%20with,blighted%20by%20anti%2Dsocial%20behaviour</a:t>
            </a:r>
            <a:r>
              <a:rPr lang="en-GB" sz="2000" dirty="0">
                <a:ea typeface="+mn-lt"/>
                <a:cs typeface="+mn-lt"/>
              </a:rPr>
              <a:t>. Accessed on 8/11/2024.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Emma Wools (2024) Choose my PCC, available at </a:t>
            </a:r>
            <a:r>
              <a:rPr lang="en-GB" sz="2000" dirty="0">
                <a:ea typeface="+mn-lt"/>
                <a:cs typeface="+mn-lt"/>
                <a:hlinkClick r:id="rId5"/>
              </a:rPr>
              <a:t>https://choosemypcc.org.uk/candidates/south-wales/emma-wools-2/</a:t>
            </a:r>
            <a:r>
              <a:rPr lang="en-GB" sz="2000" dirty="0">
                <a:ea typeface="+mn-lt"/>
                <a:cs typeface="+mn-lt"/>
              </a:rPr>
              <a:t> accessed on 8/11/2024.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Emma Wools (2024), </a:t>
            </a:r>
            <a:r>
              <a:rPr lang="en-GB" sz="2000" i="1" dirty="0">
                <a:ea typeface="+mn-lt"/>
                <a:cs typeface="+mn-lt"/>
              </a:rPr>
              <a:t>Priority 1, </a:t>
            </a:r>
            <a:r>
              <a:rPr lang="en-GB" sz="2000" dirty="0">
                <a:ea typeface="+mn-lt"/>
                <a:cs typeface="+mn-lt"/>
              </a:rPr>
              <a:t>available at </a:t>
            </a:r>
            <a:r>
              <a:rPr lang="en-GB" sz="2000" dirty="0">
                <a:ea typeface="+mn-lt"/>
                <a:cs typeface="+mn-lt"/>
                <a:hlinkClick r:id="rId6"/>
              </a:rPr>
              <a:t>https://www.southwalescommissioner.org.uk/commissioners-priorities/police-crime-plan-2023-27/a-safer-south-wales/</a:t>
            </a:r>
            <a:r>
              <a:rPr lang="en-GB" sz="2000" dirty="0">
                <a:ea typeface="+mn-lt"/>
                <a:cs typeface="+mn-lt"/>
              </a:rPr>
              <a:t> accessed on 8/11/2024.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 </a:t>
            </a:r>
            <a:r>
              <a:rPr lang="en-GB" sz="2100" dirty="0">
                <a:ea typeface="+mn-lt"/>
                <a:cs typeface="+mn-lt"/>
              </a:rPr>
              <a:t>South Wales Police (2024), </a:t>
            </a:r>
            <a:r>
              <a:rPr lang="en-GB" sz="2100" i="1" dirty="0" err="1">
                <a:ea typeface="+mn-lt"/>
                <a:cs typeface="+mn-lt"/>
              </a:rPr>
              <a:t>Preformance</a:t>
            </a:r>
            <a:r>
              <a:rPr lang="en-GB" sz="2100" i="1" dirty="0">
                <a:ea typeface="+mn-lt"/>
                <a:cs typeface="+mn-lt"/>
              </a:rPr>
              <a:t> and Priorities, </a:t>
            </a:r>
            <a:r>
              <a:rPr lang="en-GB" sz="2100" dirty="0">
                <a:ea typeface="+mn-lt"/>
                <a:cs typeface="+mn-lt"/>
              </a:rPr>
              <a:t>available at </a:t>
            </a:r>
            <a:r>
              <a:rPr lang="en-GB" sz="2100" dirty="0">
                <a:ea typeface="+mn-lt"/>
                <a:cs typeface="+mn-lt"/>
                <a:hlinkClick r:id="rId7"/>
              </a:rPr>
              <a:t>https://www.south-wales.police.uk/police-forces/south-wales-police/areas/about-us/about-us/performance-priorities/</a:t>
            </a:r>
            <a:r>
              <a:rPr lang="en-GB" sz="2100" dirty="0">
                <a:ea typeface="+mn-lt"/>
                <a:cs typeface="+mn-lt"/>
              </a:rPr>
              <a:t> accessed on 9/11/2024.</a:t>
            </a:r>
            <a:endParaRPr lang="en-US" sz="2000" dirty="0">
              <a:ea typeface="+mn-lt"/>
              <a:cs typeface="+mn-lt"/>
            </a:endParaRPr>
          </a:p>
          <a:p>
            <a:pPr marL="0" indent="0">
              <a:buNone/>
            </a:pPr>
            <a:r>
              <a:rPr lang="en-GB" sz="2200" dirty="0">
                <a:ea typeface="+mn-lt"/>
                <a:cs typeface="+mn-lt"/>
              </a:rPr>
              <a:t>NPCC (2024), </a:t>
            </a:r>
            <a:r>
              <a:rPr lang="en-GB" sz="2200" i="1" dirty="0">
                <a:ea typeface="+mn-lt"/>
                <a:cs typeface="+mn-lt"/>
              </a:rPr>
              <a:t>Policing vision 2023, </a:t>
            </a:r>
            <a:r>
              <a:rPr lang="en-GB" sz="2200" dirty="0">
                <a:ea typeface="+mn-lt"/>
                <a:cs typeface="+mn-lt"/>
              </a:rPr>
              <a:t>available at </a:t>
            </a:r>
            <a:r>
              <a:rPr lang="en-GB" sz="2200" dirty="0">
                <a:ea typeface="+mn-lt"/>
                <a:cs typeface="+mn-lt"/>
                <a:hlinkClick r:id="rId8"/>
              </a:rPr>
              <a:t>https://www.npcc.police.uk/publications/policing-vision-2030/#:~:text=Policing%20Vision%202030%20builds%20on,policing%20should%20be%20by%202030</a:t>
            </a:r>
            <a:r>
              <a:rPr lang="en-GB" sz="2200" dirty="0">
                <a:ea typeface="+mn-lt"/>
                <a:cs typeface="+mn-lt"/>
              </a:rPr>
              <a:t>. Accessed on 10/11/2024.</a:t>
            </a:r>
            <a:endParaRPr lang="en-US" dirty="0"/>
          </a:p>
          <a:p>
            <a:pPr marL="0" indent="0">
              <a:buNone/>
            </a:pPr>
            <a:r>
              <a:rPr lang="en-GB" sz="2000" dirty="0">
                <a:ea typeface="+mn-lt"/>
                <a:cs typeface="+mn-lt"/>
              </a:rPr>
              <a:t>Office for National Statistics (2022), </a:t>
            </a:r>
            <a:r>
              <a:rPr lang="en-GB" sz="2000" i="1" dirty="0">
                <a:ea typeface="+mn-lt"/>
                <a:cs typeface="+mn-lt"/>
              </a:rPr>
              <a:t>Crime in England and Wales,</a:t>
            </a:r>
            <a:r>
              <a:rPr lang="en-GB" sz="2000" dirty="0">
                <a:ea typeface="+mn-lt"/>
                <a:cs typeface="+mn-lt"/>
              </a:rPr>
              <a:t> available at </a:t>
            </a:r>
            <a:r>
              <a:rPr lang="en-GB" sz="2000" dirty="0">
                <a:ea typeface="+mn-lt"/>
                <a:cs typeface="+mn-lt"/>
                <a:hlinkClick r:id="rId9"/>
              </a:rPr>
              <a:t>https://www.ons.gov.uk/peoplepopulationandcommunity/crimeandjustice/bulletins/crimeinenglandandwales/yearendingjune2022</a:t>
            </a:r>
            <a:r>
              <a:rPr lang="en-GB" sz="2000" dirty="0">
                <a:ea typeface="+mn-lt"/>
                <a:cs typeface="+mn-lt"/>
              </a:rPr>
              <a:t> accessed on 8/11/2024.</a:t>
            </a:r>
          </a:p>
        </p:txBody>
      </p:sp>
    </p:spTree>
    <p:extLst>
      <p:ext uri="{BB962C8B-B14F-4D97-AF65-F5344CB8AC3E}">
        <p14:creationId xmlns:p14="http://schemas.microsoft.com/office/powerpoint/2010/main" val="3823433377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9</Slides>
  <Notes>1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office theme</vt:lpstr>
      <vt:lpstr>How Regional Police Deal with Anti-Social Behavior Through The Ages       The Future</vt:lpstr>
      <vt:lpstr>Content</vt:lpstr>
      <vt:lpstr>Future trends</vt:lpstr>
      <vt:lpstr>What are the future polices Plans?</vt:lpstr>
      <vt:lpstr>A Face you might recognize </vt:lpstr>
      <vt:lpstr>What has to happen?</vt:lpstr>
      <vt:lpstr>Summary</vt:lpstr>
      <vt:lpstr>Thank You! 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31</cp:revision>
  <dcterms:created xsi:type="dcterms:W3CDTF">2024-10-31T16:48:23Z</dcterms:created>
  <dcterms:modified xsi:type="dcterms:W3CDTF">2024-11-10T19:28:05Z</dcterms:modified>
</cp:coreProperties>
</file>