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28585"/>
    <a:srgbClr val="FFE88C"/>
    <a:srgbClr val="FFFCA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000000-0000-0000-0000-000000000000}" v="436" dt="2026-10-16T12:17:58.588"/>
    <p1510:client id="{51776B89-CE83-8C35-8799-87A96703151C}" v="1054" dt="2026-10-16T11:37:33.156"/>
    <p1510:client id="{C3ED1256-C212-A085-C689-C65838E6DD87}" v="1" dt="2026-10-16T12:20:16.62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11" Type="http://schemas.microsoft.com/office/2015/10/relationships/revisionInfo" Target="revisionInfo.xml"/><Relationship Id="rId5" Type="http://schemas.openxmlformats.org/officeDocument/2006/relationships/slide" Target="slides/slide4.xml"/><Relationship Id="rId10"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uby Morse (2517446)" userId="S::2517446@student.uwtsd.ac.uk::a2a18084-ad43-4d26-81da-6df1812766fb" providerId="AD" clId="Web-{00000000-0000-0000-0000-000000000000}"/>
    <pc:docChg chg="addSld delSld modSld">
      <pc:chgData name="Ruby Morse (2517446)" userId="S::2517446@student.uwtsd.ac.uk::a2a18084-ad43-4d26-81da-6df1812766fb" providerId="AD" clId="Web-{00000000-0000-0000-0000-000000000000}" dt="2026-10-16T12:17:58.588" v="372" actId="14100"/>
      <pc:docMkLst>
        <pc:docMk/>
      </pc:docMkLst>
      <pc:sldChg chg="addSp delSp modSp">
        <pc:chgData name="Ruby Morse (2517446)" userId="S::2517446@student.uwtsd.ac.uk::a2a18084-ad43-4d26-81da-6df1812766fb" providerId="AD" clId="Web-{00000000-0000-0000-0000-000000000000}" dt="2026-10-16T12:14:51.987" v="341"/>
        <pc:sldMkLst>
          <pc:docMk/>
          <pc:sldMk cId="109857222" sldId="256"/>
        </pc:sldMkLst>
        <pc:spChg chg="add mod ord">
          <ac:chgData name="Ruby Morse (2517446)" userId="S::2517446@student.uwtsd.ac.uk::a2a18084-ad43-4d26-81da-6df1812766fb" providerId="AD" clId="Web-{00000000-0000-0000-0000-000000000000}" dt="2026-10-16T11:47:19.562" v="78" actId="14100"/>
          <ac:spMkLst>
            <pc:docMk/>
            <pc:sldMk cId="109857222" sldId="256"/>
            <ac:spMk id="3" creationId="{B1CF0A84-6361-5F2C-924F-42BA5138D475}"/>
          </ac:spMkLst>
        </pc:spChg>
        <pc:spChg chg="mod">
          <ac:chgData name="Ruby Morse (2517446)" userId="S::2517446@student.uwtsd.ac.uk::a2a18084-ad43-4d26-81da-6df1812766fb" providerId="AD" clId="Web-{00000000-0000-0000-0000-000000000000}" dt="2026-10-16T11:48:42.816" v="94" actId="14100"/>
          <ac:spMkLst>
            <pc:docMk/>
            <pc:sldMk cId="109857222" sldId="256"/>
            <ac:spMk id="4" creationId="{86F15DF2-15FF-5522-CB5A-0B3C83868864}"/>
          </ac:spMkLst>
        </pc:spChg>
        <pc:spChg chg="mod">
          <ac:chgData name="Ruby Morse (2517446)" userId="S::2517446@student.uwtsd.ac.uk::a2a18084-ad43-4d26-81da-6df1812766fb" providerId="AD" clId="Web-{00000000-0000-0000-0000-000000000000}" dt="2026-10-16T11:51:11.759" v="128" actId="20577"/>
          <ac:spMkLst>
            <pc:docMk/>
            <pc:sldMk cId="109857222" sldId="256"/>
            <ac:spMk id="6" creationId="{0F211558-45DC-5C78-5A40-F708155C0AC2}"/>
          </ac:spMkLst>
        </pc:spChg>
        <pc:spChg chg="add mod ord">
          <ac:chgData name="Ruby Morse (2517446)" userId="S::2517446@student.uwtsd.ac.uk::a2a18084-ad43-4d26-81da-6df1812766fb" providerId="AD" clId="Web-{00000000-0000-0000-0000-000000000000}" dt="2026-10-16T11:48:14.096" v="88"/>
          <ac:spMkLst>
            <pc:docMk/>
            <pc:sldMk cId="109857222" sldId="256"/>
            <ac:spMk id="7" creationId="{104348C0-5671-C4F1-6C45-BA8A251C6681}"/>
          </ac:spMkLst>
        </pc:spChg>
        <pc:spChg chg="mod">
          <ac:chgData name="Ruby Morse (2517446)" userId="S::2517446@student.uwtsd.ac.uk::a2a18084-ad43-4d26-81da-6df1812766fb" providerId="AD" clId="Web-{00000000-0000-0000-0000-000000000000}" dt="2026-10-16T11:45:28.402" v="59" actId="14100"/>
          <ac:spMkLst>
            <pc:docMk/>
            <pc:sldMk cId="109857222" sldId="256"/>
            <ac:spMk id="8" creationId="{6C2CA7CD-6944-7001-C033-3F24A495A703}"/>
          </ac:spMkLst>
        </pc:spChg>
        <pc:spChg chg="mod">
          <ac:chgData name="Ruby Morse (2517446)" userId="S::2517446@student.uwtsd.ac.uk::a2a18084-ad43-4d26-81da-6df1812766fb" providerId="AD" clId="Web-{00000000-0000-0000-0000-000000000000}" dt="2026-10-16T11:49:17.708" v="99" actId="1076"/>
          <ac:spMkLst>
            <pc:docMk/>
            <pc:sldMk cId="109857222" sldId="256"/>
            <ac:spMk id="11" creationId="{72BF184C-8584-A534-78CE-A9AC40273A24}"/>
          </ac:spMkLst>
        </pc:spChg>
        <pc:spChg chg="mod">
          <ac:chgData name="Ruby Morse (2517446)" userId="S::2517446@student.uwtsd.ac.uk::a2a18084-ad43-4d26-81da-6df1812766fb" providerId="AD" clId="Web-{00000000-0000-0000-0000-000000000000}" dt="2026-10-16T11:46:37.029" v="72" actId="1076"/>
          <ac:spMkLst>
            <pc:docMk/>
            <pc:sldMk cId="109857222" sldId="256"/>
            <ac:spMk id="12" creationId="{BB5D0638-C44F-E661-C4F8-51900DD08E8D}"/>
          </ac:spMkLst>
        </pc:spChg>
        <pc:spChg chg="add mod ord">
          <ac:chgData name="Ruby Morse (2517446)" userId="S::2517446@student.uwtsd.ac.uk::a2a18084-ad43-4d26-81da-6df1812766fb" providerId="AD" clId="Web-{00000000-0000-0000-0000-000000000000}" dt="2026-10-16T11:48:11.189" v="87"/>
          <ac:spMkLst>
            <pc:docMk/>
            <pc:sldMk cId="109857222" sldId="256"/>
            <ac:spMk id="13" creationId="{5DDA2FDE-5976-3132-E292-C4F89D4A3C86}"/>
          </ac:spMkLst>
        </pc:spChg>
        <pc:spChg chg="add mod ord">
          <ac:chgData name="Ruby Morse (2517446)" userId="S::2517446@student.uwtsd.ac.uk::a2a18084-ad43-4d26-81da-6df1812766fb" providerId="AD" clId="Web-{00000000-0000-0000-0000-000000000000}" dt="2026-10-16T11:47:55.595" v="84"/>
          <ac:spMkLst>
            <pc:docMk/>
            <pc:sldMk cId="109857222" sldId="256"/>
            <ac:spMk id="15" creationId="{C7728676-F651-53CE-74E4-A2DD07672F23}"/>
          </ac:spMkLst>
        </pc:spChg>
        <pc:spChg chg="add mod">
          <ac:chgData name="Ruby Morse (2517446)" userId="S::2517446@student.uwtsd.ac.uk::a2a18084-ad43-4d26-81da-6df1812766fb" providerId="AD" clId="Web-{00000000-0000-0000-0000-000000000000}" dt="2026-10-16T11:51:06.259" v="126" actId="1076"/>
          <ac:spMkLst>
            <pc:docMk/>
            <pc:sldMk cId="109857222" sldId="256"/>
            <ac:spMk id="16" creationId="{CD1BE07A-004C-CE13-2CA2-565AB25AC832}"/>
          </ac:spMkLst>
        </pc:spChg>
        <pc:spChg chg="add mod ord">
          <ac:chgData name="Ruby Morse (2517446)" userId="S::2517446@student.uwtsd.ac.uk::a2a18084-ad43-4d26-81da-6df1812766fb" providerId="AD" clId="Web-{00000000-0000-0000-0000-000000000000}" dt="2026-10-16T12:11:04.790" v="297" actId="1076"/>
          <ac:spMkLst>
            <pc:docMk/>
            <pc:sldMk cId="109857222" sldId="256"/>
            <ac:spMk id="17" creationId="{7EB4559C-6B32-2EEF-E772-FFEB8724E147}"/>
          </ac:spMkLst>
        </pc:spChg>
        <pc:spChg chg="add mod ord">
          <ac:chgData name="Ruby Morse (2517446)" userId="S::2517446@student.uwtsd.ac.uk::a2a18084-ad43-4d26-81da-6df1812766fb" providerId="AD" clId="Web-{00000000-0000-0000-0000-000000000000}" dt="2026-10-16T11:50:58.680" v="125"/>
          <ac:spMkLst>
            <pc:docMk/>
            <pc:sldMk cId="109857222" sldId="256"/>
            <ac:spMk id="18" creationId="{E9CB661E-D8EC-77CC-5357-7E7A5DDB20D0}"/>
          </ac:spMkLst>
        </pc:spChg>
        <pc:spChg chg="add mod ord">
          <ac:chgData name="Ruby Morse (2517446)" userId="S::2517446@student.uwtsd.ac.uk::a2a18084-ad43-4d26-81da-6df1812766fb" providerId="AD" clId="Web-{00000000-0000-0000-0000-000000000000}" dt="2026-10-16T12:11:25.025" v="302" actId="1076"/>
          <ac:spMkLst>
            <pc:docMk/>
            <pc:sldMk cId="109857222" sldId="256"/>
            <ac:spMk id="19" creationId="{C27D0A80-5832-1CC0-1262-8D7BC4E9C68D}"/>
          </ac:spMkLst>
        </pc:spChg>
        <pc:spChg chg="add del">
          <ac:chgData name="Ruby Morse (2517446)" userId="S::2517446@student.uwtsd.ac.uk::a2a18084-ad43-4d26-81da-6df1812766fb" providerId="AD" clId="Web-{00000000-0000-0000-0000-000000000000}" dt="2026-10-16T12:09:18.083" v="245"/>
          <ac:spMkLst>
            <pc:docMk/>
            <pc:sldMk cId="109857222" sldId="256"/>
            <ac:spMk id="20" creationId="{C62577B5-E9E9-AE36-F9B8-89D89C6DB801}"/>
          </ac:spMkLst>
        </pc:spChg>
        <pc:spChg chg="add mod">
          <ac:chgData name="Ruby Morse (2517446)" userId="S::2517446@student.uwtsd.ac.uk::a2a18084-ad43-4d26-81da-6df1812766fb" providerId="AD" clId="Web-{00000000-0000-0000-0000-000000000000}" dt="2026-10-16T12:11:33.620" v="303" actId="1076"/>
          <ac:spMkLst>
            <pc:docMk/>
            <pc:sldMk cId="109857222" sldId="256"/>
            <ac:spMk id="21" creationId="{EF4D412E-96EE-F1E6-8DCB-A23FDA0A98DA}"/>
          </ac:spMkLst>
        </pc:spChg>
        <pc:spChg chg="add ord">
          <ac:chgData name="Ruby Morse (2517446)" userId="S::2517446@student.uwtsd.ac.uk::a2a18084-ad43-4d26-81da-6df1812766fb" providerId="AD" clId="Web-{00000000-0000-0000-0000-000000000000}" dt="2026-10-16T12:14:51.987" v="341"/>
          <ac:spMkLst>
            <pc:docMk/>
            <pc:sldMk cId="109857222" sldId="256"/>
            <ac:spMk id="23" creationId="{672F8340-20BC-04C9-59C8-C4CA5A9E2552}"/>
          </ac:spMkLst>
        </pc:spChg>
      </pc:sldChg>
      <pc:sldChg chg="addSp delSp modSp">
        <pc:chgData name="Ruby Morse (2517446)" userId="S::2517446@student.uwtsd.ac.uk::a2a18084-ad43-4d26-81da-6df1812766fb" providerId="AD" clId="Web-{00000000-0000-0000-0000-000000000000}" dt="2026-10-16T12:17:58.588" v="372" actId="14100"/>
        <pc:sldMkLst>
          <pc:docMk/>
          <pc:sldMk cId="866982667" sldId="257"/>
        </pc:sldMkLst>
        <pc:spChg chg="add del">
          <ac:chgData name="Ruby Morse (2517446)" userId="S::2517446@student.uwtsd.ac.uk::a2a18084-ad43-4d26-81da-6df1812766fb" providerId="AD" clId="Web-{00000000-0000-0000-0000-000000000000}" dt="2026-10-16T11:38:52.230" v="5"/>
          <ac:spMkLst>
            <pc:docMk/>
            <pc:sldMk cId="866982667" sldId="257"/>
            <ac:spMk id="2" creationId="{514A1C97-A8B1-081B-60F9-AD614B8A3F78}"/>
          </ac:spMkLst>
        </pc:spChg>
        <pc:spChg chg="mod">
          <ac:chgData name="Ruby Morse (2517446)" userId="S::2517446@student.uwtsd.ac.uk::a2a18084-ad43-4d26-81da-6df1812766fb" providerId="AD" clId="Web-{00000000-0000-0000-0000-000000000000}" dt="2026-10-16T11:43:29.710" v="39" actId="20577"/>
          <ac:spMkLst>
            <pc:docMk/>
            <pc:sldMk cId="866982667" sldId="257"/>
            <ac:spMk id="3" creationId="{BDEB41C3-1336-D58F-50B8-E8D37BB41811}"/>
          </ac:spMkLst>
        </pc:spChg>
        <pc:spChg chg="mod">
          <ac:chgData name="Ruby Morse (2517446)" userId="S::2517446@student.uwtsd.ac.uk::a2a18084-ad43-4d26-81da-6df1812766fb" providerId="AD" clId="Web-{00000000-0000-0000-0000-000000000000}" dt="2026-10-16T12:11:54.105" v="306" actId="1076"/>
          <ac:spMkLst>
            <pc:docMk/>
            <pc:sldMk cId="866982667" sldId="257"/>
            <ac:spMk id="4" creationId="{2279A946-35F1-9CA1-A902-C208E3770C9E}"/>
          </ac:spMkLst>
        </pc:spChg>
        <pc:spChg chg="mod">
          <ac:chgData name="Ruby Morse (2517446)" userId="S::2517446@student.uwtsd.ac.uk::a2a18084-ad43-4d26-81da-6df1812766fb" providerId="AD" clId="Web-{00000000-0000-0000-0000-000000000000}" dt="2026-10-16T12:17:42.415" v="370" actId="1076"/>
          <ac:spMkLst>
            <pc:docMk/>
            <pc:sldMk cId="866982667" sldId="257"/>
            <ac:spMk id="5" creationId="{2522AE2E-2074-E3B2-7098-68DCA4DF9C39}"/>
          </ac:spMkLst>
        </pc:spChg>
        <pc:spChg chg="mod">
          <ac:chgData name="Ruby Morse (2517446)" userId="S::2517446@student.uwtsd.ac.uk::a2a18084-ad43-4d26-81da-6df1812766fb" providerId="AD" clId="Web-{00000000-0000-0000-0000-000000000000}" dt="2026-10-16T12:17:19.446" v="367" actId="14100"/>
          <ac:spMkLst>
            <pc:docMk/>
            <pc:sldMk cId="866982667" sldId="257"/>
            <ac:spMk id="6" creationId="{2218BB7D-A99F-E472-0D63-8EAD9E32857A}"/>
          </ac:spMkLst>
        </pc:spChg>
        <pc:spChg chg="add mod ord">
          <ac:chgData name="Ruby Morse (2517446)" userId="S::2517446@student.uwtsd.ac.uk::a2a18084-ad43-4d26-81da-6df1812766fb" providerId="AD" clId="Web-{00000000-0000-0000-0000-000000000000}" dt="2026-10-16T11:43:57.008" v="42" actId="1076"/>
          <ac:spMkLst>
            <pc:docMk/>
            <pc:sldMk cId="866982667" sldId="257"/>
            <ac:spMk id="7" creationId="{97E1E728-FC25-DB13-D524-4B03EF4D83DF}"/>
          </ac:spMkLst>
        </pc:spChg>
        <pc:spChg chg="add mod ord">
          <ac:chgData name="Ruby Morse (2517446)" userId="S::2517446@student.uwtsd.ac.uk::a2a18084-ad43-4d26-81da-6df1812766fb" providerId="AD" clId="Web-{00000000-0000-0000-0000-000000000000}" dt="2026-10-16T12:17:58.588" v="372" actId="14100"/>
          <ac:spMkLst>
            <pc:docMk/>
            <pc:sldMk cId="866982667" sldId="257"/>
            <ac:spMk id="8" creationId="{6A009592-F7D2-5A46-74E4-FCB09F768C73}"/>
          </ac:spMkLst>
        </pc:spChg>
        <pc:spChg chg="add mod ord">
          <ac:chgData name="Ruby Morse (2517446)" userId="S::2517446@student.uwtsd.ac.uk::a2a18084-ad43-4d26-81da-6df1812766fb" providerId="AD" clId="Web-{00000000-0000-0000-0000-000000000000}" dt="2026-10-16T12:17:23.946" v="368" actId="14100"/>
          <ac:spMkLst>
            <pc:docMk/>
            <pc:sldMk cId="866982667" sldId="257"/>
            <ac:spMk id="9" creationId="{2220B95E-CAB1-EE30-4772-98578E097444}"/>
          </ac:spMkLst>
        </pc:spChg>
        <pc:spChg chg="add mod ord">
          <ac:chgData name="Ruby Morse (2517446)" userId="S::2517446@student.uwtsd.ac.uk::a2a18084-ad43-4d26-81da-6df1812766fb" providerId="AD" clId="Web-{00000000-0000-0000-0000-000000000000}" dt="2026-10-16T11:43:20.490" v="36" actId="1076"/>
          <ac:spMkLst>
            <pc:docMk/>
            <pc:sldMk cId="866982667" sldId="257"/>
            <ac:spMk id="10" creationId="{027575D1-DAFC-5BD4-717B-7FD49DE8406C}"/>
          </ac:spMkLst>
        </pc:spChg>
        <pc:spChg chg="add">
          <ac:chgData name="Ruby Morse (2517446)" userId="S::2517446@student.uwtsd.ac.uk::a2a18084-ad43-4d26-81da-6df1812766fb" providerId="AD" clId="Web-{00000000-0000-0000-0000-000000000000}" dt="2026-10-16T12:11:38.120" v="304"/>
          <ac:spMkLst>
            <pc:docMk/>
            <pc:sldMk cId="866982667" sldId="257"/>
            <ac:spMk id="12" creationId="{177D7AC2-2D65-AE58-CB34-7039B2C091E5}"/>
          </ac:spMkLst>
        </pc:spChg>
        <pc:spChg chg="add mod ord">
          <ac:chgData name="Ruby Morse (2517446)" userId="S::2517446@student.uwtsd.ac.uk::a2a18084-ad43-4d26-81da-6df1812766fb" providerId="AD" clId="Web-{00000000-0000-0000-0000-000000000000}" dt="2026-10-16T12:14:39.486" v="339" actId="14100"/>
          <ac:spMkLst>
            <pc:docMk/>
            <pc:sldMk cId="866982667" sldId="257"/>
            <ac:spMk id="13" creationId="{CA2593D3-DB06-FBB8-907C-22FCABF75678}"/>
          </ac:spMkLst>
        </pc:spChg>
      </pc:sldChg>
      <pc:sldChg chg="addSp modSp">
        <pc:chgData name="Ruby Morse (2517446)" userId="S::2517446@student.uwtsd.ac.uk::a2a18084-ad43-4d26-81da-6df1812766fb" providerId="AD" clId="Web-{00000000-0000-0000-0000-000000000000}" dt="2026-10-16T12:16:55.085" v="365"/>
        <pc:sldMkLst>
          <pc:docMk/>
          <pc:sldMk cId="3706745611" sldId="258"/>
        </pc:sldMkLst>
        <pc:spChg chg="mod">
          <ac:chgData name="Ruby Morse (2517446)" userId="S::2517446@student.uwtsd.ac.uk::a2a18084-ad43-4d26-81da-6df1812766fb" providerId="AD" clId="Web-{00000000-0000-0000-0000-000000000000}" dt="2026-10-16T11:55:20.534" v="169" actId="1076"/>
          <ac:spMkLst>
            <pc:docMk/>
            <pc:sldMk cId="3706745611" sldId="258"/>
            <ac:spMk id="2" creationId="{4BED00EE-73B2-A907-1BCB-128D33868F5D}"/>
          </ac:spMkLst>
        </pc:spChg>
        <pc:spChg chg="mod ord">
          <ac:chgData name="Ruby Morse (2517446)" userId="S::2517446@student.uwtsd.ac.uk::a2a18084-ad43-4d26-81da-6df1812766fb" providerId="AD" clId="Web-{00000000-0000-0000-0000-000000000000}" dt="2026-10-16T12:00:59.657" v="222"/>
          <ac:spMkLst>
            <pc:docMk/>
            <pc:sldMk cId="3706745611" sldId="258"/>
            <ac:spMk id="3" creationId="{3E6A4C3F-DD20-6046-0A31-7330AF7258C3}"/>
          </ac:spMkLst>
        </pc:spChg>
        <pc:spChg chg="mod">
          <ac:chgData name="Ruby Morse (2517446)" userId="S::2517446@student.uwtsd.ac.uk::a2a18084-ad43-4d26-81da-6df1812766fb" providerId="AD" clId="Web-{00000000-0000-0000-0000-000000000000}" dt="2026-10-16T11:54:46.158" v="165" actId="14100"/>
          <ac:spMkLst>
            <pc:docMk/>
            <pc:sldMk cId="3706745611" sldId="258"/>
            <ac:spMk id="4" creationId="{1AE45784-B3F2-C2FE-0982-AA8B20C0DA44}"/>
          </ac:spMkLst>
        </pc:spChg>
        <pc:spChg chg="mod">
          <ac:chgData name="Ruby Morse (2517446)" userId="S::2517446@student.uwtsd.ac.uk::a2a18084-ad43-4d26-81da-6df1812766fb" providerId="AD" clId="Web-{00000000-0000-0000-0000-000000000000}" dt="2026-10-16T11:54:27.220" v="162" actId="1076"/>
          <ac:spMkLst>
            <pc:docMk/>
            <pc:sldMk cId="3706745611" sldId="258"/>
            <ac:spMk id="6" creationId="{A0D80AC7-6C25-F1BA-8A93-8FA6106FF513}"/>
          </ac:spMkLst>
        </pc:spChg>
        <pc:spChg chg="mod">
          <ac:chgData name="Ruby Morse (2517446)" userId="S::2517446@student.uwtsd.ac.uk::a2a18084-ad43-4d26-81da-6df1812766fb" providerId="AD" clId="Web-{00000000-0000-0000-0000-000000000000}" dt="2026-10-16T12:16:26.100" v="362" actId="1076"/>
          <ac:spMkLst>
            <pc:docMk/>
            <pc:sldMk cId="3706745611" sldId="258"/>
            <ac:spMk id="7" creationId="{A91033DF-395F-45FB-D994-1274126D8D5C}"/>
          </ac:spMkLst>
        </pc:spChg>
        <pc:spChg chg="mod">
          <ac:chgData name="Ruby Morse (2517446)" userId="S::2517446@student.uwtsd.ac.uk::a2a18084-ad43-4d26-81da-6df1812766fb" providerId="AD" clId="Web-{00000000-0000-0000-0000-000000000000}" dt="2026-10-16T12:16:19.006" v="361" actId="1076"/>
          <ac:spMkLst>
            <pc:docMk/>
            <pc:sldMk cId="3706745611" sldId="258"/>
            <ac:spMk id="8" creationId="{8D9058F5-68DC-3BAD-7D24-EBD7115BEB21}"/>
          </ac:spMkLst>
        </pc:spChg>
        <pc:spChg chg="add mod ord">
          <ac:chgData name="Ruby Morse (2517446)" userId="S::2517446@student.uwtsd.ac.uk::a2a18084-ad43-4d26-81da-6df1812766fb" providerId="AD" clId="Web-{00000000-0000-0000-0000-000000000000}" dt="2026-10-16T12:01:19.595" v="225"/>
          <ac:spMkLst>
            <pc:docMk/>
            <pc:sldMk cId="3706745611" sldId="258"/>
            <ac:spMk id="9" creationId="{20AE2A19-A8D5-072E-6277-3B789033AA4F}"/>
          </ac:spMkLst>
        </pc:spChg>
        <pc:spChg chg="mod">
          <ac:chgData name="Ruby Morse (2517446)" userId="S::2517446@student.uwtsd.ac.uk::a2a18084-ad43-4d26-81da-6df1812766fb" providerId="AD" clId="Web-{00000000-0000-0000-0000-000000000000}" dt="2026-10-16T12:16:07.912" v="358" actId="1076"/>
          <ac:spMkLst>
            <pc:docMk/>
            <pc:sldMk cId="3706745611" sldId="258"/>
            <ac:spMk id="11" creationId="{13CBC9D5-856A-25AB-C08E-CE42D88A042E}"/>
          </ac:spMkLst>
        </pc:spChg>
        <pc:spChg chg="add mod ord">
          <ac:chgData name="Ruby Morse (2517446)" userId="S::2517446@student.uwtsd.ac.uk::a2a18084-ad43-4d26-81da-6df1812766fb" providerId="AD" clId="Web-{00000000-0000-0000-0000-000000000000}" dt="2026-10-16T11:54:04.500" v="158"/>
          <ac:spMkLst>
            <pc:docMk/>
            <pc:sldMk cId="3706745611" sldId="258"/>
            <ac:spMk id="13" creationId="{77CCFBB1-1DB6-DCD0-3B6C-5AF50B26A7CE}"/>
          </ac:spMkLst>
        </pc:spChg>
        <pc:spChg chg="add mod ord">
          <ac:chgData name="Ruby Morse (2517446)" userId="S::2517446@student.uwtsd.ac.uk::a2a18084-ad43-4d26-81da-6df1812766fb" providerId="AD" clId="Web-{00000000-0000-0000-0000-000000000000}" dt="2026-10-16T12:01:06.048" v="223"/>
          <ac:spMkLst>
            <pc:docMk/>
            <pc:sldMk cId="3706745611" sldId="258"/>
            <ac:spMk id="15" creationId="{D735D15D-5A01-B443-BFFB-906AF1A5CE68}"/>
          </ac:spMkLst>
        </pc:spChg>
        <pc:spChg chg="add mod ord">
          <ac:chgData name="Ruby Morse (2517446)" userId="S::2517446@student.uwtsd.ac.uk::a2a18084-ad43-4d26-81da-6df1812766fb" providerId="AD" clId="Web-{00000000-0000-0000-0000-000000000000}" dt="2026-10-16T11:54:20.188" v="161" actId="1076"/>
          <ac:spMkLst>
            <pc:docMk/>
            <pc:sldMk cId="3706745611" sldId="258"/>
            <ac:spMk id="17" creationId="{CC8BB7C8-04D6-DC4C-F830-18FB4AA1D73B}"/>
          </ac:spMkLst>
        </pc:spChg>
        <pc:spChg chg="add mod ord">
          <ac:chgData name="Ruby Morse (2517446)" userId="S::2517446@student.uwtsd.ac.uk::a2a18084-ad43-4d26-81da-6df1812766fb" providerId="AD" clId="Web-{00000000-0000-0000-0000-000000000000}" dt="2026-10-16T12:15:51.974" v="354" actId="1076"/>
          <ac:spMkLst>
            <pc:docMk/>
            <pc:sldMk cId="3706745611" sldId="258"/>
            <ac:spMk id="19" creationId="{61708F51-9D30-4349-EFA1-E03E5919AD28}"/>
          </ac:spMkLst>
        </pc:spChg>
        <pc:spChg chg="add mod ord">
          <ac:chgData name="Ruby Morse (2517446)" userId="S::2517446@student.uwtsd.ac.uk::a2a18084-ad43-4d26-81da-6df1812766fb" providerId="AD" clId="Web-{00000000-0000-0000-0000-000000000000}" dt="2026-10-16T12:16:14.615" v="360" actId="1076"/>
          <ac:spMkLst>
            <pc:docMk/>
            <pc:sldMk cId="3706745611" sldId="258"/>
            <ac:spMk id="20" creationId="{82D3B36B-AC18-3BA7-A3D6-B42452B0C9E0}"/>
          </ac:spMkLst>
        </pc:spChg>
        <pc:spChg chg="add mod ord">
          <ac:chgData name="Ruby Morse (2517446)" userId="S::2517446@student.uwtsd.ac.uk::a2a18084-ad43-4d26-81da-6df1812766fb" providerId="AD" clId="Web-{00000000-0000-0000-0000-000000000000}" dt="2026-10-16T12:15:56.833" v="355" actId="1076"/>
          <ac:spMkLst>
            <pc:docMk/>
            <pc:sldMk cId="3706745611" sldId="258"/>
            <ac:spMk id="21" creationId="{4591D77E-59F1-2862-C50E-785338D7573D}"/>
          </ac:spMkLst>
        </pc:spChg>
        <pc:spChg chg="add">
          <ac:chgData name="Ruby Morse (2517446)" userId="S::2517446@student.uwtsd.ac.uk::a2a18084-ad43-4d26-81da-6df1812766fb" providerId="AD" clId="Web-{00000000-0000-0000-0000-000000000000}" dt="2026-10-16T12:14:59.112" v="342"/>
          <ac:spMkLst>
            <pc:docMk/>
            <pc:sldMk cId="3706745611" sldId="258"/>
            <ac:spMk id="23" creationId="{6E35CA21-3E59-725E-0024-4EC1D3211A2D}"/>
          </ac:spMkLst>
        </pc:spChg>
        <pc:spChg chg="add">
          <ac:chgData name="Ruby Morse (2517446)" userId="S::2517446@student.uwtsd.ac.uk::a2a18084-ad43-4d26-81da-6df1812766fb" providerId="AD" clId="Web-{00000000-0000-0000-0000-000000000000}" dt="2026-10-16T12:16:55.085" v="365"/>
          <ac:spMkLst>
            <pc:docMk/>
            <pc:sldMk cId="3706745611" sldId="258"/>
            <ac:spMk id="25" creationId="{61A6786D-2EEB-A8E3-8E4F-55527E6675A0}"/>
          </ac:spMkLst>
        </pc:spChg>
        <pc:picChg chg="mod">
          <ac:chgData name="Ruby Morse (2517446)" userId="S::2517446@student.uwtsd.ac.uk::a2a18084-ad43-4d26-81da-6df1812766fb" providerId="AD" clId="Web-{00000000-0000-0000-0000-000000000000}" dt="2026-10-16T12:16:04.302" v="357" actId="1076"/>
          <ac:picMkLst>
            <pc:docMk/>
            <pc:sldMk cId="3706745611" sldId="258"/>
            <ac:picMk id="10" creationId="{F4EAD197-15B7-33B4-26C5-EBC78A1F106B}"/>
          </ac:picMkLst>
        </pc:picChg>
      </pc:sldChg>
      <pc:sldChg chg="addSp modSp">
        <pc:chgData name="Ruby Morse (2517446)" userId="S::2517446@student.uwtsd.ac.uk::a2a18084-ad43-4d26-81da-6df1812766fb" providerId="AD" clId="Web-{00000000-0000-0000-0000-000000000000}" dt="2026-10-16T12:17:06.023" v="366" actId="20577"/>
        <pc:sldMkLst>
          <pc:docMk/>
          <pc:sldMk cId="1328495232" sldId="259"/>
        </pc:sldMkLst>
        <pc:spChg chg="add mod">
          <ac:chgData name="Ruby Morse (2517446)" userId="S::2517446@student.uwtsd.ac.uk::a2a18084-ad43-4d26-81da-6df1812766fb" providerId="AD" clId="Web-{00000000-0000-0000-0000-000000000000}" dt="2026-10-16T12:17:06.023" v="366" actId="20577"/>
          <ac:spMkLst>
            <pc:docMk/>
            <pc:sldMk cId="1328495232" sldId="259"/>
            <ac:spMk id="2" creationId="{B9827CEC-0E59-6146-68DE-0B7A71789DF5}"/>
          </ac:spMkLst>
        </pc:spChg>
      </pc:sldChg>
      <pc:sldChg chg="add del replId">
        <pc:chgData name="Ruby Morse (2517446)" userId="S::2517446@student.uwtsd.ac.uk::a2a18084-ad43-4d26-81da-6df1812766fb" providerId="AD" clId="Web-{00000000-0000-0000-0000-000000000000}" dt="2026-10-16T12:16:48.601" v="364"/>
        <pc:sldMkLst>
          <pc:docMk/>
          <pc:sldMk cId="4020787702" sldId="260"/>
        </pc:sldMkLst>
      </pc:sldChg>
    </pc:docChg>
  </pc:docChgLst>
  <pc:docChgLst>
    <pc:chgData name="Ruby Morse (2517446)" userId="S::2517446@student.uwtsd.ac.uk::a2a18084-ad43-4d26-81da-6df1812766fb" providerId="AD" clId="Web-{51776B89-CE83-8C35-8799-87A96703151C}"/>
    <pc:docChg chg="addSld modSld">
      <pc:chgData name="Ruby Morse (2517446)" userId="S::2517446@student.uwtsd.ac.uk::a2a18084-ad43-4d26-81da-6df1812766fb" providerId="AD" clId="Web-{51776B89-CE83-8C35-8799-87A96703151C}" dt="2026-10-16T11:37:33.156" v="728"/>
      <pc:docMkLst>
        <pc:docMk/>
      </pc:docMkLst>
      <pc:sldChg chg="addSp delSp modSp">
        <pc:chgData name="Ruby Morse (2517446)" userId="S::2517446@student.uwtsd.ac.uk::a2a18084-ad43-4d26-81da-6df1812766fb" providerId="AD" clId="Web-{51776B89-CE83-8C35-8799-87A96703151C}" dt="2026-10-16T11:30:06.986" v="700" actId="1076"/>
        <pc:sldMkLst>
          <pc:docMk/>
          <pc:sldMk cId="109857222" sldId="256"/>
        </pc:sldMkLst>
        <pc:spChg chg="del">
          <ac:chgData name="Ruby Morse (2517446)" userId="S::2517446@student.uwtsd.ac.uk::a2a18084-ad43-4d26-81da-6df1812766fb" providerId="AD" clId="Web-{51776B89-CE83-8C35-8799-87A96703151C}" dt="2026-10-16T10:41:01.153" v="2"/>
          <ac:spMkLst>
            <pc:docMk/>
            <pc:sldMk cId="109857222" sldId="256"/>
            <ac:spMk id="2" creationId="{00000000-0000-0000-0000-000000000000}"/>
          </ac:spMkLst>
        </pc:spChg>
        <pc:spChg chg="del">
          <ac:chgData name="Ruby Morse (2517446)" userId="S::2517446@student.uwtsd.ac.uk::a2a18084-ad43-4d26-81da-6df1812766fb" providerId="AD" clId="Web-{51776B89-CE83-8C35-8799-87A96703151C}" dt="2026-10-16T10:41:07.950" v="3"/>
          <ac:spMkLst>
            <pc:docMk/>
            <pc:sldMk cId="109857222" sldId="256"/>
            <ac:spMk id="3" creationId="{00000000-0000-0000-0000-000000000000}"/>
          </ac:spMkLst>
        </pc:spChg>
        <pc:spChg chg="add mod">
          <ac:chgData name="Ruby Morse (2517446)" userId="S::2517446@student.uwtsd.ac.uk::a2a18084-ad43-4d26-81da-6df1812766fb" providerId="AD" clId="Web-{51776B89-CE83-8C35-8799-87A96703151C}" dt="2026-10-16T11:29:18.827" v="690" actId="1076"/>
          <ac:spMkLst>
            <pc:docMk/>
            <pc:sldMk cId="109857222" sldId="256"/>
            <ac:spMk id="4" creationId="{86F15DF2-15FF-5522-CB5A-0B3C83868864}"/>
          </ac:spMkLst>
        </pc:spChg>
        <pc:spChg chg="add del mod">
          <ac:chgData name="Ruby Morse (2517446)" userId="S::2517446@student.uwtsd.ac.uk::a2a18084-ad43-4d26-81da-6df1812766fb" providerId="AD" clId="Web-{51776B89-CE83-8C35-8799-87A96703151C}" dt="2026-10-16T10:43:01.411" v="18"/>
          <ac:spMkLst>
            <pc:docMk/>
            <pc:sldMk cId="109857222" sldId="256"/>
            <ac:spMk id="5" creationId="{05AAD98B-39B3-7396-1E24-2F53D15118DD}"/>
          </ac:spMkLst>
        </pc:spChg>
        <pc:spChg chg="add mod">
          <ac:chgData name="Ruby Morse (2517446)" userId="S::2517446@student.uwtsd.ac.uk::a2a18084-ad43-4d26-81da-6df1812766fb" providerId="AD" clId="Web-{51776B89-CE83-8C35-8799-87A96703151C}" dt="2026-10-16T11:04:19.604" v="293" actId="20577"/>
          <ac:spMkLst>
            <pc:docMk/>
            <pc:sldMk cId="109857222" sldId="256"/>
            <ac:spMk id="6" creationId="{0F211558-45DC-5C78-5A40-F708155C0AC2}"/>
          </ac:spMkLst>
        </pc:spChg>
        <pc:spChg chg="add del mod">
          <ac:chgData name="Ruby Morse (2517446)" userId="S::2517446@student.uwtsd.ac.uk::a2a18084-ad43-4d26-81da-6df1812766fb" providerId="AD" clId="Web-{51776B89-CE83-8C35-8799-87A96703151C}" dt="2026-10-16T11:00:30.917" v="239"/>
          <ac:spMkLst>
            <pc:docMk/>
            <pc:sldMk cId="109857222" sldId="256"/>
            <ac:spMk id="7" creationId="{01832572-9D01-1B77-F3FD-09FB4AE6A808}"/>
          </ac:spMkLst>
        </pc:spChg>
        <pc:spChg chg="add mod">
          <ac:chgData name="Ruby Morse (2517446)" userId="S::2517446@student.uwtsd.ac.uk::a2a18084-ad43-4d26-81da-6df1812766fb" providerId="AD" clId="Web-{51776B89-CE83-8C35-8799-87A96703151C}" dt="2026-10-16T11:29:36.703" v="694" actId="1076"/>
          <ac:spMkLst>
            <pc:docMk/>
            <pc:sldMk cId="109857222" sldId="256"/>
            <ac:spMk id="8" creationId="{6C2CA7CD-6944-7001-C033-3F24A495A703}"/>
          </ac:spMkLst>
        </pc:spChg>
        <pc:spChg chg="add del mod">
          <ac:chgData name="Ruby Morse (2517446)" userId="S::2517446@student.uwtsd.ac.uk::a2a18084-ad43-4d26-81da-6df1812766fb" providerId="AD" clId="Web-{51776B89-CE83-8C35-8799-87A96703151C}" dt="2026-10-16T11:00:34.808" v="242"/>
          <ac:spMkLst>
            <pc:docMk/>
            <pc:sldMk cId="109857222" sldId="256"/>
            <ac:spMk id="9" creationId="{179AAA89-652A-2C6D-35B9-9F8E1E61B937}"/>
          </ac:spMkLst>
        </pc:spChg>
        <pc:spChg chg="add mod">
          <ac:chgData name="Ruby Morse (2517446)" userId="S::2517446@student.uwtsd.ac.uk::a2a18084-ad43-4d26-81da-6df1812766fb" providerId="AD" clId="Web-{51776B89-CE83-8C35-8799-87A96703151C}" dt="2026-10-16T11:29:49.719" v="698" actId="14100"/>
          <ac:spMkLst>
            <pc:docMk/>
            <pc:sldMk cId="109857222" sldId="256"/>
            <ac:spMk id="10" creationId="{18F945F7-7F08-F803-C1A0-1563496EA5EF}"/>
          </ac:spMkLst>
        </pc:spChg>
        <pc:spChg chg="add mod">
          <ac:chgData name="Ruby Morse (2517446)" userId="S::2517446@student.uwtsd.ac.uk::a2a18084-ad43-4d26-81da-6df1812766fb" providerId="AD" clId="Web-{51776B89-CE83-8C35-8799-87A96703151C}" dt="2026-10-16T11:30:06.986" v="700" actId="1076"/>
          <ac:spMkLst>
            <pc:docMk/>
            <pc:sldMk cId="109857222" sldId="256"/>
            <ac:spMk id="11" creationId="{72BF184C-8584-A534-78CE-A9AC40273A24}"/>
          </ac:spMkLst>
        </pc:spChg>
        <pc:spChg chg="add mod">
          <ac:chgData name="Ruby Morse (2517446)" userId="S::2517446@student.uwtsd.ac.uk::a2a18084-ad43-4d26-81da-6df1812766fb" providerId="AD" clId="Web-{51776B89-CE83-8C35-8799-87A96703151C}" dt="2026-10-16T11:29:56.564" v="699" actId="1076"/>
          <ac:spMkLst>
            <pc:docMk/>
            <pc:sldMk cId="109857222" sldId="256"/>
            <ac:spMk id="12" creationId="{BB5D0638-C44F-E661-C4F8-51900DD08E8D}"/>
          </ac:spMkLst>
        </pc:spChg>
      </pc:sldChg>
      <pc:sldChg chg="addSp delSp modSp new">
        <pc:chgData name="Ruby Morse (2517446)" userId="S::2517446@student.uwtsd.ac.uk::a2a18084-ad43-4d26-81da-6df1812766fb" providerId="AD" clId="Web-{51776B89-CE83-8C35-8799-87A96703151C}" dt="2026-10-16T11:16:48.028" v="492" actId="1076"/>
        <pc:sldMkLst>
          <pc:docMk/>
          <pc:sldMk cId="866982667" sldId="257"/>
        </pc:sldMkLst>
        <pc:spChg chg="add del mod">
          <ac:chgData name="Ruby Morse (2517446)" userId="S::2517446@student.uwtsd.ac.uk::a2a18084-ad43-4d26-81da-6df1812766fb" providerId="AD" clId="Web-{51776B89-CE83-8C35-8799-87A96703151C}" dt="2026-10-16T11:07:08.380" v="329"/>
          <ac:spMkLst>
            <pc:docMk/>
            <pc:sldMk cId="866982667" sldId="257"/>
            <ac:spMk id="2" creationId="{890033F3-616F-1D18-C807-732E49F3C612}"/>
          </ac:spMkLst>
        </pc:spChg>
        <pc:spChg chg="add mod">
          <ac:chgData name="Ruby Morse (2517446)" userId="S::2517446@student.uwtsd.ac.uk::a2a18084-ad43-4d26-81da-6df1812766fb" providerId="AD" clId="Web-{51776B89-CE83-8C35-8799-87A96703151C}" dt="2026-10-16T11:08:14.932" v="356" actId="1076"/>
          <ac:spMkLst>
            <pc:docMk/>
            <pc:sldMk cId="866982667" sldId="257"/>
            <ac:spMk id="3" creationId="{BDEB41C3-1336-D58F-50B8-E8D37BB41811}"/>
          </ac:spMkLst>
        </pc:spChg>
        <pc:spChg chg="add mod">
          <ac:chgData name="Ruby Morse (2517446)" userId="S::2517446@student.uwtsd.ac.uk::a2a18084-ad43-4d26-81da-6df1812766fb" providerId="AD" clId="Web-{51776B89-CE83-8C35-8799-87A96703151C}" dt="2026-10-16T11:15:47.727" v="481" actId="20577"/>
          <ac:spMkLst>
            <pc:docMk/>
            <pc:sldMk cId="866982667" sldId="257"/>
            <ac:spMk id="4" creationId="{2279A946-35F1-9CA1-A902-C208E3770C9E}"/>
          </ac:spMkLst>
        </pc:spChg>
        <pc:spChg chg="add mod">
          <ac:chgData name="Ruby Morse (2517446)" userId="S::2517446@student.uwtsd.ac.uk::a2a18084-ad43-4d26-81da-6df1812766fb" providerId="AD" clId="Web-{51776B89-CE83-8C35-8799-87A96703151C}" dt="2026-10-16T11:16:48.028" v="492" actId="1076"/>
          <ac:spMkLst>
            <pc:docMk/>
            <pc:sldMk cId="866982667" sldId="257"/>
            <ac:spMk id="5" creationId="{2522AE2E-2074-E3B2-7098-68DCA4DF9C39}"/>
          </ac:spMkLst>
        </pc:spChg>
        <pc:spChg chg="add mod">
          <ac:chgData name="Ruby Morse (2517446)" userId="S::2517446@student.uwtsd.ac.uk::a2a18084-ad43-4d26-81da-6df1812766fb" providerId="AD" clId="Web-{51776B89-CE83-8C35-8799-87A96703151C}" dt="2026-10-16T11:16:34.808" v="489" actId="1076"/>
          <ac:spMkLst>
            <pc:docMk/>
            <pc:sldMk cId="866982667" sldId="257"/>
            <ac:spMk id="6" creationId="{2218BB7D-A99F-E472-0D63-8EAD9E32857A}"/>
          </ac:spMkLst>
        </pc:spChg>
      </pc:sldChg>
      <pc:sldChg chg="addSp delSp modSp new">
        <pc:chgData name="Ruby Morse (2517446)" userId="S::2517446@student.uwtsd.ac.uk::a2a18084-ad43-4d26-81da-6df1812766fb" providerId="AD" clId="Web-{51776B89-CE83-8C35-8799-87A96703151C}" dt="2026-10-16T11:36:23.605" v="727" actId="1076"/>
        <pc:sldMkLst>
          <pc:docMk/>
          <pc:sldMk cId="3706745611" sldId="258"/>
        </pc:sldMkLst>
        <pc:spChg chg="add mod">
          <ac:chgData name="Ruby Morse (2517446)" userId="S::2517446@student.uwtsd.ac.uk::a2a18084-ad43-4d26-81da-6df1812766fb" providerId="AD" clId="Web-{51776B89-CE83-8C35-8799-87A96703151C}" dt="2026-10-16T11:27:03.052" v="655" actId="1076"/>
          <ac:spMkLst>
            <pc:docMk/>
            <pc:sldMk cId="3706745611" sldId="258"/>
            <ac:spMk id="2" creationId="{4BED00EE-73B2-A907-1BCB-128D33868F5D}"/>
          </ac:spMkLst>
        </pc:spChg>
        <pc:spChg chg="add mod">
          <ac:chgData name="Ruby Morse (2517446)" userId="S::2517446@student.uwtsd.ac.uk::a2a18084-ad43-4d26-81da-6df1812766fb" providerId="AD" clId="Web-{51776B89-CE83-8C35-8799-87A96703151C}" dt="2026-10-16T11:30:58.880" v="702" actId="1076"/>
          <ac:spMkLst>
            <pc:docMk/>
            <pc:sldMk cId="3706745611" sldId="258"/>
            <ac:spMk id="3" creationId="{3E6A4C3F-DD20-6046-0A31-7330AF7258C3}"/>
          </ac:spMkLst>
        </pc:spChg>
        <pc:spChg chg="add mod">
          <ac:chgData name="Ruby Morse (2517446)" userId="S::2517446@student.uwtsd.ac.uk::a2a18084-ad43-4d26-81da-6df1812766fb" providerId="AD" clId="Web-{51776B89-CE83-8C35-8799-87A96703151C}" dt="2026-10-16T11:27:17.866" v="658" actId="1076"/>
          <ac:spMkLst>
            <pc:docMk/>
            <pc:sldMk cId="3706745611" sldId="258"/>
            <ac:spMk id="4" creationId="{1AE45784-B3F2-C2FE-0982-AA8B20C0DA44}"/>
          </ac:spMkLst>
        </pc:spChg>
        <pc:spChg chg="add mod">
          <ac:chgData name="Ruby Morse (2517446)" userId="S::2517446@student.uwtsd.ac.uk::a2a18084-ad43-4d26-81da-6df1812766fb" providerId="AD" clId="Web-{51776B89-CE83-8C35-8799-87A96703151C}" dt="2026-10-16T11:27:21.696" v="659" actId="1076"/>
          <ac:spMkLst>
            <pc:docMk/>
            <pc:sldMk cId="3706745611" sldId="258"/>
            <ac:spMk id="6" creationId="{A0D80AC7-6C25-F1BA-8A93-8FA6106FF513}"/>
          </ac:spMkLst>
        </pc:spChg>
        <pc:spChg chg="add mod">
          <ac:chgData name="Ruby Morse (2517446)" userId="S::2517446@student.uwtsd.ac.uk::a2a18084-ad43-4d26-81da-6df1812766fb" providerId="AD" clId="Web-{51776B89-CE83-8C35-8799-87A96703151C}" dt="2026-10-16T11:28:11.025" v="675" actId="1076"/>
          <ac:spMkLst>
            <pc:docMk/>
            <pc:sldMk cId="3706745611" sldId="258"/>
            <ac:spMk id="7" creationId="{A91033DF-395F-45FB-D994-1274126D8D5C}"/>
          </ac:spMkLst>
        </pc:spChg>
        <pc:spChg chg="add mod">
          <ac:chgData name="Ruby Morse (2517446)" userId="S::2517446@student.uwtsd.ac.uk::a2a18084-ad43-4d26-81da-6df1812766fb" providerId="AD" clId="Web-{51776B89-CE83-8C35-8799-87A96703151C}" dt="2026-10-16T11:27:29.116" v="660" actId="1076"/>
          <ac:spMkLst>
            <pc:docMk/>
            <pc:sldMk cId="3706745611" sldId="258"/>
            <ac:spMk id="8" creationId="{8D9058F5-68DC-3BAD-7D24-EBD7115BEB21}"/>
          </ac:spMkLst>
        </pc:spChg>
        <pc:spChg chg="add del">
          <ac:chgData name="Ruby Morse (2517446)" userId="S::2517446@student.uwtsd.ac.uk::a2a18084-ad43-4d26-81da-6df1812766fb" providerId="AD" clId="Web-{51776B89-CE83-8C35-8799-87A96703151C}" dt="2026-10-16T11:32:42.684" v="704"/>
          <ac:spMkLst>
            <pc:docMk/>
            <pc:sldMk cId="3706745611" sldId="258"/>
            <ac:spMk id="9" creationId="{AE7370CA-C6E5-F273-9000-2D386283BDFB}"/>
          </ac:spMkLst>
        </pc:spChg>
        <pc:spChg chg="add mod">
          <ac:chgData name="Ruby Morse (2517446)" userId="S::2517446@student.uwtsd.ac.uk::a2a18084-ad43-4d26-81da-6df1812766fb" providerId="AD" clId="Web-{51776B89-CE83-8C35-8799-87A96703151C}" dt="2026-10-16T11:36:23.605" v="727" actId="1076"/>
          <ac:spMkLst>
            <pc:docMk/>
            <pc:sldMk cId="3706745611" sldId="258"/>
            <ac:spMk id="11" creationId="{13CBC9D5-856A-25AB-C08E-CE42D88A042E}"/>
          </ac:spMkLst>
        </pc:spChg>
        <pc:picChg chg="add mod">
          <ac:chgData name="Ruby Morse (2517446)" userId="S::2517446@student.uwtsd.ac.uk::a2a18084-ad43-4d26-81da-6df1812766fb" providerId="AD" clId="Web-{51776B89-CE83-8C35-8799-87A96703151C}" dt="2026-10-16T11:35:27.960" v="707" actId="1076"/>
          <ac:picMkLst>
            <pc:docMk/>
            <pc:sldMk cId="3706745611" sldId="258"/>
            <ac:picMk id="10" creationId="{F4EAD197-15B7-33B4-26C5-EBC78A1F106B}"/>
          </ac:picMkLst>
        </pc:picChg>
      </pc:sldChg>
      <pc:sldChg chg="new">
        <pc:chgData name="Ruby Morse (2517446)" userId="S::2517446@student.uwtsd.ac.uk::a2a18084-ad43-4d26-81da-6df1812766fb" providerId="AD" clId="Web-{51776B89-CE83-8C35-8799-87A96703151C}" dt="2026-10-16T11:37:33.156" v="728"/>
        <pc:sldMkLst>
          <pc:docMk/>
          <pc:sldMk cId="1328495232" sldId="259"/>
        </pc:sldMkLst>
      </pc:sldChg>
    </pc:docChg>
  </pc:docChgLst>
  <pc:docChgLst>
    <pc:chgData name="Ruby Morse (2517446)" userId="S::2517446@student.uwtsd.ac.uk::a2a18084-ad43-4d26-81da-6df1812766fb" providerId="AD" clId="Web-{C3ED1256-C212-A085-C689-C65838E6DD87}"/>
    <pc:docChg chg="modSld">
      <pc:chgData name="Ruby Morse (2517446)" userId="S::2517446@student.uwtsd.ac.uk::a2a18084-ad43-4d26-81da-6df1812766fb" providerId="AD" clId="Web-{C3ED1256-C212-A085-C689-C65838E6DD87}" dt="2026-10-16T12:20:16.626" v="0"/>
      <pc:docMkLst>
        <pc:docMk/>
      </pc:docMkLst>
      <pc:sldChg chg="addSp">
        <pc:chgData name="Ruby Morse (2517446)" userId="S::2517446@student.uwtsd.ac.uk::a2a18084-ad43-4d26-81da-6df1812766fb" providerId="AD" clId="Web-{C3ED1256-C212-A085-C689-C65838E6DD87}" dt="2026-10-16T12:20:16.626" v="0"/>
        <pc:sldMkLst>
          <pc:docMk/>
          <pc:sldMk cId="1328495232" sldId="259"/>
        </pc:sldMkLst>
        <pc:spChg chg="add">
          <ac:chgData name="Ruby Morse (2517446)" userId="S::2517446@student.uwtsd.ac.uk::a2a18084-ad43-4d26-81da-6df1812766fb" providerId="AD" clId="Web-{C3ED1256-C212-A085-C689-C65838E6DD87}" dt="2026-10-16T12:20:16.626" v="0"/>
          <ac:spMkLst>
            <pc:docMk/>
            <pc:sldMk cId="1328495232" sldId="259"/>
            <ac:spMk id="4" creationId="{DAD4E582-17C4-4A33-563F-A6F2138623CD}"/>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16/10/2026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16/10/2026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16/10/2026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16/10/2026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16/10/2026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16/10/2026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16/10/2026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16/10/2026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16/10/2026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16/10/2026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16/10/2026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16/10/2026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8" Type="http://schemas.openxmlformats.org/officeDocument/2006/relationships/hyperlink" Target="https://learning.nspcc.org.uk/child-health-development" TargetMode="External"/><Relationship Id="rId13" Type="http://schemas.openxmlformats.org/officeDocument/2006/relationships/hyperlink" Target="https://www.who.int/activities/promoting-well-being" TargetMode="External"/><Relationship Id="rId3" Type="http://schemas.openxmlformats.org/officeDocument/2006/relationships/hyperlink" Target="https://www.nhs.uk/mental-health/self-help/guides-tools-and-activities/five-steps-to-mental-wellbeing/" TargetMode="External"/><Relationship Id="rId7" Type="http://schemas.openxmlformats.org/officeDocument/2006/relationships/hyperlink" Target="https://learning.nspcc.org.uk/child-health-development/promoting-mental-health-wellbeing" TargetMode="External"/><Relationship Id="rId12" Type="http://schemas.openxmlformats.org/officeDocument/2006/relationships/hyperlink" Target="https://www.who.int/health-topics/mental-health#tab=tab_1" TargetMode="External"/><Relationship Id="rId2" Type="http://schemas.openxmlformats.org/officeDocument/2006/relationships/hyperlink" Target="https://hwb.gov.wales/api/storage/18d0d2f1-0563-4945-a889-d1548ae24c4e/curriculum-for-wales-guidance.pdf" TargetMode="External"/><Relationship Id="rId1" Type="http://schemas.openxmlformats.org/officeDocument/2006/relationships/slideLayout" Target="../slideLayouts/slideLayout7.xml"/><Relationship Id="rId6" Type="http://schemas.openxmlformats.org/officeDocument/2006/relationships/hyperlink" Target="https://learning.nspcc.org.uk/child-health-development/child-mental-health" TargetMode="External"/><Relationship Id="rId11" Type="http://schemas.openxmlformats.org/officeDocument/2006/relationships/hyperlink" Target="https://www.ebsco.com/research-starters/psychology/maslows-hierarchy-needs/" TargetMode="External"/><Relationship Id="rId5" Type="http://schemas.openxmlformats.org/officeDocument/2006/relationships/hyperlink" Target="https://www.nhs.uk/mental-health/" TargetMode="External"/><Relationship Id="rId10" Type="http://schemas.openxmlformats.org/officeDocument/2006/relationships/hyperlink" Target="https://www.simplypsychology.org/maslow.html" TargetMode="External"/><Relationship Id="rId4" Type="http://schemas.openxmlformats.org/officeDocument/2006/relationships/hyperlink" Target="https://www.nhs.uk/live-well/" TargetMode="External"/><Relationship Id="rId9" Type="http://schemas.openxmlformats.org/officeDocument/2006/relationships/hyperlink" Target="https://www.rcpch.ac.uk/work-we-do/state-of-child-health" TargetMode="External"/><Relationship Id="rId14" Type="http://schemas.openxmlformats.org/officeDocument/2006/relationships/hyperlink" Target="https://iris.who.int/server/api/core/bitstreams/f343e048-d695-43ab-8f4e-2d8be2c20ac6/conten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C27D0A80-5832-1CC0-1262-8D7BC4E9C68D}"/>
              </a:ext>
            </a:extLst>
          </p:cNvPr>
          <p:cNvSpPr/>
          <p:nvPr/>
        </p:nvSpPr>
        <p:spPr>
          <a:xfrm>
            <a:off x="-12287" y="-1655"/>
            <a:ext cx="12203577" cy="647168"/>
          </a:xfrm>
          <a:prstGeom prst="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7EB4559C-6B32-2EEF-E772-FFEB8724E147}"/>
              </a:ext>
            </a:extLst>
          </p:cNvPr>
          <p:cNvSpPr/>
          <p:nvPr/>
        </p:nvSpPr>
        <p:spPr>
          <a:xfrm>
            <a:off x="-3308" y="650003"/>
            <a:ext cx="12202160" cy="1522109"/>
          </a:xfrm>
          <a:prstGeom prst="rect">
            <a:avLst/>
          </a:prstGeom>
          <a:solidFill>
            <a:schemeClr val="accent6">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104348C0-5671-C4F1-6C45-BA8A251C6681}"/>
              </a:ext>
            </a:extLst>
          </p:cNvPr>
          <p:cNvSpPr/>
          <p:nvPr/>
        </p:nvSpPr>
        <p:spPr>
          <a:xfrm>
            <a:off x="-4726" y="2178020"/>
            <a:ext cx="5438671" cy="4674072"/>
          </a:xfrm>
          <a:prstGeom prst="rect">
            <a:avLst/>
          </a:prstGeom>
          <a:solidFill>
            <a:srgbClr val="FFFCA6"/>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5DDA2FDE-5976-3132-E292-C4F89D4A3C86}"/>
              </a:ext>
            </a:extLst>
          </p:cNvPr>
          <p:cNvSpPr/>
          <p:nvPr/>
        </p:nvSpPr>
        <p:spPr>
          <a:xfrm>
            <a:off x="5428748" y="2179202"/>
            <a:ext cx="6758290" cy="2330420"/>
          </a:xfrm>
          <a:prstGeom prst="rect">
            <a:avLst/>
          </a:prstGeom>
          <a:solidFill>
            <a:schemeClr val="accent5">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C7728676-F651-53CE-74E4-A2DD07672F23}"/>
              </a:ext>
            </a:extLst>
          </p:cNvPr>
          <p:cNvSpPr/>
          <p:nvPr/>
        </p:nvSpPr>
        <p:spPr>
          <a:xfrm>
            <a:off x="4762913" y="2182746"/>
            <a:ext cx="2622697" cy="413488"/>
          </a:xfrm>
          <a:prstGeom prst="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Rectangle 2">
            <a:extLst>
              <a:ext uri="{FF2B5EF4-FFF2-40B4-BE49-F238E27FC236}">
                <a16:creationId xmlns:a16="http://schemas.microsoft.com/office/drawing/2014/main" id="{B1CF0A84-6361-5F2C-924F-42BA5138D475}"/>
              </a:ext>
            </a:extLst>
          </p:cNvPr>
          <p:cNvSpPr/>
          <p:nvPr/>
        </p:nvSpPr>
        <p:spPr>
          <a:xfrm>
            <a:off x="5432293" y="4519546"/>
            <a:ext cx="6768213" cy="2342706"/>
          </a:xfrm>
          <a:prstGeom prst="rect">
            <a:avLst/>
          </a:prstGeom>
          <a:solidFill>
            <a:schemeClr val="accent4">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86F15DF2-15FF-5522-CB5A-0B3C83868864}"/>
              </a:ext>
            </a:extLst>
          </p:cNvPr>
          <p:cNvSpPr txBox="1"/>
          <p:nvPr/>
        </p:nvSpPr>
        <p:spPr>
          <a:xfrm>
            <a:off x="-8698" y="1060184"/>
            <a:ext cx="12200698" cy="13952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rtl="0">
              <a:lnSpc>
                <a:spcPts val="1564"/>
              </a:lnSpc>
            </a:pPr>
            <a:r>
              <a:rPr lang="en-GB" sz="1200">
                <a:latin typeface="Arial"/>
                <a:ea typeface="Segoe UI"/>
                <a:cs typeface="Arial"/>
              </a:rPr>
              <a:t>Health, wellbeing, and lifestyle are tightly linked concepts that play a vital role in the growth and development of a child. Health relates to a person's physical and mental state, wellbeing refers to the persons confidence, relationships, and coping mechanisms, where as lifestyle includes their daily choices and habits, these components form a vital and strong foundation for learning, development, and future. Early years practitioners are expected to promote and model healthy lifestyles, support emotional wellbeing, and encourage positive physical and emotional health through activity, play and education.</a:t>
            </a:r>
            <a:r>
              <a:rPr sz="1200">
                <a:latin typeface="Arial"/>
                <a:ea typeface="Aptos"/>
                <a:cs typeface="Arial"/>
              </a:rPr>
              <a:t> </a:t>
            </a:r>
            <a:r>
              <a:rPr lang="en-GB" sz="1200">
                <a:latin typeface="Arial"/>
                <a:ea typeface="Aptos"/>
                <a:cs typeface="Arial"/>
              </a:rPr>
              <a:t> </a:t>
            </a:r>
            <a:r>
              <a:rPr lang="en-GB" sz="1200">
                <a:latin typeface="Arial"/>
                <a:ea typeface="Segoe UI"/>
                <a:cs typeface="Arial"/>
              </a:rPr>
              <a:t>This academic poster will explore in depth, the concepts of health, wellbeing, and lifestyle, explaining its significance in early years practice and how it can be positively implemented into education in order to promote early years learning.</a:t>
            </a:r>
            <a:r>
              <a:rPr sz="1200">
                <a:latin typeface="Arial"/>
                <a:ea typeface="Aptos"/>
                <a:cs typeface="Arial"/>
              </a:rPr>
              <a:t> </a:t>
            </a:r>
            <a:endParaRPr lang="en-US"/>
          </a:p>
          <a:p>
            <a:pPr algn="ctr"/>
            <a:endParaRPr lang="en-GB">
              <a:latin typeface="Arial"/>
              <a:cs typeface="Arial"/>
            </a:endParaRPr>
          </a:p>
        </p:txBody>
      </p:sp>
      <p:sp>
        <p:nvSpPr>
          <p:cNvPr id="6" name="TextBox 5">
            <a:extLst>
              <a:ext uri="{FF2B5EF4-FFF2-40B4-BE49-F238E27FC236}">
                <a16:creationId xmlns:a16="http://schemas.microsoft.com/office/drawing/2014/main" id="{0F211558-45DC-5C78-5A40-F708155C0AC2}"/>
              </a:ext>
            </a:extLst>
          </p:cNvPr>
          <p:cNvSpPr txBox="1"/>
          <p:nvPr/>
        </p:nvSpPr>
        <p:spPr>
          <a:xfrm>
            <a:off x="1985477" y="89491"/>
            <a:ext cx="8219426"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200" b="1" u="sng"/>
              <a:t>Health, Wellbeing and Lifestyle</a:t>
            </a:r>
          </a:p>
        </p:txBody>
      </p:sp>
      <p:sp>
        <p:nvSpPr>
          <p:cNvPr id="8" name="TextBox 7">
            <a:extLst>
              <a:ext uri="{FF2B5EF4-FFF2-40B4-BE49-F238E27FC236}">
                <a16:creationId xmlns:a16="http://schemas.microsoft.com/office/drawing/2014/main" id="{6C2CA7CD-6944-7001-C033-3F24A495A703}"/>
              </a:ext>
            </a:extLst>
          </p:cNvPr>
          <p:cNvSpPr txBox="1"/>
          <p:nvPr/>
        </p:nvSpPr>
        <p:spPr>
          <a:xfrm>
            <a:off x="202836" y="2617662"/>
            <a:ext cx="4904795" cy="415498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rtl="0"/>
            <a:r>
              <a:rPr lang="en-GB" sz="1200" b="1">
                <a:solidFill>
                  <a:srgbClr val="000000"/>
                </a:solidFill>
                <a:latin typeface="Arial"/>
                <a:ea typeface="Segoe UI"/>
                <a:cs typeface="Arial"/>
              </a:rPr>
              <a:t>Health</a:t>
            </a:r>
            <a:r>
              <a:rPr lang="en-US" sz="1200">
                <a:solidFill>
                  <a:srgbClr val="000000"/>
                </a:solidFill>
                <a:latin typeface="Arial"/>
                <a:ea typeface="Segoe UI"/>
                <a:cs typeface="Arial"/>
              </a:rPr>
              <a:t> </a:t>
            </a:r>
            <a:r>
              <a:rPr lang="en-US" sz="1200">
                <a:latin typeface="Arial"/>
                <a:ea typeface="Segoe UI"/>
                <a:cs typeface="Arial"/>
              </a:rPr>
              <a:t>​</a:t>
            </a:r>
            <a:endParaRPr lang="en-US" sz="1200">
              <a:latin typeface="Arial"/>
              <a:cs typeface="Arial"/>
            </a:endParaRPr>
          </a:p>
          <a:p>
            <a:pPr algn="ctr" rtl="0"/>
            <a:r>
              <a:rPr lang="en-GB" sz="1200">
                <a:latin typeface="Arial"/>
                <a:ea typeface="Segoe UI"/>
                <a:cs typeface="Arial"/>
              </a:rPr>
              <a:t>Health is not just the absence of illness or disease, but is a persons overall physical, mental and social wellbeing (WHO). Physical, mental and social factors significantly influence a persons health, forming a great foundation for development and wellbeing. Health is influenced by nutrition, exercise, environment, hygiene and relationships. Positive health takes place over interconnected areas over a long period of time, making it significant for early years learners during their rapid period of growth and influencing their adulthood. (Rees, 2024, p. ) The ability to access healthy development is a fundamental right of everyone and is vital for positive development in early years. (NSPCC, 2026) By promoting and providing good health, we can enhance a child's overall development and quality of life.  The National Health Service [NHS] for Wales displays the importance of health during age of 0 to 5, it lays critical foundations for lifelong health and development (Underdown, 2007, p.3). Howard says that mental health struggles can originate from a person's earliest experiences, he explains that experiences in the early years can trigger inherited genes and increase the chance of suffering from mental health. (Howard </a:t>
            </a:r>
            <a:r>
              <a:rPr lang="en-GB" sz="1200" i="1">
                <a:latin typeface="Arial"/>
                <a:ea typeface="Segoe UI"/>
                <a:cs typeface="Arial"/>
              </a:rPr>
              <a:t>et al, </a:t>
            </a:r>
            <a:r>
              <a:rPr lang="en-GB" sz="1200">
                <a:latin typeface="Arial"/>
                <a:ea typeface="Segoe UI"/>
                <a:cs typeface="Arial"/>
              </a:rPr>
              <a:t>2020, p. 8)</a:t>
            </a:r>
            <a:r>
              <a:rPr lang="en-US" sz="1200">
                <a:latin typeface="Arial"/>
                <a:ea typeface="Segoe UI"/>
                <a:cs typeface="Arial"/>
              </a:rPr>
              <a:t> ​</a:t>
            </a:r>
          </a:p>
          <a:p>
            <a:pPr algn="ctr"/>
            <a:endParaRPr lang="en-GB" sz="1200">
              <a:latin typeface="Arial"/>
              <a:cs typeface="Arial"/>
            </a:endParaRPr>
          </a:p>
        </p:txBody>
      </p:sp>
      <p:sp>
        <p:nvSpPr>
          <p:cNvPr id="10" name="TextBox 9">
            <a:extLst>
              <a:ext uri="{FF2B5EF4-FFF2-40B4-BE49-F238E27FC236}">
                <a16:creationId xmlns:a16="http://schemas.microsoft.com/office/drawing/2014/main" id="{18F945F7-7F08-F803-C1A0-1563496EA5EF}"/>
              </a:ext>
            </a:extLst>
          </p:cNvPr>
          <p:cNvSpPr txBox="1"/>
          <p:nvPr/>
        </p:nvSpPr>
        <p:spPr>
          <a:xfrm>
            <a:off x="5624547" y="4695345"/>
            <a:ext cx="6304316" cy="195694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rtl="0">
              <a:lnSpc>
                <a:spcPts val="1911"/>
              </a:lnSpc>
            </a:pPr>
            <a:r>
              <a:rPr lang="en-GB" sz="1200" b="1" u="sng">
                <a:latin typeface="Arial"/>
                <a:ea typeface="Segoe UI"/>
                <a:cs typeface="Arial"/>
              </a:rPr>
              <a:t>Lifestyle</a:t>
            </a:r>
            <a:r>
              <a:rPr sz="1200">
                <a:latin typeface="Arial"/>
                <a:ea typeface="Aptos"/>
                <a:cs typeface="Arial"/>
              </a:rPr>
              <a:t> </a:t>
            </a:r>
            <a:endParaRPr lang="en-US" sz="1200">
              <a:latin typeface="Arial"/>
              <a:ea typeface="Aptos"/>
              <a:cs typeface="Arial"/>
            </a:endParaRPr>
          </a:p>
          <a:p>
            <a:pPr algn="ctr" rtl="0">
              <a:lnSpc>
                <a:spcPts val="1564"/>
              </a:lnSpc>
            </a:pPr>
            <a:r>
              <a:rPr lang="en-GB" sz="1200">
                <a:latin typeface="Arial"/>
                <a:ea typeface="Segoe UI"/>
                <a:cs typeface="Arial"/>
              </a:rPr>
              <a:t>Lifestyle is the way a person behaves, acts and the choices they make in daily life. Factors such as diet, physical activity, routines and relationships, form the daily lifestyle habits of a person, these will influence and individuals' health, wellbeing and development. (WHO) The lifestyle of the child is the responsibility of the immediate adults in their lives, children will slowly develop their own lifestyle choices through experiences at home and in educational settings, they are learnt through imitation and observation of the more knowledgeable others that surround them. (Underdown, 2007, p.89)</a:t>
            </a:r>
            <a:r>
              <a:rPr sz="1200">
                <a:latin typeface="Arial"/>
                <a:ea typeface="Aptos"/>
                <a:cs typeface="Arial"/>
              </a:rPr>
              <a:t> </a:t>
            </a:r>
          </a:p>
          <a:p>
            <a:pPr algn="ctr"/>
            <a:endParaRPr lang="en-GB" sz="1200">
              <a:latin typeface="Arial"/>
              <a:cs typeface="Arial"/>
            </a:endParaRPr>
          </a:p>
        </p:txBody>
      </p:sp>
      <p:sp>
        <p:nvSpPr>
          <p:cNvPr id="11" name="TextBox 10">
            <a:extLst>
              <a:ext uri="{FF2B5EF4-FFF2-40B4-BE49-F238E27FC236}">
                <a16:creationId xmlns:a16="http://schemas.microsoft.com/office/drawing/2014/main" id="{72BF184C-8584-A534-78CE-A9AC40273A24}"/>
              </a:ext>
            </a:extLst>
          </p:cNvPr>
          <p:cNvSpPr txBox="1"/>
          <p:nvPr/>
        </p:nvSpPr>
        <p:spPr>
          <a:xfrm>
            <a:off x="4013398" y="2217105"/>
            <a:ext cx="4114800" cy="338554"/>
          </a:xfrm>
          <a:prstGeom prst="rect">
            <a:avLst/>
          </a:prstGeom>
          <a:noFill/>
          <a:ln>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1600" b="1">
                <a:latin typeface="Arial"/>
                <a:ea typeface="Calibri"/>
                <a:cs typeface="Arial"/>
              </a:rPr>
              <a:t>The concepts </a:t>
            </a:r>
            <a:endParaRPr lang="en-US"/>
          </a:p>
        </p:txBody>
      </p:sp>
      <p:sp>
        <p:nvSpPr>
          <p:cNvPr id="12" name="TextBox 11">
            <a:extLst>
              <a:ext uri="{FF2B5EF4-FFF2-40B4-BE49-F238E27FC236}">
                <a16:creationId xmlns:a16="http://schemas.microsoft.com/office/drawing/2014/main" id="{BB5D0638-C44F-E661-C4F8-51900DD08E8D}"/>
              </a:ext>
            </a:extLst>
          </p:cNvPr>
          <p:cNvSpPr txBox="1"/>
          <p:nvPr/>
        </p:nvSpPr>
        <p:spPr>
          <a:xfrm>
            <a:off x="5624545" y="2422868"/>
            <a:ext cx="6287871" cy="23414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endParaRPr lang="en-GB" sz="1200">
              <a:highlight>
                <a:srgbClr val="C6C6C6"/>
              </a:highlight>
              <a:latin typeface="Arial"/>
              <a:ea typeface="Aptos"/>
              <a:cs typeface="Arial"/>
            </a:endParaRPr>
          </a:p>
          <a:p>
            <a:pPr algn="ctr"/>
            <a:r>
              <a:rPr lang="en-GB" sz="1200" b="1">
                <a:latin typeface="Arial"/>
                <a:ea typeface="Segoe UI"/>
                <a:cs typeface="Arial"/>
              </a:rPr>
              <a:t> </a:t>
            </a:r>
            <a:r>
              <a:rPr lang="en-GB" sz="1200" b="1" u="sng">
                <a:latin typeface="Arial"/>
                <a:ea typeface="Segoe UI"/>
                <a:cs typeface="Arial"/>
              </a:rPr>
              <a:t>Wellbeing</a:t>
            </a:r>
            <a:endParaRPr lang="en-GB" sz="1200">
              <a:highlight>
                <a:srgbClr val="C6C6C6"/>
              </a:highlight>
              <a:latin typeface="Arial"/>
              <a:ea typeface="Segoe UI"/>
              <a:cs typeface="Arial"/>
            </a:endParaRPr>
          </a:p>
          <a:p>
            <a:pPr algn="ctr"/>
            <a:r>
              <a:rPr lang="en-GB" sz="1200">
                <a:latin typeface="Arial"/>
                <a:ea typeface="Segoe UI"/>
                <a:cs typeface="Arial"/>
              </a:rPr>
              <a:t>Wellbeing is a person's overall physical, emotional, mental and social health. Wellbeing includes a person's feelings of security, happiness, value and support. Wellbeing is influenced by environment and relationships, The National Health Service [NHS] for Wales says that by being involved in physical activity, we can raise self-esteem and cause positive mood changes. (Underdown, 2007, p.3)</a:t>
            </a:r>
            <a:endParaRPr lang="en-GB" sz="1200">
              <a:highlight>
                <a:srgbClr val="C6C6C6"/>
              </a:highlight>
              <a:latin typeface="Arial"/>
              <a:ea typeface="Segoe UI"/>
              <a:cs typeface="Arial"/>
            </a:endParaRPr>
          </a:p>
          <a:p>
            <a:pPr algn="ctr"/>
            <a:r>
              <a:rPr lang="en-GB" sz="1200">
                <a:latin typeface="Arial"/>
                <a:ea typeface="Segoe UI"/>
                <a:cs typeface="Arial"/>
              </a:rPr>
              <a:t>Good wellbeing for children can be described as a strong sense of confidence, identity, inclusion and ability to express emotions. Wellbeing forms a structured foundation for early years education, promoting resilience, engagement and positive learning. (WHO)</a:t>
            </a:r>
            <a:endParaRPr lang="en-GB" sz="1200">
              <a:highlight>
                <a:srgbClr val="C6C6C6"/>
              </a:highlight>
              <a:latin typeface="Arial"/>
              <a:ea typeface="Segoe UI"/>
              <a:cs typeface="Arial"/>
            </a:endParaRPr>
          </a:p>
          <a:p>
            <a:pPr algn="ctr"/>
            <a:endParaRPr lang="en-GB" sz="1200">
              <a:latin typeface="Arial"/>
              <a:ea typeface="Aptos"/>
              <a:cs typeface="Arial"/>
            </a:endParaRPr>
          </a:p>
          <a:p>
            <a:pPr algn="ctr">
              <a:lnSpc>
                <a:spcPts val="1911"/>
              </a:lnSpc>
            </a:pPr>
            <a:endParaRPr lang="en-GB" sz="1200">
              <a:latin typeface="Arial"/>
              <a:cs typeface="Arial"/>
            </a:endParaRPr>
          </a:p>
        </p:txBody>
      </p:sp>
      <p:sp>
        <p:nvSpPr>
          <p:cNvPr id="18" name="Rectangle 17">
            <a:extLst>
              <a:ext uri="{FF2B5EF4-FFF2-40B4-BE49-F238E27FC236}">
                <a16:creationId xmlns:a16="http://schemas.microsoft.com/office/drawing/2014/main" id="{E9CB661E-D8EC-77CC-5357-7E7A5DDB20D0}"/>
              </a:ext>
            </a:extLst>
          </p:cNvPr>
          <p:cNvSpPr/>
          <p:nvPr/>
        </p:nvSpPr>
        <p:spPr>
          <a:xfrm>
            <a:off x="4783233" y="648585"/>
            <a:ext cx="2622697" cy="413488"/>
          </a:xfrm>
          <a:prstGeom prst="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TextBox 15">
            <a:extLst>
              <a:ext uri="{FF2B5EF4-FFF2-40B4-BE49-F238E27FC236}">
                <a16:creationId xmlns:a16="http://schemas.microsoft.com/office/drawing/2014/main" id="{CD1BE07A-004C-CE13-2CA2-565AB25AC832}"/>
              </a:ext>
            </a:extLst>
          </p:cNvPr>
          <p:cNvSpPr txBox="1"/>
          <p:nvPr/>
        </p:nvSpPr>
        <p:spPr>
          <a:xfrm>
            <a:off x="4033718" y="682945"/>
            <a:ext cx="4114800" cy="338554"/>
          </a:xfrm>
          <a:prstGeom prst="rect">
            <a:avLst/>
          </a:prstGeom>
          <a:noFill/>
          <a:ln>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1600" b="1">
                <a:latin typeface="Arial"/>
                <a:ea typeface="Calibri"/>
                <a:cs typeface="Arial"/>
              </a:rPr>
              <a:t>Introduction</a:t>
            </a:r>
          </a:p>
        </p:txBody>
      </p:sp>
      <p:sp>
        <p:nvSpPr>
          <p:cNvPr id="23" name="Rectangle 22">
            <a:extLst>
              <a:ext uri="{FF2B5EF4-FFF2-40B4-BE49-F238E27FC236}">
                <a16:creationId xmlns:a16="http://schemas.microsoft.com/office/drawing/2014/main" id="{672F8340-20BC-04C9-59C8-C4CA5A9E2552}"/>
              </a:ext>
            </a:extLst>
          </p:cNvPr>
          <p:cNvSpPr/>
          <p:nvPr/>
        </p:nvSpPr>
        <p:spPr>
          <a:xfrm>
            <a:off x="10300113" y="18665"/>
            <a:ext cx="1891177" cy="606528"/>
          </a:xfrm>
          <a:prstGeom prst="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TextBox 20">
            <a:extLst>
              <a:ext uri="{FF2B5EF4-FFF2-40B4-BE49-F238E27FC236}">
                <a16:creationId xmlns:a16="http://schemas.microsoft.com/office/drawing/2014/main" id="{EF4D412E-96EE-F1E6-8DCB-A23FDA0A98DA}"/>
              </a:ext>
            </a:extLst>
          </p:cNvPr>
          <p:cNvSpPr txBox="1"/>
          <p:nvPr/>
        </p:nvSpPr>
        <p:spPr>
          <a:xfrm>
            <a:off x="8940563" y="21501"/>
            <a:ext cx="3249546"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r"/>
            <a:r>
              <a:rPr lang="en-US" sz="1200"/>
              <a:t>ECEY5009</a:t>
            </a:r>
            <a:endParaRPr lang="en-US"/>
          </a:p>
          <a:p>
            <a:pPr algn="r"/>
            <a:r>
              <a:rPr lang="en-US" sz="1200"/>
              <a:t>Student number: 2517446</a:t>
            </a:r>
          </a:p>
          <a:p>
            <a:pPr algn="r"/>
            <a:r>
              <a:rPr lang="en-US" sz="1200"/>
              <a:t>Word count:1941</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6A009592-F7D2-5A46-74E4-FCB09F768C73}"/>
              </a:ext>
            </a:extLst>
          </p:cNvPr>
          <p:cNvSpPr/>
          <p:nvPr/>
        </p:nvSpPr>
        <p:spPr>
          <a:xfrm>
            <a:off x="4971548" y="4962"/>
            <a:ext cx="7215490" cy="2980660"/>
          </a:xfrm>
          <a:prstGeom prst="rect">
            <a:avLst/>
          </a:prstGeom>
          <a:solidFill>
            <a:schemeClr val="accent5">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A2593D3-DB06-FBB8-907C-22FCABF75678}"/>
              </a:ext>
            </a:extLst>
          </p:cNvPr>
          <p:cNvSpPr/>
          <p:nvPr/>
        </p:nvSpPr>
        <p:spPr>
          <a:xfrm>
            <a:off x="10300113" y="18665"/>
            <a:ext cx="1891177" cy="606528"/>
          </a:xfrm>
          <a:prstGeom prst="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97E1E728-FC25-DB13-D524-4B03EF4D83DF}"/>
              </a:ext>
            </a:extLst>
          </p:cNvPr>
          <p:cNvSpPr/>
          <p:nvPr/>
        </p:nvSpPr>
        <p:spPr>
          <a:xfrm>
            <a:off x="-3307" y="8506"/>
            <a:ext cx="4990213" cy="6853746"/>
          </a:xfrm>
          <a:prstGeom prst="rect">
            <a:avLst/>
          </a:prstGeom>
          <a:solidFill>
            <a:schemeClr val="accent4">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2220B95E-CAB1-EE30-4772-98578E097444}"/>
              </a:ext>
            </a:extLst>
          </p:cNvPr>
          <p:cNvSpPr/>
          <p:nvPr/>
        </p:nvSpPr>
        <p:spPr>
          <a:xfrm>
            <a:off x="4983834" y="2990820"/>
            <a:ext cx="7206511" cy="3861272"/>
          </a:xfrm>
          <a:prstGeom prst="rect">
            <a:avLst/>
          </a:prstGeom>
          <a:solidFill>
            <a:srgbClr val="FFFCA6"/>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027575D1-DAFC-5BD4-717B-7FD49DE8406C}"/>
              </a:ext>
            </a:extLst>
          </p:cNvPr>
          <p:cNvSpPr/>
          <p:nvPr/>
        </p:nvSpPr>
        <p:spPr>
          <a:xfrm>
            <a:off x="4701953" y="8506"/>
            <a:ext cx="2622697" cy="413488"/>
          </a:xfrm>
          <a:prstGeom prst="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BDEB41C3-1336-D58F-50B8-E8D37BB41811}"/>
              </a:ext>
            </a:extLst>
          </p:cNvPr>
          <p:cNvSpPr txBox="1"/>
          <p:nvPr/>
        </p:nvSpPr>
        <p:spPr>
          <a:xfrm>
            <a:off x="3799986" y="13047"/>
            <a:ext cx="4429471" cy="61555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1600" b="1">
                <a:solidFill>
                  <a:srgbClr val="000000"/>
                </a:solidFill>
                <a:latin typeface="Arial Nova"/>
                <a:cs typeface="Segoe UI"/>
              </a:rPr>
              <a:t>The Importance</a:t>
            </a:r>
            <a:endParaRPr lang="en-US"/>
          </a:p>
          <a:p>
            <a:pPr algn="ctr"/>
            <a:endParaRPr lang="en-GB"/>
          </a:p>
        </p:txBody>
      </p:sp>
      <p:sp>
        <p:nvSpPr>
          <p:cNvPr id="4" name="TextBox 3">
            <a:extLst>
              <a:ext uri="{FF2B5EF4-FFF2-40B4-BE49-F238E27FC236}">
                <a16:creationId xmlns:a16="http://schemas.microsoft.com/office/drawing/2014/main" id="{2279A946-35F1-9CA1-A902-C208E3770C9E}"/>
              </a:ext>
            </a:extLst>
          </p:cNvPr>
          <p:cNvSpPr txBox="1"/>
          <p:nvPr/>
        </p:nvSpPr>
        <p:spPr>
          <a:xfrm>
            <a:off x="-5335" y="74009"/>
            <a:ext cx="4893031" cy="730969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1100" b="1">
                <a:solidFill>
                  <a:srgbClr val="000000"/>
                </a:solidFill>
                <a:latin typeface="Arial"/>
                <a:cs typeface="Arial"/>
              </a:rPr>
              <a:t>lifestyle</a:t>
            </a:r>
            <a:endParaRPr lang="en-US" sz="1100">
              <a:latin typeface="Arial"/>
              <a:cs typeface="Arial"/>
            </a:endParaRPr>
          </a:p>
          <a:p>
            <a:pPr algn="ctr"/>
            <a:r>
              <a:rPr lang="en-GB" sz="1100">
                <a:solidFill>
                  <a:srgbClr val="000000"/>
                </a:solidFill>
                <a:latin typeface="Arial"/>
                <a:ea typeface="Segoe UI"/>
                <a:cs typeface="Arial"/>
              </a:rPr>
              <a:t>Lifestyle has a significant impact on children within the early years, specifically their physical health, emotional wellbeing and social development. The habits and behaviours they learn will be what carried into adulthood, shaping and influencing their future decisions. During the early years age of development, a child’s brain is rapidly learning, growing and developing, they are highly influenced by the routines and behaviours displayed by the adults around them. As a result, experiences in the early years have the potential to shape lifelong attitudes towards health, nutrition, self-care and exercise (NSPCC).</a:t>
            </a:r>
            <a:r>
              <a:rPr lang="en-US" sz="1100">
                <a:solidFill>
                  <a:srgbClr val="000000"/>
                </a:solidFill>
                <a:latin typeface="Arial"/>
                <a:ea typeface="Segoe UI"/>
                <a:cs typeface="Arial"/>
              </a:rPr>
              <a:t> </a:t>
            </a:r>
            <a:r>
              <a:rPr lang="en-US" sz="1100">
                <a:latin typeface="Arial"/>
                <a:ea typeface="Segoe UI"/>
                <a:cs typeface="Arial"/>
              </a:rPr>
              <a:t>​</a:t>
            </a:r>
            <a:r>
              <a:rPr lang="en-US" sz="1100">
                <a:solidFill>
                  <a:srgbClr val="000000"/>
                </a:solidFill>
                <a:latin typeface="Arial"/>
                <a:ea typeface="Segoe UI"/>
                <a:cs typeface="Arial"/>
              </a:rPr>
              <a:t> </a:t>
            </a:r>
            <a:r>
              <a:rPr lang="en-GB" sz="1100">
                <a:solidFill>
                  <a:srgbClr val="000000"/>
                </a:solidFill>
                <a:latin typeface="Arial"/>
                <a:ea typeface="Segoe UI"/>
                <a:cs typeface="Arial"/>
              </a:rPr>
              <a:t>Lifestyle is significant as it encourages physical growth through healthy nutrition, regular exercise and rest, all in which are needed for a healthy body. Regular physical activity improves children's coordination, ability to maintain a healthy weight and strengthens their muscles and bones. National Health Service [NHS] for Wales guidance suggests that children in the early years should be participating in at least 180 minutes of physical activity each day. Having a nutritious diet is vital in early years due to the support it provides for physical growth, brain development and a strong immune system. Children who receive the correct nutrition are more likely to resist infections, maintain a healthy weight and participate in learning and play. By supporting healthy eating, children are at a reduced risk for obesity, type 2 diabetes, and heart disease. (Bradshaw, 2016, p.180)</a:t>
            </a:r>
            <a:r>
              <a:rPr lang="en-US" sz="1100">
                <a:solidFill>
                  <a:srgbClr val="000000"/>
                </a:solidFill>
                <a:latin typeface="Arial"/>
                <a:ea typeface="Segoe UI"/>
                <a:cs typeface="Arial"/>
              </a:rPr>
              <a:t> </a:t>
            </a:r>
            <a:r>
              <a:rPr lang="en-US" sz="1100">
                <a:latin typeface="Arial"/>
                <a:ea typeface="Segoe UI"/>
                <a:cs typeface="Arial"/>
              </a:rPr>
              <a:t>. </a:t>
            </a:r>
            <a:r>
              <a:rPr lang="en-GB" sz="1100">
                <a:solidFill>
                  <a:srgbClr val="000000"/>
                </a:solidFill>
                <a:latin typeface="Arial"/>
                <a:ea typeface="Segoe UI"/>
                <a:cs typeface="Arial"/>
              </a:rPr>
              <a:t>Maintaining a positive lifestyle improves the child’s ability in achieving their full developmental potential. Research suggests that children who eat nutritious meals and participate in regular physical activity, achieve better in education, poor habits negatively impact the attention span, behaviour and academic capabilities.</a:t>
            </a:r>
            <a:r>
              <a:rPr lang="en-GB" sz="1100" b="1">
                <a:solidFill>
                  <a:srgbClr val="000000"/>
                </a:solidFill>
                <a:latin typeface="Arial"/>
                <a:ea typeface="Segoe UI"/>
                <a:cs typeface="Arial"/>
              </a:rPr>
              <a:t> </a:t>
            </a:r>
            <a:r>
              <a:rPr lang="en-GB" sz="1100">
                <a:solidFill>
                  <a:srgbClr val="000000"/>
                </a:solidFill>
                <a:latin typeface="Arial"/>
                <a:ea typeface="Segoe UI"/>
                <a:cs typeface="Arial"/>
              </a:rPr>
              <a:t>The Curriculum for Wales supports this by promoting physical activity, balanced diets, personal hygiene and protection. Lifestyle also has a significant impact on an early year learners, mental and emotional well being. Healthy habits such as sufficient sleep, regular exercise and positive interactions can improve the child’s mood, improve stress management, and emotional regulation. Children with these experiences of a positive lifestyle, are more likely to develop confidence, positive self-esteem, sense of self-worth, and be resilient, all of which will influence their learning, development and partnerships, improving their concentration, and behaviour.</a:t>
            </a:r>
            <a:r>
              <a:rPr lang="en-US" sz="1100">
                <a:solidFill>
                  <a:srgbClr val="000000"/>
                </a:solidFill>
                <a:latin typeface="Arial"/>
                <a:ea typeface="Segoe UI"/>
                <a:cs typeface="Arial"/>
              </a:rPr>
              <a:t> </a:t>
            </a:r>
            <a:r>
              <a:rPr lang="en-US" sz="1100">
                <a:latin typeface="Arial"/>
                <a:ea typeface="Segoe UI"/>
                <a:cs typeface="Arial"/>
              </a:rPr>
              <a:t>​</a:t>
            </a:r>
            <a:r>
              <a:rPr lang="en-GB" sz="1100">
                <a:solidFill>
                  <a:srgbClr val="000000"/>
                </a:solidFill>
                <a:latin typeface="Arial"/>
                <a:ea typeface="Segoe UI"/>
                <a:cs typeface="Arial"/>
              </a:rPr>
              <a:t>Lifestyle is therefore significant in the early years as it can influence a child's overall holistic development. Healthy food, sleep, exercise and positive relationships will support the child's physical, emotional and cognitive wellbeing. By using a holistic approach, practitioners can support the child as a whole.</a:t>
            </a:r>
            <a:r>
              <a:rPr lang="en-US" sz="1100">
                <a:solidFill>
                  <a:srgbClr val="000000"/>
                </a:solidFill>
                <a:latin typeface="Arial"/>
                <a:ea typeface="Segoe UI"/>
                <a:cs typeface="Arial"/>
              </a:rPr>
              <a:t> </a:t>
            </a:r>
            <a:endParaRPr lang="en-GB" sz="1100">
              <a:solidFill>
                <a:srgbClr val="000000"/>
              </a:solidFill>
              <a:latin typeface="Arial"/>
              <a:ea typeface="Segoe UI"/>
              <a:cs typeface="Arial"/>
            </a:endParaRPr>
          </a:p>
          <a:p>
            <a:pPr algn="ctr"/>
            <a:endParaRPr lang="en-GB" sz="1100">
              <a:solidFill>
                <a:srgbClr val="000000"/>
              </a:solidFill>
              <a:latin typeface="Arial"/>
              <a:ea typeface="Segoe UI"/>
              <a:cs typeface="Arial"/>
            </a:endParaRPr>
          </a:p>
          <a:p>
            <a:pPr algn="ctr"/>
            <a:endParaRPr lang="en-GB"/>
          </a:p>
        </p:txBody>
      </p:sp>
      <p:sp>
        <p:nvSpPr>
          <p:cNvPr id="5" name="TextBox 4">
            <a:extLst>
              <a:ext uri="{FF2B5EF4-FFF2-40B4-BE49-F238E27FC236}">
                <a16:creationId xmlns:a16="http://schemas.microsoft.com/office/drawing/2014/main" id="{2522AE2E-2074-E3B2-7098-68DCA4DF9C39}"/>
              </a:ext>
            </a:extLst>
          </p:cNvPr>
          <p:cNvSpPr txBox="1"/>
          <p:nvPr/>
        </p:nvSpPr>
        <p:spPr>
          <a:xfrm>
            <a:off x="4924750" y="416816"/>
            <a:ext cx="7422062" cy="30367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lnSpc>
                <a:spcPts val="1564"/>
              </a:lnSpc>
            </a:pPr>
            <a:r>
              <a:rPr lang="en-GB" sz="1100" b="1">
                <a:latin typeface="Arial"/>
                <a:ea typeface="Segoe UI"/>
                <a:cs typeface="Arial"/>
              </a:rPr>
              <a:t>Wellbeing</a:t>
            </a:r>
            <a:endParaRPr lang="en-US" sz="1100" b="1">
              <a:latin typeface="Arial"/>
              <a:cs typeface="Arial"/>
            </a:endParaRPr>
          </a:p>
          <a:p>
            <a:pPr algn="ctr">
              <a:lnSpc>
                <a:spcPts val="1564"/>
              </a:lnSpc>
            </a:pPr>
            <a:r>
              <a:rPr lang="en-GB" sz="1100">
                <a:latin typeface="Arial"/>
                <a:ea typeface="Segoe UI"/>
                <a:cs typeface="Arial"/>
              </a:rPr>
              <a:t>Wellbeing is significant in the early years as it provides a gateway to positive cognitive development. Maslow's hierarchy of needs displays the importance of wellbeing in the early years, suggesting that a person's wellbeing needs must be met in order for them to achieve self-actualization. Wellbeing acts as the foundation for cognitive development as it provides children with the opportunity to explore, engage and take the risks required for positive learning and development (NSPCC, 2025).</a:t>
            </a:r>
            <a:r>
              <a:rPr sz="1100">
                <a:latin typeface="Arial"/>
                <a:ea typeface="Aptos"/>
                <a:cs typeface="Arial"/>
              </a:rPr>
              <a:t> </a:t>
            </a:r>
            <a:r>
              <a:rPr lang="en-GB" sz="1100">
                <a:latin typeface="Arial"/>
                <a:ea typeface="Aptos"/>
                <a:cs typeface="Arial"/>
              </a:rPr>
              <a:t> </a:t>
            </a:r>
            <a:r>
              <a:rPr lang="en-GB" sz="1100">
                <a:latin typeface="Arial"/>
                <a:ea typeface="Segoe UI"/>
                <a:cs typeface="Arial"/>
              </a:rPr>
              <a:t>Wellbeing is important for early years learners as it significantly decreases the likelihood of children experiencing feelings of depression or other mental health disorders in adulthood. Positive wellbeing from an early age provides a strong and structured foundation for academic achievements and social competence in the future (Underdown, 2007, p.35).</a:t>
            </a:r>
            <a:r>
              <a:rPr lang="en-GB" sz="1100">
                <a:latin typeface="Arial"/>
                <a:ea typeface="Aptos"/>
                <a:cs typeface="Arial"/>
              </a:rPr>
              <a:t> </a:t>
            </a:r>
            <a:r>
              <a:rPr lang="en-GB" sz="1100">
                <a:latin typeface="Arial"/>
                <a:ea typeface="Segoe UI"/>
                <a:cs typeface="Arial"/>
              </a:rPr>
              <a:t>Wellbeing significantly influences a young child's brain development. The brain of a young person during the early years are at a stage of plasticity, making it a suitable time for moulding positive growth and habits. Lack of care for wellbeing can alter brain architecture, making children more vulnerable to weakened neural connections and chronic stress in adulthood. Wellbeing is necessary to promote and protect the physical, cognitive and intellectual development of a child's brain.</a:t>
            </a:r>
            <a:r>
              <a:rPr sz="1100">
                <a:latin typeface="Arial"/>
                <a:ea typeface="Aptos"/>
                <a:cs typeface="Arial"/>
              </a:rPr>
              <a:t> </a:t>
            </a:r>
          </a:p>
          <a:p>
            <a:pPr algn="ctr"/>
            <a:endParaRPr lang="en-GB"/>
          </a:p>
        </p:txBody>
      </p:sp>
      <p:sp>
        <p:nvSpPr>
          <p:cNvPr id="6" name="TextBox 5">
            <a:extLst>
              <a:ext uri="{FF2B5EF4-FFF2-40B4-BE49-F238E27FC236}">
                <a16:creationId xmlns:a16="http://schemas.microsoft.com/office/drawing/2014/main" id="{2218BB7D-A99F-E472-0D63-8EAD9E32857A}"/>
              </a:ext>
            </a:extLst>
          </p:cNvPr>
          <p:cNvSpPr txBox="1"/>
          <p:nvPr/>
        </p:nvSpPr>
        <p:spPr>
          <a:xfrm>
            <a:off x="4978473" y="2993509"/>
            <a:ext cx="7199346" cy="440593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lnSpc>
                <a:spcPts val="1564"/>
              </a:lnSpc>
            </a:pPr>
            <a:r>
              <a:rPr lang="en-GB" sz="1100" b="1">
                <a:latin typeface="Arial"/>
                <a:ea typeface="Segoe UI"/>
                <a:cs typeface="Arial"/>
              </a:rPr>
              <a:t>Health</a:t>
            </a:r>
          </a:p>
          <a:p>
            <a:pPr algn="ctr">
              <a:lnSpc>
                <a:spcPts val="1564"/>
              </a:lnSpc>
            </a:pPr>
            <a:r>
              <a:rPr lang="en-GB" sz="1100">
                <a:latin typeface="Arial"/>
                <a:ea typeface="Segoe UI"/>
                <a:cs typeface="Arial"/>
              </a:rPr>
              <a:t>Health is significant in the early years because good health provides a strong foundation for children's overall development, supporting their learning, social and physical development. Having good physical, mental and social health will support children's progress and wellbeing. Children are more able to participate in activities such as play, relationship formation and engage with learning if they are healthy, supporting their development of fine motor skills, confidence, and cognitive development (RCPCH, 2026).</a:t>
            </a:r>
            <a:r>
              <a:rPr lang="en-GB" sz="1100">
                <a:latin typeface="Arial"/>
                <a:ea typeface="Aptos"/>
                <a:cs typeface="Arial"/>
              </a:rPr>
              <a:t> </a:t>
            </a:r>
            <a:r>
              <a:rPr lang="en-GB" sz="1100">
                <a:latin typeface="Arial"/>
                <a:ea typeface="Segoe UI"/>
                <a:cs typeface="Arial"/>
              </a:rPr>
              <a:t>Health is a significant factor in the early years, it provides an important incite to the early intervention of illness. The early years is a significant time for developing healthy habits and routines. Young children are vulnerable to infections and illnesses due to their weaker immune system, however by teaching young learners adequate hygiene skills such as washing hands, they become less vulnerable to diseases and illnesses and encourages a positive attitude towards continuing positive behaviours into adulthood. Health is closely connected to brain development and learning. A child's brain develops rapidly during the early years, making it a vital time for appropriate nutrition, sleep and physical activity. Maslow's hierarchy of needs displays the importance of basic psychological needs in the early years. This includes food water and shelter without these basic needs young children cannot reach self-actualisation (EBSCO, 2024). A child who may be tired, hungry or unwell is more likely to underachieve, find concentration difficult and struggle to engage in activity. Good health therefore influences a child's ability to learn and develop proactively (Bradshaw, 2016, p.100). Health should be viewed holistically rather than just the absence of illness, the physical, emotional, social and cognitive development of a early years learner can be easily influenced by each other. A holistic approach provides an outlook of the child as a whole person, supporting their physical, emotional, social and cognitive wellbeing.</a:t>
            </a:r>
            <a:r>
              <a:rPr sz="1100">
                <a:latin typeface="Arial"/>
                <a:ea typeface="Aptos"/>
                <a:cs typeface="Arial"/>
              </a:rPr>
              <a:t> </a:t>
            </a:r>
            <a:endParaRPr lang="en-US" sz="1100">
              <a:latin typeface="Arial"/>
              <a:ea typeface="Aptos"/>
              <a:cs typeface="Arial"/>
            </a:endParaRPr>
          </a:p>
          <a:p>
            <a:pPr algn="ctr"/>
            <a:endParaRPr lang="en-GB" sz="1100">
              <a:latin typeface="Arial"/>
              <a:cs typeface="Arial"/>
            </a:endParaRPr>
          </a:p>
        </p:txBody>
      </p:sp>
      <p:sp>
        <p:nvSpPr>
          <p:cNvPr id="12" name="TextBox 11">
            <a:extLst>
              <a:ext uri="{FF2B5EF4-FFF2-40B4-BE49-F238E27FC236}">
                <a16:creationId xmlns:a16="http://schemas.microsoft.com/office/drawing/2014/main" id="{177D7AC2-2D65-AE58-CB34-7039B2C091E5}"/>
              </a:ext>
            </a:extLst>
          </p:cNvPr>
          <p:cNvSpPr txBox="1"/>
          <p:nvPr/>
        </p:nvSpPr>
        <p:spPr>
          <a:xfrm>
            <a:off x="8940563" y="21501"/>
            <a:ext cx="3249546"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r"/>
            <a:r>
              <a:rPr lang="en-US" sz="1200"/>
              <a:t>ECEY5009</a:t>
            </a:r>
            <a:endParaRPr lang="en-US"/>
          </a:p>
          <a:p>
            <a:pPr algn="r"/>
            <a:r>
              <a:rPr lang="en-US" sz="1200"/>
              <a:t>Student number: 2517446</a:t>
            </a:r>
          </a:p>
          <a:p>
            <a:pPr algn="r"/>
            <a:r>
              <a:rPr lang="en-US" sz="1200"/>
              <a:t>Word count:1941</a:t>
            </a:r>
          </a:p>
        </p:txBody>
      </p:sp>
    </p:spTree>
    <p:extLst>
      <p:ext uri="{BB962C8B-B14F-4D97-AF65-F5344CB8AC3E}">
        <p14:creationId xmlns:p14="http://schemas.microsoft.com/office/powerpoint/2010/main" val="8669826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D735D15D-5A01-B443-BFFB-906AF1A5CE68}"/>
              </a:ext>
            </a:extLst>
          </p:cNvPr>
          <p:cNvSpPr/>
          <p:nvPr/>
        </p:nvSpPr>
        <p:spPr>
          <a:xfrm>
            <a:off x="3317594" y="3780"/>
            <a:ext cx="4432831" cy="3343112"/>
          </a:xfrm>
          <a:prstGeom prst="rect">
            <a:avLst/>
          </a:prstGeom>
          <a:solidFill>
            <a:srgbClr val="FFFCA6"/>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20AE2A19-A8D5-072E-6277-3B789033AA4F}"/>
              </a:ext>
            </a:extLst>
          </p:cNvPr>
          <p:cNvSpPr/>
          <p:nvPr/>
        </p:nvSpPr>
        <p:spPr>
          <a:xfrm>
            <a:off x="3319013" y="3340986"/>
            <a:ext cx="4461893" cy="3521266"/>
          </a:xfrm>
          <a:prstGeom prst="rect">
            <a:avLst/>
          </a:prstGeom>
          <a:solidFill>
            <a:schemeClr val="accent4">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4591D77E-59F1-2862-C50E-785338D7573D}"/>
              </a:ext>
            </a:extLst>
          </p:cNvPr>
          <p:cNvSpPr/>
          <p:nvPr/>
        </p:nvSpPr>
        <p:spPr>
          <a:xfrm>
            <a:off x="7749953" y="9451"/>
            <a:ext cx="4442046" cy="3074935"/>
          </a:xfrm>
          <a:prstGeom prst="rect">
            <a:avLst/>
          </a:prstGeom>
          <a:solidFill>
            <a:srgbClr val="F28585"/>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61708F51-9D30-4349-EFA1-E03E5919AD28}"/>
              </a:ext>
            </a:extLst>
          </p:cNvPr>
          <p:cNvSpPr/>
          <p:nvPr/>
        </p:nvSpPr>
        <p:spPr>
          <a:xfrm>
            <a:off x="7748772" y="3078243"/>
            <a:ext cx="4419600" cy="3767469"/>
          </a:xfrm>
          <a:prstGeom prst="rect">
            <a:avLst/>
          </a:prstGeom>
          <a:solidFill>
            <a:schemeClr val="accent6">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82D3B36B-AC18-3BA7-A3D6-B42452B0C9E0}"/>
              </a:ext>
            </a:extLst>
          </p:cNvPr>
          <p:cNvSpPr/>
          <p:nvPr/>
        </p:nvSpPr>
        <p:spPr>
          <a:xfrm>
            <a:off x="8623713" y="3086985"/>
            <a:ext cx="2622697" cy="413488"/>
          </a:xfrm>
          <a:prstGeom prst="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7CCFBB1-1DB6-DCD0-3B6C-5AF50B26A7CE}"/>
              </a:ext>
            </a:extLst>
          </p:cNvPr>
          <p:cNvSpPr/>
          <p:nvPr/>
        </p:nvSpPr>
        <p:spPr>
          <a:xfrm>
            <a:off x="3308" y="4962"/>
            <a:ext cx="3314050" cy="6851620"/>
          </a:xfrm>
          <a:prstGeom prst="rect">
            <a:avLst/>
          </a:prstGeom>
          <a:solidFill>
            <a:schemeClr val="accent5">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CC8BB7C8-04D6-DC4C-F830-18FB4AA1D73B}"/>
              </a:ext>
            </a:extLst>
          </p:cNvPr>
          <p:cNvSpPr/>
          <p:nvPr/>
        </p:nvSpPr>
        <p:spPr>
          <a:xfrm>
            <a:off x="2151793" y="8506"/>
            <a:ext cx="2622697" cy="413488"/>
          </a:xfrm>
          <a:prstGeom prst="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4BED00EE-73B2-A907-1BCB-128D33868F5D}"/>
              </a:ext>
            </a:extLst>
          </p:cNvPr>
          <p:cNvSpPr txBox="1"/>
          <p:nvPr/>
        </p:nvSpPr>
        <p:spPr>
          <a:xfrm>
            <a:off x="3454180" y="290655"/>
            <a:ext cx="4160337" cy="348557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lnSpc>
                <a:spcPts val="1911"/>
              </a:lnSpc>
            </a:pPr>
            <a:r>
              <a:rPr lang="en-GB" sz="1200" b="1" u="sng">
                <a:latin typeface="Arial"/>
                <a:cs typeface="Arial"/>
              </a:rPr>
              <a:t>Health </a:t>
            </a:r>
            <a:endParaRPr lang="en-US" sz="1200">
              <a:latin typeface="Arial"/>
              <a:cs typeface="Arial"/>
            </a:endParaRPr>
          </a:p>
          <a:p>
            <a:pPr algn="ctr" rtl="0">
              <a:lnSpc>
                <a:spcPts val="1564"/>
              </a:lnSpc>
            </a:pPr>
            <a:r>
              <a:rPr lang="en-GB" sz="1200">
                <a:latin typeface="Arial"/>
                <a:ea typeface="Segoe UI"/>
                <a:cs typeface="Arial"/>
              </a:rPr>
              <a:t>Practitioners are responsible for recognising and responding quickly and appropriately to illness, practitioners have a responsibility to notice changes in children's health, follow guidance and procedures, report concerns, use effective communication with parents and seek help where necessary. (Rees, 2024, p.3) Practitioners can support child health by providing regular opportunities for physical activity, encourage hydration and healthy eating, support children's emotional development and create a safe environment. By providing and promoting good nutrition, hygiene, safety and physical activity, practitioners can set a strong foundation for healthy development and lifelong wellbeing. (Bradshaw, 2016, p.290)</a:t>
            </a:r>
            <a:r>
              <a:rPr sz="1200">
                <a:latin typeface="Arial"/>
                <a:ea typeface="Aptos"/>
                <a:cs typeface="Arial"/>
              </a:rPr>
              <a:t> </a:t>
            </a:r>
          </a:p>
          <a:p>
            <a:pPr algn="ctr"/>
            <a:endParaRPr lang="en-GB"/>
          </a:p>
        </p:txBody>
      </p:sp>
      <p:sp>
        <p:nvSpPr>
          <p:cNvPr id="3" name="TextBox 2">
            <a:extLst>
              <a:ext uri="{FF2B5EF4-FFF2-40B4-BE49-F238E27FC236}">
                <a16:creationId xmlns:a16="http://schemas.microsoft.com/office/drawing/2014/main" id="{3E6A4C3F-DD20-6046-0A31-7330AF7258C3}"/>
              </a:ext>
            </a:extLst>
          </p:cNvPr>
          <p:cNvSpPr txBox="1"/>
          <p:nvPr/>
        </p:nvSpPr>
        <p:spPr>
          <a:xfrm>
            <a:off x="3316618" y="3398373"/>
            <a:ext cx="4456877" cy="389593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lnSpc>
                <a:spcPts val="1911"/>
              </a:lnSpc>
            </a:pPr>
            <a:r>
              <a:rPr lang="en-GB" sz="1200" b="1" u="sng">
                <a:latin typeface="Arial"/>
                <a:cs typeface="Arial"/>
              </a:rPr>
              <a:t>Lifestyle </a:t>
            </a:r>
            <a:endParaRPr lang="en-US" sz="1200">
              <a:latin typeface="Arial"/>
              <a:cs typeface="Arial"/>
            </a:endParaRPr>
          </a:p>
          <a:p>
            <a:pPr algn="ctr" rtl="0">
              <a:lnSpc>
                <a:spcPts val="1564"/>
              </a:lnSpc>
            </a:pPr>
            <a:r>
              <a:rPr lang="en-GB" sz="1200">
                <a:latin typeface="Arial"/>
                <a:ea typeface="Segoe UI"/>
                <a:cs typeface="Arial"/>
              </a:rPr>
              <a:t>Practitioners play a vital role in promoting positive habits as they become important role models for young children. (Maholmes, 2014, p. 97) Practitioners can promote healthy lifestyles by modelling behaviours and providing great inclusive opportunities which will allow for early years learners to thrive and make positive development. Practitioners can encourage this by providing healthy and nutritious snacks and for the children and creating opportunities for movement and exercise regularly (Grady </a:t>
            </a:r>
            <a:r>
              <a:rPr lang="en-GB" sz="1200" i="1">
                <a:latin typeface="Arial"/>
                <a:ea typeface="Segoe UI"/>
                <a:cs typeface="Arial"/>
              </a:rPr>
              <a:t>et al</a:t>
            </a:r>
            <a:r>
              <a:rPr lang="en-GB" sz="1200">
                <a:latin typeface="Arial"/>
                <a:ea typeface="Segoe UI"/>
                <a:cs typeface="Arial"/>
              </a:rPr>
              <a:t>., 2025). Practitioners can also model the behaviour of eating healthy and frequently exercising, this will encourage children to try and adapt to healthy habits and lifestyle choices. By working with families, teaching personal hygiene, modelling behaviours and establishing consistent routines, practitioners can effectively influence young children to generate positive lifestyle choices that will stick with them throughout their development.</a:t>
            </a:r>
            <a:r>
              <a:rPr sz="1200">
                <a:latin typeface="Arial"/>
                <a:ea typeface="Aptos"/>
                <a:cs typeface="Arial"/>
              </a:rPr>
              <a:t> </a:t>
            </a:r>
          </a:p>
          <a:p>
            <a:pPr algn="ctr"/>
            <a:endParaRPr lang="en-GB"/>
          </a:p>
        </p:txBody>
      </p:sp>
      <p:sp>
        <p:nvSpPr>
          <p:cNvPr id="4" name="TextBox 3">
            <a:extLst>
              <a:ext uri="{FF2B5EF4-FFF2-40B4-BE49-F238E27FC236}">
                <a16:creationId xmlns:a16="http://schemas.microsoft.com/office/drawing/2014/main" id="{1AE45784-B3F2-C2FE-0982-AA8B20C0DA44}"/>
              </a:ext>
            </a:extLst>
          </p:cNvPr>
          <p:cNvSpPr txBox="1"/>
          <p:nvPr/>
        </p:nvSpPr>
        <p:spPr>
          <a:xfrm>
            <a:off x="109640" y="537712"/>
            <a:ext cx="3070879" cy="701434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lnSpc>
                <a:spcPts val="1911"/>
              </a:lnSpc>
            </a:pPr>
            <a:r>
              <a:rPr lang="en-GB" sz="1200" b="1" u="sng">
                <a:latin typeface="Arial"/>
                <a:cs typeface="Arial"/>
              </a:rPr>
              <a:t>Wellbeing </a:t>
            </a:r>
            <a:endParaRPr lang="en-US" sz="1200">
              <a:latin typeface="Arial"/>
              <a:cs typeface="Arial"/>
            </a:endParaRPr>
          </a:p>
          <a:p>
            <a:pPr algn="ctr">
              <a:lnSpc>
                <a:spcPts val="1564"/>
              </a:lnSpc>
            </a:pPr>
            <a:r>
              <a:rPr lang="en-GB" sz="1200">
                <a:latin typeface="Arial"/>
                <a:ea typeface="Segoe UI"/>
                <a:cs typeface="Arial"/>
              </a:rPr>
              <a:t>Practitioners hold the responsibility for encouraging and promoting children's well-being. Making a </a:t>
            </a:r>
            <a:r>
              <a:rPr lang="en-GB" sz="1200" err="1">
                <a:latin typeface="Arial"/>
                <a:ea typeface="Segoe UI"/>
                <a:cs typeface="Arial"/>
              </a:rPr>
              <a:t>a</a:t>
            </a:r>
            <a:r>
              <a:rPr lang="en-GB" sz="1200">
                <a:latin typeface="Arial"/>
                <a:ea typeface="Segoe UI"/>
                <a:cs typeface="Arial"/>
              </a:rPr>
              <a:t> significant factor in overall development and learning within the early years.</a:t>
            </a:r>
            <a:r>
              <a:rPr sz="1200">
                <a:latin typeface="Arial"/>
                <a:ea typeface="Aptos"/>
                <a:cs typeface="Arial"/>
              </a:rPr>
              <a:t> </a:t>
            </a:r>
            <a:r>
              <a:rPr lang="en-GB" sz="1200">
                <a:latin typeface="Arial"/>
                <a:ea typeface="Aptos"/>
                <a:cs typeface="Arial"/>
              </a:rPr>
              <a:t> </a:t>
            </a:r>
            <a:r>
              <a:rPr lang="en-GB" sz="1200">
                <a:latin typeface="Arial"/>
                <a:ea typeface="Segoe UI"/>
                <a:cs typeface="Arial"/>
              </a:rPr>
              <a:t>Practitioners can support the well-being of early as children by developing safe, welcoming and inclusive environment that allow the children to explore, feel valued and respected. This can be achieved by forming positive relationships, allowing children to develop a sense of trust and security. This encourages children to express emotions and communicate their needs. Forming positive relationships encourages emotional well-being through listening and acknowledging feelings, developing strategies for managing difficult emotions as well as supporting cooperation and conflict resolution. One example includes a child becoming upset for separating appearance. (NSPCC, 2025) The practitioner could offer support and comfort through listening and offering familiar activities. Practitioners can also promote well-being by providing opportunity for outdoor play and physical activity. Child led learning opportunities can support their physical and emotional health developing a sense of independence and confidence. </a:t>
            </a:r>
            <a:r>
              <a:rPr sz="1200">
                <a:latin typeface="Arial"/>
                <a:ea typeface="Aptos"/>
                <a:cs typeface="Arial"/>
              </a:rPr>
              <a:t> </a:t>
            </a:r>
          </a:p>
          <a:p>
            <a:pPr algn="ctr"/>
            <a:endParaRPr lang="en-GB"/>
          </a:p>
        </p:txBody>
      </p:sp>
      <p:sp>
        <p:nvSpPr>
          <p:cNvPr id="6" name="TextBox 5">
            <a:extLst>
              <a:ext uri="{FF2B5EF4-FFF2-40B4-BE49-F238E27FC236}">
                <a16:creationId xmlns:a16="http://schemas.microsoft.com/office/drawing/2014/main" id="{A0D80AC7-6C25-F1BA-8A93-8FA6106FF513}"/>
              </a:ext>
            </a:extLst>
          </p:cNvPr>
          <p:cNvSpPr txBox="1"/>
          <p:nvPr/>
        </p:nvSpPr>
        <p:spPr>
          <a:xfrm>
            <a:off x="1244417" y="70279"/>
            <a:ext cx="4429471" cy="61555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1600" b="1">
                <a:solidFill>
                  <a:srgbClr val="000000"/>
                </a:solidFill>
                <a:latin typeface="Arial Nova"/>
                <a:cs typeface="Segoe UI"/>
              </a:rPr>
              <a:t>The </a:t>
            </a:r>
            <a:r>
              <a:rPr lang="en-GB" sz="1600" b="1" err="1">
                <a:solidFill>
                  <a:srgbClr val="000000"/>
                </a:solidFill>
                <a:latin typeface="Arial Nova"/>
                <a:cs typeface="Segoe UI"/>
              </a:rPr>
              <a:t>Practitione</a:t>
            </a:r>
            <a:r>
              <a:rPr lang="en-GB" sz="1600" b="1">
                <a:solidFill>
                  <a:srgbClr val="000000"/>
                </a:solidFill>
                <a:latin typeface="Arial Nova"/>
                <a:cs typeface="Segoe UI"/>
              </a:rPr>
              <a:t>rs </a:t>
            </a:r>
            <a:r>
              <a:rPr lang="en-GB" sz="1600" b="1" err="1">
                <a:solidFill>
                  <a:srgbClr val="000000"/>
                </a:solidFill>
                <a:latin typeface="Arial Nova"/>
                <a:cs typeface="Segoe UI"/>
              </a:rPr>
              <a:t>rol</a:t>
            </a:r>
            <a:r>
              <a:rPr lang="en-GB" sz="1600" b="1">
                <a:solidFill>
                  <a:srgbClr val="000000"/>
                </a:solidFill>
                <a:latin typeface="Arial Nova"/>
                <a:cs typeface="Segoe UI"/>
              </a:rPr>
              <a:t>e</a:t>
            </a:r>
            <a:endParaRPr lang="en-US"/>
          </a:p>
          <a:p>
            <a:pPr algn="ctr"/>
            <a:endParaRPr lang="en-GB"/>
          </a:p>
        </p:txBody>
      </p:sp>
      <p:sp>
        <p:nvSpPr>
          <p:cNvPr id="7" name="TextBox 6">
            <a:extLst>
              <a:ext uri="{FF2B5EF4-FFF2-40B4-BE49-F238E27FC236}">
                <a16:creationId xmlns:a16="http://schemas.microsoft.com/office/drawing/2014/main" id="{A91033DF-395F-45FB-D994-1274126D8D5C}"/>
              </a:ext>
            </a:extLst>
          </p:cNvPr>
          <p:cNvSpPr txBox="1"/>
          <p:nvPr/>
        </p:nvSpPr>
        <p:spPr>
          <a:xfrm>
            <a:off x="7896512" y="3547192"/>
            <a:ext cx="4122477" cy="375230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endParaRPr lang="en-GB" sz="1200" b="1" u="sng">
              <a:latin typeface="Arial"/>
              <a:ea typeface="Segoe UI"/>
              <a:cs typeface="Arial"/>
            </a:endParaRPr>
          </a:p>
          <a:p>
            <a:pPr algn="ctr"/>
            <a:r>
              <a:rPr lang="en-GB" sz="1200">
                <a:latin typeface="Arial"/>
                <a:ea typeface="Segoe UI"/>
                <a:cs typeface="Arial"/>
              </a:rPr>
              <a:t>To conclude, health, well-being and lifestyle are all closely interconnected factors that are essential in the development of early years children. This holistic approach recognises that physical, mental and emotional health all having an influence on one another and require full-time support to encourage positive development. The well-being and lifestyle choices of a child can be shaped and influenced by many factors, including practitioners.  This displays the importance of practitioners being aware of relevant legislation and curriculum guidance so they can better understand their responsibilities improving their ability to support early years learners. By prioritising health well-being and lifestyle during early years it can establish strong foundations for future learning positive relationship formation and healthier lifestyles in young people.</a:t>
            </a:r>
            <a:endParaRPr lang="en-US" sz="1200">
              <a:highlight>
                <a:srgbClr val="C6C6C6"/>
              </a:highlight>
              <a:latin typeface="Arial"/>
              <a:ea typeface="Segoe UI"/>
              <a:cs typeface="Arial"/>
            </a:endParaRPr>
          </a:p>
          <a:p>
            <a:pPr algn="ctr">
              <a:lnSpc>
                <a:spcPts val="1911"/>
              </a:lnSpc>
            </a:pPr>
            <a:endParaRPr lang="en-US" sz="1200">
              <a:latin typeface="Arial"/>
              <a:ea typeface="Aptos"/>
              <a:cs typeface="Arial"/>
            </a:endParaRPr>
          </a:p>
          <a:p>
            <a:pPr algn="ctr"/>
            <a:endParaRPr lang="en-GB"/>
          </a:p>
        </p:txBody>
      </p:sp>
      <p:sp>
        <p:nvSpPr>
          <p:cNvPr id="8" name="TextBox 7">
            <a:extLst>
              <a:ext uri="{FF2B5EF4-FFF2-40B4-BE49-F238E27FC236}">
                <a16:creationId xmlns:a16="http://schemas.microsoft.com/office/drawing/2014/main" id="{8D9058F5-68DC-3BAD-7D24-EBD7115BEB21}"/>
              </a:ext>
            </a:extLst>
          </p:cNvPr>
          <p:cNvSpPr txBox="1"/>
          <p:nvPr/>
        </p:nvSpPr>
        <p:spPr>
          <a:xfrm>
            <a:off x="7722696" y="3097300"/>
            <a:ext cx="4429471" cy="61555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1600" b="1">
                <a:solidFill>
                  <a:srgbClr val="000000"/>
                </a:solidFill>
                <a:latin typeface="Arial Nova"/>
                <a:cs typeface="Segoe UI"/>
              </a:rPr>
              <a:t>Conclusion </a:t>
            </a:r>
            <a:endParaRPr lang="en-US"/>
          </a:p>
          <a:p>
            <a:pPr algn="ctr"/>
            <a:endParaRPr lang="en-GB"/>
          </a:p>
        </p:txBody>
      </p:sp>
      <p:pic>
        <p:nvPicPr>
          <p:cNvPr id="10" name="Picture 9">
            <a:extLst>
              <a:ext uri="{FF2B5EF4-FFF2-40B4-BE49-F238E27FC236}">
                <a16:creationId xmlns:a16="http://schemas.microsoft.com/office/drawing/2014/main" id="{F4EAD197-15B7-33B4-26C5-EBC78A1F106B}"/>
              </a:ext>
            </a:extLst>
          </p:cNvPr>
          <p:cNvPicPr>
            <a:picLocks noChangeAspect="1"/>
          </p:cNvPicPr>
          <p:nvPr/>
        </p:nvPicPr>
        <p:blipFill>
          <a:blip r:embed="rId2"/>
          <a:stretch>
            <a:fillRect/>
          </a:stretch>
        </p:blipFill>
        <p:spPr>
          <a:xfrm>
            <a:off x="8347147" y="686714"/>
            <a:ext cx="2904201" cy="2063431"/>
          </a:xfrm>
          <a:prstGeom prst="rect">
            <a:avLst/>
          </a:prstGeom>
        </p:spPr>
      </p:pic>
      <p:sp>
        <p:nvSpPr>
          <p:cNvPr id="11" name="TextBox 10">
            <a:extLst>
              <a:ext uri="{FF2B5EF4-FFF2-40B4-BE49-F238E27FC236}">
                <a16:creationId xmlns:a16="http://schemas.microsoft.com/office/drawing/2014/main" id="{13CBC9D5-856A-25AB-C08E-CE42D88A042E}"/>
              </a:ext>
            </a:extLst>
          </p:cNvPr>
          <p:cNvSpPr txBox="1"/>
          <p:nvPr/>
        </p:nvSpPr>
        <p:spPr>
          <a:xfrm>
            <a:off x="8800241" y="2751131"/>
            <a:ext cx="6096000" cy="5539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b="1">
                <a:latin typeface="Arial"/>
                <a:cs typeface="Arial"/>
              </a:rPr>
              <a:t>(Simply Psychology, 2022)</a:t>
            </a:r>
          </a:p>
          <a:p>
            <a:pPr algn="ctr"/>
            <a:endParaRPr lang="en-GB"/>
          </a:p>
        </p:txBody>
      </p:sp>
      <p:sp>
        <p:nvSpPr>
          <p:cNvPr id="23" name="Rectangle 22">
            <a:extLst>
              <a:ext uri="{FF2B5EF4-FFF2-40B4-BE49-F238E27FC236}">
                <a16:creationId xmlns:a16="http://schemas.microsoft.com/office/drawing/2014/main" id="{6E35CA21-3E59-725E-0024-4EC1D3211A2D}"/>
              </a:ext>
            </a:extLst>
          </p:cNvPr>
          <p:cNvSpPr/>
          <p:nvPr/>
        </p:nvSpPr>
        <p:spPr>
          <a:xfrm>
            <a:off x="10300113" y="18665"/>
            <a:ext cx="1891177" cy="606528"/>
          </a:xfrm>
          <a:prstGeom prst="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TextBox 24">
            <a:extLst>
              <a:ext uri="{FF2B5EF4-FFF2-40B4-BE49-F238E27FC236}">
                <a16:creationId xmlns:a16="http://schemas.microsoft.com/office/drawing/2014/main" id="{61A6786D-2EEB-A8E3-8E4F-55527E6675A0}"/>
              </a:ext>
            </a:extLst>
          </p:cNvPr>
          <p:cNvSpPr txBox="1"/>
          <p:nvPr/>
        </p:nvSpPr>
        <p:spPr>
          <a:xfrm>
            <a:off x="8940563" y="21501"/>
            <a:ext cx="3249546"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r"/>
            <a:r>
              <a:rPr lang="en-US" sz="1200"/>
              <a:t>ECEY5009</a:t>
            </a:r>
            <a:endParaRPr lang="en-US"/>
          </a:p>
          <a:p>
            <a:pPr algn="r"/>
            <a:r>
              <a:rPr lang="en-US" sz="1200"/>
              <a:t>Student number: 2517446</a:t>
            </a:r>
          </a:p>
          <a:p>
            <a:pPr algn="r"/>
            <a:r>
              <a:rPr lang="en-US" sz="1200"/>
              <a:t>Word count:1941</a:t>
            </a:r>
          </a:p>
        </p:txBody>
      </p:sp>
    </p:spTree>
    <p:extLst>
      <p:ext uri="{BB962C8B-B14F-4D97-AF65-F5344CB8AC3E}">
        <p14:creationId xmlns:p14="http://schemas.microsoft.com/office/powerpoint/2010/main" val="370674561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9827CEC-0E59-6146-68DE-0B7A71789DF5}"/>
              </a:ext>
            </a:extLst>
          </p:cNvPr>
          <p:cNvSpPr txBox="1"/>
          <p:nvPr/>
        </p:nvSpPr>
        <p:spPr>
          <a:xfrm>
            <a:off x="182880" y="736600"/>
            <a:ext cx="11826240" cy="594778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rtl="0">
              <a:lnSpc>
                <a:spcPts val="1911"/>
              </a:lnSpc>
            </a:pPr>
            <a:r>
              <a:rPr lang="en-GB" b="1" u="sng">
                <a:latin typeface="Arial"/>
                <a:ea typeface="Segoe UI"/>
                <a:cs typeface="Segoe UI"/>
              </a:rPr>
              <a:t>Reference list</a:t>
            </a:r>
            <a:r>
              <a:rPr>
                <a:latin typeface="Arial"/>
                <a:ea typeface="Arial"/>
                <a:cs typeface="Arial"/>
              </a:rPr>
              <a:t> </a:t>
            </a:r>
            <a:endParaRPr lang="en-US">
              <a:latin typeface="Arial"/>
              <a:ea typeface="Arial"/>
              <a:cs typeface="Arial"/>
            </a:endParaRPr>
          </a:p>
          <a:p>
            <a:pPr rtl="0">
              <a:lnSpc>
                <a:spcPts val="1564"/>
              </a:lnSpc>
            </a:pPr>
            <a:r>
              <a:rPr lang="en-GB" sz="1200">
                <a:latin typeface="Arial"/>
                <a:ea typeface="Segoe UI"/>
                <a:cs typeface="Segoe UI"/>
              </a:rPr>
              <a:t>Bradshaw, J. (2016) </a:t>
            </a:r>
            <a:r>
              <a:rPr lang="en-GB" sz="1200" i="1">
                <a:latin typeface="Arial"/>
                <a:ea typeface="Segoe UI"/>
                <a:cs typeface="Segoe UI"/>
              </a:rPr>
              <a:t>the wellbeing of children in the UK</a:t>
            </a:r>
            <a:r>
              <a:rPr lang="en-GB" sz="1200">
                <a:latin typeface="Arial"/>
                <a:ea typeface="Segoe UI"/>
                <a:cs typeface="Segoe UI"/>
              </a:rPr>
              <a:t>. 4</a:t>
            </a:r>
            <a:r>
              <a:rPr lang="en-GB" sz="950" baseline="30000">
                <a:latin typeface="Arial"/>
                <a:ea typeface="Segoe UI"/>
                <a:cs typeface="Segoe UI"/>
              </a:rPr>
              <a:t>th</a:t>
            </a:r>
            <a:r>
              <a:rPr lang="en-GB" sz="1200">
                <a:latin typeface="Arial"/>
                <a:ea typeface="Segoe UI"/>
                <a:cs typeface="Segoe UI"/>
              </a:rPr>
              <a:t> end. Bristol: England: Policy Press.</a:t>
            </a:r>
            <a:r>
              <a:rPr sz="1200">
                <a:latin typeface="Arial"/>
                <a:ea typeface="Arial"/>
                <a:cs typeface="Arial"/>
              </a:rPr>
              <a:t> </a:t>
            </a:r>
          </a:p>
          <a:p>
            <a:pPr rtl="0">
              <a:lnSpc>
                <a:spcPts val="1564"/>
              </a:lnSpc>
            </a:pPr>
            <a:r>
              <a:rPr lang="en-GB" sz="1200">
                <a:latin typeface="Arial"/>
                <a:ea typeface="Segoe UI"/>
                <a:cs typeface="Segoe UI"/>
              </a:rPr>
              <a:t>Education Wales. </a:t>
            </a:r>
            <a:r>
              <a:rPr lang="en-GB" sz="1200" i="1">
                <a:latin typeface="Arial"/>
                <a:ea typeface="Segoe UI"/>
                <a:cs typeface="Segoe UI"/>
              </a:rPr>
              <a:t>The Curriculum for Wales. </a:t>
            </a:r>
            <a:r>
              <a:rPr lang="en-GB" sz="1200">
                <a:latin typeface="Arial"/>
                <a:ea typeface="Segoe UI"/>
                <a:cs typeface="Segoe UI"/>
              </a:rPr>
              <a:t>Available at: </a:t>
            </a:r>
            <a:r>
              <a:rPr lang="en-GB" sz="1200" u="sng" strike="noStrike">
                <a:latin typeface="Arial"/>
                <a:ea typeface="Segoe UI"/>
                <a:cs typeface="Segoe UI"/>
                <a:hlinkClick r:id="rId2"/>
              </a:rPr>
              <a:t>https://hwb.gov.wales/api/storage/18d0d2f1-0563-4945-a889-d1548ae24c4e/curriculum-for-wales-guidance.pdf</a:t>
            </a:r>
            <a:r>
              <a:rPr lang="en-GB" sz="1200">
                <a:latin typeface="Arial"/>
                <a:ea typeface="Segoe UI"/>
                <a:cs typeface="Segoe UI"/>
              </a:rPr>
              <a:t> (Accessed: 13 August 2026)</a:t>
            </a:r>
            <a:r>
              <a:rPr sz="1200">
                <a:latin typeface="Arial"/>
                <a:ea typeface="Arial"/>
                <a:cs typeface="Arial"/>
              </a:rPr>
              <a:t> </a:t>
            </a:r>
          </a:p>
          <a:p>
            <a:pPr rtl="0">
              <a:lnSpc>
                <a:spcPts val="1564"/>
              </a:lnSpc>
            </a:pPr>
            <a:r>
              <a:rPr lang="en-GB" sz="1200">
                <a:latin typeface="Arial"/>
                <a:ea typeface="Segoe UI"/>
                <a:cs typeface="Segoe UI"/>
              </a:rPr>
              <a:t>Howard, C. Burton, M. and </a:t>
            </a:r>
            <a:r>
              <a:rPr lang="en-GB" sz="1200" err="1">
                <a:latin typeface="Arial"/>
                <a:ea typeface="Segoe UI"/>
                <a:cs typeface="Segoe UI"/>
              </a:rPr>
              <a:t>Levermore</a:t>
            </a:r>
            <a:r>
              <a:rPr lang="en-GB" sz="1200">
                <a:latin typeface="Arial"/>
                <a:ea typeface="Segoe UI"/>
                <a:cs typeface="Segoe UI"/>
              </a:rPr>
              <a:t>, D. (2020) </a:t>
            </a:r>
            <a:r>
              <a:rPr lang="en-GB" sz="1200" i="1">
                <a:latin typeface="Arial"/>
                <a:ea typeface="Segoe UI"/>
                <a:cs typeface="Segoe UI"/>
              </a:rPr>
              <a:t>mental health and emotional well-being. 2</a:t>
            </a:r>
            <a:r>
              <a:rPr lang="en-GB" sz="950" i="1" baseline="30000">
                <a:latin typeface="Arial"/>
                <a:ea typeface="Segoe UI"/>
                <a:cs typeface="Segoe UI"/>
              </a:rPr>
              <a:t>nd</a:t>
            </a:r>
            <a:r>
              <a:rPr lang="en-GB" sz="1200" i="1">
                <a:latin typeface="Arial"/>
                <a:ea typeface="Segoe UI"/>
                <a:cs typeface="Segoe UI"/>
              </a:rPr>
              <a:t> </a:t>
            </a:r>
            <a:r>
              <a:rPr lang="en-GB" sz="1200" err="1">
                <a:latin typeface="Arial"/>
                <a:ea typeface="Segoe UI"/>
                <a:cs typeface="Segoe UI"/>
              </a:rPr>
              <a:t>edn</a:t>
            </a:r>
            <a:r>
              <a:rPr lang="en-GB" sz="1200">
                <a:latin typeface="Arial"/>
                <a:ea typeface="Segoe UI"/>
                <a:cs typeface="Segoe UI"/>
              </a:rPr>
              <a:t>. London: learning matters.</a:t>
            </a:r>
            <a:r>
              <a:rPr sz="1200">
                <a:latin typeface="Arial"/>
                <a:ea typeface="Arial"/>
                <a:cs typeface="Arial"/>
              </a:rPr>
              <a:t> </a:t>
            </a:r>
          </a:p>
          <a:p>
            <a:pPr rtl="0">
              <a:lnSpc>
                <a:spcPts val="1564"/>
              </a:lnSpc>
            </a:pPr>
            <a:r>
              <a:rPr lang="en-GB" sz="1200">
                <a:latin typeface="Arial"/>
                <a:ea typeface="Segoe UI"/>
                <a:cs typeface="Segoe UI"/>
              </a:rPr>
              <a:t>Maholmes, V. (2014) </a:t>
            </a:r>
            <a:r>
              <a:rPr lang="en-GB" sz="1200" i="1">
                <a:latin typeface="Arial"/>
                <a:ea typeface="Segoe UI"/>
                <a:cs typeface="Segoe UI"/>
              </a:rPr>
              <a:t>Fostering resilience and well-being in children and families in poverty: why hope still matters.</a:t>
            </a:r>
            <a:r>
              <a:rPr lang="en-GB" sz="1200">
                <a:latin typeface="Arial"/>
                <a:ea typeface="Segoe UI"/>
                <a:cs typeface="Segoe UI"/>
              </a:rPr>
              <a:t> New York: Oxford University Press.</a:t>
            </a:r>
            <a:r>
              <a:rPr sz="1200">
                <a:latin typeface="Arial"/>
                <a:ea typeface="Arial"/>
                <a:cs typeface="Arial"/>
              </a:rPr>
              <a:t> </a:t>
            </a:r>
          </a:p>
          <a:p>
            <a:pPr rtl="0">
              <a:lnSpc>
                <a:spcPts val="1564"/>
              </a:lnSpc>
            </a:pPr>
            <a:r>
              <a:rPr lang="en-GB" sz="1200">
                <a:latin typeface="Arial"/>
                <a:ea typeface="Segoe UI"/>
                <a:cs typeface="Segoe UI"/>
              </a:rPr>
              <a:t>National Health Service [NHS] </a:t>
            </a:r>
            <a:r>
              <a:rPr lang="en-GB" sz="1200" i="1">
                <a:latin typeface="Arial"/>
                <a:ea typeface="Segoe UI"/>
                <a:cs typeface="Segoe UI"/>
              </a:rPr>
              <a:t>5 steps to mental wellbeing. </a:t>
            </a:r>
            <a:r>
              <a:rPr lang="en-GB" sz="1200">
                <a:latin typeface="Arial"/>
                <a:ea typeface="Segoe UI"/>
                <a:cs typeface="Segoe UI"/>
              </a:rPr>
              <a:t>Available at:</a:t>
            </a:r>
            <a:r>
              <a:rPr lang="en-GB" sz="1200" u="sng">
                <a:solidFill>
                  <a:srgbClr val="467886"/>
                </a:solidFill>
                <a:latin typeface="Arial"/>
                <a:ea typeface="Segoe UI"/>
                <a:cs typeface="Segoe UI"/>
              </a:rPr>
              <a:t> </a:t>
            </a:r>
            <a:r>
              <a:rPr lang="en-GB" sz="1200" u="sng" strike="noStrike">
                <a:latin typeface="Arial"/>
                <a:ea typeface="Segoe UI"/>
                <a:cs typeface="Segoe UI"/>
                <a:hlinkClick r:id="rId3"/>
              </a:rPr>
              <a:t>https://www.nhs.uk/mental-health/self-help/guides-tools-and-activities/five-steps-to-mental-wellbeing/</a:t>
            </a:r>
            <a:r>
              <a:rPr lang="en-GB" sz="1200">
                <a:latin typeface="Arial"/>
                <a:ea typeface="Segoe UI"/>
                <a:cs typeface="Segoe UI"/>
              </a:rPr>
              <a:t>  (Accessed: 13 August 2026) </a:t>
            </a:r>
            <a:r>
              <a:rPr sz="1200">
                <a:latin typeface="Arial"/>
                <a:ea typeface="Arial"/>
                <a:cs typeface="Arial"/>
              </a:rPr>
              <a:t> </a:t>
            </a:r>
          </a:p>
          <a:p>
            <a:pPr rtl="0">
              <a:lnSpc>
                <a:spcPts val="1564"/>
              </a:lnSpc>
            </a:pPr>
            <a:r>
              <a:rPr lang="en-GB" sz="1200">
                <a:latin typeface="Arial"/>
                <a:ea typeface="Segoe UI"/>
                <a:cs typeface="Segoe UI"/>
              </a:rPr>
              <a:t>National Health Service [NHS] Healthy living</a:t>
            </a:r>
            <a:r>
              <a:rPr lang="en-GB" sz="1200" i="1">
                <a:latin typeface="Arial"/>
                <a:ea typeface="Segoe UI"/>
                <a:cs typeface="Segoe UI"/>
              </a:rPr>
              <a:t>. </a:t>
            </a:r>
            <a:r>
              <a:rPr lang="en-GB" sz="1200">
                <a:latin typeface="Arial"/>
                <a:ea typeface="Segoe UI"/>
                <a:cs typeface="Segoe UI"/>
              </a:rPr>
              <a:t>Available at:</a:t>
            </a:r>
            <a:r>
              <a:rPr lang="en-GB" sz="1200" u="sng">
                <a:solidFill>
                  <a:srgbClr val="467886"/>
                </a:solidFill>
                <a:latin typeface="Arial"/>
                <a:ea typeface="Segoe UI"/>
                <a:cs typeface="Segoe UI"/>
              </a:rPr>
              <a:t> </a:t>
            </a:r>
            <a:r>
              <a:rPr lang="en-GB" sz="1200" u="sng" strike="noStrike">
                <a:latin typeface="Arial"/>
                <a:ea typeface="Segoe UI"/>
                <a:cs typeface="Segoe UI"/>
                <a:hlinkClick r:id="rId4"/>
              </a:rPr>
              <a:t>https://www.nhs.uk/live-well/</a:t>
            </a:r>
            <a:r>
              <a:rPr lang="en-GB" sz="1200">
                <a:latin typeface="Arial"/>
                <a:ea typeface="Segoe UI"/>
                <a:cs typeface="Segoe UI"/>
              </a:rPr>
              <a:t> (Accessed: 13 August 2026)</a:t>
            </a:r>
            <a:r>
              <a:rPr sz="1200">
                <a:latin typeface="Arial"/>
                <a:ea typeface="Arial"/>
                <a:cs typeface="Arial"/>
              </a:rPr>
              <a:t> </a:t>
            </a:r>
          </a:p>
          <a:p>
            <a:pPr rtl="0">
              <a:lnSpc>
                <a:spcPts val="1564"/>
              </a:lnSpc>
            </a:pPr>
            <a:r>
              <a:rPr lang="en-GB" sz="1200">
                <a:latin typeface="Arial"/>
                <a:ea typeface="Segoe UI"/>
                <a:cs typeface="Segoe UI"/>
              </a:rPr>
              <a:t>National Health Service [NHS] </a:t>
            </a:r>
            <a:r>
              <a:rPr lang="en-GB" sz="1200" i="1">
                <a:latin typeface="Arial"/>
                <a:ea typeface="Segoe UI"/>
                <a:cs typeface="Segoe UI"/>
              </a:rPr>
              <a:t>Mental Health. </a:t>
            </a:r>
            <a:r>
              <a:rPr lang="en-GB" sz="1200">
                <a:latin typeface="Arial"/>
                <a:ea typeface="Segoe UI"/>
                <a:cs typeface="Segoe UI"/>
              </a:rPr>
              <a:t>Available at: </a:t>
            </a:r>
            <a:r>
              <a:rPr lang="en-GB" sz="1200" u="sng" strike="noStrike">
                <a:latin typeface="Arial"/>
                <a:ea typeface="Segoe UI"/>
                <a:cs typeface="Segoe UI"/>
                <a:hlinkClick r:id="rId5"/>
              </a:rPr>
              <a:t>https://www.nhs.uk/mental-health/</a:t>
            </a:r>
            <a:r>
              <a:rPr lang="en-GB" sz="1200">
                <a:latin typeface="Arial"/>
                <a:ea typeface="Segoe UI"/>
                <a:cs typeface="Segoe UI"/>
              </a:rPr>
              <a:t> (Accessed: 12 August 2026)</a:t>
            </a:r>
            <a:r>
              <a:rPr sz="1200">
                <a:latin typeface="Arial"/>
                <a:ea typeface="Arial"/>
                <a:cs typeface="Arial"/>
              </a:rPr>
              <a:t> </a:t>
            </a:r>
          </a:p>
          <a:p>
            <a:pPr rtl="0">
              <a:lnSpc>
                <a:spcPts val="1564"/>
              </a:lnSpc>
            </a:pPr>
            <a:r>
              <a:rPr lang="en-GB" sz="1200">
                <a:latin typeface="Arial"/>
                <a:ea typeface="Segoe UI"/>
                <a:cs typeface="Segoe UI"/>
              </a:rPr>
              <a:t>National Society for the Prevention of Cruelty to Children [NSPCC] (2026) </a:t>
            </a:r>
            <a:r>
              <a:rPr lang="en-GB" sz="1200" i="1">
                <a:latin typeface="Arial"/>
                <a:ea typeface="Segoe UI"/>
                <a:cs typeface="Segoe UI"/>
              </a:rPr>
              <a:t>Infant, Child and Adolescent Mental Health.</a:t>
            </a:r>
            <a:r>
              <a:rPr lang="en-GB" sz="1200">
                <a:latin typeface="Arial"/>
                <a:ea typeface="Segoe UI"/>
                <a:cs typeface="Segoe UI"/>
              </a:rPr>
              <a:t> Available at: </a:t>
            </a:r>
            <a:r>
              <a:rPr lang="en-GB" sz="1200" u="sng" strike="noStrike">
                <a:latin typeface="Arial"/>
                <a:ea typeface="Segoe UI"/>
                <a:cs typeface="Segoe UI"/>
                <a:hlinkClick r:id="rId6"/>
              </a:rPr>
              <a:t>https://learning.nspcc.org.uk/child-health-development/child-mental-health</a:t>
            </a:r>
            <a:r>
              <a:rPr lang="en-GB" sz="1200">
                <a:latin typeface="Arial"/>
                <a:ea typeface="Segoe UI"/>
                <a:cs typeface="Segoe UI"/>
              </a:rPr>
              <a:t> (Accessed: 12 August 2026)</a:t>
            </a:r>
            <a:r>
              <a:rPr sz="1200">
                <a:latin typeface="Arial"/>
                <a:ea typeface="Arial"/>
                <a:cs typeface="Arial"/>
              </a:rPr>
              <a:t> </a:t>
            </a:r>
          </a:p>
          <a:p>
            <a:pPr rtl="0">
              <a:lnSpc>
                <a:spcPts val="1564"/>
              </a:lnSpc>
            </a:pPr>
            <a:r>
              <a:rPr lang="en-GB" sz="1200">
                <a:latin typeface="Arial"/>
                <a:ea typeface="Segoe UI"/>
                <a:cs typeface="Segoe UI"/>
              </a:rPr>
              <a:t>National Society for the Prevention of Cruelty to Children [NSPCC] (2025) </a:t>
            </a:r>
            <a:r>
              <a:rPr lang="en-GB" sz="1200" i="1">
                <a:latin typeface="Arial"/>
                <a:ea typeface="Segoe UI"/>
                <a:cs typeface="Segoe UI"/>
              </a:rPr>
              <a:t>Promoting mental health and wellbeing. </a:t>
            </a:r>
            <a:r>
              <a:rPr lang="en-GB" sz="1200">
                <a:latin typeface="Arial"/>
                <a:ea typeface="Segoe UI"/>
                <a:cs typeface="Segoe UI"/>
              </a:rPr>
              <a:t>Available at: </a:t>
            </a:r>
            <a:r>
              <a:rPr lang="en-GB" sz="1200" u="sng" strike="noStrike">
                <a:latin typeface="Arial"/>
                <a:ea typeface="Segoe UI"/>
                <a:cs typeface="Segoe UI"/>
                <a:hlinkClick r:id="rId7"/>
              </a:rPr>
              <a:t>https://learning.nspcc.org.uk/child-health-development/promoting-mental-health-wellbeing</a:t>
            </a:r>
            <a:r>
              <a:rPr lang="en-GB" sz="1200">
                <a:latin typeface="Arial"/>
                <a:ea typeface="Segoe UI"/>
                <a:cs typeface="Segoe UI"/>
              </a:rPr>
              <a:t> (Accessed: 12 August 2026)</a:t>
            </a:r>
            <a:r>
              <a:rPr sz="1200">
                <a:latin typeface="Arial"/>
                <a:ea typeface="Arial"/>
                <a:cs typeface="Arial"/>
              </a:rPr>
              <a:t> </a:t>
            </a:r>
          </a:p>
          <a:p>
            <a:pPr rtl="0">
              <a:lnSpc>
                <a:spcPts val="1564"/>
              </a:lnSpc>
            </a:pPr>
            <a:r>
              <a:rPr lang="en-GB" sz="1200">
                <a:latin typeface="Arial"/>
                <a:ea typeface="Segoe UI"/>
                <a:cs typeface="Segoe UI"/>
              </a:rPr>
              <a:t>National Society for the Prevention of Cruelty to Children [NSPCC] </a:t>
            </a:r>
            <a:r>
              <a:rPr lang="en-GB" sz="1200" i="1">
                <a:latin typeface="Arial"/>
                <a:ea typeface="Segoe UI"/>
                <a:cs typeface="Segoe UI"/>
              </a:rPr>
              <a:t>Child health and development. </a:t>
            </a:r>
            <a:r>
              <a:rPr lang="en-GB" sz="1200">
                <a:latin typeface="Arial"/>
                <a:ea typeface="Segoe UI"/>
                <a:cs typeface="Segoe UI"/>
              </a:rPr>
              <a:t>Available at: </a:t>
            </a:r>
            <a:r>
              <a:rPr lang="en-GB" sz="1200" u="sng" strike="noStrike">
                <a:latin typeface="Arial"/>
                <a:ea typeface="Segoe UI"/>
                <a:cs typeface="Segoe UI"/>
                <a:hlinkClick r:id="rId8"/>
              </a:rPr>
              <a:t>https://learning.nspcc.org.uk/child-health-development</a:t>
            </a:r>
            <a:r>
              <a:rPr lang="en-GB" sz="1200">
                <a:latin typeface="Arial"/>
                <a:ea typeface="Segoe UI"/>
                <a:cs typeface="Segoe UI"/>
              </a:rPr>
              <a:t> (Accessed: 13 August 2026)</a:t>
            </a:r>
            <a:r>
              <a:rPr sz="1200">
                <a:latin typeface="Arial"/>
                <a:ea typeface="Arial"/>
                <a:cs typeface="Arial"/>
              </a:rPr>
              <a:t> </a:t>
            </a:r>
          </a:p>
          <a:p>
            <a:pPr rtl="0">
              <a:lnSpc>
                <a:spcPts val="1564"/>
              </a:lnSpc>
            </a:pPr>
            <a:r>
              <a:rPr lang="en-GB" sz="1200">
                <a:latin typeface="Arial"/>
                <a:ea typeface="Segoe UI"/>
                <a:cs typeface="Segoe UI"/>
              </a:rPr>
              <a:t>Rees, K. (2024) </a:t>
            </a:r>
            <a:r>
              <a:rPr lang="en-GB" sz="1200" i="1">
                <a:latin typeface="Arial"/>
                <a:ea typeface="Segoe UI"/>
                <a:cs typeface="Segoe UI"/>
              </a:rPr>
              <a:t>The mental health and well-being of children and young people with learning difficulties: a guide for educators</a:t>
            </a:r>
            <a:r>
              <a:rPr lang="en-GB" sz="1200">
                <a:latin typeface="Arial"/>
                <a:ea typeface="Segoe UI"/>
                <a:cs typeface="Segoe UI"/>
              </a:rPr>
              <a:t>. 1</a:t>
            </a:r>
            <a:r>
              <a:rPr lang="en-GB" sz="950" baseline="30000">
                <a:latin typeface="Arial"/>
                <a:ea typeface="Segoe UI"/>
                <a:cs typeface="Segoe UI"/>
              </a:rPr>
              <a:t>st</a:t>
            </a:r>
            <a:r>
              <a:rPr lang="en-GB" sz="1200">
                <a:latin typeface="Arial"/>
                <a:ea typeface="Segoe UI"/>
                <a:cs typeface="Segoe UI"/>
              </a:rPr>
              <a:t> </a:t>
            </a:r>
            <a:r>
              <a:rPr lang="en-GB" sz="1200" err="1">
                <a:latin typeface="Arial"/>
                <a:ea typeface="Segoe UI"/>
                <a:cs typeface="Segoe UI"/>
              </a:rPr>
              <a:t>edn</a:t>
            </a:r>
            <a:r>
              <a:rPr lang="en-GB" sz="1200">
                <a:latin typeface="Arial"/>
                <a:ea typeface="Segoe UI"/>
                <a:cs typeface="Segoe UI"/>
              </a:rPr>
              <a:t>. London: Jessica Kingsley publishers.</a:t>
            </a:r>
            <a:r>
              <a:rPr sz="1200">
                <a:latin typeface="Arial"/>
                <a:ea typeface="Arial"/>
                <a:cs typeface="Arial"/>
              </a:rPr>
              <a:t> </a:t>
            </a:r>
          </a:p>
          <a:p>
            <a:pPr rtl="0">
              <a:lnSpc>
                <a:spcPts val="1564"/>
              </a:lnSpc>
            </a:pPr>
            <a:r>
              <a:rPr lang="en-GB" sz="1200">
                <a:latin typeface="Arial"/>
                <a:ea typeface="Segoe UI"/>
                <a:cs typeface="Segoe UI"/>
              </a:rPr>
              <a:t>Royal College of Paediatrics and Child Health [RCPCH] (2026) State of Child Health. Available at: </a:t>
            </a:r>
            <a:r>
              <a:rPr lang="en-GB" sz="1200" u="sng" strike="noStrike">
                <a:latin typeface="Arial"/>
                <a:ea typeface="Segoe UI"/>
                <a:cs typeface="Segoe UI"/>
                <a:hlinkClick r:id="rId9"/>
              </a:rPr>
              <a:t>https://www.rcpch.ac.uk/work-we-do/state-of-child-health</a:t>
            </a:r>
            <a:r>
              <a:rPr lang="en-GB" sz="1200">
                <a:latin typeface="Arial"/>
                <a:ea typeface="Segoe UI"/>
                <a:cs typeface="Segoe UI"/>
              </a:rPr>
              <a:t> (Accessed: 13 August 2026)</a:t>
            </a:r>
            <a:r>
              <a:rPr sz="1200">
                <a:latin typeface="Arial"/>
                <a:ea typeface="Arial"/>
                <a:cs typeface="Arial"/>
              </a:rPr>
              <a:t> </a:t>
            </a:r>
          </a:p>
          <a:p>
            <a:pPr rtl="0">
              <a:lnSpc>
                <a:spcPts val="1564"/>
              </a:lnSpc>
            </a:pPr>
            <a:r>
              <a:rPr lang="en-GB" sz="1200">
                <a:solidFill>
                  <a:srgbClr val="000000"/>
                </a:solidFill>
                <a:latin typeface="Arial"/>
                <a:ea typeface="Segoe UI"/>
                <a:cs typeface="Segoe UI"/>
              </a:rPr>
              <a:t>Simply Psychology. (2022) Available at: </a:t>
            </a:r>
            <a:r>
              <a:rPr lang="en-GB" sz="1200" u="sng" strike="noStrike">
                <a:latin typeface="Arial"/>
                <a:ea typeface="Segoe UI"/>
                <a:cs typeface="Segoe UI"/>
                <a:hlinkClick r:id="rId10"/>
              </a:rPr>
              <a:t>https://www.simplypsychology.org/maslow.html</a:t>
            </a:r>
            <a:r>
              <a:rPr lang="en-GB" sz="1200">
                <a:solidFill>
                  <a:srgbClr val="0B4CB4"/>
                </a:solidFill>
                <a:latin typeface="Arial"/>
                <a:ea typeface="Segoe UI"/>
                <a:cs typeface="Segoe UI"/>
              </a:rPr>
              <a:t> </a:t>
            </a:r>
            <a:r>
              <a:rPr lang="en-GB" sz="1200">
                <a:solidFill>
                  <a:srgbClr val="000000"/>
                </a:solidFill>
                <a:latin typeface="Arial"/>
                <a:ea typeface="Segoe UI"/>
                <a:cs typeface="Segoe UI"/>
              </a:rPr>
              <a:t>[Digital Photograph]</a:t>
            </a:r>
            <a:r>
              <a:rPr sz="1200">
                <a:solidFill>
                  <a:srgbClr val="000000"/>
                </a:solidFill>
                <a:latin typeface="Arial"/>
                <a:ea typeface="Arial"/>
                <a:cs typeface="Arial"/>
              </a:rPr>
              <a:t> </a:t>
            </a:r>
          </a:p>
          <a:p>
            <a:pPr rtl="0">
              <a:lnSpc>
                <a:spcPts val="1564"/>
              </a:lnSpc>
            </a:pPr>
            <a:r>
              <a:rPr lang="en-GB" sz="1200">
                <a:latin typeface="Arial"/>
                <a:ea typeface="Segoe UI"/>
                <a:cs typeface="Segoe UI"/>
              </a:rPr>
              <a:t>The Elton B. Stephens Company [EBSCO] (2024) </a:t>
            </a:r>
            <a:r>
              <a:rPr lang="en-GB" sz="1200" i="1" err="1">
                <a:latin typeface="Arial"/>
                <a:ea typeface="Segoe UI"/>
                <a:cs typeface="Segoe UI"/>
              </a:rPr>
              <a:t>Maslows</a:t>
            </a:r>
            <a:r>
              <a:rPr lang="en-GB" sz="1200" i="1">
                <a:latin typeface="Arial"/>
                <a:ea typeface="Segoe UI"/>
                <a:cs typeface="Segoe UI"/>
              </a:rPr>
              <a:t> hierarchy of needs. </a:t>
            </a:r>
            <a:r>
              <a:rPr lang="en-GB" sz="1200">
                <a:latin typeface="Arial"/>
                <a:ea typeface="Segoe UI"/>
                <a:cs typeface="Segoe UI"/>
              </a:rPr>
              <a:t>Available at: </a:t>
            </a:r>
            <a:r>
              <a:rPr lang="en-GB" sz="1200" u="sng" strike="noStrike">
                <a:latin typeface="Arial"/>
                <a:ea typeface="Segoe UI"/>
                <a:cs typeface="Segoe UI"/>
                <a:hlinkClick r:id="rId11"/>
              </a:rPr>
              <a:t>https://www.ebsco.com/research-starters/psychology/maslows-hierarchy-needs/</a:t>
            </a:r>
            <a:r>
              <a:rPr lang="en-GB" sz="1200">
                <a:latin typeface="Arial"/>
                <a:ea typeface="Segoe UI"/>
                <a:cs typeface="Segoe UI"/>
              </a:rPr>
              <a:t> (Accessed: 14 August 2026)</a:t>
            </a:r>
            <a:r>
              <a:rPr sz="1200">
                <a:latin typeface="Arial"/>
                <a:ea typeface="Arial"/>
                <a:cs typeface="Arial"/>
              </a:rPr>
              <a:t> </a:t>
            </a:r>
          </a:p>
          <a:p>
            <a:pPr rtl="0">
              <a:lnSpc>
                <a:spcPts val="1564"/>
              </a:lnSpc>
            </a:pPr>
            <a:r>
              <a:rPr lang="en-GB" sz="1200">
                <a:latin typeface="Arial"/>
                <a:ea typeface="Segoe UI"/>
                <a:cs typeface="Segoe UI"/>
              </a:rPr>
              <a:t>Underdown, A. (2007) </a:t>
            </a:r>
            <a:r>
              <a:rPr lang="en-GB" sz="1200" i="1">
                <a:latin typeface="Arial"/>
                <a:ea typeface="Segoe UI"/>
                <a:cs typeface="Segoe UI"/>
              </a:rPr>
              <a:t>Young children's health and well-being.</a:t>
            </a:r>
            <a:r>
              <a:rPr lang="en-GB" sz="1200">
                <a:latin typeface="Arial"/>
                <a:ea typeface="Segoe UI"/>
                <a:cs typeface="Segoe UI"/>
              </a:rPr>
              <a:t> Maidenhead: Open University Press.</a:t>
            </a:r>
            <a:r>
              <a:rPr sz="1200">
                <a:latin typeface="Arial"/>
                <a:ea typeface="Arial"/>
                <a:cs typeface="Arial"/>
              </a:rPr>
              <a:t> </a:t>
            </a:r>
          </a:p>
          <a:p>
            <a:pPr rtl="0">
              <a:lnSpc>
                <a:spcPts val="1564"/>
              </a:lnSpc>
            </a:pPr>
            <a:r>
              <a:rPr lang="en-GB" sz="1200">
                <a:latin typeface="Arial"/>
                <a:ea typeface="Segoe UI"/>
                <a:cs typeface="Segoe UI"/>
              </a:rPr>
              <a:t>World Health Organisation [WHO] </a:t>
            </a:r>
            <a:r>
              <a:rPr lang="en-GB" sz="1200" i="1">
                <a:latin typeface="Arial"/>
                <a:ea typeface="Segoe UI"/>
                <a:cs typeface="Segoe UI"/>
              </a:rPr>
              <a:t>Mental Health. </a:t>
            </a:r>
            <a:r>
              <a:rPr lang="en-GB" sz="1200">
                <a:latin typeface="Arial"/>
                <a:ea typeface="Segoe UI"/>
                <a:cs typeface="Segoe UI"/>
              </a:rPr>
              <a:t>Available at: </a:t>
            </a:r>
            <a:r>
              <a:rPr lang="en-GB" sz="1200" u="sng" strike="noStrike">
                <a:latin typeface="Arial"/>
                <a:ea typeface="Segoe UI"/>
                <a:cs typeface="Segoe UI"/>
                <a:hlinkClick r:id="rId12"/>
              </a:rPr>
              <a:t>https://www.who.int/health-topics/mental-health#tab=tab_1</a:t>
            </a:r>
            <a:r>
              <a:rPr lang="en-GB" sz="1200">
                <a:latin typeface="Arial"/>
                <a:ea typeface="Segoe UI"/>
                <a:cs typeface="Segoe UI"/>
              </a:rPr>
              <a:t> (Accessed: 12 August 2026)</a:t>
            </a:r>
            <a:r>
              <a:rPr sz="1200">
                <a:latin typeface="Arial"/>
                <a:ea typeface="Arial"/>
                <a:cs typeface="Arial"/>
              </a:rPr>
              <a:t> </a:t>
            </a:r>
          </a:p>
          <a:p>
            <a:pPr rtl="0">
              <a:lnSpc>
                <a:spcPts val="1564"/>
              </a:lnSpc>
            </a:pPr>
            <a:r>
              <a:rPr lang="en-GB" sz="1200">
                <a:latin typeface="Arial"/>
                <a:ea typeface="Segoe UI"/>
                <a:cs typeface="Segoe UI"/>
              </a:rPr>
              <a:t>World Health Organisation [WHO] </a:t>
            </a:r>
            <a:r>
              <a:rPr lang="en-GB" sz="1200" i="1">
                <a:latin typeface="Arial"/>
                <a:ea typeface="Segoe UI"/>
                <a:cs typeface="Segoe UI"/>
              </a:rPr>
              <a:t>Promoting well-being. </a:t>
            </a:r>
            <a:r>
              <a:rPr lang="en-GB" sz="1200">
                <a:latin typeface="Arial"/>
                <a:ea typeface="Segoe UI"/>
                <a:cs typeface="Segoe UI"/>
              </a:rPr>
              <a:t>Available at: </a:t>
            </a:r>
            <a:r>
              <a:rPr lang="en-GB" sz="1200" u="sng" strike="noStrike">
                <a:latin typeface="Arial"/>
                <a:ea typeface="Segoe UI"/>
                <a:cs typeface="Segoe UI"/>
                <a:hlinkClick r:id="rId13"/>
              </a:rPr>
              <a:t>https://www.who.int/activities/promoting-well-being</a:t>
            </a:r>
            <a:r>
              <a:rPr lang="en-GB" sz="1200">
                <a:latin typeface="Arial"/>
                <a:ea typeface="Segoe UI"/>
                <a:cs typeface="Segoe UI"/>
              </a:rPr>
              <a:t> (Accessed: 13 August 2026)</a:t>
            </a:r>
            <a:r>
              <a:rPr sz="1200">
                <a:latin typeface="Arial"/>
                <a:ea typeface="Arial"/>
                <a:cs typeface="Arial"/>
              </a:rPr>
              <a:t> </a:t>
            </a:r>
          </a:p>
          <a:p>
            <a:pPr rtl="0">
              <a:lnSpc>
                <a:spcPts val="1564"/>
              </a:lnSpc>
            </a:pPr>
            <a:r>
              <a:rPr lang="en-GB" sz="1200">
                <a:latin typeface="Arial"/>
                <a:ea typeface="Segoe UI"/>
                <a:cs typeface="Segoe UI"/>
              </a:rPr>
              <a:t>World Health Organisation [WHO] </a:t>
            </a:r>
            <a:r>
              <a:rPr lang="en-GB" sz="1200" i="1">
                <a:latin typeface="Arial"/>
                <a:ea typeface="Segoe UI"/>
                <a:cs typeface="Segoe UI"/>
              </a:rPr>
              <a:t>what is a healthy lifestyle?. </a:t>
            </a:r>
            <a:r>
              <a:rPr lang="en-GB" sz="1200">
                <a:latin typeface="Arial"/>
                <a:ea typeface="Segoe UI"/>
                <a:cs typeface="Segoe UI"/>
              </a:rPr>
              <a:t>Available at: </a:t>
            </a:r>
            <a:r>
              <a:rPr lang="en-GB" sz="1200" u="sng" strike="noStrike">
                <a:latin typeface="Arial"/>
                <a:ea typeface="Segoe UI"/>
                <a:cs typeface="Segoe UI"/>
                <a:hlinkClick r:id="rId14"/>
              </a:rPr>
              <a:t>https://iris.who.int/server/api/core/bitstreams/f343e048-d695-43ab-8f4e-2d8be2c20ac6/content</a:t>
            </a:r>
            <a:r>
              <a:rPr lang="en-GB" sz="1200">
                <a:latin typeface="Arial"/>
                <a:ea typeface="Segoe UI"/>
                <a:cs typeface="Segoe UI"/>
              </a:rPr>
              <a:t> (Accessed: 13 August 2026)</a:t>
            </a:r>
            <a:r>
              <a:rPr sz="1200">
                <a:latin typeface="Arial"/>
                <a:ea typeface="Arial"/>
                <a:cs typeface="Arial"/>
              </a:rPr>
              <a:t> </a:t>
            </a:r>
          </a:p>
          <a:p>
            <a:pPr algn="ctr"/>
            <a:endParaRPr lang="en-US"/>
          </a:p>
        </p:txBody>
      </p:sp>
      <p:sp>
        <p:nvSpPr>
          <p:cNvPr id="4" name="TextBox 3">
            <a:extLst>
              <a:ext uri="{FF2B5EF4-FFF2-40B4-BE49-F238E27FC236}">
                <a16:creationId xmlns:a16="http://schemas.microsoft.com/office/drawing/2014/main" id="{DAD4E582-17C4-4A33-563F-A6F2138623CD}"/>
              </a:ext>
            </a:extLst>
          </p:cNvPr>
          <p:cNvSpPr txBox="1"/>
          <p:nvPr/>
        </p:nvSpPr>
        <p:spPr>
          <a:xfrm>
            <a:off x="8940563" y="21501"/>
            <a:ext cx="3249546"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r"/>
            <a:r>
              <a:rPr lang="en-US" sz="1200"/>
              <a:t>ECEY5009</a:t>
            </a:r>
            <a:endParaRPr lang="en-US"/>
          </a:p>
          <a:p>
            <a:pPr algn="r"/>
            <a:r>
              <a:rPr lang="en-US" sz="1200"/>
              <a:t>Student number: 2517446</a:t>
            </a:r>
          </a:p>
          <a:p>
            <a:pPr algn="r"/>
            <a:r>
              <a:rPr lang="en-US" sz="1200"/>
              <a:t>Word count:1941</a:t>
            </a:r>
          </a:p>
        </p:txBody>
      </p:sp>
    </p:spTree>
    <p:extLst>
      <p:ext uri="{BB962C8B-B14F-4D97-AF65-F5344CB8AC3E}">
        <p14:creationId xmlns:p14="http://schemas.microsoft.com/office/powerpoint/2010/main" val="1328495232"/>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4</Slides>
  <Notes>0</Notes>
  <HiddenSlides>0</HiddenSlides>
  <ScaleCrop>false</ScaleCrop>
  <HeadingPairs>
    <vt:vector size="4" baseType="variant">
      <vt:variant>
        <vt:lpstr>Theme</vt:lpstr>
      </vt:variant>
      <vt:variant>
        <vt:i4>1</vt:i4>
      </vt:variant>
      <vt:variant>
        <vt:lpstr>Slide Titles</vt:lpstr>
      </vt:variant>
      <vt:variant>
        <vt:i4>4</vt:i4>
      </vt:variant>
    </vt:vector>
  </HeadingPairs>
  <TitlesOfParts>
    <vt:vector size="5" baseType="lpstr">
      <vt:lpstr>Office Theme</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1</cp:revision>
  <dcterms:created xsi:type="dcterms:W3CDTF">2026-10-16T10:40:19Z</dcterms:created>
  <dcterms:modified xsi:type="dcterms:W3CDTF">2026-10-16T12:20:17Z</dcterms:modified>
</cp:coreProperties>
</file>