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877" r:id="rId1"/>
  </p:sldMasterIdLst>
  <p:notesMasterIdLst>
    <p:notesMasterId r:id="rId14"/>
  </p:notesMasterIdLst>
  <p:handoutMasterIdLst>
    <p:handoutMasterId r:id="rId15"/>
  </p:handoutMasterIdLst>
  <p:sldIdLst>
    <p:sldId id="297" r:id="rId2"/>
    <p:sldId id="256" r:id="rId3"/>
    <p:sldId id="275" r:id="rId4"/>
    <p:sldId id="276" r:id="rId5"/>
    <p:sldId id="279" r:id="rId6"/>
    <p:sldId id="265" r:id="rId7"/>
    <p:sldId id="274" r:id="rId8"/>
    <p:sldId id="287" r:id="rId9"/>
    <p:sldId id="288" r:id="rId10"/>
    <p:sldId id="295" r:id="rId11"/>
    <p:sldId id="294" r:id="rId12"/>
    <p:sldId id="29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5EE6"/>
    <a:srgbClr val="132BDC"/>
    <a:srgbClr val="DCE0FC"/>
    <a:srgbClr val="FDF200"/>
    <a:srgbClr val="80FBE5"/>
    <a:srgbClr val="3CF3D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26"/>
  </p:normalViewPr>
  <p:slideViewPr>
    <p:cSldViewPr snapToGrid="0">
      <p:cViewPr varScale="1">
        <p:scale>
          <a:sx n="121" d="100"/>
          <a:sy n="121" d="100"/>
        </p:scale>
        <p:origin x="720" y="168"/>
      </p:cViewPr>
      <p:guideLst/>
    </p:cSldViewPr>
  </p:slideViewPr>
  <p:notesTextViewPr>
    <p:cViewPr>
      <p:scale>
        <a:sx n="1" d="1"/>
        <a:sy n="1" d="1"/>
      </p:scale>
      <p:origin x="0" y="0"/>
    </p:cViewPr>
  </p:notesTextViewPr>
  <p:notesViewPr>
    <p:cSldViewPr snapToGrid="0">
      <p:cViewPr varScale="1">
        <p:scale>
          <a:sx n="137" d="100"/>
          <a:sy n="137" d="100"/>
        </p:scale>
        <p:origin x="6744"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4A1CB-5452-AC70-7D60-1A44C62C56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D16B759-0F79-F999-E975-D9DBEDB8A5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E520-E069-0742-BD97-ED28BB08EC53}" type="datetimeFigureOut">
              <a:rPr lang="en-US" smtClean="0"/>
              <a:t>12/4/22</a:t>
            </a:fld>
            <a:endParaRPr lang="en-US" dirty="0"/>
          </a:p>
        </p:txBody>
      </p:sp>
      <p:sp>
        <p:nvSpPr>
          <p:cNvPr id="4" name="Footer Placeholder 3">
            <a:extLst>
              <a:ext uri="{FF2B5EF4-FFF2-40B4-BE49-F238E27FC236}">
                <a16:creationId xmlns:a16="http://schemas.microsoft.com/office/drawing/2014/main" id="{989A7C7E-774B-6207-364F-BAC51DF08F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99ACE22-8537-7305-26E3-E0E0AF83D5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B964BE-1CD1-1943-8CAA-B6D417321F15}" type="slidenum">
              <a:rPr lang="en-US" smtClean="0"/>
              <a:t>‹#›</a:t>
            </a:fld>
            <a:endParaRPr lang="en-US" dirty="0"/>
          </a:p>
        </p:txBody>
      </p:sp>
    </p:spTree>
    <p:extLst>
      <p:ext uri="{BB962C8B-B14F-4D97-AF65-F5344CB8AC3E}">
        <p14:creationId xmlns:p14="http://schemas.microsoft.com/office/powerpoint/2010/main" val="42545003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12/4/22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dirty="0"/>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3</a:t>
            </a:fld>
            <a:endParaRPr lang="en-US" dirty="0"/>
          </a:p>
        </p:txBody>
      </p:sp>
    </p:spTree>
    <p:extLst>
      <p:ext uri="{BB962C8B-B14F-4D97-AF65-F5344CB8AC3E}">
        <p14:creationId xmlns:p14="http://schemas.microsoft.com/office/powerpoint/2010/main" val="3880612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Employee engagement is the concept that describes the level of dedication and enthusiasm of the employees in every organisation the employees are the most important part of completing the tasks properly and attaining satisfactory outcomes (Sun and </a:t>
            </a:r>
            <a:r>
              <a:rPr lang="en-GB" sz="1200" kern="1200" dirty="0" err="1">
                <a:solidFill>
                  <a:schemeClr val="tx1"/>
                </a:solidFill>
                <a:effectLst/>
                <a:latin typeface="+mn-lt"/>
                <a:ea typeface="+mn-ea"/>
                <a:cs typeface="+mn-cs"/>
              </a:rPr>
              <a:t>Bunchapattanasakda</a:t>
            </a:r>
            <a:r>
              <a:rPr lang="en-GB" sz="1200" kern="1200" dirty="0">
                <a:solidFill>
                  <a:schemeClr val="tx1"/>
                </a:solidFill>
                <a:effectLst/>
                <a:latin typeface="+mn-lt"/>
                <a:ea typeface="+mn-ea"/>
                <a:cs typeface="+mn-cs"/>
              </a:rPr>
              <a:t>, 2019). In the hotel industry, the employees are considered the first </a:t>
            </a:r>
            <a:r>
              <a:rPr lang="en-GB" sz="1200" kern="1200" dirty="0" err="1">
                <a:solidFill>
                  <a:schemeClr val="tx1"/>
                </a:solidFill>
                <a:effectLst/>
                <a:latin typeface="+mn-lt"/>
                <a:ea typeface="+mn-ea"/>
                <a:cs typeface="+mn-cs"/>
              </a:rPr>
              <a:t>defense</a:t>
            </a:r>
            <a:r>
              <a:rPr lang="en-GB" sz="1200" kern="1200" dirty="0">
                <a:solidFill>
                  <a:schemeClr val="tx1"/>
                </a:solidFill>
                <a:effectLst/>
                <a:latin typeface="+mn-lt"/>
                <a:ea typeface="+mn-ea"/>
                <a:cs typeface="+mn-cs"/>
              </a:rPr>
              <a:t> in the profitability game. To retain the guests with unique services and quality food the employees need to provide their best efforts. The lack of employee engagement can impact negatively the organisation which can lead to declining customer satisfaction as well as profitability power.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D7D3E5B-4BED-B24C-9674-6B6454D04561}" type="slidenum">
              <a:rPr lang="en-US" smtClean="0"/>
              <a:t>4</a:t>
            </a:fld>
            <a:endParaRPr lang="en-US" dirty="0"/>
          </a:p>
        </p:txBody>
      </p:sp>
    </p:spTree>
    <p:extLst>
      <p:ext uri="{BB962C8B-B14F-4D97-AF65-F5344CB8AC3E}">
        <p14:creationId xmlns:p14="http://schemas.microsoft.com/office/powerpoint/2010/main" val="1064270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An employee engagement model is a blueprint with details about how to manage the employee's feelings, productivity, and efficiency in their job. It is considered the backbone of an organisation to implement the policies and get the expected results. To make sure the best use of the workforce the hotel industry needs to use a specific employee engagement model. Aon Hewitt’s employee engagement model is one of the most effective models followed by the hotel industry to ensure the highest engagement of the employees.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D7D3E5B-4BED-B24C-9674-6B6454D04561}" type="slidenum">
              <a:rPr lang="en-US" smtClean="0"/>
              <a:t>5</a:t>
            </a:fld>
            <a:endParaRPr lang="en-US" dirty="0"/>
          </a:p>
        </p:txBody>
      </p:sp>
    </p:spTree>
    <p:extLst>
      <p:ext uri="{BB962C8B-B14F-4D97-AF65-F5344CB8AC3E}">
        <p14:creationId xmlns:p14="http://schemas.microsoft.com/office/powerpoint/2010/main" val="241022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Aon Hewitt model of engagement is the combination of the required factors for the employees to increase their productivity and performance (</a:t>
            </a:r>
            <a:r>
              <a:rPr lang="en-GB" sz="1200" kern="1200" dirty="0" err="1">
                <a:solidFill>
                  <a:schemeClr val="tx1"/>
                </a:solidFill>
                <a:effectLst/>
                <a:latin typeface="+mn-lt"/>
                <a:ea typeface="+mn-ea"/>
                <a:cs typeface="+mn-cs"/>
              </a:rPr>
              <a:t>Pawar</a:t>
            </a:r>
            <a:r>
              <a:rPr lang="en-GB" sz="1200" kern="1200" dirty="0">
                <a:solidFill>
                  <a:schemeClr val="tx1"/>
                </a:solidFill>
                <a:effectLst/>
                <a:latin typeface="+mn-lt"/>
                <a:ea typeface="+mn-ea"/>
                <a:cs typeface="+mn-cs"/>
              </a:rPr>
              <a:t>, 2018). Employee engagement can be possible to evaluate by the emotions, rational thoughts, behaviour, and intentions of the employees. The model is prepared with six important drives to ensure employee engagement and get eth most satisfactory outcomes.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D7D3E5B-4BED-B24C-9674-6B6454D04561}" type="slidenum">
              <a:rPr lang="en-US" smtClean="0"/>
              <a:t>6</a:t>
            </a:fld>
            <a:endParaRPr lang="en-US" dirty="0"/>
          </a:p>
        </p:txBody>
      </p:sp>
    </p:spTree>
    <p:extLst>
      <p:ext uri="{BB962C8B-B14F-4D97-AF65-F5344CB8AC3E}">
        <p14:creationId xmlns:p14="http://schemas.microsoft.com/office/powerpoint/2010/main" val="3406541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Quality of life:</a:t>
            </a:r>
            <a:r>
              <a:rPr lang="en-GB" sz="1200" kern="1200" dirty="0">
                <a:solidFill>
                  <a:schemeClr val="tx1"/>
                </a:solidFill>
                <a:effectLst/>
                <a:latin typeface="+mn-lt"/>
                <a:ea typeface="+mn-ea"/>
                <a:cs typeface="+mn-cs"/>
              </a:rPr>
              <a:t> Employee engagement impacts the quality of life including work-life balance, job security, and safety (</a:t>
            </a:r>
            <a:r>
              <a:rPr lang="en-GB" sz="1200" kern="1200" dirty="0" err="1">
                <a:solidFill>
                  <a:schemeClr val="tx1"/>
                </a:solidFill>
                <a:effectLst/>
                <a:latin typeface="+mn-lt"/>
                <a:ea typeface="+mn-ea"/>
                <a:cs typeface="+mn-cs"/>
              </a:rPr>
              <a:t>Hinzmann</a:t>
            </a:r>
            <a:r>
              <a:rPr lang="en-GB" sz="1200" kern="1200" dirty="0">
                <a:solidFill>
                  <a:schemeClr val="tx1"/>
                </a:solidFill>
                <a:effectLst/>
                <a:latin typeface="+mn-lt"/>
                <a:ea typeface="+mn-ea"/>
                <a:cs typeface="+mn-cs"/>
              </a:rPr>
              <a:t> et al., 2019). When the employees are satisfied with the initiatives of a hotel to ensure enough safety and security for them it influences them for providing their best effectiveness to attain the organisational targets. </a:t>
            </a:r>
          </a:p>
          <a:p>
            <a:r>
              <a:rPr lang="en-GB" sz="1200" b="1" kern="1200" dirty="0">
                <a:solidFill>
                  <a:schemeClr val="tx1"/>
                </a:solidFill>
                <a:effectLst/>
                <a:latin typeface="+mn-lt"/>
                <a:ea typeface="+mn-ea"/>
                <a:cs typeface="+mn-cs"/>
              </a:rPr>
              <a:t>Work:</a:t>
            </a:r>
            <a:r>
              <a:rPr lang="en-GB" sz="1200" kern="1200" dirty="0">
                <a:solidFill>
                  <a:schemeClr val="tx1"/>
                </a:solidFill>
                <a:effectLst/>
                <a:latin typeface="+mn-lt"/>
                <a:ea typeface="+mn-ea"/>
                <a:cs typeface="+mn-cs"/>
              </a:rPr>
              <a:t> In the organisation when the employee gets proper evaluation and gets the tasks according to their skills to accomplish in their own way it highly influences them for providing more focus on their duty (</a:t>
            </a:r>
            <a:r>
              <a:rPr lang="en-GB" sz="1200" kern="1200" dirty="0" err="1">
                <a:solidFill>
                  <a:schemeClr val="tx1"/>
                </a:solidFill>
                <a:effectLst/>
                <a:latin typeface="+mn-lt"/>
                <a:ea typeface="+mn-ea"/>
                <a:cs typeface="+mn-cs"/>
              </a:rPr>
              <a:t>Jha</a:t>
            </a:r>
            <a:r>
              <a:rPr lang="en-GB" sz="1200" kern="1200" dirty="0">
                <a:solidFill>
                  <a:schemeClr val="tx1"/>
                </a:solidFill>
                <a:effectLst/>
                <a:latin typeface="+mn-lt"/>
                <a:ea typeface="+mn-ea"/>
                <a:cs typeface="+mn-cs"/>
              </a:rPr>
              <a:t> and Kumar, 2016). It is a very effective way to get the employee more engaged by dividing the tasks on the basis of employee interest and offering the opportunity to accomplish the work with their own responsibilities.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People:</a:t>
            </a:r>
            <a:r>
              <a:rPr lang="en-GB" sz="1200" kern="1200" dirty="0">
                <a:solidFill>
                  <a:schemeClr val="tx1"/>
                </a:solidFill>
                <a:effectLst/>
                <a:latin typeface="+mn-lt"/>
                <a:ea typeface="+mn-ea"/>
                <a:cs typeface="+mn-cs"/>
              </a:rPr>
              <a:t> The employees in the hotel industry want to get proper leadership and collaborative team members so that it can be possible to get support in a different critical situation (</a:t>
            </a:r>
            <a:r>
              <a:rPr lang="en-GB" sz="1200" kern="1200" dirty="0" err="1">
                <a:solidFill>
                  <a:schemeClr val="tx1"/>
                </a:solidFill>
                <a:effectLst/>
                <a:latin typeface="+mn-lt"/>
                <a:ea typeface="+mn-ea"/>
                <a:cs typeface="+mn-cs"/>
              </a:rPr>
              <a:t>Baran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Sypniewska</a:t>
            </a:r>
            <a:r>
              <a:rPr lang="en-GB" sz="1200" kern="1200" dirty="0">
                <a:solidFill>
                  <a:schemeClr val="tx1"/>
                </a:solidFill>
                <a:effectLst/>
                <a:latin typeface="+mn-lt"/>
                <a:ea typeface="+mn-ea"/>
                <a:cs typeface="+mn-cs"/>
              </a:rPr>
              <a:t>, 2020). It encourages the employees to take a risk for facing any kind of challenge and ensures competitive advantages for the organisation.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7</a:t>
            </a:fld>
            <a:endParaRPr lang="en-US" dirty="0"/>
          </a:p>
        </p:txBody>
      </p:sp>
    </p:spTree>
    <p:extLst>
      <p:ext uri="{BB962C8B-B14F-4D97-AF65-F5344CB8AC3E}">
        <p14:creationId xmlns:p14="http://schemas.microsoft.com/office/powerpoint/2010/main" val="3257358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If the employees find the opportunity to attain their expected position by providing their best efforts they get satisfied. They continuously develop their skills by learning so that they can make them able to reach their desired position.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Total rewards:</a:t>
            </a:r>
            <a:r>
              <a:rPr lang="en-GB" sz="1200" kern="1200" dirty="0">
                <a:solidFill>
                  <a:schemeClr val="tx1"/>
                </a:solidFill>
                <a:effectLst/>
                <a:latin typeface="+mn-lt"/>
                <a:ea typeface="+mn-ea"/>
                <a:cs typeface="+mn-cs"/>
              </a:rPr>
              <a:t> The employee is also influenced by the payment process, recognition, and other factors that indicate them achieving satisfactory earnings. It increases the enthusiasm for higher engagement.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Company practices:</a:t>
            </a:r>
            <a:r>
              <a:rPr lang="en-GB" sz="1200" kern="1200" dirty="0">
                <a:solidFill>
                  <a:schemeClr val="tx1"/>
                </a:solidFill>
                <a:effectLst/>
                <a:latin typeface="+mn-lt"/>
                <a:ea typeface="+mn-ea"/>
                <a:cs typeface="+mn-cs"/>
              </a:rPr>
              <a:t> The process of communication, innovation, customer focus, and inclusion by avoiding discrimination in the organisation impact employee engagement (Sun and </a:t>
            </a:r>
            <a:r>
              <a:rPr lang="en-GB" sz="1200" kern="1200" dirty="0" err="1">
                <a:solidFill>
                  <a:schemeClr val="tx1"/>
                </a:solidFill>
                <a:effectLst/>
                <a:latin typeface="+mn-lt"/>
                <a:ea typeface="+mn-ea"/>
                <a:cs typeface="+mn-cs"/>
              </a:rPr>
              <a:t>Bunchapattanasakda</a:t>
            </a:r>
            <a:r>
              <a:rPr lang="en-GB" sz="1200" kern="1200" dirty="0">
                <a:solidFill>
                  <a:schemeClr val="tx1"/>
                </a:solidFill>
                <a:effectLst/>
                <a:latin typeface="+mn-lt"/>
                <a:ea typeface="+mn-ea"/>
                <a:cs typeface="+mn-cs"/>
              </a:rPr>
              <a:t>, 2019). It is the way by which the employees can make a different decision by considering the situation and evaluating their eagerness towards the process.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8</a:t>
            </a:fld>
            <a:endParaRPr lang="en-US" dirty="0"/>
          </a:p>
        </p:txBody>
      </p:sp>
    </p:spTree>
    <p:extLst>
      <p:ext uri="{BB962C8B-B14F-4D97-AF65-F5344CB8AC3E}">
        <p14:creationId xmlns:p14="http://schemas.microsoft.com/office/powerpoint/2010/main" val="1089306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hotel industry can inspire eth committed and aligned leaders so that they can try to increase their employee engagement by supporting properly (Kremer et al., 2019). They can implement the most effective strategies for communicating with the employees to increase their enthusiasm towards the activities. A hotel also practices the feedback culture to evaluate the ongoing situation for proper assessment and take the necessary action plan for the future. In the hotel industry, feedback collection is so effective to evaluate the eagerness of the employees so that it can be possible to take necessary action plans for increasing their engagement.  The senior management can conduct one-on-one meetings, group meetings, and team meetings or communicate by using different social media for collecting the necessary feedback for increasing employee engagement (Ewing et al., 2019). By ensuring the most engagement from the employees the management of a hotel will be able to implement innovative strategies for customer satisfaction and increase profitability.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9</a:t>
            </a:fld>
            <a:endParaRPr lang="en-US" dirty="0"/>
          </a:p>
        </p:txBody>
      </p:sp>
    </p:spTree>
    <p:extLst>
      <p:ext uri="{BB962C8B-B14F-4D97-AF65-F5344CB8AC3E}">
        <p14:creationId xmlns:p14="http://schemas.microsoft.com/office/powerpoint/2010/main" val="1329733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 engagement impacts the performances of the outcomes of the hotel industry which can be possible to evaluate by the following chart. </a:t>
            </a:r>
            <a:r>
              <a:rPr lang="en-GB" sz="1200" kern="1200" dirty="0">
                <a:solidFill>
                  <a:schemeClr val="tx1"/>
                </a:solidFill>
                <a:effectLst/>
                <a:latin typeface="+mn-lt"/>
                <a:ea typeface="+mn-ea"/>
                <a:cs typeface="+mn-cs"/>
              </a:rPr>
              <a:t>The blue </a:t>
            </a:r>
            <a:r>
              <a:rPr lang="en-GB" sz="1200" kern="1200" dirty="0" err="1">
                <a:solidFill>
                  <a:schemeClr val="tx1"/>
                </a:solidFill>
                <a:effectLst/>
                <a:latin typeface="+mn-lt"/>
                <a:ea typeface="+mn-ea"/>
                <a:cs typeface="+mn-cs"/>
              </a:rPr>
              <a:t>rubrical</a:t>
            </a:r>
            <a:r>
              <a:rPr lang="en-GB" sz="1200" kern="1200" dirty="0">
                <a:solidFill>
                  <a:schemeClr val="tx1"/>
                </a:solidFill>
                <a:effectLst/>
                <a:latin typeface="+mn-lt"/>
                <a:ea typeface="+mn-ea"/>
                <a:cs typeface="+mn-cs"/>
              </a:rPr>
              <a:t> line shows employee engagement and the green one shows the outcomes in the hotel industry from the year 2012 to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Statista.com (2022) found that the most employee engagement was in July 2020 which brought more satisfactory outcomes. In the year 2016, employee engagement is the lowest which brought low performance for the hotel industry.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From the above chart, it can be possible to understand the importance of employee engagement in the hotel industry for achieving satisfactory results. In this sector, every hotel tries to develop its performance which can be possible by focusing on the employees to develop their engagement.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10</a:t>
            </a:fld>
            <a:endParaRPr lang="en-US" dirty="0"/>
          </a:p>
        </p:txBody>
      </p:sp>
    </p:spTree>
    <p:extLst>
      <p:ext uri="{BB962C8B-B14F-4D97-AF65-F5344CB8AC3E}">
        <p14:creationId xmlns:p14="http://schemas.microsoft.com/office/powerpoint/2010/main" val="2953519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 engagement is very important for every organisation and the hotel industry is mostly impacted by it. In the hotel industry, it is very important to serve the guests according to their expectations to make them satisfied and retain them for a long time for the development of the hotel. It can be possible by increasing employee engagement. When the employees are highly interested in their duties and provide their best efforts it can be possible to attain the desired result which is never possible with the lowest proportion of employee engagement. </a:t>
            </a:r>
          </a:p>
        </p:txBody>
      </p:sp>
      <p:sp>
        <p:nvSpPr>
          <p:cNvPr id="4" name="Slide Number Placeholder 3"/>
          <p:cNvSpPr>
            <a:spLocks noGrp="1"/>
          </p:cNvSpPr>
          <p:nvPr>
            <p:ph type="sldNum" sz="quarter" idx="5"/>
          </p:nvPr>
        </p:nvSpPr>
        <p:spPr/>
        <p:txBody>
          <a:bodyPr/>
          <a:lstStyle/>
          <a:p>
            <a:fld id="{8D7D3E5B-4BED-B24C-9674-6B6454D04561}" type="slidenum">
              <a:rPr lang="en-US" smtClean="0"/>
              <a:t>11</a:t>
            </a:fld>
            <a:endParaRPr lang="en-US" dirty="0"/>
          </a:p>
        </p:txBody>
      </p:sp>
    </p:spTree>
    <p:extLst>
      <p:ext uri="{BB962C8B-B14F-4D97-AF65-F5344CB8AC3E}">
        <p14:creationId xmlns:p14="http://schemas.microsoft.com/office/powerpoint/2010/main" val="287578390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smtClean="0"/>
              <a:t>12/4/22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Freeform 11">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3" name="Picture 12"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Tree>
    <p:extLst>
      <p:ext uri="{BB962C8B-B14F-4D97-AF65-F5344CB8AC3E}">
        <p14:creationId xmlns:p14="http://schemas.microsoft.com/office/powerpoint/2010/main" val="292916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12/4/22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69203960"/>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12/4/22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353662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12/4/22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827636526"/>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12/4/22</a:t>
            </a:fld>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083893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12/4/22</a:t>
            </a:fld>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211310757"/>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12/4/22</a:t>
            </a:fld>
            <a:endParaRPr lang="en-US" dirty="0"/>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413297427"/>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12/4/22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918802765"/>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12/4/22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09A01C0A-2BB6-49E7-91A3-DCB9F9F59583}"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9560543"/>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12/4/22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961963007"/>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12/4/22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09A01C0A-2BB6-49E7-91A3-DCB9F9F59583}"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9342509"/>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2" y="654637"/>
            <a:ext cx="4834517" cy="2774361"/>
          </a:xfrm>
        </p:spPr>
        <p:txBody>
          <a:bodyPr lIns="0" tIns="0" rIns="0" bIns="0" anchor="b">
            <a:noAutofit/>
          </a:bodyPr>
          <a:lstStyle>
            <a:lvl1pPr>
              <a:defRPr sz="3600" cap="all" baseline="0"/>
            </a:lvl1pPr>
          </a:lstStyle>
          <a:p>
            <a:r>
              <a:rPr lang="en-US" dirty="0"/>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r>
              <a:rPr lang="en-US"/>
              <a:t>Click icon to add picture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429000"/>
            <a:ext cx="4834517" cy="2774361"/>
          </a:xfrm>
        </p:spPr>
        <p:txBody>
          <a:bodyPr lIns="0" tIns="0" rIns="0" bIns="0">
            <a:noAutofit/>
          </a:bodyPr>
          <a:lstStyle>
            <a:lvl1pPr marL="0" indent="0">
              <a:buNone/>
              <a:defRPr sz="20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p:txBody>
      </p:sp>
    </p:spTree>
    <p:extLst>
      <p:ext uri="{BB962C8B-B14F-4D97-AF65-F5344CB8AC3E}">
        <p14:creationId xmlns:p14="http://schemas.microsoft.com/office/powerpoint/2010/main" val="918135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3347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847384" y="884981"/>
            <a:ext cx="10506416" cy="1128519"/>
          </a:xfrm>
        </p:spPr>
        <p:txBody>
          <a:bodyPr lIns="0" tIns="0" rIns="0" bIns="0" anchor="t">
            <a:noAutofit/>
          </a:bodyPr>
          <a:lstStyle>
            <a:lvl1pPr>
              <a:defRPr sz="3600" baseline="0">
                <a:solidFill>
                  <a:schemeClr val="tx1"/>
                </a:solidFill>
              </a:defRPr>
            </a:lvl1pPr>
          </a:lstStyle>
          <a:p>
            <a:r>
              <a:rPr lang="en-US" dirty="0"/>
              <a:t>CLICK TO EDIT MASTER TITLE STYLE</a:t>
            </a:r>
          </a:p>
        </p:txBody>
      </p:sp>
      <p:sp>
        <p:nvSpPr>
          <p:cNvPr id="9" name="Picture Placeholder 8">
            <a:extLst>
              <a:ext uri="{FF2B5EF4-FFF2-40B4-BE49-F238E27FC236}">
                <a16:creationId xmlns:a16="http://schemas.microsoft.com/office/drawing/2014/main" id="{6763DD79-6EE3-B8D8-0CBF-2151E3515904}"/>
              </a:ext>
            </a:extLst>
          </p:cNvPr>
          <p:cNvSpPr>
            <a:spLocks noGrp="1"/>
          </p:cNvSpPr>
          <p:nvPr>
            <p:ph type="pic" sz="quarter" idx="11"/>
          </p:nvPr>
        </p:nvSpPr>
        <p:spPr>
          <a:xfrm>
            <a:off x="846438" y="2090460"/>
            <a:ext cx="4729163" cy="3271838"/>
          </a:xfrm>
          <a:custGeom>
            <a:avLst/>
            <a:gdLst>
              <a:gd name="connsiteX0" fmla="*/ 0 w 4729163"/>
              <a:gd name="connsiteY0" fmla="*/ 0 h 3271838"/>
              <a:gd name="connsiteX1" fmla="*/ 4729163 w 4729163"/>
              <a:gd name="connsiteY1" fmla="*/ 0 h 3271838"/>
              <a:gd name="connsiteX2" fmla="*/ 4729163 w 4729163"/>
              <a:gd name="connsiteY2" fmla="*/ 1519113 h 3271838"/>
              <a:gd name="connsiteX3" fmla="*/ 4674888 w 4729163"/>
              <a:gd name="connsiteY3" fmla="*/ 1524585 h 3271838"/>
              <a:gd name="connsiteX4" fmla="*/ 4145679 w 4729163"/>
              <a:gd name="connsiteY4" fmla="*/ 2173901 h 3271838"/>
              <a:gd name="connsiteX5" fmla="*/ 4674888 w 4729163"/>
              <a:gd name="connsiteY5" fmla="*/ 2823218 h 3271838"/>
              <a:gd name="connsiteX6" fmla="*/ 4729163 w 4729163"/>
              <a:gd name="connsiteY6" fmla="*/ 2828689 h 3271838"/>
              <a:gd name="connsiteX7" fmla="*/ 4729163 w 4729163"/>
              <a:gd name="connsiteY7" fmla="*/ 3271838 h 3271838"/>
              <a:gd name="connsiteX8" fmla="*/ 0 w 4729163"/>
              <a:gd name="connsiteY8" fmla="*/ 3271838 h 327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9163" h="3271838">
                <a:moveTo>
                  <a:pt x="0" y="0"/>
                </a:moveTo>
                <a:lnTo>
                  <a:pt x="4729163" y="0"/>
                </a:lnTo>
                <a:lnTo>
                  <a:pt x="4729163" y="1519113"/>
                </a:lnTo>
                <a:lnTo>
                  <a:pt x="4674888" y="1524585"/>
                </a:lnTo>
                <a:cubicBezTo>
                  <a:pt x="4372869" y="1586387"/>
                  <a:pt x="4145679" y="1853613"/>
                  <a:pt x="4145679" y="2173901"/>
                </a:cubicBezTo>
                <a:cubicBezTo>
                  <a:pt x="4145679" y="2494190"/>
                  <a:pt x="4372869" y="2761416"/>
                  <a:pt x="4674888" y="2823218"/>
                </a:cubicBezTo>
                <a:lnTo>
                  <a:pt x="4729163" y="2828689"/>
                </a:lnTo>
                <a:lnTo>
                  <a:pt x="4729163" y="3271838"/>
                </a:lnTo>
                <a:lnTo>
                  <a:pt x="0" y="3271838"/>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978650" y="2087562"/>
            <a:ext cx="4375150" cy="3891067"/>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Oval 9">
            <a:extLst>
              <a:ext uri="{FF2B5EF4-FFF2-40B4-BE49-F238E27FC236}">
                <a16:creationId xmlns:a16="http://schemas.microsoft.com/office/drawing/2014/main" id="{AE3A22C8-6F2C-1CDE-8309-91BEE025D4F6}"/>
              </a:ext>
              <a:ext uri="{C183D7F6-B498-43B3-948B-1728B52AA6E4}">
                <adec:decorative xmlns:adec="http://schemas.microsoft.com/office/drawing/2017/decorative" val="1"/>
              </a:ext>
            </a:extLst>
          </p:cNvPr>
          <p:cNvSpPr/>
          <p:nvPr userDrawn="1"/>
        </p:nvSpPr>
        <p:spPr>
          <a:xfrm>
            <a:off x="4992117" y="3601579"/>
            <a:ext cx="1325563" cy="1325563"/>
          </a:xfrm>
          <a:prstGeom prst="ellipse">
            <a:avLst/>
          </a:prstGeom>
          <a:solidFill>
            <a:schemeClr val="accent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 name="Footer Placeholder 1">
            <a:extLst>
              <a:ext uri="{FF2B5EF4-FFF2-40B4-BE49-F238E27FC236}">
                <a16:creationId xmlns:a16="http://schemas.microsoft.com/office/drawing/2014/main" id="{6CD6503F-0A61-068C-55A7-DCFF406FB31E}"/>
              </a:ext>
            </a:extLst>
          </p:cNvPr>
          <p:cNvSpPr>
            <a:spLocks noGrp="1"/>
          </p:cNvSpPr>
          <p:nvPr>
            <p:ph type="ftr" sz="quarter" idx="12"/>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CAB612C-940F-4C41-D28D-9328F1524163}"/>
              </a:ext>
            </a:extLst>
          </p:cNvPr>
          <p:cNvSpPr>
            <a:spLocks noGrp="1"/>
          </p:cNvSpPr>
          <p:nvPr>
            <p:ph type="sldNum" sz="quarter" idx="13"/>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822697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2817383"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2" name="Picture 11"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b="23487"/>
          <a:stretch/>
        </p:blipFill>
        <p:spPr>
          <a:xfrm>
            <a:off x="2531165" y="2125402"/>
            <a:ext cx="927983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228500" y="1155320"/>
            <a:ext cx="8244113" cy="970081"/>
          </a:xfrm>
        </p:spPr>
        <p:txBody>
          <a:bodyPr lIns="0" tIns="0" rIns="0" bIns="0" anchor="t">
            <a:noAutofit/>
          </a:bodyPr>
          <a:lstStyle>
            <a:lvl1pPr>
              <a:lnSpc>
                <a:spcPct val="100000"/>
              </a:lnSpc>
              <a:defRPr sz="3000" b="0" i="0" spc="0" baseline="0">
                <a:latin typeface="+mn-lt"/>
              </a:defRPr>
            </a:lvl1pPr>
          </a:lstStyle>
          <a:p>
            <a:r>
              <a:rPr lang="en-US" dirty="0"/>
              <a:t>CLICK TO EDIT MASTER TITLE STYLE</a:t>
            </a:r>
          </a:p>
        </p:txBody>
      </p:sp>
      <p:sp>
        <p:nvSpPr>
          <p:cNvPr id="8" name="Subtitle 2">
            <a:extLst>
              <a:ext uri="{FF2B5EF4-FFF2-40B4-BE49-F238E27FC236}">
                <a16:creationId xmlns:a16="http://schemas.microsoft.com/office/drawing/2014/main" id="{304A311B-BF0E-4ABD-250E-58093E12EC36}"/>
              </a:ext>
            </a:extLst>
          </p:cNvPr>
          <p:cNvSpPr>
            <a:spLocks noGrp="1"/>
          </p:cNvSpPr>
          <p:nvPr>
            <p:ph type="subTitle" idx="1" hasCustomPrompt="1"/>
          </p:nvPr>
        </p:nvSpPr>
        <p:spPr>
          <a:xfrm>
            <a:off x="1228500" y="2229358"/>
            <a:ext cx="7044643" cy="559184"/>
          </a:xfrm>
        </p:spPr>
        <p:txBody>
          <a:bodyPr lIns="0" tIns="0" rIns="0" bIns="0">
            <a:noAutofit/>
          </a:bodyPr>
          <a:lstStyle>
            <a:lvl1pPr marL="0" indent="0" algn="l">
              <a:buNone/>
              <a:defRPr sz="1800" b="1" spc="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986376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ontent with Caption">
    <p:spTree>
      <p:nvGrpSpPr>
        <p:cNvPr id="1" name=""/>
        <p:cNvGrpSpPr/>
        <p:nvPr/>
      </p:nvGrpSpPr>
      <p:grpSpPr>
        <a:xfrm>
          <a:off x="0" y="0"/>
          <a:ext cx="0" cy="0"/>
          <a:chOff x="0" y="0"/>
          <a:chExt cx="0" cy="0"/>
        </a:xfrm>
      </p:grpSpPr>
      <p:sp>
        <p:nvSpPr>
          <p:cNvPr id="11" name="Title 21">
            <a:extLst>
              <a:ext uri="{FF2B5EF4-FFF2-40B4-BE49-F238E27FC236}">
                <a16:creationId xmlns:a16="http://schemas.microsoft.com/office/drawing/2014/main" id="{3995F526-330B-DAB7-25A1-EFA47C9C8033}"/>
              </a:ext>
            </a:extLst>
          </p:cNvPr>
          <p:cNvSpPr>
            <a:spLocks noGrp="1"/>
          </p:cNvSpPr>
          <p:nvPr>
            <p:ph type="title" hasCustomPrompt="1"/>
          </p:nvPr>
        </p:nvSpPr>
        <p:spPr>
          <a:xfrm>
            <a:off x="847384" y="884982"/>
            <a:ext cx="5744335" cy="979204"/>
          </a:xfrm>
        </p:spPr>
        <p:txBody>
          <a:bodyPr lIns="0" tIns="0" rIns="0" bIns="0" anchor="t">
            <a:noAutofit/>
          </a:bodyPr>
          <a:lstStyle>
            <a:lvl1pPr>
              <a:defRPr sz="3600" cap="all" baseline="0"/>
            </a:lvl1pPr>
          </a:lstStyle>
          <a:p>
            <a:r>
              <a:rPr lang="en-US" dirty="0"/>
              <a:t>CLICK TO EDIT MASTER TITLE</a:t>
            </a:r>
          </a:p>
        </p:txBody>
      </p:sp>
      <p:sp>
        <p:nvSpPr>
          <p:cNvPr id="15" name="Text Placeholder 28">
            <a:extLst>
              <a:ext uri="{FF2B5EF4-FFF2-40B4-BE49-F238E27FC236}">
                <a16:creationId xmlns:a16="http://schemas.microsoft.com/office/drawing/2014/main" id="{93B8605C-A60E-DE47-5851-9BF04601C891}"/>
              </a:ext>
            </a:extLst>
          </p:cNvPr>
          <p:cNvSpPr>
            <a:spLocks noGrp="1"/>
          </p:cNvSpPr>
          <p:nvPr>
            <p:ph type="body" sz="quarter" idx="31" hasCustomPrompt="1"/>
          </p:nvPr>
        </p:nvSpPr>
        <p:spPr>
          <a:xfrm>
            <a:off x="852790" y="1864186"/>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40" name="Text Placeholder 28">
            <a:extLst>
              <a:ext uri="{FF2B5EF4-FFF2-40B4-BE49-F238E27FC236}">
                <a16:creationId xmlns:a16="http://schemas.microsoft.com/office/drawing/2014/main" id="{7B436DCE-21AD-38E2-5C66-1BA09385112D}"/>
              </a:ext>
            </a:extLst>
          </p:cNvPr>
          <p:cNvSpPr>
            <a:spLocks noGrp="1"/>
          </p:cNvSpPr>
          <p:nvPr>
            <p:ph type="body" sz="quarter" idx="29" hasCustomPrompt="1"/>
          </p:nvPr>
        </p:nvSpPr>
        <p:spPr>
          <a:xfrm>
            <a:off x="851805" y="2553205"/>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20" name="Text Placeholder 28">
            <a:extLst>
              <a:ext uri="{FF2B5EF4-FFF2-40B4-BE49-F238E27FC236}">
                <a16:creationId xmlns:a16="http://schemas.microsoft.com/office/drawing/2014/main" id="{3A8FAFF0-E023-1B32-CC58-E8ABA8632D2E}"/>
              </a:ext>
            </a:extLst>
          </p:cNvPr>
          <p:cNvSpPr>
            <a:spLocks noGrp="1"/>
          </p:cNvSpPr>
          <p:nvPr>
            <p:ph type="body" sz="quarter" idx="33" hasCustomPrompt="1"/>
          </p:nvPr>
        </p:nvSpPr>
        <p:spPr>
          <a:xfrm>
            <a:off x="852790" y="4057317"/>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19" name="Text Placeholder 28">
            <a:extLst>
              <a:ext uri="{FF2B5EF4-FFF2-40B4-BE49-F238E27FC236}">
                <a16:creationId xmlns:a16="http://schemas.microsoft.com/office/drawing/2014/main" id="{B73215FA-B8EB-7DD7-837F-F76B74F83728}"/>
              </a:ext>
            </a:extLst>
          </p:cNvPr>
          <p:cNvSpPr>
            <a:spLocks noGrp="1"/>
          </p:cNvSpPr>
          <p:nvPr>
            <p:ph type="body" sz="quarter" idx="32" hasCustomPrompt="1"/>
          </p:nvPr>
        </p:nvSpPr>
        <p:spPr>
          <a:xfrm>
            <a:off x="851805" y="4746336"/>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32" name="Rectangle 31">
            <a:extLst>
              <a:ext uri="{FF2B5EF4-FFF2-40B4-BE49-F238E27FC236}">
                <a16:creationId xmlns:a16="http://schemas.microsoft.com/office/drawing/2014/main" id="{4AED9AA9-2FB1-B400-47C0-803090B07B01}"/>
              </a:ext>
            </a:extLst>
          </p:cNvPr>
          <p:cNvSpPr/>
          <p:nvPr userDrawn="1"/>
        </p:nvSpPr>
        <p:spPr>
          <a:xfrm>
            <a:off x="7793831" y="810843"/>
            <a:ext cx="3091172" cy="5597912"/>
          </a:xfrm>
          <a:prstGeom prst="rect">
            <a:avLst/>
          </a:prstGeom>
          <a:solidFill>
            <a:schemeClr val="accent1">
              <a:alpha val="9323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7214510" y="1066373"/>
            <a:ext cx="2243137" cy="4929188"/>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2" name="Picture Placeholder 17">
            <a:extLst>
              <a:ext uri="{FF2B5EF4-FFF2-40B4-BE49-F238E27FC236}">
                <a16:creationId xmlns:a16="http://schemas.microsoft.com/office/drawing/2014/main" id="{DE571619-8CCB-E378-472D-84C8ED7F8AC4}"/>
              </a:ext>
            </a:extLst>
          </p:cNvPr>
          <p:cNvSpPr>
            <a:spLocks noGrp="1"/>
          </p:cNvSpPr>
          <p:nvPr>
            <p:ph type="pic" sz="quarter" idx="13"/>
          </p:nvPr>
        </p:nvSpPr>
        <p:spPr>
          <a:xfrm>
            <a:off x="9791099" y="1066373"/>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3" name="Picture Placeholder 17">
            <a:extLst>
              <a:ext uri="{FF2B5EF4-FFF2-40B4-BE49-F238E27FC236}">
                <a16:creationId xmlns:a16="http://schemas.microsoft.com/office/drawing/2014/main" id="{4A772672-1696-B0AC-34A7-37560F101DFE}"/>
              </a:ext>
            </a:extLst>
          </p:cNvPr>
          <p:cNvSpPr>
            <a:spLocks noGrp="1"/>
          </p:cNvSpPr>
          <p:nvPr>
            <p:ph type="pic" sz="quarter" idx="14"/>
          </p:nvPr>
        </p:nvSpPr>
        <p:spPr>
          <a:xfrm>
            <a:off x="9791099" y="3716568"/>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428709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4" y="884982"/>
            <a:ext cx="5744335" cy="979204"/>
          </a:xfrm>
        </p:spPr>
        <p:txBody>
          <a:bodyPr lIns="0" tIns="0" rIns="0" bIns="0" anchor="t">
            <a:noAutofit/>
          </a:bodyPr>
          <a:lstStyle>
            <a:lvl1pPr>
              <a:defRPr sz="3600" baseline="0">
                <a:latin typeface="+mj-lt"/>
              </a:defRPr>
            </a:lvl1pPr>
          </a:lstStyle>
          <a:p>
            <a:r>
              <a:rPr lang="en-US" dirty="0"/>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5915" y="2046038"/>
            <a:ext cx="4831207" cy="3568139"/>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868966" y="1112838"/>
            <a:ext cx="3475649" cy="4975225"/>
          </a:xfrm>
          <a:solidFill>
            <a:schemeClr val="accent1">
              <a:lumMod val="20000"/>
              <a:lumOff val="80000"/>
            </a:schemeClr>
          </a:solidFill>
        </p:spPr>
        <p:txBody>
          <a:bodyPr anchor="ctr"/>
          <a:lstStyle>
            <a:lvl1pPr algn="ctr">
              <a:defRPr/>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104F5115-4987-5C8E-E191-E06A29A553D3}"/>
              </a:ext>
            </a:extLst>
          </p:cNvPr>
          <p:cNvSpPr>
            <a:spLocks noGrp="1"/>
          </p:cNvSpPr>
          <p:nvPr>
            <p:ph type="body" sz="quarter" idx="13"/>
          </p:nvPr>
        </p:nvSpPr>
        <p:spPr>
          <a:xfrm>
            <a:off x="7010733" y="2803273"/>
            <a:ext cx="2121408" cy="2121408"/>
          </a:xfrm>
          <a:prstGeom prst="ellipse">
            <a:avLst/>
          </a:prstGeom>
          <a:solidFill>
            <a:schemeClr val="accent1">
              <a:alpha val="72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15" name="Text Placeholder 10">
            <a:extLst>
              <a:ext uri="{FF2B5EF4-FFF2-40B4-BE49-F238E27FC236}">
                <a16:creationId xmlns:a16="http://schemas.microsoft.com/office/drawing/2014/main" id="{1EA969D2-43E7-374C-2BD3-3ED94ADEAE97}"/>
              </a:ext>
            </a:extLst>
          </p:cNvPr>
          <p:cNvSpPr>
            <a:spLocks noGrp="1"/>
          </p:cNvSpPr>
          <p:nvPr>
            <p:ph type="body" sz="quarter" idx="14"/>
          </p:nvPr>
        </p:nvSpPr>
        <p:spPr>
          <a:xfrm>
            <a:off x="11258537" y="4711495"/>
            <a:ext cx="192024" cy="1033272"/>
          </a:xfrm>
          <a:prstGeom prst="rect">
            <a:avLst/>
          </a:prstGeom>
          <a:solidFill>
            <a:schemeClr val="accent1">
              <a:alpha val="83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513023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816768" y="633753"/>
            <a:ext cx="7414940" cy="578325"/>
          </a:xfrm>
        </p:spPr>
        <p:txBody>
          <a:bodyPr lIns="0" tIns="0" rIns="0" bIns="0">
            <a:noAutofit/>
          </a:bodyPr>
          <a:lstStyle>
            <a:lvl1pPr marL="0" indent="0" algn="l">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8" y="1313284"/>
            <a:ext cx="6226593" cy="3427502"/>
          </a:xfrm>
        </p:spPr>
        <p:txBody>
          <a:bodyPr lIns="0" tIns="0" rIns="0" bIns="0" anchor="t">
            <a:noAutofit/>
          </a:bodyPr>
          <a:lstStyle>
            <a:lvl1pPr algn="l">
              <a:defRPr sz="4500" cap="all" baseline="0"/>
            </a:lvl1pPr>
          </a:lstStyle>
          <a:p>
            <a:r>
              <a:rPr lang="en-US" dirty="0"/>
              <a:t>CLICK TO EDIT MASTER 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5413445" y="2043946"/>
            <a:ext cx="6034216" cy="1439604"/>
          </a:xfrm>
        </p:spPr>
        <p:txBody>
          <a:bodyPr lIns="0" tIns="0" rIns="0" bIns="0" anchor="b">
            <a:noAutofit/>
          </a:bodyPr>
          <a:lstStyle>
            <a:lvl1pPr>
              <a:defRPr sz="3600" cap="all" baseline="0"/>
            </a:lvl1pPr>
          </a:lstStyle>
          <a:p>
            <a:r>
              <a:rPr lang="en-US" dirty="0"/>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hasCustomPrompt="1"/>
          </p:nvPr>
        </p:nvSpPr>
        <p:spPr>
          <a:xfrm>
            <a:off x="5413445" y="3469262"/>
            <a:ext cx="6034216" cy="1085641"/>
          </a:xfrm>
        </p:spPr>
        <p:txBody>
          <a:bodyPr lIns="0" tIns="0" rIns="0" bIns="0">
            <a:noAutofit/>
          </a:bodyPr>
          <a:lstStyle>
            <a:lvl1pPr marL="0" indent="0" algn="l">
              <a:buNone/>
              <a:defRPr sz="2000" cap="all"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Footer Placeholder 1">
            <a:extLst>
              <a:ext uri="{FF2B5EF4-FFF2-40B4-BE49-F238E27FC236}">
                <a16:creationId xmlns:a16="http://schemas.microsoft.com/office/drawing/2014/main" id="{E21B6B04-886C-2862-3BD4-97071FCAD7CA}"/>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AE0F1657-AAC1-699F-C320-E5260E380642}"/>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77806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84902"/>
            <a:ext cx="4567228" cy="1877976"/>
          </a:xfrm>
        </p:spPr>
        <p:txBody>
          <a:bodyPr lIns="0" tIns="0" rIns="0" bIns="0">
            <a:noAutofit/>
          </a:bodyPr>
          <a:lstStyle>
            <a:lvl1pPr>
              <a:defRPr sz="3600" baseline="0"/>
            </a:lvl1pPr>
          </a:lstStyle>
          <a:p>
            <a:r>
              <a:rPr lang="en-US" dirty="0"/>
              <a:t>CLICK TO EDIT MASTER TITLE STYLE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5572125" y="409576"/>
            <a:ext cx="5789913" cy="6067424"/>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reeform 5" descr="Man looking up at skyscrapers">
            <a:extLst>
              <a:ext uri="{FF2B5EF4-FFF2-40B4-BE49-F238E27FC236}">
                <a16:creationId xmlns:a16="http://schemas.microsoft.com/office/drawing/2014/main" id="{7BCB4311-6C5C-4FCF-5824-E1C8254AC360}"/>
              </a:ext>
            </a:extLst>
          </p:cNvPr>
          <p:cNvSpPr/>
          <p:nvPr userDrawn="1"/>
        </p:nvSpPr>
        <p:spPr>
          <a:xfrm rot="2329651">
            <a:off x="-532604" y="2895950"/>
            <a:ext cx="5658498" cy="5088743"/>
          </a:xfrm>
          <a:custGeom>
            <a:avLst/>
            <a:gdLst>
              <a:gd name="connsiteX0" fmla="*/ 1041364 w 5658498"/>
              <a:gd name="connsiteY0" fmla="*/ 660618 h 5088743"/>
              <a:gd name="connsiteX1" fmla="*/ 2881574 w 5658498"/>
              <a:gd name="connsiteY1" fmla="*/ 0 h 5088743"/>
              <a:gd name="connsiteX2" fmla="*/ 5644500 w 5658498"/>
              <a:gd name="connsiteY2" fmla="*/ 2032703 h 5088743"/>
              <a:gd name="connsiteX3" fmla="*/ 5658498 w 5658498"/>
              <a:gd name="connsiteY3" fmla="*/ 2087143 h 5088743"/>
              <a:gd name="connsiteX4" fmla="*/ 1928931 w 5658498"/>
              <a:gd name="connsiteY4" fmla="*/ 5088743 h 5088743"/>
              <a:gd name="connsiteX5" fmla="*/ 0 w 5658498"/>
              <a:gd name="connsiteY5" fmla="*/ 2691993 h 5088743"/>
              <a:gd name="connsiteX6" fmla="*/ 7450 w 5658498"/>
              <a:gd name="connsiteY6" fmla="*/ 2560795 h 5088743"/>
              <a:gd name="connsiteX7" fmla="*/ 1041364 w 5658498"/>
              <a:gd name="connsiteY7" fmla="*/ 660618 h 508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498" h="5088743">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dpi="0" rotWithShape="1">
            <a:blip r:embed="rId2" cstate="print">
              <a:extLst>
                <a:ext uri="{BEBA8EAE-BF5A-486C-A8C5-ECC9F3942E4B}">
                  <a14:imgProps xmlns:a14="http://schemas.microsoft.com/office/drawing/2010/main">
                    <a14:imgLayer r:embed="rId3">
                      <a14:imgEffect>
                        <a14:saturation sat="0"/>
                      </a14:imgEffect>
                      <a14:imgEffect>
                        <a14:brightnessContrast bright="8000" contrast="-25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Oval 4">
            <a:extLst>
              <a:ext uri="{FF2B5EF4-FFF2-40B4-BE49-F238E27FC236}">
                <a16:creationId xmlns:a16="http://schemas.microsoft.com/office/drawing/2014/main" id="{3B5704EA-7A65-5CC2-D428-F28396B06208}"/>
              </a:ext>
            </a:extLst>
          </p:cNvPr>
          <p:cNvSpPr/>
          <p:nvPr userDrawn="1"/>
        </p:nvSpPr>
        <p:spPr>
          <a:xfrm>
            <a:off x="356461" y="2238899"/>
            <a:ext cx="1411557" cy="1411557"/>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75000"/>
                </a:schemeClr>
              </a:solidFill>
            </a:endParaRP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8402317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849880" y="1781357"/>
            <a:ext cx="5157787"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49880" y="2605269"/>
            <a:ext cx="5157787"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182292" y="1781357"/>
            <a:ext cx="5183188"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182292" y="2605269"/>
            <a:ext cx="5183188"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1">
            <a:extLst>
              <a:ext uri="{FF2B5EF4-FFF2-40B4-BE49-F238E27FC236}">
                <a16:creationId xmlns:a16="http://schemas.microsoft.com/office/drawing/2014/main" id="{2EEB52FD-12DF-7F90-E06C-0C83CEB26F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Footer Placeholder 1">
            <a:extLst>
              <a:ext uri="{FF2B5EF4-FFF2-40B4-BE49-F238E27FC236}">
                <a16:creationId xmlns:a16="http://schemas.microsoft.com/office/drawing/2014/main" id="{EB5B760E-02DF-5B11-D744-D98DE8A01E9E}"/>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0CBFEC7-DD3B-F9AE-2192-83960534DE75}"/>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227E488-456A-A645-EEF4-38AAED9C5ED1}"/>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850327" y="1747520"/>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21" name="Text Placeholder 20">
            <a:extLst>
              <a:ext uri="{FF2B5EF4-FFF2-40B4-BE49-F238E27FC236}">
                <a16:creationId xmlns:a16="http://schemas.microsoft.com/office/drawing/2014/main" id="{F4825303-FCCD-E705-1213-BF7CF16DF7F6}"/>
              </a:ext>
            </a:extLst>
          </p:cNvPr>
          <p:cNvSpPr>
            <a:spLocks noGrp="1"/>
          </p:cNvSpPr>
          <p:nvPr>
            <p:ph type="body" sz="quarter" idx="17" hasCustomPrompt="1"/>
          </p:nvPr>
        </p:nvSpPr>
        <p:spPr>
          <a:xfrm>
            <a:off x="850326"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985524" y="5567730"/>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EA9E795C-FED0-FB6B-2D18-0BDABCA2C5BB}"/>
              </a:ext>
            </a:extLst>
          </p:cNvPr>
          <p:cNvSpPr>
            <a:spLocks noGrp="1"/>
          </p:cNvSpPr>
          <p:nvPr>
            <p:ph type="pic" sz="quarter" idx="26"/>
          </p:nvPr>
        </p:nvSpPr>
        <p:spPr>
          <a:xfrm>
            <a:off x="348996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7" name="Text Placeholder 36">
            <a:extLst>
              <a:ext uri="{FF2B5EF4-FFF2-40B4-BE49-F238E27FC236}">
                <a16:creationId xmlns:a16="http://schemas.microsoft.com/office/drawing/2014/main" id="{BF18F814-0B06-5B49-EC7F-2FFDDB498FF6}"/>
              </a:ext>
            </a:extLst>
          </p:cNvPr>
          <p:cNvSpPr>
            <a:spLocks noGrp="1"/>
          </p:cNvSpPr>
          <p:nvPr>
            <p:ph type="body" sz="quarter" idx="34" hasCustomPrompt="1"/>
          </p:nvPr>
        </p:nvSpPr>
        <p:spPr>
          <a:xfrm>
            <a:off x="348996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28" name="Text Placeholder 28">
            <a:extLst>
              <a:ext uri="{FF2B5EF4-FFF2-40B4-BE49-F238E27FC236}">
                <a16:creationId xmlns:a16="http://schemas.microsoft.com/office/drawing/2014/main" id="{518B0AC6-8555-9EC9-31D5-2D41E9278A30}"/>
              </a:ext>
            </a:extLst>
          </p:cNvPr>
          <p:cNvSpPr>
            <a:spLocks noGrp="1"/>
          </p:cNvSpPr>
          <p:nvPr>
            <p:ph type="body" sz="quarter" idx="29" hasCustomPrompt="1"/>
          </p:nvPr>
        </p:nvSpPr>
        <p:spPr>
          <a:xfrm>
            <a:off x="3631421"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1026B989-CBAD-BCCA-CE61-AC5ABC3F8752}"/>
              </a:ext>
            </a:extLst>
          </p:cNvPr>
          <p:cNvSpPr>
            <a:spLocks noGrp="1"/>
          </p:cNvSpPr>
          <p:nvPr>
            <p:ph type="pic" sz="quarter" idx="27"/>
          </p:nvPr>
        </p:nvSpPr>
        <p:spPr>
          <a:xfrm>
            <a:off x="6139567"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8" name="Text Placeholder 37">
            <a:extLst>
              <a:ext uri="{FF2B5EF4-FFF2-40B4-BE49-F238E27FC236}">
                <a16:creationId xmlns:a16="http://schemas.microsoft.com/office/drawing/2014/main" id="{3A6E4A81-98BC-4A0B-637E-A8A4EF704A29}"/>
              </a:ext>
            </a:extLst>
          </p:cNvPr>
          <p:cNvSpPr>
            <a:spLocks noGrp="1"/>
          </p:cNvSpPr>
          <p:nvPr>
            <p:ph type="body" sz="quarter" idx="35" hasCustomPrompt="1"/>
          </p:nvPr>
        </p:nvSpPr>
        <p:spPr>
          <a:xfrm>
            <a:off x="6139567"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34" name="Text Placeholder 28">
            <a:extLst>
              <a:ext uri="{FF2B5EF4-FFF2-40B4-BE49-F238E27FC236}">
                <a16:creationId xmlns:a16="http://schemas.microsoft.com/office/drawing/2014/main" id="{671F3A8D-7485-35BA-4D51-752E669CD51B}"/>
              </a:ext>
            </a:extLst>
          </p:cNvPr>
          <p:cNvSpPr>
            <a:spLocks noGrp="1"/>
          </p:cNvSpPr>
          <p:nvPr>
            <p:ph type="body" sz="quarter" idx="31" hasCustomPrompt="1"/>
          </p:nvPr>
        </p:nvSpPr>
        <p:spPr>
          <a:xfrm>
            <a:off x="6260967"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EC3EE756-2FF0-64E0-D905-235B8973F7D5}"/>
              </a:ext>
            </a:extLst>
          </p:cNvPr>
          <p:cNvSpPr>
            <a:spLocks noGrp="1"/>
          </p:cNvSpPr>
          <p:nvPr>
            <p:ph type="pic" sz="quarter" idx="25"/>
          </p:nvPr>
        </p:nvSpPr>
        <p:spPr>
          <a:xfrm>
            <a:off x="875515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9" name="Text Placeholder 38">
            <a:extLst>
              <a:ext uri="{FF2B5EF4-FFF2-40B4-BE49-F238E27FC236}">
                <a16:creationId xmlns:a16="http://schemas.microsoft.com/office/drawing/2014/main" id="{35068E76-B8E5-A95C-FAAC-7F43B2481D14}"/>
              </a:ext>
            </a:extLst>
          </p:cNvPr>
          <p:cNvSpPr>
            <a:spLocks noGrp="1"/>
          </p:cNvSpPr>
          <p:nvPr>
            <p:ph type="body" sz="quarter" idx="36" hasCustomPrompt="1"/>
          </p:nvPr>
        </p:nvSpPr>
        <p:spPr>
          <a:xfrm>
            <a:off x="875515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5985B1DB-E488-ABA9-E8FB-18D2006DCE09}"/>
              </a:ext>
            </a:extLst>
          </p:cNvPr>
          <p:cNvSpPr>
            <a:spLocks noGrp="1"/>
          </p:cNvSpPr>
          <p:nvPr>
            <p:ph type="body" sz="quarter" idx="33" hasCustomPrompt="1"/>
          </p:nvPr>
        </p:nvSpPr>
        <p:spPr>
          <a:xfrm>
            <a:off x="8890513"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4" name="Footer Placeholder 3">
            <a:extLst>
              <a:ext uri="{FF2B5EF4-FFF2-40B4-BE49-F238E27FC236}">
                <a16:creationId xmlns:a16="http://schemas.microsoft.com/office/drawing/2014/main" id="{D6FC1105-93C5-0E50-1656-271A54E5D97D}"/>
              </a:ext>
            </a:extLst>
          </p:cNvPr>
          <p:cNvSpPr>
            <a:spLocks noGrp="1"/>
          </p:cNvSpPr>
          <p:nvPr>
            <p:ph type="ftr" sz="quarter" idx="37"/>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E134F48D-1D23-34DB-1FB6-07EEB752692C}"/>
              </a:ext>
            </a:extLst>
          </p:cNvPr>
          <p:cNvSpPr>
            <a:spLocks noGrp="1"/>
          </p:cNvSpPr>
          <p:nvPr>
            <p:ph type="sldNum" sz="quarter" idx="38"/>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8D869122-E2BC-ED44-681B-43F70BEF81AF}"/>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8" name="Picture Placeholder 23">
            <a:extLst>
              <a:ext uri="{FF2B5EF4-FFF2-40B4-BE49-F238E27FC236}">
                <a16:creationId xmlns:a16="http://schemas.microsoft.com/office/drawing/2014/main" id="{255CBD6C-C281-8722-27D4-3D2CC5788A07}"/>
              </a:ext>
            </a:extLst>
          </p:cNvPr>
          <p:cNvSpPr>
            <a:spLocks noGrp="1"/>
          </p:cNvSpPr>
          <p:nvPr>
            <p:ph type="pic" sz="quarter" idx="13"/>
          </p:nvPr>
        </p:nvSpPr>
        <p:spPr>
          <a:xfrm>
            <a:off x="1090665" y="1650517"/>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34" name="Text Placeholder 33">
            <a:extLst>
              <a:ext uri="{FF2B5EF4-FFF2-40B4-BE49-F238E27FC236}">
                <a16:creationId xmlns:a16="http://schemas.microsoft.com/office/drawing/2014/main" id="{F1774C4E-7344-8232-3750-E424576E1D73}"/>
              </a:ext>
            </a:extLst>
          </p:cNvPr>
          <p:cNvSpPr>
            <a:spLocks noGrp="1"/>
          </p:cNvSpPr>
          <p:nvPr>
            <p:ph type="body" sz="quarter" idx="37" hasCustomPrompt="1"/>
          </p:nvPr>
        </p:nvSpPr>
        <p:spPr>
          <a:xfrm>
            <a:off x="10881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0" name="Text Placeholder 28">
            <a:extLst>
              <a:ext uri="{FF2B5EF4-FFF2-40B4-BE49-F238E27FC236}">
                <a16:creationId xmlns:a16="http://schemas.microsoft.com/office/drawing/2014/main" id="{1CE5D490-4727-FFF1-4BFF-A3DED42ECA3F}"/>
              </a:ext>
            </a:extLst>
          </p:cNvPr>
          <p:cNvSpPr>
            <a:spLocks noGrp="1"/>
          </p:cNvSpPr>
          <p:nvPr>
            <p:ph type="body" sz="quarter" idx="22" hasCustomPrompt="1"/>
          </p:nvPr>
        </p:nvSpPr>
        <p:spPr>
          <a:xfrm>
            <a:off x="1185312" y="3587657"/>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8" name="Picture Placeholder 23">
            <a:extLst>
              <a:ext uri="{FF2B5EF4-FFF2-40B4-BE49-F238E27FC236}">
                <a16:creationId xmlns:a16="http://schemas.microsoft.com/office/drawing/2014/main" id="{53802057-01C6-8655-30FA-091AC26925F4}"/>
              </a:ext>
            </a:extLst>
          </p:cNvPr>
          <p:cNvSpPr>
            <a:spLocks noGrp="1"/>
          </p:cNvSpPr>
          <p:nvPr>
            <p:ph type="pic" sz="quarter" idx="15"/>
          </p:nvPr>
        </p:nvSpPr>
        <p:spPr>
          <a:xfrm>
            <a:off x="3638242" y="1656748"/>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69E47AF5-CB74-C3EB-76CA-1CA76678E2D5}"/>
              </a:ext>
            </a:extLst>
          </p:cNvPr>
          <p:cNvSpPr>
            <a:spLocks noGrp="1"/>
          </p:cNvSpPr>
          <p:nvPr>
            <p:ph type="body" sz="quarter" idx="38" hasCustomPrompt="1"/>
          </p:nvPr>
        </p:nvSpPr>
        <p:spPr>
          <a:xfrm>
            <a:off x="36362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890DFA6A-3356-DE98-022D-0DA202FBFD7E}"/>
              </a:ext>
            </a:extLst>
          </p:cNvPr>
          <p:cNvSpPr>
            <a:spLocks noGrp="1"/>
          </p:cNvSpPr>
          <p:nvPr>
            <p:ph type="body" sz="quarter" idx="26" hasCustomPrompt="1"/>
          </p:nvPr>
        </p:nvSpPr>
        <p:spPr>
          <a:xfrm>
            <a:off x="3734201" y="3589774"/>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9" name="Picture Placeholder 23">
            <a:extLst>
              <a:ext uri="{FF2B5EF4-FFF2-40B4-BE49-F238E27FC236}">
                <a16:creationId xmlns:a16="http://schemas.microsoft.com/office/drawing/2014/main" id="{4EB02CDB-488A-8142-CAF9-8E37FFF7C07D}"/>
              </a:ext>
            </a:extLst>
          </p:cNvPr>
          <p:cNvSpPr>
            <a:spLocks noGrp="1"/>
          </p:cNvSpPr>
          <p:nvPr>
            <p:ph type="pic" sz="quarter" idx="16"/>
          </p:nvPr>
        </p:nvSpPr>
        <p:spPr>
          <a:xfrm>
            <a:off x="6185819" y="166297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3" name="Text Placeholder 42">
            <a:extLst>
              <a:ext uri="{FF2B5EF4-FFF2-40B4-BE49-F238E27FC236}">
                <a16:creationId xmlns:a16="http://schemas.microsoft.com/office/drawing/2014/main" id="{4F3265D0-915B-E319-A154-B81C7A2C5B94}"/>
              </a:ext>
            </a:extLst>
          </p:cNvPr>
          <p:cNvSpPr>
            <a:spLocks noGrp="1"/>
          </p:cNvSpPr>
          <p:nvPr>
            <p:ph type="body" sz="quarter" idx="39" hasCustomPrompt="1"/>
          </p:nvPr>
        </p:nvSpPr>
        <p:spPr>
          <a:xfrm>
            <a:off x="6183813"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9" name="Text Placeholder 28">
            <a:extLst>
              <a:ext uri="{FF2B5EF4-FFF2-40B4-BE49-F238E27FC236}">
                <a16:creationId xmlns:a16="http://schemas.microsoft.com/office/drawing/2014/main" id="{CC0A1957-087D-BAC8-2FD3-C7879A14D683}"/>
              </a:ext>
            </a:extLst>
          </p:cNvPr>
          <p:cNvSpPr>
            <a:spLocks noGrp="1"/>
          </p:cNvSpPr>
          <p:nvPr>
            <p:ph type="body" sz="quarter" idx="28" hasCustomPrompt="1"/>
          </p:nvPr>
        </p:nvSpPr>
        <p:spPr>
          <a:xfrm>
            <a:off x="6283090" y="3594007"/>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7" name="Picture Placeholder 23">
            <a:extLst>
              <a:ext uri="{FF2B5EF4-FFF2-40B4-BE49-F238E27FC236}">
                <a16:creationId xmlns:a16="http://schemas.microsoft.com/office/drawing/2014/main" id="{C0FA0782-5A43-CA2A-3152-A02B9D5D744A}"/>
              </a:ext>
            </a:extLst>
          </p:cNvPr>
          <p:cNvSpPr>
            <a:spLocks noGrp="1"/>
          </p:cNvSpPr>
          <p:nvPr>
            <p:ph type="pic" sz="quarter" idx="14"/>
          </p:nvPr>
        </p:nvSpPr>
        <p:spPr>
          <a:xfrm>
            <a:off x="8733396" y="166920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6" name="Text Placeholder 45">
            <a:extLst>
              <a:ext uri="{FF2B5EF4-FFF2-40B4-BE49-F238E27FC236}">
                <a16:creationId xmlns:a16="http://schemas.microsoft.com/office/drawing/2014/main" id="{D922E682-729B-97DE-1956-5B8FDDB7A7B0}"/>
              </a:ext>
            </a:extLst>
          </p:cNvPr>
          <p:cNvSpPr>
            <a:spLocks noGrp="1"/>
          </p:cNvSpPr>
          <p:nvPr>
            <p:ph type="body" sz="quarter" idx="40" hasCustomPrompt="1"/>
          </p:nvPr>
        </p:nvSpPr>
        <p:spPr>
          <a:xfrm>
            <a:off x="8731390"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2" name="Text Placeholder 28">
            <a:extLst>
              <a:ext uri="{FF2B5EF4-FFF2-40B4-BE49-F238E27FC236}">
                <a16:creationId xmlns:a16="http://schemas.microsoft.com/office/drawing/2014/main" id="{8A2E2333-661F-499A-4099-13003D5327DE}"/>
              </a:ext>
            </a:extLst>
          </p:cNvPr>
          <p:cNvSpPr>
            <a:spLocks noGrp="1"/>
          </p:cNvSpPr>
          <p:nvPr>
            <p:ph type="body" sz="quarter" idx="30" hasCustomPrompt="1"/>
          </p:nvPr>
        </p:nvSpPr>
        <p:spPr>
          <a:xfrm>
            <a:off x="8831978" y="3591891"/>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BC2B0E64-6036-C50A-4B09-3307E136D0DB}"/>
              </a:ext>
            </a:extLst>
          </p:cNvPr>
          <p:cNvSpPr>
            <a:spLocks noGrp="1"/>
          </p:cNvSpPr>
          <p:nvPr>
            <p:ph type="pic" sz="quarter" idx="17"/>
          </p:nvPr>
        </p:nvSpPr>
        <p:spPr>
          <a:xfrm>
            <a:off x="1090665" y="4221285"/>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9" name="Text Placeholder 48">
            <a:extLst>
              <a:ext uri="{FF2B5EF4-FFF2-40B4-BE49-F238E27FC236}">
                <a16:creationId xmlns:a16="http://schemas.microsoft.com/office/drawing/2014/main" id="{B1360129-7F80-B48D-D46B-A111F17E47B4}"/>
              </a:ext>
            </a:extLst>
          </p:cNvPr>
          <p:cNvSpPr>
            <a:spLocks noGrp="1"/>
          </p:cNvSpPr>
          <p:nvPr>
            <p:ph type="body" sz="quarter" idx="41" hasCustomPrompt="1"/>
          </p:nvPr>
        </p:nvSpPr>
        <p:spPr>
          <a:xfrm>
            <a:off x="10881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3" name="Text Placeholder 28">
            <a:extLst>
              <a:ext uri="{FF2B5EF4-FFF2-40B4-BE49-F238E27FC236}">
                <a16:creationId xmlns:a16="http://schemas.microsoft.com/office/drawing/2014/main" id="{34A00EE2-7DE2-BF48-E0C1-81C2158B4107}"/>
              </a:ext>
            </a:extLst>
          </p:cNvPr>
          <p:cNvSpPr>
            <a:spLocks noGrp="1"/>
          </p:cNvSpPr>
          <p:nvPr>
            <p:ph type="body" sz="quarter" idx="24" hasCustomPrompt="1"/>
          </p:nvPr>
        </p:nvSpPr>
        <p:spPr>
          <a:xfrm>
            <a:off x="1185312" y="6150401"/>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90EE9725-A8CC-5A72-59F1-663EECC9FDF7}"/>
              </a:ext>
            </a:extLst>
          </p:cNvPr>
          <p:cNvSpPr>
            <a:spLocks noGrp="1"/>
          </p:cNvSpPr>
          <p:nvPr>
            <p:ph type="pic" sz="quarter" idx="19"/>
          </p:nvPr>
        </p:nvSpPr>
        <p:spPr>
          <a:xfrm>
            <a:off x="3638242" y="4218973"/>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874C74F1-405C-C6EE-A607-2236B9B08E00}"/>
              </a:ext>
            </a:extLst>
          </p:cNvPr>
          <p:cNvSpPr>
            <a:spLocks noGrp="1"/>
          </p:cNvSpPr>
          <p:nvPr>
            <p:ph type="body" sz="quarter" idx="42" hasCustomPrompt="1"/>
          </p:nvPr>
        </p:nvSpPr>
        <p:spPr>
          <a:xfrm>
            <a:off x="36362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5" name="Text Placeholder 28">
            <a:extLst>
              <a:ext uri="{FF2B5EF4-FFF2-40B4-BE49-F238E27FC236}">
                <a16:creationId xmlns:a16="http://schemas.microsoft.com/office/drawing/2014/main" id="{F3B25311-1AE4-31EC-9514-AD4642A2B4F9}"/>
              </a:ext>
            </a:extLst>
          </p:cNvPr>
          <p:cNvSpPr>
            <a:spLocks noGrp="1"/>
          </p:cNvSpPr>
          <p:nvPr>
            <p:ph type="body" sz="quarter" idx="32" hasCustomPrompt="1"/>
          </p:nvPr>
        </p:nvSpPr>
        <p:spPr>
          <a:xfrm>
            <a:off x="3734201" y="6151618"/>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7" name="Picture Placeholder 23">
            <a:extLst>
              <a:ext uri="{FF2B5EF4-FFF2-40B4-BE49-F238E27FC236}">
                <a16:creationId xmlns:a16="http://schemas.microsoft.com/office/drawing/2014/main" id="{EA14E23B-F3B1-C7A2-B03A-1CEABC2E4CF2}"/>
              </a:ext>
            </a:extLst>
          </p:cNvPr>
          <p:cNvSpPr>
            <a:spLocks noGrp="1"/>
          </p:cNvSpPr>
          <p:nvPr>
            <p:ph type="pic" sz="quarter" idx="20"/>
          </p:nvPr>
        </p:nvSpPr>
        <p:spPr>
          <a:xfrm>
            <a:off x="6185819" y="422012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3" name="Text Placeholder 52">
            <a:extLst>
              <a:ext uri="{FF2B5EF4-FFF2-40B4-BE49-F238E27FC236}">
                <a16:creationId xmlns:a16="http://schemas.microsoft.com/office/drawing/2014/main" id="{3914135F-F251-D319-FE2A-787B519F9071}"/>
              </a:ext>
            </a:extLst>
          </p:cNvPr>
          <p:cNvSpPr>
            <a:spLocks noGrp="1"/>
          </p:cNvSpPr>
          <p:nvPr>
            <p:ph type="body" sz="quarter" idx="43" hasCustomPrompt="1"/>
          </p:nvPr>
        </p:nvSpPr>
        <p:spPr>
          <a:xfrm>
            <a:off x="6183813"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8" name="Text Placeholder 28">
            <a:extLst>
              <a:ext uri="{FF2B5EF4-FFF2-40B4-BE49-F238E27FC236}">
                <a16:creationId xmlns:a16="http://schemas.microsoft.com/office/drawing/2014/main" id="{A39619BE-B308-86FC-D02B-5B8AE1C8BF91}"/>
              </a:ext>
            </a:extLst>
          </p:cNvPr>
          <p:cNvSpPr>
            <a:spLocks noGrp="1"/>
          </p:cNvSpPr>
          <p:nvPr>
            <p:ph type="body" sz="quarter" idx="34" hasCustomPrompt="1"/>
          </p:nvPr>
        </p:nvSpPr>
        <p:spPr>
          <a:xfrm>
            <a:off x="6283090" y="6149184"/>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D44FC776-875A-9EAD-435C-F5D0F3DF3852}"/>
              </a:ext>
            </a:extLst>
          </p:cNvPr>
          <p:cNvSpPr>
            <a:spLocks noGrp="1"/>
          </p:cNvSpPr>
          <p:nvPr>
            <p:ph type="pic" sz="quarter" idx="18"/>
          </p:nvPr>
        </p:nvSpPr>
        <p:spPr>
          <a:xfrm>
            <a:off x="8733396" y="4222440"/>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4" name="Text Placeholder 53">
            <a:extLst>
              <a:ext uri="{FF2B5EF4-FFF2-40B4-BE49-F238E27FC236}">
                <a16:creationId xmlns:a16="http://schemas.microsoft.com/office/drawing/2014/main" id="{B9DED069-060F-0176-B4A9-26120A147B76}"/>
              </a:ext>
            </a:extLst>
          </p:cNvPr>
          <p:cNvSpPr>
            <a:spLocks noGrp="1"/>
          </p:cNvSpPr>
          <p:nvPr>
            <p:ph type="body" sz="quarter" idx="44" hasCustomPrompt="1"/>
          </p:nvPr>
        </p:nvSpPr>
        <p:spPr>
          <a:xfrm>
            <a:off x="8731390"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51" name="Text Placeholder 28">
            <a:extLst>
              <a:ext uri="{FF2B5EF4-FFF2-40B4-BE49-F238E27FC236}">
                <a16:creationId xmlns:a16="http://schemas.microsoft.com/office/drawing/2014/main" id="{4AD10861-EBBA-146D-C4EC-C0252F808B53}"/>
              </a:ext>
            </a:extLst>
          </p:cNvPr>
          <p:cNvSpPr>
            <a:spLocks noGrp="1"/>
          </p:cNvSpPr>
          <p:nvPr>
            <p:ph type="body" sz="quarter" idx="36" hasCustomPrompt="1"/>
          </p:nvPr>
        </p:nvSpPr>
        <p:spPr>
          <a:xfrm>
            <a:off x="8831978" y="6152835"/>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 name="Footer Placeholder 1">
            <a:extLst>
              <a:ext uri="{FF2B5EF4-FFF2-40B4-BE49-F238E27FC236}">
                <a16:creationId xmlns:a16="http://schemas.microsoft.com/office/drawing/2014/main" id="{58B2A1B4-8B38-9645-3655-35A4232B984C}"/>
              </a:ext>
            </a:extLst>
          </p:cNvPr>
          <p:cNvSpPr>
            <a:spLocks noGrp="1"/>
          </p:cNvSpPr>
          <p:nvPr>
            <p:ph type="ftr" sz="quarter" idx="45"/>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FFD77F83-709B-A595-838B-A50CBBA8DB76}"/>
              </a:ext>
            </a:extLst>
          </p:cNvPr>
          <p:cNvSpPr>
            <a:spLocks noGrp="1"/>
          </p:cNvSpPr>
          <p:nvPr>
            <p:ph type="sldNum" sz="quarter" idx="46"/>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821385B8-472C-422F-2A52-C71336190A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Oval 1">
            <a:extLst>
              <a:ext uri="{FF2B5EF4-FFF2-40B4-BE49-F238E27FC236}">
                <a16:creationId xmlns:a16="http://schemas.microsoft.com/office/drawing/2014/main" id="{9DE7CA9C-8486-4EA1-8701-DB28FF478598}"/>
              </a:ext>
            </a:extLst>
          </p:cNvPr>
          <p:cNvSpPr/>
          <p:nvPr userDrawn="1"/>
        </p:nvSpPr>
        <p:spPr>
          <a:xfrm>
            <a:off x="2060160"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6" name="Picture Placeholder 13">
            <a:extLst>
              <a:ext uri="{FF2B5EF4-FFF2-40B4-BE49-F238E27FC236}">
                <a16:creationId xmlns:a16="http://schemas.microsoft.com/office/drawing/2014/main" id="{5C378C59-971F-BF38-742D-D95B205A12CA}"/>
              </a:ext>
            </a:extLst>
          </p:cNvPr>
          <p:cNvSpPr>
            <a:spLocks noGrp="1"/>
          </p:cNvSpPr>
          <p:nvPr>
            <p:ph type="pic" sz="quarter" idx="32"/>
          </p:nvPr>
        </p:nvSpPr>
        <p:spPr>
          <a:xfrm>
            <a:off x="1540257" y="2001750"/>
            <a:ext cx="1159161" cy="1036101"/>
          </a:xfrm>
          <a:noFill/>
        </p:spPr>
        <p:txBody>
          <a:bodyPr anchor="ctr">
            <a:noAutofit/>
          </a:bodyPr>
          <a:lstStyle>
            <a:lvl1pPr algn="ctr">
              <a:defRPr sz="1600"/>
            </a:lvl1pPr>
          </a:lstStyle>
          <a:p>
            <a:r>
              <a:rPr lang="en-US"/>
              <a:t>Click icon to add picture</a:t>
            </a:r>
            <a:endParaRPr lang="en-US" dirty="0"/>
          </a:p>
        </p:txBody>
      </p:sp>
      <p:sp>
        <p:nvSpPr>
          <p:cNvPr id="21" name="Subtitle 2">
            <a:extLst>
              <a:ext uri="{FF2B5EF4-FFF2-40B4-BE49-F238E27FC236}">
                <a16:creationId xmlns:a16="http://schemas.microsoft.com/office/drawing/2014/main" id="{3BAF3E19-6FBE-8CBB-4079-33F65C860D3F}"/>
              </a:ext>
            </a:extLst>
          </p:cNvPr>
          <p:cNvSpPr>
            <a:spLocks noGrp="1"/>
          </p:cNvSpPr>
          <p:nvPr>
            <p:ph type="subTitle" idx="1" hasCustomPrompt="1"/>
          </p:nvPr>
        </p:nvSpPr>
        <p:spPr>
          <a:xfrm>
            <a:off x="844257" y="3029583"/>
            <a:ext cx="2940863" cy="1002007"/>
          </a:xfrm>
        </p:spPr>
        <p:txBody>
          <a:bodyPr anchor="b">
            <a:noAutofit/>
          </a:bodyPr>
          <a:lstStyle>
            <a:lvl1pPr marL="0" indent="0" algn="l">
              <a:lnSpc>
                <a:spcPct val="100000"/>
              </a:lnSpc>
              <a:buNone/>
              <a:defRPr sz="2000" b="1" i="0" cap="all" spc="300" baseline="0">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2" name="Content Placeholder 2">
            <a:extLst>
              <a:ext uri="{FF2B5EF4-FFF2-40B4-BE49-F238E27FC236}">
                <a16:creationId xmlns:a16="http://schemas.microsoft.com/office/drawing/2014/main" id="{16C42666-9F54-E92B-0327-85CCBAD21F0A}"/>
              </a:ext>
            </a:extLst>
          </p:cNvPr>
          <p:cNvSpPr>
            <a:spLocks noGrp="1"/>
          </p:cNvSpPr>
          <p:nvPr>
            <p:ph idx="10" hasCustomPrompt="1"/>
          </p:nvPr>
        </p:nvSpPr>
        <p:spPr>
          <a:xfrm>
            <a:off x="844257" y="4053021"/>
            <a:ext cx="2944737" cy="2284667"/>
          </a:xfrm>
        </p:spPr>
        <p:txBody>
          <a:bodyPr lIns="0" tIns="0" r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Oval 2">
            <a:extLst>
              <a:ext uri="{FF2B5EF4-FFF2-40B4-BE49-F238E27FC236}">
                <a16:creationId xmlns:a16="http://schemas.microsoft.com/office/drawing/2014/main" id="{FCFF2E1B-0868-370D-4DD5-C9FAA608FAF8}"/>
              </a:ext>
            </a:extLst>
          </p:cNvPr>
          <p:cNvSpPr/>
          <p:nvPr userDrawn="1"/>
        </p:nvSpPr>
        <p:spPr>
          <a:xfrm>
            <a:off x="5617535"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4" name="Picture Placeholder 13">
            <a:extLst>
              <a:ext uri="{FF2B5EF4-FFF2-40B4-BE49-F238E27FC236}">
                <a16:creationId xmlns:a16="http://schemas.microsoft.com/office/drawing/2014/main" id="{0B4A9B4F-A838-18BA-A205-674E6E13EB45}"/>
              </a:ext>
            </a:extLst>
          </p:cNvPr>
          <p:cNvSpPr>
            <a:spLocks noGrp="1"/>
          </p:cNvSpPr>
          <p:nvPr>
            <p:ph type="pic" sz="quarter" idx="30"/>
          </p:nvPr>
        </p:nvSpPr>
        <p:spPr>
          <a:xfrm>
            <a:off x="5107541" y="2001750"/>
            <a:ext cx="1159161" cy="1036101"/>
          </a:xfrm>
          <a:noFill/>
        </p:spPr>
        <p:txBody>
          <a:bodyPr anchor="ctr">
            <a:noAutofit/>
          </a:bodyPr>
          <a:lstStyle>
            <a:lvl1pPr algn="ctr">
              <a:defRPr sz="1600"/>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35959781-AA1F-7789-57AC-F3583B408E73}"/>
              </a:ext>
            </a:extLst>
          </p:cNvPr>
          <p:cNvSpPr>
            <a:spLocks noGrp="1"/>
          </p:cNvSpPr>
          <p:nvPr>
            <p:ph type="body" sz="quarter" idx="28" hasCustomPrompt="1"/>
          </p:nvPr>
        </p:nvSpPr>
        <p:spPr>
          <a:xfrm>
            <a:off x="4617227" y="3064120"/>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4" name="Content Placeholder 2">
            <a:extLst>
              <a:ext uri="{FF2B5EF4-FFF2-40B4-BE49-F238E27FC236}">
                <a16:creationId xmlns:a16="http://schemas.microsoft.com/office/drawing/2014/main" id="{73AFA26A-367B-C958-6FDA-30DC18B38549}"/>
              </a:ext>
            </a:extLst>
          </p:cNvPr>
          <p:cNvSpPr>
            <a:spLocks noGrp="1"/>
          </p:cNvSpPr>
          <p:nvPr>
            <p:ph idx="12" hasCustomPrompt="1"/>
          </p:nvPr>
        </p:nvSpPr>
        <p:spPr>
          <a:xfrm>
            <a:off x="4617226" y="4066126"/>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Oval 3">
            <a:extLst>
              <a:ext uri="{FF2B5EF4-FFF2-40B4-BE49-F238E27FC236}">
                <a16:creationId xmlns:a16="http://schemas.microsoft.com/office/drawing/2014/main" id="{BE993317-B15E-4278-C4C8-D2C8F54AED79}"/>
              </a:ext>
            </a:extLst>
          </p:cNvPr>
          <p:cNvSpPr/>
          <p:nvPr userDrawn="1"/>
        </p:nvSpPr>
        <p:spPr>
          <a:xfrm>
            <a:off x="8836567"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5" name="Picture Placeholder 13">
            <a:extLst>
              <a:ext uri="{FF2B5EF4-FFF2-40B4-BE49-F238E27FC236}">
                <a16:creationId xmlns:a16="http://schemas.microsoft.com/office/drawing/2014/main" id="{320E0A84-9337-4401-9D13-157978C60776}"/>
              </a:ext>
            </a:extLst>
          </p:cNvPr>
          <p:cNvSpPr>
            <a:spLocks noGrp="1"/>
          </p:cNvSpPr>
          <p:nvPr>
            <p:ph type="pic" sz="quarter" idx="31"/>
          </p:nvPr>
        </p:nvSpPr>
        <p:spPr>
          <a:xfrm>
            <a:off x="8333421" y="2004710"/>
            <a:ext cx="1159161" cy="1036101"/>
          </a:xfrm>
          <a:noFill/>
        </p:spPr>
        <p:txBody>
          <a:bodyPr anchor="ctr">
            <a:noAutofit/>
          </a:bodyPr>
          <a:lstStyle>
            <a:lvl1pPr algn="ctr">
              <a:defRPr sz="1600"/>
            </a:lvl1pPr>
          </a:lstStyle>
          <a:p>
            <a:r>
              <a:rPr lang="en-US"/>
              <a:t>Click icon to add picture</a:t>
            </a:r>
            <a:endParaRPr lang="en-US" dirty="0"/>
          </a:p>
        </p:txBody>
      </p:sp>
      <p:sp>
        <p:nvSpPr>
          <p:cNvPr id="32" name="Text Placeholder 28">
            <a:extLst>
              <a:ext uri="{FF2B5EF4-FFF2-40B4-BE49-F238E27FC236}">
                <a16:creationId xmlns:a16="http://schemas.microsoft.com/office/drawing/2014/main" id="{AC8F3009-6B00-DF9F-8517-05A826556634}"/>
              </a:ext>
            </a:extLst>
          </p:cNvPr>
          <p:cNvSpPr>
            <a:spLocks noGrp="1"/>
          </p:cNvSpPr>
          <p:nvPr>
            <p:ph type="body" sz="quarter" idx="29" hasCustomPrompt="1"/>
          </p:nvPr>
        </p:nvSpPr>
        <p:spPr>
          <a:xfrm>
            <a:off x="8403008" y="3029583"/>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3" name="Content Placeholder 2">
            <a:extLst>
              <a:ext uri="{FF2B5EF4-FFF2-40B4-BE49-F238E27FC236}">
                <a16:creationId xmlns:a16="http://schemas.microsoft.com/office/drawing/2014/main" id="{B51E11FB-D524-5781-B4B3-F6E5484F19F3}"/>
              </a:ext>
            </a:extLst>
          </p:cNvPr>
          <p:cNvSpPr>
            <a:spLocks noGrp="1"/>
          </p:cNvSpPr>
          <p:nvPr>
            <p:ph idx="11" hasCustomPrompt="1"/>
          </p:nvPr>
        </p:nvSpPr>
        <p:spPr>
          <a:xfrm>
            <a:off x="8398539" y="4031589"/>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466B1E6-E67B-3B07-B464-6C782D2D21E7}"/>
              </a:ext>
            </a:extLst>
          </p:cNvPr>
          <p:cNvSpPr>
            <a:spLocks noGrp="1"/>
          </p:cNvSpPr>
          <p:nvPr>
            <p:ph type="ftr" sz="quarter" idx="33"/>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2B63D2A3-D5E9-1D68-8AB2-1DB5C21E9126}"/>
              </a:ext>
            </a:extLst>
          </p:cNvPr>
          <p:cNvSpPr>
            <a:spLocks noGrp="1"/>
          </p:cNvSpPr>
          <p:nvPr>
            <p:ph type="sldNum" sz="quarter" idx="34"/>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13" name="Freeform 12">
            <a:extLst>
              <a:ext uri="{FF2B5EF4-FFF2-40B4-BE49-F238E27FC236}">
                <a16:creationId xmlns:a16="http://schemas.microsoft.com/office/drawing/2014/main" id="{C7A66511-B85E-197E-52D6-398E0BABD4A3}"/>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600" b="1" i="0" baseline="0">
                <a:solidFill>
                  <a:schemeClr val="tx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3790988"/>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4" name="Footer Placeholder 3">
            <a:extLst>
              <a:ext uri="{FF2B5EF4-FFF2-40B4-BE49-F238E27FC236}">
                <a16:creationId xmlns:a16="http://schemas.microsoft.com/office/drawing/2014/main" id="{7B05DD54-AC6C-8FD6-3ABF-282F1F124B40}"/>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22CBBA03-8EAF-9651-6DC8-7316BA1FE5F7}"/>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5272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smtClean="0"/>
              <a:pPr/>
              <a:t>12/4/22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Presentation Title</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9A01C0A-2BB6-49E7-91A3-DCB9F9F59583}"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79747817"/>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 id="2147483889" r:id="rId12"/>
    <p:sldLayoutId id="2147483890" r:id="rId13"/>
    <p:sldLayoutId id="2147483891" r:id="rId14"/>
    <p:sldLayoutId id="2147483892" r:id="rId15"/>
    <p:sldLayoutId id="2147483893" r:id="rId16"/>
    <p:sldLayoutId id="2147483649" r:id="rId17"/>
    <p:sldLayoutId id="2147483659" r:id="rId18"/>
    <p:sldLayoutId id="2147483652" r:id="rId19"/>
    <p:sldLayoutId id="2147483665" r:id="rId20"/>
    <p:sldLayoutId id="2147483653" r:id="rId21"/>
    <p:sldLayoutId id="2147483658" r:id="rId22"/>
    <p:sldLayoutId id="2147483655" r:id="rId23"/>
    <p:sldLayoutId id="2147483657" r:id="rId24"/>
    <p:sldLayoutId id="2147483663" r:id="rId25"/>
  </p:sldLayoutIdLst>
  <p:hf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orient="horz" pos="1152" userDrawn="1">
          <p15:clr>
            <a:srgbClr val="547EBF"/>
          </p15:clr>
        </p15:guide>
        <p15:guide id="3" pos="7440" userDrawn="1">
          <p15:clr>
            <a:srgbClr val="547EBF"/>
          </p15:clr>
        </p15:guide>
        <p15:guide id="4" orient="horz" pos="4080" userDrawn="1">
          <p15:clr>
            <a:srgbClr val="547EBF"/>
          </p15:clr>
        </p15:guide>
        <p15:guide id="5" userDrawn="1">
          <p15:clr>
            <a:srgbClr val="547EBF"/>
          </p15:clr>
        </p15:guide>
        <p15:guide id="6" pos="7680" userDrawn="1">
          <p15:clr>
            <a:srgbClr val="547EBF"/>
          </p15:clr>
        </p15:guide>
        <p15:guide id="7" pos="528" userDrawn="1">
          <p15:clr>
            <a:srgbClr val="547EBF"/>
          </p15:clr>
        </p15:guide>
        <p15:guide id="8" pos="6912" userDrawn="1">
          <p15:clr>
            <a:srgbClr val="547EBF"/>
          </p15:clr>
        </p15:guide>
        <p15:guide id="9" orient="horz" pos="240" userDrawn="1">
          <p15:clr>
            <a:srgbClr val="547EBF"/>
          </p15:clr>
        </p15:guide>
        <p15:guide id="10" orient="horz" pos="552" userDrawn="1">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microsoft.com/office/2007/relationships/hdphoto" Target="../media/hdphoto7.wdp"/><Relationship Id="rId5" Type="http://schemas.openxmlformats.org/officeDocument/2006/relationships/image" Target="../media/image9.png"/><Relationship Id="rId4" Type="http://schemas.microsoft.com/office/2007/relationships/hdphoto" Target="../media/hdphoto6.wdp"/></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microsoft.com/office/2007/relationships/hdphoto" Target="../media/hdphoto8.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microsoft.com/office/2007/relationships/hdphoto" Target="../media/hdphoto10.wdp"/><Relationship Id="rId11" Type="http://schemas.openxmlformats.org/officeDocument/2006/relationships/image" Target="../media/image15.png"/><Relationship Id="rId5" Type="http://schemas.openxmlformats.org/officeDocument/2006/relationships/image" Target="../media/image12.png"/><Relationship Id="rId10" Type="http://schemas.microsoft.com/office/2007/relationships/hdphoto" Target="../media/hdphoto12.wdp"/><Relationship Id="rId4" Type="http://schemas.microsoft.com/office/2007/relationships/hdphoto" Target="../media/hdphoto9.wdp"/><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microsoft.com/office/2007/relationships/hdphoto" Target="../media/hdphoto13.wdp"/></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microsoft.com/office/2007/relationships/hdphoto" Target="../media/hdphoto13.wdp"/></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microsoft.com/office/2007/relationships/hdphoto" Target="../media/hdphoto13.wdp"/></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6.xml"/><Relationship Id="rId5" Type="http://schemas.openxmlformats.org/officeDocument/2006/relationships/image" Target="../media/image17.png"/><Relationship Id="rId4" Type="http://schemas.microsoft.com/office/2007/relationships/hdphoto" Target="../media/hdphoto13.wdp"/></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microsoft.com/office/2007/relationships/hdphoto" Target="../media/hdphoto13.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3FBF80-FE68-1AD1-D3B6-B65DB7F73148}"/>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2D3426F0-E2A9-87B2-26D5-B533E42ED914}"/>
              </a:ext>
            </a:extLst>
          </p:cNvPr>
          <p:cNvSpPr>
            <a:spLocks noGrp="1"/>
          </p:cNvSpPr>
          <p:nvPr>
            <p:ph type="sldNum" sz="quarter" idx="12"/>
          </p:nvPr>
        </p:nvSpPr>
        <p:spPr/>
        <p:txBody>
          <a:bodyPr/>
          <a:lstStyle/>
          <a:p>
            <a:fld id="{09A01C0A-2BB6-49E7-91A3-DCB9F9F59583}" type="slidenum">
              <a:rPr lang="en-US" smtClean="0"/>
              <a:pPr/>
              <a:t>1</a:t>
            </a:fld>
            <a:endParaRPr lang="en-US" dirty="0"/>
          </a:p>
        </p:txBody>
      </p:sp>
      <p:pic>
        <p:nvPicPr>
          <p:cNvPr id="7" name="Picture 6" descr="Text&#10;&#10;Description automatically generated">
            <a:extLst>
              <a:ext uri="{FF2B5EF4-FFF2-40B4-BE49-F238E27FC236}">
                <a16:creationId xmlns:a16="http://schemas.microsoft.com/office/drawing/2014/main" id="{7EFAC1AB-28F8-5171-F625-1C28C7F97672}"/>
              </a:ext>
            </a:extLst>
          </p:cNvPr>
          <p:cNvPicPr>
            <a:picLocks noChangeAspect="1"/>
          </p:cNvPicPr>
          <p:nvPr/>
        </p:nvPicPr>
        <p:blipFill>
          <a:blip r:embed="rId2"/>
          <a:stretch>
            <a:fillRect/>
          </a:stretch>
        </p:blipFill>
        <p:spPr>
          <a:xfrm>
            <a:off x="2683475" y="112976"/>
            <a:ext cx="2419865" cy="1613243"/>
          </a:xfrm>
          <a:prstGeom prst="rect">
            <a:avLst/>
          </a:prstGeom>
        </p:spPr>
      </p:pic>
      <p:sp>
        <p:nvSpPr>
          <p:cNvPr id="8" name="TextBox 7">
            <a:extLst>
              <a:ext uri="{FF2B5EF4-FFF2-40B4-BE49-F238E27FC236}">
                <a16:creationId xmlns:a16="http://schemas.microsoft.com/office/drawing/2014/main" id="{4B3EEB85-42A6-B312-DDF9-D96118984CDF}"/>
              </a:ext>
            </a:extLst>
          </p:cNvPr>
          <p:cNvSpPr txBox="1"/>
          <p:nvPr/>
        </p:nvSpPr>
        <p:spPr>
          <a:xfrm>
            <a:off x="3262184" y="2508422"/>
            <a:ext cx="3588162" cy="369332"/>
          </a:xfrm>
          <a:prstGeom prst="rect">
            <a:avLst/>
          </a:prstGeom>
          <a:noFill/>
        </p:spPr>
        <p:txBody>
          <a:bodyPr wrap="none" rtlCol="0">
            <a:spAutoFit/>
          </a:bodyPr>
          <a:lstStyle/>
          <a:p>
            <a:r>
              <a:rPr lang="en-US" dirty="0"/>
              <a:t>BMIH4006 Operating Hotel Facilities</a:t>
            </a:r>
          </a:p>
        </p:txBody>
      </p:sp>
      <p:sp>
        <p:nvSpPr>
          <p:cNvPr id="9" name="TextBox 8">
            <a:extLst>
              <a:ext uri="{FF2B5EF4-FFF2-40B4-BE49-F238E27FC236}">
                <a16:creationId xmlns:a16="http://schemas.microsoft.com/office/drawing/2014/main" id="{3589FBB2-446B-C410-0FE6-CD79FE138173}"/>
              </a:ext>
            </a:extLst>
          </p:cNvPr>
          <p:cNvSpPr txBox="1"/>
          <p:nvPr/>
        </p:nvSpPr>
        <p:spPr>
          <a:xfrm>
            <a:off x="3268717" y="3878317"/>
            <a:ext cx="4391267" cy="1200329"/>
          </a:xfrm>
          <a:prstGeom prst="rect">
            <a:avLst/>
          </a:prstGeom>
          <a:noFill/>
        </p:spPr>
        <p:txBody>
          <a:bodyPr wrap="none" rtlCol="0">
            <a:spAutoFit/>
          </a:bodyPr>
          <a:lstStyle/>
          <a:p>
            <a:r>
              <a:rPr lang="en-US" dirty="0"/>
              <a:t>Student name: Gabriel Neagu</a:t>
            </a:r>
          </a:p>
          <a:p>
            <a:r>
              <a:rPr lang="en-US" dirty="0"/>
              <a:t>Student number:2121349</a:t>
            </a:r>
          </a:p>
          <a:p>
            <a:r>
              <a:rPr lang="en-US" dirty="0"/>
              <a:t>Module: BMIH4006 Operating Hotel Facilities</a:t>
            </a:r>
          </a:p>
          <a:p>
            <a:r>
              <a:rPr lang="en-US" dirty="0"/>
              <a:t>Placement Tutor: Lisa -Marie Bassler</a:t>
            </a:r>
          </a:p>
        </p:txBody>
      </p:sp>
    </p:spTree>
    <p:extLst>
      <p:ext uri="{BB962C8B-B14F-4D97-AF65-F5344CB8AC3E}">
        <p14:creationId xmlns:p14="http://schemas.microsoft.com/office/powerpoint/2010/main" val="1791115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228BAE-048B-681E-DD8D-BD96B22560E0}"/>
              </a:ext>
            </a:extLst>
          </p:cNvPr>
          <p:cNvSpPr>
            <a:spLocks noGrp="1"/>
          </p:cNvSpPr>
          <p:nvPr>
            <p:ph type="ctrTitle"/>
          </p:nvPr>
        </p:nvSpPr>
        <p:spPr>
          <a:xfrm>
            <a:off x="816767" y="2955072"/>
            <a:ext cx="10593355" cy="2843561"/>
          </a:xfrm>
        </p:spPr>
        <p:txBody>
          <a:bodyPr/>
          <a:lstStyle/>
          <a:p>
            <a:r>
              <a:rPr lang="en-GB" b="1" dirty="0"/>
              <a:t>Operating Hotel Facilities</a:t>
            </a:r>
            <a:br>
              <a:rPr lang="en-US" dirty="0"/>
            </a:br>
            <a:r>
              <a:rPr lang="en-GB" b="1" dirty="0"/>
              <a:t>Assignment 3- Employee Engagement </a:t>
            </a:r>
            <a:endParaRPr lang="en-US" dirty="0"/>
          </a:p>
        </p:txBody>
      </p:sp>
    </p:spTree>
    <p:extLst>
      <p:ext uri="{BB962C8B-B14F-4D97-AF65-F5344CB8AC3E}">
        <p14:creationId xmlns:p14="http://schemas.microsoft.com/office/powerpoint/2010/main" val="225930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84E2-4C7E-D7E0-9603-A0CE74BC7667}"/>
              </a:ext>
            </a:extLst>
          </p:cNvPr>
          <p:cNvSpPr>
            <a:spLocks noGrp="1"/>
          </p:cNvSpPr>
          <p:nvPr>
            <p:ph type="title"/>
          </p:nvPr>
        </p:nvSpPr>
        <p:spPr>
          <a:xfrm>
            <a:off x="6696222" y="252919"/>
            <a:ext cx="4834517" cy="719847"/>
          </a:xfrm>
        </p:spPr>
        <p:txBody>
          <a:bodyPr/>
          <a:lstStyle/>
          <a:p>
            <a:r>
              <a:rPr lang="en-US" dirty="0"/>
              <a:t>AGENDA</a:t>
            </a:r>
          </a:p>
        </p:txBody>
      </p:sp>
      <p:pic>
        <p:nvPicPr>
          <p:cNvPr id="9" name="Picture Placeholder 11" descr="Close-up of skyscrapers">
            <a:extLst>
              <a:ext uri="{FF2B5EF4-FFF2-40B4-BE49-F238E27FC236}">
                <a16:creationId xmlns:a16="http://schemas.microsoft.com/office/drawing/2014/main" id="{F1C48F23-8E0F-4719-8886-4A20421AABED}"/>
              </a:ext>
            </a:extLst>
          </p:cNvPr>
          <p:cNvPicPr>
            <a:picLocks noGrp="1" noChangeAspect="1"/>
          </p:cNvPicPr>
          <p:nvPr>
            <p:ph type="pic" sz="quarter" idx="10"/>
          </p:nvPr>
        </p:nvPicPr>
        <p:blipFill rotWithShape="1">
          <a:blip r:embed="rId3" cstate="print">
            <a:extLst>
              <a:ext uri="{BEBA8EAE-BF5A-486C-A8C5-ECC9F3942E4B}">
                <a14:imgProps xmlns:a14="http://schemas.microsoft.com/office/drawing/2010/main">
                  <a14:imgLayer r:embed="rId4">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l="44" r="44"/>
          <a:stretch/>
        </p:blipFill>
        <p:spPr>
          <a:blipFill dpi="0" rotWithShape="1">
            <a:blip r:embed="rId5" cstate="print">
              <a:duotone>
                <a:prstClr val="black"/>
                <a:schemeClr val="tx2">
                  <a:tint val="45000"/>
                  <a:satMod val="400000"/>
                </a:schemeClr>
              </a:duotone>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sp>
        <p:nvSpPr>
          <p:cNvPr id="21" name="Content Placeholder 20">
            <a:extLst>
              <a:ext uri="{FF2B5EF4-FFF2-40B4-BE49-F238E27FC236}">
                <a16:creationId xmlns:a16="http://schemas.microsoft.com/office/drawing/2014/main" id="{A50CB90F-9D48-F8DD-961F-C3F1AE2B2D3D}"/>
              </a:ext>
            </a:extLst>
          </p:cNvPr>
          <p:cNvSpPr>
            <a:spLocks noGrp="1"/>
          </p:cNvSpPr>
          <p:nvPr>
            <p:ph idx="1"/>
          </p:nvPr>
        </p:nvSpPr>
        <p:spPr>
          <a:xfrm>
            <a:off x="6118863" y="972766"/>
            <a:ext cx="5411875" cy="5583677"/>
          </a:xfrm>
        </p:spPr>
        <p:txBody>
          <a:bodyPr/>
          <a:lstStyle/>
          <a:p>
            <a:pPr fontAlgn="t"/>
            <a:endParaRPr lang="en-US" dirty="0"/>
          </a:p>
          <a:p>
            <a:endParaRPr lang="en-US" dirty="0"/>
          </a:p>
        </p:txBody>
      </p:sp>
      <p:sp>
        <p:nvSpPr>
          <p:cNvPr id="14" name="Rectangle 13">
            <a:extLst>
              <a:ext uri="{FF2B5EF4-FFF2-40B4-BE49-F238E27FC236}">
                <a16:creationId xmlns:a16="http://schemas.microsoft.com/office/drawing/2014/main" id="{0D15BEAD-012C-AF1F-9EBB-243A511C902E}"/>
              </a:ext>
              <a:ext uri="{C183D7F6-B498-43B3-948B-1728B52AA6E4}">
                <adec:decorative xmlns:adec="http://schemas.microsoft.com/office/drawing/2017/decorative" val="1"/>
              </a:ext>
            </a:extLst>
          </p:cNvPr>
          <p:cNvSpPr/>
          <p:nvPr/>
        </p:nvSpPr>
        <p:spPr>
          <a:xfrm>
            <a:off x="469107" y="638594"/>
            <a:ext cx="2743200" cy="1336433"/>
          </a:xfrm>
          <a:prstGeom prst="rect">
            <a:avLst/>
          </a:prstGeom>
          <a:solidFill>
            <a:schemeClr val="accent1">
              <a:alpha val="87843"/>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
        <p:nvSpPr>
          <p:cNvPr id="16" name="Rectangle 15">
            <a:extLst>
              <a:ext uri="{FF2B5EF4-FFF2-40B4-BE49-F238E27FC236}">
                <a16:creationId xmlns:a16="http://schemas.microsoft.com/office/drawing/2014/main" id="{2D578531-1E9F-3E5A-7A85-E9CA9A5C7312}"/>
              </a:ext>
              <a:ext uri="{C183D7F6-B498-43B3-948B-1728B52AA6E4}">
                <adec:decorative xmlns:adec="http://schemas.microsoft.com/office/drawing/2017/decorative" val="1"/>
              </a:ext>
            </a:extLst>
          </p:cNvPr>
          <p:cNvSpPr/>
          <p:nvPr/>
        </p:nvSpPr>
        <p:spPr>
          <a:xfrm>
            <a:off x="5867072" y="2918445"/>
            <a:ext cx="251791" cy="2071501"/>
          </a:xfrm>
          <a:prstGeom prst="rect">
            <a:avLst/>
          </a:prstGeom>
          <a:solidFill>
            <a:schemeClr val="accent1">
              <a:alpha val="7607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3414795712"/>
              </p:ext>
            </p:extLst>
          </p:nvPr>
        </p:nvGraphicFramePr>
        <p:xfrm>
          <a:off x="5992968" y="1594622"/>
          <a:ext cx="5857688" cy="4480560"/>
        </p:xfrm>
        <a:graphic>
          <a:graphicData uri="http://schemas.openxmlformats.org/drawingml/2006/table">
            <a:tbl>
              <a:tblPr firstRow="1" bandRow="1">
                <a:tableStyleId>{5C22544A-7EE6-4342-B048-85BDC9FD1C3A}</a:tableStyleId>
              </a:tblPr>
              <a:tblGrid>
                <a:gridCol w="4180839">
                  <a:extLst>
                    <a:ext uri="{9D8B030D-6E8A-4147-A177-3AD203B41FA5}">
                      <a16:colId xmlns:a16="http://schemas.microsoft.com/office/drawing/2014/main" val="3315502008"/>
                    </a:ext>
                  </a:extLst>
                </a:gridCol>
                <a:gridCol w="1676849">
                  <a:extLst>
                    <a:ext uri="{9D8B030D-6E8A-4147-A177-3AD203B41FA5}">
                      <a16:colId xmlns:a16="http://schemas.microsoft.com/office/drawing/2014/main" val="2070256947"/>
                    </a:ext>
                  </a:extLst>
                </a:gridCol>
              </a:tblGrid>
              <a:tr h="321524">
                <a:tc>
                  <a:txBody>
                    <a:bodyPr/>
                    <a:lstStyle/>
                    <a:p>
                      <a:r>
                        <a:rPr lang="en-US" sz="1800" b="1" dirty="0"/>
                        <a:t>Slide Name </a:t>
                      </a:r>
                    </a:p>
                  </a:txBody>
                  <a:tcPr/>
                </a:tc>
                <a:tc>
                  <a:txBody>
                    <a:bodyPr/>
                    <a:lstStyle/>
                    <a:p>
                      <a:r>
                        <a:rPr lang="en-US" sz="1800" b="1" dirty="0"/>
                        <a:t>Slide Number</a:t>
                      </a:r>
                    </a:p>
                  </a:txBody>
                  <a:tcPr/>
                </a:tc>
                <a:extLst>
                  <a:ext uri="{0D108BD9-81ED-4DB2-BD59-A6C34878D82A}">
                    <a16:rowId xmlns:a16="http://schemas.microsoft.com/office/drawing/2014/main" val="1721497470"/>
                  </a:ext>
                </a:extLst>
              </a:tr>
              <a:tr h="321524">
                <a:tc>
                  <a:txBody>
                    <a:bodyPr/>
                    <a:lstStyle/>
                    <a:p>
                      <a:r>
                        <a:rPr lang="en-US" sz="1800" b="1" kern="1200" dirty="0">
                          <a:solidFill>
                            <a:schemeClr val="dk1"/>
                          </a:solidFill>
                          <a:effectLst/>
                          <a:latin typeface="+mn-lt"/>
                          <a:ea typeface="+mn-ea"/>
                          <a:cs typeface="+mn-cs"/>
                        </a:rPr>
                        <a:t>Introduction</a:t>
                      </a:r>
                    </a:p>
                  </a:txBody>
                  <a:tcPr/>
                </a:tc>
                <a:tc>
                  <a:txBody>
                    <a:bodyPr/>
                    <a:lstStyle/>
                    <a:p>
                      <a:r>
                        <a:rPr lang="en-US" sz="1800" b="1" dirty="0"/>
                        <a:t>3</a:t>
                      </a:r>
                    </a:p>
                  </a:txBody>
                  <a:tcPr/>
                </a:tc>
                <a:extLst>
                  <a:ext uri="{0D108BD9-81ED-4DB2-BD59-A6C34878D82A}">
                    <a16:rowId xmlns:a16="http://schemas.microsoft.com/office/drawing/2014/main" val="3766606394"/>
                  </a:ext>
                </a:extLst>
              </a:tr>
              <a:tr h="321524">
                <a:tc>
                  <a:txBody>
                    <a:bodyPr/>
                    <a:lstStyle/>
                    <a:p>
                      <a:r>
                        <a:rPr lang="en-US" sz="1800" b="1" kern="1200" dirty="0">
                          <a:solidFill>
                            <a:schemeClr val="dk1"/>
                          </a:solidFill>
                          <a:effectLst/>
                          <a:latin typeface="+mn-lt"/>
                          <a:ea typeface="+mn-ea"/>
                          <a:cs typeface="+mn-cs"/>
                        </a:rPr>
                        <a:t>Employee Engagement Model </a:t>
                      </a:r>
                    </a:p>
                  </a:txBody>
                  <a:tcPr/>
                </a:tc>
                <a:tc>
                  <a:txBody>
                    <a:bodyPr/>
                    <a:lstStyle/>
                    <a:p>
                      <a:r>
                        <a:rPr lang="en-US" sz="1800" b="1" dirty="0"/>
                        <a:t>4</a:t>
                      </a:r>
                    </a:p>
                  </a:txBody>
                  <a:tcPr/>
                </a:tc>
                <a:extLst>
                  <a:ext uri="{0D108BD9-81ED-4DB2-BD59-A6C34878D82A}">
                    <a16:rowId xmlns:a16="http://schemas.microsoft.com/office/drawing/2014/main" val="3219578311"/>
                  </a:ext>
                </a:extLst>
              </a:tr>
              <a:tr h="497075">
                <a:tc>
                  <a:txBody>
                    <a:bodyPr/>
                    <a:lstStyle/>
                    <a:p>
                      <a:r>
                        <a:rPr lang="en-GB" sz="1800" b="1" kern="1200" dirty="0">
                          <a:solidFill>
                            <a:schemeClr val="dk1"/>
                          </a:solidFill>
                          <a:effectLst/>
                          <a:latin typeface="+mn-lt"/>
                          <a:ea typeface="+mn-ea"/>
                          <a:cs typeface="+mn-cs"/>
                        </a:rPr>
                        <a:t>Aon Hewitt’s employee engagement model</a:t>
                      </a:r>
                      <a:endParaRPr lang="en-US" sz="1800" b="1" kern="1200" dirty="0">
                        <a:solidFill>
                          <a:schemeClr val="dk1"/>
                        </a:solidFill>
                        <a:effectLst/>
                        <a:latin typeface="+mn-lt"/>
                        <a:ea typeface="+mn-ea"/>
                        <a:cs typeface="+mn-cs"/>
                      </a:endParaRPr>
                    </a:p>
                  </a:txBody>
                  <a:tcPr/>
                </a:tc>
                <a:tc>
                  <a:txBody>
                    <a:bodyPr/>
                    <a:lstStyle/>
                    <a:p>
                      <a:r>
                        <a:rPr lang="en-US" sz="1800" b="1" dirty="0"/>
                        <a:t>5</a:t>
                      </a:r>
                    </a:p>
                  </a:txBody>
                  <a:tcPr/>
                </a:tc>
                <a:extLst>
                  <a:ext uri="{0D108BD9-81ED-4DB2-BD59-A6C34878D82A}">
                    <a16:rowId xmlns:a16="http://schemas.microsoft.com/office/drawing/2014/main" val="2215987094"/>
                  </a:ext>
                </a:extLst>
              </a:tr>
              <a:tr h="29339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dirty="0"/>
                        <a:t>Quality of life, work and people</a:t>
                      </a:r>
                      <a:endParaRPr lang="en-US" sz="1800" b="1" kern="1200" dirty="0">
                        <a:solidFill>
                          <a:schemeClr val="dk1"/>
                        </a:solidFill>
                        <a:effectLst/>
                        <a:latin typeface="+mn-lt"/>
                        <a:ea typeface="+mn-ea"/>
                        <a:cs typeface="+mn-cs"/>
                      </a:endParaRPr>
                    </a:p>
                  </a:txBody>
                  <a:tcPr/>
                </a:tc>
                <a:tc>
                  <a:txBody>
                    <a:bodyPr/>
                    <a:lstStyle/>
                    <a:p>
                      <a:r>
                        <a:rPr lang="en-US" sz="1800" b="1" dirty="0"/>
                        <a:t>6</a:t>
                      </a:r>
                    </a:p>
                  </a:txBody>
                  <a:tcPr/>
                </a:tc>
                <a:extLst>
                  <a:ext uri="{0D108BD9-81ED-4DB2-BD59-A6C34878D82A}">
                    <a16:rowId xmlns:a16="http://schemas.microsoft.com/office/drawing/2014/main" val="949238331"/>
                  </a:ext>
                </a:extLst>
              </a:tr>
              <a:tr h="276297">
                <a:tc>
                  <a:txBody>
                    <a:bodyPr/>
                    <a:lstStyle/>
                    <a:p>
                      <a:r>
                        <a:rPr lang="en-GB" sz="1800" b="1" dirty="0"/>
                        <a:t>Opportunities, total and company practices</a:t>
                      </a:r>
                      <a:endParaRPr lang="en-US" sz="1800" b="1" kern="1200" dirty="0">
                        <a:solidFill>
                          <a:schemeClr val="dk1"/>
                        </a:solidFill>
                        <a:effectLst/>
                        <a:latin typeface="+mn-lt"/>
                        <a:ea typeface="+mn-ea"/>
                        <a:cs typeface="+mn-cs"/>
                      </a:endParaRPr>
                    </a:p>
                  </a:txBody>
                  <a:tcPr/>
                </a:tc>
                <a:tc>
                  <a:txBody>
                    <a:bodyPr/>
                    <a:lstStyle/>
                    <a:p>
                      <a:r>
                        <a:rPr lang="en-US" sz="1800" b="1" dirty="0"/>
                        <a:t>7</a:t>
                      </a:r>
                    </a:p>
                  </a:txBody>
                  <a:tcPr/>
                </a:tc>
                <a:extLst>
                  <a:ext uri="{0D108BD9-81ED-4DB2-BD59-A6C34878D82A}">
                    <a16:rowId xmlns:a16="http://schemas.microsoft.com/office/drawing/2014/main" val="1037992311"/>
                  </a:ext>
                </a:extLst>
              </a:tr>
              <a:tr h="301414">
                <a:tc>
                  <a:txBody>
                    <a:bodyPr/>
                    <a:lstStyle/>
                    <a:p>
                      <a:r>
                        <a:rPr lang="en-US" sz="1800" b="1" dirty="0"/>
                        <a:t>Examples of Best Practices to Engage Employees </a:t>
                      </a:r>
                      <a:endParaRPr lang="en-US" sz="1800" b="1" kern="1200" dirty="0">
                        <a:solidFill>
                          <a:schemeClr val="dk1"/>
                        </a:solidFill>
                        <a:effectLst/>
                        <a:latin typeface="+mn-lt"/>
                        <a:ea typeface="+mn-ea"/>
                        <a:cs typeface="+mn-cs"/>
                      </a:endParaRPr>
                    </a:p>
                  </a:txBody>
                  <a:tcPr/>
                </a:tc>
                <a:tc>
                  <a:txBody>
                    <a:bodyPr/>
                    <a:lstStyle/>
                    <a:p>
                      <a:r>
                        <a:rPr lang="en-US" sz="1800" b="1" dirty="0"/>
                        <a:t>8</a:t>
                      </a:r>
                    </a:p>
                  </a:txBody>
                  <a:tcPr/>
                </a:tc>
                <a:extLst>
                  <a:ext uri="{0D108BD9-81ED-4DB2-BD59-A6C34878D82A}">
                    <a16:rowId xmlns:a16="http://schemas.microsoft.com/office/drawing/2014/main" val="1122948637"/>
                  </a:ext>
                </a:extLst>
              </a:tr>
              <a:tr h="288856">
                <a:tc>
                  <a:txBody>
                    <a:bodyPr/>
                    <a:lstStyle/>
                    <a:p>
                      <a:r>
                        <a:rPr lang="en-US" sz="1800" b="1" dirty="0"/>
                        <a:t>Analysis </a:t>
                      </a:r>
                      <a:endParaRPr lang="en-US" sz="1800" b="1" kern="1200" dirty="0">
                        <a:solidFill>
                          <a:schemeClr val="dk1"/>
                        </a:solidFill>
                        <a:effectLst/>
                        <a:latin typeface="+mn-lt"/>
                        <a:ea typeface="+mn-ea"/>
                        <a:cs typeface="+mn-cs"/>
                      </a:endParaRPr>
                    </a:p>
                  </a:txBody>
                  <a:tcPr/>
                </a:tc>
                <a:tc>
                  <a:txBody>
                    <a:bodyPr/>
                    <a:lstStyle/>
                    <a:p>
                      <a:r>
                        <a:rPr lang="en-US" sz="1800" b="1" dirty="0"/>
                        <a:t>9</a:t>
                      </a:r>
                    </a:p>
                  </a:txBody>
                  <a:tcPr/>
                </a:tc>
                <a:extLst>
                  <a:ext uri="{0D108BD9-81ED-4DB2-BD59-A6C34878D82A}">
                    <a16:rowId xmlns:a16="http://schemas.microsoft.com/office/drawing/2014/main" val="2008161311"/>
                  </a:ext>
                </a:extLst>
              </a:tr>
              <a:tr h="301414">
                <a:tc>
                  <a:txBody>
                    <a:bodyPr/>
                    <a:lstStyle/>
                    <a:p>
                      <a:r>
                        <a:rPr lang="en-US" sz="1800" b="1" kern="1200" dirty="0">
                          <a:solidFill>
                            <a:schemeClr val="dk1"/>
                          </a:solidFill>
                          <a:effectLst/>
                          <a:latin typeface="+mn-lt"/>
                          <a:ea typeface="+mn-ea"/>
                          <a:cs typeface="+mn-cs"/>
                        </a:rPr>
                        <a:t>Conclusion</a:t>
                      </a:r>
                    </a:p>
                  </a:txBody>
                  <a:tcPr/>
                </a:tc>
                <a:tc>
                  <a:txBody>
                    <a:bodyPr/>
                    <a:lstStyle/>
                    <a:p>
                      <a:r>
                        <a:rPr lang="en-US" sz="1800" b="1" dirty="0"/>
                        <a:t>10</a:t>
                      </a:r>
                    </a:p>
                  </a:txBody>
                  <a:tcPr/>
                </a:tc>
                <a:extLst>
                  <a:ext uri="{0D108BD9-81ED-4DB2-BD59-A6C34878D82A}">
                    <a16:rowId xmlns:a16="http://schemas.microsoft.com/office/drawing/2014/main" val="3971420970"/>
                  </a:ext>
                </a:extLst>
              </a:tr>
              <a:tr h="301414">
                <a:tc>
                  <a:txBody>
                    <a:bodyPr/>
                    <a:lstStyle/>
                    <a:p>
                      <a:r>
                        <a:rPr lang="en-US" sz="1800" b="1" kern="1200" dirty="0">
                          <a:solidFill>
                            <a:schemeClr val="dk1"/>
                          </a:solidFill>
                          <a:effectLst/>
                          <a:latin typeface="+mn-lt"/>
                          <a:ea typeface="+mn-ea"/>
                          <a:cs typeface="+mn-cs"/>
                        </a:rPr>
                        <a:t>Reference</a:t>
                      </a:r>
                    </a:p>
                  </a:txBody>
                  <a:tcPr/>
                </a:tc>
                <a:tc>
                  <a:txBody>
                    <a:bodyPr/>
                    <a:lstStyle/>
                    <a:p>
                      <a:r>
                        <a:rPr lang="en-US" sz="1800" b="1" dirty="0"/>
                        <a:t>11</a:t>
                      </a:r>
                    </a:p>
                  </a:txBody>
                  <a:tcPr/>
                </a:tc>
                <a:extLst>
                  <a:ext uri="{0D108BD9-81ED-4DB2-BD59-A6C34878D82A}">
                    <a16:rowId xmlns:a16="http://schemas.microsoft.com/office/drawing/2014/main" val="1991352349"/>
                  </a:ext>
                </a:extLst>
              </a:tr>
            </a:tbl>
          </a:graphicData>
        </a:graphic>
      </p:graphicFrame>
    </p:spTree>
    <p:extLst>
      <p:ext uri="{BB962C8B-B14F-4D97-AF65-F5344CB8AC3E}">
        <p14:creationId xmlns:p14="http://schemas.microsoft.com/office/powerpoint/2010/main" val="3171735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9752655-72F7-26B4-5DA5-07E2346C179C}"/>
              </a:ext>
            </a:extLst>
          </p:cNvPr>
          <p:cNvSpPr>
            <a:spLocks noGrp="1"/>
          </p:cNvSpPr>
          <p:nvPr>
            <p:ph type="title"/>
          </p:nvPr>
        </p:nvSpPr>
        <p:spPr/>
        <p:txBody>
          <a:bodyPr/>
          <a:lstStyle/>
          <a:p>
            <a:r>
              <a:rPr lang="en-US" b="1" dirty="0"/>
              <a:t>Introduction</a:t>
            </a:r>
          </a:p>
        </p:txBody>
      </p:sp>
      <p:pic>
        <p:nvPicPr>
          <p:cNvPr id="15" name="Picture Placeholder 14" descr="White modern architecture">
            <a:extLst>
              <a:ext uri="{FF2B5EF4-FFF2-40B4-BE49-F238E27FC236}">
                <a16:creationId xmlns:a16="http://schemas.microsoft.com/office/drawing/2014/main" id="{6D77A1A7-7876-7DF9-AF3A-C47588011CB8}"/>
              </a:ext>
            </a:extLst>
          </p:cNvPr>
          <p:cNvPicPr>
            <a:picLocks noGrp="1" noChangeAspect="1"/>
          </p:cNvPicPr>
          <p:nvPr>
            <p:ph type="pic" sz="quarter" idx="11"/>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l="11" r="11"/>
          <a:stretch/>
        </p:blipFill>
        <p:spPr/>
      </p:pic>
      <p:sp>
        <p:nvSpPr>
          <p:cNvPr id="2" name="Text Placeholder 1">
            <a:extLst>
              <a:ext uri="{FF2B5EF4-FFF2-40B4-BE49-F238E27FC236}">
                <a16:creationId xmlns:a16="http://schemas.microsoft.com/office/drawing/2014/main" id="{C8FC01B0-7BC5-5869-A281-EF11B59BA8A0}"/>
              </a:ext>
            </a:extLst>
          </p:cNvPr>
          <p:cNvSpPr>
            <a:spLocks noGrp="1"/>
          </p:cNvSpPr>
          <p:nvPr>
            <p:ph type="body" idx="1"/>
          </p:nvPr>
        </p:nvSpPr>
        <p:spPr>
          <a:xfrm>
            <a:off x="6500191" y="2087562"/>
            <a:ext cx="4853609" cy="3577742"/>
          </a:xfrm>
        </p:spPr>
        <p:txBody>
          <a:bodyPr/>
          <a:lstStyle/>
          <a:p>
            <a:pPr marL="285750" indent="-285750" algn="just">
              <a:buFont typeface="Arial" panose="020B0604020202020204" pitchFamily="34" charset="0"/>
              <a:buChar char="•"/>
            </a:pPr>
            <a:r>
              <a:rPr lang="en-GB" dirty="0"/>
              <a:t>Employee engagement is the concept that describes the level of dedication and enthusiasm of the employees in every organisation the employees are the most important part of completing the tasks properly and attaining satisfactory outcomes </a:t>
            </a:r>
          </a:p>
          <a:p>
            <a:pPr marL="285750" indent="-285750" algn="just">
              <a:buFont typeface="Arial" panose="020B0604020202020204" pitchFamily="34" charset="0"/>
              <a:buChar char="•"/>
            </a:pPr>
            <a:r>
              <a:rPr lang="en-GB" dirty="0"/>
              <a:t>In the hotel industry, the employees are considered the first </a:t>
            </a:r>
            <a:r>
              <a:rPr lang="en-GB" dirty="0" err="1"/>
              <a:t>defense</a:t>
            </a:r>
            <a:r>
              <a:rPr lang="en-GB" dirty="0"/>
              <a:t> in the profitability game</a:t>
            </a:r>
          </a:p>
          <a:p>
            <a:pPr marL="285750" indent="-285750" algn="just">
              <a:buFont typeface="Arial" panose="020B0604020202020204" pitchFamily="34" charset="0"/>
              <a:buChar char="•"/>
            </a:pPr>
            <a:r>
              <a:rPr lang="en-GB" dirty="0"/>
              <a:t>To retain the guests with unique services and quality food the employees need to provide their best efforts. </a:t>
            </a:r>
          </a:p>
        </p:txBody>
      </p:sp>
      <p:sp>
        <p:nvSpPr>
          <p:cNvPr id="11" name="Footer Placeholder 10">
            <a:extLst>
              <a:ext uri="{FF2B5EF4-FFF2-40B4-BE49-F238E27FC236}">
                <a16:creationId xmlns:a16="http://schemas.microsoft.com/office/drawing/2014/main" id="{32E16497-4AD4-29BC-9602-2FDFDA688E0A}"/>
              </a:ext>
            </a:extLst>
          </p:cNvPr>
          <p:cNvSpPr>
            <a:spLocks noGrp="1"/>
          </p:cNvSpPr>
          <p:nvPr>
            <p:ph type="ftr" sz="quarter" idx="12"/>
          </p:nvPr>
        </p:nvSpPr>
        <p:spPr/>
        <p:txBody>
          <a:bodyPr/>
          <a:lstStyle/>
          <a:p>
            <a:r>
              <a:rPr lang="en-US" dirty="0"/>
              <a:t>Presentation Title</a:t>
            </a:r>
          </a:p>
        </p:txBody>
      </p:sp>
      <p:sp>
        <p:nvSpPr>
          <p:cNvPr id="12" name="Slide Number Placeholder 11">
            <a:extLst>
              <a:ext uri="{FF2B5EF4-FFF2-40B4-BE49-F238E27FC236}">
                <a16:creationId xmlns:a16="http://schemas.microsoft.com/office/drawing/2014/main" id="{5A2D1EE3-10BA-7879-1DC3-ACF7D44361DC}"/>
              </a:ext>
            </a:extLst>
          </p:cNvPr>
          <p:cNvSpPr>
            <a:spLocks noGrp="1"/>
          </p:cNvSpPr>
          <p:nvPr>
            <p:ph type="sldNum" sz="quarter" idx="13"/>
          </p:nvPr>
        </p:nvSpPr>
        <p:spPr/>
        <p:txBody>
          <a:bodyPr/>
          <a:lstStyle/>
          <a:p>
            <a:fld id="{09A01C0A-2BB6-49E7-91A3-DCB9F9F59583}" type="slidenum">
              <a:rPr lang="en-US" smtClean="0"/>
              <a:pPr/>
              <a:t>4</a:t>
            </a:fld>
            <a:endParaRPr lang="en-US" dirty="0"/>
          </a:p>
        </p:txBody>
      </p:sp>
    </p:spTree>
    <p:extLst>
      <p:ext uri="{BB962C8B-B14F-4D97-AF65-F5344CB8AC3E}">
        <p14:creationId xmlns:p14="http://schemas.microsoft.com/office/powerpoint/2010/main" val="612500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2C975-C0D8-5635-3CD4-B28EE3571842}"/>
              </a:ext>
            </a:extLst>
          </p:cNvPr>
          <p:cNvSpPr>
            <a:spLocks noGrp="1"/>
          </p:cNvSpPr>
          <p:nvPr>
            <p:ph type="title"/>
          </p:nvPr>
        </p:nvSpPr>
        <p:spPr/>
        <p:txBody>
          <a:bodyPr/>
          <a:lstStyle/>
          <a:p>
            <a:r>
              <a:rPr lang="en-US" b="1" dirty="0"/>
              <a:t>Employee Engagement Model </a:t>
            </a:r>
          </a:p>
        </p:txBody>
      </p:sp>
      <p:sp>
        <p:nvSpPr>
          <p:cNvPr id="3" name="Subtitle 2">
            <a:extLst>
              <a:ext uri="{FF2B5EF4-FFF2-40B4-BE49-F238E27FC236}">
                <a16:creationId xmlns:a16="http://schemas.microsoft.com/office/drawing/2014/main" id="{B62B6991-4690-5E5C-1B86-4715D2403B3B}"/>
              </a:ext>
            </a:extLst>
          </p:cNvPr>
          <p:cNvSpPr>
            <a:spLocks noGrp="1"/>
          </p:cNvSpPr>
          <p:nvPr>
            <p:ph type="subTitle" idx="1"/>
          </p:nvPr>
        </p:nvSpPr>
        <p:spPr>
          <a:xfrm>
            <a:off x="934279" y="2229358"/>
            <a:ext cx="3908654" cy="4162480"/>
          </a:xfrm>
        </p:spPr>
        <p:txBody>
          <a:bodyPr/>
          <a:lstStyle/>
          <a:p>
            <a:pPr marL="285750" indent="-285750" algn="just">
              <a:buFont typeface="Arial" panose="020B0604020202020204" pitchFamily="34" charset="0"/>
              <a:buChar char="•"/>
            </a:pPr>
            <a:endParaRPr lang="en-GB" sz="2800" b="0" dirty="0"/>
          </a:p>
          <a:p>
            <a:pPr marL="285750" indent="-285750" algn="just">
              <a:buFont typeface="Arial" panose="020B0604020202020204" pitchFamily="34" charset="0"/>
              <a:buChar char="•"/>
            </a:pPr>
            <a:r>
              <a:rPr lang="en-GB" dirty="0"/>
              <a:t>An employee engagement model is a blueprint with details about how to manage the employee's feelings, productivity, and efficiency in their job</a:t>
            </a:r>
          </a:p>
          <a:p>
            <a:pPr marL="285750" indent="-285750" algn="just">
              <a:buFont typeface="Arial" panose="020B0604020202020204" pitchFamily="34" charset="0"/>
              <a:buChar char="•"/>
            </a:pPr>
            <a:r>
              <a:rPr lang="en-GB" dirty="0"/>
              <a:t>It is considered the backbone of an organisation to implement the policies and get the expected results. </a:t>
            </a:r>
          </a:p>
          <a:p>
            <a:pPr marL="285750" indent="-285750" algn="just">
              <a:buFont typeface="Arial" panose="020B0604020202020204" pitchFamily="34" charset="0"/>
              <a:buChar char="•"/>
            </a:pPr>
            <a:r>
              <a:rPr lang="en-GB" dirty="0"/>
              <a:t>To make sure the best use of the workforce the hotel industry needs to use a specific employee engagement model. </a:t>
            </a:r>
            <a:endParaRPr lang="en-US" dirty="0"/>
          </a:p>
        </p:txBody>
      </p:sp>
      <p:sp>
        <p:nvSpPr>
          <p:cNvPr id="11" name="Footer Placeholder 10">
            <a:extLst>
              <a:ext uri="{FF2B5EF4-FFF2-40B4-BE49-F238E27FC236}">
                <a16:creationId xmlns:a16="http://schemas.microsoft.com/office/drawing/2014/main" id="{F0FE709F-757F-9DAB-DC56-68FD7C46FC5A}"/>
              </a:ext>
            </a:extLst>
          </p:cNvPr>
          <p:cNvSpPr>
            <a:spLocks noGrp="1"/>
          </p:cNvSpPr>
          <p:nvPr>
            <p:ph type="ftr" sz="quarter" idx="10"/>
          </p:nvPr>
        </p:nvSpPr>
        <p:spPr/>
        <p:txBody>
          <a:bodyPr/>
          <a:lstStyle/>
          <a:p>
            <a:r>
              <a:rPr lang="en-US" dirty="0"/>
              <a:t>Presentation Title</a:t>
            </a:r>
          </a:p>
        </p:txBody>
      </p:sp>
      <p:sp>
        <p:nvSpPr>
          <p:cNvPr id="12" name="Slide Number Placeholder 11">
            <a:extLst>
              <a:ext uri="{FF2B5EF4-FFF2-40B4-BE49-F238E27FC236}">
                <a16:creationId xmlns:a16="http://schemas.microsoft.com/office/drawing/2014/main" id="{EA7158D5-C54E-C1C2-70BB-D7F577BB8A7C}"/>
              </a:ext>
            </a:extLst>
          </p:cNvPr>
          <p:cNvSpPr>
            <a:spLocks noGrp="1"/>
          </p:cNvSpPr>
          <p:nvPr>
            <p:ph type="sldNum" sz="quarter" idx="11"/>
          </p:nvPr>
        </p:nvSpPr>
        <p:spPr/>
        <p:txBody>
          <a:bodyPr/>
          <a:lstStyle/>
          <a:p>
            <a:fld id="{09A01C0A-2BB6-49E7-91A3-DCB9F9F59583}" type="slidenum">
              <a:rPr lang="en-US" smtClean="0"/>
              <a:pPr/>
              <a:t>5</a:t>
            </a:fld>
            <a:endParaRPr lang="en-US" dirty="0"/>
          </a:p>
        </p:txBody>
      </p:sp>
    </p:spTree>
    <p:extLst>
      <p:ext uri="{BB962C8B-B14F-4D97-AF65-F5344CB8AC3E}">
        <p14:creationId xmlns:p14="http://schemas.microsoft.com/office/powerpoint/2010/main" val="1572098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9EA43EF1-009B-DB7B-7D0C-2867BEE9636E}"/>
              </a:ext>
            </a:extLst>
          </p:cNvPr>
          <p:cNvSpPr>
            <a:spLocks noGrp="1"/>
          </p:cNvSpPr>
          <p:nvPr>
            <p:ph type="title"/>
          </p:nvPr>
        </p:nvSpPr>
        <p:spPr>
          <a:xfrm>
            <a:off x="505837" y="884982"/>
            <a:ext cx="6908753" cy="979204"/>
          </a:xfrm>
          <a:solidFill>
            <a:schemeClr val="accent2">
              <a:lumMod val="75000"/>
            </a:schemeClr>
          </a:solidFill>
        </p:spPr>
        <p:txBody>
          <a:bodyPr/>
          <a:lstStyle/>
          <a:p>
            <a:r>
              <a:rPr lang="en-GB" b="1" dirty="0"/>
              <a:t>Aon Hewitt’s employee engagement model</a:t>
            </a:r>
            <a:endParaRPr lang="en-US" b="1" dirty="0"/>
          </a:p>
        </p:txBody>
      </p:sp>
      <p:sp>
        <p:nvSpPr>
          <p:cNvPr id="91" name="Text Placeholder 90">
            <a:extLst>
              <a:ext uri="{FF2B5EF4-FFF2-40B4-BE49-F238E27FC236}">
                <a16:creationId xmlns:a16="http://schemas.microsoft.com/office/drawing/2014/main" id="{8B0290DE-3F6E-5FEE-C40F-C7B3E29C3A73}"/>
              </a:ext>
            </a:extLst>
          </p:cNvPr>
          <p:cNvSpPr>
            <a:spLocks noGrp="1"/>
          </p:cNvSpPr>
          <p:nvPr>
            <p:ph type="body" sz="quarter" idx="29"/>
          </p:nvPr>
        </p:nvSpPr>
        <p:spPr>
          <a:xfrm>
            <a:off x="505839" y="2171700"/>
            <a:ext cx="5000440" cy="3676650"/>
          </a:xfrm>
        </p:spPr>
        <p:txBody>
          <a:bodyPr/>
          <a:lstStyle/>
          <a:p>
            <a:pPr marL="285750" indent="-285750" algn="just"/>
            <a:r>
              <a:rPr lang="en-GB" sz="2000" dirty="0"/>
              <a:t>The Aon Hewitt model of engagement is the combination of the required factors for the employees to increase their productivity and performance </a:t>
            </a:r>
          </a:p>
          <a:p>
            <a:pPr marL="285750" indent="-285750" algn="just"/>
            <a:r>
              <a:rPr lang="en-GB" sz="2000" dirty="0"/>
              <a:t>Employee engagement can be possible to evaluate by the emotions, rational thoughts, behaviour, and intentions of the employees. </a:t>
            </a:r>
          </a:p>
          <a:p>
            <a:pPr marL="285750" indent="-285750" algn="just"/>
            <a:r>
              <a:rPr lang="en-GB" sz="2000" dirty="0"/>
              <a:t>The model is prepared with six important drives to ensure employee engagement and get eth most satisfactory outcomes. </a:t>
            </a:r>
            <a:endParaRPr lang="en-US" sz="2000" dirty="0"/>
          </a:p>
        </p:txBody>
      </p:sp>
      <p:pic>
        <p:nvPicPr>
          <p:cNvPr id="70" name="Picture Placeholder 31" descr="Large walking intersection with one lone person">
            <a:extLst>
              <a:ext uri="{FF2B5EF4-FFF2-40B4-BE49-F238E27FC236}">
                <a16:creationId xmlns:a16="http://schemas.microsoft.com/office/drawing/2014/main" id="{D1FC6153-A37A-EC14-7EEA-7335A559F915}"/>
              </a:ext>
            </a:extLst>
          </p:cNvPr>
          <p:cNvPicPr>
            <a:picLocks noGrp="1" noChangeAspect="1"/>
          </p:cNvPicPr>
          <p:nvPr>
            <p:ph type="pic" sz="quarter" idx="10"/>
          </p:nvPr>
        </p:nvPicPr>
        <p:blipFill rotWithShape="1">
          <a:blip r:embed="rId3" cstate="print">
            <a:extLst>
              <a:ext uri="{BEBA8EAE-BF5A-486C-A8C5-ECC9F3942E4B}">
                <a14:imgProps xmlns:a14="http://schemas.microsoft.com/office/drawing/2010/main">
                  <a14:imgLayer r:embed="rId4">
                    <a14:imgEffect>
                      <a14:saturation sat="0"/>
                    </a14:imgEffect>
                    <a14:imgEffect>
                      <a14:brightnessContrast bright="44000" contrast="-55000"/>
                    </a14:imgEffect>
                  </a14:imgLayer>
                </a14:imgProps>
              </a:ext>
              <a:ext uri="{28A0092B-C50C-407E-A947-70E740481C1C}">
                <a14:useLocalDpi xmlns:a14="http://schemas.microsoft.com/office/drawing/2010/main"/>
              </a:ext>
            </a:extLst>
          </a:blip>
          <a:srcRect l="103" r="103"/>
          <a:stretch/>
        </p:blipFill>
        <p:spPr>
          <a:xfrm>
            <a:off x="7593496" y="1066373"/>
            <a:ext cx="1864151" cy="4929188"/>
          </a:xfrm>
        </p:spPr>
      </p:pic>
      <p:pic>
        <p:nvPicPr>
          <p:cNvPr id="68" name="Picture Placeholder 11" descr="Close-up of skyscrapers">
            <a:extLst>
              <a:ext uri="{FF2B5EF4-FFF2-40B4-BE49-F238E27FC236}">
                <a16:creationId xmlns:a16="http://schemas.microsoft.com/office/drawing/2014/main" id="{A0327B68-D192-4EDA-F3AE-366C54CED4D3}"/>
              </a:ext>
            </a:extLst>
          </p:cNvPr>
          <p:cNvPicPr>
            <a:picLocks noGrp="1" noChangeAspect="1"/>
          </p:cNvPicPr>
          <p:nvPr>
            <p:ph type="pic" sz="quarter" idx="13"/>
          </p:nvPr>
        </p:nvPicPr>
        <p:blipFill rotWithShape="1">
          <a:blip r:embed="rId5" cstate="print">
            <a:extLst>
              <a:ext uri="{BEBA8EAE-BF5A-486C-A8C5-ECC9F3942E4B}">
                <a14:imgProps xmlns:a14="http://schemas.microsoft.com/office/drawing/2010/main">
                  <a14:imgLayer r:embed="rId6">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l="54" r="54"/>
          <a:stretch/>
        </p:blipFill>
        <p:spPr>
          <a:blipFill dpi="0" rotWithShape="1">
            <a:blip r:embed="rId7" cstate="print">
              <a:duotone>
                <a:prstClr val="black"/>
                <a:schemeClr val="tx2">
                  <a:tint val="45000"/>
                  <a:satMod val="400000"/>
                </a:schemeClr>
              </a:duotone>
              <a:extLst>
                <a:ext uri="{BEBA8EAE-BF5A-486C-A8C5-ECC9F3942E4B}">
                  <a14:imgProps xmlns:a14="http://schemas.microsoft.com/office/drawing/2010/main">
                    <a14:imgLayer r:embed="rId8">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pic>
        <p:nvPicPr>
          <p:cNvPr id="69" name="Picture Placeholder 8" descr="Curved skyscraper against the blue sky">
            <a:extLst>
              <a:ext uri="{FF2B5EF4-FFF2-40B4-BE49-F238E27FC236}">
                <a16:creationId xmlns:a16="http://schemas.microsoft.com/office/drawing/2014/main" id="{EB131536-3790-0769-3F4B-54C44B98F3B0}"/>
              </a:ext>
            </a:extLst>
          </p:cNvPr>
          <p:cNvPicPr>
            <a:picLocks noGrp="1" noChangeAspect="1"/>
          </p:cNvPicPr>
          <p:nvPr>
            <p:ph type="pic" sz="quarter" idx="14"/>
          </p:nvPr>
        </p:nvPicPr>
        <p:blipFill rotWithShape="1">
          <a:blip r:embed="rId9" cstate="print">
            <a:extLst>
              <a:ext uri="{BEBA8EAE-BF5A-486C-A8C5-ECC9F3942E4B}">
                <a14:imgProps xmlns:a14="http://schemas.microsoft.com/office/drawing/2010/main">
                  <a14:imgLayer r:embed="rId10">
                    <a14:imgEffect>
                      <a14:saturation sat="0"/>
                    </a14:imgEffect>
                    <a14:imgEffect>
                      <a14:brightnessContrast bright="22000"/>
                    </a14:imgEffect>
                  </a14:imgLayer>
                </a14:imgProps>
              </a:ext>
              <a:ext uri="{28A0092B-C50C-407E-A947-70E740481C1C}">
                <a14:useLocalDpi xmlns:a14="http://schemas.microsoft.com/office/drawing/2010/main"/>
              </a:ext>
            </a:extLst>
          </a:blip>
          <a:srcRect t="45" b="45"/>
          <a:stretch/>
        </p:blipFill>
        <p:spPr/>
      </p:pic>
      <p:sp>
        <p:nvSpPr>
          <p:cNvPr id="35" name="Footer Placeholder 34">
            <a:extLst>
              <a:ext uri="{FF2B5EF4-FFF2-40B4-BE49-F238E27FC236}">
                <a16:creationId xmlns:a16="http://schemas.microsoft.com/office/drawing/2014/main" id="{978E9DBF-D6A0-80E9-5F4C-B1782C5CD470}"/>
              </a:ext>
            </a:extLst>
          </p:cNvPr>
          <p:cNvSpPr>
            <a:spLocks noGrp="1"/>
          </p:cNvSpPr>
          <p:nvPr>
            <p:ph type="ftr" sz="quarter" idx="34"/>
          </p:nvPr>
        </p:nvSpPr>
        <p:spPr/>
        <p:txBody>
          <a:bodyPr/>
          <a:lstStyle/>
          <a:p>
            <a:r>
              <a:rPr lang="en-US" dirty="0"/>
              <a:t>Presentation Title</a:t>
            </a:r>
          </a:p>
        </p:txBody>
      </p:sp>
      <p:sp>
        <p:nvSpPr>
          <p:cNvPr id="36" name="Slide Number Placeholder 35">
            <a:extLst>
              <a:ext uri="{FF2B5EF4-FFF2-40B4-BE49-F238E27FC236}">
                <a16:creationId xmlns:a16="http://schemas.microsoft.com/office/drawing/2014/main" id="{B6B0F1EA-6238-43CB-79BF-1872F34BB86C}"/>
              </a:ext>
            </a:extLst>
          </p:cNvPr>
          <p:cNvSpPr>
            <a:spLocks noGrp="1"/>
          </p:cNvSpPr>
          <p:nvPr>
            <p:ph type="sldNum" sz="quarter" idx="35"/>
          </p:nvPr>
        </p:nvSpPr>
        <p:spPr/>
        <p:txBody>
          <a:bodyPr/>
          <a:lstStyle/>
          <a:p>
            <a:fld id="{09A01C0A-2BB6-49E7-91A3-DCB9F9F59583}" type="slidenum">
              <a:rPr lang="en-US" smtClean="0"/>
              <a:pPr/>
              <a:t>6</a:t>
            </a:fld>
            <a:endParaRPr lang="en-US" dirty="0"/>
          </a:p>
        </p:txBody>
      </p:sp>
      <p:pic>
        <p:nvPicPr>
          <p:cNvPr id="9" name="Picture 8"/>
          <p:cNvPicPr/>
          <p:nvPr/>
        </p:nvPicPr>
        <p:blipFill>
          <a:blip r:embed="rId11"/>
          <a:stretch>
            <a:fillRect/>
          </a:stretch>
        </p:blipFill>
        <p:spPr>
          <a:xfrm>
            <a:off x="7214510" y="2486540"/>
            <a:ext cx="4596490" cy="2999860"/>
          </a:xfrm>
          <a:prstGeom prst="rect">
            <a:avLst/>
          </a:prstGeom>
        </p:spPr>
      </p:pic>
    </p:spTree>
    <p:extLst>
      <p:ext uri="{BB962C8B-B14F-4D97-AF65-F5344CB8AC3E}">
        <p14:creationId xmlns:p14="http://schemas.microsoft.com/office/powerpoint/2010/main" val="2563119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47384" y="884982"/>
            <a:ext cx="6558245" cy="979204"/>
          </a:xfrm>
          <a:solidFill>
            <a:schemeClr val="accent3">
              <a:lumMod val="75000"/>
            </a:schemeClr>
          </a:solidFill>
        </p:spPr>
        <p:txBody>
          <a:bodyPr/>
          <a:lstStyle/>
          <a:p>
            <a:r>
              <a:rPr lang="en-GB" b="1" dirty="0"/>
              <a:t>Quality of life, work and people</a:t>
            </a:r>
            <a:endParaRPr lang="en-US" b="1"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34097" y="2079907"/>
            <a:ext cx="5288407" cy="3568139"/>
          </a:xfrm>
        </p:spPr>
        <p:txBody>
          <a:bodyPr/>
          <a:lstStyle/>
          <a:p>
            <a:pPr marL="285750" indent="-285750" algn="just">
              <a:buFont typeface="Wingdings" panose="05000000000000000000" pitchFamily="2" charset="2"/>
              <a:buChar char="q"/>
            </a:pPr>
            <a:r>
              <a:rPr lang="en-GB" sz="2000" b="1" dirty="0"/>
              <a:t>Quality of life:</a:t>
            </a:r>
            <a:r>
              <a:rPr lang="en-GB" sz="2000" dirty="0"/>
              <a:t> Employee engagement impacts the quality of life including work-life balance, job security, and safety </a:t>
            </a:r>
          </a:p>
          <a:p>
            <a:pPr marL="285750" indent="-285750" algn="just">
              <a:buFont typeface="Wingdings" panose="05000000000000000000" pitchFamily="2" charset="2"/>
              <a:buChar char="q"/>
            </a:pPr>
            <a:r>
              <a:rPr lang="en-GB" sz="2000" b="1" dirty="0"/>
              <a:t>Work:</a:t>
            </a:r>
            <a:r>
              <a:rPr lang="en-GB" sz="2000" dirty="0"/>
              <a:t> In the organisation when the employee gets proper evaluation and gets the tasks according to their skills to accomplish in their own way </a:t>
            </a:r>
          </a:p>
          <a:p>
            <a:pPr marL="285750" indent="-285750" algn="just">
              <a:buFont typeface="Wingdings" panose="05000000000000000000" pitchFamily="2" charset="2"/>
              <a:buChar char="q"/>
            </a:pPr>
            <a:r>
              <a:rPr lang="en-GB" sz="2000" b="1" dirty="0"/>
              <a:t>People:</a:t>
            </a:r>
            <a:r>
              <a:rPr lang="en-GB" sz="2000" dirty="0"/>
              <a:t> The employees in the hotel industry want to get proper leadership and collaborative team members so that it can be possible to get support in a different critical situation </a:t>
            </a:r>
            <a:endParaRPr lang="en-US" sz="2000" dirty="0"/>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t="41" b="41"/>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7</a:t>
            </a:fld>
            <a:endParaRPr lang="en-US" dirty="0"/>
          </a:p>
        </p:txBody>
      </p:sp>
    </p:spTree>
    <p:extLst>
      <p:ext uri="{BB962C8B-B14F-4D97-AF65-F5344CB8AC3E}">
        <p14:creationId xmlns:p14="http://schemas.microsoft.com/office/powerpoint/2010/main" val="427840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47384" y="884982"/>
            <a:ext cx="7286966" cy="979204"/>
          </a:xfrm>
        </p:spPr>
        <p:txBody>
          <a:bodyPr/>
          <a:lstStyle/>
          <a:p>
            <a:r>
              <a:rPr lang="en-GB" b="1" dirty="0"/>
              <a:t>Opportunities, total and company practices</a:t>
            </a:r>
            <a:endParaRPr lang="en-US" b="1"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p:txBody>
          <a:bodyPr/>
          <a:lstStyle/>
          <a:p>
            <a:pPr marL="285750" indent="-285750" algn="just">
              <a:buFont typeface="Wingdings" panose="05000000000000000000" pitchFamily="2" charset="2"/>
              <a:buChar char="q"/>
            </a:pPr>
            <a:r>
              <a:rPr lang="en-GB" b="1" dirty="0"/>
              <a:t>Opportunities:</a:t>
            </a:r>
            <a:r>
              <a:rPr lang="en-GB" dirty="0"/>
              <a:t> If the employees find the opportunity to attain their expected position by providing their best efforts they get satisfied. </a:t>
            </a:r>
          </a:p>
          <a:p>
            <a:pPr marL="285750" indent="-285750" algn="just">
              <a:buFont typeface="Wingdings" panose="05000000000000000000" pitchFamily="2" charset="2"/>
              <a:buChar char="q"/>
            </a:pPr>
            <a:r>
              <a:rPr lang="en-GB" b="1" dirty="0"/>
              <a:t>Total rewards:</a:t>
            </a:r>
            <a:r>
              <a:rPr lang="en-GB" dirty="0"/>
              <a:t> The employee is also influenced by the payment process, recognition, and other factors that indicate them achieving satisfactory earnings. </a:t>
            </a:r>
          </a:p>
          <a:p>
            <a:pPr marL="285750" indent="-285750" algn="just">
              <a:buFont typeface="Wingdings" panose="05000000000000000000" pitchFamily="2" charset="2"/>
              <a:buChar char="q"/>
            </a:pPr>
            <a:r>
              <a:rPr lang="en-GB" b="1" dirty="0"/>
              <a:t>Company practices:</a:t>
            </a:r>
            <a:r>
              <a:rPr lang="en-GB" dirty="0"/>
              <a:t> The process of communication, innovation, customer focus, and inclusion by avoiding discrimination in the organisation impact employee engagement </a:t>
            </a:r>
            <a:endParaRPr lang="en-US" dirty="0"/>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t="41" b="41"/>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8</a:t>
            </a:fld>
            <a:endParaRPr lang="en-US" dirty="0"/>
          </a:p>
        </p:txBody>
      </p:sp>
    </p:spTree>
    <p:extLst>
      <p:ext uri="{BB962C8B-B14F-4D97-AF65-F5344CB8AC3E}">
        <p14:creationId xmlns:p14="http://schemas.microsoft.com/office/powerpoint/2010/main" val="3347303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47384" y="884982"/>
            <a:ext cx="6915636" cy="979204"/>
          </a:xfrm>
          <a:solidFill>
            <a:schemeClr val="tx2">
              <a:lumMod val="75000"/>
            </a:schemeClr>
          </a:solidFill>
        </p:spPr>
        <p:txBody>
          <a:bodyPr/>
          <a:lstStyle/>
          <a:p>
            <a:r>
              <a:rPr lang="en-US" b="1" dirty="0"/>
              <a:t>Examples of Best Practices to Engage Employees </a:t>
            </a:r>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55915" y="2046038"/>
            <a:ext cx="5743668" cy="4042025"/>
          </a:xfrm>
        </p:spPr>
        <p:txBody>
          <a:bodyPr/>
          <a:lstStyle/>
          <a:p>
            <a:pPr marL="285750" indent="-285750" algn="just">
              <a:buFont typeface="Arial" panose="020B0604020202020204" pitchFamily="34" charset="0"/>
              <a:buChar char="•"/>
            </a:pPr>
            <a:r>
              <a:rPr lang="en-GB" dirty="0"/>
              <a:t>The hotel industry can inspire eth committed and aligned leaders so that they can try to increase their employee engagement by supporting properly </a:t>
            </a:r>
          </a:p>
          <a:p>
            <a:pPr marL="285750" indent="-285750" algn="just">
              <a:buFont typeface="Arial" panose="020B0604020202020204" pitchFamily="34" charset="0"/>
              <a:buChar char="•"/>
            </a:pPr>
            <a:r>
              <a:rPr lang="en-GB" dirty="0"/>
              <a:t>They can implement the most effective strategies for communicating with the employees to increase their enthusiasm towards the activities. </a:t>
            </a:r>
          </a:p>
          <a:p>
            <a:pPr marL="285750" indent="-285750" algn="just">
              <a:buFont typeface="Arial" panose="020B0604020202020204" pitchFamily="34" charset="0"/>
              <a:buChar char="•"/>
            </a:pPr>
            <a:r>
              <a:rPr lang="en-GB" dirty="0"/>
              <a:t>A hotel also practices the feedback culture to evaluate the ongoing situation for proper assessment and take the necessary action plan for the future. </a:t>
            </a:r>
          </a:p>
          <a:p>
            <a:pPr marL="285750" indent="-285750" algn="just">
              <a:buFont typeface="Arial" panose="020B0604020202020204" pitchFamily="34" charset="0"/>
              <a:buChar char="•"/>
            </a:pPr>
            <a:r>
              <a:rPr lang="en-GB" dirty="0"/>
              <a:t>In the hotel industry, feedback collection is so effective to evaluate the eagerness of the employees so that it can be possible to take necessary action plans for increasing their engagement. </a:t>
            </a:r>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t="41" b="41"/>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9</a:t>
            </a:fld>
            <a:endParaRPr lang="en-US" dirty="0"/>
          </a:p>
        </p:txBody>
      </p:sp>
    </p:spTree>
    <p:extLst>
      <p:ext uri="{BB962C8B-B14F-4D97-AF65-F5344CB8AC3E}">
        <p14:creationId xmlns:p14="http://schemas.microsoft.com/office/powerpoint/2010/main" val="3315013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55915" y="978852"/>
            <a:ext cx="6915636" cy="1288098"/>
          </a:xfrm>
          <a:solidFill>
            <a:schemeClr val="accent3">
              <a:lumMod val="75000"/>
            </a:schemeClr>
          </a:solidFill>
        </p:spPr>
        <p:txBody>
          <a:bodyPr/>
          <a:lstStyle/>
          <a:p>
            <a:r>
              <a:rPr lang="en-US" b="1" dirty="0"/>
              <a:t>Analysis </a:t>
            </a:r>
          </a:p>
        </p:txBody>
      </p:sp>
      <p:sp>
        <p:nvSpPr>
          <p:cNvPr id="84" name="Text Placeholder 83">
            <a:extLst>
              <a:ext uri="{FF2B5EF4-FFF2-40B4-BE49-F238E27FC236}">
                <a16:creationId xmlns:a16="http://schemas.microsoft.com/office/drawing/2014/main" id="{F6A0489E-C8E2-CAE5-9FFC-28CC9E086048}"/>
              </a:ext>
            </a:extLst>
          </p:cNvPr>
          <p:cNvSpPr>
            <a:spLocks noGrp="1"/>
          </p:cNvSpPr>
          <p:nvPr>
            <p:ph type="body" idx="1"/>
          </p:nvPr>
        </p:nvSpPr>
        <p:spPr>
          <a:xfrm>
            <a:off x="855915" y="2842590"/>
            <a:ext cx="5297161" cy="3245473"/>
          </a:xfrm>
          <a:solidFill>
            <a:schemeClr val="tx2">
              <a:lumMod val="60000"/>
              <a:lumOff val="40000"/>
              <a:alpha val="72000"/>
            </a:schemeClr>
          </a:solidFill>
        </p:spPr>
        <p:txBody>
          <a:bodyPr/>
          <a:lstStyle/>
          <a:p>
            <a:pPr marL="285750" indent="-285750" algn="just">
              <a:buFont typeface="Wingdings" panose="05000000000000000000" pitchFamily="2" charset="2"/>
              <a:buChar char="q"/>
            </a:pPr>
            <a:r>
              <a:rPr lang="en-GB" sz="2000" dirty="0"/>
              <a:t>Statista.com (2022) found that the most employee engagement was in July 2020 which brought more satisfactory outcomes. </a:t>
            </a:r>
          </a:p>
          <a:p>
            <a:pPr marL="285750" indent="-285750" algn="just">
              <a:buFont typeface="Wingdings" panose="05000000000000000000" pitchFamily="2" charset="2"/>
              <a:buChar char="q"/>
            </a:pPr>
            <a:r>
              <a:rPr lang="en-GB" sz="2000" dirty="0"/>
              <a:t>In the year 2016, employee engagement is the lowest which brought low performance for the hotel industry. </a:t>
            </a:r>
          </a:p>
          <a:p>
            <a:pPr marL="285750" indent="-285750" algn="just">
              <a:buFont typeface="Wingdings" panose="05000000000000000000" pitchFamily="2" charset="2"/>
              <a:buChar char="q"/>
            </a:pPr>
            <a:r>
              <a:rPr lang="en-GB" sz="2000" dirty="0"/>
              <a:t>From the above chart, it can be possible to understand the importance of employee engagement in the hotel industry for achieving satisfactory results. </a:t>
            </a:r>
            <a:endParaRPr lang="en-US" sz="2000" dirty="0"/>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t="41" b="41"/>
          <a:stretch/>
        </p:blipFill>
        <p:spPr/>
      </p:pic>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10</a:t>
            </a:fld>
            <a:endParaRPr lang="en-US" dirty="0"/>
          </a:p>
        </p:txBody>
      </p:sp>
      <p:pic>
        <p:nvPicPr>
          <p:cNvPr id="9" name="Picture 8"/>
          <p:cNvPicPr/>
          <p:nvPr/>
        </p:nvPicPr>
        <p:blipFill>
          <a:blip r:embed="rId5"/>
          <a:stretch>
            <a:fillRect/>
          </a:stretch>
        </p:blipFill>
        <p:spPr>
          <a:xfrm>
            <a:off x="6619461" y="2425147"/>
            <a:ext cx="5191539" cy="3260036"/>
          </a:xfrm>
          <a:prstGeom prst="rect">
            <a:avLst/>
          </a:prstGeom>
        </p:spPr>
      </p:pic>
    </p:spTree>
    <p:extLst>
      <p:ext uri="{BB962C8B-B14F-4D97-AF65-F5344CB8AC3E}">
        <p14:creationId xmlns:p14="http://schemas.microsoft.com/office/powerpoint/2010/main" val="1094154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47384" y="884982"/>
            <a:ext cx="6915636" cy="979204"/>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r>
              <a:rPr lang="en-US" b="1" dirty="0"/>
              <a:t>Conclusion </a:t>
            </a:r>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361951" y="2667000"/>
            <a:ext cx="6291392" cy="3219450"/>
          </a:xfrm>
        </p:spPr>
        <p:txBody>
          <a:bodyPr/>
          <a:lstStyle/>
          <a:p>
            <a:pPr marL="285750" indent="-285750" algn="just">
              <a:buFont typeface="Arial" panose="020B0604020202020204" pitchFamily="34" charset="0"/>
              <a:buChar char="•"/>
            </a:pPr>
            <a:r>
              <a:rPr lang="en-US" sz="2000" dirty="0"/>
              <a:t>Employee engagement is very important for every organisation and the hotel industry is mostly impacted by it. </a:t>
            </a:r>
          </a:p>
          <a:p>
            <a:pPr marL="285750" indent="-285750" algn="just">
              <a:buFont typeface="Arial" panose="020B0604020202020204" pitchFamily="34" charset="0"/>
              <a:buChar char="•"/>
            </a:pPr>
            <a:r>
              <a:rPr lang="en-US" sz="2000" dirty="0"/>
              <a:t>In the hotel industry, it is very important to serve the guests according to their expectations to make them satisfied and retain them for a long time for the development of the hotel</a:t>
            </a:r>
          </a:p>
          <a:p>
            <a:pPr marL="285750" indent="-285750" algn="just">
              <a:buFont typeface="Arial" panose="020B0604020202020204" pitchFamily="34" charset="0"/>
              <a:buChar char="•"/>
            </a:pPr>
            <a:r>
              <a:rPr lang="en-US" sz="2000" dirty="0"/>
              <a:t>It can be possible by increasing employee engagement. When the employees are highly interested in their duties and provide their best efforts </a:t>
            </a:r>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t="41" b="41"/>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a:solidFill>
            <a:srgbClr val="FF0000">
              <a:alpha val="72000"/>
            </a:srgbClr>
          </a:solidFill>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11</a:t>
            </a:fld>
            <a:endParaRPr lang="en-US" dirty="0"/>
          </a:p>
        </p:txBody>
      </p:sp>
    </p:spTree>
    <p:extLst>
      <p:ext uri="{BB962C8B-B14F-4D97-AF65-F5344CB8AC3E}">
        <p14:creationId xmlns:p14="http://schemas.microsoft.com/office/powerpoint/2010/main" val="3786719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384" y="884982"/>
            <a:ext cx="9355982" cy="966120"/>
          </a:xfrm>
          <a:solidFill>
            <a:schemeClr val="tx2">
              <a:lumMod val="75000"/>
            </a:schemeClr>
          </a:solidFill>
        </p:spPr>
        <p:txBody>
          <a:bodyPr/>
          <a:lstStyle/>
          <a:p>
            <a:pPr algn="just"/>
            <a:r>
              <a:rPr lang="en-US" b="1" dirty="0"/>
              <a:t>References</a:t>
            </a:r>
            <a:br>
              <a:rPr lang="en-US" b="1" dirty="0"/>
            </a:br>
            <a:endParaRPr lang="en-US" dirty="0"/>
          </a:p>
        </p:txBody>
      </p:sp>
      <p:sp>
        <p:nvSpPr>
          <p:cNvPr id="3" name="Text Placeholder 2"/>
          <p:cNvSpPr>
            <a:spLocks noGrp="1"/>
          </p:cNvSpPr>
          <p:nvPr>
            <p:ph type="body" idx="1"/>
          </p:nvPr>
        </p:nvSpPr>
        <p:spPr>
          <a:xfrm>
            <a:off x="855915" y="2046038"/>
            <a:ext cx="9023581" cy="3568139"/>
          </a:xfrm>
        </p:spPr>
        <p:txBody>
          <a:bodyPr/>
          <a:lstStyle/>
          <a:p>
            <a:pPr algn="just"/>
            <a:r>
              <a:rPr lang="en-GB" sz="1400" dirty="0" err="1"/>
              <a:t>Baran</a:t>
            </a:r>
            <a:r>
              <a:rPr lang="en-GB" sz="1400" dirty="0"/>
              <a:t>, M. and </a:t>
            </a:r>
            <a:r>
              <a:rPr lang="en-GB" sz="1400" dirty="0" err="1"/>
              <a:t>Sypniewska</a:t>
            </a:r>
            <a:r>
              <a:rPr lang="en-GB" sz="1400" dirty="0"/>
              <a:t>, B., 2020. The impact of management methods on employee engagement. </a:t>
            </a:r>
            <a:r>
              <a:rPr lang="en-US" sz="1400" i="1" dirty="0"/>
              <a:t>Sustainability</a:t>
            </a:r>
            <a:r>
              <a:rPr lang="en-US" sz="1400" dirty="0"/>
              <a:t>, </a:t>
            </a:r>
            <a:r>
              <a:rPr lang="en-US" sz="1400" i="1" dirty="0"/>
              <a:t>12</a:t>
            </a:r>
            <a:r>
              <a:rPr lang="en-US" sz="1400" dirty="0"/>
              <a:t>(1), p.426.</a:t>
            </a:r>
          </a:p>
          <a:p>
            <a:pPr algn="just"/>
            <a:r>
              <a:rPr lang="en-GB" sz="1400" dirty="0"/>
              <a:t>Ewing, M., Men, L.R. and O’Neil, J., 2019. Using social media to engage employees: Insights from internal communication managers. </a:t>
            </a:r>
            <a:r>
              <a:rPr lang="en-US" sz="1400" i="1" dirty="0"/>
              <a:t>International Journal of Strategic Communication</a:t>
            </a:r>
            <a:r>
              <a:rPr lang="en-US" sz="1400" dirty="0"/>
              <a:t>, </a:t>
            </a:r>
            <a:r>
              <a:rPr lang="en-US" sz="1400" i="1" dirty="0"/>
              <a:t>13</a:t>
            </a:r>
            <a:r>
              <a:rPr lang="en-US" sz="1400" dirty="0"/>
              <a:t>(2), pp.110-132.</a:t>
            </a:r>
          </a:p>
          <a:p>
            <a:pPr algn="just"/>
            <a:r>
              <a:rPr lang="en-GB" sz="1400" dirty="0" err="1"/>
              <a:t>Hinzmann</a:t>
            </a:r>
            <a:r>
              <a:rPr lang="en-GB" sz="1400" dirty="0"/>
              <a:t>, R.A., </a:t>
            </a:r>
            <a:r>
              <a:rPr lang="en-GB" sz="1400" dirty="0" err="1"/>
              <a:t>Rašticová</a:t>
            </a:r>
            <a:r>
              <a:rPr lang="en-GB" sz="1400" dirty="0"/>
              <a:t>, M. and </a:t>
            </a:r>
            <a:r>
              <a:rPr lang="en-GB" sz="1400" dirty="0" err="1"/>
              <a:t>Šácha</a:t>
            </a:r>
            <a:r>
              <a:rPr lang="en-GB" sz="1400" dirty="0"/>
              <a:t>, J., 2019. Factors of employee engagement at the workplace. Do years of service count?. </a:t>
            </a:r>
            <a:r>
              <a:rPr lang="en-GB" sz="1400" i="1" dirty="0" err="1"/>
              <a:t>Acta</a:t>
            </a:r>
            <a:r>
              <a:rPr lang="en-GB" sz="1400" i="1" dirty="0"/>
              <a:t> </a:t>
            </a:r>
            <a:r>
              <a:rPr lang="en-GB" sz="1400" i="1" dirty="0" err="1"/>
              <a:t>Universitatis</a:t>
            </a:r>
            <a:r>
              <a:rPr lang="en-GB" sz="1400" i="1" dirty="0"/>
              <a:t> </a:t>
            </a:r>
            <a:r>
              <a:rPr lang="en-GB" sz="1400" i="1" dirty="0" err="1"/>
              <a:t>Agriculturae</a:t>
            </a:r>
            <a:r>
              <a:rPr lang="en-GB" sz="1400" i="1" dirty="0"/>
              <a:t> et </a:t>
            </a:r>
            <a:r>
              <a:rPr lang="en-GB" sz="1400" i="1" dirty="0" err="1"/>
              <a:t>Silviculturae</a:t>
            </a:r>
            <a:r>
              <a:rPr lang="en-GB" sz="1400" i="1" dirty="0"/>
              <a:t> </a:t>
            </a:r>
            <a:r>
              <a:rPr lang="en-GB" sz="1400" i="1" dirty="0" err="1"/>
              <a:t>Mendelianae</a:t>
            </a:r>
            <a:r>
              <a:rPr lang="en-GB" sz="1400" i="1" dirty="0"/>
              <a:t> </a:t>
            </a:r>
            <a:r>
              <a:rPr lang="en-GB" sz="1400" i="1" dirty="0" err="1"/>
              <a:t>Brunensis</a:t>
            </a:r>
            <a:r>
              <a:rPr lang="en-GB" sz="1400" dirty="0"/>
              <a:t>.</a:t>
            </a:r>
            <a:endParaRPr lang="en-US" sz="1400" dirty="0"/>
          </a:p>
          <a:p>
            <a:pPr algn="just"/>
            <a:r>
              <a:rPr lang="en-GB" sz="1400" dirty="0" err="1"/>
              <a:t>Jha</a:t>
            </a:r>
            <a:r>
              <a:rPr lang="en-GB" sz="1400" dirty="0"/>
              <a:t>, B. and Kumar, A., 2016. Employee engagement: A strategic tool to enhance performance. </a:t>
            </a:r>
            <a:r>
              <a:rPr lang="en-GB" sz="1400" i="1" dirty="0"/>
              <a:t>DAWN: Journal for Contemporary Research in Management</a:t>
            </a:r>
            <a:r>
              <a:rPr lang="en-GB" sz="1400" dirty="0"/>
              <a:t>, </a:t>
            </a:r>
            <a:r>
              <a:rPr lang="en-GB" sz="1400" i="1" dirty="0"/>
              <a:t>3</a:t>
            </a:r>
            <a:r>
              <a:rPr lang="en-GB" sz="1400" dirty="0"/>
              <a:t>(2), pp.21-29.</a:t>
            </a:r>
            <a:endParaRPr lang="en-US" sz="1400" dirty="0"/>
          </a:p>
          <a:p>
            <a:pPr algn="just"/>
            <a:r>
              <a:rPr lang="en-GB" sz="1400" dirty="0"/>
              <a:t>Kremer, H., </a:t>
            </a:r>
            <a:r>
              <a:rPr lang="en-GB" sz="1400" dirty="0" err="1"/>
              <a:t>Villamor</a:t>
            </a:r>
            <a:r>
              <a:rPr lang="en-GB" sz="1400" dirty="0"/>
              <a:t>, I. and </a:t>
            </a:r>
            <a:r>
              <a:rPr lang="en-GB" sz="1400" dirty="0" err="1"/>
              <a:t>Aguinis</a:t>
            </a:r>
            <a:r>
              <a:rPr lang="en-GB" sz="1400" dirty="0"/>
              <a:t>, H., 2019. Innovation leadership: Best-practice recommendations for promoting employee creativity, voice, and knowledge sharing. </a:t>
            </a:r>
            <a:r>
              <a:rPr lang="en-US" sz="1400" i="1" dirty="0"/>
              <a:t>Business Horizons</a:t>
            </a:r>
            <a:r>
              <a:rPr lang="en-US" sz="1400" dirty="0"/>
              <a:t>, </a:t>
            </a:r>
            <a:r>
              <a:rPr lang="en-US" sz="1400" i="1" dirty="0"/>
              <a:t>62</a:t>
            </a:r>
            <a:r>
              <a:rPr lang="en-US" sz="1400" dirty="0"/>
              <a:t>(1), pp.65-74.</a:t>
            </a:r>
          </a:p>
          <a:p>
            <a:pPr algn="just"/>
            <a:r>
              <a:rPr lang="en-GB" sz="1400" dirty="0" err="1"/>
              <a:t>Pawar</a:t>
            </a:r>
            <a:r>
              <a:rPr lang="en-GB" sz="1400" dirty="0"/>
              <a:t>, A., 2018. A study on analysis of supportable employee engagement model in McDonald. </a:t>
            </a:r>
            <a:r>
              <a:rPr lang="en-GB" sz="1400" i="1" dirty="0"/>
              <a:t>International Journal of Information, Business and Management</a:t>
            </a:r>
            <a:r>
              <a:rPr lang="en-GB" sz="1400" dirty="0"/>
              <a:t>, </a:t>
            </a:r>
            <a:r>
              <a:rPr lang="en-GB" sz="1400" i="1" dirty="0"/>
              <a:t>10</a:t>
            </a:r>
            <a:r>
              <a:rPr lang="en-GB" sz="1400" dirty="0"/>
              <a:t>(1), pp.172-181.</a:t>
            </a:r>
            <a:endParaRPr lang="en-US" sz="1400" dirty="0"/>
          </a:p>
          <a:p>
            <a:pPr algn="just"/>
            <a:r>
              <a:rPr lang="en-US" sz="1400" dirty="0"/>
              <a:t>Statista.com (2022) </a:t>
            </a:r>
            <a:r>
              <a:rPr lang="en-US" sz="1400" i="1" dirty="0"/>
              <a:t>The impact of employee engagement on performance - achievers</a:t>
            </a:r>
            <a:r>
              <a:rPr lang="en-US" sz="1400" dirty="0"/>
              <a:t>. Available at: http://go.achievers.com/rs/iloverewards/images/HBR_Achievers%20Report_The%20Impact%20of%20Employee%20Engagement%20on%20Performance.pdf (Accessed: November 27, 2022). </a:t>
            </a:r>
          </a:p>
          <a:p>
            <a:pPr algn="just"/>
            <a:r>
              <a:rPr lang="en-GB" sz="1400" dirty="0"/>
              <a:t>Sun, L. and </a:t>
            </a:r>
            <a:r>
              <a:rPr lang="en-GB" sz="1400" dirty="0" err="1"/>
              <a:t>Bunchapattanasakda</a:t>
            </a:r>
            <a:r>
              <a:rPr lang="en-GB" sz="1400" dirty="0"/>
              <a:t>, C., 2019. Employee engagement: A literature review. </a:t>
            </a:r>
            <a:r>
              <a:rPr lang="en-GB" sz="1400" i="1" dirty="0"/>
              <a:t>International Journal of Human Resource Studies</a:t>
            </a:r>
            <a:r>
              <a:rPr lang="en-GB" sz="1400" dirty="0"/>
              <a:t>, </a:t>
            </a:r>
            <a:r>
              <a:rPr lang="en-GB" sz="1400" i="1" dirty="0"/>
              <a:t>9</a:t>
            </a:r>
            <a:r>
              <a:rPr lang="en-GB" sz="1400" dirty="0"/>
              <a:t>(1), pp.63-80.</a:t>
            </a:r>
            <a:endParaRPr lang="en-US" sz="1400" dirty="0"/>
          </a:p>
        </p:txBody>
      </p:sp>
      <p:sp>
        <p:nvSpPr>
          <p:cNvPr id="6" name="Text Placeholder 5"/>
          <p:cNvSpPr>
            <a:spLocks noGrp="1"/>
          </p:cNvSpPr>
          <p:nvPr>
            <p:ph type="body" sz="quarter" idx="14"/>
          </p:nvPr>
        </p:nvSpPr>
        <p:spPr/>
        <p:txBody>
          <a:bodyPr/>
          <a:lstStyle/>
          <a:p>
            <a:endParaRPr lang="en-US"/>
          </a:p>
        </p:txBody>
      </p:sp>
      <p:sp>
        <p:nvSpPr>
          <p:cNvPr id="7" name="Footer Placeholder 6"/>
          <p:cNvSpPr>
            <a:spLocks noGrp="1"/>
          </p:cNvSpPr>
          <p:nvPr>
            <p:ph type="ftr" sz="quarter" idx="10"/>
          </p:nvPr>
        </p:nvSpPr>
        <p:spPr/>
        <p:txBody>
          <a:bodyPr/>
          <a:lstStyle/>
          <a:p>
            <a:r>
              <a:rPr lang="en-US"/>
              <a:t>Presentation Title</a:t>
            </a:r>
            <a:endParaRPr lang="en-US" dirty="0"/>
          </a:p>
        </p:txBody>
      </p:sp>
      <p:sp>
        <p:nvSpPr>
          <p:cNvPr id="8" name="Slide Number Placeholder 7"/>
          <p:cNvSpPr>
            <a:spLocks noGrp="1"/>
          </p:cNvSpPr>
          <p:nvPr>
            <p:ph type="sldNum" sz="quarter" idx="11"/>
          </p:nvPr>
        </p:nvSpPr>
        <p:spPr/>
        <p:txBody>
          <a:bodyPr/>
          <a:lstStyle/>
          <a:p>
            <a:fld id="{09A01C0A-2BB6-49E7-91A3-DCB9F9F59583}" type="slidenum">
              <a:rPr lang="en-US" smtClean="0"/>
              <a:pPr/>
              <a:t>12</a:t>
            </a:fld>
            <a:endParaRPr lang="en-US" dirty="0"/>
          </a:p>
        </p:txBody>
      </p:sp>
    </p:spTree>
    <p:extLst>
      <p:ext uri="{BB962C8B-B14F-4D97-AF65-F5344CB8AC3E}">
        <p14:creationId xmlns:p14="http://schemas.microsoft.com/office/powerpoint/2010/main" val="11806736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TotalTime>0</TotalTime>
  <Words>2044</Words>
  <Application>Microsoft Macintosh PowerPoint</Application>
  <PresentationFormat>Widescreen</PresentationFormat>
  <Paragraphs>113</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Tw Cen MT</vt:lpstr>
      <vt:lpstr>Tw Cen MT Condensed</vt:lpstr>
      <vt:lpstr>Wingdings</vt:lpstr>
      <vt:lpstr>Wingdings 3</vt:lpstr>
      <vt:lpstr>Integral</vt:lpstr>
      <vt:lpstr>PowerPoint Presentation</vt:lpstr>
      <vt:lpstr>Operating Hotel Facilities Assignment 3- Employee Engagement </vt:lpstr>
      <vt:lpstr>AGENDA</vt:lpstr>
      <vt:lpstr>Introduction</vt:lpstr>
      <vt:lpstr>Employee Engagement Model </vt:lpstr>
      <vt:lpstr>Aon Hewitt’s employee engagement model</vt:lpstr>
      <vt:lpstr>Quality of life, work and people</vt:lpstr>
      <vt:lpstr>Opportunities, total and company practices</vt:lpstr>
      <vt:lpstr>Examples of Best Practices to Engage Employees </vt:lpstr>
      <vt:lpstr>Analysis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2022-11-27T17:36:11Z</dcterms:created>
  <dcterms:modified xsi:type="dcterms:W3CDTF">2022-12-04T23:29:35Z</dcterms:modified>
</cp:coreProperties>
</file>