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822"/>
    <p:restoredTop sz="94595"/>
  </p:normalViewPr>
  <p:slideViewPr>
    <p:cSldViewPr snapToGrid="0" snapToObjects="1">
      <p:cViewPr varScale="1">
        <p:scale>
          <a:sx n="96" d="100"/>
          <a:sy n="96" d="100"/>
        </p:scale>
        <p:origin x="176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4654B-A8C2-BA4B-8900-EF3A9CFAC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3BFEC8-84D5-C14D-AF9E-5341E7CCD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CE901-7D00-5549-92D6-788B02C10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1030B-74CD-064B-83FD-A60305A86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5E70D-DE43-9D4B-A2AE-F7177C280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023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B2EA9-CF23-4240-8A71-231484748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7EA61-84BB-7547-A27F-B8B0F5750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3381A-E460-284F-8A00-EB80A1FA4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46B2E-4BC7-614A-ABD7-CCF609A46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8AB5C-6AA8-C24C-9EFA-0239B4472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93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46987-4FA9-AF44-B528-2E1073F03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F78CD-63E0-DD4E-872D-95DBC02A6F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B0081-05CD-FE46-83E3-EEC5E1A11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98C9B-6069-F848-8A5E-51596976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D4F40-F7DB-434E-BE11-BDD663D72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719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9CE8D-A527-6A49-BDC8-EC1665D9D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68590-61B0-C549-AAE7-C5BFBA828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980567-2898-B444-BB4A-74A04E101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5D338-29F0-C64F-AF09-B43CC7020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8806A-194E-2245-BC6C-63B7FBEA9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FD52D-73D7-ED43-8CAA-5B727385C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1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FE1B7-52E0-8547-9957-6B4F9D34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904DC6-C9E5-9348-9287-C94D67F509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4C85E-A9CB-4C4B-BF1F-664BD0B47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35CBED-99FA-2F47-AF8A-84BDA7F74D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CAFC13-D780-184E-AF7C-DB6CFAE8AD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534F0E-2636-BD49-A9CB-12FE2351F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58AA20-16B0-4D49-B36C-B8DAE24CD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143DE-F808-AB4C-9E35-BFBF6DD3E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3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CB2B-6963-494E-8FC6-C710C7478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C4531-7D71-A141-A85E-E7606ECCB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520F53-1F70-E245-B28D-1872C8319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3FF875-2535-804C-88E3-DBA7D8C74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770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DEC25B-C96F-8D4D-B794-D21B97B2B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BEFE73-B349-254C-9AE4-39216C3B9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784096-230C-5A45-AE88-C7CB94EFD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758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E70AE-C258-1942-BC56-453E65965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0378-5557-3E4B-84AF-7BDCF1F9B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0FAF63-2876-9445-B6B2-05AAF89750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951CB-0046-D143-BDA8-A06739B8D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BEA81-3BC6-BA4B-9CC5-3D6E5CA8A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6A7F9-DCAF-534B-8DE3-A89177FF9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59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A0E02-2603-2C4F-8216-804A3FA77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197565-B7A6-1047-80B0-8D4A8223A3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930B0-0553-0D4C-B303-7A6EC51409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780B90-4402-B144-B707-477D266B9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48F17-C441-5A47-BE94-701136361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89F986-0695-B647-8B01-3BC403575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994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95D5F-C543-4640-81A4-66BC4FB8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C3AC7F-F42A-2E40-BACF-AFD981601A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FB3E5-5EC0-BF4A-930B-9ED64C011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38C09-825E-894B-A6BA-5B3BF6EF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FBF5B-2314-F646-928C-6549F5AD1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73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D70376-2AFA-4548-AB0F-FF72506C47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0624E7-FE87-F340-A2DC-2BFFA2AC23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CA5E7-F02E-6B4A-9485-D0F8BE978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94547-81DE-214D-B220-1C144D261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0BBED-687B-494B-94F9-B5413AC11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274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71D8F1-0E87-2F4A-868B-D7462503E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58AD4-CC7B-A14F-802C-57FF00D8F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42A72-09D2-6340-87F6-C0B391AC43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38A79C-E8B7-E34A-9837-E398626E1893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83E22-0322-CC48-AE36-193027BD8F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E2688-E31C-C64F-AB0D-FF148B4157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DCA96-A96D-F046-8D2A-DE6189437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46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lukelai/8418772623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www.flickr.com/photos/deltanewshub/28562948908/in/photolist-Kw1zAm-21F22xm-6VbmoV-66UTKB-wEkvwT-f2JWMr-6H4bUN-jZAc4-A3FoFQ-eQJ3sS-uEXEwQ-37FgYC-PtVnXs-cozWEw-KGj2Pt-cQ4euh-PtVpD3-FAk2H-2hYkjcx-oAqeS-hy7bQ-8EPV1M-DcS3W-E8qx1-BbiHR-2eSDwgF-f2JWXZ-27y8adB-2iuTs8d-f2Zdxo-71rAvF-goWLC-Te7s4d-f2Zdqb-PtVorU-f2JWJR-f2ZdHq-uFDrPV-71vztb-27gJq88-7ACM3d-ZnmTa8-63qu6q-axzk6B-KnjuxS-f2JWWB-f2JWTK-f2ZdCy-f2ZdB9-f2ZdEb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s.uct.ac.za/article/-2017-02-22-countering-complications-of-starting-art-in-tb-and-hiv-infected-patients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exels.com/photo/full-moon-half-moon-moon-moonlight-935849/" TargetMode="Externa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81808" TargetMode="External"/><Relationship Id="rId2" Type="http://schemas.openxmlformats.org/officeDocument/2006/relationships/image" Target="../media/image6.jpg!d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c/conclusion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lukelai-eng.blogspot.com/2014/09/i-took-cathay-pacifics-premium-economy.html" TargetMode="Externa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85C13-FC07-EB4A-8762-F585DE6095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BF1C7A-AC78-864E-A3CF-32142B0DA1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1828800"/>
          </a:xfrm>
        </p:spPr>
        <p:txBody>
          <a:bodyPr>
            <a:normAutofit fontScale="85000"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My name is Tony and we all represent a company called Hear Me Now who, have been called In to help  Flight Foods with their on going customer complaints.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Overview of the case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Main communication problems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Our groups focus </a:t>
            </a:r>
            <a:r>
              <a:rPr lang="en-US"/>
              <a:t>areas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F6B55E-D6D2-9A4C-ABFD-09FE8F49A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288" y="-46038"/>
            <a:ext cx="3600450" cy="27473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5EBDCE-F26C-E84B-A704-88AAA9C4D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00451" y="0"/>
            <a:ext cx="8791574" cy="26553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4729E7-B41E-F14B-ABD7-5E25D45FEF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091054" y="4198903"/>
            <a:ext cx="4100945" cy="272848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5E557D4-B1C9-B747-8B07-A3F31E2637ED}"/>
              </a:ext>
            </a:extLst>
          </p:cNvPr>
          <p:cNvSpPr txBox="1"/>
          <p:nvPr/>
        </p:nvSpPr>
        <p:spPr>
          <a:xfrm>
            <a:off x="9758362" y="6927387"/>
            <a:ext cx="2433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www.flickr.com/photos/lukelai/8418772623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85807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888C5-793D-1848-8744-3538097B1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2A930-6CF9-E245-A906-AC9E7A1B8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7830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1. Introduction Tony Bennett</a:t>
            </a:r>
          </a:p>
          <a:p>
            <a:pPr marL="0" indent="0">
              <a:buNone/>
            </a:pPr>
            <a:r>
              <a:rPr lang="en-US" dirty="0"/>
              <a:t>2. Noise -Daisy  </a:t>
            </a:r>
            <a:r>
              <a:rPr lang="en-US" dirty="0" err="1"/>
              <a:t>Igbanibo</a:t>
            </a:r>
            <a:r>
              <a:rPr lang="en-US" dirty="0"/>
              <a:t> 2440387</a:t>
            </a:r>
          </a:p>
          <a:p>
            <a:pPr marL="0" indent="0">
              <a:buNone/>
            </a:pPr>
            <a:r>
              <a:rPr lang="en-US" dirty="0"/>
              <a:t>3. Age - 2 </a:t>
            </a:r>
            <a:r>
              <a:rPr lang="en-US" dirty="0" err="1"/>
              <a:t>Fati</a:t>
            </a:r>
            <a:r>
              <a:rPr lang="en-US" dirty="0"/>
              <a:t> </a:t>
            </a:r>
            <a:r>
              <a:rPr lang="en-US" dirty="0" err="1"/>
              <a:t>SheekhuSen</a:t>
            </a:r>
            <a:r>
              <a:rPr lang="en-US" dirty="0"/>
              <a:t> 2334373</a:t>
            </a:r>
          </a:p>
          <a:p>
            <a:pPr marL="0" indent="0">
              <a:buNone/>
            </a:pPr>
            <a:r>
              <a:rPr lang="en-US" dirty="0"/>
              <a:t>4. Language - </a:t>
            </a:r>
            <a:r>
              <a:rPr lang="en-US" dirty="0" err="1"/>
              <a:t>Nikolin</a:t>
            </a:r>
            <a:r>
              <a:rPr lang="en-US" dirty="0"/>
              <a:t> </a:t>
            </a:r>
            <a:r>
              <a:rPr lang="en-US" dirty="0" err="1"/>
              <a:t>Latsi</a:t>
            </a:r>
            <a:r>
              <a:rPr lang="en-US" dirty="0"/>
              <a:t> 2437653</a:t>
            </a:r>
          </a:p>
          <a:p>
            <a:pPr marL="0" indent="0">
              <a:buNone/>
            </a:pPr>
            <a:r>
              <a:rPr lang="en-US" dirty="0"/>
              <a:t>5. Education &amp; Knowledge - Tony Bennett 2443047</a:t>
            </a:r>
            <a:endParaRPr lang="en-GB" dirty="0">
              <a:solidFill>
                <a:srgbClr val="DCA10D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US" dirty="0"/>
              <a:t>. Conclusion &amp; Recommendations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1F79E0-F810-3C49-BA50-74654ADEA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3943" y="-23812"/>
            <a:ext cx="4288057" cy="3429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A9ACD8-E7B1-FF44-B8C0-8003FBB0D4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04203" y="4614864"/>
            <a:ext cx="3987797" cy="224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630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F1EB2-9521-6443-BB97-8037B6457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&amp; 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00C7C-D6C2-7A4F-96E9-D06E889AF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61" y="1690688"/>
            <a:ext cx="10515600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Key Issues:</a:t>
            </a:r>
          </a:p>
          <a:p>
            <a:r>
              <a:rPr lang="en-US" dirty="0"/>
              <a:t>Staff receive </a:t>
            </a:r>
            <a:r>
              <a:rPr lang="en-GB" dirty="0"/>
              <a:t>no structured hygiene training</a:t>
            </a:r>
            <a:endParaRPr lang="en-US" dirty="0"/>
          </a:p>
          <a:p>
            <a:r>
              <a:rPr lang="en-GB" dirty="0"/>
              <a:t>Language barriers limit learning,</a:t>
            </a:r>
            <a:r>
              <a:rPr lang="en-US" dirty="0"/>
              <a:t> Staff have limited English, making Instructions unclear.</a:t>
            </a:r>
          </a:p>
          <a:p>
            <a:r>
              <a:rPr lang="en-US" dirty="0"/>
              <a:t>Signs are text-heavy,  In English-only, which renders them ineffective. </a:t>
            </a:r>
          </a:p>
          <a:p>
            <a:r>
              <a:rPr lang="en-US" dirty="0"/>
              <a:t>No structured learning (no induction, no demonstrations)</a:t>
            </a:r>
          </a:p>
          <a:p>
            <a:r>
              <a:rPr lang="en-US" dirty="0"/>
              <a:t>Gary himself shows poor hygiene knowledge, sending mixed messages.</a:t>
            </a:r>
          </a:p>
          <a:p>
            <a:endParaRPr lang="en-US" dirty="0"/>
          </a:p>
          <a:p>
            <a:r>
              <a:rPr lang="en-US" dirty="0"/>
              <a:t>Impact:</a:t>
            </a:r>
          </a:p>
          <a:p>
            <a:r>
              <a:rPr lang="en-US" dirty="0"/>
              <a:t>Misunderstood Instructions </a:t>
            </a:r>
          </a:p>
          <a:p>
            <a:r>
              <a:rPr lang="en-US" dirty="0"/>
              <a:t>Unsafe food practices</a:t>
            </a:r>
          </a:p>
          <a:p>
            <a:r>
              <a:rPr lang="en-US" dirty="0"/>
              <a:t>Confusion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AE5350-6BB0-7545-9EAB-CC8C4D20CE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06690" y="-9381"/>
            <a:ext cx="3685309" cy="24568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516F92-7635-234C-A044-FC49D12BF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1497" y="5296287"/>
            <a:ext cx="1550504" cy="156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63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2D087-3BB7-B640-B306-ED1802DA5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1F79A-7606-EB4F-B1CF-BF8252434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Shannon, C. E., &amp; Weaver, W. (1949). </a:t>
            </a:r>
            <a:r>
              <a:rPr lang="en-GB" i="1" dirty="0"/>
              <a:t>The mathematical theory of communication</a:t>
            </a:r>
            <a:r>
              <a:rPr lang="en-GB" dirty="0"/>
              <a:t>. University of Illinois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839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C2E16-AB79-A84A-88ED-549E36AC2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9448F-DD40-944D-9376-6804A2F7E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302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5BBA-4C5B-834A-9D8E-C38EAA230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0"/>
            <a:ext cx="8118682" cy="989012"/>
          </a:xfrm>
        </p:spPr>
        <p:txBody>
          <a:bodyPr>
            <a:normAutofit/>
          </a:bodyPr>
          <a:lstStyle/>
          <a:p>
            <a:r>
              <a:rPr lang="en-US" b="1" u="sng" dirty="0"/>
              <a:t>In-conclusion Group Presentation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39350D5-324A-C945-80AF-A79BC07DF9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33696" y="0"/>
            <a:ext cx="4458304" cy="2968487"/>
          </a:xfr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1B46CD1-9A85-1F43-8C2D-AB918539D1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5288" y="1391478"/>
            <a:ext cx="4850296" cy="4359965"/>
          </a:xfrm>
        </p:spPr>
        <p:txBody>
          <a:bodyPr/>
          <a:lstStyle/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Multiple communication barriers affect standards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Noise, age, language, and lack of training cause misunderstandings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 training, better communication, and cultural awareness are essential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Implementing solutions will improve safety, teamwork, and performance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8E2EE4-6BE1-324C-85DF-61057E188E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33696" y="2968487"/>
            <a:ext cx="4458304" cy="3889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616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229</Words>
  <Application>Microsoft Macintosh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Helvetica Neue</vt:lpstr>
      <vt:lpstr>Office Theme</vt:lpstr>
      <vt:lpstr>Introduction </vt:lpstr>
      <vt:lpstr>Presentation overview </vt:lpstr>
      <vt:lpstr>Education &amp; Knowledge </vt:lpstr>
      <vt:lpstr>reference</vt:lpstr>
      <vt:lpstr>PowerPoint Presentation</vt:lpstr>
      <vt:lpstr>In-conclusion Group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</dc:title>
  <dc:creator>tonythetitan22@gmail.com</dc:creator>
  <cp:lastModifiedBy>tonythetitan22@gmail.com</cp:lastModifiedBy>
  <cp:revision>19</cp:revision>
  <dcterms:created xsi:type="dcterms:W3CDTF">2025-12-01T10:23:02Z</dcterms:created>
  <dcterms:modified xsi:type="dcterms:W3CDTF">2025-12-08T11:37:51Z</dcterms:modified>
</cp:coreProperties>
</file>